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65" r:id="rId5"/>
    <p:sldMasterId id="2147483835" r:id="rId6"/>
  </p:sldMasterIdLst>
  <p:notesMasterIdLst>
    <p:notesMasterId r:id="rId23"/>
  </p:notesMasterIdLst>
  <p:sldIdLst>
    <p:sldId id="266" r:id="rId7"/>
    <p:sldId id="452" r:id="rId8"/>
    <p:sldId id="773" r:id="rId9"/>
    <p:sldId id="941" r:id="rId10"/>
    <p:sldId id="892" r:id="rId11"/>
    <p:sldId id="922" r:id="rId12"/>
    <p:sldId id="978" r:id="rId13"/>
    <p:sldId id="982" r:id="rId14"/>
    <p:sldId id="851" r:id="rId15"/>
    <p:sldId id="981" r:id="rId16"/>
    <p:sldId id="983" r:id="rId17"/>
    <p:sldId id="984" r:id="rId18"/>
    <p:sldId id="985" r:id="rId19"/>
    <p:sldId id="986" r:id="rId20"/>
    <p:sldId id="772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46" autoAdjust="0"/>
    <p:restoredTop sz="94660"/>
  </p:normalViewPr>
  <p:slideViewPr>
    <p:cSldViewPr>
      <p:cViewPr varScale="1">
        <p:scale>
          <a:sx n="109" d="100"/>
          <a:sy n="109" d="100"/>
        </p:scale>
        <p:origin x="1608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8C6-4A38-832B-29F0782132A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8C6-4A38-832B-29F0782132A6}"/>
              </c:ext>
            </c:extLst>
          </c:dPt>
          <c:cat>
            <c:strRef>
              <c:f>Sheet1!$A$2:$A$3</c:f>
              <c:strCache>
                <c:ptCount val="2"/>
                <c:pt idx="0">
                  <c:v>Advanced Technology Solutions</c:v>
                </c:pt>
                <c:pt idx="1">
                  <c:v>Connectivity &amp; Cloud Solutions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>
                  <c:v>2.2999999999999998</c:v>
                </c:pt>
                <c:pt idx="1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C6-4A38-832B-29F078213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F7FB4-E840-43D1-B078-1ABB1DE160D5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60FCD-6DF1-43C3-8833-A2D6162F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01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724296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531025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4788" y="1189038"/>
            <a:ext cx="4283075" cy="3213100"/>
          </a:xfrm>
        </p:spPr>
      </p:sp>
    </p:spTree>
    <p:extLst>
      <p:ext uri="{BB962C8B-B14F-4D97-AF65-F5344CB8AC3E}">
        <p14:creationId xmlns:p14="http://schemas.microsoft.com/office/powerpoint/2010/main" val="4007682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646126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EA528-A934-44E0-BCF8-9485BE600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946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055046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EA528-A934-44E0-BCF8-9485BE600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913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401760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625939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52236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sv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CA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PAC Professional Accounting Futures 2021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BD0D-169D-4E79-8896-91849D654FE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 Professional Accounting Futures 2019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BD0D-169D-4E79-8896-91849D654FE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 Professional Accounting Futures 2019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BD0D-169D-4E79-8896-91849D654FE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ple_Titl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6299E-3FD4-4447-B165-1FCD2D94DE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Placeholder 9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5" name="object 5"/>
          <p:cNvSpPr/>
          <p:nvPr userDrawn="1"/>
        </p:nvSpPr>
        <p:spPr bwMode="ltGray">
          <a:xfrm>
            <a:off x="1" y="1271954"/>
            <a:ext cx="4571999" cy="2567051"/>
          </a:xfrm>
          <a:custGeom>
            <a:avLst/>
            <a:gdLst/>
            <a:ahLst/>
            <a:cxnLst/>
            <a:rect l="l" t="t" r="r" b="b"/>
            <a:pathLst>
              <a:path w="3025140" h="4072890">
                <a:moveTo>
                  <a:pt x="3024708" y="4072826"/>
                </a:moveTo>
                <a:lnTo>
                  <a:pt x="0" y="4072826"/>
                </a:lnTo>
                <a:lnTo>
                  <a:pt x="0" y="0"/>
                </a:lnTo>
                <a:lnTo>
                  <a:pt x="3024708" y="0"/>
                </a:lnTo>
                <a:lnTo>
                  <a:pt x="3024708" y="4072826"/>
                </a:lnTo>
                <a:close/>
              </a:path>
            </a:pathLst>
          </a:custGeom>
          <a:solidFill>
            <a:srgbClr val="DD0032">
              <a:alpha val="89804"/>
            </a:srgbClr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6" name="Rectangle 5"/>
          <p:cNvSpPr/>
          <p:nvPr userDrawn="1"/>
        </p:nvSpPr>
        <p:spPr bwMode="ltGray">
          <a:xfrm>
            <a:off x="1" y="3839005"/>
            <a:ext cx="4571999" cy="1747043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8DAAF0-F260-40E7-86B5-E6B42E56110B}"/>
              </a:ext>
            </a:extLst>
          </p:cNvPr>
          <p:cNvGrpSpPr/>
          <p:nvPr userDrawn="1"/>
        </p:nvGrpSpPr>
        <p:grpSpPr>
          <a:xfrm>
            <a:off x="256730" y="4257434"/>
            <a:ext cx="1615749" cy="910185"/>
            <a:chOff x="342306" y="4542399"/>
            <a:chExt cx="2154332" cy="9101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9CB2FC9-D6DF-43C7-95A9-3D9F9D600BDE}"/>
                </a:ext>
              </a:extLst>
            </p:cNvPr>
            <p:cNvGrpSpPr/>
            <p:nvPr userDrawn="1"/>
          </p:nvGrpSpPr>
          <p:grpSpPr>
            <a:xfrm>
              <a:off x="342306" y="4542399"/>
              <a:ext cx="2057650" cy="910185"/>
              <a:chOff x="342306" y="4542399"/>
              <a:chExt cx="2057650" cy="91018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9BDF5B0-C1B9-4B7D-BE03-E3D5CAE0DA34}"/>
                  </a:ext>
                </a:extLst>
              </p:cNvPr>
              <p:cNvGrpSpPr/>
              <p:nvPr userDrawn="1"/>
            </p:nvGrpSpPr>
            <p:grpSpPr bwMode="white">
              <a:xfrm>
                <a:off x="1079199" y="4878854"/>
                <a:ext cx="1320757" cy="231412"/>
                <a:chOff x="6989763" y="3648075"/>
                <a:chExt cx="3932237" cy="688975"/>
              </a:xfrm>
              <a:solidFill>
                <a:srgbClr val="FFFFFF"/>
              </a:solidFill>
            </p:grpSpPr>
            <p:sp>
              <p:nvSpPr>
                <p:cNvPr id="81" name="Freeform 5">
                  <a:extLst>
                    <a:ext uri="{FF2B5EF4-FFF2-40B4-BE49-F238E27FC236}">
                      <a16:creationId xmlns:a16="http://schemas.microsoft.com/office/drawing/2014/main" id="{DCACEBB0-96AA-41F8-9A9A-69AA3DA279B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989763" y="3665538"/>
                  <a:ext cx="577850" cy="671512"/>
                </a:xfrm>
                <a:custGeom>
                  <a:avLst/>
                  <a:gdLst>
                    <a:gd name="T0" fmla="*/ 159 w 171"/>
                    <a:gd name="T1" fmla="*/ 150 h 198"/>
                    <a:gd name="T2" fmla="*/ 152 w 171"/>
                    <a:gd name="T3" fmla="*/ 153 h 198"/>
                    <a:gd name="T4" fmla="*/ 96 w 171"/>
                    <a:gd name="T5" fmla="*/ 176 h 198"/>
                    <a:gd name="T6" fmla="*/ 25 w 171"/>
                    <a:gd name="T7" fmla="*/ 99 h 198"/>
                    <a:gd name="T8" fmla="*/ 25 w 171"/>
                    <a:gd name="T9" fmla="*/ 99 h 198"/>
                    <a:gd name="T10" fmla="*/ 96 w 171"/>
                    <a:gd name="T11" fmla="*/ 22 h 198"/>
                    <a:gd name="T12" fmla="*/ 150 w 171"/>
                    <a:gd name="T13" fmla="*/ 44 h 198"/>
                    <a:gd name="T14" fmla="*/ 158 w 171"/>
                    <a:gd name="T15" fmla="*/ 47 h 198"/>
                    <a:gd name="T16" fmla="*/ 170 w 171"/>
                    <a:gd name="T17" fmla="*/ 35 h 198"/>
                    <a:gd name="T18" fmla="*/ 165 w 171"/>
                    <a:gd name="T19" fmla="*/ 25 h 198"/>
                    <a:gd name="T20" fmla="*/ 97 w 171"/>
                    <a:gd name="T21" fmla="*/ 0 h 198"/>
                    <a:gd name="T22" fmla="*/ 0 w 171"/>
                    <a:gd name="T23" fmla="*/ 99 h 198"/>
                    <a:gd name="T24" fmla="*/ 0 w 171"/>
                    <a:gd name="T25" fmla="*/ 100 h 198"/>
                    <a:gd name="T26" fmla="*/ 96 w 171"/>
                    <a:gd name="T27" fmla="*/ 198 h 198"/>
                    <a:gd name="T28" fmla="*/ 167 w 171"/>
                    <a:gd name="T29" fmla="*/ 170 h 198"/>
                    <a:gd name="T30" fmla="*/ 171 w 171"/>
                    <a:gd name="T31" fmla="*/ 162 h 198"/>
                    <a:gd name="T32" fmla="*/ 159 w 171"/>
                    <a:gd name="T33" fmla="*/ 150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1" h="198">
                      <a:moveTo>
                        <a:pt x="159" y="150"/>
                      </a:moveTo>
                      <a:cubicBezTo>
                        <a:pt x="157" y="150"/>
                        <a:pt x="154" y="151"/>
                        <a:pt x="152" y="153"/>
                      </a:cubicBezTo>
                      <a:cubicBezTo>
                        <a:pt x="134" y="169"/>
                        <a:pt x="118" y="176"/>
                        <a:pt x="96" y="176"/>
                      </a:cubicBezTo>
                      <a:cubicBezTo>
                        <a:pt x="56" y="176"/>
                        <a:pt x="25" y="142"/>
                        <a:pt x="25" y="99"/>
                      </a:cubicBezTo>
                      <a:cubicBezTo>
                        <a:pt x="25" y="99"/>
                        <a:pt x="25" y="99"/>
                        <a:pt x="25" y="99"/>
                      </a:cubicBezTo>
                      <a:cubicBezTo>
                        <a:pt x="25" y="55"/>
                        <a:pt x="55" y="22"/>
                        <a:pt x="96" y="22"/>
                      </a:cubicBezTo>
                      <a:cubicBezTo>
                        <a:pt x="117" y="22"/>
                        <a:pt x="133" y="29"/>
                        <a:pt x="150" y="44"/>
                      </a:cubicBezTo>
                      <a:cubicBezTo>
                        <a:pt x="153" y="46"/>
                        <a:pt x="155" y="47"/>
                        <a:pt x="158" y="47"/>
                      </a:cubicBezTo>
                      <a:cubicBezTo>
                        <a:pt x="164" y="47"/>
                        <a:pt x="170" y="41"/>
                        <a:pt x="170" y="35"/>
                      </a:cubicBezTo>
                      <a:cubicBezTo>
                        <a:pt x="170" y="30"/>
                        <a:pt x="167" y="27"/>
                        <a:pt x="165" y="25"/>
                      </a:cubicBezTo>
                      <a:cubicBezTo>
                        <a:pt x="150" y="13"/>
                        <a:pt x="131" y="0"/>
                        <a:pt x="97" y="0"/>
                      </a:cubicBezTo>
                      <a:cubicBezTo>
                        <a:pt x="42" y="0"/>
                        <a:pt x="0" y="44"/>
                        <a:pt x="0" y="99"/>
                      </a:cubicBezTo>
                      <a:cubicBezTo>
                        <a:pt x="0" y="100"/>
                        <a:pt x="0" y="100"/>
                        <a:pt x="0" y="100"/>
                      </a:cubicBezTo>
                      <a:cubicBezTo>
                        <a:pt x="0" y="156"/>
                        <a:pt x="41" y="198"/>
                        <a:pt x="96" y="198"/>
                      </a:cubicBezTo>
                      <a:cubicBezTo>
                        <a:pt x="124" y="198"/>
                        <a:pt x="146" y="190"/>
                        <a:pt x="167" y="170"/>
                      </a:cubicBezTo>
                      <a:cubicBezTo>
                        <a:pt x="170" y="168"/>
                        <a:pt x="171" y="165"/>
                        <a:pt x="171" y="162"/>
                      </a:cubicBezTo>
                      <a:cubicBezTo>
                        <a:pt x="171" y="155"/>
                        <a:pt x="166" y="150"/>
                        <a:pt x="159" y="15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82" name="Freeform 6">
                  <a:extLst>
                    <a:ext uri="{FF2B5EF4-FFF2-40B4-BE49-F238E27FC236}">
                      <a16:creationId xmlns:a16="http://schemas.microsoft.com/office/drawing/2014/main" id="{146B7FDB-7166-4B0A-B5D0-BE4253DC88E0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7624763" y="3835400"/>
                  <a:ext cx="457200" cy="501650"/>
                </a:xfrm>
                <a:custGeom>
                  <a:avLst/>
                  <a:gdLst>
                    <a:gd name="T0" fmla="*/ 69 w 135"/>
                    <a:gd name="T1" fmla="*/ 0 h 148"/>
                    <a:gd name="T2" fmla="*/ 0 w 135"/>
                    <a:gd name="T3" fmla="*/ 74 h 148"/>
                    <a:gd name="T4" fmla="*/ 0 w 135"/>
                    <a:gd name="T5" fmla="*/ 74 h 148"/>
                    <a:gd name="T6" fmla="*/ 71 w 135"/>
                    <a:gd name="T7" fmla="*/ 148 h 148"/>
                    <a:gd name="T8" fmla="*/ 125 w 135"/>
                    <a:gd name="T9" fmla="*/ 127 h 148"/>
                    <a:gd name="T10" fmla="*/ 129 w 135"/>
                    <a:gd name="T11" fmla="*/ 119 h 148"/>
                    <a:gd name="T12" fmla="*/ 118 w 135"/>
                    <a:gd name="T13" fmla="*/ 109 h 148"/>
                    <a:gd name="T14" fmla="*/ 111 w 135"/>
                    <a:gd name="T15" fmla="*/ 112 h 148"/>
                    <a:gd name="T16" fmla="*/ 72 w 135"/>
                    <a:gd name="T17" fmla="*/ 128 h 148"/>
                    <a:gd name="T18" fmla="*/ 24 w 135"/>
                    <a:gd name="T19" fmla="*/ 83 h 148"/>
                    <a:gd name="T20" fmla="*/ 124 w 135"/>
                    <a:gd name="T21" fmla="*/ 83 h 148"/>
                    <a:gd name="T22" fmla="*/ 135 w 135"/>
                    <a:gd name="T23" fmla="*/ 72 h 148"/>
                    <a:gd name="T24" fmla="*/ 69 w 135"/>
                    <a:gd name="T25" fmla="*/ 0 h 148"/>
                    <a:gd name="T26" fmla="*/ 68 w 135"/>
                    <a:gd name="T27" fmla="*/ 20 h 148"/>
                    <a:gd name="T28" fmla="*/ 111 w 135"/>
                    <a:gd name="T29" fmla="*/ 65 h 148"/>
                    <a:gd name="T30" fmla="*/ 24 w 135"/>
                    <a:gd name="T31" fmla="*/ 65 h 148"/>
                    <a:gd name="T32" fmla="*/ 68 w 135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5" h="148">
                      <a:moveTo>
                        <a:pt x="69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1" y="148"/>
                        <a:pt x="71" y="148"/>
                      </a:cubicBezTo>
                      <a:cubicBezTo>
                        <a:pt x="93" y="148"/>
                        <a:pt x="110" y="142"/>
                        <a:pt x="125" y="127"/>
                      </a:cubicBezTo>
                      <a:cubicBezTo>
                        <a:pt x="127" y="125"/>
                        <a:pt x="129" y="122"/>
                        <a:pt x="129" y="119"/>
                      </a:cubicBezTo>
                      <a:cubicBezTo>
                        <a:pt x="129" y="114"/>
                        <a:pt x="124" y="109"/>
                        <a:pt x="118" y="109"/>
                      </a:cubicBezTo>
                      <a:cubicBezTo>
                        <a:pt x="115" y="109"/>
                        <a:pt x="113" y="110"/>
                        <a:pt x="111" y="112"/>
                      </a:cubicBezTo>
                      <a:cubicBezTo>
                        <a:pt x="100" y="122"/>
                        <a:pt x="87" y="128"/>
                        <a:pt x="72" y="128"/>
                      </a:cubicBezTo>
                      <a:cubicBezTo>
                        <a:pt x="47" y="128"/>
                        <a:pt x="28" y="110"/>
                        <a:pt x="24" y="83"/>
                      </a:cubicBezTo>
                      <a:cubicBezTo>
                        <a:pt x="124" y="83"/>
                        <a:pt x="124" y="83"/>
                        <a:pt x="124" y="83"/>
                      </a:cubicBezTo>
                      <a:cubicBezTo>
                        <a:pt x="130" y="83"/>
                        <a:pt x="135" y="78"/>
                        <a:pt x="135" y="72"/>
                      </a:cubicBezTo>
                      <a:cubicBezTo>
                        <a:pt x="135" y="36"/>
                        <a:pt x="112" y="0"/>
                        <a:pt x="69" y="0"/>
                      </a:cubicBezTo>
                      <a:moveTo>
                        <a:pt x="68" y="20"/>
                      </a:moveTo>
                      <a:cubicBezTo>
                        <a:pt x="97" y="20"/>
                        <a:pt x="109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8" y="38"/>
                        <a:pt x="45" y="20"/>
                        <a:pt x="68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83" name="Freeform 7">
                  <a:extLst>
                    <a:ext uri="{FF2B5EF4-FFF2-40B4-BE49-F238E27FC236}">
                      <a16:creationId xmlns:a16="http://schemas.microsoft.com/office/drawing/2014/main" id="{68CA5445-ACD7-4306-BBE7-694D64AB8FD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8193088" y="3648075"/>
                  <a:ext cx="79375" cy="682625"/>
                </a:xfrm>
                <a:custGeom>
                  <a:avLst/>
                  <a:gdLst>
                    <a:gd name="T0" fmla="*/ 12 w 23"/>
                    <a:gd name="T1" fmla="*/ 0 h 201"/>
                    <a:gd name="T2" fmla="*/ 0 w 23"/>
                    <a:gd name="T3" fmla="*/ 12 h 201"/>
                    <a:gd name="T4" fmla="*/ 0 w 23"/>
                    <a:gd name="T5" fmla="*/ 190 h 201"/>
                    <a:gd name="T6" fmla="*/ 12 w 23"/>
                    <a:gd name="T7" fmla="*/ 201 h 201"/>
                    <a:gd name="T8" fmla="*/ 23 w 23"/>
                    <a:gd name="T9" fmla="*/ 190 h 201"/>
                    <a:gd name="T10" fmla="*/ 23 w 23"/>
                    <a:gd name="T11" fmla="*/ 12 h 201"/>
                    <a:gd name="T12" fmla="*/ 12 w 23"/>
                    <a:gd name="T13" fmla="*/ 0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01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ubicBezTo>
                        <a:pt x="0" y="196"/>
                        <a:pt x="5" y="201"/>
                        <a:pt x="12" y="201"/>
                      </a:cubicBezTo>
                      <a:cubicBezTo>
                        <a:pt x="18" y="201"/>
                        <a:pt x="23" y="196"/>
                        <a:pt x="23" y="190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23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84" name="Freeform 8">
                  <a:extLst>
                    <a:ext uri="{FF2B5EF4-FFF2-40B4-BE49-F238E27FC236}">
                      <a16:creationId xmlns:a16="http://schemas.microsoft.com/office/drawing/2014/main" id="{624FD40A-BEF8-4D6C-82F8-9EFBBBBCF096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8377238" y="3835400"/>
                  <a:ext cx="452437" cy="501650"/>
                </a:xfrm>
                <a:custGeom>
                  <a:avLst/>
                  <a:gdLst>
                    <a:gd name="T0" fmla="*/ 68 w 134"/>
                    <a:gd name="T1" fmla="*/ 0 h 148"/>
                    <a:gd name="T2" fmla="*/ 0 w 134"/>
                    <a:gd name="T3" fmla="*/ 74 h 148"/>
                    <a:gd name="T4" fmla="*/ 0 w 134"/>
                    <a:gd name="T5" fmla="*/ 74 h 148"/>
                    <a:gd name="T6" fmla="*/ 71 w 134"/>
                    <a:gd name="T7" fmla="*/ 148 h 148"/>
                    <a:gd name="T8" fmla="*/ 124 w 134"/>
                    <a:gd name="T9" fmla="*/ 127 h 148"/>
                    <a:gd name="T10" fmla="*/ 128 w 134"/>
                    <a:gd name="T11" fmla="*/ 119 h 148"/>
                    <a:gd name="T12" fmla="*/ 117 w 134"/>
                    <a:gd name="T13" fmla="*/ 109 h 148"/>
                    <a:gd name="T14" fmla="*/ 111 w 134"/>
                    <a:gd name="T15" fmla="*/ 112 h 148"/>
                    <a:gd name="T16" fmla="*/ 71 w 134"/>
                    <a:gd name="T17" fmla="*/ 128 h 148"/>
                    <a:gd name="T18" fmla="*/ 24 w 134"/>
                    <a:gd name="T19" fmla="*/ 83 h 148"/>
                    <a:gd name="T20" fmla="*/ 123 w 134"/>
                    <a:gd name="T21" fmla="*/ 83 h 148"/>
                    <a:gd name="T22" fmla="*/ 134 w 134"/>
                    <a:gd name="T23" fmla="*/ 72 h 148"/>
                    <a:gd name="T24" fmla="*/ 68 w 134"/>
                    <a:gd name="T25" fmla="*/ 0 h 148"/>
                    <a:gd name="T26" fmla="*/ 67 w 134"/>
                    <a:gd name="T27" fmla="*/ 20 h 148"/>
                    <a:gd name="T28" fmla="*/ 111 w 134"/>
                    <a:gd name="T29" fmla="*/ 65 h 148"/>
                    <a:gd name="T30" fmla="*/ 24 w 134"/>
                    <a:gd name="T31" fmla="*/ 65 h 148"/>
                    <a:gd name="T32" fmla="*/ 67 w 134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4" h="148">
                      <a:moveTo>
                        <a:pt x="68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0" y="148"/>
                        <a:pt x="71" y="148"/>
                      </a:cubicBezTo>
                      <a:cubicBezTo>
                        <a:pt x="92" y="148"/>
                        <a:pt x="109" y="142"/>
                        <a:pt x="124" y="127"/>
                      </a:cubicBezTo>
                      <a:cubicBezTo>
                        <a:pt x="127" y="125"/>
                        <a:pt x="128" y="122"/>
                        <a:pt x="128" y="119"/>
                      </a:cubicBezTo>
                      <a:cubicBezTo>
                        <a:pt x="128" y="114"/>
                        <a:pt x="123" y="109"/>
                        <a:pt x="117" y="109"/>
                      </a:cubicBezTo>
                      <a:cubicBezTo>
                        <a:pt x="114" y="109"/>
                        <a:pt x="112" y="110"/>
                        <a:pt x="111" y="112"/>
                      </a:cubicBezTo>
                      <a:cubicBezTo>
                        <a:pt x="99" y="122"/>
                        <a:pt x="86" y="128"/>
                        <a:pt x="71" y="128"/>
                      </a:cubicBezTo>
                      <a:cubicBezTo>
                        <a:pt x="46" y="128"/>
                        <a:pt x="27" y="110"/>
                        <a:pt x="24" y="83"/>
                      </a:cubicBezTo>
                      <a:cubicBezTo>
                        <a:pt x="123" y="83"/>
                        <a:pt x="123" y="83"/>
                        <a:pt x="123" y="83"/>
                      </a:cubicBezTo>
                      <a:cubicBezTo>
                        <a:pt x="129" y="83"/>
                        <a:pt x="134" y="78"/>
                        <a:pt x="134" y="72"/>
                      </a:cubicBezTo>
                      <a:cubicBezTo>
                        <a:pt x="134" y="36"/>
                        <a:pt x="111" y="0"/>
                        <a:pt x="68" y="0"/>
                      </a:cubicBezTo>
                      <a:moveTo>
                        <a:pt x="67" y="20"/>
                      </a:moveTo>
                      <a:cubicBezTo>
                        <a:pt x="96" y="20"/>
                        <a:pt x="108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7" y="38"/>
                        <a:pt x="45" y="20"/>
                        <a:pt x="67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85" name="Freeform 9">
                  <a:extLst>
                    <a:ext uri="{FF2B5EF4-FFF2-40B4-BE49-F238E27FC236}">
                      <a16:creationId xmlns:a16="http://schemas.microsoft.com/office/drawing/2014/main" id="{61036A61-00F2-40D4-B8DA-C3F2C71B08B3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8904288" y="3835400"/>
                  <a:ext cx="369887" cy="501650"/>
                </a:xfrm>
                <a:custGeom>
                  <a:avLst/>
                  <a:gdLst>
                    <a:gd name="T0" fmla="*/ 64 w 109"/>
                    <a:gd name="T1" fmla="*/ 63 h 148"/>
                    <a:gd name="T2" fmla="*/ 63 w 109"/>
                    <a:gd name="T3" fmla="*/ 63 h 148"/>
                    <a:gd name="T4" fmla="*/ 29 w 109"/>
                    <a:gd name="T5" fmla="*/ 40 h 148"/>
                    <a:gd name="T6" fmla="*/ 29 w 109"/>
                    <a:gd name="T7" fmla="*/ 40 h 148"/>
                    <a:gd name="T8" fmla="*/ 54 w 109"/>
                    <a:gd name="T9" fmla="*/ 21 h 148"/>
                    <a:gd name="T10" fmla="*/ 90 w 109"/>
                    <a:gd name="T11" fmla="*/ 31 h 148"/>
                    <a:gd name="T12" fmla="*/ 95 w 109"/>
                    <a:gd name="T13" fmla="*/ 32 h 148"/>
                    <a:gd name="T14" fmla="*/ 106 w 109"/>
                    <a:gd name="T15" fmla="*/ 22 h 148"/>
                    <a:gd name="T16" fmla="*/ 100 w 109"/>
                    <a:gd name="T17" fmla="*/ 12 h 148"/>
                    <a:gd name="T18" fmla="*/ 55 w 109"/>
                    <a:gd name="T19" fmla="*/ 0 h 148"/>
                    <a:gd name="T20" fmla="*/ 6 w 109"/>
                    <a:gd name="T21" fmla="*/ 42 h 148"/>
                    <a:gd name="T22" fmla="*/ 6 w 109"/>
                    <a:gd name="T23" fmla="*/ 42 h 148"/>
                    <a:gd name="T24" fmla="*/ 53 w 109"/>
                    <a:gd name="T25" fmla="*/ 83 h 148"/>
                    <a:gd name="T26" fmla="*/ 87 w 109"/>
                    <a:gd name="T27" fmla="*/ 106 h 148"/>
                    <a:gd name="T28" fmla="*/ 87 w 109"/>
                    <a:gd name="T29" fmla="*/ 107 h 148"/>
                    <a:gd name="T30" fmla="*/ 60 w 109"/>
                    <a:gd name="T31" fmla="*/ 128 h 148"/>
                    <a:gd name="T32" fmla="*/ 16 w 109"/>
                    <a:gd name="T33" fmla="*/ 113 h 148"/>
                    <a:gd name="T34" fmla="*/ 10 w 109"/>
                    <a:gd name="T35" fmla="*/ 111 h 148"/>
                    <a:gd name="T36" fmla="*/ 0 w 109"/>
                    <a:gd name="T37" fmla="*/ 121 h 148"/>
                    <a:gd name="T38" fmla="*/ 4 w 109"/>
                    <a:gd name="T39" fmla="*/ 130 h 148"/>
                    <a:gd name="T40" fmla="*/ 58 w 109"/>
                    <a:gd name="T41" fmla="*/ 148 h 148"/>
                    <a:gd name="T42" fmla="*/ 109 w 109"/>
                    <a:gd name="T43" fmla="*/ 105 h 148"/>
                    <a:gd name="T44" fmla="*/ 109 w 109"/>
                    <a:gd name="T45" fmla="*/ 104 h 148"/>
                    <a:gd name="T46" fmla="*/ 64 w 109"/>
                    <a:gd name="T47" fmla="*/ 6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09" h="148">
                      <a:moveTo>
                        <a:pt x="64" y="63"/>
                      </a:moveTo>
                      <a:cubicBezTo>
                        <a:pt x="63" y="63"/>
                        <a:pt x="63" y="63"/>
                        <a:pt x="63" y="63"/>
                      </a:cubicBezTo>
                      <a:cubicBezTo>
                        <a:pt x="45" y="57"/>
                        <a:pt x="29" y="52"/>
                        <a:pt x="29" y="40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9" y="28"/>
                        <a:pt x="39" y="21"/>
                        <a:pt x="54" y="21"/>
                      </a:cubicBezTo>
                      <a:cubicBezTo>
                        <a:pt x="66" y="21"/>
                        <a:pt x="78" y="24"/>
                        <a:pt x="90" y="31"/>
                      </a:cubicBezTo>
                      <a:cubicBezTo>
                        <a:pt x="91" y="32"/>
                        <a:pt x="93" y="32"/>
                        <a:pt x="95" y="32"/>
                      </a:cubicBezTo>
                      <a:cubicBezTo>
                        <a:pt x="101" y="32"/>
                        <a:pt x="106" y="28"/>
                        <a:pt x="106" y="22"/>
                      </a:cubicBezTo>
                      <a:cubicBezTo>
                        <a:pt x="106" y="18"/>
                        <a:pt x="104" y="15"/>
                        <a:pt x="100" y="12"/>
                      </a:cubicBezTo>
                      <a:cubicBezTo>
                        <a:pt x="86" y="5"/>
                        <a:pt x="70" y="0"/>
                        <a:pt x="55" y="0"/>
                      </a:cubicBezTo>
                      <a:cubicBezTo>
                        <a:pt x="26" y="0"/>
                        <a:pt x="6" y="17"/>
                        <a:pt x="6" y="42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6" y="70"/>
                        <a:pt x="33" y="77"/>
                        <a:pt x="53" y="83"/>
                      </a:cubicBezTo>
                      <a:cubicBezTo>
                        <a:pt x="72" y="88"/>
                        <a:pt x="87" y="93"/>
                        <a:pt x="87" y="106"/>
                      </a:cubicBezTo>
                      <a:cubicBezTo>
                        <a:pt x="87" y="107"/>
                        <a:pt x="87" y="107"/>
                        <a:pt x="87" y="107"/>
                      </a:cubicBezTo>
                      <a:cubicBezTo>
                        <a:pt x="87" y="119"/>
                        <a:pt x="76" y="128"/>
                        <a:pt x="60" y="128"/>
                      </a:cubicBezTo>
                      <a:cubicBezTo>
                        <a:pt x="45" y="128"/>
                        <a:pt x="30" y="123"/>
                        <a:pt x="16" y="113"/>
                      </a:cubicBezTo>
                      <a:cubicBezTo>
                        <a:pt x="15" y="112"/>
                        <a:pt x="12" y="111"/>
                        <a:pt x="10" y="111"/>
                      </a:cubicBezTo>
                      <a:cubicBezTo>
                        <a:pt x="4" y="111"/>
                        <a:pt x="0" y="116"/>
                        <a:pt x="0" y="121"/>
                      </a:cubicBezTo>
                      <a:cubicBezTo>
                        <a:pt x="0" y="125"/>
                        <a:pt x="2" y="129"/>
                        <a:pt x="4" y="130"/>
                      </a:cubicBezTo>
                      <a:cubicBezTo>
                        <a:pt x="20" y="141"/>
                        <a:pt x="40" y="148"/>
                        <a:pt x="58" y="148"/>
                      </a:cubicBezTo>
                      <a:cubicBezTo>
                        <a:pt x="89" y="148"/>
                        <a:pt x="109" y="130"/>
                        <a:pt x="109" y="105"/>
                      </a:cubicBezTo>
                      <a:cubicBezTo>
                        <a:pt x="109" y="104"/>
                        <a:pt x="109" y="104"/>
                        <a:pt x="109" y="104"/>
                      </a:cubicBezTo>
                      <a:cubicBezTo>
                        <a:pt x="109" y="79"/>
                        <a:pt x="87" y="70"/>
                        <a:pt x="64" y="63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86" name="Freeform 10">
                  <a:extLst>
                    <a:ext uri="{FF2B5EF4-FFF2-40B4-BE49-F238E27FC236}">
                      <a16:creationId xmlns:a16="http://schemas.microsoft.com/office/drawing/2014/main" id="{64A16DE3-FCA2-47B3-AF36-202A5C183AC1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355138" y="3702050"/>
                  <a:ext cx="300037" cy="631825"/>
                </a:xfrm>
                <a:custGeom>
                  <a:avLst/>
                  <a:gdLst>
                    <a:gd name="T0" fmla="*/ 78 w 89"/>
                    <a:gd name="T1" fmla="*/ 63 h 186"/>
                    <a:gd name="T2" fmla="*/ 89 w 89"/>
                    <a:gd name="T3" fmla="*/ 52 h 186"/>
                    <a:gd name="T4" fmla="*/ 78 w 89"/>
                    <a:gd name="T5" fmla="*/ 42 h 186"/>
                    <a:gd name="T6" fmla="*/ 44 w 89"/>
                    <a:gd name="T7" fmla="*/ 42 h 186"/>
                    <a:gd name="T8" fmla="*/ 44 w 89"/>
                    <a:gd name="T9" fmla="*/ 12 h 186"/>
                    <a:gd name="T10" fmla="*/ 32 w 89"/>
                    <a:gd name="T11" fmla="*/ 0 h 186"/>
                    <a:gd name="T12" fmla="*/ 20 w 89"/>
                    <a:gd name="T13" fmla="*/ 12 h 186"/>
                    <a:gd name="T14" fmla="*/ 20 w 89"/>
                    <a:gd name="T15" fmla="*/ 42 h 186"/>
                    <a:gd name="T16" fmla="*/ 10 w 89"/>
                    <a:gd name="T17" fmla="*/ 42 h 186"/>
                    <a:gd name="T18" fmla="*/ 0 w 89"/>
                    <a:gd name="T19" fmla="*/ 52 h 186"/>
                    <a:gd name="T20" fmla="*/ 10 w 89"/>
                    <a:gd name="T21" fmla="*/ 63 h 186"/>
                    <a:gd name="T22" fmla="*/ 20 w 89"/>
                    <a:gd name="T23" fmla="*/ 63 h 186"/>
                    <a:gd name="T24" fmla="*/ 20 w 89"/>
                    <a:gd name="T25" fmla="*/ 146 h 186"/>
                    <a:gd name="T26" fmla="*/ 61 w 89"/>
                    <a:gd name="T27" fmla="*/ 186 h 186"/>
                    <a:gd name="T28" fmla="*/ 82 w 89"/>
                    <a:gd name="T29" fmla="*/ 183 h 186"/>
                    <a:gd name="T30" fmla="*/ 89 w 89"/>
                    <a:gd name="T31" fmla="*/ 173 h 186"/>
                    <a:gd name="T32" fmla="*/ 78 w 89"/>
                    <a:gd name="T33" fmla="*/ 163 h 186"/>
                    <a:gd name="T34" fmla="*/ 76 w 89"/>
                    <a:gd name="T35" fmla="*/ 164 h 186"/>
                    <a:gd name="T36" fmla="*/ 66 w 89"/>
                    <a:gd name="T37" fmla="*/ 165 h 186"/>
                    <a:gd name="T38" fmla="*/ 44 w 89"/>
                    <a:gd name="T39" fmla="*/ 143 h 186"/>
                    <a:gd name="T40" fmla="*/ 44 w 89"/>
                    <a:gd name="T41" fmla="*/ 63 h 186"/>
                    <a:gd name="T42" fmla="*/ 78 w 89"/>
                    <a:gd name="T43" fmla="*/ 63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9" h="186">
                      <a:moveTo>
                        <a:pt x="78" y="63"/>
                      </a:moveTo>
                      <a:cubicBezTo>
                        <a:pt x="84" y="63"/>
                        <a:pt x="89" y="58"/>
                        <a:pt x="89" y="52"/>
                      </a:cubicBezTo>
                      <a:cubicBezTo>
                        <a:pt x="89" y="47"/>
                        <a:pt x="84" y="42"/>
                        <a:pt x="78" y="42"/>
                      </a:cubicBezTo>
                      <a:cubicBezTo>
                        <a:pt x="44" y="42"/>
                        <a:pt x="44" y="42"/>
                        <a:pt x="44" y="42"/>
                      </a:cubicBezTo>
                      <a:cubicBezTo>
                        <a:pt x="44" y="12"/>
                        <a:pt x="44" y="12"/>
                        <a:pt x="44" y="12"/>
                      </a:cubicBezTo>
                      <a:cubicBezTo>
                        <a:pt x="44" y="5"/>
                        <a:pt x="38" y="0"/>
                        <a:pt x="32" y="0"/>
                      </a:cubicBezTo>
                      <a:cubicBezTo>
                        <a:pt x="25" y="0"/>
                        <a:pt x="20" y="5"/>
                        <a:pt x="20" y="12"/>
                      </a:cubicBezTo>
                      <a:cubicBezTo>
                        <a:pt x="20" y="42"/>
                        <a:pt x="20" y="42"/>
                        <a:pt x="20" y="42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4" y="42"/>
                        <a:pt x="0" y="47"/>
                        <a:pt x="0" y="52"/>
                      </a:cubicBezTo>
                      <a:cubicBezTo>
                        <a:pt x="0" y="58"/>
                        <a:pt x="4" y="63"/>
                        <a:pt x="10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146"/>
                        <a:pt x="20" y="146"/>
                        <a:pt x="20" y="146"/>
                      </a:cubicBezTo>
                      <a:cubicBezTo>
                        <a:pt x="20" y="172"/>
                        <a:pt x="35" y="186"/>
                        <a:pt x="61" y="186"/>
                      </a:cubicBezTo>
                      <a:cubicBezTo>
                        <a:pt x="69" y="186"/>
                        <a:pt x="75" y="185"/>
                        <a:pt x="82" y="183"/>
                      </a:cubicBezTo>
                      <a:cubicBezTo>
                        <a:pt x="86" y="181"/>
                        <a:pt x="89" y="177"/>
                        <a:pt x="89" y="173"/>
                      </a:cubicBezTo>
                      <a:cubicBezTo>
                        <a:pt x="89" y="168"/>
                        <a:pt x="84" y="163"/>
                        <a:pt x="78" y="163"/>
                      </a:cubicBezTo>
                      <a:cubicBezTo>
                        <a:pt x="78" y="163"/>
                        <a:pt x="77" y="163"/>
                        <a:pt x="76" y="164"/>
                      </a:cubicBezTo>
                      <a:cubicBezTo>
                        <a:pt x="74" y="164"/>
                        <a:pt x="70" y="165"/>
                        <a:pt x="66" y="165"/>
                      </a:cubicBezTo>
                      <a:cubicBezTo>
                        <a:pt x="51" y="165"/>
                        <a:pt x="44" y="158"/>
                        <a:pt x="44" y="14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lnTo>
                        <a:pt x="78" y="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87" name="Freeform 11">
                  <a:extLst>
                    <a:ext uri="{FF2B5EF4-FFF2-40B4-BE49-F238E27FC236}">
                      <a16:creationId xmlns:a16="http://schemas.microsoft.com/office/drawing/2014/main" id="{BF4AFEC4-59D9-4EA9-8CFC-63B7FBEC465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777413" y="3838575"/>
                  <a:ext cx="80962" cy="492125"/>
                </a:xfrm>
                <a:custGeom>
                  <a:avLst/>
                  <a:gdLst>
                    <a:gd name="T0" fmla="*/ 12 w 24"/>
                    <a:gd name="T1" fmla="*/ 0 h 145"/>
                    <a:gd name="T2" fmla="*/ 0 w 24"/>
                    <a:gd name="T3" fmla="*/ 12 h 145"/>
                    <a:gd name="T4" fmla="*/ 0 w 24"/>
                    <a:gd name="T5" fmla="*/ 134 h 145"/>
                    <a:gd name="T6" fmla="*/ 12 w 24"/>
                    <a:gd name="T7" fmla="*/ 145 h 145"/>
                    <a:gd name="T8" fmla="*/ 24 w 24"/>
                    <a:gd name="T9" fmla="*/ 134 h 145"/>
                    <a:gd name="T10" fmla="*/ 24 w 24"/>
                    <a:gd name="T11" fmla="*/ 12 h 145"/>
                    <a:gd name="T12" fmla="*/ 12 w 24"/>
                    <a:gd name="T13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145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34"/>
                        <a:pt x="0" y="134"/>
                        <a:pt x="0" y="134"/>
                      </a:cubicBezTo>
                      <a:cubicBezTo>
                        <a:pt x="0" y="140"/>
                        <a:pt x="5" y="145"/>
                        <a:pt x="12" y="145"/>
                      </a:cubicBezTo>
                      <a:cubicBezTo>
                        <a:pt x="19" y="145"/>
                        <a:pt x="24" y="140"/>
                        <a:pt x="24" y="134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88" name="Freeform 12">
                  <a:extLst>
                    <a:ext uri="{FF2B5EF4-FFF2-40B4-BE49-F238E27FC236}">
                      <a16:creationId xmlns:a16="http://schemas.microsoft.com/office/drawing/2014/main" id="{425407AA-DAC0-4749-B070-48ACD116705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959975" y="3835400"/>
                  <a:ext cx="439737" cy="501650"/>
                </a:xfrm>
                <a:custGeom>
                  <a:avLst/>
                  <a:gdLst>
                    <a:gd name="T0" fmla="*/ 119 w 130"/>
                    <a:gd name="T1" fmla="*/ 107 h 148"/>
                    <a:gd name="T2" fmla="*/ 112 w 130"/>
                    <a:gd name="T3" fmla="*/ 110 h 148"/>
                    <a:gd name="T4" fmla="*/ 74 w 130"/>
                    <a:gd name="T5" fmla="*/ 127 h 148"/>
                    <a:gd name="T6" fmla="*/ 24 w 130"/>
                    <a:gd name="T7" fmla="*/ 74 h 148"/>
                    <a:gd name="T8" fmla="*/ 24 w 130"/>
                    <a:gd name="T9" fmla="*/ 74 h 148"/>
                    <a:gd name="T10" fmla="*/ 73 w 130"/>
                    <a:gd name="T11" fmla="*/ 21 h 148"/>
                    <a:gd name="T12" fmla="*/ 110 w 130"/>
                    <a:gd name="T13" fmla="*/ 37 h 148"/>
                    <a:gd name="T14" fmla="*/ 117 w 130"/>
                    <a:gd name="T15" fmla="*/ 40 h 148"/>
                    <a:gd name="T16" fmla="*/ 129 w 130"/>
                    <a:gd name="T17" fmla="*/ 29 h 148"/>
                    <a:gd name="T18" fmla="*/ 125 w 130"/>
                    <a:gd name="T19" fmla="*/ 20 h 148"/>
                    <a:gd name="T20" fmla="*/ 73 w 130"/>
                    <a:gd name="T21" fmla="*/ 0 h 148"/>
                    <a:gd name="T22" fmla="*/ 0 w 130"/>
                    <a:gd name="T23" fmla="*/ 74 h 148"/>
                    <a:gd name="T24" fmla="*/ 0 w 130"/>
                    <a:gd name="T25" fmla="*/ 75 h 148"/>
                    <a:gd name="T26" fmla="*/ 73 w 130"/>
                    <a:gd name="T27" fmla="*/ 148 h 148"/>
                    <a:gd name="T28" fmla="*/ 126 w 130"/>
                    <a:gd name="T29" fmla="*/ 126 h 148"/>
                    <a:gd name="T30" fmla="*/ 130 w 130"/>
                    <a:gd name="T31" fmla="*/ 118 h 148"/>
                    <a:gd name="T32" fmla="*/ 119 w 130"/>
                    <a:gd name="T33" fmla="*/ 10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0" h="148">
                      <a:moveTo>
                        <a:pt x="119" y="107"/>
                      </a:moveTo>
                      <a:cubicBezTo>
                        <a:pt x="116" y="107"/>
                        <a:pt x="114" y="108"/>
                        <a:pt x="112" y="110"/>
                      </a:cubicBezTo>
                      <a:cubicBezTo>
                        <a:pt x="100" y="122"/>
                        <a:pt x="88" y="127"/>
                        <a:pt x="74" y="127"/>
                      </a:cubicBezTo>
                      <a:cubicBezTo>
                        <a:pt x="46" y="127"/>
                        <a:pt x="24" y="104"/>
                        <a:pt x="24" y="74"/>
                      </a:cubicBezTo>
                      <a:cubicBezTo>
                        <a:pt x="24" y="74"/>
                        <a:pt x="24" y="74"/>
                        <a:pt x="24" y="74"/>
                      </a:cubicBezTo>
                      <a:cubicBezTo>
                        <a:pt x="24" y="44"/>
                        <a:pt x="45" y="21"/>
                        <a:pt x="73" y="21"/>
                      </a:cubicBezTo>
                      <a:cubicBezTo>
                        <a:pt x="90" y="21"/>
                        <a:pt x="101" y="29"/>
                        <a:pt x="110" y="37"/>
                      </a:cubicBezTo>
                      <a:cubicBezTo>
                        <a:pt x="112" y="39"/>
                        <a:pt x="115" y="40"/>
                        <a:pt x="117" y="40"/>
                      </a:cubicBezTo>
                      <a:cubicBezTo>
                        <a:pt x="124" y="40"/>
                        <a:pt x="129" y="35"/>
                        <a:pt x="129" y="29"/>
                      </a:cubicBezTo>
                      <a:cubicBezTo>
                        <a:pt x="129" y="25"/>
                        <a:pt x="127" y="22"/>
                        <a:pt x="125" y="20"/>
                      </a:cubicBezTo>
                      <a:cubicBezTo>
                        <a:pt x="110" y="6"/>
                        <a:pt x="93" y="0"/>
                        <a:pt x="73" y="0"/>
                      </a:cubicBezTo>
                      <a:cubicBezTo>
                        <a:pt x="33" y="0"/>
                        <a:pt x="0" y="33"/>
                        <a:pt x="0" y="74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115"/>
                        <a:pt x="33" y="148"/>
                        <a:pt x="73" y="148"/>
                      </a:cubicBezTo>
                      <a:cubicBezTo>
                        <a:pt x="94" y="148"/>
                        <a:pt x="111" y="141"/>
                        <a:pt x="126" y="126"/>
                      </a:cubicBezTo>
                      <a:cubicBezTo>
                        <a:pt x="128" y="124"/>
                        <a:pt x="130" y="121"/>
                        <a:pt x="130" y="118"/>
                      </a:cubicBezTo>
                      <a:cubicBezTo>
                        <a:pt x="130" y="112"/>
                        <a:pt x="125" y="107"/>
                        <a:pt x="119" y="107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89" name="Freeform 13">
                  <a:extLst>
                    <a:ext uri="{FF2B5EF4-FFF2-40B4-BE49-F238E27FC236}">
                      <a16:creationId xmlns:a16="http://schemas.microsoft.com/office/drawing/2014/main" id="{EC66CB93-E2DB-4F8B-ACC5-2FF9E16D6C2F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10494963" y="3838575"/>
                  <a:ext cx="427037" cy="498475"/>
                </a:xfrm>
                <a:custGeom>
                  <a:avLst/>
                  <a:gdLst>
                    <a:gd name="T0" fmla="*/ 111 w 126"/>
                    <a:gd name="T1" fmla="*/ 16 h 147"/>
                    <a:gd name="T2" fmla="*/ 65 w 126"/>
                    <a:gd name="T3" fmla="*/ 0 h 147"/>
                    <a:gd name="T4" fmla="*/ 19 w 126"/>
                    <a:gd name="T5" fmla="*/ 9 h 147"/>
                    <a:gd name="T6" fmla="*/ 12 w 126"/>
                    <a:gd name="T7" fmla="*/ 19 h 147"/>
                    <a:gd name="T8" fmla="*/ 23 w 126"/>
                    <a:gd name="T9" fmla="*/ 30 h 147"/>
                    <a:gd name="T10" fmla="*/ 27 w 126"/>
                    <a:gd name="T11" fmla="*/ 29 h 147"/>
                    <a:gd name="T12" fmla="*/ 63 w 126"/>
                    <a:gd name="T13" fmla="*/ 21 h 147"/>
                    <a:gd name="T14" fmla="*/ 103 w 126"/>
                    <a:gd name="T15" fmla="*/ 58 h 147"/>
                    <a:gd name="T16" fmla="*/ 103 w 126"/>
                    <a:gd name="T17" fmla="*/ 61 h 147"/>
                    <a:gd name="T18" fmla="*/ 61 w 126"/>
                    <a:gd name="T19" fmla="*/ 55 h 147"/>
                    <a:gd name="T20" fmla="*/ 0 w 126"/>
                    <a:gd name="T21" fmla="*/ 102 h 147"/>
                    <a:gd name="T22" fmla="*/ 0 w 126"/>
                    <a:gd name="T23" fmla="*/ 102 h 147"/>
                    <a:gd name="T24" fmla="*/ 54 w 126"/>
                    <a:gd name="T25" fmla="*/ 147 h 147"/>
                    <a:gd name="T26" fmla="*/ 103 w 126"/>
                    <a:gd name="T27" fmla="*/ 125 h 147"/>
                    <a:gd name="T28" fmla="*/ 103 w 126"/>
                    <a:gd name="T29" fmla="*/ 134 h 147"/>
                    <a:gd name="T30" fmla="*/ 114 w 126"/>
                    <a:gd name="T31" fmla="*/ 145 h 147"/>
                    <a:gd name="T32" fmla="*/ 126 w 126"/>
                    <a:gd name="T33" fmla="*/ 134 h 147"/>
                    <a:gd name="T34" fmla="*/ 126 w 126"/>
                    <a:gd name="T35" fmla="*/ 57 h 147"/>
                    <a:gd name="T36" fmla="*/ 111 w 126"/>
                    <a:gd name="T37" fmla="*/ 16 h 147"/>
                    <a:gd name="T38" fmla="*/ 58 w 126"/>
                    <a:gd name="T39" fmla="*/ 128 h 147"/>
                    <a:gd name="T40" fmla="*/ 24 w 126"/>
                    <a:gd name="T41" fmla="*/ 102 h 147"/>
                    <a:gd name="T42" fmla="*/ 24 w 126"/>
                    <a:gd name="T43" fmla="*/ 101 h 147"/>
                    <a:gd name="T44" fmla="*/ 64 w 126"/>
                    <a:gd name="T45" fmla="*/ 73 h 147"/>
                    <a:gd name="T46" fmla="*/ 103 w 126"/>
                    <a:gd name="T47" fmla="*/ 79 h 147"/>
                    <a:gd name="T48" fmla="*/ 103 w 126"/>
                    <a:gd name="T49" fmla="*/ 91 h 147"/>
                    <a:gd name="T50" fmla="*/ 58 w 126"/>
                    <a:gd name="T51" fmla="*/ 128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6" h="147">
                      <a:moveTo>
                        <a:pt x="111" y="16"/>
                      </a:moveTo>
                      <a:cubicBezTo>
                        <a:pt x="101" y="5"/>
                        <a:pt x="85" y="0"/>
                        <a:pt x="65" y="0"/>
                      </a:cubicBezTo>
                      <a:cubicBezTo>
                        <a:pt x="48" y="0"/>
                        <a:pt x="34" y="3"/>
                        <a:pt x="19" y="9"/>
                      </a:cubicBezTo>
                      <a:cubicBezTo>
                        <a:pt x="16" y="11"/>
                        <a:pt x="12" y="15"/>
                        <a:pt x="12" y="19"/>
                      </a:cubicBezTo>
                      <a:cubicBezTo>
                        <a:pt x="12" y="25"/>
                        <a:pt x="17" y="30"/>
                        <a:pt x="23" y="30"/>
                      </a:cubicBezTo>
                      <a:cubicBezTo>
                        <a:pt x="24" y="30"/>
                        <a:pt x="26" y="29"/>
                        <a:pt x="27" y="29"/>
                      </a:cubicBezTo>
                      <a:cubicBezTo>
                        <a:pt x="39" y="23"/>
                        <a:pt x="50" y="21"/>
                        <a:pt x="63" y="21"/>
                      </a:cubicBezTo>
                      <a:cubicBezTo>
                        <a:pt x="89" y="21"/>
                        <a:pt x="103" y="34"/>
                        <a:pt x="103" y="58"/>
                      </a:cubicBezTo>
                      <a:cubicBezTo>
                        <a:pt x="103" y="61"/>
                        <a:pt x="103" y="61"/>
                        <a:pt x="103" y="61"/>
                      </a:cubicBezTo>
                      <a:cubicBezTo>
                        <a:pt x="92" y="58"/>
                        <a:pt x="80" y="55"/>
                        <a:pt x="61" y="55"/>
                      </a:cubicBezTo>
                      <a:cubicBezTo>
                        <a:pt x="23" y="55"/>
                        <a:pt x="0" y="73"/>
                        <a:pt x="0" y="102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0" y="132"/>
                        <a:pt x="27" y="147"/>
                        <a:pt x="54" y="147"/>
                      </a:cubicBezTo>
                      <a:cubicBezTo>
                        <a:pt x="79" y="147"/>
                        <a:pt x="94" y="136"/>
                        <a:pt x="103" y="125"/>
                      </a:cubicBezTo>
                      <a:cubicBezTo>
                        <a:pt x="103" y="134"/>
                        <a:pt x="103" y="134"/>
                        <a:pt x="103" y="134"/>
                      </a:cubicBezTo>
                      <a:cubicBezTo>
                        <a:pt x="103" y="141"/>
                        <a:pt x="108" y="145"/>
                        <a:pt x="114" y="145"/>
                      </a:cubicBezTo>
                      <a:cubicBezTo>
                        <a:pt x="121" y="145"/>
                        <a:pt x="126" y="140"/>
                        <a:pt x="126" y="134"/>
                      </a:cubicBezTo>
                      <a:cubicBezTo>
                        <a:pt x="126" y="57"/>
                        <a:pt x="126" y="57"/>
                        <a:pt x="126" y="57"/>
                      </a:cubicBezTo>
                      <a:cubicBezTo>
                        <a:pt x="126" y="40"/>
                        <a:pt x="121" y="25"/>
                        <a:pt x="111" y="16"/>
                      </a:cubicBezTo>
                      <a:moveTo>
                        <a:pt x="58" y="128"/>
                      </a:moveTo>
                      <a:cubicBezTo>
                        <a:pt x="42" y="128"/>
                        <a:pt x="24" y="120"/>
                        <a:pt x="24" y="102"/>
                      </a:cubicBezTo>
                      <a:cubicBezTo>
                        <a:pt x="24" y="101"/>
                        <a:pt x="24" y="101"/>
                        <a:pt x="24" y="101"/>
                      </a:cubicBezTo>
                      <a:cubicBezTo>
                        <a:pt x="24" y="84"/>
                        <a:pt x="39" y="73"/>
                        <a:pt x="64" y="73"/>
                      </a:cubicBezTo>
                      <a:cubicBezTo>
                        <a:pt x="77" y="73"/>
                        <a:pt x="90" y="75"/>
                        <a:pt x="103" y="79"/>
                      </a:cubicBezTo>
                      <a:cubicBezTo>
                        <a:pt x="103" y="91"/>
                        <a:pt x="103" y="91"/>
                        <a:pt x="103" y="91"/>
                      </a:cubicBezTo>
                      <a:cubicBezTo>
                        <a:pt x="103" y="112"/>
                        <a:pt x="84" y="128"/>
                        <a:pt x="58" y="128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90" name="Oval 14">
                  <a:extLst>
                    <a:ext uri="{FF2B5EF4-FFF2-40B4-BE49-F238E27FC236}">
                      <a16:creationId xmlns:a16="http://schemas.microsoft.com/office/drawing/2014/main" id="{6AED9898-0959-40EC-AAF7-EE5566C51CD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9774238" y="3648075"/>
                  <a:ext cx="92075" cy="9207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7957A71-7ED5-40DD-AE4E-D74FB1EA20CD}"/>
                  </a:ext>
                </a:extLst>
              </p:cNvPr>
              <p:cNvGrpSpPr/>
              <p:nvPr userDrawn="1"/>
            </p:nvGrpSpPr>
            <p:grpSpPr bwMode="white">
              <a:xfrm>
                <a:off x="564121" y="4756749"/>
                <a:ext cx="419634" cy="481486"/>
                <a:chOff x="5456238" y="3284538"/>
                <a:chExt cx="1249362" cy="1433512"/>
              </a:xfrm>
              <a:solidFill>
                <a:srgbClr val="DD0031"/>
              </a:solidFill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7B30B8BB-FE89-4112-8CCB-A2C2BC988E47}"/>
                    </a:ext>
                  </a:extLst>
                </p:cNvPr>
                <p:cNvGrpSpPr/>
                <p:nvPr userDrawn="1"/>
              </p:nvGrpSpPr>
              <p:grpSpPr bwMode="white">
                <a:xfrm>
                  <a:off x="5456238" y="3284538"/>
                  <a:ext cx="1249362" cy="1433512"/>
                  <a:chOff x="5456238" y="3284538"/>
                  <a:chExt cx="1249362" cy="1433512"/>
                </a:xfrm>
                <a:grpFill/>
              </p:grpSpPr>
              <p:sp>
                <p:nvSpPr>
                  <p:cNvPr id="62" name="Oval 15">
                    <a:extLst>
                      <a:ext uri="{FF2B5EF4-FFF2-40B4-BE49-F238E27FC236}">
                        <a16:creationId xmlns:a16="http://schemas.microsoft.com/office/drawing/2014/main" id="{47B9E119-D766-40E2-BA7B-A0D753C8624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69013" y="3519488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63" name="Oval 16">
                    <a:extLst>
                      <a:ext uri="{FF2B5EF4-FFF2-40B4-BE49-F238E27FC236}">
                        <a16:creationId xmlns:a16="http://schemas.microsoft.com/office/drawing/2014/main" id="{AFB336E9-9BC5-4FE1-B7A8-0A9BFB98CB7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51550" y="4283075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64" name="Oval 17">
                    <a:extLst>
                      <a:ext uri="{FF2B5EF4-FFF2-40B4-BE49-F238E27FC236}">
                        <a16:creationId xmlns:a16="http://schemas.microsoft.com/office/drawing/2014/main" id="{AF39909E-7965-4304-B942-312A8283B25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689601" y="3903663"/>
                    <a:ext cx="196850" cy="1968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65" name="Freeform 18">
                    <a:extLst>
                      <a:ext uri="{FF2B5EF4-FFF2-40B4-BE49-F238E27FC236}">
                        <a16:creationId xmlns:a16="http://schemas.microsoft.com/office/drawing/2014/main" id="{9FD26181-A3B2-4F04-9412-E86EA48EF37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91201" y="3624263"/>
                    <a:ext cx="217487" cy="217487"/>
                  </a:xfrm>
                  <a:custGeom>
                    <a:avLst/>
                    <a:gdLst>
                      <a:gd name="T0" fmla="*/ 53 w 64"/>
                      <a:gd name="T1" fmla="*/ 11 h 64"/>
                      <a:gd name="T2" fmla="*/ 53 w 64"/>
                      <a:gd name="T3" fmla="*/ 52 h 64"/>
                      <a:gd name="T4" fmla="*/ 11 w 64"/>
                      <a:gd name="T5" fmla="*/ 52 h 64"/>
                      <a:gd name="T6" fmla="*/ 11 w 64"/>
                      <a:gd name="T7" fmla="*/ 11 h 64"/>
                      <a:gd name="T8" fmla="*/ 53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53" y="11"/>
                        </a:moveTo>
                        <a:cubicBezTo>
                          <a:pt x="64" y="22"/>
                          <a:pt x="64" y="41"/>
                          <a:pt x="53" y="52"/>
                        </a:cubicBezTo>
                        <a:cubicBezTo>
                          <a:pt x="41" y="64"/>
                          <a:pt x="23" y="64"/>
                          <a:pt x="11" y="52"/>
                        </a:cubicBezTo>
                        <a:cubicBezTo>
                          <a:pt x="0" y="41"/>
                          <a:pt x="0" y="22"/>
                          <a:pt x="11" y="11"/>
                        </a:cubicBezTo>
                        <a:cubicBezTo>
                          <a:pt x="23" y="0"/>
                          <a:pt x="41" y="0"/>
                          <a:pt x="53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66" name="Freeform 19">
                    <a:extLst>
                      <a:ext uri="{FF2B5EF4-FFF2-40B4-BE49-F238E27FC236}">
                        <a16:creationId xmlns:a16="http://schemas.microsoft.com/office/drawing/2014/main" id="{164B97F9-8EF8-4BBA-A172-964AB1D6336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11900" y="4160838"/>
                    <a:ext cx="217487" cy="220662"/>
                  </a:xfrm>
                  <a:custGeom>
                    <a:avLst/>
                    <a:gdLst>
                      <a:gd name="T0" fmla="*/ 53 w 64"/>
                      <a:gd name="T1" fmla="*/ 12 h 65"/>
                      <a:gd name="T2" fmla="*/ 11 w 64"/>
                      <a:gd name="T3" fmla="*/ 12 h 65"/>
                      <a:gd name="T4" fmla="*/ 11 w 64"/>
                      <a:gd name="T5" fmla="*/ 53 h 65"/>
                      <a:gd name="T6" fmla="*/ 53 w 64"/>
                      <a:gd name="T7" fmla="*/ 53 h 65"/>
                      <a:gd name="T8" fmla="*/ 53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53" y="12"/>
                        </a:moveTo>
                        <a:cubicBezTo>
                          <a:pt x="41" y="0"/>
                          <a:pt x="23" y="0"/>
                          <a:pt x="11" y="12"/>
                        </a:cubicBezTo>
                        <a:cubicBezTo>
                          <a:pt x="0" y="23"/>
                          <a:pt x="0" y="42"/>
                          <a:pt x="11" y="53"/>
                        </a:cubicBezTo>
                        <a:cubicBezTo>
                          <a:pt x="23" y="65"/>
                          <a:pt x="41" y="65"/>
                          <a:pt x="53" y="53"/>
                        </a:cubicBezTo>
                        <a:cubicBezTo>
                          <a:pt x="64" y="42"/>
                          <a:pt x="64" y="23"/>
                          <a:pt x="53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67" name="Freeform 20">
                    <a:extLst>
                      <a:ext uri="{FF2B5EF4-FFF2-40B4-BE49-F238E27FC236}">
                        <a16:creationId xmlns:a16="http://schemas.microsoft.com/office/drawing/2014/main" id="{AFF317A0-4178-419F-9FD0-8420380CCFEC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91201" y="4160838"/>
                    <a:ext cx="217487" cy="220662"/>
                  </a:xfrm>
                  <a:custGeom>
                    <a:avLst/>
                    <a:gdLst>
                      <a:gd name="T0" fmla="*/ 11 w 64"/>
                      <a:gd name="T1" fmla="*/ 12 h 65"/>
                      <a:gd name="T2" fmla="*/ 53 w 64"/>
                      <a:gd name="T3" fmla="*/ 12 h 65"/>
                      <a:gd name="T4" fmla="*/ 53 w 64"/>
                      <a:gd name="T5" fmla="*/ 53 h 65"/>
                      <a:gd name="T6" fmla="*/ 11 w 64"/>
                      <a:gd name="T7" fmla="*/ 53 h 65"/>
                      <a:gd name="T8" fmla="*/ 11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11" y="12"/>
                        </a:moveTo>
                        <a:cubicBezTo>
                          <a:pt x="23" y="0"/>
                          <a:pt x="41" y="0"/>
                          <a:pt x="53" y="12"/>
                        </a:cubicBezTo>
                        <a:cubicBezTo>
                          <a:pt x="64" y="23"/>
                          <a:pt x="64" y="42"/>
                          <a:pt x="53" y="53"/>
                        </a:cubicBezTo>
                        <a:cubicBezTo>
                          <a:pt x="41" y="65"/>
                          <a:pt x="23" y="65"/>
                          <a:pt x="11" y="53"/>
                        </a:cubicBezTo>
                        <a:cubicBezTo>
                          <a:pt x="0" y="42"/>
                          <a:pt x="0" y="23"/>
                          <a:pt x="11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68" name="Freeform 21">
                    <a:extLst>
                      <a:ext uri="{FF2B5EF4-FFF2-40B4-BE49-F238E27FC236}">
                        <a16:creationId xmlns:a16="http://schemas.microsoft.com/office/drawing/2014/main" id="{40C961E1-A77C-47A5-A378-612244A85BA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29363" y="3624263"/>
                    <a:ext cx="217487" cy="217487"/>
                  </a:xfrm>
                  <a:custGeom>
                    <a:avLst/>
                    <a:gdLst>
                      <a:gd name="T0" fmla="*/ 11 w 64"/>
                      <a:gd name="T1" fmla="*/ 11 h 64"/>
                      <a:gd name="T2" fmla="*/ 11 w 64"/>
                      <a:gd name="T3" fmla="*/ 52 h 64"/>
                      <a:gd name="T4" fmla="*/ 53 w 64"/>
                      <a:gd name="T5" fmla="*/ 52 h 64"/>
                      <a:gd name="T6" fmla="*/ 53 w 64"/>
                      <a:gd name="T7" fmla="*/ 11 h 64"/>
                      <a:gd name="T8" fmla="*/ 11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11" y="11"/>
                        </a:moveTo>
                        <a:cubicBezTo>
                          <a:pt x="0" y="22"/>
                          <a:pt x="0" y="41"/>
                          <a:pt x="11" y="52"/>
                        </a:cubicBezTo>
                        <a:cubicBezTo>
                          <a:pt x="23" y="64"/>
                          <a:pt x="41" y="64"/>
                          <a:pt x="53" y="52"/>
                        </a:cubicBezTo>
                        <a:cubicBezTo>
                          <a:pt x="64" y="41"/>
                          <a:pt x="64" y="22"/>
                          <a:pt x="53" y="11"/>
                        </a:cubicBezTo>
                        <a:cubicBezTo>
                          <a:pt x="41" y="0"/>
                          <a:pt x="23" y="0"/>
                          <a:pt x="11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69" name="Oval 22">
                    <a:extLst>
                      <a:ext uri="{FF2B5EF4-FFF2-40B4-BE49-F238E27FC236}">
                        <a16:creationId xmlns:a16="http://schemas.microsoft.com/office/drawing/2014/main" id="{DD1C361E-0E1E-4370-8134-E2E89EBC7B6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86476" y="3284538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70" name="Oval 23">
                    <a:extLst>
                      <a:ext uri="{FF2B5EF4-FFF2-40B4-BE49-F238E27FC236}">
                        <a16:creationId xmlns:a16="http://schemas.microsoft.com/office/drawing/2014/main" id="{8D4CDBFD-4E8F-4AE6-B53E-4C9DFDFE29E6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69013" y="4551363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71" name="Oval 24">
                    <a:extLst>
                      <a:ext uri="{FF2B5EF4-FFF2-40B4-BE49-F238E27FC236}">
                        <a16:creationId xmlns:a16="http://schemas.microsoft.com/office/drawing/2014/main" id="{DCCF7392-CE3C-4290-86F3-3A82FEAD164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456238" y="3916363"/>
                    <a:ext cx="166687" cy="16986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72" name="Freeform 25">
                    <a:extLst>
                      <a:ext uri="{FF2B5EF4-FFF2-40B4-BE49-F238E27FC236}">
                        <a16:creationId xmlns:a16="http://schemas.microsoft.com/office/drawing/2014/main" id="{A270CBB5-8057-4B49-B9D9-3001138CE8A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32451" y="3460750"/>
                    <a:ext cx="182562" cy="184150"/>
                  </a:xfrm>
                  <a:custGeom>
                    <a:avLst/>
                    <a:gdLst>
                      <a:gd name="T0" fmla="*/ 44 w 54"/>
                      <a:gd name="T1" fmla="*/ 10 h 54"/>
                      <a:gd name="T2" fmla="*/ 44 w 54"/>
                      <a:gd name="T3" fmla="*/ 45 h 54"/>
                      <a:gd name="T4" fmla="*/ 9 w 54"/>
                      <a:gd name="T5" fmla="*/ 45 h 54"/>
                      <a:gd name="T6" fmla="*/ 9 w 54"/>
                      <a:gd name="T7" fmla="*/ 10 h 54"/>
                      <a:gd name="T8" fmla="*/ 44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4" y="10"/>
                        </a:moveTo>
                        <a:cubicBezTo>
                          <a:pt x="54" y="19"/>
                          <a:pt x="54" y="35"/>
                          <a:pt x="44" y="45"/>
                        </a:cubicBezTo>
                        <a:cubicBezTo>
                          <a:pt x="35" y="54"/>
                          <a:pt x="19" y="54"/>
                          <a:pt x="9" y="45"/>
                        </a:cubicBezTo>
                        <a:cubicBezTo>
                          <a:pt x="0" y="35"/>
                          <a:pt x="0" y="19"/>
                          <a:pt x="9" y="10"/>
                        </a:cubicBezTo>
                        <a:cubicBezTo>
                          <a:pt x="19" y="0"/>
                          <a:pt x="35" y="0"/>
                          <a:pt x="44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73" name="Freeform 26">
                    <a:extLst>
                      <a:ext uri="{FF2B5EF4-FFF2-40B4-BE49-F238E27FC236}">
                        <a16:creationId xmlns:a16="http://schemas.microsoft.com/office/drawing/2014/main" id="{40D2DE0D-2896-43A7-996C-48D8D1FB466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05575" y="4357688"/>
                    <a:ext cx="182562" cy="184150"/>
                  </a:xfrm>
                  <a:custGeom>
                    <a:avLst/>
                    <a:gdLst>
                      <a:gd name="T0" fmla="*/ 45 w 54"/>
                      <a:gd name="T1" fmla="*/ 9 h 54"/>
                      <a:gd name="T2" fmla="*/ 10 w 54"/>
                      <a:gd name="T3" fmla="*/ 9 h 54"/>
                      <a:gd name="T4" fmla="*/ 10 w 54"/>
                      <a:gd name="T5" fmla="*/ 44 h 54"/>
                      <a:gd name="T6" fmla="*/ 45 w 54"/>
                      <a:gd name="T7" fmla="*/ 44 h 54"/>
                      <a:gd name="T8" fmla="*/ 45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5" y="9"/>
                        </a:moveTo>
                        <a:cubicBezTo>
                          <a:pt x="35" y="0"/>
                          <a:pt x="20" y="0"/>
                          <a:pt x="10" y="9"/>
                        </a:cubicBezTo>
                        <a:cubicBezTo>
                          <a:pt x="0" y="19"/>
                          <a:pt x="0" y="35"/>
                          <a:pt x="10" y="44"/>
                        </a:cubicBezTo>
                        <a:cubicBezTo>
                          <a:pt x="20" y="54"/>
                          <a:pt x="35" y="54"/>
                          <a:pt x="45" y="44"/>
                        </a:cubicBezTo>
                        <a:cubicBezTo>
                          <a:pt x="54" y="35"/>
                          <a:pt x="54" y="19"/>
                          <a:pt x="45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74" name="Freeform 27">
                    <a:extLst>
                      <a:ext uri="{FF2B5EF4-FFF2-40B4-BE49-F238E27FC236}">
                        <a16:creationId xmlns:a16="http://schemas.microsoft.com/office/drawing/2014/main" id="{A3F5B94C-9463-414A-9627-DE2526BE5A6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32451" y="4357688"/>
                    <a:ext cx="182562" cy="184150"/>
                  </a:xfrm>
                  <a:custGeom>
                    <a:avLst/>
                    <a:gdLst>
                      <a:gd name="T0" fmla="*/ 9 w 54"/>
                      <a:gd name="T1" fmla="*/ 9 h 54"/>
                      <a:gd name="T2" fmla="*/ 44 w 54"/>
                      <a:gd name="T3" fmla="*/ 9 h 54"/>
                      <a:gd name="T4" fmla="*/ 44 w 54"/>
                      <a:gd name="T5" fmla="*/ 44 h 54"/>
                      <a:gd name="T6" fmla="*/ 9 w 54"/>
                      <a:gd name="T7" fmla="*/ 44 h 54"/>
                      <a:gd name="T8" fmla="*/ 9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9" y="9"/>
                        </a:moveTo>
                        <a:cubicBezTo>
                          <a:pt x="19" y="0"/>
                          <a:pt x="35" y="0"/>
                          <a:pt x="44" y="9"/>
                        </a:cubicBezTo>
                        <a:cubicBezTo>
                          <a:pt x="54" y="19"/>
                          <a:pt x="54" y="35"/>
                          <a:pt x="44" y="44"/>
                        </a:cubicBezTo>
                        <a:cubicBezTo>
                          <a:pt x="35" y="54"/>
                          <a:pt x="19" y="54"/>
                          <a:pt x="9" y="44"/>
                        </a:cubicBezTo>
                        <a:cubicBezTo>
                          <a:pt x="0" y="35"/>
                          <a:pt x="0" y="19"/>
                          <a:pt x="9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75" name="Freeform 28">
                    <a:extLst>
                      <a:ext uri="{FF2B5EF4-FFF2-40B4-BE49-F238E27FC236}">
                        <a16:creationId xmlns:a16="http://schemas.microsoft.com/office/drawing/2014/main" id="{0FAF19CD-CB5E-4326-B230-248028B6AF9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23038" y="3460750"/>
                    <a:ext cx="182562" cy="184150"/>
                  </a:xfrm>
                  <a:custGeom>
                    <a:avLst/>
                    <a:gdLst>
                      <a:gd name="T0" fmla="*/ 10 w 54"/>
                      <a:gd name="T1" fmla="*/ 10 h 54"/>
                      <a:gd name="T2" fmla="*/ 10 w 54"/>
                      <a:gd name="T3" fmla="*/ 45 h 54"/>
                      <a:gd name="T4" fmla="*/ 45 w 54"/>
                      <a:gd name="T5" fmla="*/ 45 h 54"/>
                      <a:gd name="T6" fmla="*/ 45 w 54"/>
                      <a:gd name="T7" fmla="*/ 10 h 54"/>
                      <a:gd name="T8" fmla="*/ 10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10" y="10"/>
                        </a:moveTo>
                        <a:cubicBezTo>
                          <a:pt x="0" y="19"/>
                          <a:pt x="0" y="35"/>
                          <a:pt x="10" y="45"/>
                        </a:cubicBezTo>
                        <a:cubicBezTo>
                          <a:pt x="20" y="54"/>
                          <a:pt x="35" y="54"/>
                          <a:pt x="45" y="45"/>
                        </a:cubicBezTo>
                        <a:cubicBezTo>
                          <a:pt x="54" y="35"/>
                          <a:pt x="54" y="19"/>
                          <a:pt x="45" y="10"/>
                        </a:cubicBezTo>
                        <a:cubicBezTo>
                          <a:pt x="35" y="0"/>
                          <a:pt x="20" y="0"/>
                          <a:pt x="10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76" name="Freeform 29">
                    <a:extLst>
                      <a:ext uri="{FF2B5EF4-FFF2-40B4-BE49-F238E27FC236}">
                        <a16:creationId xmlns:a16="http://schemas.microsoft.com/office/drawing/2014/main" id="{71237798-6D05-423A-BE40-73978F1641F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872163" y="3400425"/>
                    <a:ext cx="166687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33 w 49"/>
                      <a:gd name="T3" fmla="*/ 45 h 50"/>
                      <a:gd name="T4" fmla="*/ 5 w 49"/>
                      <a:gd name="T5" fmla="*/ 33 h 50"/>
                      <a:gd name="T6" fmla="*/ 16 w 49"/>
                      <a:gd name="T7" fmla="*/ 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9" y="28"/>
                          <a:pt x="44" y="41"/>
                          <a:pt x="33" y="45"/>
                        </a:cubicBezTo>
                        <a:cubicBezTo>
                          <a:pt x="22" y="50"/>
                          <a:pt x="9" y="45"/>
                          <a:pt x="5" y="33"/>
                        </a:cubicBezTo>
                        <a:cubicBezTo>
                          <a:pt x="0" y="22"/>
                          <a:pt x="5" y="10"/>
                          <a:pt x="16" y="5"/>
                        </a:cubicBezTo>
                        <a:cubicBezTo>
                          <a:pt x="27" y="0"/>
                          <a:pt x="40" y="6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77" name="Freeform 30">
                    <a:extLst>
                      <a:ext uri="{FF2B5EF4-FFF2-40B4-BE49-F238E27FC236}">
                        <a16:creationId xmlns:a16="http://schemas.microsoft.com/office/drawing/2014/main" id="{8AB5B4D9-6982-4B83-9210-A2F4408DBE41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281738" y="4432300"/>
                    <a:ext cx="165100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16 w 49"/>
                      <a:gd name="T3" fmla="*/ 5 h 50"/>
                      <a:gd name="T4" fmla="*/ 4 w 49"/>
                      <a:gd name="T5" fmla="*/ 33 h 50"/>
                      <a:gd name="T6" fmla="*/ 33 w 49"/>
                      <a:gd name="T7" fmla="*/ 4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0" y="6"/>
                          <a:pt x="27" y="0"/>
                          <a:pt x="16" y="5"/>
                        </a:cubicBezTo>
                        <a:cubicBezTo>
                          <a:pt x="5" y="9"/>
                          <a:pt x="0" y="22"/>
                          <a:pt x="4" y="33"/>
                        </a:cubicBezTo>
                        <a:cubicBezTo>
                          <a:pt x="9" y="44"/>
                          <a:pt x="22" y="50"/>
                          <a:pt x="33" y="45"/>
                        </a:cubicBezTo>
                        <a:cubicBezTo>
                          <a:pt x="44" y="41"/>
                          <a:pt x="49" y="28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78" name="Freeform 32">
                    <a:extLst>
                      <a:ext uri="{FF2B5EF4-FFF2-40B4-BE49-F238E27FC236}">
                        <a16:creationId xmlns:a16="http://schemas.microsoft.com/office/drawing/2014/main" id="{2B57E8FF-84BE-4D69-945C-A40A2905AA3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572126" y="3702050"/>
                    <a:ext cx="165100" cy="169862"/>
                  </a:xfrm>
                  <a:custGeom>
                    <a:avLst/>
                    <a:gdLst>
                      <a:gd name="T0" fmla="*/ 33 w 49"/>
                      <a:gd name="T1" fmla="*/ 5 h 50"/>
                      <a:gd name="T2" fmla="*/ 45 w 49"/>
                      <a:gd name="T3" fmla="*/ 33 h 50"/>
                      <a:gd name="T4" fmla="*/ 16 w 49"/>
                      <a:gd name="T5" fmla="*/ 45 h 50"/>
                      <a:gd name="T6" fmla="*/ 4 w 49"/>
                      <a:gd name="T7" fmla="*/ 17 h 50"/>
                      <a:gd name="T8" fmla="*/ 33 w 49"/>
                      <a:gd name="T9" fmla="*/ 5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33" y="5"/>
                        </a:moveTo>
                        <a:cubicBezTo>
                          <a:pt x="44" y="10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4" y="17"/>
                        </a:cubicBezTo>
                        <a:cubicBezTo>
                          <a:pt x="9" y="6"/>
                          <a:pt x="22" y="0"/>
                          <a:pt x="33" y="5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79" name="Freeform 33">
                    <a:extLst>
                      <a:ext uri="{FF2B5EF4-FFF2-40B4-BE49-F238E27FC236}">
                        <a16:creationId xmlns:a16="http://schemas.microsoft.com/office/drawing/2014/main" id="{84D857DD-457A-4E88-8E9B-BA1CC669F7F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872163" y="4432300"/>
                    <a:ext cx="166687" cy="169862"/>
                  </a:xfrm>
                  <a:custGeom>
                    <a:avLst/>
                    <a:gdLst>
                      <a:gd name="T0" fmla="*/ 5 w 49"/>
                      <a:gd name="T1" fmla="*/ 17 h 50"/>
                      <a:gd name="T2" fmla="*/ 33 w 49"/>
                      <a:gd name="T3" fmla="*/ 5 h 50"/>
                      <a:gd name="T4" fmla="*/ 45 w 49"/>
                      <a:gd name="T5" fmla="*/ 33 h 50"/>
                      <a:gd name="T6" fmla="*/ 16 w 49"/>
                      <a:gd name="T7" fmla="*/ 45 h 50"/>
                      <a:gd name="T8" fmla="*/ 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5" y="17"/>
                        </a:moveTo>
                        <a:cubicBezTo>
                          <a:pt x="9" y="6"/>
                          <a:pt x="22" y="0"/>
                          <a:pt x="33" y="5"/>
                        </a:cubicBezTo>
                        <a:cubicBezTo>
                          <a:pt x="44" y="9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80" name="Freeform 34">
                    <a:extLst>
                      <a:ext uri="{FF2B5EF4-FFF2-40B4-BE49-F238E27FC236}">
                        <a16:creationId xmlns:a16="http://schemas.microsoft.com/office/drawing/2014/main" id="{25AA9F3F-53BC-468B-9397-EF3B0941F6F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299201" y="3400425"/>
                    <a:ext cx="165100" cy="169862"/>
                  </a:xfrm>
                  <a:custGeom>
                    <a:avLst/>
                    <a:gdLst>
                      <a:gd name="T0" fmla="*/ 4 w 49"/>
                      <a:gd name="T1" fmla="*/ 17 h 50"/>
                      <a:gd name="T2" fmla="*/ 16 w 49"/>
                      <a:gd name="T3" fmla="*/ 45 h 50"/>
                      <a:gd name="T4" fmla="*/ 45 w 49"/>
                      <a:gd name="T5" fmla="*/ 33 h 50"/>
                      <a:gd name="T6" fmla="*/ 33 w 49"/>
                      <a:gd name="T7" fmla="*/ 5 h 50"/>
                      <a:gd name="T8" fmla="*/ 4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" y="17"/>
                        </a:moveTo>
                        <a:cubicBezTo>
                          <a:pt x="0" y="28"/>
                          <a:pt x="5" y="41"/>
                          <a:pt x="16" y="45"/>
                        </a:cubicBezTo>
                        <a:cubicBezTo>
                          <a:pt x="27" y="50"/>
                          <a:pt x="40" y="45"/>
                          <a:pt x="45" y="33"/>
                        </a:cubicBezTo>
                        <a:cubicBezTo>
                          <a:pt x="49" y="22"/>
                          <a:pt x="44" y="10"/>
                          <a:pt x="33" y="5"/>
                        </a:cubicBezTo>
                        <a:cubicBezTo>
                          <a:pt x="22" y="0"/>
                          <a:pt x="9" y="6"/>
                          <a:pt x="4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</p:grpSp>
            <p:sp>
              <p:nvSpPr>
                <p:cNvPr id="61" name="Freeform 31">
                  <a:extLst>
                    <a:ext uri="{FF2B5EF4-FFF2-40B4-BE49-F238E27FC236}">
                      <a16:creationId xmlns:a16="http://schemas.microsoft.com/office/drawing/2014/main" id="{719157ED-1BA9-4FA6-A5E8-F7FA3694C6B9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554663" y="4130675"/>
                  <a:ext cx="165100" cy="169862"/>
                </a:xfrm>
                <a:custGeom>
                  <a:avLst/>
                  <a:gdLst>
                    <a:gd name="T0" fmla="*/ 16 w 49"/>
                    <a:gd name="T1" fmla="*/ 5 h 50"/>
                    <a:gd name="T2" fmla="*/ 45 w 49"/>
                    <a:gd name="T3" fmla="*/ 17 h 50"/>
                    <a:gd name="T4" fmla="*/ 33 w 49"/>
                    <a:gd name="T5" fmla="*/ 45 h 50"/>
                    <a:gd name="T6" fmla="*/ 4 w 49"/>
                    <a:gd name="T7" fmla="*/ 33 h 50"/>
                    <a:gd name="T8" fmla="*/ 16 w 49"/>
                    <a:gd name="T9" fmla="*/ 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50">
                      <a:moveTo>
                        <a:pt x="16" y="5"/>
                      </a:moveTo>
                      <a:cubicBezTo>
                        <a:pt x="27" y="0"/>
                        <a:pt x="40" y="6"/>
                        <a:pt x="45" y="17"/>
                      </a:cubicBezTo>
                      <a:cubicBezTo>
                        <a:pt x="49" y="28"/>
                        <a:pt x="44" y="40"/>
                        <a:pt x="33" y="45"/>
                      </a:cubicBezTo>
                      <a:cubicBezTo>
                        <a:pt x="22" y="50"/>
                        <a:pt x="9" y="44"/>
                        <a:pt x="4" y="33"/>
                      </a:cubicBezTo>
                      <a:cubicBezTo>
                        <a:pt x="0" y="22"/>
                        <a:pt x="5" y="10"/>
                        <a:pt x="16" y="5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C5D3DE0-59C5-4E2D-80A9-0050222BC59D}"/>
                  </a:ext>
                </a:extLst>
              </p:cNvPr>
              <p:cNvGrpSpPr/>
              <p:nvPr userDrawn="1"/>
            </p:nvGrpSpPr>
            <p:grpSpPr bwMode="white">
              <a:xfrm>
                <a:off x="342306" y="4542399"/>
                <a:ext cx="720896" cy="910185"/>
                <a:chOff x="4795838" y="2646363"/>
                <a:chExt cx="2146299" cy="2709862"/>
              </a:xfrm>
              <a:solidFill>
                <a:srgbClr val="A2ACAB"/>
              </a:solidFill>
            </p:grpSpPr>
            <p:sp>
              <p:nvSpPr>
                <p:cNvPr id="17" name="Oval 35">
                  <a:extLst>
                    <a:ext uri="{FF2B5EF4-FFF2-40B4-BE49-F238E27FC236}">
                      <a16:creationId xmlns:a16="http://schemas.microsoft.com/office/drawing/2014/main" id="{836BF28D-D593-4683-BA31-45479B1179F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75363" y="3081338"/>
                  <a:ext cx="134937" cy="13493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8" name="Oval 36">
                  <a:extLst>
                    <a:ext uri="{FF2B5EF4-FFF2-40B4-BE49-F238E27FC236}">
                      <a16:creationId xmlns:a16="http://schemas.microsoft.com/office/drawing/2014/main" id="{7D9BAEAB-EC74-4C92-B36F-B89F89BD7D52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88063" y="2905125"/>
                  <a:ext cx="109537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9" name="Oval 37">
                  <a:extLst>
                    <a:ext uri="{FF2B5EF4-FFF2-40B4-BE49-F238E27FC236}">
                      <a16:creationId xmlns:a16="http://schemas.microsoft.com/office/drawing/2014/main" id="{52A6B981-530D-488B-BB35-F99E0EACA78D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05525" y="2759075"/>
                  <a:ext cx="74612" cy="7778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0" name="Oval 38">
                  <a:extLst>
                    <a:ext uri="{FF2B5EF4-FFF2-40B4-BE49-F238E27FC236}">
                      <a16:creationId xmlns:a16="http://schemas.microsoft.com/office/drawing/2014/main" id="{3DBF7051-6379-4F2C-B7C1-8F040F76BE5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19813" y="2646363"/>
                  <a:ext cx="46037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1" name="Oval 39">
                  <a:extLst>
                    <a:ext uri="{FF2B5EF4-FFF2-40B4-BE49-F238E27FC236}">
                      <a16:creationId xmlns:a16="http://schemas.microsoft.com/office/drawing/2014/main" id="{50B4E71B-0D6B-4603-901E-64471A63E6DD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78538" y="4786313"/>
                  <a:ext cx="138112" cy="1381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2" name="Oval 40">
                  <a:extLst>
                    <a:ext uri="{FF2B5EF4-FFF2-40B4-BE49-F238E27FC236}">
                      <a16:creationId xmlns:a16="http://schemas.microsoft.com/office/drawing/2014/main" id="{20BF9DDF-294B-42CC-B33D-4CE94EA1A8C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96000" y="4992688"/>
                  <a:ext cx="104775" cy="10636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3" name="Oval 41">
                  <a:extLst>
                    <a:ext uri="{FF2B5EF4-FFF2-40B4-BE49-F238E27FC236}">
                      <a16:creationId xmlns:a16="http://schemas.microsoft.com/office/drawing/2014/main" id="{CFA5E615-350E-4834-BCBF-86BD665D1669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08700" y="5165725"/>
                  <a:ext cx="77787" cy="793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4" name="Oval 42">
                  <a:extLst>
                    <a:ext uri="{FF2B5EF4-FFF2-40B4-BE49-F238E27FC236}">
                      <a16:creationId xmlns:a16="http://schemas.microsoft.com/office/drawing/2014/main" id="{3259AF9F-A025-467D-9D6D-807299EC7BA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26163" y="5311775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5" name="Freeform 43">
                  <a:extLst>
                    <a:ext uri="{FF2B5EF4-FFF2-40B4-BE49-F238E27FC236}">
                      <a16:creationId xmlns:a16="http://schemas.microsoft.com/office/drawing/2014/main" id="{B5CFC68D-BCC8-4FA7-8151-25C65C340BD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465763" y="3325813"/>
                  <a:ext cx="152400" cy="149225"/>
                </a:xfrm>
                <a:custGeom>
                  <a:avLst/>
                  <a:gdLst>
                    <a:gd name="T0" fmla="*/ 37 w 45"/>
                    <a:gd name="T1" fmla="*/ 8 h 44"/>
                    <a:gd name="T2" fmla="*/ 37 w 45"/>
                    <a:gd name="T3" fmla="*/ 36 h 44"/>
                    <a:gd name="T4" fmla="*/ 8 w 45"/>
                    <a:gd name="T5" fmla="*/ 36 h 44"/>
                    <a:gd name="T6" fmla="*/ 8 w 45"/>
                    <a:gd name="T7" fmla="*/ 8 h 44"/>
                    <a:gd name="T8" fmla="*/ 37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37" y="8"/>
                      </a:moveTo>
                      <a:cubicBezTo>
                        <a:pt x="45" y="15"/>
                        <a:pt x="45" y="28"/>
                        <a:pt x="37" y="36"/>
                      </a:cubicBezTo>
                      <a:cubicBezTo>
                        <a:pt x="29" y="44"/>
                        <a:pt x="16" y="44"/>
                        <a:pt x="8" y="36"/>
                      </a:cubicBezTo>
                      <a:cubicBezTo>
                        <a:pt x="0" y="28"/>
                        <a:pt x="0" y="15"/>
                        <a:pt x="8" y="8"/>
                      </a:cubicBezTo>
                      <a:cubicBezTo>
                        <a:pt x="16" y="0"/>
                        <a:pt x="29" y="0"/>
                        <a:pt x="37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6" name="Freeform 44">
                  <a:extLst>
                    <a:ext uri="{FF2B5EF4-FFF2-40B4-BE49-F238E27FC236}">
                      <a16:creationId xmlns:a16="http://schemas.microsoft.com/office/drawing/2014/main" id="{6C765F02-5B32-40E9-B39C-0F3D6E3D84D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51463" y="3206750"/>
                  <a:ext cx="114300" cy="115887"/>
                </a:xfrm>
                <a:custGeom>
                  <a:avLst/>
                  <a:gdLst>
                    <a:gd name="T0" fmla="*/ 28 w 34"/>
                    <a:gd name="T1" fmla="*/ 6 h 34"/>
                    <a:gd name="T2" fmla="*/ 28 w 34"/>
                    <a:gd name="T3" fmla="*/ 28 h 34"/>
                    <a:gd name="T4" fmla="*/ 6 w 34"/>
                    <a:gd name="T5" fmla="*/ 28 h 34"/>
                    <a:gd name="T6" fmla="*/ 6 w 34"/>
                    <a:gd name="T7" fmla="*/ 6 h 34"/>
                    <a:gd name="T8" fmla="*/ 28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28" y="6"/>
                      </a:move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  <a:cubicBezTo>
                        <a:pt x="12" y="0"/>
                        <a:pt x="22" y="0"/>
                        <a:pt x="28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7" name="Freeform 45">
                  <a:extLst>
                    <a:ext uri="{FF2B5EF4-FFF2-40B4-BE49-F238E27FC236}">
                      <a16:creationId xmlns:a16="http://schemas.microsoft.com/office/drawing/2014/main" id="{194C8C7E-57C0-4D1D-8F21-505CF0C34F43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53038" y="3111500"/>
                  <a:ext cx="84137" cy="80962"/>
                </a:xfrm>
                <a:custGeom>
                  <a:avLst/>
                  <a:gdLst>
                    <a:gd name="T0" fmla="*/ 20 w 25"/>
                    <a:gd name="T1" fmla="*/ 4 h 24"/>
                    <a:gd name="T2" fmla="*/ 20 w 25"/>
                    <a:gd name="T3" fmla="*/ 20 h 24"/>
                    <a:gd name="T4" fmla="*/ 5 w 25"/>
                    <a:gd name="T5" fmla="*/ 20 h 24"/>
                    <a:gd name="T6" fmla="*/ 5 w 25"/>
                    <a:gd name="T7" fmla="*/ 4 h 24"/>
                    <a:gd name="T8" fmla="*/ 20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20" y="4"/>
                      </a:moveTo>
                      <a:cubicBezTo>
                        <a:pt x="25" y="8"/>
                        <a:pt x="25" y="15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5"/>
                        <a:pt x="0" y="8"/>
                        <a:pt x="5" y="4"/>
                      </a:cubicBezTo>
                      <a:cubicBezTo>
                        <a:pt x="9" y="0"/>
                        <a:pt x="16" y="0"/>
                        <a:pt x="20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8" name="Freeform 46">
                  <a:extLst>
                    <a:ext uri="{FF2B5EF4-FFF2-40B4-BE49-F238E27FC236}">
                      <a16:creationId xmlns:a16="http://schemas.microsoft.com/office/drawing/2014/main" id="{307ED234-6005-4E5F-9974-27C45118002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673850" y="4527550"/>
                  <a:ext cx="149225" cy="149225"/>
                </a:xfrm>
                <a:custGeom>
                  <a:avLst/>
                  <a:gdLst>
                    <a:gd name="T0" fmla="*/ 36 w 44"/>
                    <a:gd name="T1" fmla="*/ 8 h 44"/>
                    <a:gd name="T2" fmla="*/ 8 w 44"/>
                    <a:gd name="T3" fmla="*/ 8 h 44"/>
                    <a:gd name="T4" fmla="*/ 8 w 44"/>
                    <a:gd name="T5" fmla="*/ 37 h 44"/>
                    <a:gd name="T6" fmla="*/ 36 w 44"/>
                    <a:gd name="T7" fmla="*/ 37 h 44"/>
                    <a:gd name="T8" fmla="*/ 36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36" y="8"/>
                      </a:moveTo>
                      <a:cubicBezTo>
                        <a:pt x="28" y="0"/>
                        <a:pt x="16" y="0"/>
                        <a:pt x="8" y="8"/>
                      </a:cubicBezTo>
                      <a:cubicBezTo>
                        <a:pt x="0" y="16"/>
                        <a:pt x="0" y="29"/>
                        <a:pt x="8" y="37"/>
                      </a:cubicBezTo>
                      <a:cubicBezTo>
                        <a:pt x="16" y="44"/>
                        <a:pt x="28" y="44"/>
                        <a:pt x="36" y="37"/>
                      </a:cubicBezTo>
                      <a:cubicBezTo>
                        <a:pt x="44" y="29"/>
                        <a:pt x="44" y="16"/>
                        <a:pt x="36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9" name="Freeform 47">
                  <a:extLst>
                    <a:ext uri="{FF2B5EF4-FFF2-40B4-BE49-F238E27FC236}">
                      <a16:creationId xmlns:a16="http://schemas.microsoft.com/office/drawing/2014/main" id="{D9ACADAC-0E66-44A3-A5DC-5C607FB1F29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823075" y="4679950"/>
                  <a:ext cx="119062" cy="115887"/>
                </a:xfrm>
                <a:custGeom>
                  <a:avLst/>
                  <a:gdLst>
                    <a:gd name="T0" fmla="*/ 29 w 35"/>
                    <a:gd name="T1" fmla="*/ 6 h 34"/>
                    <a:gd name="T2" fmla="*/ 6 w 35"/>
                    <a:gd name="T3" fmla="*/ 6 h 34"/>
                    <a:gd name="T4" fmla="*/ 6 w 35"/>
                    <a:gd name="T5" fmla="*/ 28 h 34"/>
                    <a:gd name="T6" fmla="*/ 29 w 35"/>
                    <a:gd name="T7" fmla="*/ 28 h 34"/>
                    <a:gd name="T8" fmla="*/ 29 w 35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4">
                      <a:moveTo>
                        <a:pt x="29" y="6"/>
                      </a:moveTo>
                      <a:cubicBezTo>
                        <a:pt x="23" y="0"/>
                        <a:pt x="13" y="0"/>
                        <a:pt x="6" y="6"/>
                      </a:cubicBezTo>
                      <a:cubicBezTo>
                        <a:pt x="0" y="12"/>
                        <a:pt x="0" y="22"/>
                        <a:pt x="6" y="28"/>
                      </a:cubicBezTo>
                      <a:cubicBezTo>
                        <a:pt x="13" y="34"/>
                        <a:pt x="23" y="34"/>
                        <a:pt x="29" y="28"/>
                      </a:cubicBezTo>
                      <a:cubicBezTo>
                        <a:pt x="35" y="22"/>
                        <a:pt x="35" y="12"/>
                        <a:pt x="29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0" name="Oval 48">
                  <a:extLst>
                    <a:ext uri="{FF2B5EF4-FFF2-40B4-BE49-F238E27FC236}">
                      <a16:creationId xmlns:a16="http://schemas.microsoft.com/office/drawing/2014/main" id="{567A4342-6FB6-4D2F-B86F-BB28A2E25A66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5226050" y="3937000"/>
                  <a:ext cx="138112" cy="1365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1" name="Oval 49">
                  <a:extLst>
                    <a:ext uri="{FF2B5EF4-FFF2-40B4-BE49-F238E27FC236}">
                      <a16:creationId xmlns:a16="http://schemas.microsoft.com/office/drawing/2014/main" id="{EED711BB-043B-4482-90EB-801DDCDC5C06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5053013" y="3951288"/>
                  <a:ext cx="104775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2" name="Oval 50">
                  <a:extLst>
                    <a:ext uri="{FF2B5EF4-FFF2-40B4-BE49-F238E27FC236}">
                      <a16:creationId xmlns:a16="http://schemas.microsoft.com/office/drawing/2014/main" id="{70C3AB85-4C19-474F-A1BE-721516E7901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4906963" y="3967163"/>
                  <a:ext cx="74612" cy="746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3" name="Oval 51">
                  <a:extLst>
                    <a:ext uri="{FF2B5EF4-FFF2-40B4-BE49-F238E27FC236}">
                      <a16:creationId xmlns:a16="http://schemas.microsoft.com/office/drawing/2014/main" id="{9D0C5676-9098-47A6-BE53-66A35957940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4795838" y="3981450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4" name="Freeform 52">
                  <a:extLst>
                    <a:ext uri="{FF2B5EF4-FFF2-40B4-BE49-F238E27FC236}">
                      <a16:creationId xmlns:a16="http://schemas.microsoft.com/office/drawing/2014/main" id="{54101D5A-C53D-4679-B57E-D88EAEE8D46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468938" y="4530725"/>
                  <a:ext cx="152400" cy="149225"/>
                </a:xfrm>
                <a:custGeom>
                  <a:avLst/>
                  <a:gdLst>
                    <a:gd name="T0" fmla="*/ 8 w 45"/>
                    <a:gd name="T1" fmla="*/ 8 h 44"/>
                    <a:gd name="T2" fmla="*/ 37 w 45"/>
                    <a:gd name="T3" fmla="*/ 8 h 44"/>
                    <a:gd name="T4" fmla="*/ 37 w 45"/>
                    <a:gd name="T5" fmla="*/ 37 h 44"/>
                    <a:gd name="T6" fmla="*/ 8 w 45"/>
                    <a:gd name="T7" fmla="*/ 37 h 44"/>
                    <a:gd name="T8" fmla="*/ 8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8" y="8"/>
                      </a:moveTo>
                      <a:cubicBezTo>
                        <a:pt x="16" y="0"/>
                        <a:pt x="29" y="0"/>
                        <a:pt x="37" y="8"/>
                      </a:cubicBezTo>
                      <a:cubicBezTo>
                        <a:pt x="45" y="16"/>
                        <a:pt x="45" y="29"/>
                        <a:pt x="37" y="37"/>
                      </a:cubicBezTo>
                      <a:cubicBezTo>
                        <a:pt x="29" y="44"/>
                        <a:pt x="16" y="44"/>
                        <a:pt x="8" y="37"/>
                      </a:cubicBezTo>
                      <a:cubicBezTo>
                        <a:pt x="0" y="29"/>
                        <a:pt x="0" y="16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5" name="Freeform 53">
                  <a:extLst>
                    <a:ext uri="{FF2B5EF4-FFF2-40B4-BE49-F238E27FC236}">
                      <a16:creationId xmlns:a16="http://schemas.microsoft.com/office/drawing/2014/main" id="{88AD83BA-99AF-4719-8E4E-DC21DEC6A0D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54638" y="4684713"/>
                  <a:ext cx="114300" cy="114300"/>
                </a:xfrm>
                <a:custGeom>
                  <a:avLst/>
                  <a:gdLst>
                    <a:gd name="T0" fmla="*/ 6 w 34"/>
                    <a:gd name="T1" fmla="*/ 6 h 34"/>
                    <a:gd name="T2" fmla="*/ 28 w 34"/>
                    <a:gd name="T3" fmla="*/ 6 h 34"/>
                    <a:gd name="T4" fmla="*/ 28 w 34"/>
                    <a:gd name="T5" fmla="*/ 28 h 34"/>
                    <a:gd name="T6" fmla="*/ 6 w 34"/>
                    <a:gd name="T7" fmla="*/ 28 h 34"/>
                    <a:gd name="T8" fmla="*/ 6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6" y="6"/>
                      </a:moveTo>
                      <a:cubicBezTo>
                        <a:pt x="12" y="0"/>
                        <a:pt x="22" y="0"/>
                        <a:pt x="28" y="6"/>
                      </a:cubicBez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6" name="Freeform 54">
                  <a:extLst>
                    <a:ext uri="{FF2B5EF4-FFF2-40B4-BE49-F238E27FC236}">
                      <a16:creationId xmlns:a16="http://schemas.microsoft.com/office/drawing/2014/main" id="{468EBD5D-F7E5-4EB2-9545-DA6E7209696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56213" y="4813300"/>
                  <a:ext cx="84137" cy="80962"/>
                </a:xfrm>
                <a:custGeom>
                  <a:avLst/>
                  <a:gdLst>
                    <a:gd name="T0" fmla="*/ 5 w 25"/>
                    <a:gd name="T1" fmla="*/ 4 h 24"/>
                    <a:gd name="T2" fmla="*/ 20 w 25"/>
                    <a:gd name="T3" fmla="*/ 4 h 24"/>
                    <a:gd name="T4" fmla="*/ 20 w 25"/>
                    <a:gd name="T5" fmla="*/ 20 h 24"/>
                    <a:gd name="T6" fmla="*/ 5 w 25"/>
                    <a:gd name="T7" fmla="*/ 20 h 24"/>
                    <a:gd name="T8" fmla="*/ 5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5" y="4"/>
                      </a:moveTo>
                      <a:cubicBezTo>
                        <a:pt x="9" y="0"/>
                        <a:pt x="16" y="0"/>
                        <a:pt x="20" y="4"/>
                      </a:cubicBezTo>
                      <a:cubicBezTo>
                        <a:pt x="25" y="9"/>
                        <a:pt x="25" y="16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6"/>
                        <a:pt x="0" y="9"/>
                        <a:pt x="5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7" name="Freeform 55">
                  <a:extLst>
                    <a:ext uri="{FF2B5EF4-FFF2-40B4-BE49-F238E27FC236}">
                      <a16:creationId xmlns:a16="http://schemas.microsoft.com/office/drawing/2014/main" id="{348267C9-EFAD-4BCD-A4FF-A3CE9D766E6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81600" y="4921250"/>
                  <a:ext cx="50800" cy="47625"/>
                </a:xfrm>
                <a:custGeom>
                  <a:avLst/>
                  <a:gdLst>
                    <a:gd name="T0" fmla="*/ 3 w 15"/>
                    <a:gd name="T1" fmla="*/ 2 h 14"/>
                    <a:gd name="T2" fmla="*/ 12 w 15"/>
                    <a:gd name="T3" fmla="*/ 2 h 14"/>
                    <a:gd name="T4" fmla="*/ 12 w 15"/>
                    <a:gd name="T5" fmla="*/ 12 h 14"/>
                    <a:gd name="T6" fmla="*/ 3 w 15"/>
                    <a:gd name="T7" fmla="*/ 12 h 14"/>
                    <a:gd name="T8" fmla="*/ 3 w 15"/>
                    <a:gd name="T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3" y="2"/>
                      </a:moveTo>
                      <a:cubicBezTo>
                        <a:pt x="6" y="0"/>
                        <a:pt x="10" y="0"/>
                        <a:pt x="12" y="2"/>
                      </a:cubicBezTo>
                      <a:cubicBezTo>
                        <a:pt x="15" y="5"/>
                        <a:pt x="15" y="9"/>
                        <a:pt x="12" y="12"/>
                      </a:cubicBezTo>
                      <a:cubicBezTo>
                        <a:pt x="10" y="14"/>
                        <a:pt x="6" y="14"/>
                        <a:pt x="3" y="12"/>
                      </a:cubicBezTo>
                      <a:cubicBezTo>
                        <a:pt x="0" y="9"/>
                        <a:pt x="0" y="5"/>
                        <a:pt x="3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8" name="Freeform 56">
                  <a:extLst>
                    <a:ext uri="{FF2B5EF4-FFF2-40B4-BE49-F238E27FC236}">
                      <a16:creationId xmlns:a16="http://schemas.microsoft.com/office/drawing/2014/main" id="{0C236E3E-675B-4272-AAB1-552B0968151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670675" y="3322638"/>
                  <a:ext cx="149225" cy="149225"/>
                </a:xfrm>
                <a:custGeom>
                  <a:avLst/>
                  <a:gdLst>
                    <a:gd name="T0" fmla="*/ 8 w 44"/>
                    <a:gd name="T1" fmla="*/ 8 h 44"/>
                    <a:gd name="T2" fmla="*/ 8 w 44"/>
                    <a:gd name="T3" fmla="*/ 36 h 44"/>
                    <a:gd name="T4" fmla="*/ 36 w 44"/>
                    <a:gd name="T5" fmla="*/ 36 h 44"/>
                    <a:gd name="T6" fmla="*/ 36 w 44"/>
                    <a:gd name="T7" fmla="*/ 8 h 44"/>
                    <a:gd name="T8" fmla="*/ 8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8" y="8"/>
                      </a:moveTo>
                      <a:cubicBezTo>
                        <a:pt x="0" y="15"/>
                        <a:pt x="0" y="28"/>
                        <a:pt x="8" y="36"/>
                      </a:cubicBezTo>
                      <a:cubicBezTo>
                        <a:pt x="16" y="44"/>
                        <a:pt x="28" y="44"/>
                        <a:pt x="36" y="36"/>
                      </a:cubicBezTo>
                      <a:cubicBezTo>
                        <a:pt x="44" y="28"/>
                        <a:pt x="44" y="15"/>
                        <a:pt x="36" y="8"/>
                      </a:cubicBezTo>
                      <a:cubicBezTo>
                        <a:pt x="28" y="0"/>
                        <a:pt x="16" y="0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9" name="Freeform 57">
                  <a:extLst>
                    <a:ext uri="{FF2B5EF4-FFF2-40B4-BE49-F238E27FC236}">
                      <a16:creationId xmlns:a16="http://schemas.microsoft.com/office/drawing/2014/main" id="{2C5BDCA4-994A-475A-86C5-2FEEB4EBDDC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91200" y="3227388"/>
                  <a:ext cx="138112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27 w 41"/>
                    <a:gd name="T3" fmla="*/ 37 h 41"/>
                    <a:gd name="T4" fmla="*/ 4 w 41"/>
                    <a:gd name="T5" fmla="*/ 28 h 41"/>
                    <a:gd name="T6" fmla="*/ 14 w 41"/>
                    <a:gd name="T7" fmla="*/ 4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41" y="23"/>
                        <a:pt x="37" y="34"/>
                        <a:pt x="27" y="37"/>
                      </a:cubicBezTo>
                      <a:cubicBezTo>
                        <a:pt x="18" y="41"/>
                        <a:pt x="7" y="37"/>
                        <a:pt x="4" y="28"/>
                      </a:cubicBezTo>
                      <a:cubicBezTo>
                        <a:pt x="0" y="18"/>
                        <a:pt x="4" y="8"/>
                        <a:pt x="14" y="4"/>
                      </a:cubicBezTo>
                      <a:cubicBezTo>
                        <a:pt x="23" y="0"/>
                        <a:pt x="33" y="5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40" name="Freeform 58">
                  <a:extLst>
                    <a:ext uri="{FF2B5EF4-FFF2-40B4-BE49-F238E27FC236}">
                      <a16:creationId xmlns:a16="http://schemas.microsoft.com/office/drawing/2014/main" id="{66F5A207-BD30-4D5A-8DAA-A2C656CB05F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43575" y="3084513"/>
                  <a:ext cx="104775" cy="107950"/>
                </a:xfrm>
                <a:custGeom>
                  <a:avLst/>
                  <a:gdLst>
                    <a:gd name="T0" fmla="*/ 29 w 31"/>
                    <a:gd name="T1" fmla="*/ 11 h 32"/>
                    <a:gd name="T2" fmla="*/ 21 w 31"/>
                    <a:gd name="T3" fmla="*/ 29 h 32"/>
                    <a:gd name="T4" fmla="*/ 3 w 31"/>
                    <a:gd name="T5" fmla="*/ 22 h 32"/>
                    <a:gd name="T6" fmla="*/ 10 w 31"/>
                    <a:gd name="T7" fmla="*/ 3 h 32"/>
                    <a:gd name="T8" fmla="*/ 29 w 31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29" y="11"/>
                      </a:moveTo>
                      <a:cubicBezTo>
                        <a:pt x="31" y="18"/>
                        <a:pt x="28" y="26"/>
                        <a:pt x="21" y="29"/>
                      </a:cubicBezTo>
                      <a:cubicBezTo>
                        <a:pt x="14" y="32"/>
                        <a:pt x="5" y="29"/>
                        <a:pt x="3" y="22"/>
                      </a:cubicBezTo>
                      <a:cubicBezTo>
                        <a:pt x="0" y="14"/>
                        <a:pt x="3" y="6"/>
                        <a:pt x="10" y="3"/>
                      </a:cubicBezTo>
                      <a:cubicBezTo>
                        <a:pt x="18" y="0"/>
                        <a:pt x="26" y="4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41" name="Freeform 59">
                  <a:extLst>
                    <a:ext uri="{FF2B5EF4-FFF2-40B4-BE49-F238E27FC236}">
                      <a16:creationId xmlns:a16="http://schemas.microsoft.com/office/drawing/2014/main" id="{4E4B76D9-1C3C-48E6-8F33-36C85CB0BF60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369050" y="4643438"/>
                  <a:ext cx="139700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13 w 41"/>
                    <a:gd name="T3" fmla="*/ 4 h 41"/>
                    <a:gd name="T4" fmla="*/ 4 w 41"/>
                    <a:gd name="T5" fmla="*/ 28 h 41"/>
                    <a:gd name="T6" fmla="*/ 27 w 41"/>
                    <a:gd name="T7" fmla="*/ 37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33" y="5"/>
                        <a:pt x="23" y="0"/>
                        <a:pt x="13" y="4"/>
                      </a:cubicBezTo>
                      <a:cubicBezTo>
                        <a:pt x="4" y="8"/>
                        <a:pt x="0" y="18"/>
                        <a:pt x="4" y="28"/>
                      </a:cubicBezTo>
                      <a:cubicBezTo>
                        <a:pt x="7" y="37"/>
                        <a:pt x="18" y="41"/>
                        <a:pt x="27" y="37"/>
                      </a:cubicBezTo>
                      <a:cubicBezTo>
                        <a:pt x="36" y="34"/>
                        <a:pt x="41" y="23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42" name="Freeform 60">
                  <a:extLst>
                    <a:ext uri="{FF2B5EF4-FFF2-40B4-BE49-F238E27FC236}">
                      <a16:creationId xmlns:a16="http://schemas.microsoft.com/office/drawing/2014/main" id="{8644CC46-6049-4B84-B609-153030B5A93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446838" y="4816475"/>
                  <a:ext cx="109537" cy="107950"/>
                </a:xfrm>
                <a:custGeom>
                  <a:avLst/>
                  <a:gdLst>
                    <a:gd name="T0" fmla="*/ 29 w 32"/>
                    <a:gd name="T1" fmla="*/ 11 h 32"/>
                    <a:gd name="T2" fmla="*/ 11 w 32"/>
                    <a:gd name="T3" fmla="*/ 3 h 32"/>
                    <a:gd name="T4" fmla="*/ 3 w 32"/>
                    <a:gd name="T5" fmla="*/ 22 h 32"/>
                    <a:gd name="T6" fmla="*/ 21 w 32"/>
                    <a:gd name="T7" fmla="*/ 29 h 32"/>
                    <a:gd name="T8" fmla="*/ 29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9" y="11"/>
                      </a:moveTo>
                      <a:cubicBezTo>
                        <a:pt x="26" y="4"/>
                        <a:pt x="18" y="0"/>
                        <a:pt x="11" y="3"/>
                      </a:cubicBezTo>
                      <a:cubicBezTo>
                        <a:pt x="4" y="6"/>
                        <a:pt x="0" y="14"/>
                        <a:pt x="3" y="22"/>
                      </a:cubicBezTo>
                      <a:cubicBezTo>
                        <a:pt x="6" y="29"/>
                        <a:pt x="14" y="32"/>
                        <a:pt x="21" y="29"/>
                      </a:cubicBezTo>
                      <a:cubicBezTo>
                        <a:pt x="29" y="26"/>
                        <a:pt x="32" y="18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43" name="Freeform 61">
                  <a:extLst>
                    <a:ext uri="{FF2B5EF4-FFF2-40B4-BE49-F238E27FC236}">
                      <a16:creationId xmlns:a16="http://schemas.microsoft.com/office/drawing/2014/main" id="{9463B92B-1071-4F46-BC52-976EE81D04D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18275" y="4965700"/>
                  <a:ext cx="74612" cy="77787"/>
                </a:xfrm>
                <a:custGeom>
                  <a:avLst/>
                  <a:gdLst>
                    <a:gd name="T0" fmla="*/ 20 w 22"/>
                    <a:gd name="T1" fmla="*/ 8 h 23"/>
                    <a:gd name="T2" fmla="*/ 7 w 22"/>
                    <a:gd name="T3" fmla="*/ 2 h 23"/>
                    <a:gd name="T4" fmla="*/ 2 w 22"/>
                    <a:gd name="T5" fmla="*/ 15 h 23"/>
                    <a:gd name="T6" fmla="*/ 15 w 22"/>
                    <a:gd name="T7" fmla="*/ 21 h 23"/>
                    <a:gd name="T8" fmla="*/ 20 w 22"/>
                    <a:gd name="T9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20" y="8"/>
                      </a:moveTo>
                      <a:cubicBezTo>
                        <a:pt x="18" y="3"/>
                        <a:pt x="12" y="0"/>
                        <a:pt x="7" y="2"/>
                      </a:cubicBezTo>
                      <a:cubicBezTo>
                        <a:pt x="2" y="4"/>
                        <a:pt x="0" y="10"/>
                        <a:pt x="2" y="15"/>
                      </a:cubicBezTo>
                      <a:cubicBezTo>
                        <a:pt x="4" y="20"/>
                        <a:pt x="10" y="23"/>
                        <a:pt x="15" y="21"/>
                      </a:cubicBezTo>
                      <a:cubicBezTo>
                        <a:pt x="20" y="19"/>
                        <a:pt x="22" y="13"/>
                        <a:pt x="20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44" name="Freeform 62">
                  <a:extLst>
                    <a:ext uri="{FF2B5EF4-FFF2-40B4-BE49-F238E27FC236}">
                      <a16:creationId xmlns:a16="http://schemas.microsoft.com/office/drawing/2014/main" id="{A1B47E82-29E4-45C9-97AF-A1BF787EDD0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75425" y="5087938"/>
                  <a:ext cx="47625" cy="47625"/>
                </a:xfrm>
                <a:custGeom>
                  <a:avLst/>
                  <a:gdLst>
                    <a:gd name="T0" fmla="*/ 12 w 14"/>
                    <a:gd name="T1" fmla="*/ 5 h 14"/>
                    <a:gd name="T2" fmla="*/ 5 w 14"/>
                    <a:gd name="T3" fmla="*/ 1 h 14"/>
                    <a:gd name="T4" fmla="*/ 1 w 14"/>
                    <a:gd name="T5" fmla="*/ 9 h 14"/>
                    <a:gd name="T6" fmla="*/ 9 w 14"/>
                    <a:gd name="T7" fmla="*/ 12 h 14"/>
                    <a:gd name="T8" fmla="*/ 1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2" y="5"/>
                      </a:moveTo>
                      <a:cubicBezTo>
                        <a:pt x="11" y="2"/>
                        <a:pt x="8" y="0"/>
                        <a:pt x="5" y="1"/>
                      </a:cubicBezTo>
                      <a:cubicBezTo>
                        <a:pt x="1" y="3"/>
                        <a:pt x="0" y="6"/>
                        <a:pt x="1" y="9"/>
                      </a:cubicBezTo>
                      <a:cubicBezTo>
                        <a:pt x="3" y="12"/>
                        <a:pt x="6" y="14"/>
                        <a:pt x="9" y="12"/>
                      </a:cubicBezTo>
                      <a:cubicBezTo>
                        <a:pt x="12" y="11"/>
                        <a:pt x="14" y="8"/>
                        <a:pt x="1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45" name="Freeform 63">
                  <a:extLst>
                    <a:ext uri="{FF2B5EF4-FFF2-40B4-BE49-F238E27FC236}">
                      <a16:creationId xmlns:a16="http://schemas.microsoft.com/office/drawing/2014/main" id="{9B1BC741-AEF8-45C9-9260-1907CEE2B80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78450" y="3641725"/>
                  <a:ext cx="138112" cy="139700"/>
                </a:xfrm>
                <a:custGeom>
                  <a:avLst/>
                  <a:gdLst>
                    <a:gd name="T0" fmla="*/ 27 w 41"/>
                    <a:gd name="T1" fmla="*/ 4 h 41"/>
                    <a:gd name="T2" fmla="*/ 37 w 41"/>
                    <a:gd name="T3" fmla="*/ 27 h 41"/>
                    <a:gd name="T4" fmla="*/ 13 w 41"/>
                    <a:gd name="T5" fmla="*/ 37 h 41"/>
                    <a:gd name="T6" fmla="*/ 3 w 41"/>
                    <a:gd name="T7" fmla="*/ 13 h 41"/>
                    <a:gd name="T8" fmla="*/ 27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27" y="4"/>
                      </a:moveTo>
                      <a:cubicBezTo>
                        <a:pt x="36" y="7"/>
                        <a:pt x="41" y="18"/>
                        <a:pt x="37" y="27"/>
                      </a:cubicBezTo>
                      <a:cubicBezTo>
                        <a:pt x="33" y="36"/>
                        <a:pt x="22" y="41"/>
                        <a:pt x="13" y="37"/>
                      </a:cubicBezTo>
                      <a:cubicBezTo>
                        <a:pt x="4" y="33"/>
                        <a:pt x="0" y="22"/>
                        <a:pt x="3" y="13"/>
                      </a:cubicBezTo>
                      <a:cubicBezTo>
                        <a:pt x="7" y="4"/>
                        <a:pt x="18" y="0"/>
                        <a:pt x="27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46" name="Freeform 64">
                  <a:extLst>
                    <a:ext uri="{FF2B5EF4-FFF2-40B4-BE49-F238E27FC236}">
                      <a16:creationId xmlns:a16="http://schemas.microsoft.com/office/drawing/2014/main" id="{76AB0A41-AD20-466E-9753-7D057FE45B3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35575" y="3590925"/>
                  <a:ext cx="107950" cy="107950"/>
                </a:xfrm>
                <a:custGeom>
                  <a:avLst/>
                  <a:gdLst>
                    <a:gd name="T0" fmla="*/ 21 w 32"/>
                    <a:gd name="T1" fmla="*/ 3 h 32"/>
                    <a:gd name="T2" fmla="*/ 29 w 32"/>
                    <a:gd name="T3" fmla="*/ 21 h 32"/>
                    <a:gd name="T4" fmla="*/ 10 w 32"/>
                    <a:gd name="T5" fmla="*/ 29 h 32"/>
                    <a:gd name="T6" fmla="*/ 3 w 32"/>
                    <a:gd name="T7" fmla="*/ 10 h 32"/>
                    <a:gd name="T8" fmla="*/ 21 w 32"/>
                    <a:gd name="T9" fmla="*/ 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1" y="3"/>
                      </a:moveTo>
                      <a:cubicBezTo>
                        <a:pt x="28" y="6"/>
                        <a:pt x="32" y="14"/>
                        <a:pt x="29" y="21"/>
                      </a:cubicBezTo>
                      <a:cubicBezTo>
                        <a:pt x="26" y="28"/>
                        <a:pt x="18" y="32"/>
                        <a:pt x="10" y="29"/>
                      </a:cubicBezTo>
                      <a:cubicBezTo>
                        <a:pt x="3" y="26"/>
                        <a:pt x="0" y="17"/>
                        <a:pt x="3" y="10"/>
                      </a:cubicBezTo>
                      <a:cubicBezTo>
                        <a:pt x="6" y="3"/>
                        <a:pt x="14" y="0"/>
                        <a:pt x="2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47" name="Freeform 65">
                  <a:extLst>
                    <a:ext uri="{FF2B5EF4-FFF2-40B4-BE49-F238E27FC236}">
                      <a16:creationId xmlns:a16="http://schemas.microsoft.com/office/drawing/2014/main" id="{0FCF9020-1EF2-4552-96C2-3E0FFB5B471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21275" y="3549650"/>
                  <a:ext cx="74612" cy="77787"/>
                </a:xfrm>
                <a:custGeom>
                  <a:avLst/>
                  <a:gdLst>
                    <a:gd name="T0" fmla="*/ 15 w 22"/>
                    <a:gd name="T1" fmla="*/ 2 h 23"/>
                    <a:gd name="T2" fmla="*/ 20 w 22"/>
                    <a:gd name="T3" fmla="*/ 15 h 23"/>
                    <a:gd name="T4" fmla="*/ 7 w 22"/>
                    <a:gd name="T5" fmla="*/ 20 h 23"/>
                    <a:gd name="T6" fmla="*/ 2 w 22"/>
                    <a:gd name="T7" fmla="*/ 7 h 23"/>
                    <a:gd name="T8" fmla="*/ 15 w 22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5" y="2"/>
                      </a:moveTo>
                      <a:cubicBezTo>
                        <a:pt x="20" y="4"/>
                        <a:pt x="22" y="10"/>
                        <a:pt x="20" y="15"/>
                      </a:cubicBezTo>
                      <a:cubicBezTo>
                        <a:pt x="18" y="20"/>
                        <a:pt x="12" y="23"/>
                        <a:pt x="7" y="20"/>
                      </a:cubicBezTo>
                      <a:cubicBezTo>
                        <a:pt x="2" y="18"/>
                        <a:pt x="0" y="13"/>
                        <a:pt x="2" y="7"/>
                      </a:cubicBezTo>
                      <a:cubicBezTo>
                        <a:pt x="4" y="2"/>
                        <a:pt x="10" y="0"/>
                        <a:pt x="15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48" name="Freeform 66">
                  <a:extLst>
                    <a:ext uri="{FF2B5EF4-FFF2-40B4-BE49-F238E27FC236}">
                      <a16:creationId xmlns:a16="http://schemas.microsoft.com/office/drawing/2014/main" id="{895F2057-764B-4EA6-9D96-D46A827799DC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029200" y="3519488"/>
                  <a:ext cx="44450" cy="47625"/>
                </a:xfrm>
                <a:custGeom>
                  <a:avLst/>
                  <a:gdLst>
                    <a:gd name="T0" fmla="*/ 9 w 13"/>
                    <a:gd name="T1" fmla="*/ 1 h 14"/>
                    <a:gd name="T2" fmla="*/ 12 w 13"/>
                    <a:gd name="T3" fmla="*/ 9 h 14"/>
                    <a:gd name="T4" fmla="*/ 4 w 13"/>
                    <a:gd name="T5" fmla="*/ 13 h 14"/>
                    <a:gd name="T6" fmla="*/ 1 w 13"/>
                    <a:gd name="T7" fmla="*/ 5 h 14"/>
                    <a:gd name="T8" fmla="*/ 9 w 13"/>
                    <a:gd name="T9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9" y="1"/>
                      </a:moveTo>
                      <a:cubicBezTo>
                        <a:pt x="12" y="3"/>
                        <a:pt x="13" y="6"/>
                        <a:pt x="12" y="9"/>
                      </a:cubicBezTo>
                      <a:cubicBezTo>
                        <a:pt x="11" y="12"/>
                        <a:pt x="7" y="14"/>
                        <a:pt x="4" y="13"/>
                      </a:cubicBezTo>
                      <a:cubicBezTo>
                        <a:pt x="1" y="11"/>
                        <a:pt x="0" y="8"/>
                        <a:pt x="1" y="5"/>
                      </a:cubicBezTo>
                      <a:cubicBezTo>
                        <a:pt x="2" y="2"/>
                        <a:pt x="6" y="0"/>
                        <a:pt x="9" y="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49" name="Freeform 67">
                  <a:extLst>
                    <a:ext uri="{FF2B5EF4-FFF2-40B4-BE49-F238E27FC236}">
                      <a16:creationId xmlns:a16="http://schemas.microsoft.com/office/drawing/2014/main" id="{BEE179E5-A23F-4592-810E-FEF80692C67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75275" y="4225925"/>
                  <a:ext cx="138112" cy="138112"/>
                </a:xfrm>
                <a:custGeom>
                  <a:avLst/>
                  <a:gdLst>
                    <a:gd name="T0" fmla="*/ 14 w 41"/>
                    <a:gd name="T1" fmla="*/ 4 h 41"/>
                    <a:gd name="T2" fmla="*/ 37 w 41"/>
                    <a:gd name="T3" fmla="*/ 14 h 41"/>
                    <a:gd name="T4" fmla="*/ 27 w 41"/>
                    <a:gd name="T5" fmla="*/ 37 h 41"/>
                    <a:gd name="T6" fmla="*/ 4 w 41"/>
                    <a:gd name="T7" fmla="*/ 27 h 41"/>
                    <a:gd name="T8" fmla="*/ 14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14" y="4"/>
                      </a:moveTo>
                      <a:cubicBezTo>
                        <a:pt x="23" y="0"/>
                        <a:pt x="33" y="5"/>
                        <a:pt x="37" y="14"/>
                      </a:cubicBezTo>
                      <a:cubicBezTo>
                        <a:pt x="41" y="23"/>
                        <a:pt x="36" y="34"/>
                        <a:pt x="27" y="37"/>
                      </a:cubicBezTo>
                      <a:cubicBezTo>
                        <a:pt x="18" y="41"/>
                        <a:pt x="7" y="37"/>
                        <a:pt x="4" y="27"/>
                      </a:cubicBezTo>
                      <a:cubicBezTo>
                        <a:pt x="0" y="18"/>
                        <a:pt x="4" y="8"/>
                        <a:pt x="14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50" name="Freeform 68">
                  <a:extLst>
                    <a:ext uri="{FF2B5EF4-FFF2-40B4-BE49-F238E27FC236}">
                      <a16:creationId xmlns:a16="http://schemas.microsoft.com/office/drawing/2014/main" id="{5A59D300-E05B-406D-97D2-74B888951A8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32400" y="4306888"/>
                  <a:ext cx="107950" cy="104775"/>
                </a:xfrm>
                <a:custGeom>
                  <a:avLst/>
                  <a:gdLst>
                    <a:gd name="T0" fmla="*/ 11 w 32"/>
                    <a:gd name="T1" fmla="*/ 3 h 31"/>
                    <a:gd name="T2" fmla="*/ 29 w 32"/>
                    <a:gd name="T3" fmla="*/ 10 h 31"/>
                    <a:gd name="T4" fmla="*/ 21 w 32"/>
                    <a:gd name="T5" fmla="*/ 29 h 31"/>
                    <a:gd name="T6" fmla="*/ 3 w 32"/>
                    <a:gd name="T7" fmla="*/ 21 h 31"/>
                    <a:gd name="T8" fmla="*/ 11 w 32"/>
                    <a:gd name="T9" fmla="*/ 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1">
                      <a:moveTo>
                        <a:pt x="11" y="3"/>
                      </a:moveTo>
                      <a:cubicBezTo>
                        <a:pt x="18" y="0"/>
                        <a:pt x="26" y="3"/>
                        <a:pt x="29" y="10"/>
                      </a:cubicBezTo>
                      <a:cubicBezTo>
                        <a:pt x="32" y="17"/>
                        <a:pt x="28" y="26"/>
                        <a:pt x="21" y="29"/>
                      </a:cubicBezTo>
                      <a:cubicBezTo>
                        <a:pt x="14" y="31"/>
                        <a:pt x="6" y="28"/>
                        <a:pt x="3" y="21"/>
                      </a:cubicBezTo>
                      <a:cubicBezTo>
                        <a:pt x="0" y="14"/>
                        <a:pt x="3" y="5"/>
                        <a:pt x="1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51" name="Freeform 69">
                  <a:extLst>
                    <a:ext uri="{FF2B5EF4-FFF2-40B4-BE49-F238E27FC236}">
                      <a16:creationId xmlns:a16="http://schemas.microsoft.com/office/drawing/2014/main" id="{3F30F248-F1C7-4DE5-9B15-E76F353BF66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13338" y="4375150"/>
                  <a:ext cx="77787" cy="77787"/>
                </a:xfrm>
                <a:custGeom>
                  <a:avLst/>
                  <a:gdLst>
                    <a:gd name="T0" fmla="*/ 8 w 23"/>
                    <a:gd name="T1" fmla="*/ 2 h 23"/>
                    <a:gd name="T2" fmla="*/ 21 w 23"/>
                    <a:gd name="T3" fmla="*/ 8 h 23"/>
                    <a:gd name="T4" fmla="*/ 15 w 23"/>
                    <a:gd name="T5" fmla="*/ 21 h 23"/>
                    <a:gd name="T6" fmla="*/ 3 w 23"/>
                    <a:gd name="T7" fmla="*/ 15 h 23"/>
                    <a:gd name="T8" fmla="*/ 8 w 23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8" y="2"/>
                      </a:moveTo>
                      <a:cubicBezTo>
                        <a:pt x="13" y="0"/>
                        <a:pt x="19" y="3"/>
                        <a:pt x="21" y="8"/>
                      </a:cubicBezTo>
                      <a:cubicBezTo>
                        <a:pt x="23" y="13"/>
                        <a:pt x="21" y="19"/>
                        <a:pt x="15" y="21"/>
                      </a:cubicBezTo>
                      <a:cubicBezTo>
                        <a:pt x="10" y="23"/>
                        <a:pt x="5" y="20"/>
                        <a:pt x="3" y="15"/>
                      </a:cubicBezTo>
                      <a:cubicBezTo>
                        <a:pt x="0" y="10"/>
                        <a:pt x="3" y="4"/>
                        <a:pt x="8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52" name="Freeform 70">
                  <a:extLst>
                    <a:ext uri="{FF2B5EF4-FFF2-40B4-BE49-F238E27FC236}">
                      <a16:creationId xmlns:a16="http://schemas.microsoft.com/office/drawing/2014/main" id="{150382E9-318E-472C-B733-1472941766F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84850" y="4643438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28 w 41"/>
                    <a:gd name="T3" fmla="*/ 3 h 41"/>
                    <a:gd name="T4" fmla="*/ 37 w 41"/>
                    <a:gd name="T5" fmla="*/ 27 h 41"/>
                    <a:gd name="T6" fmla="*/ 14 w 41"/>
                    <a:gd name="T7" fmla="*/ 37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8" y="4"/>
                        <a:pt x="19" y="0"/>
                        <a:pt x="28" y="3"/>
                      </a:cubicBezTo>
                      <a:cubicBezTo>
                        <a:pt x="37" y="7"/>
                        <a:pt x="41" y="18"/>
                        <a:pt x="37" y="27"/>
                      </a:cubicBezTo>
                      <a:cubicBezTo>
                        <a:pt x="33" y="36"/>
                        <a:pt x="23" y="41"/>
                        <a:pt x="14" y="37"/>
                      </a:cubicBezTo>
                      <a:cubicBezTo>
                        <a:pt x="5" y="33"/>
                        <a:pt x="0" y="22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53" name="Freeform 71">
                  <a:extLst>
                    <a:ext uri="{FF2B5EF4-FFF2-40B4-BE49-F238E27FC236}">
                      <a16:creationId xmlns:a16="http://schemas.microsoft.com/office/drawing/2014/main" id="{304EBA34-2570-487F-8F88-8281C9E69D09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34050" y="4813300"/>
                  <a:ext cx="107950" cy="107950"/>
                </a:xfrm>
                <a:custGeom>
                  <a:avLst/>
                  <a:gdLst>
                    <a:gd name="T0" fmla="*/ 3 w 32"/>
                    <a:gd name="T1" fmla="*/ 11 h 32"/>
                    <a:gd name="T2" fmla="*/ 22 w 32"/>
                    <a:gd name="T3" fmla="*/ 3 h 32"/>
                    <a:gd name="T4" fmla="*/ 29 w 32"/>
                    <a:gd name="T5" fmla="*/ 22 h 32"/>
                    <a:gd name="T6" fmla="*/ 11 w 32"/>
                    <a:gd name="T7" fmla="*/ 29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6" y="4"/>
                        <a:pt x="15" y="0"/>
                        <a:pt x="22" y="3"/>
                      </a:cubicBezTo>
                      <a:cubicBezTo>
                        <a:pt x="29" y="6"/>
                        <a:pt x="32" y="15"/>
                        <a:pt x="29" y="22"/>
                      </a:cubicBezTo>
                      <a:cubicBezTo>
                        <a:pt x="26" y="29"/>
                        <a:pt x="18" y="32"/>
                        <a:pt x="11" y="29"/>
                      </a:cubicBezTo>
                      <a:cubicBezTo>
                        <a:pt x="4" y="26"/>
                        <a:pt x="0" y="18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54" name="Freeform 72">
                  <a:extLst>
                    <a:ext uri="{FF2B5EF4-FFF2-40B4-BE49-F238E27FC236}">
                      <a16:creationId xmlns:a16="http://schemas.microsoft.com/office/drawing/2014/main" id="{E7703409-508A-4359-9762-7D38EE31220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692775" y="4962525"/>
                  <a:ext cx="77787" cy="77787"/>
                </a:xfrm>
                <a:custGeom>
                  <a:avLst/>
                  <a:gdLst>
                    <a:gd name="T0" fmla="*/ 3 w 23"/>
                    <a:gd name="T1" fmla="*/ 7 h 23"/>
                    <a:gd name="T2" fmla="*/ 16 w 23"/>
                    <a:gd name="T3" fmla="*/ 2 h 23"/>
                    <a:gd name="T4" fmla="*/ 21 w 23"/>
                    <a:gd name="T5" fmla="*/ 15 h 23"/>
                    <a:gd name="T6" fmla="*/ 8 w 23"/>
                    <a:gd name="T7" fmla="*/ 20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5" y="2"/>
                        <a:pt x="11" y="0"/>
                        <a:pt x="16" y="2"/>
                      </a:cubicBezTo>
                      <a:cubicBezTo>
                        <a:pt x="21" y="4"/>
                        <a:pt x="23" y="10"/>
                        <a:pt x="21" y="15"/>
                      </a:cubicBezTo>
                      <a:cubicBezTo>
                        <a:pt x="19" y="20"/>
                        <a:pt x="13" y="23"/>
                        <a:pt x="8" y="20"/>
                      </a:cubicBezTo>
                      <a:cubicBezTo>
                        <a:pt x="3" y="18"/>
                        <a:pt x="0" y="1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55" name="Freeform 73">
                  <a:extLst>
                    <a:ext uri="{FF2B5EF4-FFF2-40B4-BE49-F238E27FC236}">
                      <a16:creationId xmlns:a16="http://schemas.microsoft.com/office/drawing/2014/main" id="{E7833BF0-4148-4BFF-8AFD-08D5455AFB3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665788" y="5084763"/>
                  <a:ext cx="44450" cy="44450"/>
                </a:xfrm>
                <a:custGeom>
                  <a:avLst/>
                  <a:gdLst>
                    <a:gd name="T0" fmla="*/ 1 w 13"/>
                    <a:gd name="T1" fmla="*/ 4 h 13"/>
                    <a:gd name="T2" fmla="*/ 9 w 13"/>
                    <a:gd name="T3" fmla="*/ 1 h 13"/>
                    <a:gd name="T4" fmla="*/ 12 w 13"/>
                    <a:gd name="T5" fmla="*/ 9 h 13"/>
                    <a:gd name="T6" fmla="*/ 4 w 13"/>
                    <a:gd name="T7" fmla="*/ 12 h 13"/>
                    <a:gd name="T8" fmla="*/ 1 w 13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" y="4"/>
                      </a:moveTo>
                      <a:cubicBezTo>
                        <a:pt x="2" y="1"/>
                        <a:pt x="6" y="0"/>
                        <a:pt x="9" y="1"/>
                      </a:cubicBezTo>
                      <a:cubicBezTo>
                        <a:pt x="12" y="2"/>
                        <a:pt x="13" y="6"/>
                        <a:pt x="12" y="9"/>
                      </a:cubicBezTo>
                      <a:cubicBezTo>
                        <a:pt x="11" y="12"/>
                        <a:pt x="7" y="13"/>
                        <a:pt x="4" y="12"/>
                      </a:cubicBezTo>
                      <a:cubicBezTo>
                        <a:pt x="1" y="11"/>
                        <a:pt x="0" y="7"/>
                        <a:pt x="1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56" name="Freeform 74">
                  <a:extLst>
                    <a:ext uri="{FF2B5EF4-FFF2-40B4-BE49-F238E27FC236}">
                      <a16:creationId xmlns:a16="http://schemas.microsoft.com/office/drawing/2014/main" id="{87A2E567-53FD-4F1B-87CE-882D10EF99F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373813" y="3230563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14 w 41"/>
                    <a:gd name="T3" fmla="*/ 37 h 41"/>
                    <a:gd name="T4" fmla="*/ 38 w 41"/>
                    <a:gd name="T5" fmla="*/ 27 h 41"/>
                    <a:gd name="T6" fmla="*/ 28 w 41"/>
                    <a:gd name="T7" fmla="*/ 4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0" y="23"/>
                        <a:pt x="5" y="33"/>
                        <a:pt x="14" y="37"/>
                      </a:cubicBezTo>
                      <a:cubicBezTo>
                        <a:pt x="23" y="41"/>
                        <a:pt x="34" y="37"/>
                        <a:pt x="38" y="27"/>
                      </a:cubicBezTo>
                      <a:cubicBezTo>
                        <a:pt x="41" y="18"/>
                        <a:pt x="37" y="8"/>
                        <a:pt x="28" y="4"/>
                      </a:cubicBezTo>
                      <a:cubicBezTo>
                        <a:pt x="19" y="0"/>
                        <a:pt x="8" y="4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57" name="Freeform 75">
                  <a:extLst>
                    <a:ext uri="{FF2B5EF4-FFF2-40B4-BE49-F238E27FC236}">
                      <a16:creationId xmlns:a16="http://schemas.microsoft.com/office/drawing/2014/main" id="{35563445-C391-406A-8A66-DA3F747137FC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454775" y="3087688"/>
                  <a:ext cx="107950" cy="109537"/>
                </a:xfrm>
                <a:custGeom>
                  <a:avLst/>
                  <a:gdLst>
                    <a:gd name="T0" fmla="*/ 3 w 32"/>
                    <a:gd name="T1" fmla="*/ 11 h 32"/>
                    <a:gd name="T2" fmla="*/ 11 w 32"/>
                    <a:gd name="T3" fmla="*/ 29 h 32"/>
                    <a:gd name="T4" fmla="*/ 29 w 32"/>
                    <a:gd name="T5" fmla="*/ 22 h 32"/>
                    <a:gd name="T6" fmla="*/ 22 w 32"/>
                    <a:gd name="T7" fmla="*/ 3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0" y="18"/>
                        <a:pt x="4" y="26"/>
                        <a:pt x="11" y="29"/>
                      </a:cubicBezTo>
                      <a:cubicBezTo>
                        <a:pt x="18" y="32"/>
                        <a:pt x="26" y="29"/>
                        <a:pt x="29" y="22"/>
                      </a:cubicBezTo>
                      <a:cubicBezTo>
                        <a:pt x="32" y="15"/>
                        <a:pt x="29" y="6"/>
                        <a:pt x="22" y="3"/>
                      </a:cubicBezTo>
                      <a:cubicBezTo>
                        <a:pt x="15" y="0"/>
                        <a:pt x="7" y="4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58" name="Freeform 76">
                  <a:extLst>
                    <a:ext uri="{FF2B5EF4-FFF2-40B4-BE49-F238E27FC236}">
                      <a16:creationId xmlns:a16="http://schemas.microsoft.com/office/drawing/2014/main" id="{967F5A72-F36C-4F97-AA6E-4070C7213A3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24625" y="2971800"/>
                  <a:ext cx="77787" cy="79375"/>
                </a:xfrm>
                <a:custGeom>
                  <a:avLst/>
                  <a:gdLst>
                    <a:gd name="T0" fmla="*/ 3 w 23"/>
                    <a:gd name="T1" fmla="*/ 7 h 23"/>
                    <a:gd name="T2" fmla="*/ 8 w 23"/>
                    <a:gd name="T3" fmla="*/ 21 h 23"/>
                    <a:gd name="T4" fmla="*/ 21 w 23"/>
                    <a:gd name="T5" fmla="*/ 15 h 23"/>
                    <a:gd name="T6" fmla="*/ 16 w 23"/>
                    <a:gd name="T7" fmla="*/ 2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0" y="13"/>
                        <a:pt x="3" y="18"/>
                        <a:pt x="8" y="21"/>
                      </a:cubicBezTo>
                      <a:cubicBezTo>
                        <a:pt x="13" y="23"/>
                        <a:pt x="19" y="20"/>
                        <a:pt x="21" y="15"/>
                      </a:cubicBezTo>
                      <a:cubicBezTo>
                        <a:pt x="23" y="10"/>
                        <a:pt x="21" y="4"/>
                        <a:pt x="16" y="2"/>
                      </a:cubicBezTo>
                      <a:cubicBezTo>
                        <a:pt x="11" y="0"/>
                        <a:pt x="5" y="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59" name="Freeform 77">
                  <a:extLst>
                    <a:ext uri="{FF2B5EF4-FFF2-40B4-BE49-F238E27FC236}">
                      <a16:creationId xmlns:a16="http://schemas.microsoft.com/office/drawing/2014/main" id="{AEEC23BA-B73A-4C96-B20D-264118C52A6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86538" y="2881313"/>
                  <a:ext cx="47625" cy="47625"/>
                </a:xfrm>
                <a:custGeom>
                  <a:avLst/>
                  <a:gdLst>
                    <a:gd name="T0" fmla="*/ 2 w 14"/>
                    <a:gd name="T1" fmla="*/ 5 h 14"/>
                    <a:gd name="T2" fmla="*/ 5 w 14"/>
                    <a:gd name="T3" fmla="*/ 12 h 14"/>
                    <a:gd name="T4" fmla="*/ 13 w 14"/>
                    <a:gd name="T5" fmla="*/ 9 h 14"/>
                    <a:gd name="T6" fmla="*/ 9 w 14"/>
                    <a:gd name="T7" fmla="*/ 1 h 14"/>
                    <a:gd name="T8" fmla="*/ 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2" y="5"/>
                      </a:moveTo>
                      <a:cubicBezTo>
                        <a:pt x="0" y="8"/>
                        <a:pt x="2" y="11"/>
                        <a:pt x="5" y="12"/>
                      </a:cubicBezTo>
                      <a:cubicBezTo>
                        <a:pt x="8" y="14"/>
                        <a:pt x="11" y="12"/>
                        <a:pt x="13" y="9"/>
                      </a:cubicBezTo>
                      <a:cubicBezTo>
                        <a:pt x="14" y="6"/>
                        <a:pt x="12" y="3"/>
                        <a:pt x="9" y="1"/>
                      </a:cubicBezTo>
                      <a:cubicBezTo>
                        <a:pt x="6" y="0"/>
                        <a:pt x="3" y="2"/>
                        <a:pt x="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3992353-3E3A-411A-93CF-DB593EB57C53}"/>
                </a:ext>
              </a:extLst>
            </p:cNvPr>
            <p:cNvGrpSpPr/>
            <p:nvPr userDrawn="1"/>
          </p:nvGrpSpPr>
          <p:grpSpPr>
            <a:xfrm>
              <a:off x="2431639" y="4941991"/>
              <a:ext cx="64999" cy="33189"/>
              <a:chOff x="2431639" y="4941991"/>
              <a:chExt cx="64999" cy="33189"/>
            </a:xfrm>
          </p:grpSpPr>
          <p:sp>
            <p:nvSpPr>
              <p:cNvPr id="12" name="Freeform 15">
                <a:extLst>
                  <a:ext uri="{FF2B5EF4-FFF2-40B4-BE49-F238E27FC236}">
                    <a16:creationId xmlns:a16="http://schemas.microsoft.com/office/drawing/2014/main" id="{ACA3492E-3B6F-4AA5-8277-220A3FCB72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31639" y="4941991"/>
                <a:ext cx="27636" cy="33164"/>
              </a:xfrm>
              <a:custGeom>
                <a:avLst/>
                <a:gdLst>
                  <a:gd name="T0" fmla="*/ 8 w 20"/>
                  <a:gd name="T1" fmla="*/ 3 h 24"/>
                  <a:gd name="T2" fmla="*/ 0 w 20"/>
                  <a:gd name="T3" fmla="*/ 3 h 24"/>
                  <a:gd name="T4" fmla="*/ 0 w 20"/>
                  <a:gd name="T5" fmla="*/ 0 h 24"/>
                  <a:gd name="T6" fmla="*/ 20 w 20"/>
                  <a:gd name="T7" fmla="*/ 0 h 24"/>
                  <a:gd name="T8" fmla="*/ 20 w 20"/>
                  <a:gd name="T9" fmla="*/ 3 h 24"/>
                  <a:gd name="T10" fmla="*/ 12 w 20"/>
                  <a:gd name="T11" fmla="*/ 3 h 24"/>
                  <a:gd name="T12" fmla="*/ 12 w 20"/>
                  <a:gd name="T13" fmla="*/ 24 h 24"/>
                  <a:gd name="T14" fmla="*/ 8 w 20"/>
                  <a:gd name="T15" fmla="*/ 24 h 24"/>
                  <a:gd name="T16" fmla="*/ 8 w 20"/>
                  <a:gd name="T1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4">
                    <a:moveTo>
                      <a:pt x="8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3"/>
                    </a:lnTo>
                    <a:lnTo>
                      <a:pt x="12" y="3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3" name="Freeform 16">
                <a:extLst>
                  <a:ext uri="{FF2B5EF4-FFF2-40B4-BE49-F238E27FC236}">
                    <a16:creationId xmlns:a16="http://schemas.microsoft.com/office/drawing/2014/main" id="{8D35E9A5-0A33-4405-8CA7-EBC5AEFA23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63474" y="4942016"/>
                <a:ext cx="33164" cy="33164"/>
              </a:xfrm>
              <a:custGeom>
                <a:avLst/>
                <a:gdLst>
                  <a:gd name="T0" fmla="*/ 1 w 24"/>
                  <a:gd name="T1" fmla="*/ 0 h 24"/>
                  <a:gd name="T2" fmla="*/ 5 w 24"/>
                  <a:gd name="T3" fmla="*/ 0 h 24"/>
                  <a:gd name="T4" fmla="*/ 10 w 24"/>
                  <a:gd name="T5" fmla="*/ 13 h 24"/>
                  <a:gd name="T6" fmla="*/ 12 w 24"/>
                  <a:gd name="T7" fmla="*/ 16 h 24"/>
                  <a:gd name="T8" fmla="*/ 12 w 24"/>
                  <a:gd name="T9" fmla="*/ 16 h 24"/>
                  <a:gd name="T10" fmla="*/ 13 w 24"/>
                  <a:gd name="T11" fmla="*/ 13 h 24"/>
                  <a:gd name="T12" fmla="*/ 18 w 24"/>
                  <a:gd name="T13" fmla="*/ 0 h 24"/>
                  <a:gd name="T14" fmla="*/ 22 w 24"/>
                  <a:gd name="T15" fmla="*/ 0 h 24"/>
                  <a:gd name="T16" fmla="*/ 24 w 24"/>
                  <a:gd name="T17" fmla="*/ 24 h 24"/>
                  <a:gd name="T18" fmla="*/ 20 w 24"/>
                  <a:gd name="T19" fmla="*/ 24 h 24"/>
                  <a:gd name="T20" fmla="*/ 19 w 24"/>
                  <a:gd name="T21" fmla="*/ 9 h 24"/>
                  <a:gd name="T22" fmla="*/ 19 w 24"/>
                  <a:gd name="T23" fmla="*/ 5 h 24"/>
                  <a:gd name="T24" fmla="*/ 19 w 24"/>
                  <a:gd name="T25" fmla="*/ 5 h 24"/>
                  <a:gd name="T26" fmla="*/ 18 w 24"/>
                  <a:gd name="T27" fmla="*/ 9 h 24"/>
                  <a:gd name="T28" fmla="*/ 13 w 24"/>
                  <a:gd name="T29" fmla="*/ 19 h 24"/>
                  <a:gd name="T30" fmla="*/ 10 w 24"/>
                  <a:gd name="T31" fmla="*/ 19 h 24"/>
                  <a:gd name="T32" fmla="*/ 5 w 24"/>
                  <a:gd name="T33" fmla="*/ 9 h 24"/>
                  <a:gd name="T34" fmla="*/ 4 w 24"/>
                  <a:gd name="T35" fmla="*/ 5 h 24"/>
                  <a:gd name="T36" fmla="*/ 4 w 24"/>
                  <a:gd name="T37" fmla="*/ 5 h 24"/>
                  <a:gd name="T38" fmla="*/ 4 w 24"/>
                  <a:gd name="T39" fmla="*/ 9 h 24"/>
                  <a:gd name="T40" fmla="*/ 3 w 24"/>
                  <a:gd name="T41" fmla="*/ 24 h 24"/>
                  <a:gd name="T42" fmla="*/ 0 w 24"/>
                  <a:gd name="T43" fmla="*/ 24 h 24"/>
                  <a:gd name="T44" fmla="*/ 1 w 24"/>
                  <a:gd name="T4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4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4"/>
                      <a:pt x="13" y="1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7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8" y="7"/>
                      <a:pt x="18" y="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7"/>
                      <a:pt x="4" y="9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</p:grpSp>
      <p:sp>
        <p:nvSpPr>
          <p:cNvPr id="92" name="Text Placeholder 91"/>
          <p:cNvSpPr>
            <a:spLocks noGrp="1"/>
          </p:cNvSpPr>
          <p:nvPr>
            <p:ph type="body" sz="quarter" idx="11" hasCustomPrompt="1"/>
          </p:nvPr>
        </p:nvSpPr>
        <p:spPr>
          <a:xfrm>
            <a:off x="250944" y="2231941"/>
            <a:ext cx="3992165" cy="82575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Title</a:t>
            </a:r>
          </a:p>
        </p:txBody>
      </p:sp>
      <p:sp>
        <p:nvSpPr>
          <p:cNvPr id="94" name="Text Placeholder 93"/>
          <p:cNvSpPr>
            <a:spLocks noGrp="1"/>
          </p:cNvSpPr>
          <p:nvPr>
            <p:ph type="body" sz="quarter" idx="12" hasCustomPrompt="1"/>
          </p:nvPr>
        </p:nvSpPr>
        <p:spPr>
          <a:xfrm>
            <a:off x="239317" y="3104521"/>
            <a:ext cx="2888456" cy="411163"/>
          </a:xfrm>
        </p:spPr>
        <p:txBody>
          <a:bodyPr/>
          <a:lstStyle>
            <a:lvl1pPr marL="0" marR="0" indent="0" algn="l" defTabSz="685784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685784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subtitle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ple_Title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6299E-3FD4-4447-B165-1FCD2D94DE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2" name="Picture Placeholder 10">
            <a:extLst>
              <a:ext uri="{FF2B5EF4-FFF2-40B4-BE49-F238E27FC236}">
                <a16:creationId xmlns:a16="http://schemas.microsoft.com/office/drawing/2014/main" id="{ACB565B5-AEA8-49DF-B55E-A8607414A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4001" cy="6931025"/>
          </a:xfrm>
          <a:prstGeom prst="rect">
            <a:avLst/>
          </a:prstGeom>
        </p:spPr>
      </p:pic>
      <p:sp>
        <p:nvSpPr>
          <p:cNvPr id="93" name="object 5"/>
          <p:cNvSpPr/>
          <p:nvPr userDrawn="1"/>
        </p:nvSpPr>
        <p:spPr bwMode="ltGray">
          <a:xfrm>
            <a:off x="1" y="1714501"/>
            <a:ext cx="4571999" cy="2567051"/>
          </a:xfrm>
          <a:custGeom>
            <a:avLst/>
            <a:gdLst/>
            <a:ahLst/>
            <a:cxnLst/>
            <a:rect l="l" t="t" r="r" b="b"/>
            <a:pathLst>
              <a:path w="3025140" h="4072890">
                <a:moveTo>
                  <a:pt x="3024708" y="4072826"/>
                </a:moveTo>
                <a:lnTo>
                  <a:pt x="0" y="4072826"/>
                </a:lnTo>
                <a:lnTo>
                  <a:pt x="0" y="0"/>
                </a:lnTo>
                <a:lnTo>
                  <a:pt x="3024708" y="0"/>
                </a:lnTo>
                <a:lnTo>
                  <a:pt x="3024708" y="4072826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94" name="Rectangle 93"/>
          <p:cNvSpPr/>
          <p:nvPr userDrawn="1"/>
        </p:nvSpPr>
        <p:spPr bwMode="ltGray">
          <a:xfrm>
            <a:off x="1" y="4281552"/>
            <a:ext cx="4571999" cy="1747043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FEFFCBA-B924-471B-BC52-51070F526DF5}"/>
              </a:ext>
            </a:extLst>
          </p:cNvPr>
          <p:cNvGrpSpPr/>
          <p:nvPr userDrawn="1"/>
        </p:nvGrpSpPr>
        <p:grpSpPr>
          <a:xfrm>
            <a:off x="256730" y="4694758"/>
            <a:ext cx="1615749" cy="910185"/>
            <a:chOff x="342306" y="4542399"/>
            <a:chExt cx="2154332" cy="910185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5987AE2B-8426-40FB-BEB3-2AB4A2FBB11D}"/>
                </a:ext>
              </a:extLst>
            </p:cNvPr>
            <p:cNvGrpSpPr/>
            <p:nvPr userDrawn="1"/>
          </p:nvGrpSpPr>
          <p:grpSpPr>
            <a:xfrm>
              <a:off x="342306" y="4542399"/>
              <a:ext cx="2057650" cy="910185"/>
              <a:chOff x="342306" y="4542399"/>
              <a:chExt cx="2057650" cy="910185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93CAF3E2-B566-4541-8012-525BD615708D}"/>
                  </a:ext>
                </a:extLst>
              </p:cNvPr>
              <p:cNvGrpSpPr/>
              <p:nvPr userDrawn="1"/>
            </p:nvGrpSpPr>
            <p:grpSpPr bwMode="white">
              <a:xfrm>
                <a:off x="1079199" y="4878854"/>
                <a:ext cx="1320757" cy="231412"/>
                <a:chOff x="6989763" y="3648075"/>
                <a:chExt cx="3932237" cy="688975"/>
              </a:xfrm>
              <a:solidFill>
                <a:srgbClr val="FFFFFF"/>
              </a:solidFill>
            </p:grpSpPr>
            <p:sp>
              <p:nvSpPr>
                <p:cNvPr id="169" name="Freeform 5">
                  <a:extLst>
                    <a:ext uri="{FF2B5EF4-FFF2-40B4-BE49-F238E27FC236}">
                      <a16:creationId xmlns:a16="http://schemas.microsoft.com/office/drawing/2014/main" id="{DC35E4D7-1FDC-47CB-8E14-9D399AA7EA3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989763" y="3665538"/>
                  <a:ext cx="577850" cy="671512"/>
                </a:xfrm>
                <a:custGeom>
                  <a:avLst/>
                  <a:gdLst>
                    <a:gd name="T0" fmla="*/ 159 w 171"/>
                    <a:gd name="T1" fmla="*/ 150 h 198"/>
                    <a:gd name="T2" fmla="*/ 152 w 171"/>
                    <a:gd name="T3" fmla="*/ 153 h 198"/>
                    <a:gd name="T4" fmla="*/ 96 w 171"/>
                    <a:gd name="T5" fmla="*/ 176 h 198"/>
                    <a:gd name="T6" fmla="*/ 25 w 171"/>
                    <a:gd name="T7" fmla="*/ 99 h 198"/>
                    <a:gd name="T8" fmla="*/ 25 w 171"/>
                    <a:gd name="T9" fmla="*/ 99 h 198"/>
                    <a:gd name="T10" fmla="*/ 96 w 171"/>
                    <a:gd name="T11" fmla="*/ 22 h 198"/>
                    <a:gd name="T12" fmla="*/ 150 w 171"/>
                    <a:gd name="T13" fmla="*/ 44 h 198"/>
                    <a:gd name="T14" fmla="*/ 158 w 171"/>
                    <a:gd name="T15" fmla="*/ 47 h 198"/>
                    <a:gd name="T16" fmla="*/ 170 w 171"/>
                    <a:gd name="T17" fmla="*/ 35 h 198"/>
                    <a:gd name="T18" fmla="*/ 165 w 171"/>
                    <a:gd name="T19" fmla="*/ 25 h 198"/>
                    <a:gd name="T20" fmla="*/ 97 w 171"/>
                    <a:gd name="T21" fmla="*/ 0 h 198"/>
                    <a:gd name="T22" fmla="*/ 0 w 171"/>
                    <a:gd name="T23" fmla="*/ 99 h 198"/>
                    <a:gd name="T24" fmla="*/ 0 w 171"/>
                    <a:gd name="T25" fmla="*/ 100 h 198"/>
                    <a:gd name="T26" fmla="*/ 96 w 171"/>
                    <a:gd name="T27" fmla="*/ 198 h 198"/>
                    <a:gd name="T28" fmla="*/ 167 w 171"/>
                    <a:gd name="T29" fmla="*/ 170 h 198"/>
                    <a:gd name="T30" fmla="*/ 171 w 171"/>
                    <a:gd name="T31" fmla="*/ 162 h 198"/>
                    <a:gd name="T32" fmla="*/ 159 w 171"/>
                    <a:gd name="T33" fmla="*/ 150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1" h="198">
                      <a:moveTo>
                        <a:pt x="159" y="150"/>
                      </a:moveTo>
                      <a:cubicBezTo>
                        <a:pt x="157" y="150"/>
                        <a:pt x="154" y="151"/>
                        <a:pt x="152" y="153"/>
                      </a:cubicBezTo>
                      <a:cubicBezTo>
                        <a:pt x="134" y="169"/>
                        <a:pt x="118" y="176"/>
                        <a:pt x="96" y="176"/>
                      </a:cubicBezTo>
                      <a:cubicBezTo>
                        <a:pt x="56" y="176"/>
                        <a:pt x="25" y="142"/>
                        <a:pt x="25" y="99"/>
                      </a:cubicBezTo>
                      <a:cubicBezTo>
                        <a:pt x="25" y="99"/>
                        <a:pt x="25" y="99"/>
                        <a:pt x="25" y="99"/>
                      </a:cubicBezTo>
                      <a:cubicBezTo>
                        <a:pt x="25" y="55"/>
                        <a:pt x="55" y="22"/>
                        <a:pt x="96" y="22"/>
                      </a:cubicBezTo>
                      <a:cubicBezTo>
                        <a:pt x="117" y="22"/>
                        <a:pt x="133" y="29"/>
                        <a:pt x="150" y="44"/>
                      </a:cubicBezTo>
                      <a:cubicBezTo>
                        <a:pt x="153" y="46"/>
                        <a:pt x="155" y="47"/>
                        <a:pt x="158" y="47"/>
                      </a:cubicBezTo>
                      <a:cubicBezTo>
                        <a:pt x="164" y="47"/>
                        <a:pt x="170" y="41"/>
                        <a:pt x="170" y="35"/>
                      </a:cubicBezTo>
                      <a:cubicBezTo>
                        <a:pt x="170" y="30"/>
                        <a:pt x="167" y="27"/>
                        <a:pt x="165" y="25"/>
                      </a:cubicBezTo>
                      <a:cubicBezTo>
                        <a:pt x="150" y="13"/>
                        <a:pt x="131" y="0"/>
                        <a:pt x="97" y="0"/>
                      </a:cubicBezTo>
                      <a:cubicBezTo>
                        <a:pt x="42" y="0"/>
                        <a:pt x="0" y="44"/>
                        <a:pt x="0" y="99"/>
                      </a:cubicBezTo>
                      <a:cubicBezTo>
                        <a:pt x="0" y="100"/>
                        <a:pt x="0" y="100"/>
                        <a:pt x="0" y="100"/>
                      </a:cubicBezTo>
                      <a:cubicBezTo>
                        <a:pt x="0" y="156"/>
                        <a:pt x="41" y="198"/>
                        <a:pt x="96" y="198"/>
                      </a:cubicBezTo>
                      <a:cubicBezTo>
                        <a:pt x="124" y="198"/>
                        <a:pt x="146" y="190"/>
                        <a:pt x="167" y="170"/>
                      </a:cubicBezTo>
                      <a:cubicBezTo>
                        <a:pt x="170" y="168"/>
                        <a:pt x="171" y="165"/>
                        <a:pt x="171" y="162"/>
                      </a:cubicBezTo>
                      <a:cubicBezTo>
                        <a:pt x="171" y="155"/>
                        <a:pt x="166" y="150"/>
                        <a:pt x="159" y="15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0" name="Freeform 6">
                  <a:extLst>
                    <a:ext uri="{FF2B5EF4-FFF2-40B4-BE49-F238E27FC236}">
                      <a16:creationId xmlns:a16="http://schemas.microsoft.com/office/drawing/2014/main" id="{F545328E-D687-49E8-91E6-4F604C909666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7624763" y="3835400"/>
                  <a:ext cx="457200" cy="501650"/>
                </a:xfrm>
                <a:custGeom>
                  <a:avLst/>
                  <a:gdLst>
                    <a:gd name="T0" fmla="*/ 69 w 135"/>
                    <a:gd name="T1" fmla="*/ 0 h 148"/>
                    <a:gd name="T2" fmla="*/ 0 w 135"/>
                    <a:gd name="T3" fmla="*/ 74 h 148"/>
                    <a:gd name="T4" fmla="*/ 0 w 135"/>
                    <a:gd name="T5" fmla="*/ 74 h 148"/>
                    <a:gd name="T6" fmla="*/ 71 w 135"/>
                    <a:gd name="T7" fmla="*/ 148 h 148"/>
                    <a:gd name="T8" fmla="*/ 125 w 135"/>
                    <a:gd name="T9" fmla="*/ 127 h 148"/>
                    <a:gd name="T10" fmla="*/ 129 w 135"/>
                    <a:gd name="T11" fmla="*/ 119 h 148"/>
                    <a:gd name="T12" fmla="*/ 118 w 135"/>
                    <a:gd name="T13" fmla="*/ 109 h 148"/>
                    <a:gd name="T14" fmla="*/ 111 w 135"/>
                    <a:gd name="T15" fmla="*/ 112 h 148"/>
                    <a:gd name="T16" fmla="*/ 72 w 135"/>
                    <a:gd name="T17" fmla="*/ 128 h 148"/>
                    <a:gd name="T18" fmla="*/ 24 w 135"/>
                    <a:gd name="T19" fmla="*/ 83 h 148"/>
                    <a:gd name="T20" fmla="*/ 124 w 135"/>
                    <a:gd name="T21" fmla="*/ 83 h 148"/>
                    <a:gd name="T22" fmla="*/ 135 w 135"/>
                    <a:gd name="T23" fmla="*/ 72 h 148"/>
                    <a:gd name="T24" fmla="*/ 69 w 135"/>
                    <a:gd name="T25" fmla="*/ 0 h 148"/>
                    <a:gd name="T26" fmla="*/ 68 w 135"/>
                    <a:gd name="T27" fmla="*/ 20 h 148"/>
                    <a:gd name="T28" fmla="*/ 111 w 135"/>
                    <a:gd name="T29" fmla="*/ 65 h 148"/>
                    <a:gd name="T30" fmla="*/ 24 w 135"/>
                    <a:gd name="T31" fmla="*/ 65 h 148"/>
                    <a:gd name="T32" fmla="*/ 68 w 135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5" h="148">
                      <a:moveTo>
                        <a:pt x="69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1" y="148"/>
                        <a:pt x="71" y="148"/>
                      </a:cubicBezTo>
                      <a:cubicBezTo>
                        <a:pt x="93" y="148"/>
                        <a:pt x="110" y="142"/>
                        <a:pt x="125" y="127"/>
                      </a:cubicBezTo>
                      <a:cubicBezTo>
                        <a:pt x="127" y="125"/>
                        <a:pt x="129" y="122"/>
                        <a:pt x="129" y="119"/>
                      </a:cubicBezTo>
                      <a:cubicBezTo>
                        <a:pt x="129" y="114"/>
                        <a:pt x="124" y="109"/>
                        <a:pt x="118" y="109"/>
                      </a:cubicBezTo>
                      <a:cubicBezTo>
                        <a:pt x="115" y="109"/>
                        <a:pt x="113" y="110"/>
                        <a:pt x="111" y="112"/>
                      </a:cubicBezTo>
                      <a:cubicBezTo>
                        <a:pt x="100" y="122"/>
                        <a:pt x="87" y="128"/>
                        <a:pt x="72" y="128"/>
                      </a:cubicBezTo>
                      <a:cubicBezTo>
                        <a:pt x="47" y="128"/>
                        <a:pt x="28" y="110"/>
                        <a:pt x="24" y="83"/>
                      </a:cubicBezTo>
                      <a:cubicBezTo>
                        <a:pt x="124" y="83"/>
                        <a:pt x="124" y="83"/>
                        <a:pt x="124" y="83"/>
                      </a:cubicBezTo>
                      <a:cubicBezTo>
                        <a:pt x="130" y="83"/>
                        <a:pt x="135" y="78"/>
                        <a:pt x="135" y="72"/>
                      </a:cubicBezTo>
                      <a:cubicBezTo>
                        <a:pt x="135" y="36"/>
                        <a:pt x="112" y="0"/>
                        <a:pt x="69" y="0"/>
                      </a:cubicBezTo>
                      <a:moveTo>
                        <a:pt x="68" y="20"/>
                      </a:moveTo>
                      <a:cubicBezTo>
                        <a:pt x="97" y="20"/>
                        <a:pt x="109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8" y="38"/>
                        <a:pt x="45" y="20"/>
                        <a:pt x="68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1" name="Freeform 7">
                  <a:extLst>
                    <a:ext uri="{FF2B5EF4-FFF2-40B4-BE49-F238E27FC236}">
                      <a16:creationId xmlns:a16="http://schemas.microsoft.com/office/drawing/2014/main" id="{FB25CEB8-AF8B-43B8-BC25-26AFEC9498E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8193088" y="3648075"/>
                  <a:ext cx="79375" cy="682625"/>
                </a:xfrm>
                <a:custGeom>
                  <a:avLst/>
                  <a:gdLst>
                    <a:gd name="T0" fmla="*/ 12 w 23"/>
                    <a:gd name="T1" fmla="*/ 0 h 201"/>
                    <a:gd name="T2" fmla="*/ 0 w 23"/>
                    <a:gd name="T3" fmla="*/ 12 h 201"/>
                    <a:gd name="T4" fmla="*/ 0 w 23"/>
                    <a:gd name="T5" fmla="*/ 190 h 201"/>
                    <a:gd name="T6" fmla="*/ 12 w 23"/>
                    <a:gd name="T7" fmla="*/ 201 h 201"/>
                    <a:gd name="T8" fmla="*/ 23 w 23"/>
                    <a:gd name="T9" fmla="*/ 190 h 201"/>
                    <a:gd name="T10" fmla="*/ 23 w 23"/>
                    <a:gd name="T11" fmla="*/ 12 h 201"/>
                    <a:gd name="T12" fmla="*/ 12 w 23"/>
                    <a:gd name="T13" fmla="*/ 0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01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ubicBezTo>
                        <a:pt x="0" y="196"/>
                        <a:pt x="5" y="201"/>
                        <a:pt x="12" y="201"/>
                      </a:cubicBezTo>
                      <a:cubicBezTo>
                        <a:pt x="18" y="201"/>
                        <a:pt x="23" y="196"/>
                        <a:pt x="23" y="190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23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2" name="Freeform 8">
                  <a:extLst>
                    <a:ext uri="{FF2B5EF4-FFF2-40B4-BE49-F238E27FC236}">
                      <a16:creationId xmlns:a16="http://schemas.microsoft.com/office/drawing/2014/main" id="{C59BA074-A39D-4D16-9227-B1C5871848BD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8377238" y="3835400"/>
                  <a:ext cx="452437" cy="501650"/>
                </a:xfrm>
                <a:custGeom>
                  <a:avLst/>
                  <a:gdLst>
                    <a:gd name="T0" fmla="*/ 68 w 134"/>
                    <a:gd name="T1" fmla="*/ 0 h 148"/>
                    <a:gd name="T2" fmla="*/ 0 w 134"/>
                    <a:gd name="T3" fmla="*/ 74 h 148"/>
                    <a:gd name="T4" fmla="*/ 0 w 134"/>
                    <a:gd name="T5" fmla="*/ 74 h 148"/>
                    <a:gd name="T6" fmla="*/ 71 w 134"/>
                    <a:gd name="T7" fmla="*/ 148 h 148"/>
                    <a:gd name="T8" fmla="*/ 124 w 134"/>
                    <a:gd name="T9" fmla="*/ 127 h 148"/>
                    <a:gd name="T10" fmla="*/ 128 w 134"/>
                    <a:gd name="T11" fmla="*/ 119 h 148"/>
                    <a:gd name="T12" fmla="*/ 117 w 134"/>
                    <a:gd name="T13" fmla="*/ 109 h 148"/>
                    <a:gd name="T14" fmla="*/ 111 w 134"/>
                    <a:gd name="T15" fmla="*/ 112 h 148"/>
                    <a:gd name="T16" fmla="*/ 71 w 134"/>
                    <a:gd name="T17" fmla="*/ 128 h 148"/>
                    <a:gd name="T18" fmla="*/ 24 w 134"/>
                    <a:gd name="T19" fmla="*/ 83 h 148"/>
                    <a:gd name="T20" fmla="*/ 123 w 134"/>
                    <a:gd name="T21" fmla="*/ 83 h 148"/>
                    <a:gd name="T22" fmla="*/ 134 w 134"/>
                    <a:gd name="T23" fmla="*/ 72 h 148"/>
                    <a:gd name="T24" fmla="*/ 68 w 134"/>
                    <a:gd name="T25" fmla="*/ 0 h 148"/>
                    <a:gd name="T26" fmla="*/ 67 w 134"/>
                    <a:gd name="T27" fmla="*/ 20 h 148"/>
                    <a:gd name="T28" fmla="*/ 111 w 134"/>
                    <a:gd name="T29" fmla="*/ 65 h 148"/>
                    <a:gd name="T30" fmla="*/ 24 w 134"/>
                    <a:gd name="T31" fmla="*/ 65 h 148"/>
                    <a:gd name="T32" fmla="*/ 67 w 134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4" h="148">
                      <a:moveTo>
                        <a:pt x="68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0" y="148"/>
                        <a:pt x="71" y="148"/>
                      </a:cubicBezTo>
                      <a:cubicBezTo>
                        <a:pt x="92" y="148"/>
                        <a:pt x="109" y="142"/>
                        <a:pt x="124" y="127"/>
                      </a:cubicBezTo>
                      <a:cubicBezTo>
                        <a:pt x="127" y="125"/>
                        <a:pt x="128" y="122"/>
                        <a:pt x="128" y="119"/>
                      </a:cubicBezTo>
                      <a:cubicBezTo>
                        <a:pt x="128" y="114"/>
                        <a:pt x="123" y="109"/>
                        <a:pt x="117" y="109"/>
                      </a:cubicBezTo>
                      <a:cubicBezTo>
                        <a:pt x="114" y="109"/>
                        <a:pt x="112" y="110"/>
                        <a:pt x="111" y="112"/>
                      </a:cubicBezTo>
                      <a:cubicBezTo>
                        <a:pt x="99" y="122"/>
                        <a:pt x="86" y="128"/>
                        <a:pt x="71" y="128"/>
                      </a:cubicBezTo>
                      <a:cubicBezTo>
                        <a:pt x="46" y="128"/>
                        <a:pt x="27" y="110"/>
                        <a:pt x="24" y="83"/>
                      </a:cubicBezTo>
                      <a:cubicBezTo>
                        <a:pt x="123" y="83"/>
                        <a:pt x="123" y="83"/>
                        <a:pt x="123" y="83"/>
                      </a:cubicBezTo>
                      <a:cubicBezTo>
                        <a:pt x="129" y="83"/>
                        <a:pt x="134" y="78"/>
                        <a:pt x="134" y="72"/>
                      </a:cubicBezTo>
                      <a:cubicBezTo>
                        <a:pt x="134" y="36"/>
                        <a:pt x="111" y="0"/>
                        <a:pt x="68" y="0"/>
                      </a:cubicBezTo>
                      <a:moveTo>
                        <a:pt x="67" y="20"/>
                      </a:moveTo>
                      <a:cubicBezTo>
                        <a:pt x="96" y="20"/>
                        <a:pt x="108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7" y="38"/>
                        <a:pt x="45" y="20"/>
                        <a:pt x="67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3" name="Freeform 9">
                  <a:extLst>
                    <a:ext uri="{FF2B5EF4-FFF2-40B4-BE49-F238E27FC236}">
                      <a16:creationId xmlns:a16="http://schemas.microsoft.com/office/drawing/2014/main" id="{C9677541-4609-4C94-9D25-3283B9CFB57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8904288" y="3835400"/>
                  <a:ext cx="369887" cy="501650"/>
                </a:xfrm>
                <a:custGeom>
                  <a:avLst/>
                  <a:gdLst>
                    <a:gd name="T0" fmla="*/ 64 w 109"/>
                    <a:gd name="T1" fmla="*/ 63 h 148"/>
                    <a:gd name="T2" fmla="*/ 63 w 109"/>
                    <a:gd name="T3" fmla="*/ 63 h 148"/>
                    <a:gd name="T4" fmla="*/ 29 w 109"/>
                    <a:gd name="T5" fmla="*/ 40 h 148"/>
                    <a:gd name="T6" fmla="*/ 29 w 109"/>
                    <a:gd name="T7" fmla="*/ 40 h 148"/>
                    <a:gd name="T8" fmla="*/ 54 w 109"/>
                    <a:gd name="T9" fmla="*/ 21 h 148"/>
                    <a:gd name="T10" fmla="*/ 90 w 109"/>
                    <a:gd name="T11" fmla="*/ 31 h 148"/>
                    <a:gd name="T12" fmla="*/ 95 w 109"/>
                    <a:gd name="T13" fmla="*/ 32 h 148"/>
                    <a:gd name="T14" fmla="*/ 106 w 109"/>
                    <a:gd name="T15" fmla="*/ 22 h 148"/>
                    <a:gd name="T16" fmla="*/ 100 w 109"/>
                    <a:gd name="T17" fmla="*/ 12 h 148"/>
                    <a:gd name="T18" fmla="*/ 55 w 109"/>
                    <a:gd name="T19" fmla="*/ 0 h 148"/>
                    <a:gd name="T20" fmla="*/ 6 w 109"/>
                    <a:gd name="T21" fmla="*/ 42 h 148"/>
                    <a:gd name="T22" fmla="*/ 6 w 109"/>
                    <a:gd name="T23" fmla="*/ 42 h 148"/>
                    <a:gd name="T24" fmla="*/ 53 w 109"/>
                    <a:gd name="T25" fmla="*/ 83 h 148"/>
                    <a:gd name="T26" fmla="*/ 87 w 109"/>
                    <a:gd name="T27" fmla="*/ 106 h 148"/>
                    <a:gd name="T28" fmla="*/ 87 w 109"/>
                    <a:gd name="T29" fmla="*/ 107 h 148"/>
                    <a:gd name="T30" fmla="*/ 60 w 109"/>
                    <a:gd name="T31" fmla="*/ 128 h 148"/>
                    <a:gd name="T32" fmla="*/ 16 w 109"/>
                    <a:gd name="T33" fmla="*/ 113 h 148"/>
                    <a:gd name="T34" fmla="*/ 10 w 109"/>
                    <a:gd name="T35" fmla="*/ 111 h 148"/>
                    <a:gd name="T36" fmla="*/ 0 w 109"/>
                    <a:gd name="T37" fmla="*/ 121 h 148"/>
                    <a:gd name="T38" fmla="*/ 4 w 109"/>
                    <a:gd name="T39" fmla="*/ 130 h 148"/>
                    <a:gd name="T40" fmla="*/ 58 w 109"/>
                    <a:gd name="T41" fmla="*/ 148 h 148"/>
                    <a:gd name="T42" fmla="*/ 109 w 109"/>
                    <a:gd name="T43" fmla="*/ 105 h 148"/>
                    <a:gd name="T44" fmla="*/ 109 w 109"/>
                    <a:gd name="T45" fmla="*/ 104 h 148"/>
                    <a:gd name="T46" fmla="*/ 64 w 109"/>
                    <a:gd name="T47" fmla="*/ 6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09" h="148">
                      <a:moveTo>
                        <a:pt x="64" y="63"/>
                      </a:moveTo>
                      <a:cubicBezTo>
                        <a:pt x="63" y="63"/>
                        <a:pt x="63" y="63"/>
                        <a:pt x="63" y="63"/>
                      </a:cubicBezTo>
                      <a:cubicBezTo>
                        <a:pt x="45" y="57"/>
                        <a:pt x="29" y="52"/>
                        <a:pt x="29" y="40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9" y="28"/>
                        <a:pt x="39" y="21"/>
                        <a:pt x="54" y="21"/>
                      </a:cubicBezTo>
                      <a:cubicBezTo>
                        <a:pt x="66" y="21"/>
                        <a:pt x="78" y="24"/>
                        <a:pt x="90" y="31"/>
                      </a:cubicBezTo>
                      <a:cubicBezTo>
                        <a:pt x="91" y="32"/>
                        <a:pt x="93" y="32"/>
                        <a:pt x="95" y="32"/>
                      </a:cubicBezTo>
                      <a:cubicBezTo>
                        <a:pt x="101" y="32"/>
                        <a:pt x="106" y="28"/>
                        <a:pt x="106" y="22"/>
                      </a:cubicBezTo>
                      <a:cubicBezTo>
                        <a:pt x="106" y="18"/>
                        <a:pt x="104" y="15"/>
                        <a:pt x="100" y="12"/>
                      </a:cubicBezTo>
                      <a:cubicBezTo>
                        <a:pt x="86" y="5"/>
                        <a:pt x="70" y="0"/>
                        <a:pt x="55" y="0"/>
                      </a:cubicBezTo>
                      <a:cubicBezTo>
                        <a:pt x="26" y="0"/>
                        <a:pt x="6" y="17"/>
                        <a:pt x="6" y="42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6" y="70"/>
                        <a:pt x="33" y="77"/>
                        <a:pt x="53" y="83"/>
                      </a:cubicBezTo>
                      <a:cubicBezTo>
                        <a:pt x="72" y="88"/>
                        <a:pt x="87" y="93"/>
                        <a:pt x="87" y="106"/>
                      </a:cubicBezTo>
                      <a:cubicBezTo>
                        <a:pt x="87" y="107"/>
                        <a:pt x="87" y="107"/>
                        <a:pt x="87" y="107"/>
                      </a:cubicBezTo>
                      <a:cubicBezTo>
                        <a:pt x="87" y="119"/>
                        <a:pt x="76" y="128"/>
                        <a:pt x="60" y="128"/>
                      </a:cubicBezTo>
                      <a:cubicBezTo>
                        <a:pt x="45" y="128"/>
                        <a:pt x="30" y="123"/>
                        <a:pt x="16" y="113"/>
                      </a:cubicBezTo>
                      <a:cubicBezTo>
                        <a:pt x="15" y="112"/>
                        <a:pt x="12" y="111"/>
                        <a:pt x="10" y="111"/>
                      </a:cubicBezTo>
                      <a:cubicBezTo>
                        <a:pt x="4" y="111"/>
                        <a:pt x="0" y="116"/>
                        <a:pt x="0" y="121"/>
                      </a:cubicBezTo>
                      <a:cubicBezTo>
                        <a:pt x="0" y="125"/>
                        <a:pt x="2" y="129"/>
                        <a:pt x="4" y="130"/>
                      </a:cubicBezTo>
                      <a:cubicBezTo>
                        <a:pt x="20" y="141"/>
                        <a:pt x="40" y="148"/>
                        <a:pt x="58" y="148"/>
                      </a:cubicBezTo>
                      <a:cubicBezTo>
                        <a:pt x="89" y="148"/>
                        <a:pt x="109" y="130"/>
                        <a:pt x="109" y="105"/>
                      </a:cubicBezTo>
                      <a:cubicBezTo>
                        <a:pt x="109" y="104"/>
                        <a:pt x="109" y="104"/>
                        <a:pt x="109" y="104"/>
                      </a:cubicBezTo>
                      <a:cubicBezTo>
                        <a:pt x="109" y="79"/>
                        <a:pt x="87" y="70"/>
                        <a:pt x="64" y="63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4" name="Freeform 10">
                  <a:extLst>
                    <a:ext uri="{FF2B5EF4-FFF2-40B4-BE49-F238E27FC236}">
                      <a16:creationId xmlns:a16="http://schemas.microsoft.com/office/drawing/2014/main" id="{492D7317-0917-45C6-8579-0BAF8867484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355138" y="3702050"/>
                  <a:ext cx="300037" cy="631825"/>
                </a:xfrm>
                <a:custGeom>
                  <a:avLst/>
                  <a:gdLst>
                    <a:gd name="T0" fmla="*/ 78 w 89"/>
                    <a:gd name="T1" fmla="*/ 63 h 186"/>
                    <a:gd name="T2" fmla="*/ 89 w 89"/>
                    <a:gd name="T3" fmla="*/ 52 h 186"/>
                    <a:gd name="T4" fmla="*/ 78 w 89"/>
                    <a:gd name="T5" fmla="*/ 42 h 186"/>
                    <a:gd name="T6" fmla="*/ 44 w 89"/>
                    <a:gd name="T7" fmla="*/ 42 h 186"/>
                    <a:gd name="T8" fmla="*/ 44 w 89"/>
                    <a:gd name="T9" fmla="*/ 12 h 186"/>
                    <a:gd name="T10" fmla="*/ 32 w 89"/>
                    <a:gd name="T11" fmla="*/ 0 h 186"/>
                    <a:gd name="T12" fmla="*/ 20 w 89"/>
                    <a:gd name="T13" fmla="*/ 12 h 186"/>
                    <a:gd name="T14" fmla="*/ 20 w 89"/>
                    <a:gd name="T15" fmla="*/ 42 h 186"/>
                    <a:gd name="T16" fmla="*/ 10 w 89"/>
                    <a:gd name="T17" fmla="*/ 42 h 186"/>
                    <a:gd name="T18" fmla="*/ 0 w 89"/>
                    <a:gd name="T19" fmla="*/ 52 h 186"/>
                    <a:gd name="T20" fmla="*/ 10 w 89"/>
                    <a:gd name="T21" fmla="*/ 63 h 186"/>
                    <a:gd name="T22" fmla="*/ 20 w 89"/>
                    <a:gd name="T23" fmla="*/ 63 h 186"/>
                    <a:gd name="T24" fmla="*/ 20 w 89"/>
                    <a:gd name="T25" fmla="*/ 146 h 186"/>
                    <a:gd name="T26" fmla="*/ 61 w 89"/>
                    <a:gd name="T27" fmla="*/ 186 h 186"/>
                    <a:gd name="T28" fmla="*/ 82 w 89"/>
                    <a:gd name="T29" fmla="*/ 183 h 186"/>
                    <a:gd name="T30" fmla="*/ 89 w 89"/>
                    <a:gd name="T31" fmla="*/ 173 h 186"/>
                    <a:gd name="T32" fmla="*/ 78 w 89"/>
                    <a:gd name="T33" fmla="*/ 163 h 186"/>
                    <a:gd name="T34" fmla="*/ 76 w 89"/>
                    <a:gd name="T35" fmla="*/ 164 h 186"/>
                    <a:gd name="T36" fmla="*/ 66 w 89"/>
                    <a:gd name="T37" fmla="*/ 165 h 186"/>
                    <a:gd name="T38" fmla="*/ 44 w 89"/>
                    <a:gd name="T39" fmla="*/ 143 h 186"/>
                    <a:gd name="T40" fmla="*/ 44 w 89"/>
                    <a:gd name="T41" fmla="*/ 63 h 186"/>
                    <a:gd name="T42" fmla="*/ 78 w 89"/>
                    <a:gd name="T43" fmla="*/ 63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9" h="186">
                      <a:moveTo>
                        <a:pt x="78" y="63"/>
                      </a:moveTo>
                      <a:cubicBezTo>
                        <a:pt x="84" y="63"/>
                        <a:pt x="89" y="58"/>
                        <a:pt x="89" y="52"/>
                      </a:cubicBezTo>
                      <a:cubicBezTo>
                        <a:pt x="89" y="47"/>
                        <a:pt x="84" y="42"/>
                        <a:pt x="78" y="42"/>
                      </a:cubicBezTo>
                      <a:cubicBezTo>
                        <a:pt x="44" y="42"/>
                        <a:pt x="44" y="42"/>
                        <a:pt x="44" y="42"/>
                      </a:cubicBezTo>
                      <a:cubicBezTo>
                        <a:pt x="44" y="12"/>
                        <a:pt x="44" y="12"/>
                        <a:pt x="44" y="12"/>
                      </a:cubicBezTo>
                      <a:cubicBezTo>
                        <a:pt x="44" y="5"/>
                        <a:pt x="38" y="0"/>
                        <a:pt x="32" y="0"/>
                      </a:cubicBezTo>
                      <a:cubicBezTo>
                        <a:pt x="25" y="0"/>
                        <a:pt x="20" y="5"/>
                        <a:pt x="20" y="12"/>
                      </a:cubicBezTo>
                      <a:cubicBezTo>
                        <a:pt x="20" y="42"/>
                        <a:pt x="20" y="42"/>
                        <a:pt x="20" y="42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4" y="42"/>
                        <a:pt x="0" y="47"/>
                        <a:pt x="0" y="52"/>
                      </a:cubicBezTo>
                      <a:cubicBezTo>
                        <a:pt x="0" y="58"/>
                        <a:pt x="4" y="63"/>
                        <a:pt x="10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146"/>
                        <a:pt x="20" y="146"/>
                        <a:pt x="20" y="146"/>
                      </a:cubicBezTo>
                      <a:cubicBezTo>
                        <a:pt x="20" y="172"/>
                        <a:pt x="35" y="186"/>
                        <a:pt x="61" y="186"/>
                      </a:cubicBezTo>
                      <a:cubicBezTo>
                        <a:pt x="69" y="186"/>
                        <a:pt x="75" y="185"/>
                        <a:pt x="82" y="183"/>
                      </a:cubicBezTo>
                      <a:cubicBezTo>
                        <a:pt x="86" y="181"/>
                        <a:pt x="89" y="177"/>
                        <a:pt x="89" y="173"/>
                      </a:cubicBezTo>
                      <a:cubicBezTo>
                        <a:pt x="89" y="168"/>
                        <a:pt x="84" y="163"/>
                        <a:pt x="78" y="163"/>
                      </a:cubicBezTo>
                      <a:cubicBezTo>
                        <a:pt x="78" y="163"/>
                        <a:pt x="77" y="163"/>
                        <a:pt x="76" y="164"/>
                      </a:cubicBezTo>
                      <a:cubicBezTo>
                        <a:pt x="74" y="164"/>
                        <a:pt x="70" y="165"/>
                        <a:pt x="66" y="165"/>
                      </a:cubicBezTo>
                      <a:cubicBezTo>
                        <a:pt x="51" y="165"/>
                        <a:pt x="44" y="158"/>
                        <a:pt x="44" y="14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lnTo>
                        <a:pt x="78" y="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5" name="Freeform 11">
                  <a:extLst>
                    <a:ext uri="{FF2B5EF4-FFF2-40B4-BE49-F238E27FC236}">
                      <a16:creationId xmlns:a16="http://schemas.microsoft.com/office/drawing/2014/main" id="{80225615-DC9E-4F6C-99E1-5804C0FD192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777413" y="3838575"/>
                  <a:ext cx="80962" cy="492125"/>
                </a:xfrm>
                <a:custGeom>
                  <a:avLst/>
                  <a:gdLst>
                    <a:gd name="T0" fmla="*/ 12 w 24"/>
                    <a:gd name="T1" fmla="*/ 0 h 145"/>
                    <a:gd name="T2" fmla="*/ 0 w 24"/>
                    <a:gd name="T3" fmla="*/ 12 h 145"/>
                    <a:gd name="T4" fmla="*/ 0 w 24"/>
                    <a:gd name="T5" fmla="*/ 134 h 145"/>
                    <a:gd name="T6" fmla="*/ 12 w 24"/>
                    <a:gd name="T7" fmla="*/ 145 h 145"/>
                    <a:gd name="T8" fmla="*/ 24 w 24"/>
                    <a:gd name="T9" fmla="*/ 134 h 145"/>
                    <a:gd name="T10" fmla="*/ 24 w 24"/>
                    <a:gd name="T11" fmla="*/ 12 h 145"/>
                    <a:gd name="T12" fmla="*/ 12 w 24"/>
                    <a:gd name="T13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145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34"/>
                        <a:pt x="0" y="134"/>
                        <a:pt x="0" y="134"/>
                      </a:cubicBezTo>
                      <a:cubicBezTo>
                        <a:pt x="0" y="140"/>
                        <a:pt x="5" y="145"/>
                        <a:pt x="12" y="145"/>
                      </a:cubicBezTo>
                      <a:cubicBezTo>
                        <a:pt x="19" y="145"/>
                        <a:pt x="24" y="140"/>
                        <a:pt x="24" y="134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6" name="Freeform 12">
                  <a:extLst>
                    <a:ext uri="{FF2B5EF4-FFF2-40B4-BE49-F238E27FC236}">
                      <a16:creationId xmlns:a16="http://schemas.microsoft.com/office/drawing/2014/main" id="{6DA33E63-9268-4291-A2AF-79E27731072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959975" y="3835400"/>
                  <a:ext cx="439737" cy="501650"/>
                </a:xfrm>
                <a:custGeom>
                  <a:avLst/>
                  <a:gdLst>
                    <a:gd name="T0" fmla="*/ 119 w 130"/>
                    <a:gd name="T1" fmla="*/ 107 h 148"/>
                    <a:gd name="T2" fmla="*/ 112 w 130"/>
                    <a:gd name="T3" fmla="*/ 110 h 148"/>
                    <a:gd name="T4" fmla="*/ 74 w 130"/>
                    <a:gd name="T5" fmla="*/ 127 h 148"/>
                    <a:gd name="T6" fmla="*/ 24 w 130"/>
                    <a:gd name="T7" fmla="*/ 74 h 148"/>
                    <a:gd name="T8" fmla="*/ 24 w 130"/>
                    <a:gd name="T9" fmla="*/ 74 h 148"/>
                    <a:gd name="T10" fmla="*/ 73 w 130"/>
                    <a:gd name="T11" fmla="*/ 21 h 148"/>
                    <a:gd name="T12" fmla="*/ 110 w 130"/>
                    <a:gd name="T13" fmla="*/ 37 h 148"/>
                    <a:gd name="T14" fmla="*/ 117 w 130"/>
                    <a:gd name="T15" fmla="*/ 40 h 148"/>
                    <a:gd name="T16" fmla="*/ 129 w 130"/>
                    <a:gd name="T17" fmla="*/ 29 h 148"/>
                    <a:gd name="T18" fmla="*/ 125 w 130"/>
                    <a:gd name="T19" fmla="*/ 20 h 148"/>
                    <a:gd name="T20" fmla="*/ 73 w 130"/>
                    <a:gd name="T21" fmla="*/ 0 h 148"/>
                    <a:gd name="T22" fmla="*/ 0 w 130"/>
                    <a:gd name="T23" fmla="*/ 74 h 148"/>
                    <a:gd name="T24" fmla="*/ 0 w 130"/>
                    <a:gd name="T25" fmla="*/ 75 h 148"/>
                    <a:gd name="T26" fmla="*/ 73 w 130"/>
                    <a:gd name="T27" fmla="*/ 148 h 148"/>
                    <a:gd name="T28" fmla="*/ 126 w 130"/>
                    <a:gd name="T29" fmla="*/ 126 h 148"/>
                    <a:gd name="T30" fmla="*/ 130 w 130"/>
                    <a:gd name="T31" fmla="*/ 118 h 148"/>
                    <a:gd name="T32" fmla="*/ 119 w 130"/>
                    <a:gd name="T33" fmla="*/ 10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0" h="148">
                      <a:moveTo>
                        <a:pt x="119" y="107"/>
                      </a:moveTo>
                      <a:cubicBezTo>
                        <a:pt x="116" y="107"/>
                        <a:pt x="114" y="108"/>
                        <a:pt x="112" y="110"/>
                      </a:cubicBezTo>
                      <a:cubicBezTo>
                        <a:pt x="100" y="122"/>
                        <a:pt x="88" y="127"/>
                        <a:pt x="74" y="127"/>
                      </a:cubicBezTo>
                      <a:cubicBezTo>
                        <a:pt x="46" y="127"/>
                        <a:pt x="24" y="104"/>
                        <a:pt x="24" y="74"/>
                      </a:cubicBezTo>
                      <a:cubicBezTo>
                        <a:pt x="24" y="74"/>
                        <a:pt x="24" y="74"/>
                        <a:pt x="24" y="74"/>
                      </a:cubicBezTo>
                      <a:cubicBezTo>
                        <a:pt x="24" y="44"/>
                        <a:pt x="45" y="21"/>
                        <a:pt x="73" y="21"/>
                      </a:cubicBezTo>
                      <a:cubicBezTo>
                        <a:pt x="90" y="21"/>
                        <a:pt x="101" y="29"/>
                        <a:pt x="110" y="37"/>
                      </a:cubicBezTo>
                      <a:cubicBezTo>
                        <a:pt x="112" y="39"/>
                        <a:pt x="115" y="40"/>
                        <a:pt x="117" y="40"/>
                      </a:cubicBezTo>
                      <a:cubicBezTo>
                        <a:pt x="124" y="40"/>
                        <a:pt x="129" y="35"/>
                        <a:pt x="129" y="29"/>
                      </a:cubicBezTo>
                      <a:cubicBezTo>
                        <a:pt x="129" y="25"/>
                        <a:pt x="127" y="22"/>
                        <a:pt x="125" y="20"/>
                      </a:cubicBezTo>
                      <a:cubicBezTo>
                        <a:pt x="110" y="6"/>
                        <a:pt x="93" y="0"/>
                        <a:pt x="73" y="0"/>
                      </a:cubicBezTo>
                      <a:cubicBezTo>
                        <a:pt x="33" y="0"/>
                        <a:pt x="0" y="33"/>
                        <a:pt x="0" y="74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115"/>
                        <a:pt x="33" y="148"/>
                        <a:pt x="73" y="148"/>
                      </a:cubicBezTo>
                      <a:cubicBezTo>
                        <a:pt x="94" y="148"/>
                        <a:pt x="111" y="141"/>
                        <a:pt x="126" y="126"/>
                      </a:cubicBezTo>
                      <a:cubicBezTo>
                        <a:pt x="128" y="124"/>
                        <a:pt x="130" y="121"/>
                        <a:pt x="130" y="118"/>
                      </a:cubicBezTo>
                      <a:cubicBezTo>
                        <a:pt x="130" y="112"/>
                        <a:pt x="125" y="107"/>
                        <a:pt x="119" y="107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7" name="Freeform 13">
                  <a:extLst>
                    <a:ext uri="{FF2B5EF4-FFF2-40B4-BE49-F238E27FC236}">
                      <a16:creationId xmlns:a16="http://schemas.microsoft.com/office/drawing/2014/main" id="{D32333FA-22A3-48A9-8220-E0A281CAAA85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10494963" y="3838575"/>
                  <a:ext cx="427037" cy="498475"/>
                </a:xfrm>
                <a:custGeom>
                  <a:avLst/>
                  <a:gdLst>
                    <a:gd name="T0" fmla="*/ 111 w 126"/>
                    <a:gd name="T1" fmla="*/ 16 h 147"/>
                    <a:gd name="T2" fmla="*/ 65 w 126"/>
                    <a:gd name="T3" fmla="*/ 0 h 147"/>
                    <a:gd name="T4" fmla="*/ 19 w 126"/>
                    <a:gd name="T5" fmla="*/ 9 h 147"/>
                    <a:gd name="T6" fmla="*/ 12 w 126"/>
                    <a:gd name="T7" fmla="*/ 19 h 147"/>
                    <a:gd name="T8" fmla="*/ 23 w 126"/>
                    <a:gd name="T9" fmla="*/ 30 h 147"/>
                    <a:gd name="T10" fmla="*/ 27 w 126"/>
                    <a:gd name="T11" fmla="*/ 29 h 147"/>
                    <a:gd name="T12" fmla="*/ 63 w 126"/>
                    <a:gd name="T13" fmla="*/ 21 h 147"/>
                    <a:gd name="T14" fmla="*/ 103 w 126"/>
                    <a:gd name="T15" fmla="*/ 58 h 147"/>
                    <a:gd name="T16" fmla="*/ 103 w 126"/>
                    <a:gd name="T17" fmla="*/ 61 h 147"/>
                    <a:gd name="T18" fmla="*/ 61 w 126"/>
                    <a:gd name="T19" fmla="*/ 55 h 147"/>
                    <a:gd name="T20" fmla="*/ 0 w 126"/>
                    <a:gd name="T21" fmla="*/ 102 h 147"/>
                    <a:gd name="T22" fmla="*/ 0 w 126"/>
                    <a:gd name="T23" fmla="*/ 102 h 147"/>
                    <a:gd name="T24" fmla="*/ 54 w 126"/>
                    <a:gd name="T25" fmla="*/ 147 h 147"/>
                    <a:gd name="T26" fmla="*/ 103 w 126"/>
                    <a:gd name="T27" fmla="*/ 125 h 147"/>
                    <a:gd name="T28" fmla="*/ 103 w 126"/>
                    <a:gd name="T29" fmla="*/ 134 h 147"/>
                    <a:gd name="T30" fmla="*/ 114 w 126"/>
                    <a:gd name="T31" fmla="*/ 145 h 147"/>
                    <a:gd name="T32" fmla="*/ 126 w 126"/>
                    <a:gd name="T33" fmla="*/ 134 h 147"/>
                    <a:gd name="T34" fmla="*/ 126 w 126"/>
                    <a:gd name="T35" fmla="*/ 57 h 147"/>
                    <a:gd name="T36" fmla="*/ 111 w 126"/>
                    <a:gd name="T37" fmla="*/ 16 h 147"/>
                    <a:gd name="T38" fmla="*/ 58 w 126"/>
                    <a:gd name="T39" fmla="*/ 128 h 147"/>
                    <a:gd name="T40" fmla="*/ 24 w 126"/>
                    <a:gd name="T41" fmla="*/ 102 h 147"/>
                    <a:gd name="T42" fmla="*/ 24 w 126"/>
                    <a:gd name="T43" fmla="*/ 101 h 147"/>
                    <a:gd name="T44" fmla="*/ 64 w 126"/>
                    <a:gd name="T45" fmla="*/ 73 h 147"/>
                    <a:gd name="T46" fmla="*/ 103 w 126"/>
                    <a:gd name="T47" fmla="*/ 79 h 147"/>
                    <a:gd name="T48" fmla="*/ 103 w 126"/>
                    <a:gd name="T49" fmla="*/ 91 h 147"/>
                    <a:gd name="T50" fmla="*/ 58 w 126"/>
                    <a:gd name="T51" fmla="*/ 128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6" h="147">
                      <a:moveTo>
                        <a:pt x="111" y="16"/>
                      </a:moveTo>
                      <a:cubicBezTo>
                        <a:pt x="101" y="5"/>
                        <a:pt x="85" y="0"/>
                        <a:pt x="65" y="0"/>
                      </a:cubicBezTo>
                      <a:cubicBezTo>
                        <a:pt x="48" y="0"/>
                        <a:pt x="34" y="3"/>
                        <a:pt x="19" y="9"/>
                      </a:cubicBezTo>
                      <a:cubicBezTo>
                        <a:pt x="16" y="11"/>
                        <a:pt x="12" y="15"/>
                        <a:pt x="12" y="19"/>
                      </a:cubicBezTo>
                      <a:cubicBezTo>
                        <a:pt x="12" y="25"/>
                        <a:pt x="17" y="30"/>
                        <a:pt x="23" y="30"/>
                      </a:cubicBezTo>
                      <a:cubicBezTo>
                        <a:pt x="24" y="30"/>
                        <a:pt x="26" y="29"/>
                        <a:pt x="27" y="29"/>
                      </a:cubicBezTo>
                      <a:cubicBezTo>
                        <a:pt x="39" y="23"/>
                        <a:pt x="50" y="21"/>
                        <a:pt x="63" y="21"/>
                      </a:cubicBezTo>
                      <a:cubicBezTo>
                        <a:pt x="89" y="21"/>
                        <a:pt x="103" y="34"/>
                        <a:pt x="103" y="58"/>
                      </a:cubicBezTo>
                      <a:cubicBezTo>
                        <a:pt x="103" y="61"/>
                        <a:pt x="103" y="61"/>
                        <a:pt x="103" y="61"/>
                      </a:cubicBezTo>
                      <a:cubicBezTo>
                        <a:pt x="92" y="58"/>
                        <a:pt x="80" y="55"/>
                        <a:pt x="61" y="55"/>
                      </a:cubicBezTo>
                      <a:cubicBezTo>
                        <a:pt x="23" y="55"/>
                        <a:pt x="0" y="73"/>
                        <a:pt x="0" y="102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0" y="132"/>
                        <a:pt x="27" y="147"/>
                        <a:pt x="54" y="147"/>
                      </a:cubicBezTo>
                      <a:cubicBezTo>
                        <a:pt x="79" y="147"/>
                        <a:pt x="94" y="136"/>
                        <a:pt x="103" y="125"/>
                      </a:cubicBezTo>
                      <a:cubicBezTo>
                        <a:pt x="103" y="134"/>
                        <a:pt x="103" y="134"/>
                        <a:pt x="103" y="134"/>
                      </a:cubicBezTo>
                      <a:cubicBezTo>
                        <a:pt x="103" y="141"/>
                        <a:pt x="108" y="145"/>
                        <a:pt x="114" y="145"/>
                      </a:cubicBezTo>
                      <a:cubicBezTo>
                        <a:pt x="121" y="145"/>
                        <a:pt x="126" y="140"/>
                        <a:pt x="126" y="134"/>
                      </a:cubicBezTo>
                      <a:cubicBezTo>
                        <a:pt x="126" y="57"/>
                        <a:pt x="126" y="57"/>
                        <a:pt x="126" y="57"/>
                      </a:cubicBezTo>
                      <a:cubicBezTo>
                        <a:pt x="126" y="40"/>
                        <a:pt x="121" y="25"/>
                        <a:pt x="111" y="16"/>
                      </a:cubicBezTo>
                      <a:moveTo>
                        <a:pt x="58" y="128"/>
                      </a:moveTo>
                      <a:cubicBezTo>
                        <a:pt x="42" y="128"/>
                        <a:pt x="24" y="120"/>
                        <a:pt x="24" y="102"/>
                      </a:cubicBezTo>
                      <a:cubicBezTo>
                        <a:pt x="24" y="101"/>
                        <a:pt x="24" y="101"/>
                        <a:pt x="24" y="101"/>
                      </a:cubicBezTo>
                      <a:cubicBezTo>
                        <a:pt x="24" y="84"/>
                        <a:pt x="39" y="73"/>
                        <a:pt x="64" y="73"/>
                      </a:cubicBezTo>
                      <a:cubicBezTo>
                        <a:pt x="77" y="73"/>
                        <a:pt x="90" y="75"/>
                        <a:pt x="103" y="79"/>
                      </a:cubicBezTo>
                      <a:cubicBezTo>
                        <a:pt x="103" y="91"/>
                        <a:pt x="103" y="91"/>
                        <a:pt x="103" y="91"/>
                      </a:cubicBezTo>
                      <a:cubicBezTo>
                        <a:pt x="103" y="112"/>
                        <a:pt x="84" y="128"/>
                        <a:pt x="58" y="128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8" name="Oval 14">
                  <a:extLst>
                    <a:ext uri="{FF2B5EF4-FFF2-40B4-BE49-F238E27FC236}">
                      <a16:creationId xmlns:a16="http://schemas.microsoft.com/office/drawing/2014/main" id="{B43CA415-FB47-4517-87BE-D1A4AC5DA69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9774238" y="3648075"/>
                  <a:ext cx="92075" cy="9207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2018AB09-8A5A-4E03-A09A-62B53E4068D4}"/>
                  </a:ext>
                </a:extLst>
              </p:cNvPr>
              <p:cNvGrpSpPr/>
              <p:nvPr userDrawn="1"/>
            </p:nvGrpSpPr>
            <p:grpSpPr bwMode="white">
              <a:xfrm>
                <a:off x="564121" y="4756749"/>
                <a:ext cx="419634" cy="481486"/>
                <a:chOff x="5456238" y="3284538"/>
                <a:chExt cx="1249362" cy="1433512"/>
              </a:xfrm>
              <a:solidFill>
                <a:srgbClr val="DD0031"/>
              </a:solidFill>
            </p:grpSpPr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050A566F-0924-4213-846E-A40C59AF4F36}"/>
                    </a:ext>
                  </a:extLst>
                </p:cNvPr>
                <p:cNvGrpSpPr/>
                <p:nvPr userDrawn="1"/>
              </p:nvGrpSpPr>
              <p:grpSpPr bwMode="white">
                <a:xfrm>
                  <a:off x="5456238" y="3284538"/>
                  <a:ext cx="1249362" cy="1433512"/>
                  <a:chOff x="5456238" y="3284538"/>
                  <a:chExt cx="1249362" cy="1433512"/>
                </a:xfrm>
                <a:grpFill/>
              </p:grpSpPr>
              <p:sp>
                <p:nvSpPr>
                  <p:cNvPr id="150" name="Oval 15">
                    <a:extLst>
                      <a:ext uri="{FF2B5EF4-FFF2-40B4-BE49-F238E27FC236}">
                        <a16:creationId xmlns:a16="http://schemas.microsoft.com/office/drawing/2014/main" id="{FCFB9985-11E6-4B54-AC8B-63D4C8F542E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69013" y="3519488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1" name="Oval 16">
                    <a:extLst>
                      <a:ext uri="{FF2B5EF4-FFF2-40B4-BE49-F238E27FC236}">
                        <a16:creationId xmlns:a16="http://schemas.microsoft.com/office/drawing/2014/main" id="{1065BD55-8967-4F9E-BBE8-BB113AE98341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51550" y="4283075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2" name="Oval 17">
                    <a:extLst>
                      <a:ext uri="{FF2B5EF4-FFF2-40B4-BE49-F238E27FC236}">
                        <a16:creationId xmlns:a16="http://schemas.microsoft.com/office/drawing/2014/main" id="{60130D1D-6564-4372-A62D-F65E7BB891F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689601" y="3903663"/>
                    <a:ext cx="196850" cy="1968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3" name="Freeform 18">
                    <a:extLst>
                      <a:ext uri="{FF2B5EF4-FFF2-40B4-BE49-F238E27FC236}">
                        <a16:creationId xmlns:a16="http://schemas.microsoft.com/office/drawing/2014/main" id="{90D2A1AD-40FF-45D3-9841-C5B80969770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91201" y="3624263"/>
                    <a:ext cx="217487" cy="217487"/>
                  </a:xfrm>
                  <a:custGeom>
                    <a:avLst/>
                    <a:gdLst>
                      <a:gd name="T0" fmla="*/ 53 w 64"/>
                      <a:gd name="T1" fmla="*/ 11 h 64"/>
                      <a:gd name="T2" fmla="*/ 53 w 64"/>
                      <a:gd name="T3" fmla="*/ 52 h 64"/>
                      <a:gd name="T4" fmla="*/ 11 w 64"/>
                      <a:gd name="T5" fmla="*/ 52 h 64"/>
                      <a:gd name="T6" fmla="*/ 11 w 64"/>
                      <a:gd name="T7" fmla="*/ 11 h 64"/>
                      <a:gd name="T8" fmla="*/ 53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53" y="11"/>
                        </a:moveTo>
                        <a:cubicBezTo>
                          <a:pt x="64" y="22"/>
                          <a:pt x="64" y="41"/>
                          <a:pt x="53" y="52"/>
                        </a:cubicBezTo>
                        <a:cubicBezTo>
                          <a:pt x="41" y="64"/>
                          <a:pt x="23" y="64"/>
                          <a:pt x="11" y="52"/>
                        </a:cubicBezTo>
                        <a:cubicBezTo>
                          <a:pt x="0" y="41"/>
                          <a:pt x="0" y="22"/>
                          <a:pt x="11" y="11"/>
                        </a:cubicBezTo>
                        <a:cubicBezTo>
                          <a:pt x="23" y="0"/>
                          <a:pt x="41" y="0"/>
                          <a:pt x="53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4" name="Freeform 19">
                    <a:extLst>
                      <a:ext uri="{FF2B5EF4-FFF2-40B4-BE49-F238E27FC236}">
                        <a16:creationId xmlns:a16="http://schemas.microsoft.com/office/drawing/2014/main" id="{B4867967-5FEF-47F1-ABB6-70DB46BD4AC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11900" y="4160838"/>
                    <a:ext cx="217487" cy="220662"/>
                  </a:xfrm>
                  <a:custGeom>
                    <a:avLst/>
                    <a:gdLst>
                      <a:gd name="T0" fmla="*/ 53 w 64"/>
                      <a:gd name="T1" fmla="*/ 12 h 65"/>
                      <a:gd name="T2" fmla="*/ 11 w 64"/>
                      <a:gd name="T3" fmla="*/ 12 h 65"/>
                      <a:gd name="T4" fmla="*/ 11 w 64"/>
                      <a:gd name="T5" fmla="*/ 53 h 65"/>
                      <a:gd name="T6" fmla="*/ 53 w 64"/>
                      <a:gd name="T7" fmla="*/ 53 h 65"/>
                      <a:gd name="T8" fmla="*/ 53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53" y="12"/>
                        </a:moveTo>
                        <a:cubicBezTo>
                          <a:pt x="41" y="0"/>
                          <a:pt x="23" y="0"/>
                          <a:pt x="11" y="12"/>
                        </a:cubicBezTo>
                        <a:cubicBezTo>
                          <a:pt x="0" y="23"/>
                          <a:pt x="0" y="42"/>
                          <a:pt x="11" y="53"/>
                        </a:cubicBezTo>
                        <a:cubicBezTo>
                          <a:pt x="23" y="65"/>
                          <a:pt x="41" y="65"/>
                          <a:pt x="53" y="53"/>
                        </a:cubicBezTo>
                        <a:cubicBezTo>
                          <a:pt x="64" y="42"/>
                          <a:pt x="64" y="23"/>
                          <a:pt x="53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5" name="Freeform 20">
                    <a:extLst>
                      <a:ext uri="{FF2B5EF4-FFF2-40B4-BE49-F238E27FC236}">
                        <a16:creationId xmlns:a16="http://schemas.microsoft.com/office/drawing/2014/main" id="{2D7A72EF-9ECF-4FC3-8BC7-FF543F938966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91201" y="4160838"/>
                    <a:ext cx="217487" cy="220662"/>
                  </a:xfrm>
                  <a:custGeom>
                    <a:avLst/>
                    <a:gdLst>
                      <a:gd name="T0" fmla="*/ 11 w 64"/>
                      <a:gd name="T1" fmla="*/ 12 h 65"/>
                      <a:gd name="T2" fmla="*/ 53 w 64"/>
                      <a:gd name="T3" fmla="*/ 12 h 65"/>
                      <a:gd name="T4" fmla="*/ 53 w 64"/>
                      <a:gd name="T5" fmla="*/ 53 h 65"/>
                      <a:gd name="T6" fmla="*/ 11 w 64"/>
                      <a:gd name="T7" fmla="*/ 53 h 65"/>
                      <a:gd name="T8" fmla="*/ 11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11" y="12"/>
                        </a:moveTo>
                        <a:cubicBezTo>
                          <a:pt x="23" y="0"/>
                          <a:pt x="41" y="0"/>
                          <a:pt x="53" y="12"/>
                        </a:cubicBezTo>
                        <a:cubicBezTo>
                          <a:pt x="64" y="23"/>
                          <a:pt x="64" y="42"/>
                          <a:pt x="53" y="53"/>
                        </a:cubicBezTo>
                        <a:cubicBezTo>
                          <a:pt x="41" y="65"/>
                          <a:pt x="23" y="65"/>
                          <a:pt x="11" y="53"/>
                        </a:cubicBezTo>
                        <a:cubicBezTo>
                          <a:pt x="0" y="42"/>
                          <a:pt x="0" y="23"/>
                          <a:pt x="11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6" name="Freeform 21">
                    <a:extLst>
                      <a:ext uri="{FF2B5EF4-FFF2-40B4-BE49-F238E27FC236}">
                        <a16:creationId xmlns:a16="http://schemas.microsoft.com/office/drawing/2014/main" id="{AC3EA8C3-69E0-4E54-B081-CE52EF2A868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29363" y="3624263"/>
                    <a:ext cx="217487" cy="217487"/>
                  </a:xfrm>
                  <a:custGeom>
                    <a:avLst/>
                    <a:gdLst>
                      <a:gd name="T0" fmla="*/ 11 w 64"/>
                      <a:gd name="T1" fmla="*/ 11 h 64"/>
                      <a:gd name="T2" fmla="*/ 11 w 64"/>
                      <a:gd name="T3" fmla="*/ 52 h 64"/>
                      <a:gd name="T4" fmla="*/ 53 w 64"/>
                      <a:gd name="T5" fmla="*/ 52 h 64"/>
                      <a:gd name="T6" fmla="*/ 53 w 64"/>
                      <a:gd name="T7" fmla="*/ 11 h 64"/>
                      <a:gd name="T8" fmla="*/ 11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11" y="11"/>
                        </a:moveTo>
                        <a:cubicBezTo>
                          <a:pt x="0" y="22"/>
                          <a:pt x="0" y="41"/>
                          <a:pt x="11" y="52"/>
                        </a:cubicBezTo>
                        <a:cubicBezTo>
                          <a:pt x="23" y="64"/>
                          <a:pt x="41" y="64"/>
                          <a:pt x="53" y="52"/>
                        </a:cubicBezTo>
                        <a:cubicBezTo>
                          <a:pt x="64" y="41"/>
                          <a:pt x="64" y="22"/>
                          <a:pt x="53" y="11"/>
                        </a:cubicBezTo>
                        <a:cubicBezTo>
                          <a:pt x="41" y="0"/>
                          <a:pt x="23" y="0"/>
                          <a:pt x="11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7" name="Oval 22">
                    <a:extLst>
                      <a:ext uri="{FF2B5EF4-FFF2-40B4-BE49-F238E27FC236}">
                        <a16:creationId xmlns:a16="http://schemas.microsoft.com/office/drawing/2014/main" id="{058D8EC3-40B6-4B37-83F0-4D7DB25823D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86476" y="3284538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8" name="Oval 23">
                    <a:extLst>
                      <a:ext uri="{FF2B5EF4-FFF2-40B4-BE49-F238E27FC236}">
                        <a16:creationId xmlns:a16="http://schemas.microsoft.com/office/drawing/2014/main" id="{21A39F42-7BBD-4583-8E1F-0D3410E5C42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69013" y="4551363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9" name="Oval 24">
                    <a:extLst>
                      <a:ext uri="{FF2B5EF4-FFF2-40B4-BE49-F238E27FC236}">
                        <a16:creationId xmlns:a16="http://schemas.microsoft.com/office/drawing/2014/main" id="{ACF8F8E2-001F-4608-BBC6-EA8F43126E9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456238" y="3916363"/>
                    <a:ext cx="166687" cy="16986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0" name="Freeform 25">
                    <a:extLst>
                      <a:ext uri="{FF2B5EF4-FFF2-40B4-BE49-F238E27FC236}">
                        <a16:creationId xmlns:a16="http://schemas.microsoft.com/office/drawing/2014/main" id="{3A2E63EA-889E-4E26-88EE-3BB7E824B51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32451" y="3460750"/>
                    <a:ext cx="182562" cy="184150"/>
                  </a:xfrm>
                  <a:custGeom>
                    <a:avLst/>
                    <a:gdLst>
                      <a:gd name="T0" fmla="*/ 44 w 54"/>
                      <a:gd name="T1" fmla="*/ 10 h 54"/>
                      <a:gd name="T2" fmla="*/ 44 w 54"/>
                      <a:gd name="T3" fmla="*/ 45 h 54"/>
                      <a:gd name="T4" fmla="*/ 9 w 54"/>
                      <a:gd name="T5" fmla="*/ 45 h 54"/>
                      <a:gd name="T6" fmla="*/ 9 w 54"/>
                      <a:gd name="T7" fmla="*/ 10 h 54"/>
                      <a:gd name="T8" fmla="*/ 44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4" y="10"/>
                        </a:moveTo>
                        <a:cubicBezTo>
                          <a:pt x="54" y="19"/>
                          <a:pt x="54" y="35"/>
                          <a:pt x="44" y="45"/>
                        </a:cubicBezTo>
                        <a:cubicBezTo>
                          <a:pt x="35" y="54"/>
                          <a:pt x="19" y="54"/>
                          <a:pt x="9" y="45"/>
                        </a:cubicBezTo>
                        <a:cubicBezTo>
                          <a:pt x="0" y="35"/>
                          <a:pt x="0" y="19"/>
                          <a:pt x="9" y="10"/>
                        </a:cubicBezTo>
                        <a:cubicBezTo>
                          <a:pt x="19" y="0"/>
                          <a:pt x="35" y="0"/>
                          <a:pt x="44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1" name="Freeform 26">
                    <a:extLst>
                      <a:ext uri="{FF2B5EF4-FFF2-40B4-BE49-F238E27FC236}">
                        <a16:creationId xmlns:a16="http://schemas.microsoft.com/office/drawing/2014/main" id="{318E9CC0-E11E-4906-9108-7889531C27B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05575" y="4357688"/>
                    <a:ext cx="182562" cy="184150"/>
                  </a:xfrm>
                  <a:custGeom>
                    <a:avLst/>
                    <a:gdLst>
                      <a:gd name="T0" fmla="*/ 45 w 54"/>
                      <a:gd name="T1" fmla="*/ 9 h 54"/>
                      <a:gd name="T2" fmla="*/ 10 w 54"/>
                      <a:gd name="T3" fmla="*/ 9 h 54"/>
                      <a:gd name="T4" fmla="*/ 10 w 54"/>
                      <a:gd name="T5" fmla="*/ 44 h 54"/>
                      <a:gd name="T6" fmla="*/ 45 w 54"/>
                      <a:gd name="T7" fmla="*/ 44 h 54"/>
                      <a:gd name="T8" fmla="*/ 45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5" y="9"/>
                        </a:moveTo>
                        <a:cubicBezTo>
                          <a:pt x="35" y="0"/>
                          <a:pt x="20" y="0"/>
                          <a:pt x="10" y="9"/>
                        </a:cubicBezTo>
                        <a:cubicBezTo>
                          <a:pt x="0" y="19"/>
                          <a:pt x="0" y="35"/>
                          <a:pt x="10" y="44"/>
                        </a:cubicBezTo>
                        <a:cubicBezTo>
                          <a:pt x="20" y="54"/>
                          <a:pt x="35" y="54"/>
                          <a:pt x="45" y="44"/>
                        </a:cubicBezTo>
                        <a:cubicBezTo>
                          <a:pt x="54" y="35"/>
                          <a:pt x="54" y="19"/>
                          <a:pt x="45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2" name="Freeform 27">
                    <a:extLst>
                      <a:ext uri="{FF2B5EF4-FFF2-40B4-BE49-F238E27FC236}">
                        <a16:creationId xmlns:a16="http://schemas.microsoft.com/office/drawing/2014/main" id="{B8467669-319B-4C37-AC06-69EBE843A79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32451" y="4357688"/>
                    <a:ext cx="182562" cy="184150"/>
                  </a:xfrm>
                  <a:custGeom>
                    <a:avLst/>
                    <a:gdLst>
                      <a:gd name="T0" fmla="*/ 9 w 54"/>
                      <a:gd name="T1" fmla="*/ 9 h 54"/>
                      <a:gd name="T2" fmla="*/ 44 w 54"/>
                      <a:gd name="T3" fmla="*/ 9 h 54"/>
                      <a:gd name="T4" fmla="*/ 44 w 54"/>
                      <a:gd name="T5" fmla="*/ 44 h 54"/>
                      <a:gd name="T6" fmla="*/ 9 w 54"/>
                      <a:gd name="T7" fmla="*/ 44 h 54"/>
                      <a:gd name="T8" fmla="*/ 9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9" y="9"/>
                        </a:moveTo>
                        <a:cubicBezTo>
                          <a:pt x="19" y="0"/>
                          <a:pt x="35" y="0"/>
                          <a:pt x="44" y="9"/>
                        </a:cubicBezTo>
                        <a:cubicBezTo>
                          <a:pt x="54" y="19"/>
                          <a:pt x="54" y="35"/>
                          <a:pt x="44" y="44"/>
                        </a:cubicBezTo>
                        <a:cubicBezTo>
                          <a:pt x="35" y="54"/>
                          <a:pt x="19" y="54"/>
                          <a:pt x="9" y="44"/>
                        </a:cubicBezTo>
                        <a:cubicBezTo>
                          <a:pt x="0" y="35"/>
                          <a:pt x="0" y="19"/>
                          <a:pt x="9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3" name="Freeform 28">
                    <a:extLst>
                      <a:ext uri="{FF2B5EF4-FFF2-40B4-BE49-F238E27FC236}">
                        <a16:creationId xmlns:a16="http://schemas.microsoft.com/office/drawing/2014/main" id="{6F125F83-4FBF-4E46-865E-A7033A1EC291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23038" y="3460750"/>
                    <a:ext cx="182562" cy="184150"/>
                  </a:xfrm>
                  <a:custGeom>
                    <a:avLst/>
                    <a:gdLst>
                      <a:gd name="T0" fmla="*/ 10 w 54"/>
                      <a:gd name="T1" fmla="*/ 10 h 54"/>
                      <a:gd name="T2" fmla="*/ 10 w 54"/>
                      <a:gd name="T3" fmla="*/ 45 h 54"/>
                      <a:gd name="T4" fmla="*/ 45 w 54"/>
                      <a:gd name="T5" fmla="*/ 45 h 54"/>
                      <a:gd name="T6" fmla="*/ 45 w 54"/>
                      <a:gd name="T7" fmla="*/ 10 h 54"/>
                      <a:gd name="T8" fmla="*/ 10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10" y="10"/>
                        </a:moveTo>
                        <a:cubicBezTo>
                          <a:pt x="0" y="19"/>
                          <a:pt x="0" y="35"/>
                          <a:pt x="10" y="45"/>
                        </a:cubicBezTo>
                        <a:cubicBezTo>
                          <a:pt x="20" y="54"/>
                          <a:pt x="35" y="54"/>
                          <a:pt x="45" y="45"/>
                        </a:cubicBezTo>
                        <a:cubicBezTo>
                          <a:pt x="54" y="35"/>
                          <a:pt x="54" y="19"/>
                          <a:pt x="45" y="10"/>
                        </a:cubicBezTo>
                        <a:cubicBezTo>
                          <a:pt x="35" y="0"/>
                          <a:pt x="20" y="0"/>
                          <a:pt x="10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4" name="Freeform 29">
                    <a:extLst>
                      <a:ext uri="{FF2B5EF4-FFF2-40B4-BE49-F238E27FC236}">
                        <a16:creationId xmlns:a16="http://schemas.microsoft.com/office/drawing/2014/main" id="{DC9C90B9-DACB-4BBC-9808-A9012DD1DCA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872163" y="3400425"/>
                    <a:ext cx="166687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33 w 49"/>
                      <a:gd name="T3" fmla="*/ 45 h 50"/>
                      <a:gd name="T4" fmla="*/ 5 w 49"/>
                      <a:gd name="T5" fmla="*/ 33 h 50"/>
                      <a:gd name="T6" fmla="*/ 16 w 49"/>
                      <a:gd name="T7" fmla="*/ 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9" y="28"/>
                          <a:pt x="44" y="41"/>
                          <a:pt x="33" y="45"/>
                        </a:cubicBezTo>
                        <a:cubicBezTo>
                          <a:pt x="22" y="50"/>
                          <a:pt x="9" y="45"/>
                          <a:pt x="5" y="33"/>
                        </a:cubicBezTo>
                        <a:cubicBezTo>
                          <a:pt x="0" y="22"/>
                          <a:pt x="5" y="10"/>
                          <a:pt x="16" y="5"/>
                        </a:cubicBezTo>
                        <a:cubicBezTo>
                          <a:pt x="27" y="0"/>
                          <a:pt x="40" y="6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5" name="Freeform 30">
                    <a:extLst>
                      <a:ext uri="{FF2B5EF4-FFF2-40B4-BE49-F238E27FC236}">
                        <a16:creationId xmlns:a16="http://schemas.microsoft.com/office/drawing/2014/main" id="{B907774C-3687-4E42-BAB2-E39CF9C2306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281738" y="4432300"/>
                    <a:ext cx="165100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16 w 49"/>
                      <a:gd name="T3" fmla="*/ 5 h 50"/>
                      <a:gd name="T4" fmla="*/ 4 w 49"/>
                      <a:gd name="T5" fmla="*/ 33 h 50"/>
                      <a:gd name="T6" fmla="*/ 33 w 49"/>
                      <a:gd name="T7" fmla="*/ 4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0" y="6"/>
                          <a:pt x="27" y="0"/>
                          <a:pt x="16" y="5"/>
                        </a:cubicBezTo>
                        <a:cubicBezTo>
                          <a:pt x="5" y="9"/>
                          <a:pt x="0" y="22"/>
                          <a:pt x="4" y="33"/>
                        </a:cubicBezTo>
                        <a:cubicBezTo>
                          <a:pt x="9" y="44"/>
                          <a:pt x="22" y="50"/>
                          <a:pt x="33" y="45"/>
                        </a:cubicBezTo>
                        <a:cubicBezTo>
                          <a:pt x="44" y="41"/>
                          <a:pt x="49" y="28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6" name="Freeform 32">
                    <a:extLst>
                      <a:ext uri="{FF2B5EF4-FFF2-40B4-BE49-F238E27FC236}">
                        <a16:creationId xmlns:a16="http://schemas.microsoft.com/office/drawing/2014/main" id="{09D236E6-B85E-42BE-8DAB-D153E167285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572126" y="3702050"/>
                    <a:ext cx="165100" cy="169862"/>
                  </a:xfrm>
                  <a:custGeom>
                    <a:avLst/>
                    <a:gdLst>
                      <a:gd name="T0" fmla="*/ 33 w 49"/>
                      <a:gd name="T1" fmla="*/ 5 h 50"/>
                      <a:gd name="T2" fmla="*/ 45 w 49"/>
                      <a:gd name="T3" fmla="*/ 33 h 50"/>
                      <a:gd name="T4" fmla="*/ 16 w 49"/>
                      <a:gd name="T5" fmla="*/ 45 h 50"/>
                      <a:gd name="T6" fmla="*/ 4 w 49"/>
                      <a:gd name="T7" fmla="*/ 17 h 50"/>
                      <a:gd name="T8" fmla="*/ 33 w 49"/>
                      <a:gd name="T9" fmla="*/ 5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33" y="5"/>
                        </a:moveTo>
                        <a:cubicBezTo>
                          <a:pt x="44" y="10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4" y="17"/>
                        </a:cubicBezTo>
                        <a:cubicBezTo>
                          <a:pt x="9" y="6"/>
                          <a:pt x="22" y="0"/>
                          <a:pt x="33" y="5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7" name="Freeform 33">
                    <a:extLst>
                      <a:ext uri="{FF2B5EF4-FFF2-40B4-BE49-F238E27FC236}">
                        <a16:creationId xmlns:a16="http://schemas.microsoft.com/office/drawing/2014/main" id="{6FF2D236-3F27-4655-8A67-0631C818878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872163" y="4432300"/>
                    <a:ext cx="166687" cy="169862"/>
                  </a:xfrm>
                  <a:custGeom>
                    <a:avLst/>
                    <a:gdLst>
                      <a:gd name="T0" fmla="*/ 5 w 49"/>
                      <a:gd name="T1" fmla="*/ 17 h 50"/>
                      <a:gd name="T2" fmla="*/ 33 w 49"/>
                      <a:gd name="T3" fmla="*/ 5 h 50"/>
                      <a:gd name="T4" fmla="*/ 45 w 49"/>
                      <a:gd name="T5" fmla="*/ 33 h 50"/>
                      <a:gd name="T6" fmla="*/ 16 w 49"/>
                      <a:gd name="T7" fmla="*/ 45 h 50"/>
                      <a:gd name="T8" fmla="*/ 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5" y="17"/>
                        </a:moveTo>
                        <a:cubicBezTo>
                          <a:pt x="9" y="6"/>
                          <a:pt x="22" y="0"/>
                          <a:pt x="33" y="5"/>
                        </a:cubicBezTo>
                        <a:cubicBezTo>
                          <a:pt x="44" y="9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8" name="Freeform 34">
                    <a:extLst>
                      <a:ext uri="{FF2B5EF4-FFF2-40B4-BE49-F238E27FC236}">
                        <a16:creationId xmlns:a16="http://schemas.microsoft.com/office/drawing/2014/main" id="{9AE4DDCF-59B0-4BBC-AB1F-1CE26A4E25D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299201" y="3400425"/>
                    <a:ext cx="165100" cy="169862"/>
                  </a:xfrm>
                  <a:custGeom>
                    <a:avLst/>
                    <a:gdLst>
                      <a:gd name="T0" fmla="*/ 4 w 49"/>
                      <a:gd name="T1" fmla="*/ 17 h 50"/>
                      <a:gd name="T2" fmla="*/ 16 w 49"/>
                      <a:gd name="T3" fmla="*/ 45 h 50"/>
                      <a:gd name="T4" fmla="*/ 45 w 49"/>
                      <a:gd name="T5" fmla="*/ 33 h 50"/>
                      <a:gd name="T6" fmla="*/ 33 w 49"/>
                      <a:gd name="T7" fmla="*/ 5 h 50"/>
                      <a:gd name="T8" fmla="*/ 4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" y="17"/>
                        </a:moveTo>
                        <a:cubicBezTo>
                          <a:pt x="0" y="28"/>
                          <a:pt x="5" y="41"/>
                          <a:pt x="16" y="45"/>
                        </a:cubicBezTo>
                        <a:cubicBezTo>
                          <a:pt x="27" y="50"/>
                          <a:pt x="40" y="45"/>
                          <a:pt x="45" y="33"/>
                        </a:cubicBezTo>
                        <a:cubicBezTo>
                          <a:pt x="49" y="22"/>
                          <a:pt x="44" y="10"/>
                          <a:pt x="33" y="5"/>
                        </a:cubicBezTo>
                        <a:cubicBezTo>
                          <a:pt x="22" y="0"/>
                          <a:pt x="9" y="6"/>
                          <a:pt x="4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</p:grpSp>
            <p:sp>
              <p:nvSpPr>
                <p:cNvPr id="149" name="Freeform 31">
                  <a:extLst>
                    <a:ext uri="{FF2B5EF4-FFF2-40B4-BE49-F238E27FC236}">
                      <a16:creationId xmlns:a16="http://schemas.microsoft.com/office/drawing/2014/main" id="{29630960-08F4-43E9-8CE2-D8954BB9866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554663" y="4130675"/>
                  <a:ext cx="165100" cy="169862"/>
                </a:xfrm>
                <a:custGeom>
                  <a:avLst/>
                  <a:gdLst>
                    <a:gd name="T0" fmla="*/ 16 w 49"/>
                    <a:gd name="T1" fmla="*/ 5 h 50"/>
                    <a:gd name="T2" fmla="*/ 45 w 49"/>
                    <a:gd name="T3" fmla="*/ 17 h 50"/>
                    <a:gd name="T4" fmla="*/ 33 w 49"/>
                    <a:gd name="T5" fmla="*/ 45 h 50"/>
                    <a:gd name="T6" fmla="*/ 4 w 49"/>
                    <a:gd name="T7" fmla="*/ 33 h 50"/>
                    <a:gd name="T8" fmla="*/ 16 w 49"/>
                    <a:gd name="T9" fmla="*/ 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50">
                      <a:moveTo>
                        <a:pt x="16" y="5"/>
                      </a:moveTo>
                      <a:cubicBezTo>
                        <a:pt x="27" y="0"/>
                        <a:pt x="40" y="6"/>
                        <a:pt x="45" y="17"/>
                      </a:cubicBezTo>
                      <a:cubicBezTo>
                        <a:pt x="49" y="28"/>
                        <a:pt x="44" y="40"/>
                        <a:pt x="33" y="45"/>
                      </a:cubicBezTo>
                      <a:cubicBezTo>
                        <a:pt x="22" y="50"/>
                        <a:pt x="9" y="44"/>
                        <a:pt x="4" y="33"/>
                      </a:cubicBezTo>
                      <a:cubicBezTo>
                        <a:pt x="0" y="22"/>
                        <a:pt x="5" y="10"/>
                        <a:pt x="16" y="5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8483BF53-2308-4B26-848C-AFA070012794}"/>
                  </a:ext>
                </a:extLst>
              </p:cNvPr>
              <p:cNvGrpSpPr/>
              <p:nvPr userDrawn="1"/>
            </p:nvGrpSpPr>
            <p:grpSpPr bwMode="white">
              <a:xfrm>
                <a:off x="342306" y="4542399"/>
                <a:ext cx="720896" cy="910185"/>
                <a:chOff x="4795838" y="2646363"/>
                <a:chExt cx="2146299" cy="2709862"/>
              </a:xfrm>
              <a:solidFill>
                <a:srgbClr val="A2ACAB"/>
              </a:solidFill>
            </p:grpSpPr>
            <p:sp>
              <p:nvSpPr>
                <p:cNvPr id="105" name="Oval 35">
                  <a:extLst>
                    <a:ext uri="{FF2B5EF4-FFF2-40B4-BE49-F238E27FC236}">
                      <a16:creationId xmlns:a16="http://schemas.microsoft.com/office/drawing/2014/main" id="{DE35371E-40AC-457A-BBCA-BB5943298649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75363" y="3081338"/>
                  <a:ext cx="134937" cy="13493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6" name="Oval 36">
                  <a:extLst>
                    <a:ext uri="{FF2B5EF4-FFF2-40B4-BE49-F238E27FC236}">
                      <a16:creationId xmlns:a16="http://schemas.microsoft.com/office/drawing/2014/main" id="{57563200-A5DC-4709-A780-743FA90B194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88063" y="2905125"/>
                  <a:ext cx="109537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7" name="Oval 37">
                  <a:extLst>
                    <a:ext uri="{FF2B5EF4-FFF2-40B4-BE49-F238E27FC236}">
                      <a16:creationId xmlns:a16="http://schemas.microsoft.com/office/drawing/2014/main" id="{0D6A7F2A-1984-409C-ADB0-DDF7165C698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05525" y="2759075"/>
                  <a:ext cx="74612" cy="7778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8" name="Oval 38">
                  <a:extLst>
                    <a:ext uri="{FF2B5EF4-FFF2-40B4-BE49-F238E27FC236}">
                      <a16:creationId xmlns:a16="http://schemas.microsoft.com/office/drawing/2014/main" id="{161887F0-4DFD-4C39-98A1-BC43DBCE290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19813" y="2646363"/>
                  <a:ext cx="46037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9" name="Oval 39">
                  <a:extLst>
                    <a:ext uri="{FF2B5EF4-FFF2-40B4-BE49-F238E27FC236}">
                      <a16:creationId xmlns:a16="http://schemas.microsoft.com/office/drawing/2014/main" id="{CE1513DF-ECB5-48A2-BA9F-4EC5C8E8A89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78538" y="4786313"/>
                  <a:ext cx="138112" cy="1381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0" name="Oval 40">
                  <a:extLst>
                    <a:ext uri="{FF2B5EF4-FFF2-40B4-BE49-F238E27FC236}">
                      <a16:creationId xmlns:a16="http://schemas.microsoft.com/office/drawing/2014/main" id="{174E95B2-20FF-4BA1-9C96-A6AC47BF5DE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96000" y="4992688"/>
                  <a:ext cx="104775" cy="10636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1" name="Oval 41">
                  <a:extLst>
                    <a:ext uri="{FF2B5EF4-FFF2-40B4-BE49-F238E27FC236}">
                      <a16:creationId xmlns:a16="http://schemas.microsoft.com/office/drawing/2014/main" id="{1A7DEF68-1B79-4D28-B315-53B30C17215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08700" y="5165725"/>
                  <a:ext cx="77787" cy="793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2" name="Oval 42">
                  <a:extLst>
                    <a:ext uri="{FF2B5EF4-FFF2-40B4-BE49-F238E27FC236}">
                      <a16:creationId xmlns:a16="http://schemas.microsoft.com/office/drawing/2014/main" id="{296769C1-5D81-4786-93E3-BDAF258E006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26163" y="5311775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3" name="Freeform 43">
                  <a:extLst>
                    <a:ext uri="{FF2B5EF4-FFF2-40B4-BE49-F238E27FC236}">
                      <a16:creationId xmlns:a16="http://schemas.microsoft.com/office/drawing/2014/main" id="{3AA43997-1380-4A96-8B70-445CD1B82AE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465763" y="3325813"/>
                  <a:ext cx="152400" cy="149225"/>
                </a:xfrm>
                <a:custGeom>
                  <a:avLst/>
                  <a:gdLst>
                    <a:gd name="T0" fmla="*/ 37 w 45"/>
                    <a:gd name="T1" fmla="*/ 8 h 44"/>
                    <a:gd name="T2" fmla="*/ 37 w 45"/>
                    <a:gd name="T3" fmla="*/ 36 h 44"/>
                    <a:gd name="T4" fmla="*/ 8 w 45"/>
                    <a:gd name="T5" fmla="*/ 36 h 44"/>
                    <a:gd name="T6" fmla="*/ 8 w 45"/>
                    <a:gd name="T7" fmla="*/ 8 h 44"/>
                    <a:gd name="T8" fmla="*/ 37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37" y="8"/>
                      </a:moveTo>
                      <a:cubicBezTo>
                        <a:pt x="45" y="15"/>
                        <a:pt x="45" y="28"/>
                        <a:pt x="37" y="36"/>
                      </a:cubicBezTo>
                      <a:cubicBezTo>
                        <a:pt x="29" y="44"/>
                        <a:pt x="16" y="44"/>
                        <a:pt x="8" y="36"/>
                      </a:cubicBezTo>
                      <a:cubicBezTo>
                        <a:pt x="0" y="28"/>
                        <a:pt x="0" y="15"/>
                        <a:pt x="8" y="8"/>
                      </a:cubicBezTo>
                      <a:cubicBezTo>
                        <a:pt x="16" y="0"/>
                        <a:pt x="29" y="0"/>
                        <a:pt x="37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4" name="Freeform 44">
                  <a:extLst>
                    <a:ext uri="{FF2B5EF4-FFF2-40B4-BE49-F238E27FC236}">
                      <a16:creationId xmlns:a16="http://schemas.microsoft.com/office/drawing/2014/main" id="{B5E2F463-1469-4D78-AF0E-3741B08B2911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51463" y="3206750"/>
                  <a:ext cx="114300" cy="115887"/>
                </a:xfrm>
                <a:custGeom>
                  <a:avLst/>
                  <a:gdLst>
                    <a:gd name="T0" fmla="*/ 28 w 34"/>
                    <a:gd name="T1" fmla="*/ 6 h 34"/>
                    <a:gd name="T2" fmla="*/ 28 w 34"/>
                    <a:gd name="T3" fmla="*/ 28 h 34"/>
                    <a:gd name="T4" fmla="*/ 6 w 34"/>
                    <a:gd name="T5" fmla="*/ 28 h 34"/>
                    <a:gd name="T6" fmla="*/ 6 w 34"/>
                    <a:gd name="T7" fmla="*/ 6 h 34"/>
                    <a:gd name="T8" fmla="*/ 28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28" y="6"/>
                      </a:move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  <a:cubicBezTo>
                        <a:pt x="12" y="0"/>
                        <a:pt x="22" y="0"/>
                        <a:pt x="28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5" name="Freeform 45">
                  <a:extLst>
                    <a:ext uri="{FF2B5EF4-FFF2-40B4-BE49-F238E27FC236}">
                      <a16:creationId xmlns:a16="http://schemas.microsoft.com/office/drawing/2014/main" id="{B092F5C1-2C67-46EE-81BF-0DB1BCBACDF1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53038" y="3111500"/>
                  <a:ext cx="84137" cy="80962"/>
                </a:xfrm>
                <a:custGeom>
                  <a:avLst/>
                  <a:gdLst>
                    <a:gd name="T0" fmla="*/ 20 w 25"/>
                    <a:gd name="T1" fmla="*/ 4 h 24"/>
                    <a:gd name="T2" fmla="*/ 20 w 25"/>
                    <a:gd name="T3" fmla="*/ 20 h 24"/>
                    <a:gd name="T4" fmla="*/ 5 w 25"/>
                    <a:gd name="T5" fmla="*/ 20 h 24"/>
                    <a:gd name="T6" fmla="*/ 5 w 25"/>
                    <a:gd name="T7" fmla="*/ 4 h 24"/>
                    <a:gd name="T8" fmla="*/ 20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20" y="4"/>
                      </a:moveTo>
                      <a:cubicBezTo>
                        <a:pt x="25" y="8"/>
                        <a:pt x="25" y="15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5"/>
                        <a:pt x="0" y="8"/>
                        <a:pt x="5" y="4"/>
                      </a:cubicBezTo>
                      <a:cubicBezTo>
                        <a:pt x="9" y="0"/>
                        <a:pt x="16" y="0"/>
                        <a:pt x="20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6" name="Freeform 46">
                  <a:extLst>
                    <a:ext uri="{FF2B5EF4-FFF2-40B4-BE49-F238E27FC236}">
                      <a16:creationId xmlns:a16="http://schemas.microsoft.com/office/drawing/2014/main" id="{D96F0EC8-6194-4DEC-8A27-4C4F408C7D5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673850" y="4527550"/>
                  <a:ext cx="149225" cy="149225"/>
                </a:xfrm>
                <a:custGeom>
                  <a:avLst/>
                  <a:gdLst>
                    <a:gd name="T0" fmla="*/ 36 w 44"/>
                    <a:gd name="T1" fmla="*/ 8 h 44"/>
                    <a:gd name="T2" fmla="*/ 8 w 44"/>
                    <a:gd name="T3" fmla="*/ 8 h 44"/>
                    <a:gd name="T4" fmla="*/ 8 w 44"/>
                    <a:gd name="T5" fmla="*/ 37 h 44"/>
                    <a:gd name="T6" fmla="*/ 36 w 44"/>
                    <a:gd name="T7" fmla="*/ 37 h 44"/>
                    <a:gd name="T8" fmla="*/ 36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36" y="8"/>
                      </a:moveTo>
                      <a:cubicBezTo>
                        <a:pt x="28" y="0"/>
                        <a:pt x="16" y="0"/>
                        <a:pt x="8" y="8"/>
                      </a:cubicBezTo>
                      <a:cubicBezTo>
                        <a:pt x="0" y="16"/>
                        <a:pt x="0" y="29"/>
                        <a:pt x="8" y="37"/>
                      </a:cubicBezTo>
                      <a:cubicBezTo>
                        <a:pt x="16" y="44"/>
                        <a:pt x="28" y="44"/>
                        <a:pt x="36" y="37"/>
                      </a:cubicBezTo>
                      <a:cubicBezTo>
                        <a:pt x="44" y="29"/>
                        <a:pt x="44" y="16"/>
                        <a:pt x="36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7" name="Freeform 47">
                  <a:extLst>
                    <a:ext uri="{FF2B5EF4-FFF2-40B4-BE49-F238E27FC236}">
                      <a16:creationId xmlns:a16="http://schemas.microsoft.com/office/drawing/2014/main" id="{7B3E4C1E-6E1B-418A-A080-014222CAD7E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823075" y="4679950"/>
                  <a:ext cx="119062" cy="115887"/>
                </a:xfrm>
                <a:custGeom>
                  <a:avLst/>
                  <a:gdLst>
                    <a:gd name="T0" fmla="*/ 29 w 35"/>
                    <a:gd name="T1" fmla="*/ 6 h 34"/>
                    <a:gd name="T2" fmla="*/ 6 w 35"/>
                    <a:gd name="T3" fmla="*/ 6 h 34"/>
                    <a:gd name="T4" fmla="*/ 6 w 35"/>
                    <a:gd name="T5" fmla="*/ 28 h 34"/>
                    <a:gd name="T6" fmla="*/ 29 w 35"/>
                    <a:gd name="T7" fmla="*/ 28 h 34"/>
                    <a:gd name="T8" fmla="*/ 29 w 35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4">
                      <a:moveTo>
                        <a:pt x="29" y="6"/>
                      </a:moveTo>
                      <a:cubicBezTo>
                        <a:pt x="23" y="0"/>
                        <a:pt x="13" y="0"/>
                        <a:pt x="6" y="6"/>
                      </a:cubicBezTo>
                      <a:cubicBezTo>
                        <a:pt x="0" y="12"/>
                        <a:pt x="0" y="22"/>
                        <a:pt x="6" y="28"/>
                      </a:cubicBezTo>
                      <a:cubicBezTo>
                        <a:pt x="13" y="34"/>
                        <a:pt x="23" y="34"/>
                        <a:pt x="29" y="28"/>
                      </a:cubicBezTo>
                      <a:cubicBezTo>
                        <a:pt x="35" y="22"/>
                        <a:pt x="35" y="12"/>
                        <a:pt x="29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8" name="Oval 48">
                  <a:extLst>
                    <a:ext uri="{FF2B5EF4-FFF2-40B4-BE49-F238E27FC236}">
                      <a16:creationId xmlns:a16="http://schemas.microsoft.com/office/drawing/2014/main" id="{DECBEA8A-F0F5-4750-A911-8C739E2A1F6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5226050" y="3937000"/>
                  <a:ext cx="138112" cy="1365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9" name="Oval 49">
                  <a:extLst>
                    <a:ext uri="{FF2B5EF4-FFF2-40B4-BE49-F238E27FC236}">
                      <a16:creationId xmlns:a16="http://schemas.microsoft.com/office/drawing/2014/main" id="{8F3AA637-0D47-40AB-8D3E-07A0C75D7F2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5053013" y="3951288"/>
                  <a:ext cx="104775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0" name="Oval 50">
                  <a:extLst>
                    <a:ext uri="{FF2B5EF4-FFF2-40B4-BE49-F238E27FC236}">
                      <a16:creationId xmlns:a16="http://schemas.microsoft.com/office/drawing/2014/main" id="{597E87A9-43F3-4894-961A-8F97358F769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4906963" y="3967163"/>
                  <a:ext cx="74612" cy="746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1" name="Oval 51">
                  <a:extLst>
                    <a:ext uri="{FF2B5EF4-FFF2-40B4-BE49-F238E27FC236}">
                      <a16:creationId xmlns:a16="http://schemas.microsoft.com/office/drawing/2014/main" id="{3021883B-614E-46DB-B866-C8C611A9DB0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4795838" y="3981450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2" name="Freeform 52">
                  <a:extLst>
                    <a:ext uri="{FF2B5EF4-FFF2-40B4-BE49-F238E27FC236}">
                      <a16:creationId xmlns:a16="http://schemas.microsoft.com/office/drawing/2014/main" id="{2D51B6E6-D565-4DDA-82F9-87850DB78360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468938" y="4530725"/>
                  <a:ext cx="152400" cy="149225"/>
                </a:xfrm>
                <a:custGeom>
                  <a:avLst/>
                  <a:gdLst>
                    <a:gd name="T0" fmla="*/ 8 w 45"/>
                    <a:gd name="T1" fmla="*/ 8 h 44"/>
                    <a:gd name="T2" fmla="*/ 37 w 45"/>
                    <a:gd name="T3" fmla="*/ 8 h 44"/>
                    <a:gd name="T4" fmla="*/ 37 w 45"/>
                    <a:gd name="T5" fmla="*/ 37 h 44"/>
                    <a:gd name="T6" fmla="*/ 8 w 45"/>
                    <a:gd name="T7" fmla="*/ 37 h 44"/>
                    <a:gd name="T8" fmla="*/ 8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8" y="8"/>
                      </a:moveTo>
                      <a:cubicBezTo>
                        <a:pt x="16" y="0"/>
                        <a:pt x="29" y="0"/>
                        <a:pt x="37" y="8"/>
                      </a:cubicBezTo>
                      <a:cubicBezTo>
                        <a:pt x="45" y="16"/>
                        <a:pt x="45" y="29"/>
                        <a:pt x="37" y="37"/>
                      </a:cubicBezTo>
                      <a:cubicBezTo>
                        <a:pt x="29" y="44"/>
                        <a:pt x="16" y="44"/>
                        <a:pt x="8" y="37"/>
                      </a:cubicBezTo>
                      <a:cubicBezTo>
                        <a:pt x="0" y="29"/>
                        <a:pt x="0" y="16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3" name="Freeform 53">
                  <a:extLst>
                    <a:ext uri="{FF2B5EF4-FFF2-40B4-BE49-F238E27FC236}">
                      <a16:creationId xmlns:a16="http://schemas.microsoft.com/office/drawing/2014/main" id="{C8788EE9-F3AF-4166-A025-F2B0DACC6B63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54638" y="4684713"/>
                  <a:ext cx="114300" cy="114300"/>
                </a:xfrm>
                <a:custGeom>
                  <a:avLst/>
                  <a:gdLst>
                    <a:gd name="T0" fmla="*/ 6 w 34"/>
                    <a:gd name="T1" fmla="*/ 6 h 34"/>
                    <a:gd name="T2" fmla="*/ 28 w 34"/>
                    <a:gd name="T3" fmla="*/ 6 h 34"/>
                    <a:gd name="T4" fmla="*/ 28 w 34"/>
                    <a:gd name="T5" fmla="*/ 28 h 34"/>
                    <a:gd name="T6" fmla="*/ 6 w 34"/>
                    <a:gd name="T7" fmla="*/ 28 h 34"/>
                    <a:gd name="T8" fmla="*/ 6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6" y="6"/>
                      </a:moveTo>
                      <a:cubicBezTo>
                        <a:pt x="12" y="0"/>
                        <a:pt x="22" y="0"/>
                        <a:pt x="28" y="6"/>
                      </a:cubicBez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4" name="Freeform 54">
                  <a:extLst>
                    <a:ext uri="{FF2B5EF4-FFF2-40B4-BE49-F238E27FC236}">
                      <a16:creationId xmlns:a16="http://schemas.microsoft.com/office/drawing/2014/main" id="{92312674-9F9E-4051-B353-BE85356439AC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56213" y="4813300"/>
                  <a:ext cx="84137" cy="80962"/>
                </a:xfrm>
                <a:custGeom>
                  <a:avLst/>
                  <a:gdLst>
                    <a:gd name="T0" fmla="*/ 5 w 25"/>
                    <a:gd name="T1" fmla="*/ 4 h 24"/>
                    <a:gd name="T2" fmla="*/ 20 w 25"/>
                    <a:gd name="T3" fmla="*/ 4 h 24"/>
                    <a:gd name="T4" fmla="*/ 20 w 25"/>
                    <a:gd name="T5" fmla="*/ 20 h 24"/>
                    <a:gd name="T6" fmla="*/ 5 w 25"/>
                    <a:gd name="T7" fmla="*/ 20 h 24"/>
                    <a:gd name="T8" fmla="*/ 5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5" y="4"/>
                      </a:moveTo>
                      <a:cubicBezTo>
                        <a:pt x="9" y="0"/>
                        <a:pt x="16" y="0"/>
                        <a:pt x="20" y="4"/>
                      </a:cubicBezTo>
                      <a:cubicBezTo>
                        <a:pt x="25" y="9"/>
                        <a:pt x="25" y="16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6"/>
                        <a:pt x="0" y="9"/>
                        <a:pt x="5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5" name="Freeform 55">
                  <a:extLst>
                    <a:ext uri="{FF2B5EF4-FFF2-40B4-BE49-F238E27FC236}">
                      <a16:creationId xmlns:a16="http://schemas.microsoft.com/office/drawing/2014/main" id="{767D886C-FCAC-4E6F-913B-114D05E2F19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81600" y="4921250"/>
                  <a:ext cx="50800" cy="47625"/>
                </a:xfrm>
                <a:custGeom>
                  <a:avLst/>
                  <a:gdLst>
                    <a:gd name="T0" fmla="*/ 3 w 15"/>
                    <a:gd name="T1" fmla="*/ 2 h 14"/>
                    <a:gd name="T2" fmla="*/ 12 w 15"/>
                    <a:gd name="T3" fmla="*/ 2 h 14"/>
                    <a:gd name="T4" fmla="*/ 12 w 15"/>
                    <a:gd name="T5" fmla="*/ 12 h 14"/>
                    <a:gd name="T6" fmla="*/ 3 w 15"/>
                    <a:gd name="T7" fmla="*/ 12 h 14"/>
                    <a:gd name="T8" fmla="*/ 3 w 15"/>
                    <a:gd name="T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3" y="2"/>
                      </a:moveTo>
                      <a:cubicBezTo>
                        <a:pt x="6" y="0"/>
                        <a:pt x="10" y="0"/>
                        <a:pt x="12" y="2"/>
                      </a:cubicBezTo>
                      <a:cubicBezTo>
                        <a:pt x="15" y="5"/>
                        <a:pt x="15" y="9"/>
                        <a:pt x="12" y="12"/>
                      </a:cubicBezTo>
                      <a:cubicBezTo>
                        <a:pt x="10" y="14"/>
                        <a:pt x="6" y="14"/>
                        <a:pt x="3" y="12"/>
                      </a:cubicBezTo>
                      <a:cubicBezTo>
                        <a:pt x="0" y="9"/>
                        <a:pt x="0" y="5"/>
                        <a:pt x="3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6" name="Freeform 56">
                  <a:extLst>
                    <a:ext uri="{FF2B5EF4-FFF2-40B4-BE49-F238E27FC236}">
                      <a16:creationId xmlns:a16="http://schemas.microsoft.com/office/drawing/2014/main" id="{05CCF507-EA11-4ECC-94DC-6B2C67580AF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670675" y="3322638"/>
                  <a:ext cx="149225" cy="149225"/>
                </a:xfrm>
                <a:custGeom>
                  <a:avLst/>
                  <a:gdLst>
                    <a:gd name="T0" fmla="*/ 8 w 44"/>
                    <a:gd name="T1" fmla="*/ 8 h 44"/>
                    <a:gd name="T2" fmla="*/ 8 w 44"/>
                    <a:gd name="T3" fmla="*/ 36 h 44"/>
                    <a:gd name="T4" fmla="*/ 36 w 44"/>
                    <a:gd name="T5" fmla="*/ 36 h 44"/>
                    <a:gd name="T6" fmla="*/ 36 w 44"/>
                    <a:gd name="T7" fmla="*/ 8 h 44"/>
                    <a:gd name="T8" fmla="*/ 8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8" y="8"/>
                      </a:moveTo>
                      <a:cubicBezTo>
                        <a:pt x="0" y="15"/>
                        <a:pt x="0" y="28"/>
                        <a:pt x="8" y="36"/>
                      </a:cubicBezTo>
                      <a:cubicBezTo>
                        <a:pt x="16" y="44"/>
                        <a:pt x="28" y="44"/>
                        <a:pt x="36" y="36"/>
                      </a:cubicBezTo>
                      <a:cubicBezTo>
                        <a:pt x="44" y="28"/>
                        <a:pt x="44" y="15"/>
                        <a:pt x="36" y="8"/>
                      </a:cubicBezTo>
                      <a:cubicBezTo>
                        <a:pt x="28" y="0"/>
                        <a:pt x="16" y="0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7" name="Freeform 57">
                  <a:extLst>
                    <a:ext uri="{FF2B5EF4-FFF2-40B4-BE49-F238E27FC236}">
                      <a16:creationId xmlns:a16="http://schemas.microsoft.com/office/drawing/2014/main" id="{CC3A6EE3-33C6-4190-BD8A-1422233323D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91200" y="3227388"/>
                  <a:ext cx="138112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27 w 41"/>
                    <a:gd name="T3" fmla="*/ 37 h 41"/>
                    <a:gd name="T4" fmla="*/ 4 w 41"/>
                    <a:gd name="T5" fmla="*/ 28 h 41"/>
                    <a:gd name="T6" fmla="*/ 14 w 41"/>
                    <a:gd name="T7" fmla="*/ 4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41" y="23"/>
                        <a:pt x="37" y="34"/>
                        <a:pt x="27" y="37"/>
                      </a:cubicBezTo>
                      <a:cubicBezTo>
                        <a:pt x="18" y="41"/>
                        <a:pt x="7" y="37"/>
                        <a:pt x="4" y="28"/>
                      </a:cubicBezTo>
                      <a:cubicBezTo>
                        <a:pt x="0" y="18"/>
                        <a:pt x="4" y="8"/>
                        <a:pt x="14" y="4"/>
                      </a:cubicBezTo>
                      <a:cubicBezTo>
                        <a:pt x="23" y="0"/>
                        <a:pt x="33" y="5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8" name="Freeform 58">
                  <a:extLst>
                    <a:ext uri="{FF2B5EF4-FFF2-40B4-BE49-F238E27FC236}">
                      <a16:creationId xmlns:a16="http://schemas.microsoft.com/office/drawing/2014/main" id="{BFCBAC14-6361-466D-ACBA-EE29C684E18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43575" y="3084513"/>
                  <a:ext cx="104775" cy="107950"/>
                </a:xfrm>
                <a:custGeom>
                  <a:avLst/>
                  <a:gdLst>
                    <a:gd name="T0" fmla="*/ 29 w 31"/>
                    <a:gd name="T1" fmla="*/ 11 h 32"/>
                    <a:gd name="T2" fmla="*/ 21 w 31"/>
                    <a:gd name="T3" fmla="*/ 29 h 32"/>
                    <a:gd name="T4" fmla="*/ 3 w 31"/>
                    <a:gd name="T5" fmla="*/ 22 h 32"/>
                    <a:gd name="T6" fmla="*/ 10 w 31"/>
                    <a:gd name="T7" fmla="*/ 3 h 32"/>
                    <a:gd name="T8" fmla="*/ 29 w 31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29" y="11"/>
                      </a:moveTo>
                      <a:cubicBezTo>
                        <a:pt x="31" y="18"/>
                        <a:pt x="28" y="26"/>
                        <a:pt x="21" y="29"/>
                      </a:cubicBezTo>
                      <a:cubicBezTo>
                        <a:pt x="14" y="32"/>
                        <a:pt x="5" y="29"/>
                        <a:pt x="3" y="22"/>
                      </a:cubicBezTo>
                      <a:cubicBezTo>
                        <a:pt x="0" y="14"/>
                        <a:pt x="3" y="6"/>
                        <a:pt x="10" y="3"/>
                      </a:cubicBezTo>
                      <a:cubicBezTo>
                        <a:pt x="18" y="0"/>
                        <a:pt x="26" y="4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9" name="Freeform 59">
                  <a:extLst>
                    <a:ext uri="{FF2B5EF4-FFF2-40B4-BE49-F238E27FC236}">
                      <a16:creationId xmlns:a16="http://schemas.microsoft.com/office/drawing/2014/main" id="{29EA7730-298A-4EB8-B4E5-F36C9DD7AFF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369050" y="4643438"/>
                  <a:ext cx="139700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13 w 41"/>
                    <a:gd name="T3" fmla="*/ 4 h 41"/>
                    <a:gd name="T4" fmla="*/ 4 w 41"/>
                    <a:gd name="T5" fmla="*/ 28 h 41"/>
                    <a:gd name="T6" fmla="*/ 27 w 41"/>
                    <a:gd name="T7" fmla="*/ 37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33" y="5"/>
                        <a:pt x="23" y="0"/>
                        <a:pt x="13" y="4"/>
                      </a:cubicBezTo>
                      <a:cubicBezTo>
                        <a:pt x="4" y="8"/>
                        <a:pt x="0" y="18"/>
                        <a:pt x="4" y="28"/>
                      </a:cubicBezTo>
                      <a:cubicBezTo>
                        <a:pt x="7" y="37"/>
                        <a:pt x="18" y="41"/>
                        <a:pt x="27" y="37"/>
                      </a:cubicBezTo>
                      <a:cubicBezTo>
                        <a:pt x="36" y="34"/>
                        <a:pt x="41" y="23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0" name="Freeform 60">
                  <a:extLst>
                    <a:ext uri="{FF2B5EF4-FFF2-40B4-BE49-F238E27FC236}">
                      <a16:creationId xmlns:a16="http://schemas.microsoft.com/office/drawing/2014/main" id="{760580D9-69F8-4638-A7F9-D61C6FB3872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446838" y="4816475"/>
                  <a:ext cx="109537" cy="107950"/>
                </a:xfrm>
                <a:custGeom>
                  <a:avLst/>
                  <a:gdLst>
                    <a:gd name="T0" fmla="*/ 29 w 32"/>
                    <a:gd name="T1" fmla="*/ 11 h 32"/>
                    <a:gd name="T2" fmla="*/ 11 w 32"/>
                    <a:gd name="T3" fmla="*/ 3 h 32"/>
                    <a:gd name="T4" fmla="*/ 3 w 32"/>
                    <a:gd name="T5" fmla="*/ 22 h 32"/>
                    <a:gd name="T6" fmla="*/ 21 w 32"/>
                    <a:gd name="T7" fmla="*/ 29 h 32"/>
                    <a:gd name="T8" fmla="*/ 29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9" y="11"/>
                      </a:moveTo>
                      <a:cubicBezTo>
                        <a:pt x="26" y="4"/>
                        <a:pt x="18" y="0"/>
                        <a:pt x="11" y="3"/>
                      </a:cubicBezTo>
                      <a:cubicBezTo>
                        <a:pt x="4" y="6"/>
                        <a:pt x="0" y="14"/>
                        <a:pt x="3" y="22"/>
                      </a:cubicBezTo>
                      <a:cubicBezTo>
                        <a:pt x="6" y="29"/>
                        <a:pt x="14" y="32"/>
                        <a:pt x="21" y="29"/>
                      </a:cubicBezTo>
                      <a:cubicBezTo>
                        <a:pt x="29" y="26"/>
                        <a:pt x="32" y="18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1" name="Freeform 61">
                  <a:extLst>
                    <a:ext uri="{FF2B5EF4-FFF2-40B4-BE49-F238E27FC236}">
                      <a16:creationId xmlns:a16="http://schemas.microsoft.com/office/drawing/2014/main" id="{9588D8BA-7915-43D3-A84D-3793CE9C31A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18275" y="4965700"/>
                  <a:ext cx="74612" cy="77787"/>
                </a:xfrm>
                <a:custGeom>
                  <a:avLst/>
                  <a:gdLst>
                    <a:gd name="T0" fmla="*/ 20 w 22"/>
                    <a:gd name="T1" fmla="*/ 8 h 23"/>
                    <a:gd name="T2" fmla="*/ 7 w 22"/>
                    <a:gd name="T3" fmla="*/ 2 h 23"/>
                    <a:gd name="T4" fmla="*/ 2 w 22"/>
                    <a:gd name="T5" fmla="*/ 15 h 23"/>
                    <a:gd name="T6" fmla="*/ 15 w 22"/>
                    <a:gd name="T7" fmla="*/ 21 h 23"/>
                    <a:gd name="T8" fmla="*/ 20 w 22"/>
                    <a:gd name="T9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20" y="8"/>
                      </a:moveTo>
                      <a:cubicBezTo>
                        <a:pt x="18" y="3"/>
                        <a:pt x="12" y="0"/>
                        <a:pt x="7" y="2"/>
                      </a:cubicBezTo>
                      <a:cubicBezTo>
                        <a:pt x="2" y="4"/>
                        <a:pt x="0" y="10"/>
                        <a:pt x="2" y="15"/>
                      </a:cubicBezTo>
                      <a:cubicBezTo>
                        <a:pt x="4" y="20"/>
                        <a:pt x="10" y="23"/>
                        <a:pt x="15" y="21"/>
                      </a:cubicBezTo>
                      <a:cubicBezTo>
                        <a:pt x="20" y="19"/>
                        <a:pt x="22" y="13"/>
                        <a:pt x="20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2" name="Freeform 62">
                  <a:extLst>
                    <a:ext uri="{FF2B5EF4-FFF2-40B4-BE49-F238E27FC236}">
                      <a16:creationId xmlns:a16="http://schemas.microsoft.com/office/drawing/2014/main" id="{620D04AE-F2A7-4695-9044-395C4E7DAAF3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75425" y="5087938"/>
                  <a:ext cx="47625" cy="47625"/>
                </a:xfrm>
                <a:custGeom>
                  <a:avLst/>
                  <a:gdLst>
                    <a:gd name="T0" fmla="*/ 12 w 14"/>
                    <a:gd name="T1" fmla="*/ 5 h 14"/>
                    <a:gd name="T2" fmla="*/ 5 w 14"/>
                    <a:gd name="T3" fmla="*/ 1 h 14"/>
                    <a:gd name="T4" fmla="*/ 1 w 14"/>
                    <a:gd name="T5" fmla="*/ 9 h 14"/>
                    <a:gd name="T6" fmla="*/ 9 w 14"/>
                    <a:gd name="T7" fmla="*/ 12 h 14"/>
                    <a:gd name="T8" fmla="*/ 1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2" y="5"/>
                      </a:moveTo>
                      <a:cubicBezTo>
                        <a:pt x="11" y="2"/>
                        <a:pt x="8" y="0"/>
                        <a:pt x="5" y="1"/>
                      </a:cubicBezTo>
                      <a:cubicBezTo>
                        <a:pt x="1" y="3"/>
                        <a:pt x="0" y="6"/>
                        <a:pt x="1" y="9"/>
                      </a:cubicBezTo>
                      <a:cubicBezTo>
                        <a:pt x="3" y="12"/>
                        <a:pt x="6" y="14"/>
                        <a:pt x="9" y="12"/>
                      </a:cubicBezTo>
                      <a:cubicBezTo>
                        <a:pt x="12" y="11"/>
                        <a:pt x="14" y="8"/>
                        <a:pt x="1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3" name="Freeform 63">
                  <a:extLst>
                    <a:ext uri="{FF2B5EF4-FFF2-40B4-BE49-F238E27FC236}">
                      <a16:creationId xmlns:a16="http://schemas.microsoft.com/office/drawing/2014/main" id="{A5D19A44-C60D-43B8-B28E-C12DEC27619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78450" y="3641725"/>
                  <a:ext cx="138112" cy="139700"/>
                </a:xfrm>
                <a:custGeom>
                  <a:avLst/>
                  <a:gdLst>
                    <a:gd name="T0" fmla="*/ 27 w 41"/>
                    <a:gd name="T1" fmla="*/ 4 h 41"/>
                    <a:gd name="T2" fmla="*/ 37 w 41"/>
                    <a:gd name="T3" fmla="*/ 27 h 41"/>
                    <a:gd name="T4" fmla="*/ 13 w 41"/>
                    <a:gd name="T5" fmla="*/ 37 h 41"/>
                    <a:gd name="T6" fmla="*/ 3 w 41"/>
                    <a:gd name="T7" fmla="*/ 13 h 41"/>
                    <a:gd name="T8" fmla="*/ 27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27" y="4"/>
                      </a:moveTo>
                      <a:cubicBezTo>
                        <a:pt x="36" y="7"/>
                        <a:pt x="41" y="18"/>
                        <a:pt x="37" y="27"/>
                      </a:cubicBezTo>
                      <a:cubicBezTo>
                        <a:pt x="33" y="36"/>
                        <a:pt x="22" y="41"/>
                        <a:pt x="13" y="37"/>
                      </a:cubicBezTo>
                      <a:cubicBezTo>
                        <a:pt x="4" y="33"/>
                        <a:pt x="0" y="22"/>
                        <a:pt x="3" y="13"/>
                      </a:cubicBezTo>
                      <a:cubicBezTo>
                        <a:pt x="7" y="4"/>
                        <a:pt x="18" y="0"/>
                        <a:pt x="27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4" name="Freeform 64">
                  <a:extLst>
                    <a:ext uri="{FF2B5EF4-FFF2-40B4-BE49-F238E27FC236}">
                      <a16:creationId xmlns:a16="http://schemas.microsoft.com/office/drawing/2014/main" id="{67DCB9A5-CF5F-445F-80FC-C1DD5CD86C7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35575" y="3590925"/>
                  <a:ext cx="107950" cy="107950"/>
                </a:xfrm>
                <a:custGeom>
                  <a:avLst/>
                  <a:gdLst>
                    <a:gd name="T0" fmla="*/ 21 w 32"/>
                    <a:gd name="T1" fmla="*/ 3 h 32"/>
                    <a:gd name="T2" fmla="*/ 29 w 32"/>
                    <a:gd name="T3" fmla="*/ 21 h 32"/>
                    <a:gd name="T4" fmla="*/ 10 w 32"/>
                    <a:gd name="T5" fmla="*/ 29 h 32"/>
                    <a:gd name="T6" fmla="*/ 3 w 32"/>
                    <a:gd name="T7" fmla="*/ 10 h 32"/>
                    <a:gd name="T8" fmla="*/ 21 w 32"/>
                    <a:gd name="T9" fmla="*/ 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1" y="3"/>
                      </a:moveTo>
                      <a:cubicBezTo>
                        <a:pt x="28" y="6"/>
                        <a:pt x="32" y="14"/>
                        <a:pt x="29" y="21"/>
                      </a:cubicBezTo>
                      <a:cubicBezTo>
                        <a:pt x="26" y="28"/>
                        <a:pt x="18" y="32"/>
                        <a:pt x="10" y="29"/>
                      </a:cubicBezTo>
                      <a:cubicBezTo>
                        <a:pt x="3" y="26"/>
                        <a:pt x="0" y="17"/>
                        <a:pt x="3" y="10"/>
                      </a:cubicBezTo>
                      <a:cubicBezTo>
                        <a:pt x="6" y="3"/>
                        <a:pt x="14" y="0"/>
                        <a:pt x="2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5" name="Freeform 65">
                  <a:extLst>
                    <a:ext uri="{FF2B5EF4-FFF2-40B4-BE49-F238E27FC236}">
                      <a16:creationId xmlns:a16="http://schemas.microsoft.com/office/drawing/2014/main" id="{3E2D14F0-5C64-477E-B1EE-51B43EAD17D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21275" y="3549650"/>
                  <a:ext cx="74612" cy="77787"/>
                </a:xfrm>
                <a:custGeom>
                  <a:avLst/>
                  <a:gdLst>
                    <a:gd name="T0" fmla="*/ 15 w 22"/>
                    <a:gd name="T1" fmla="*/ 2 h 23"/>
                    <a:gd name="T2" fmla="*/ 20 w 22"/>
                    <a:gd name="T3" fmla="*/ 15 h 23"/>
                    <a:gd name="T4" fmla="*/ 7 w 22"/>
                    <a:gd name="T5" fmla="*/ 20 h 23"/>
                    <a:gd name="T6" fmla="*/ 2 w 22"/>
                    <a:gd name="T7" fmla="*/ 7 h 23"/>
                    <a:gd name="T8" fmla="*/ 15 w 22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5" y="2"/>
                      </a:moveTo>
                      <a:cubicBezTo>
                        <a:pt x="20" y="4"/>
                        <a:pt x="22" y="10"/>
                        <a:pt x="20" y="15"/>
                      </a:cubicBezTo>
                      <a:cubicBezTo>
                        <a:pt x="18" y="20"/>
                        <a:pt x="12" y="23"/>
                        <a:pt x="7" y="20"/>
                      </a:cubicBezTo>
                      <a:cubicBezTo>
                        <a:pt x="2" y="18"/>
                        <a:pt x="0" y="13"/>
                        <a:pt x="2" y="7"/>
                      </a:cubicBezTo>
                      <a:cubicBezTo>
                        <a:pt x="4" y="2"/>
                        <a:pt x="10" y="0"/>
                        <a:pt x="15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6" name="Freeform 66">
                  <a:extLst>
                    <a:ext uri="{FF2B5EF4-FFF2-40B4-BE49-F238E27FC236}">
                      <a16:creationId xmlns:a16="http://schemas.microsoft.com/office/drawing/2014/main" id="{6C772E12-5F63-4B49-B631-D9F48EB8660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029200" y="3519488"/>
                  <a:ext cx="44450" cy="47625"/>
                </a:xfrm>
                <a:custGeom>
                  <a:avLst/>
                  <a:gdLst>
                    <a:gd name="T0" fmla="*/ 9 w 13"/>
                    <a:gd name="T1" fmla="*/ 1 h 14"/>
                    <a:gd name="T2" fmla="*/ 12 w 13"/>
                    <a:gd name="T3" fmla="*/ 9 h 14"/>
                    <a:gd name="T4" fmla="*/ 4 w 13"/>
                    <a:gd name="T5" fmla="*/ 13 h 14"/>
                    <a:gd name="T6" fmla="*/ 1 w 13"/>
                    <a:gd name="T7" fmla="*/ 5 h 14"/>
                    <a:gd name="T8" fmla="*/ 9 w 13"/>
                    <a:gd name="T9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9" y="1"/>
                      </a:moveTo>
                      <a:cubicBezTo>
                        <a:pt x="12" y="3"/>
                        <a:pt x="13" y="6"/>
                        <a:pt x="12" y="9"/>
                      </a:cubicBezTo>
                      <a:cubicBezTo>
                        <a:pt x="11" y="12"/>
                        <a:pt x="7" y="14"/>
                        <a:pt x="4" y="13"/>
                      </a:cubicBezTo>
                      <a:cubicBezTo>
                        <a:pt x="1" y="11"/>
                        <a:pt x="0" y="8"/>
                        <a:pt x="1" y="5"/>
                      </a:cubicBezTo>
                      <a:cubicBezTo>
                        <a:pt x="2" y="2"/>
                        <a:pt x="6" y="0"/>
                        <a:pt x="9" y="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7" name="Freeform 67">
                  <a:extLst>
                    <a:ext uri="{FF2B5EF4-FFF2-40B4-BE49-F238E27FC236}">
                      <a16:creationId xmlns:a16="http://schemas.microsoft.com/office/drawing/2014/main" id="{B8E35CE9-5DFB-42D5-A38D-3AA93767FA8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75275" y="4225925"/>
                  <a:ext cx="138112" cy="138112"/>
                </a:xfrm>
                <a:custGeom>
                  <a:avLst/>
                  <a:gdLst>
                    <a:gd name="T0" fmla="*/ 14 w 41"/>
                    <a:gd name="T1" fmla="*/ 4 h 41"/>
                    <a:gd name="T2" fmla="*/ 37 w 41"/>
                    <a:gd name="T3" fmla="*/ 14 h 41"/>
                    <a:gd name="T4" fmla="*/ 27 w 41"/>
                    <a:gd name="T5" fmla="*/ 37 h 41"/>
                    <a:gd name="T6" fmla="*/ 4 w 41"/>
                    <a:gd name="T7" fmla="*/ 27 h 41"/>
                    <a:gd name="T8" fmla="*/ 14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14" y="4"/>
                      </a:moveTo>
                      <a:cubicBezTo>
                        <a:pt x="23" y="0"/>
                        <a:pt x="33" y="5"/>
                        <a:pt x="37" y="14"/>
                      </a:cubicBezTo>
                      <a:cubicBezTo>
                        <a:pt x="41" y="23"/>
                        <a:pt x="36" y="34"/>
                        <a:pt x="27" y="37"/>
                      </a:cubicBezTo>
                      <a:cubicBezTo>
                        <a:pt x="18" y="41"/>
                        <a:pt x="7" y="37"/>
                        <a:pt x="4" y="27"/>
                      </a:cubicBezTo>
                      <a:cubicBezTo>
                        <a:pt x="0" y="18"/>
                        <a:pt x="4" y="8"/>
                        <a:pt x="14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8" name="Freeform 68">
                  <a:extLst>
                    <a:ext uri="{FF2B5EF4-FFF2-40B4-BE49-F238E27FC236}">
                      <a16:creationId xmlns:a16="http://schemas.microsoft.com/office/drawing/2014/main" id="{4209FF6A-A3F2-4D1B-AFC9-58C4B6FC18F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32400" y="4306888"/>
                  <a:ext cx="107950" cy="104775"/>
                </a:xfrm>
                <a:custGeom>
                  <a:avLst/>
                  <a:gdLst>
                    <a:gd name="T0" fmla="*/ 11 w 32"/>
                    <a:gd name="T1" fmla="*/ 3 h 31"/>
                    <a:gd name="T2" fmla="*/ 29 w 32"/>
                    <a:gd name="T3" fmla="*/ 10 h 31"/>
                    <a:gd name="T4" fmla="*/ 21 w 32"/>
                    <a:gd name="T5" fmla="*/ 29 h 31"/>
                    <a:gd name="T6" fmla="*/ 3 w 32"/>
                    <a:gd name="T7" fmla="*/ 21 h 31"/>
                    <a:gd name="T8" fmla="*/ 11 w 32"/>
                    <a:gd name="T9" fmla="*/ 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1">
                      <a:moveTo>
                        <a:pt x="11" y="3"/>
                      </a:moveTo>
                      <a:cubicBezTo>
                        <a:pt x="18" y="0"/>
                        <a:pt x="26" y="3"/>
                        <a:pt x="29" y="10"/>
                      </a:cubicBezTo>
                      <a:cubicBezTo>
                        <a:pt x="32" y="17"/>
                        <a:pt x="28" y="26"/>
                        <a:pt x="21" y="29"/>
                      </a:cubicBezTo>
                      <a:cubicBezTo>
                        <a:pt x="14" y="31"/>
                        <a:pt x="6" y="28"/>
                        <a:pt x="3" y="21"/>
                      </a:cubicBezTo>
                      <a:cubicBezTo>
                        <a:pt x="0" y="14"/>
                        <a:pt x="3" y="5"/>
                        <a:pt x="1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9" name="Freeform 69">
                  <a:extLst>
                    <a:ext uri="{FF2B5EF4-FFF2-40B4-BE49-F238E27FC236}">
                      <a16:creationId xmlns:a16="http://schemas.microsoft.com/office/drawing/2014/main" id="{FD478CC1-95C0-421A-A6B9-DF6FC26367A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13338" y="4375150"/>
                  <a:ext cx="77787" cy="77787"/>
                </a:xfrm>
                <a:custGeom>
                  <a:avLst/>
                  <a:gdLst>
                    <a:gd name="T0" fmla="*/ 8 w 23"/>
                    <a:gd name="T1" fmla="*/ 2 h 23"/>
                    <a:gd name="T2" fmla="*/ 21 w 23"/>
                    <a:gd name="T3" fmla="*/ 8 h 23"/>
                    <a:gd name="T4" fmla="*/ 15 w 23"/>
                    <a:gd name="T5" fmla="*/ 21 h 23"/>
                    <a:gd name="T6" fmla="*/ 3 w 23"/>
                    <a:gd name="T7" fmla="*/ 15 h 23"/>
                    <a:gd name="T8" fmla="*/ 8 w 23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8" y="2"/>
                      </a:moveTo>
                      <a:cubicBezTo>
                        <a:pt x="13" y="0"/>
                        <a:pt x="19" y="3"/>
                        <a:pt x="21" y="8"/>
                      </a:cubicBezTo>
                      <a:cubicBezTo>
                        <a:pt x="23" y="13"/>
                        <a:pt x="21" y="19"/>
                        <a:pt x="15" y="21"/>
                      </a:cubicBezTo>
                      <a:cubicBezTo>
                        <a:pt x="10" y="23"/>
                        <a:pt x="5" y="20"/>
                        <a:pt x="3" y="15"/>
                      </a:cubicBezTo>
                      <a:cubicBezTo>
                        <a:pt x="0" y="10"/>
                        <a:pt x="3" y="4"/>
                        <a:pt x="8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0" name="Freeform 70">
                  <a:extLst>
                    <a:ext uri="{FF2B5EF4-FFF2-40B4-BE49-F238E27FC236}">
                      <a16:creationId xmlns:a16="http://schemas.microsoft.com/office/drawing/2014/main" id="{1A1D85B4-2AF4-499C-9678-EEE64FC0F70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84850" y="4643438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28 w 41"/>
                    <a:gd name="T3" fmla="*/ 3 h 41"/>
                    <a:gd name="T4" fmla="*/ 37 w 41"/>
                    <a:gd name="T5" fmla="*/ 27 h 41"/>
                    <a:gd name="T6" fmla="*/ 14 w 41"/>
                    <a:gd name="T7" fmla="*/ 37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8" y="4"/>
                        <a:pt x="19" y="0"/>
                        <a:pt x="28" y="3"/>
                      </a:cubicBezTo>
                      <a:cubicBezTo>
                        <a:pt x="37" y="7"/>
                        <a:pt x="41" y="18"/>
                        <a:pt x="37" y="27"/>
                      </a:cubicBezTo>
                      <a:cubicBezTo>
                        <a:pt x="33" y="36"/>
                        <a:pt x="23" y="41"/>
                        <a:pt x="14" y="37"/>
                      </a:cubicBezTo>
                      <a:cubicBezTo>
                        <a:pt x="5" y="33"/>
                        <a:pt x="0" y="22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1" name="Freeform 71">
                  <a:extLst>
                    <a:ext uri="{FF2B5EF4-FFF2-40B4-BE49-F238E27FC236}">
                      <a16:creationId xmlns:a16="http://schemas.microsoft.com/office/drawing/2014/main" id="{FDD4E25F-2524-4718-83D5-046E7B8A1B4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34050" y="4813300"/>
                  <a:ext cx="107950" cy="107950"/>
                </a:xfrm>
                <a:custGeom>
                  <a:avLst/>
                  <a:gdLst>
                    <a:gd name="T0" fmla="*/ 3 w 32"/>
                    <a:gd name="T1" fmla="*/ 11 h 32"/>
                    <a:gd name="T2" fmla="*/ 22 w 32"/>
                    <a:gd name="T3" fmla="*/ 3 h 32"/>
                    <a:gd name="T4" fmla="*/ 29 w 32"/>
                    <a:gd name="T5" fmla="*/ 22 h 32"/>
                    <a:gd name="T6" fmla="*/ 11 w 32"/>
                    <a:gd name="T7" fmla="*/ 29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6" y="4"/>
                        <a:pt x="15" y="0"/>
                        <a:pt x="22" y="3"/>
                      </a:cubicBezTo>
                      <a:cubicBezTo>
                        <a:pt x="29" y="6"/>
                        <a:pt x="32" y="15"/>
                        <a:pt x="29" y="22"/>
                      </a:cubicBezTo>
                      <a:cubicBezTo>
                        <a:pt x="26" y="29"/>
                        <a:pt x="18" y="32"/>
                        <a:pt x="11" y="29"/>
                      </a:cubicBezTo>
                      <a:cubicBezTo>
                        <a:pt x="4" y="26"/>
                        <a:pt x="0" y="18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2" name="Freeform 72">
                  <a:extLst>
                    <a:ext uri="{FF2B5EF4-FFF2-40B4-BE49-F238E27FC236}">
                      <a16:creationId xmlns:a16="http://schemas.microsoft.com/office/drawing/2014/main" id="{D6999A68-FACA-48D4-B018-035DDC98EBE3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692775" y="4962525"/>
                  <a:ext cx="77787" cy="77787"/>
                </a:xfrm>
                <a:custGeom>
                  <a:avLst/>
                  <a:gdLst>
                    <a:gd name="T0" fmla="*/ 3 w 23"/>
                    <a:gd name="T1" fmla="*/ 7 h 23"/>
                    <a:gd name="T2" fmla="*/ 16 w 23"/>
                    <a:gd name="T3" fmla="*/ 2 h 23"/>
                    <a:gd name="T4" fmla="*/ 21 w 23"/>
                    <a:gd name="T5" fmla="*/ 15 h 23"/>
                    <a:gd name="T6" fmla="*/ 8 w 23"/>
                    <a:gd name="T7" fmla="*/ 20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5" y="2"/>
                        <a:pt x="11" y="0"/>
                        <a:pt x="16" y="2"/>
                      </a:cubicBezTo>
                      <a:cubicBezTo>
                        <a:pt x="21" y="4"/>
                        <a:pt x="23" y="10"/>
                        <a:pt x="21" y="15"/>
                      </a:cubicBezTo>
                      <a:cubicBezTo>
                        <a:pt x="19" y="20"/>
                        <a:pt x="13" y="23"/>
                        <a:pt x="8" y="20"/>
                      </a:cubicBezTo>
                      <a:cubicBezTo>
                        <a:pt x="3" y="18"/>
                        <a:pt x="0" y="1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3" name="Freeform 73">
                  <a:extLst>
                    <a:ext uri="{FF2B5EF4-FFF2-40B4-BE49-F238E27FC236}">
                      <a16:creationId xmlns:a16="http://schemas.microsoft.com/office/drawing/2014/main" id="{34DE4291-5409-4504-8C09-2D66F303087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665788" y="5084763"/>
                  <a:ext cx="44450" cy="44450"/>
                </a:xfrm>
                <a:custGeom>
                  <a:avLst/>
                  <a:gdLst>
                    <a:gd name="T0" fmla="*/ 1 w 13"/>
                    <a:gd name="T1" fmla="*/ 4 h 13"/>
                    <a:gd name="T2" fmla="*/ 9 w 13"/>
                    <a:gd name="T3" fmla="*/ 1 h 13"/>
                    <a:gd name="T4" fmla="*/ 12 w 13"/>
                    <a:gd name="T5" fmla="*/ 9 h 13"/>
                    <a:gd name="T6" fmla="*/ 4 w 13"/>
                    <a:gd name="T7" fmla="*/ 12 h 13"/>
                    <a:gd name="T8" fmla="*/ 1 w 13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" y="4"/>
                      </a:moveTo>
                      <a:cubicBezTo>
                        <a:pt x="2" y="1"/>
                        <a:pt x="6" y="0"/>
                        <a:pt x="9" y="1"/>
                      </a:cubicBezTo>
                      <a:cubicBezTo>
                        <a:pt x="12" y="2"/>
                        <a:pt x="13" y="6"/>
                        <a:pt x="12" y="9"/>
                      </a:cubicBezTo>
                      <a:cubicBezTo>
                        <a:pt x="11" y="12"/>
                        <a:pt x="7" y="13"/>
                        <a:pt x="4" y="12"/>
                      </a:cubicBezTo>
                      <a:cubicBezTo>
                        <a:pt x="1" y="11"/>
                        <a:pt x="0" y="7"/>
                        <a:pt x="1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4" name="Freeform 74">
                  <a:extLst>
                    <a:ext uri="{FF2B5EF4-FFF2-40B4-BE49-F238E27FC236}">
                      <a16:creationId xmlns:a16="http://schemas.microsoft.com/office/drawing/2014/main" id="{D1705A4F-6AEE-41DB-9AC3-C322CFBC692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373813" y="3230563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14 w 41"/>
                    <a:gd name="T3" fmla="*/ 37 h 41"/>
                    <a:gd name="T4" fmla="*/ 38 w 41"/>
                    <a:gd name="T5" fmla="*/ 27 h 41"/>
                    <a:gd name="T6" fmla="*/ 28 w 41"/>
                    <a:gd name="T7" fmla="*/ 4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0" y="23"/>
                        <a:pt x="5" y="33"/>
                        <a:pt x="14" y="37"/>
                      </a:cubicBezTo>
                      <a:cubicBezTo>
                        <a:pt x="23" y="41"/>
                        <a:pt x="34" y="37"/>
                        <a:pt x="38" y="27"/>
                      </a:cubicBezTo>
                      <a:cubicBezTo>
                        <a:pt x="41" y="18"/>
                        <a:pt x="37" y="8"/>
                        <a:pt x="28" y="4"/>
                      </a:cubicBezTo>
                      <a:cubicBezTo>
                        <a:pt x="19" y="0"/>
                        <a:pt x="8" y="4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5" name="Freeform 75">
                  <a:extLst>
                    <a:ext uri="{FF2B5EF4-FFF2-40B4-BE49-F238E27FC236}">
                      <a16:creationId xmlns:a16="http://schemas.microsoft.com/office/drawing/2014/main" id="{7FCD5C4F-4C5C-4781-AA9B-53332B4F584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454775" y="3087688"/>
                  <a:ext cx="107950" cy="109537"/>
                </a:xfrm>
                <a:custGeom>
                  <a:avLst/>
                  <a:gdLst>
                    <a:gd name="T0" fmla="*/ 3 w 32"/>
                    <a:gd name="T1" fmla="*/ 11 h 32"/>
                    <a:gd name="T2" fmla="*/ 11 w 32"/>
                    <a:gd name="T3" fmla="*/ 29 h 32"/>
                    <a:gd name="T4" fmla="*/ 29 w 32"/>
                    <a:gd name="T5" fmla="*/ 22 h 32"/>
                    <a:gd name="T6" fmla="*/ 22 w 32"/>
                    <a:gd name="T7" fmla="*/ 3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0" y="18"/>
                        <a:pt x="4" y="26"/>
                        <a:pt x="11" y="29"/>
                      </a:cubicBezTo>
                      <a:cubicBezTo>
                        <a:pt x="18" y="32"/>
                        <a:pt x="26" y="29"/>
                        <a:pt x="29" y="22"/>
                      </a:cubicBezTo>
                      <a:cubicBezTo>
                        <a:pt x="32" y="15"/>
                        <a:pt x="29" y="6"/>
                        <a:pt x="22" y="3"/>
                      </a:cubicBezTo>
                      <a:cubicBezTo>
                        <a:pt x="15" y="0"/>
                        <a:pt x="7" y="4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6" name="Freeform 76">
                  <a:extLst>
                    <a:ext uri="{FF2B5EF4-FFF2-40B4-BE49-F238E27FC236}">
                      <a16:creationId xmlns:a16="http://schemas.microsoft.com/office/drawing/2014/main" id="{DE6A48DC-984C-46A6-BDD4-4296E0A31A2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24625" y="2971800"/>
                  <a:ext cx="77787" cy="79375"/>
                </a:xfrm>
                <a:custGeom>
                  <a:avLst/>
                  <a:gdLst>
                    <a:gd name="T0" fmla="*/ 3 w 23"/>
                    <a:gd name="T1" fmla="*/ 7 h 23"/>
                    <a:gd name="T2" fmla="*/ 8 w 23"/>
                    <a:gd name="T3" fmla="*/ 21 h 23"/>
                    <a:gd name="T4" fmla="*/ 21 w 23"/>
                    <a:gd name="T5" fmla="*/ 15 h 23"/>
                    <a:gd name="T6" fmla="*/ 16 w 23"/>
                    <a:gd name="T7" fmla="*/ 2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0" y="13"/>
                        <a:pt x="3" y="18"/>
                        <a:pt x="8" y="21"/>
                      </a:cubicBezTo>
                      <a:cubicBezTo>
                        <a:pt x="13" y="23"/>
                        <a:pt x="19" y="20"/>
                        <a:pt x="21" y="15"/>
                      </a:cubicBezTo>
                      <a:cubicBezTo>
                        <a:pt x="23" y="10"/>
                        <a:pt x="21" y="4"/>
                        <a:pt x="16" y="2"/>
                      </a:cubicBezTo>
                      <a:cubicBezTo>
                        <a:pt x="11" y="0"/>
                        <a:pt x="5" y="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7" name="Freeform 77">
                  <a:extLst>
                    <a:ext uri="{FF2B5EF4-FFF2-40B4-BE49-F238E27FC236}">
                      <a16:creationId xmlns:a16="http://schemas.microsoft.com/office/drawing/2014/main" id="{DC2A5E57-F741-46F1-B5AB-0491464B0F5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86538" y="2881313"/>
                  <a:ext cx="47625" cy="47625"/>
                </a:xfrm>
                <a:custGeom>
                  <a:avLst/>
                  <a:gdLst>
                    <a:gd name="T0" fmla="*/ 2 w 14"/>
                    <a:gd name="T1" fmla="*/ 5 h 14"/>
                    <a:gd name="T2" fmla="*/ 5 w 14"/>
                    <a:gd name="T3" fmla="*/ 12 h 14"/>
                    <a:gd name="T4" fmla="*/ 13 w 14"/>
                    <a:gd name="T5" fmla="*/ 9 h 14"/>
                    <a:gd name="T6" fmla="*/ 9 w 14"/>
                    <a:gd name="T7" fmla="*/ 1 h 14"/>
                    <a:gd name="T8" fmla="*/ 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2" y="5"/>
                      </a:moveTo>
                      <a:cubicBezTo>
                        <a:pt x="0" y="8"/>
                        <a:pt x="2" y="11"/>
                        <a:pt x="5" y="12"/>
                      </a:cubicBezTo>
                      <a:cubicBezTo>
                        <a:pt x="8" y="14"/>
                        <a:pt x="11" y="12"/>
                        <a:pt x="13" y="9"/>
                      </a:cubicBezTo>
                      <a:cubicBezTo>
                        <a:pt x="14" y="6"/>
                        <a:pt x="12" y="3"/>
                        <a:pt x="9" y="1"/>
                      </a:cubicBezTo>
                      <a:cubicBezTo>
                        <a:pt x="6" y="0"/>
                        <a:pt x="3" y="2"/>
                        <a:pt x="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A2DF90D8-9BF3-4F13-BCD6-9151AD7CB1BB}"/>
                </a:ext>
              </a:extLst>
            </p:cNvPr>
            <p:cNvGrpSpPr/>
            <p:nvPr userDrawn="1"/>
          </p:nvGrpSpPr>
          <p:grpSpPr>
            <a:xfrm>
              <a:off x="2431639" y="4941991"/>
              <a:ext cx="64999" cy="33189"/>
              <a:chOff x="2431639" y="4941991"/>
              <a:chExt cx="64999" cy="33189"/>
            </a:xfrm>
          </p:grpSpPr>
          <p:sp>
            <p:nvSpPr>
              <p:cNvPr id="100" name="Freeform 15">
                <a:extLst>
                  <a:ext uri="{FF2B5EF4-FFF2-40B4-BE49-F238E27FC236}">
                    <a16:creationId xmlns:a16="http://schemas.microsoft.com/office/drawing/2014/main" id="{2D33330C-5323-4D2E-86EA-FFFB88931F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31639" y="4941991"/>
                <a:ext cx="27636" cy="33164"/>
              </a:xfrm>
              <a:custGeom>
                <a:avLst/>
                <a:gdLst>
                  <a:gd name="T0" fmla="*/ 8 w 20"/>
                  <a:gd name="T1" fmla="*/ 3 h 24"/>
                  <a:gd name="T2" fmla="*/ 0 w 20"/>
                  <a:gd name="T3" fmla="*/ 3 h 24"/>
                  <a:gd name="T4" fmla="*/ 0 w 20"/>
                  <a:gd name="T5" fmla="*/ 0 h 24"/>
                  <a:gd name="T6" fmla="*/ 20 w 20"/>
                  <a:gd name="T7" fmla="*/ 0 h 24"/>
                  <a:gd name="T8" fmla="*/ 20 w 20"/>
                  <a:gd name="T9" fmla="*/ 3 h 24"/>
                  <a:gd name="T10" fmla="*/ 12 w 20"/>
                  <a:gd name="T11" fmla="*/ 3 h 24"/>
                  <a:gd name="T12" fmla="*/ 12 w 20"/>
                  <a:gd name="T13" fmla="*/ 24 h 24"/>
                  <a:gd name="T14" fmla="*/ 8 w 20"/>
                  <a:gd name="T15" fmla="*/ 24 h 24"/>
                  <a:gd name="T16" fmla="*/ 8 w 20"/>
                  <a:gd name="T1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4">
                    <a:moveTo>
                      <a:pt x="8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3"/>
                    </a:lnTo>
                    <a:lnTo>
                      <a:pt x="12" y="3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01" name="Freeform 16">
                <a:extLst>
                  <a:ext uri="{FF2B5EF4-FFF2-40B4-BE49-F238E27FC236}">
                    <a16:creationId xmlns:a16="http://schemas.microsoft.com/office/drawing/2014/main" id="{77CBFB55-7BE6-46F2-B2A4-F14B1E9123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63474" y="4942016"/>
                <a:ext cx="33164" cy="33164"/>
              </a:xfrm>
              <a:custGeom>
                <a:avLst/>
                <a:gdLst>
                  <a:gd name="T0" fmla="*/ 1 w 24"/>
                  <a:gd name="T1" fmla="*/ 0 h 24"/>
                  <a:gd name="T2" fmla="*/ 5 w 24"/>
                  <a:gd name="T3" fmla="*/ 0 h 24"/>
                  <a:gd name="T4" fmla="*/ 10 w 24"/>
                  <a:gd name="T5" fmla="*/ 13 h 24"/>
                  <a:gd name="T6" fmla="*/ 12 w 24"/>
                  <a:gd name="T7" fmla="*/ 16 h 24"/>
                  <a:gd name="T8" fmla="*/ 12 w 24"/>
                  <a:gd name="T9" fmla="*/ 16 h 24"/>
                  <a:gd name="T10" fmla="*/ 13 w 24"/>
                  <a:gd name="T11" fmla="*/ 13 h 24"/>
                  <a:gd name="T12" fmla="*/ 18 w 24"/>
                  <a:gd name="T13" fmla="*/ 0 h 24"/>
                  <a:gd name="T14" fmla="*/ 22 w 24"/>
                  <a:gd name="T15" fmla="*/ 0 h 24"/>
                  <a:gd name="T16" fmla="*/ 24 w 24"/>
                  <a:gd name="T17" fmla="*/ 24 h 24"/>
                  <a:gd name="T18" fmla="*/ 20 w 24"/>
                  <a:gd name="T19" fmla="*/ 24 h 24"/>
                  <a:gd name="T20" fmla="*/ 19 w 24"/>
                  <a:gd name="T21" fmla="*/ 9 h 24"/>
                  <a:gd name="T22" fmla="*/ 19 w 24"/>
                  <a:gd name="T23" fmla="*/ 5 h 24"/>
                  <a:gd name="T24" fmla="*/ 19 w 24"/>
                  <a:gd name="T25" fmla="*/ 5 h 24"/>
                  <a:gd name="T26" fmla="*/ 18 w 24"/>
                  <a:gd name="T27" fmla="*/ 9 h 24"/>
                  <a:gd name="T28" fmla="*/ 13 w 24"/>
                  <a:gd name="T29" fmla="*/ 19 h 24"/>
                  <a:gd name="T30" fmla="*/ 10 w 24"/>
                  <a:gd name="T31" fmla="*/ 19 h 24"/>
                  <a:gd name="T32" fmla="*/ 5 w 24"/>
                  <a:gd name="T33" fmla="*/ 9 h 24"/>
                  <a:gd name="T34" fmla="*/ 4 w 24"/>
                  <a:gd name="T35" fmla="*/ 5 h 24"/>
                  <a:gd name="T36" fmla="*/ 4 w 24"/>
                  <a:gd name="T37" fmla="*/ 5 h 24"/>
                  <a:gd name="T38" fmla="*/ 4 w 24"/>
                  <a:gd name="T39" fmla="*/ 9 h 24"/>
                  <a:gd name="T40" fmla="*/ 3 w 24"/>
                  <a:gd name="T41" fmla="*/ 24 h 24"/>
                  <a:gd name="T42" fmla="*/ 0 w 24"/>
                  <a:gd name="T43" fmla="*/ 24 h 24"/>
                  <a:gd name="T44" fmla="*/ 1 w 24"/>
                  <a:gd name="T4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4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4"/>
                      <a:pt x="13" y="1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7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8" y="7"/>
                      <a:pt x="18" y="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7"/>
                      <a:pt x="4" y="9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</p:grpSp>
      <p:sp>
        <p:nvSpPr>
          <p:cNvPr id="179" name="Text Placeholder 91"/>
          <p:cNvSpPr>
            <a:spLocks noGrp="1"/>
          </p:cNvSpPr>
          <p:nvPr>
            <p:ph type="body" sz="quarter" idx="11" hasCustomPrompt="1"/>
          </p:nvPr>
        </p:nvSpPr>
        <p:spPr>
          <a:xfrm>
            <a:off x="268357" y="2593186"/>
            <a:ext cx="3992165" cy="82575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Title</a:t>
            </a:r>
          </a:p>
        </p:txBody>
      </p:sp>
      <p:sp>
        <p:nvSpPr>
          <p:cNvPr id="180" name="Text Placeholder 93"/>
          <p:cNvSpPr>
            <a:spLocks noGrp="1"/>
          </p:cNvSpPr>
          <p:nvPr>
            <p:ph type="body" sz="quarter" idx="12" hasCustomPrompt="1"/>
          </p:nvPr>
        </p:nvSpPr>
        <p:spPr>
          <a:xfrm>
            <a:off x="256730" y="3465766"/>
            <a:ext cx="2888456" cy="4111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33574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ple_Title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6299E-3FD4-4447-B165-1FCD2D94DE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Placeholder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6870700"/>
          </a:xfrm>
          <a:prstGeom prst="rect">
            <a:avLst/>
          </a:prstGeom>
        </p:spPr>
      </p:pic>
      <p:sp>
        <p:nvSpPr>
          <p:cNvPr id="5" name="object 5"/>
          <p:cNvSpPr/>
          <p:nvPr userDrawn="1"/>
        </p:nvSpPr>
        <p:spPr bwMode="ltGray">
          <a:xfrm>
            <a:off x="1" y="1271954"/>
            <a:ext cx="4571999" cy="2567051"/>
          </a:xfrm>
          <a:custGeom>
            <a:avLst/>
            <a:gdLst/>
            <a:ahLst/>
            <a:cxnLst/>
            <a:rect l="l" t="t" r="r" b="b"/>
            <a:pathLst>
              <a:path w="3025140" h="4072890">
                <a:moveTo>
                  <a:pt x="3024708" y="4072826"/>
                </a:moveTo>
                <a:lnTo>
                  <a:pt x="0" y="4072826"/>
                </a:lnTo>
                <a:lnTo>
                  <a:pt x="0" y="0"/>
                </a:lnTo>
                <a:lnTo>
                  <a:pt x="3024708" y="0"/>
                </a:lnTo>
                <a:lnTo>
                  <a:pt x="3024708" y="4072826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" y="3839005"/>
            <a:ext cx="4571999" cy="1747043"/>
            <a:chOff x="0" y="3839004"/>
            <a:chExt cx="6095999" cy="1747043"/>
          </a:xfrm>
        </p:grpSpPr>
        <p:sp>
          <p:nvSpPr>
            <p:cNvPr id="7" name="Rectangle 6"/>
            <p:cNvSpPr/>
            <p:nvPr/>
          </p:nvSpPr>
          <p:spPr bwMode="ltGray">
            <a:xfrm>
              <a:off x="0" y="3839004"/>
              <a:ext cx="6095999" cy="1747043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E08B6E-51B0-4E9A-994B-CC431624C35F}"/>
                </a:ext>
              </a:extLst>
            </p:cNvPr>
            <p:cNvGrpSpPr/>
            <p:nvPr/>
          </p:nvGrpSpPr>
          <p:grpSpPr>
            <a:xfrm>
              <a:off x="342306" y="4257433"/>
              <a:ext cx="2154332" cy="910185"/>
              <a:chOff x="342306" y="4542399"/>
              <a:chExt cx="2154332" cy="910185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668D6DB-F932-4091-8713-1105C96052EB}"/>
                  </a:ext>
                </a:extLst>
              </p:cNvPr>
              <p:cNvGrpSpPr/>
              <p:nvPr userDrawn="1"/>
            </p:nvGrpSpPr>
            <p:grpSpPr>
              <a:xfrm>
                <a:off x="342306" y="4542399"/>
                <a:ext cx="2057650" cy="910185"/>
                <a:chOff x="342306" y="4542399"/>
                <a:chExt cx="2057650" cy="910185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5EA6DE79-CD23-446B-B6A8-AF5FD82081A7}"/>
                    </a:ext>
                  </a:extLst>
                </p:cNvPr>
                <p:cNvGrpSpPr/>
                <p:nvPr userDrawn="1"/>
              </p:nvGrpSpPr>
              <p:grpSpPr bwMode="white">
                <a:xfrm>
                  <a:off x="1079199" y="4878854"/>
                  <a:ext cx="1320757" cy="231412"/>
                  <a:chOff x="6989763" y="3648075"/>
                  <a:chExt cx="3932237" cy="688975"/>
                </a:xfrm>
                <a:solidFill>
                  <a:srgbClr val="FFFFFF"/>
                </a:solidFill>
              </p:grpSpPr>
              <p:sp>
                <p:nvSpPr>
                  <p:cNvPr id="80" name="Freeform 5">
                    <a:extLst>
                      <a:ext uri="{FF2B5EF4-FFF2-40B4-BE49-F238E27FC236}">
                        <a16:creationId xmlns:a16="http://schemas.microsoft.com/office/drawing/2014/main" id="{4603E6AA-E3B1-42ED-A4CB-C8EBBAEAB0A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989763" y="3665538"/>
                    <a:ext cx="577850" cy="671512"/>
                  </a:xfrm>
                  <a:custGeom>
                    <a:avLst/>
                    <a:gdLst>
                      <a:gd name="T0" fmla="*/ 159 w 171"/>
                      <a:gd name="T1" fmla="*/ 150 h 198"/>
                      <a:gd name="T2" fmla="*/ 152 w 171"/>
                      <a:gd name="T3" fmla="*/ 153 h 198"/>
                      <a:gd name="T4" fmla="*/ 96 w 171"/>
                      <a:gd name="T5" fmla="*/ 176 h 198"/>
                      <a:gd name="T6" fmla="*/ 25 w 171"/>
                      <a:gd name="T7" fmla="*/ 99 h 198"/>
                      <a:gd name="T8" fmla="*/ 25 w 171"/>
                      <a:gd name="T9" fmla="*/ 99 h 198"/>
                      <a:gd name="T10" fmla="*/ 96 w 171"/>
                      <a:gd name="T11" fmla="*/ 22 h 198"/>
                      <a:gd name="T12" fmla="*/ 150 w 171"/>
                      <a:gd name="T13" fmla="*/ 44 h 198"/>
                      <a:gd name="T14" fmla="*/ 158 w 171"/>
                      <a:gd name="T15" fmla="*/ 47 h 198"/>
                      <a:gd name="T16" fmla="*/ 170 w 171"/>
                      <a:gd name="T17" fmla="*/ 35 h 198"/>
                      <a:gd name="T18" fmla="*/ 165 w 171"/>
                      <a:gd name="T19" fmla="*/ 25 h 198"/>
                      <a:gd name="T20" fmla="*/ 97 w 171"/>
                      <a:gd name="T21" fmla="*/ 0 h 198"/>
                      <a:gd name="T22" fmla="*/ 0 w 171"/>
                      <a:gd name="T23" fmla="*/ 99 h 198"/>
                      <a:gd name="T24" fmla="*/ 0 w 171"/>
                      <a:gd name="T25" fmla="*/ 100 h 198"/>
                      <a:gd name="T26" fmla="*/ 96 w 171"/>
                      <a:gd name="T27" fmla="*/ 198 h 198"/>
                      <a:gd name="T28" fmla="*/ 167 w 171"/>
                      <a:gd name="T29" fmla="*/ 170 h 198"/>
                      <a:gd name="T30" fmla="*/ 171 w 171"/>
                      <a:gd name="T31" fmla="*/ 162 h 198"/>
                      <a:gd name="T32" fmla="*/ 159 w 171"/>
                      <a:gd name="T33" fmla="*/ 150 h 1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71" h="198">
                        <a:moveTo>
                          <a:pt x="159" y="150"/>
                        </a:moveTo>
                        <a:cubicBezTo>
                          <a:pt x="157" y="150"/>
                          <a:pt x="154" y="151"/>
                          <a:pt x="152" y="153"/>
                        </a:cubicBezTo>
                        <a:cubicBezTo>
                          <a:pt x="134" y="169"/>
                          <a:pt x="118" y="176"/>
                          <a:pt x="96" y="176"/>
                        </a:cubicBezTo>
                        <a:cubicBezTo>
                          <a:pt x="56" y="176"/>
                          <a:pt x="25" y="142"/>
                          <a:pt x="25" y="99"/>
                        </a:cubicBezTo>
                        <a:cubicBezTo>
                          <a:pt x="25" y="99"/>
                          <a:pt x="25" y="99"/>
                          <a:pt x="25" y="99"/>
                        </a:cubicBezTo>
                        <a:cubicBezTo>
                          <a:pt x="25" y="55"/>
                          <a:pt x="55" y="22"/>
                          <a:pt x="96" y="22"/>
                        </a:cubicBezTo>
                        <a:cubicBezTo>
                          <a:pt x="117" y="22"/>
                          <a:pt x="133" y="29"/>
                          <a:pt x="150" y="44"/>
                        </a:cubicBezTo>
                        <a:cubicBezTo>
                          <a:pt x="153" y="46"/>
                          <a:pt x="155" y="47"/>
                          <a:pt x="158" y="47"/>
                        </a:cubicBezTo>
                        <a:cubicBezTo>
                          <a:pt x="164" y="47"/>
                          <a:pt x="170" y="41"/>
                          <a:pt x="170" y="35"/>
                        </a:cubicBezTo>
                        <a:cubicBezTo>
                          <a:pt x="170" y="30"/>
                          <a:pt x="167" y="27"/>
                          <a:pt x="165" y="25"/>
                        </a:cubicBezTo>
                        <a:cubicBezTo>
                          <a:pt x="150" y="13"/>
                          <a:pt x="131" y="0"/>
                          <a:pt x="97" y="0"/>
                        </a:cubicBezTo>
                        <a:cubicBezTo>
                          <a:pt x="42" y="0"/>
                          <a:pt x="0" y="44"/>
                          <a:pt x="0" y="99"/>
                        </a:cubicBezTo>
                        <a:cubicBezTo>
                          <a:pt x="0" y="100"/>
                          <a:pt x="0" y="100"/>
                          <a:pt x="0" y="100"/>
                        </a:cubicBezTo>
                        <a:cubicBezTo>
                          <a:pt x="0" y="156"/>
                          <a:pt x="41" y="198"/>
                          <a:pt x="96" y="198"/>
                        </a:cubicBezTo>
                        <a:cubicBezTo>
                          <a:pt x="124" y="198"/>
                          <a:pt x="146" y="190"/>
                          <a:pt x="167" y="170"/>
                        </a:cubicBezTo>
                        <a:cubicBezTo>
                          <a:pt x="170" y="168"/>
                          <a:pt x="171" y="165"/>
                          <a:pt x="171" y="162"/>
                        </a:cubicBezTo>
                        <a:cubicBezTo>
                          <a:pt x="171" y="155"/>
                          <a:pt x="166" y="150"/>
                          <a:pt x="159" y="150"/>
                        </a:cubicBezTo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81" name="Freeform 6">
                    <a:extLst>
                      <a:ext uri="{FF2B5EF4-FFF2-40B4-BE49-F238E27FC236}">
                        <a16:creationId xmlns:a16="http://schemas.microsoft.com/office/drawing/2014/main" id="{6FE1F054-2670-4387-A752-0C4077D71664}"/>
                      </a:ext>
                    </a:extLst>
                  </p:cNvPr>
                  <p:cNvSpPr>
                    <a:spLocks noEditPoints="1"/>
                  </p:cNvSpPr>
                  <p:nvPr userDrawn="1"/>
                </p:nvSpPr>
                <p:spPr bwMode="white">
                  <a:xfrm>
                    <a:off x="7624763" y="3835400"/>
                    <a:ext cx="457200" cy="501650"/>
                  </a:xfrm>
                  <a:custGeom>
                    <a:avLst/>
                    <a:gdLst>
                      <a:gd name="T0" fmla="*/ 69 w 135"/>
                      <a:gd name="T1" fmla="*/ 0 h 148"/>
                      <a:gd name="T2" fmla="*/ 0 w 135"/>
                      <a:gd name="T3" fmla="*/ 74 h 148"/>
                      <a:gd name="T4" fmla="*/ 0 w 135"/>
                      <a:gd name="T5" fmla="*/ 74 h 148"/>
                      <a:gd name="T6" fmla="*/ 71 w 135"/>
                      <a:gd name="T7" fmla="*/ 148 h 148"/>
                      <a:gd name="T8" fmla="*/ 125 w 135"/>
                      <a:gd name="T9" fmla="*/ 127 h 148"/>
                      <a:gd name="T10" fmla="*/ 129 w 135"/>
                      <a:gd name="T11" fmla="*/ 119 h 148"/>
                      <a:gd name="T12" fmla="*/ 118 w 135"/>
                      <a:gd name="T13" fmla="*/ 109 h 148"/>
                      <a:gd name="T14" fmla="*/ 111 w 135"/>
                      <a:gd name="T15" fmla="*/ 112 h 148"/>
                      <a:gd name="T16" fmla="*/ 72 w 135"/>
                      <a:gd name="T17" fmla="*/ 128 h 148"/>
                      <a:gd name="T18" fmla="*/ 24 w 135"/>
                      <a:gd name="T19" fmla="*/ 83 h 148"/>
                      <a:gd name="T20" fmla="*/ 124 w 135"/>
                      <a:gd name="T21" fmla="*/ 83 h 148"/>
                      <a:gd name="T22" fmla="*/ 135 w 135"/>
                      <a:gd name="T23" fmla="*/ 72 h 148"/>
                      <a:gd name="T24" fmla="*/ 69 w 135"/>
                      <a:gd name="T25" fmla="*/ 0 h 148"/>
                      <a:gd name="T26" fmla="*/ 68 w 135"/>
                      <a:gd name="T27" fmla="*/ 20 h 148"/>
                      <a:gd name="T28" fmla="*/ 111 w 135"/>
                      <a:gd name="T29" fmla="*/ 65 h 148"/>
                      <a:gd name="T30" fmla="*/ 24 w 135"/>
                      <a:gd name="T31" fmla="*/ 65 h 148"/>
                      <a:gd name="T32" fmla="*/ 68 w 135"/>
                      <a:gd name="T33" fmla="*/ 20 h 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5" h="148">
                        <a:moveTo>
                          <a:pt x="69" y="0"/>
                        </a:moveTo>
                        <a:cubicBezTo>
                          <a:pt x="30" y="0"/>
                          <a:pt x="0" y="32"/>
                          <a:pt x="0" y="74"/>
                        </a:cubicBez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117"/>
                          <a:pt x="31" y="148"/>
                          <a:pt x="71" y="148"/>
                        </a:cubicBezTo>
                        <a:cubicBezTo>
                          <a:pt x="93" y="148"/>
                          <a:pt x="110" y="142"/>
                          <a:pt x="125" y="127"/>
                        </a:cubicBezTo>
                        <a:cubicBezTo>
                          <a:pt x="127" y="125"/>
                          <a:pt x="129" y="122"/>
                          <a:pt x="129" y="119"/>
                        </a:cubicBezTo>
                        <a:cubicBezTo>
                          <a:pt x="129" y="114"/>
                          <a:pt x="124" y="109"/>
                          <a:pt x="118" y="109"/>
                        </a:cubicBezTo>
                        <a:cubicBezTo>
                          <a:pt x="115" y="109"/>
                          <a:pt x="113" y="110"/>
                          <a:pt x="111" y="112"/>
                        </a:cubicBezTo>
                        <a:cubicBezTo>
                          <a:pt x="100" y="122"/>
                          <a:pt x="87" y="128"/>
                          <a:pt x="72" y="128"/>
                        </a:cubicBezTo>
                        <a:cubicBezTo>
                          <a:pt x="47" y="128"/>
                          <a:pt x="28" y="110"/>
                          <a:pt x="24" y="83"/>
                        </a:cubicBezTo>
                        <a:cubicBezTo>
                          <a:pt x="124" y="83"/>
                          <a:pt x="124" y="83"/>
                          <a:pt x="124" y="83"/>
                        </a:cubicBezTo>
                        <a:cubicBezTo>
                          <a:pt x="130" y="83"/>
                          <a:pt x="135" y="78"/>
                          <a:pt x="135" y="72"/>
                        </a:cubicBezTo>
                        <a:cubicBezTo>
                          <a:pt x="135" y="36"/>
                          <a:pt x="112" y="0"/>
                          <a:pt x="69" y="0"/>
                        </a:cubicBezTo>
                        <a:moveTo>
                          <a:pt x="68" y="20"/>
                        </a:moveTo>
                        <a:cubicBezTo>
                          <a:pt x="97" y="20"/>
                          <a:pt x="109" y="43"/>
                          <a:pt x="111" y="65"/>
                        </a:cubicBezTo>
                        <a:cubicBezTo>
                          <a:pt x="24" y="65"/>
                          <a:pt x="24" y="65"/>
                          <a:pt x="24" y="65"/>
                        </a:cubicBezTo>
                        <a:cubicBezTo>
                          <a:pt x="28" y="38"/>
                          <a:pt x="45" y="20"/>
                          <a:pt x="68" y="20"/>
                        </a:cubicBezTo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82" name="Freeform 7">
                    <a:extLst>
                      <a:ext uri="{FF2B5EF4-FFF2-40B4-BE49-F238E27FC236}">
                        <a16:creationId xmlns:a16="http://schemas.microsoft.com/office/drawing/2014/main" id="{3A42E775-A50D-4F59-AA42-C04AEC40592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8193088" y="3648075"/>
                    <a:ext cx="79375" cy="682625"/>
                  </a:xfrm>
                  <a:custGeom>
                    <a:avLst/>
                    <a:gdLst>
                      <a:gd name="T0" fmla="*/ 12 w 23"/>
                      <a:gd name="T1" fmla="*/ 0 h 201"/>
                      <a:gd name="T2" fmla="*/ 0 w 23"/>
                      <a:gd name="T3" fmla="*/ 12 h 201"/>
                      <a:gd name="T4" fmla="*/ 0 w 23"/>
                      <a:gd name="T5" fmla="*/ 190 h 201"/>
                      <a:gd name="T6" fmla="*/ 12 w 23"/>
                      <a:gd name="T7" fmla="*/ 201 h 201"/>
                      <a:gd name="T8" fmla="*/ 23 w 23"/>
                      <a:gd name="T9" fmla="*/ 190 h 201"/>
                      <a:gd name="T10" fmla="*/ 23 w 23"/>
                      <a:gd name="T11" fmla="*/ 12 h 201"/>
                      <a:gd name="T12" fmla="*/ 12 w 23"/>
                      <a:gd name="T13" fmla="*/ 0 h 2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3" h="201">
                        <a:moveTo>
                          <a:pt x="12" y="0"/>
                        </a:moveTo>
                        <a:cubicBezTo>
                          <a:pt x="5" y="0"/>
                          <a:pt x="0" y="6"/>
                          <a:pt x="0" y="12"/>
                        </a:cubicBezTo>
                        <a:cubicBezTo>
                          <a:pt x="0" y="190"/>
                          <a:pt x="0" y="190"/>
                          <a:pt x="0" y="190"/>
                        </a:cubicBezTo>
                        <a:cubicBezTo>
                          <a:pt x="0" y="196"/>
                          <a:pt x="5" y="201"/>
                          <a:pt x="12" y="201"/>
                        </a:cubicBezTo>
                        <a:cubicBezTo>
                          <a:pt x="18" y="201"/>
                          <a:pt x="23" y="196"/>
                          <a:pt x="23" y="190"/>
                        </a:cubicBezTo>
                        <a:cubicBezTo>
                          <a:pt x="23" y="12"/>
                          <a:pt x="23" y="12"/>
                          <a:pt x="23" y="12"/>
                        </a:cubicBezTo>
                        <a:cubicBezTo>
                          <a:pt x="23" y="6"/>
                          <a:pt x="18" y="0"/>
                          <a:pt x="12" y="0"/>
                        </a:cubicBezTo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83" name="Freeform 8">
                    <a:extLst>
                      <a:ext uri="{FF2B5EF4-FFF2-40B4-BE49-F238E27FC236}">
                        <a16:creationId xmlns:a16="http://schemas.microsoft.com/office/drawing/2014/main" id="{46F2F1CD-767C-4588-A0C8-31D8538DE1D2}"/>
                      </a:ext>
                    </a:extLst>
                  </p:cNvPr>
                  <p:cNvSpPr>
                    <a:spLocks noEditPoints="1"/>
                  </p:cNvSpPr>
                  <p:nvPr userDrawn="1"/>
                </p:nvSpPr>
                <p:spPr bwMode="white">
                  <a:xfrm>
                    <a:off x="8377238" y="3835400"/>
                    <a:ext cx="452437" cy="501650"/>
                  </a:xfrm>
                  <a:custGeom>
                    <a:avLst/>
                    <a:gdLst>
                      <a:gd name="T0" fmla="*/ 68 w 134"/>
                      <a:gd name="T1" fmla="*/ 0 h 148"/>
                      <a:gd name="T2" fmla="*/ 0 w 134"/>
                      <a:gd name="T3" fmla="*/ 74 h 148"/>
                      <a:gd name="T4" fmla="*/ 0 w 134"/>
                      <a:gd name="T5" fmla="*/ 74 h 148"/>
                      <a:gd name="T6" fmla="*/ 71 w 134"/>
                      <a:gd name="T7" fmla="*/ 148 h 148"/>
                      <a:gd name="T8" fmla="*/ 124 w 134"/>
                      <a:gd name="T9" fmla="*/ 127 h 148"/>
                      <a:gd name="T10" fmla="*/ 128 w 134"/>
                      <a:gd name="T11" fmla="*/ 119 h 148"/>
                      <a:gd name="T12" fmla="*/ 117 w 134"/>
                      <a:gd name="T13" fmla="*/ 109 h 148"/>
                      <a:gd name="T14" fmla="*/ 111 w 134"/>
                      <a:gd name="T15" fmla="*/ 112 h 148"/>
                      <a:gd name="T16" fmla="*/ 71 w 134"/>
                      <a:gd name="T17" fmla="*/ 128 h 148"/>
                      <a:gd name="T18" fmla="*/ 24 w 134"/>
                      <a:gd name="T19" fmla="*/ 83 h 148"/>
                      <a:gd name="T20" fmla="*/ 123 w 134"/>
                      <a:gd name="T21" fmla="*/ 83 h 148"/>
                      <a:gd name="T22" fmla="*/ 134 w 134"/>
                      <a:gd name="T23" fmla="*/ 72 h 148"/>
                      <a:gd name="T24" fmla="*/ 68 w 134"/>
                      <a:gd name="T25" fmla="*/ 0 h 148"/>
                      <a:gd name="T26" fmla="*/ 67 w 134"/>
                      <a:gd name="T27" fmla="*/ 20 h 148"/>
                      <a:gd name="T28" fmla="*/ 111 w 134"/>
                      <a:gd name="T29" fmla="*/ 65 h 148"/>
                      <a:gd name="T30" fmla="*/ 24 w 134"/>
                      <a:gd name="T31" fmla="*/ 65 h 148"/>
                      <a:gd name="T32" fmla="*/ 67 w 134"/>
                      <a:gd name="T33" fmla="*/ 20 h 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4" h="148">
                        <a:moveTo>
                          <a:pt x="68" y="0"/>
                        </a:moveTo>
                        <a:cubicBezTo>
                          <a:pt x="30" y="0"/>
                          <a:pt x="0" y="32"/>
                          <a:pt x="0" y="74"/>
                        </a:cubicBez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117"/>
                          <a:pt x="30" y="148"/>
                          <a:pt x="71" y="148"/>
                        </a:cubicBezTo>
                        <a:cubicBezTo>
                          <a:pt x="92" y="148"/>
                          <a:pt x="109" y="142"/>
                          <a:pt x="124" y="127"/>
                        </a:cubicBezTo>
                        <a:cubicBezTo>
                          <a:pt x="127" y="125"/>
                          <a:pt x="128" y="122"/>
                          <a:pt x="128" y="119"/>
                        </a:cubicBezTo>
                        <a:cubicBezTo>
                          <a:pt x="128" y="114"/>
                          <a:pt x="123" y="109"/>
                          <a:pt x="117" y="109"/>
                        </a:cubicBezTo>
                        <a:cubicBezTo>
                          <a:pt x="114" y="109"/>
                          <a:pt x="112" y="110"/>
                          <a:pt x="111" y="112"/>
                        </a:cubicBezTo>
                        <a:cubicBezTo>
                          <a:pt x="99" y="122"/>
                          <a:pt x="86" y="128"/>
                          <a:pt x="71" y="128"/>
                        </a:cubicBezTo>
                        <a:cubicBezTo>
                          <a:pt x="46" y="128"/>
                          <a:pt x="27" y="110"/>
                          <a:pt x="24" y="83"/>
                        </a:cubicBezTo>
                        <a:cubicBezTo>
                          <a:pt x="123" y="83"/>
                          <a:pt x="123" y="83"/>
                          <a:pt x="123" y="83"/>
                        </a:cubicBezTo>
                        <a:cubicBezTo>
                          <a:pt x="129" y="83"/>
                          <a:pt x="134" y="78"/>
                          <a:pt x="134" y="72"/>
                        </a:cubicBezTo>
                        <a:cubicBezTo>
                          <a:pt x="134" y="36"/>
                          <a:pt x="111" y="0"/>
                          <a:pt x="68" y="0"/>
                        </a:cubicBezTo>
                        <a:moveTo>
                          <a:pt x="67" y="20"/>
                        </a:moveTo>
                        <a:cubicBezTo>
                          <a:pt x="96" y="20"/>
                          <a:pt x="108" y="43"/>
                          <a:pt x="111" y="65"/>
                        </a:cubicBezTo>
                        <a:cubicBezTo>
                          <a:pt x="24" y="65"/>
                          <a:pt x="24" y="65"/>
                          <a:pt x="24" y="65"/>
                        </a:cubicBezTo>
                        <a:cubicBezTo>
                          <a:pt x="27" y="38"/>
                          <a:pt x="45" y="20"/>
                          <a:pt x="67" y="20"/>
                        </a:cubicBezTo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84" name="Freeform 9">
                    <a:extLst>
                      <a:ext uri="{FF2B5EF4-FFF2-40B4-BE49-F238E27FC236}">
                        <a16:creationId xmlns:a16="http://schemas.microsoft.com/office/drawing/2014/main" id="{E05D5D49-BB9B-483A-914E-AC852C5FE09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8904288" y="3835400"/>
                    <a:ext cx="369887" cy="501650"/>
                  </a:xfrm>
                  <a:custGeom>
                    <a:avLst/>
                    <a:gdLst>
                      <a:gd name="T0" fmla="*/ 64 w 109"/>
                      <a:gd name="T1" fmla="*/ 63 h 148"/>
                      <a:gd name="T2" fmla="*/ 63 w 109"/>
                      <a:gd name="T3" fmla="*/ 63 h 148"/>
                      <a:gd name="T4" fmla="*/ 29 w 109"/>
                      <a:gd name="T5" fmla="*/ 40 h 148"/>
                      <a:gd name="T6" fmla="*/ 29 w 109"/>
                      <a:gd name="T7" fmla="*/ 40 h 148"/>
                      <a:gd name="T8" fmla="*/ 54 w 109"/>
                      <a:gd name="T9" fmla="*/ 21 h 148"/>
                      <a:gd name="T10" fmla="*/ 90 w 109"/>
                      <a:gd name="T11" fmla="*/ 31 h 148"/>
                      <a:gd name="T12" fmla="*/ 95 w 109"/>
                      <a:gd name="T13" fmla="*/ 32 h 148"/>
                      <a:gd name="T14" fmla="*/ 106 w 109"/>
                      <a:gd name="T15" fmla="*/ 22 h 148"/>
                      <a:gd name="T16" fmla="*/ 100 w 109"/>
                      <a:gd name="T17" fmla="*/ 12 h 148"/>
                      <a:gd name="T18" fmla="*/ 55 w 109"/>
                      <a:gd name="T19" fmla="*/ 0 h 148"/>
                      <a:gd name="T20" fmla="*/ 6 w 109"/>
                      <a:gd name="T21" fmla="*/ 42 h 148"/>
                      <a:gd name="T22" fmla="*/ 6 w 109"/>
                      <a:gd name="T23" fmla="*/ 42 h 148"/>
                      <a:gd name="T24" fmla="*/ 53 w 109"/>
                      <a:gd name="T25" fmla="*/ 83 h 148"/>
                      <a:gd name="T26" fmla="*/ 87 w 109"/>
                      <a:gd name="T27" fmla="*/ 106 h 148"/>
                      <a:gd name="T28" fmla="*/ 87 w 109"/>
                      <a:gd name="T29" fmla="*/ 107 h 148"/>
                      <a:gd name="T30" fmla="*/ 60 w 109"/>
                      <a:gd name="T31" fmla="*/ 128 h 148"/>
                      <a:gd name="T32" fmla="*/ 16 w 109"/>
                      <a:gd name="T33" fmla="*/ 113 h 148"/>
                      <a:gd name="T34" fmla="*/ 10 w 109"/>
                      <a:gd name="T35" fmla="*/ 111 h 148"/>
                      <a:gd name="T36" fmla="*/ 0 w 109"/>
                      <a:gd name="T37" fmla="*/ 121 h 148"/>
                      <a:gd name="T38" fmla="*/ 4 w 109"/>
                      <a:gd name="T39" fmla="*/ 130 h 148"/>
                      <a:gd name="T40" fmla="*/ 58 w 109"/>
                      <a:gd name="T41" fmla="*/ 148 h 148"/>
                      <a:gd name="T42" fmla="*/ 109 w 109"/>
                      <a:gd name="T43" fmla="*/ 105 h 148"/>
                      <a:gd name="T44" fmla="*/ 109 w 109"/>
                      <a:gd name="T45" fmla="*/ 104 h 148"/>
                      <a:gd name="T46" fmla="*/ 64 w 109"/>
                      <a:gd name="T47" fmla="*/ 63 h 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09" h="148">
                        <a:moveTo>
                          <a:pt x="64" y="63"/>
                        </a:moveTo>
                        <a:cubicBezTo>
                          <a:pt x="63" y="63"/>
                          <a:pt x="63" y="63"/>
                          <a:pt x="63" y="63"/>
                        </a:cubicBezTo>
                        <a:cubicBezTo>
                          <a:pt x="45" y="57"/>
                          <a:pt x="29" y="52"/>
                          <a:pt x="29" y="40"/>
                        </a:cubicBezTo>
                        <a:cubicBezTo>
                          <a:pt x="29" y="40"/>
                          <a:pt x="29" y="40"/>
                          <a:pt x="29" y="40"/>
                        </a:cubicBezTo>
                        <a:cubicBezTo>
                          <a:pt x="29" y="28"/>
                          <a:pt x="39" y="21"/>
                          <a:pt x="54" y="21"/>
                        </a:cubicBezTo>
                        <a:cubicBezTo>
                          <a:pt x="66" y="21"/>
                          <a:pt x="78" y="24"/>
                          <a:pt x="90" y="31"/>
                        </a:cubicBezTo>
                        <a:cubicBezTo>
                          <a:pt x="91" y="32"/>
                          <a:pt x="93" y="32"/>
                          <a:pt x="95" y="32"/>
                        </a:cubicBezTo>
                        <a:cubicBezTo>
                          <a:pt x="101" y="32"/>
                          <a:pt x="106" y="28"/>
                          <a:pt x="106" y="22"/>
                        </a:cubicBezTo>
                        <a:cubicBezTo>
                          <a:pt x="106" y="18"/>
                          <a:pt x="104" y="15"/>
                          <a:pt x="100" y="12"/>
                        </a:cubicBezTo>
                        <a:cubicBezTo>
                          <a:pt x="86" y="5"/>
                          <a:pt x="70" y="0"/>
                          <a:pt x="55" y="0"/>
                        </a:cubicBezTo>
                        <a:cubicBezTo>
                          <a:pt x="26" y="0"/>
                          <a:pt x="6" y="17"/>
                          <a:pt x="6" y="42"/>
                        </a:cubicBezTo>
                        <a:cubicBezTo>
                          <a:pt x="6" y="42"/>
                          <a:pt x="6" y="42"/>
                          <a:pt x="6" y="42"/>
                        </a:cubicBezTo>
                        <a:cubicBezTo>
                          <a:pt x="6" y="70"/>
                          <a:pt x="33" y="77"/>
                          <a:pt x="53" y="83"/>
                        </a:cubicBezTo>
                        <a:cubicBezTo>
                          <a:pt x="72" y="88"/>
                          <a:pt x="87" y="93"/>
                          <a:pt x="87" y="106"/>
                        </a:cubicBezTo>
                        <a:cubicBezTo>
                          <a:pt x="87" y="107"/>
                          <a:pt x="87" y="107"/>
                          <a:pt x="87" y="107"/>
                        </a:cubicBezTo>
                        <a:cubicBezTo>
                          <a:pt x="87" y="119"/>
                          <a:pt x="76" y="128"/>
                          <a:pt x="60" y="128"/>
                        </a:cubicBezTo>
                        <a:cubicBezTo>
                          <a:pt x="45" y="128"/>
                          <a:pt x="30" y="123"/>
                          <a:pt x="16" y="113"/>
                        </a:cubicBezTo>
                        <a:cubicBezTo>
                          <a:pt x="15" y="112"/>
                          <a:pt x="12" y="111"/>
                          <a:pt x="10" y="111"/>
                        </a:cubicBezTo>
                        <a:cubicBezTo>
                          <a:pt x="4" y="111"/>
                          <a:pt x="0" y="116"/>
                          <a:pt x="0" y="121"/>
                        </a:cubicBezTo>
                        <a:cubicBezTo>
                          <a:pt x="0" y="125"/>
                          <a:pt x="2" y="129"/>
                          <a:pt x="4" y="130"/>
                        </a:cubicBezTo>
                        <a:cubicBezTo>
                          <a:pt x="20" y="141"/>
                          <a:pt x="40" y="148"/>
                          <a:pt x="58" y="148"/>
                        </a:cubicBezTo>
                        <a:cubicBezTo>
                          <a:pt x="89" y="148"/>
                          <a:pt x="109" y="130"/>
                          <a:pt x="109" y="105"/>
                        </a:cubicBezTo>
                        <a:cubicBezTo>
                          <a:pt x="109" y="104"/>
                          <a:pt x="109" y="104"/>
                          <a:pt x="109" y="104"/>
                        </a:cubicBezTo>
                        <a:cubicBezTo>
                          <a:pt x="109" y="79"/>
                          <a:pt x="87" y="70"/>
                          <a:pt x="64" y="63"/>
                        </a:cubicBezTo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85" name="Freeform 10">
                    <a:extLst>
                      <a:ext uri="{FF2B5EF4-FFF2-40B4-BE49-F238E27FC236}">
                        <a16:creationId xmlns:a16="http://schemas.microsoft.com/office/drawing/2014/main" id="{ABB25048-D18A-4EA1-80C3-E92005E3B64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9355138" y="3702050"/>
                    <a:ext cx="300037" cy="631825"/>
                  </a:xfrm>
                  <a:custGeom>
                    <a:avLst/>
                    <a:gdLst>
                      <a:gd name="T0" fmla="*/ 78 w 89"/>
                      <a:gd name="T1" fmla="*/ 63 h 186"/>
                      <a:gd name="T2" fmla="*/ 89 w 89"/>
                      <a:gd name="T3" fmla="*/ 52 h 186"/>
                      <a:gd name="T4" fmla="*/ 78 w 89"/>
                      <a:gd name="T5" fmla="*/ 42 h 186"/>
                      <a:gd name="T6" fmla="*/ 44 w 89"/>
                      <a:gd name="T7" fmla="*/ 42 h 186"/>
                      <a:gd name="T8" fmla="*/ 44 w 89"/>
                      <a:gd name="T9" fmla="*/ 12 h 186"/>
                      <a:gd name="T10" fmla="*/ 32 w 89"/>
                      <a:gd name="T11" fmla="*/ 0 h 186"/>
                      <a:gd name="T12" fmla="*/ 20 w 89"/>
                      <a:gd name="T13" fmla="*/ 12 h 186"/>
                      <a:gd name="T14" fmla="*/ 20 w 89"/>
                      <a:gd name="T15" fmla="*/ 42 h 186"/>
                      <a:gd name="T16" fmla="*/ 10 w 89"/>
                      <a:gd name="T17" fmla="*/ 42 h 186"/>
                      <a:gd name="T18" fmla="*/ 0 w 89"/>
                      <a:gd name="T19" fmla="*/ 52 h 186"/>
                      <a:gd name="T20" fmla="*/ 10 w 89"/>
                      <a:gd name="T21" fmla="*/ 63 h 186"/>
                      <a:gd name="T22" fmla="*/ 20 w 89"/>
                      <a:gd name="T23" fmla="*/ 63 h 186"/>
                      <a:gd name="T24" fmla="*/ 20 w 89"/>
                      <a:gd name="T25" fmla="*/ 146 h 186"/>
                      <a:gd name="T26" fmla="*/ 61 w 89"/>
                      <a:gd name="T27" fmla="*/ 186 h 186"/>
                      <a:gd name="T28" fmla="*/ 82 w 89"/>
                      <a:gd name="T29" fmla="*/ 183 h 186"/>
                      <a:gd name="T30" fmla="*/ 89 w 89"/>
                      <a:gd name="T31" fmla="*/ 173 h 186"/>
                      <a:gd name="T32" fmla="*/ 78 w 89"/>
                      <a:gd name="T33" fmla="*/ 163 h 186"/>
                      <a:gd name="T34" fmla="*/ 76 w 89"/>
                      <a:gd name="T35" fmla="*/ 164 h 186"/>
                      <a:gd name="T36" fmla="*/ 66 w 89"/>
                      <a:gd name="T37" fmla="*/ 165 h 186"/>
                      <a:gd name="T38" fmla="*/ 44 w 89"/>
                      <a:gd name="T39" fmla="*/ 143 h 186"/>
                      <a:gd name="T40" fmla="*/ 44 w 89"/>
                      <a:gd name="T41" fmla="*/ 63 h 186"/>
                      <a:gd name="T42" fmla="*/ 78 w 89"/>
                      <a:gd name="T43" fmla="*/ 63 h 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89" h="186">
                        <a:moveTo>
                          <a:pt x="78" y="63"/>
                        </a:moveTo>
                        <a:cubicBezTo>
                          <a:pt x="84" y="63"/>
                          <a:pt x="89" y="58"/>
                          <a:pt x="89" y="52"/>
                        </a:cubicBezTo>
                        <a:cubicBezTo>
                          <a:pt x="89" y="47"/>
                          <a:pt x="84" y="42"/>
                          <a:pt x="78" y="42"/>
                        </a:cubicBezTo>
                        <a:cubicBezTo>
                          <a:pt x="44" y="42"/>
                          <a:pt x="44" y="42"/>
                          <a:pt x="44" y="42"/>
                        </a:cubicBezTo>
                        <a:cubicBezTo>
                          <a:pt x="44" y="12"/>
                          <a:pt x="44" y="12"/>
                          <a:pt x="44" y="12"/>
                        </a:cubicBezTo>
                        <a:cubicBezTo>
                          <a:pt x="44" y="5"/>
                          <a:pt x="38" y="0"/>
                          <a:pt x="32" y="0"/>
                        </a:cubicBezTo>
                        <a:cubicBezTo>
                          <a:pt x="25" y="0"/>
                          <a:pt x="20" y="5"/>
                          <a:pt x="20" y="12"/>
                        </a:cubicBezTo>
                        <a:cubicBezTo>
                          <a:pt x="20" y="42"/>
                          <a:pt x="20" y="42"/>
                          <a:pt x="20" y="42"/>
                        </a:cubicBezTo>
                        <a:cubicBezTo>
                          <a:pt x="10" y="42"/>
                          <a:pt x="10" y="42"/>
                          <a:pt x="10" y="42"/>
                        </a:cubicBezTo>
                        <a:cubicBezTo>
                          <a:pt x="4" y="42"/>
                          <a:pt x="0" y="47"/>
                          <a:pt x="0" y="52"/>
                        </a:cubicBezTo>
                        <a:cubicBezTo>
                          <a:pt x="0" y="58"/>
                          <a:pt x="4" y="63"/>
                          <a:pt x="10" y="63"/>
                        </a:cubicBezTo>
                        <a:cubicBezTo>
                          <a:pt x="20" y="63"/>
                          <a:pt x="20" y="63"/>
                          <a:pt x="20" y="63"/>
                        </a:cubicBezTo>
                        <a:cubicBezTo>
                          <a:pt x="20" y="146"/>
                          <a:pt x="20" y="146"/>
                          <a:pt x="20" y="146"/>
                        </a:cubicBezTo>
                        <a:cubicBezTo>
                          <a:pt x="20" y="172"/>
                          <a:pt x="35" y="186"/>
                          <a:pt x="61" y="186"/>
                        </a:cubicBezTo>
                        <a:cubicBezTo>
                          <a:pt x="69" y="186"/>
                          <a:pt x="75" y="185"/>
                          <a:pt x="82" y="183"/>
                        </a:cubicBezTo>
                        <a:cubicBezTo>
                          <a:pt x="86" y="181"/>
                          <a:pt x="89" y="177"/>
                          <a:pt x="89" y="173"/>
                        </a:cubicBezTo>
                        <a:cubicBezTo>
                          <a:pt x="89" y="168"/>
                          <a:pt x="84" y="163"/>
                          <a:pt x="78" y="163"/>
                        </a:cubicBezTo>
                        <a:cubicBezTo>
                          <a:pt x="78" y="163"/>
                          <a:pt x="77" y="163"/>
                          <a:pt x="76" y="164"/>
                        </a:cubicBezTo>
                        <a:cubicBezTo>
                          <a:pt x="74" y="164"/>
                          <a:pt x="70" y="165"/>
                          <a:pt x="66" y="165"/>
                        </a:cubicBezTo>
                        <a:cubicBezTo>
                          <a:pt x="51" y="165"/>
                          <a:pt x="44" y="158"/>
                          <a:pt x="44" y="143"/>
                        </a:cubicBezTo>
                        <a:cubicBezTo>
                          <a:pt x="44" y="63"/>
                          <a:pt x="44" y="63"/>
                          <a:pt x="44" y="63"/>
                        </a:cubicBezTo>
                        <a:lnTo>
                          <a:pt x="78" y="6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86" name="Freeform 11">
                    <a:extLst>
                      <a:ext uri="{FF2B5EF4-FFF2-40B4-BE49-F238E27FC236}">
                        <a16:creationId xmlns:a16="http://schemas.microsoft.com/office/drawing/2014/main" id="{ED6318DA-0500-4151-AC6A-BB577782E506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9777413" y="3838575"/>
                    <a:ext cx="80962" cy="492125"/>
                  </a:xfrm>
                  <a:custGeom>
                    <a:avLst/>
                    <a:gdLst>
                      <a:gd name="T0" fmla="*/ 12 w 24"/>
                      <a:gd name="T1" fmla="*/ 0 h 145"/>
                      <a:gd name="T2" fmla="*/ 0 w 24"/>
                      <a:gd name="T3" fmla="*/ 12 h 145"/>
                      <a:gd name="T4" fmla="*/ 0 w 24"/>
                      <a:gd name="T5" fmla="*/ 134 h 145"/>
                      <a:gd name="T6" fmla="*/ 12 w 24"/>
                      <a:gd name="T7" fmla="*/ 145 h 145"/>
                      <a:gd name="T8" fmla="*/ 24 w 24"/>
                      <a:gd name="T9" fmla="*/ 134 h 145"/>
                      <a:gd name="T10" fmla="*/ 24 w 24"/>
                      <a:gd name="T11" fmla="*/ 12 h 145"/>
                      <a:gd name="T12" fmla="*/ 12 w 24"/>
                      <a:gd name="T13" fmla="*/ 0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" h="145">
                        <a:moveTo>
                          <a:pt x="12" y="0"/>
                        </a:moveTo>
                        <a:cubicBezTo>
                          <a:pt x="5" y="0"/>
                          <a:pt x="0" y="6"/>
                          <a:pt x="0" y="12"/>
                        </a:cubicBezTo>
                        <a:cubicBezTo>
                          <a:pt x="0" y="134"/>
                          <a:pt x="0" y="134"/>
                          <a:pt x="0" y="134"/>
                        </a:cubicBezTo>
                        <a:cubicBezTo>
                          <a:pt x="0" y="140"/>
                          <a:pt x="5" y="145"/>
                          <a:pt x="12" y="145"/>
                        </a:cubicBezTo>
                        <a:cubicBezTo>
                          <a:pt x="19" y="145"/>
                          <a:pt x="24" y="140"/>
                          <a:pt x="24" y="134"/>
                        </a:cubicBezTo>
                        <a:cubicBezTo>
                          <a:pt x="24" y="12"/>
                          <a:pt x="24" y="12"/>
                          <a:pt x="24" y="12"/>
                        </a:cubicBezTo>
                        <a:cubicBezTo>
                          <a:pt x="24" y="6"/>
                          <a:pt x="18" y="0"/>
                          <a:pt x="12" y="0"/>
                        </a:cubicBezTo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87" name="Freeform 12">
                    <a:extLst>
                      <a:ext uri="{FF2B5EF4-FFF2-40B4-BE49-F238E27FC236}">
                        <a16:creationId xmlns:a16="http://schemas.microsoft.com/office/drawing/2014/main" id="{0316DC70-0967-4B6C-82C3-BE31F6F8673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9959975" y="3835400"/>
                    <a:ext cx="439737" cy="501650"/>
                  </a:xfrm>
                  <a:custGeom>
                    <a:avLst/>
                    <a:gdLst>
                      <a:gd name="T0" fmla="*/ 119 w 130"/>
                      <a:gd name="T1" fmla="*/ 107 h 148"/>
                      <a:gd name="T2" fmla="*/ 112 w 130"/>
                      <a:gd name="T3" fmla="*/ 110 h 148"/>
                      <a:gd name="T4" fmla="*/ 74 w 130"/>
                      <a:gd name="T5" fmla="*/ 127 h 148"/>
                      <a:gd name="T6" fmla="*/ 24 w 130"/>
                      <a:gd name="T7" fmla="*/ 74 h 148"/>
                      <a:gd name="T8" fmla="*/ 24 w 130"/>
                      <a:gd name="T9" fmla="*/ 74 h 148"/>
                      <a:gd name="T10" fmla="*/ 73 w 130"/>
                      <a:gd name="T11" fmla="*/ 21 h 148"/>
                      <a:gd name="T12" fmla="*/ 110 w 130"/>
                      <a:gd name="T13" fmla="*/ 37 h 148"/>
                      <a:gd name="T14" fmla="*/ 117 w 130"/>
                      <a:gd name="T15" fmla="*/ 40 h 148"/>
                      <a:gd name="T16" fmla="*/ 129 w 130"/>
                      <a:gd name="T17" fmla="*/ 29 h 148"/>
                      <a:gd name="T18" fmla="*/ 125 w 130"/>
                      <a:gd name="T19" fmla="*/ 20 h 148"/>
                      <a:gd name="T20" fmla="*/ 73 w 130"/>
                      <a:gd name="T21" fmla="*/ 0 h 148"/>
                      <a:gd name="T22" fmla="*/ 0 w 130"/>
                      <a:gd name="T23" fmla="*/ 74 h 148"/>
                      <a:gd name="T24" fmla="*/ 0 w 130"/>
                      <a:gd name="T25" fmla="*/ 75 h 148"/>
                      <a:gd name="T26" fmla="*/ 73 w 130"/>
                      <a:gd name="T27" fmla="*/ 148 h 148"/>
                      <a:gd name="T28" fmla="*/ 126 w 130"/>
                      <a:gd name="T29" fmla="*/ 126 h 148"/>
                      <a:gd name="T30" fmla="*/ 130 w 130"/>
                      <a:gd name="T31" fmla="*/ 118 h 148"/>
                      <a:gd name="T32" fmla="*/ 119 w 130"/>
                      <a:gd name="T33" fmla="*/ 107 h 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30" h="148">
                        <a:moveTo>
                          <a:pt x="119" y="107"/>
                        </a:moveTo>
                        <a:cubicBezTo>
                          <a:pt x="116" y="107"/>
                          <a:pt x="114" y="108"/>
                          <a:pt x="112" y="110"/>
                        </a:cubicBezTo>
                        <a:cubicBezTo>
                          <a:pt x="100" y="122"/>
                          <a:pt x="88" y="127"/>
                          <a:pt x="74" y="127"/>
                        </a:cubicBezTo>
                        <a:cubicBezTo>
                          <a:pt x="46" y="127"/>
                          <a:pt x="24" y="104"/>
                          <a:pt x="24" y="74"/>
                        </a:cubicBezTo>
                        <a:cubicBezTo>
                          <a:pt x="24" y="74"/>
                          <a:pt x="24" y="74"/>
                          <a:pt x="24" y="74"/>
                        </a:cubicBezTo>
                        <a:cubicBezTo>
                          <a:pt x="24" y="44"/>
                          <a:pt x="45" y="21"/>
                          <a:pt x="73" y="21"/>
                        </a:cubicBezTo>
                        <a:cubicBezTo>
                          <a:pt x="90" y="21"/>
                          <a:pt x="101" y="29"/>
                          <a:pt x="110" y="37"/>
                        </a:cubicBezTo>
                        <a:cubicBezTo>
                          <a:pt x="112" y="39"/>
                          <a:pt x="115" y="40"/>
                          <a:pt x="117" y="40"/>
                        </a:cubicBezTo>
                        <a:cubicBezTo>
                          <a:pt x="124" y="40"/>
                          <a:pt x="129" y="35"/>
                          <a:pt x="129" y="29"/>
                        </a:cubicBezTo>
                        <a:cubicBezTo>
                          <a:pt x="129" y="25"/>
                          <a:pt x="127" y="22"/>
                          <a:pt x="125" y="20"/>
                        </a:cubicBezTo>
                        <a:cubicBezTo>
                          <a:pt x="110" y="6"/>
                          <a:pt x="93" y="0"/>
                          <a:pt x="73" y="0"/>
                        </a:cubicBezTo>
                        <a:cubicBezTo>
                          <a:pt x="33" y="0"/>
                          <a:pt x="0" y="33"/>
                          <a:pt x="0" y="74"/>
                        </a:cubicBezTo>
                        <a:cubicBezTo>
                          <a:pt x="0" y="75"/>
                          <a:pt x="0" y="75"/>
                          <a:pt x="0" y="75"/>
                        </a:cubicBezTo>
                        <a:cubicBezTo>
                          <a:pt x="0" y="115"/>
                          <a:pt x="33" y="148"/>
                          <a:pt x="73" y="148"/>
                        </a:cubicBezTo>
                        <a:cubicBezTo>
                          <a:pt x="94" y="148"/>
                          <a:pt x="111" y="141"/>
                          <a:pt x="126" y="126"/>
                        </a:cubicBezTo>
                        <a:cubicBezTo>
                          <a:pt x="128" y="124"/>
                          <a:pt x="130" y="121"/>
                          <a:pt x="130" y="118"/>
                        </a:cubicBezTo>
                        <a:cubicBezTo>
                          <a:pt x="130" y="112"/>
                          <a:pt x="125" y="107"/>
                          <a:pt x="119" y="107"/>
                        </a:cubicBezTo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88" name="Freeform 13">
                    <a:extLst>
                      <a:ext uri="{FF2B5EF4-FFF2-40B4-BE49-F238E27FC236}">
                        <a16:creationId xmlns:a16="http://schemas.microsoft.com/office/drawing/2014/main" id="{D3447BD6-774C-4F08-90FE-9DDCBEC6AED9}"/>
                      </a:ext>
                    </a:extLst>
                  </p:cNvPr>
                  <p:cNvSpPr>
                    <a:spLocks noEditPoints="1"/>
                  </p:cNvSpPr>
                  <p:nvPr userDrawn="1"/>
                </p:nvSpPr>
                <p:spPr bwMode="white">
                  <a:xfrm>
                    <a:off x="10494963" y="3838575"/>
                    <a:ext cx="427037" cy="498475"/>
                  </a:xfrm>
                  <a:custGeom>
                    <a:avLst/>
                    <a:gdLst>
                      <a:gd name="T0" fmla="*/ 111 w 126"/>
                      <a:gd name="T1" fmla="*/ 16 h 147"/>
                      <a:gd name="T2" fmla="*/ 65 w 126"/>
                      <a:gd name="T3" fmla="*/ 0 h 147"/>
                      <a:gd name="T4" fmla="*/ 19 w 126"/>
                      <a:gd name="T5" fmla="*/ 9 h 147"/>
                      <a:gd name="T6" fmla="*/ 12 w 126"/>
                      <a:gd name="T7" fmla="*/ 19 h 147"/>
                      <a:gd name="T8" fmla="*/ 23 w 126"/>
                      <a:gd name="T9" fmla="*/ 30 h 147"/>
                      <a:gd name="T10" fmla="*/ 27 w 126"/>
                      <a:gd name="T11" fmla="*/ 29 h 147"/>
                      <a:gd name="T12" fmla="*/ 63 w 126"/>
                      <a:gd name="T13" fmla="*/ 21 h 147"/>
                      <a:gd name="T14" fmla="*/ 103 w 126"/>
                      <a:gd name="T15" fmla="*/ 58 h 147"/>
                      <a:gd name="T16" fmla="*/ 103 w 126"/>
                      <a:gd name="T17" fmla="*/ 61 h 147"/>
                      <a:gd name="T18" fmla="*/ 61 w 126"/>
                      <a:gd name="T19" fmla="*/ 55 h 147"/>
                      <a:gd name="T20" fmla="*/ 0 w 126"/>
                      <a:gd name="T21" fmla="*/ 102 h 147"/>
                      <a:gd name="T22" fmla="*/ 0 w 126"/>
                      <a:gd name="T23" fmla="*/ 102 h 147"/>
                      <a:gd name="T24" fmla="*/ 54 w 126"/>
                      <a:gd name="T25" fmla="*/ 147 h 147"/>
                      <a:gd name="T26" fmla="*/ 103 w 126"/>
                      <a:gd name="T27" fmla="*/ 125 h 147"/>
                      <a:gd name="T28" fmla="*/ 103 w 126"/>
                      <a:gd name="T29" fmla="*/ 134 h 147"/>
                      <a:gd name="T30" fmla="*/ 114 w 126"/>
                      <a:gd name="T31" fmla="*/ 145 h 147"/>
                      <a:gd name="T32" fmla="*/ 126 w 126"/>
                      <a:gd name="T33" fmla="*/ 134 h 147"/>
                      <a:gd name="T34" fmla="*/ 126 w 126"/>
                      <a:gd name="T35" fmla="*/ 57 h 147"/>
                      <a:gd name="T36" fmla="*/ 111 w 126"/>
                      <a:gd name="T37" fmla="*/ 16 h 147"/>
                      <a:gd name="T38" fmla="*/ 58 w 126"/>
                      <a:gd name="T39" fmla="*/ 128 h 147"/>
                      <a:gd name="T40" fmla="*/ 24 w 126"/>
                      <a:gd name="T41" fmla="*/ 102 h 147"/>
                      <a:gd name="T42" fmla="*/ 24 w 126"/>
                      <a:gd name="T43" fmla="*/ 101 h 147"/>
                      <a:gd name="T44" fmla="*/ 64 w 126"/>
                      <a:gd name="T45" fmla="*/ 73 h 147"/>
                      <a:gd name="T46" fmla="*/ 103 w 126"/>
                      <a:gd name="T47" fmla="*/ 79 h 147"/>
                      <a:gd name="T48" fmla="*/ 103 w 126"/>
                      <a:gd name="T49" fmla="*/ 91 h 147"/>
                      <a:gd name="T50" fmla="*/ 58 w 126"/>
                      <a:gd name="T51" fmla="*/ 128 h 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26" h="147">
                        <a:moveTo>
                          <a:pt x="111" y="16"/>
                        </a:moveTo>
                        <a:cubicBezTo>
                          <a:pt x="101" y="5"/>
                          <a:pt x="85" y="0"/>
                          <a:pt x="65" y="0"/>
                        </a:cubicBezTo>
                        <a:cubicBezTo>
                          <a:pt x="48" y="0"/>
                          <a:pt x="34" y="3"/>
                          <a:pt x="19" y="9"/>
                        </a:cubicBezTo>
                        <a:cubicBezTo>
                          <a:pt x="16" y="11"/>
                          <a:pt x="12" y="15"/>
                          <a:pt x="12" y="19"/>
                        </a:cubicBezTo>
                        <a:cubicBezTo>
                          <a:pt x="12" y="25"/>
                          <a:pt x="17" y="30"/>
                          <a:pt x="23" y="30"/>
                        </a:cubicBezTo>
                        <a:cubicBezTo>
                          <a:pt x="24" y="30"/>
                          <a:pt x="26" y="29"/>
                          <a:pt x="27" y="29"/>
                        </a:cubicBezTo>
                        <a:cubicBezTo>
                          <a:pt x="39" y="23"/>
                          <a:pt x="50" y="21"/>
                          <a:pt x="63" y="21"/>
                        </a:cubicBezTo>
                        <a:cubicBezTo>
                          <a:pt x="89" y="21"/>
                          <a:pt x="103" y="34"/>
                          <a:pt x="103" y="58"/>
                        </a:cubicBezTo>
                        <a:cubicBezTo>
                          <a:pt x="103" y="61"/>
                          <a:pt x="103" y="61"/>
                          <a:pt x="103" y="61"/>
                        </a:cubicBezTo>
                        <a:cubicBezTo>
                          <a:pt x="92" y="58"/>
                          <a:pt x="80" y="55"/>
                          <a:pt x="61" y="55"/>
                        </a:cubicBezTo>
                        <a:cubicBezTo>
                          <a:pt x="23" y="55"/>
                          <a:pt x="0" y="73"/>
                          <a:pt x="0" y="102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0" y="132"/>
                          <a:pt x="27" y="147"/>
                          <a:pt x="54" y="147"/>
                        </a:cubicBezTo>
                        <a:cubicBezTo>
                          <a:pt x="79" y="147"/>
                          <a:pt x="94" y="136"/>
                          <a:pt x="103" y="125"/>
                        </a:cubicBezTo>
                        <a:cubicBezTo>
                          <a:pt x="103" y="134"/>
                          <a:pt x="103" y="134"/>
                          <a:pt x="103" y="134"/>
                        </a:cubicBezTo>
                        <a:cubicBezTo>
                          <a:pt x="103" y="141"/>
                          <a:pt x="108" y="145"/>
                          <a:pt x="114" y="145"/>
                        </a:cubicBezTo>
                        <a:cubicBezTo>
                          <a:pt x="121" y="145"/>
                          <a:pt x="126" y="140"/>
                          <a:pt x="126" y="134"/>
                        </a:cubicBezTo>
                        <a:cubicBezTo>
                          <a:pt x="126" y="57"/>
                          <a:pt x="126" y="57"/>
                          <a:pt x="126" y="57"/>
                        </a:cubicBezTo>
                        <a:cubicBezTo>
                          <a:pt x="126" y="40"/>
                          <a:pt x="121" y="25"/>
                          <a:pt x="111" y="16"/>
                        </a:cubicBezTo>
                        <a:moveTo>
                          <a:pt x="58" y="128"/>
                        </a:moveTo>
                        <a:cubicBezTo>
                          <a:pt x="42" y="128"/>
                          <a:pt x="24" y="120"/>
                          <a:pt x="24" y="102"/>
                        </a:cubicBezTo>
                        <a:cubicBezTo>
                          <a:pt x="24" y="101"/>
                          <a:pt x="24" y="101"/>
                          <a:pt x="24" y="101"/>
                        </a:cubicBezTo>
                        <a:cubicBezTo>
                          <a:pt x="24" y="84"/>
                          <a:pt x="39" y="73"/>
                          <a:pt x="64" y="73"/>
                        </a:cubicBezTo>
                        <a:cubicBezTo>
                          <a:pt x="77" y="73"/>
                          <a:pt x="90" y="75"/>
                          <a:pt x="103" y="79"/>
                        </a:cubicBezTo>
                        <a:cubicBezTo>
                          <a:pt x="103" y="91"/>
                          <a:pt x="103" y="91"/>
                          <a:pt x="103" y="91"/>
                        </a:cubicBezTo>
                        <a:cubicBezTo>
                          <a:pt x="103" y="112"/>
                          <a:pt x="84" y="128"/>
                          <a:pt x="58" y="128"/>
                        </a:cubicBezTo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89" name="Oval 14">
                    <a:extLst>
                      <a:ext uri="{FF2B5EF4-FFF2-40B4-BE49-F238E27FC236}">
                        <a16:creationId xmlns:a16="http://schemas.microsoft.com/office/drawing/2014/main" id="{C220E687-8879-4307-958F-49E07DADF32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9774238" y="3648075"/>
                    <a:ext cx="92075" cy="9207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E30F277B-E7BB-4FA2-B07D-AC60AD06F7C7}"/>
                    </a:ext>
                  </a:extLst>
                </p:cNvPr>
                <p:cNvGrpSpPr/>
                <p:nvPr userDrawn="1"/>
              </p:nvGrpSpPr>
              <p:grpSpPr bwMode="white">
                <a:xfrm>
                  <a:off x="564121" y="4756749"/>
                  <a:ext cx="419634" cy="481486"/>
                  <a:chOff x="5456238" y="3284538"/>
                  <a:chExt cx="1249362" cy="1433512"/>
                </a:xfrm>
                <a:solidFill>
                  <a:srgbClr val="DD0031"/>
                </a:solidFill>
              </p:grpSpPr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9123CADA-59B3-4B6C-86CC-62A57D61A899}"/>
                      </a:ext>
                    </a:extLst>
                  </p:cNvPr>
                  <p:cNvGrpSpPr/>
                  <p:nvPr userDrawn="1"/>
                </p:nvGrpSpPr>
                <p:grpSpPr bwMode="white">
                  <a:xfrm>
                    <a:off x="5456238" y="3284538"/>
                    <a:ext cx="1249362" cy="1433512"/>
                    <a:chOff x="5456238" y="3284538"/>
                    <a:chExt cx="1249362" cy="1433512"/>
                  </a:xfrm>
                  <a:grpFill/>
                </p:grpSpPr>
                <p:sp>
                  <p:nvSpPr>
                    <p:cNvPr id="61" name="Oval 15">
                      <a:extLst>
                        <a:ext uri="{FF2B5EF4-FFF2-40B4-BE49-F238E27FC236}">
                          <a16:creationId xmlns:a16="http://schemas.microsoft.com/office/drawing/2014/main" id="{95E9B1E8-4231-48C1-9CC6-AD130141F810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white">
                    <a:xfrm>
                      <a:off x="6069013" y="3519488"/>
                      <a:ext cx="200025" cy="200025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880" dirty="0"/>
                    </a:p>
                  </p:txBody>
                </p:sp>
                <p:sp>
                  <p:nvSpPr>
                    <p:cNvPr id="62" name="Oval 16">
                      <a:extLst>
                        <a:ext uri="{FF2B5EF4-FFF2-40B4-BE49-F238E27FC236}">
                          <a16:creationId xmlns:a16="http://schemas.microsoft.com/office/drawing/2014/main" id="{0B86DAAB-F430-4277-BCE0-CDD63DAA33EC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white">
                    <a:xfrm>
                      <a:off x="6051550" y="4283075"/>
                      <a:ext cx="200025" cy="200025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880" dirty="0"/>
                    </a:p>
                  </p:txBody>
                </p:sp>
                <p:sp>
                  <p:nvSpPr>
                    <p:cNvPr id="63" name="Oval 17">
                      <a:extLst>
                        <a:ext uri="{FF2B5EF4-FFF2-40B4-BE49-F238E27FC236}">
                          <a16:creationId xmlns:a16="http://schemas.microsoft.com/office/drawing/2014/main" id="{A3A3B3D8-DC41-45E3-9CC4-EF5AF9248721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white">
                    <a:xfrm>
                      <a:off x="5689601" y="3903663"/>
                      <a:ext cx="196850" cy="196850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880" dirty="0"/>
                    </a:p>
                  </p:txBody>
                </p:sp>
                <p:sp>
                  <p:nvSpPr>
                    <p:cNvPr id="64" name="Freeform 18">
                      <a:extLst>
                        <a:ext uri="{FF2B5EF4-FFF2-40B4-BE49-F238E27FC236}">
                          <a16:creationId xmlns:a16="http://schemas.microsoft.com/office/drawing/2014/main" id="{C53F617A-9C71-456D-9264-BCA41C188713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white">
                    <a:xfrm>
                      <a:off x="5791201" y="3624263"/>
                      <a:ext cx="217487" cy="217487"/>
                    </a:xfrm>
                    <a:custGeom>
                      <a:avLst/>
                      <a:gdLst>
                        <a:gd name="T0" fmla="*/ 53 w 64"/>
                        <a:gd name="T1" fmla="*/ 11 h 64"/>
                        <a:gd name="T2" fmla="*/ 53 w 64"/>
                        <a:gd name="T3" fmla="*/ 52 h 64"/>
                        <a:gd name="T4" fmla="*/ 11 w 64"/>
                        <a:gd name="T5" fmla="*/ 52 h 64"/>
                        <a:gd name="T6" fmla="*/ 11 w 64"/>
                        <a:gd name="T7" fmla="*/ 11 h 64"/>
                        <a:gd name="T8" fmla="*/ 53 w 64"/>
                        <a:gd name="T9" fmla="*/ 11 h 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64" h="64">
                          <a:moveTo>
                            <a:pt x="53" y="11"/>
                          </a:moveTo>
                          <a:cubicBezTo>
                            <a:pt x="64" y="22"/>
                            <a:pt x="64" y="41"/>
                            <a:pt x="53" y="52"/>
                          </a:cubicBezTo>
                          <a:cubicBezTo>
                            <a:pt x="41" y="64"/>
                            <a:pt x="23" y="64"/>
                            <a:pt x="11" y="52"/>
                          </a:cubicBezTo>
                          <a:cubicBezTo>
                            <a:pt x="0" y="41"/>
                            <a:pt x="0" y="22"/>
                            <a:pt x="11" y="11"/>
                          </a:cubicBezTo>
                          <a:cubicBezTo>
                            <a:pt x="23" y="0"/>
                            <a:pt x="41" y="0"/>
                            <a:pt x="53" y="11"/>
                          </a:cubicBezTo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880" dirty="0"/>
                    </a:p>
                  </p:txBody>
                </p:sp>
                <p:sp>
                  <p:nvSpPr>
                    <p:cNvPr id="65" name="Freeform 19">
                      <a:extLst>
                        <a:ext uri="{FF2B5EF4-FFF2-40B4-BE49-F238E27FC236}">
                          <a16:creationId xmlns:a16="http://schemas.microsoft.com/office/drawing/2014/main" id="{3E038065-4DFB-4624-B7EA-526713E762E2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white">
                    <a:xfrm>
                      <a:off x="6311900" y="4160838"/>
                      <a:ext cx="217487" cy="220662"/>
                    </a:xfrm>
                    <a:custGeom>
                      <a:avLst/>
                      <a:gdLst>
                        <a:gd name="T0" fmla="*/ 53 w 64"/>
                        <a:gd name="T1" fmla="*/ 12 h 65"/>
                        <a:gd name="T2" fmla="*/ 11 w 64"/>
                        <a:gd name="T3" fmla="*/ 12 h 65"/>
                        <a:gd name="T4" fmla="*/ 11 w 64"/>
                        <a:gd name="T5" fmla="*/ 53 h 65"/>
                        <a:gd name="T6" fmla="*/ 53 w 64"/>
                        <a:gd name="T7" fmla="*/ 53 h 65"/>
                        <a:gd name="T8" fmla="*/ 53 w 64"/>
                        <a:gd name="T9" fmla="*/ 12 h 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64" h="65">
                          <a:moveTo>
                            <a:pt x="53" y="12"/>
                          </a:moveTo>
                          <a:cubicBezTo>
                            <a:pt x="41" y="0"/>
                            <a:pt x="23" y="0"/>
                            <a:pt x="11" y="12"/>
                          </a:cubicBezTo>
                          <a:cubicBezTo>
                            <a:pt x="0" y="23"/>
                            <a:pt x="0" y="42"/>
                            <a:pt x="11" y="53"/>
                          </a:cubicBezTo>
                          <a:cubicBezTo>
                            <a:pt x="23" y="65"/>
                            <a:pt x="41" y="65"/>
                            <a:pt x="53" y="53"/>
                          </a:cubicBezTo>
                          <a:cubicBezTo>
                            <a:pt x="64" y="42"/>
                            <a:pt x="64" y="23"/>
                            <a:pt x="53" y="12"/>
                          </a:cubicBezTo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880" dirty="0"/>
                    </a:p>
                  </p:txBody>
                </p:sp>
                <p:sp>
                  <p:nvSpPr>
                    <p:cNvPr id="66" name="Freeform 20">
                      <a:extLst>
                        <a:ext uri="{FF2B5EF4-FFF2-40B4-BE49-F238E27FC236}">
                          <a16:creationId xmlns:a16="http://schemas.microsoft.com/office/drawing/2014/main" id="{BB78D87E-F42E-4ACF-8EE5-D241D60EF3A1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white">
                    <a:xfrm>
                      <a:off x="5791201" y="4160838"/>
                      <a:ext cx="217487" cy="220662"/>
                    </a:xfrm>
                    <a:custGeom>
                      <a:avLst/>
                      <a:gdLst>
                        <a:gd name="T0" fmla="*/ 11 w 64"/>
                        <a:gd name="T1" fmla="*/ 12 h 65"/>
                        <a:gd name="T2" fmla="*/ 53 w 64"/>
                        <a:gd name="T3" fmla="*/ 12 h 65"/>
                        <a:gd name="T4" fmla="*/ 53 w 64"/>
                        <a:gd name="T5" fmla="*/ 53 h 65"/>
                        <a:gd name="T6" fmla="*/ 11 w 64"/>
                        <a:gd name="T7" fmla="*/ 53 h 65"/>
                        <a:gd name="T8" fmla="*/ 11 w 64"/>
                        <a:gd name="T9" fmla="*/ 12 h 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64" h="65">
                          <a:moveTo>
                            <a:pt x="11" y="12"/>
                          </a:moveTo>
                          <a:cubicBezTo>
                            <a:pt x="23" y="0"/>
                            <a:pt x="41" y="0"/>
                            <a:pt x="53" y="12"/>
                          </a:cubicBezTo>
                          <a:cubicBezTo>
                            <a:pt x="64" y="23"/>
                            <a:pt x="64" y="42"/>
                            <a:pt x="53" y="53"/>
                          </a:cubicBezTo>
                          <a:cubicBezTo>
                            <a:pt x="41" y="65"/>
                            <a:pt x="23" y="65"/>
                            <a:pt x="11" y="53"/>
                          </a:cubicBezTo>
                          <a:cubicBezTo>
                            <a:pt x="0" y="42"/>
                            <a:pt x="0" y="23"/>
                            <a:pt x="11" y="12"/>
                          </a:cubicBezTo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880" dirty="0"/>
                    </a:p>
                  </p:txBody>
                </p:sp>
                <p:sp>
                  <p:nvSpPr>
                    <p:cNvPr id="67" name="Freeform 21">
                      <a:extLst>
                        <a:ext uri="{FF2B5EF4-FFF2-40B4-BE49-F238E27FC236}">
                          <a16:creationId xmlns:a16="http://schemas.microsoft.com/office/drawing/2014/main" id="{97296CE8-9ECB-4174-AFFA-6E37664D53E8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white">
                    <a:xfrm>
                      <a:off x="6329363" y="3624263"/>
                      <a:ext cx="217487" cy="217487"/>
                    </a:xfrm>
                    <a:custGeom>
                      <a:avLst/>
                      <a:gdLst>
                        <a:gd name="T0" fmla="*/ 11 w 64"/>
                        <a:gd name="T1" fmla="*/ 11 h 64"/>
                        <a:gd name="T2" fmla="*/ 11 w 64"/>
                        <a:gd name="T3" fmla="*/ 52 h 64"/>
                        <a:gd name="T4" fmla="*/ 53 w 64"/>
                        <a:gd name="T5" fmla="*/ 52 h 64"/>
                        <a:gd name="T6" fmla="*/ 53 w 64"/>
                        <a:gd name="T7" fmla="*/ 11 h 64"/>
                        <a:gd name="T8" fmla="*/ 11 w 64"/>
                        <a:gd name="T9" fmla="*/ 11 h 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64" h="64">
                          <a:moveTo>
                            <a:pt x="11" y="11"/>
                          </a:moveTo>
                          <a:cubicBezTo>
                            <a:pt x="0" y="22"/>
                            <a:pt x="0" y="41"/>
                            <a:pt x="11" y="52"/>
                          </a:cubicBezTo>
                          <a:cubicBezTo>
                            <a:pt x="23" y="64"/>
                            <a:pt x="41" y="64"/>
                            <a:pt x="53" y="52"/>
                          </a:cubicBezTo>
                          <a:cubicBezTo>
                            <a:pt x="64" y="41"/>
                            <a:pt x="64" y="22"/>
                            <a:pt x="53" y="11"/>
                          </a:cubicBezTo>
                          <a:cubicBezTo>
                            <a:pt x="41" y="0"/>
                            <a:pt x="23" y="0"/>
                            <a:pt x="11" y="11"/>
                          </a:cubicBezTo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880" dirty="0"/>
                    </a:p>
                  </p:txBody>
                </p:sp>
                <p:sp>
                  <p:nvSpPr>
                    <p:cNvPr id="68" name="Oval 22">
                      <a:extLst>
                        <a:ext uri="{FF2B5EF4-FFF2-40B4-BE49-F238E27FC236}">
                          <a16:creationId xmlns:a16="http://schemas.microsoft.com/office/drawing/2014/main" id="{F186D19D-1B79-41EC-A8A4-710A3990A8FA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white">
                    <a:xfrm>
                      <a:off x="6086476" y="3284538"/>
                      <a:ext cx="165100" cy="166687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880" dirty="0"/>
                    </a:p>
                  </p:txBody>
                </p:sp>
                <p:sp>
                  <p:nvSpPr>
                    <p:cNvPr id="69" name="Oval 23">
                      <a:extLst>
                        <a:ext uri="{FF2B5EF4-FFF2-40B4-BE49-F238E27FC236}">
                          <a16:creationId xmlns:a16="http://schemas.microsoft.com/office/drawing/2014/main" id="{4F4155E3-94CD-4A9B-BD53-0CA5D361A55C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white">
                    <a:xfrm>
                      <a:off x="6069013" y="4551363"/>
                      <a:ext cx="165100" cy="166687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880" dirty="0"/>
                    </a:p>
                  </p:txBody>
                </p:sp>
                <p:sp>
                  <p:nvSpPr>
                    <p:cNvPr id="70" name="Oval 24">
                      <a:extLst>
                        <a:ext uri="{FF2B5EF4-FFF2-40B4-BE49-F238E27FC236}">
                          <a16:creationId xmlns:a16="http://schemas.microsoft.com/office/drawing/2014/main" id="{31660318-883E-421C-9226-81CE6C03088F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white">
                    <a:xfrm>
                      <a:off x="5456238" y="3916363"/>
                      <a:ext cx="166687" cy="16986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880" dirty="0"/>
                    </a:p>
                  </p:txBody>
                </p:sp>
                <p:sp>
                  <p:nvSpPr>
                    <p:cNvPr id="71" name="Freeform 25">
                      <a:extLst>
                        <a:ext uri="{FF2B5EF4-FFF2-40B4-BE49-F238E27FC236}">
                          <a16:creationId xmlns:a16="http://schemas.microsoft.com/office/drawing/2014/main" id="{ADDB7894-A633-4E91-A332-69AAD547E1A8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white">
                    <a:xfrm>
                      <a:off x="5632451" y="3460750"/>
                      <a:ext cx="182562" cy="184150"/>
                    </a:xfrm>
                    <a:custGeom>
                      <a:avLst/>
                      <a:gdLst>
                        <a:gd name="T0" fmla="*/ 44 w 54"/>
                        <a:gd name="T1" fmla="*/ 10 h 54"/>
                        <a:gd name="T2" fmla="*/ 44 w 54"/>
                        <a:gd name="T3" fmla="*/ 45 h 54"/>
                        <a:gd name="T4" fmla="*/ 9 w 54"/>
                        <a:gd name="T5" fmla="*/ 45 h 54"/>
                        <a:gd name="T6" fmla="*/ 9 w 54"/>
                        <a:gd name="T7" fmla="*/ 10 h 54"/>
                        <a:gd name="T8" fmla="*/ 44 w 54"/>
                        <a:gd name="T9" fmla="*/ 10 h 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4" h="54">
                          <a:moveTo>
                            <a:pt x="44" y="10"/>
                          </a:moveTo>
                          <a:cubicBezTo>
                            <a:pt x="54" y="19"/>
                            <a:pt x="54" y="35"/>
                            <a:pt x="44" y="45"/>
                          </a:cubicBezTo>
                          <a:cubicBezTo>
                            <a:pt x="35" y="54"/>
                            <a:pt x="19" y="54"/>
                            <a:pt x="9" y="45"/>
                          </a:cubicBezTo>
                          <a:cubicBezTo>
                            <a:pt x="0" y="35"/>
                            <a:pt x="0" y="19"/>
                            <a:pt x="9" y="10"/>
                          </a:cubicBezTo>
                          <a:cubicBezTo>
                            <a:pt x="19" y="0"/>
                            <a:pt x="35" y="0"/>
                            <a:pt x="44" y="10"/>
                          </a:cubicBezTo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880" dirty="0"/>
                    </a:p>
                  </p:txBody>
                </p:sp>
                <p:sp>
                  <p:nvSpPr>
                    <p:cNvPr id="72" name="Freeform 26">
                      <a:extLst>
                        <a:ext uri="{FF2B5EF4-FFF2-40B4-BE49-F238E27FC236}">
                          <a16:creationId xmlns:a16="http://schemas.microsoft.com/office/drawing/2014/main" id="{1FAFB934-A86B-4DD2-A023-F516DFF9F512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white">
                    <a:xfrm>
                      <a:off x="6505575" y="4357688"/>
                      <a:ext cx="182562" cy="184150"/>
                    </a:xfrm>
                    <a:custGeom>
                      <a:avLst/>
                      <a:gdLst>
                        <a:gd name="T0" fmla="*/ 45 w 54"/>
                        <a:gd name="T1" fmla="*/ 9 h 54"/>
                        <a:gd name="T2" fmla="*/ 10 w 54"/>
                        <a:gd name="T3" fmla="*/ 9 h 54"/>
                        <a:gd name="T4" fmla="*/ 10 w 54"/>
                        <a:gd name="T5" fmla="*/ 44 h 54"/>
                        <a:gd name="T6" fmla="*/ 45 w 54"/>
                        <a:gd name="T7" fmla="*/ 44 h 54"/>
                        <a:gd name="T8" fmla="*/ 45 w 54"/>
                        <a:gd name="T9" fmla="*/ 9 h 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4" h="54">
                          <a:moveTo>
                            <a:pt x="45" y="9"/>
                          </a:moveTo>
                          <a:cubicBezTo>
                            <a:pt x="35" y="0"/>
                            <a:pt x="20" y="0"/>
                            <a:pt x="10" y="9"/>
                          </a:cubicBezTo>
                          <a:cubicBezTo>
                            <a:pt x="0" y="19"/>
                            <a:pt x="0" y="35"/>
                            <a:pt x="10" y="44"/>
                          </a:cubicBezTo>
                          <a:cubicBezTo>
                            <a:pt x="20" y="54"/>
                            <a:pt x="35" y="54"/>
                            <a:pt x="45" y="44"/>
                          </a:cubicBezTo>
                          <a:cubicBezTo>
                            <a:pt x="54" y="35"/>
                            <a:pt x="54" y="19"/>
                            <a:pt x="45" y="9"/>
                          </a:cubicBezTo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880" dirty="0"/>
                    </a:p>
                  </p:txBody>
                </p:sp>
                <p:sp>
                  <p:nvSpPr>
                    <p:cNvPr id="73" name="Freeform 27">
                      <a:extLst>
                        <a:ext uri="{FF2B5EF4-FFF2-40B4-BE49-F238E27FC236}">
                          <a16:creationId xmlns:a16="http://schemas.microsoft.com/office/drawing/2014/main" id="{5E8C161B-443F-4F7A-9FFA-5D63E276D9C2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white">
                    <a:xfrm>
                      <a:off x="5632451" y="4357688"/>
                      <a:ext cx="182562" cy="184150"/>
                    </a:xfrm>
                    <a:custGeom>
                      <a:avLst/>
                      <a:gdLst>
                        <a:gd name="T0" fmla="*/ 9 w 54"/>
                        <a:gd name="T1" fmla="*/ 9 h 54"/>
                        <a:gd name="T2" fmla="*/ 44 w 54"/>
                        <a:gd name="T3" fmla="*/ 9 h 54"/>
                        <a:gd name="T4" fmla="*/ 44 w 54"/>
                        <a:gd name="T5" fmla="*/ 44 h 54"/>
                        <a:gd name="T6" fmla="*/ 9 w 54"/>
                        <a:gd name="T7" fmla="*/ 44 h 54"/>
                        <a:gd name="T8" fmla="*/ 9 w 54"/>
                        <a:gd name="T9" fmla="*/ 9 h 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4" h="54">
                          <a:moveTo>
                            <a:pt x="9" y="9"/>
                          </a:moveTo>
                          <a:cubicBezTo>
                            <a:pt x="19" y="0"/>
                            <a:pt x="35" y="0"/>
                            <a:pt x="44" y="9"/>
                          </a:cubicBezTo>
                          <a:cubicBezTo>
                            <a:pt x="54" y="19"/>
                            <a:pt x="54" y="35"/>
                            <a:pt x="44" y="44"/>
                          </a:cubicBezTo>
                          <a:cubicBezTo>
                            <a:pt x="35" y="54"/>
                            <a:pt x="19" y="54"/>
                            <a:pt x="9" y="44"/>
                          </a:cubicBezTo>
                          <a:cubicBezTo>
                            <a:pt x="0" y="35"/>
                            <a:pt x="0" y="19"/>
                            <a:pt x="9" y="9"/>
                          </a:cubicBezTo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880" dirty="0"/>
                    </a:p>
                  </p:txBody>
                </p:sp>
                <p:sp>
                  <p:nvSpPr>
                    <p:cNvPr id="74" name="Freeform 28">
                      <a:extLst>
                        <a:ext uri="{FF2B5EF4-FFF2-40B4-BE49-F238E27FC236}">
                          <a16:creationId xmlns:a16="http://schemas.microsoft.com/office/drawing/2014/main" id="{B5C4E495-2611-4919-B749-8C0B33D734F9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white">
                    <a:xfrm>
                      <a:off x="6523038" y="3460750"/>
                      <a:ext cx="182562" cy="184150"/>
                    </a:xfrm>
                    <a:custGeom>
                      <a:avLst/>
                      <a:gdLst>
                        <a:gd name="T0" fmla="*/ 10 w 54"/>
                        <a:gd name="T1" fmla="*/ 10 h 54"/>
                        <a:gd name="T2" fmla="*/ 10 w 54"/>
                        <a:gd name="T3" fmla="*/ 45 h 54"/>
                        <a:gd name="T4" fmla="*/ 45 w 54"/>
                        <a:gd name="T5" fmla="*/ 45 h 54"/>
                        <a:gd name="T6" fmla="*/ 45 w 54"/>
                        <a:gd name="T7" fmla="*/ 10 h 54"/>
                        <a:gd name="T8" fmla="*/ 10 w 54"/>
                        <a:gd name="T9" fmla="*/ 10 h 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4" h="54">
                          <a:moveTo>
                            <a:pt x="10" y="10"/>
                          </a:moveTo>
                          <a:cubicBezTo>
                            <a:pt x="0" y="19"/>
                            <a:pt x="0" y="35"/>
                            <a:pt x="10" y="45"/>
                          </a:cubicBezTo>
                          <a:cubicBezTo>
                            <a:pt x="20" y="54"/>
                            <a:pt x="35" y="54"/>
                            <a:pt x="45" y="45"/>
                          </a:cubicBezTo>
                          <a:cubicBezTo>
                            <a:pt x="54" y="35"/>
                            <a:pt x="54" y="19"/>
                            <a:pt x="45" y="10"/>
                          </a:cubicBezTo>
                          <a:cubicBezTo>
                            <a:pt x="35" y="0"/>
                            <a:pt x="20" y="0"/>
                            <a:pt x="10" y="10"/>
                          </a:cubicBezTo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880" dirty="0"/>
                    </a:p>
                  </p:txBody>
                </p:sp>
                <p:sp>
                  <p:nvSpPr>
                    <p:cNvPr id="75" name="Freeform 29">
                      <a:extLst>
                        <a:ext uri="{FF2B5EF4-FFF2-40B4-BE49-F238E27FC236}">
                          <a16:creationId xmlns:a16="http://schemas.microsoft.com/office/drawing/2014/main" id="{28B8CB81-4EAF-40D3-AF2C-1BE9DC1B8D09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white">
                    <a:xfrm>
                      <a:off x="5872163" y="3400425"/>
                      <a:ext cx="166687" cy="169862"/>
                    </a:xfrm>
                    <a:custGeom>
                      <a:avLst/>
                      <a:gdLst>
                        <a:gd name="T0" fmla="*/ 45 w 49"/>
                        <a:gd name="T1" fmla="*/ 17 h 50"/>
                        <a:gd name="T2" fmla="*/ 33 w 49"/>
                        <a:gd name="T3" fmla="*/ 45 h 50"/>
                        <a:gd name="T4" fmla="*/ 5 w 49"/>
                        <a:gd name="T5" fmla="*/ 33 h 50"/>
                        <a:gd name="T6" fmla="*/ 16 w 49"/>
                        <a:gd name="T7" fmla="*/ 5 h 50"/>
                        <a:gd name="T8" fmla="*/ 45 w 49"/>
                        <a:gd name="T9" fmla="*/ 17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9" h="50">
                          <a:moveTo>
                            <a:pt x="45" y="17"/>
                          </a:moveTo>
                          <a:cubicBezTo>
                            <a:pt x="49" y="28"/>
                            <a:pt x="44" y="41"/>
                            <a:pt x="33" y="45"/>
                          </a:cubicBezTo>
                          <a:cubicBezTo>
                            <a:pt x="22" y="50"/>
                            <a:pt x="9" y="45"/>
                            <a:pt x="5" y="33"/>
                          </a:cubicBezTo>
                          <a:cubicBezTo>
                            <a:pt x="0" y="22"/>
                            <a:pt x="5" y="10"/>
                            <a:pt x="16" y="5"/>
                          </a:cubicBezTo>
                          <a:cubicBezTo>
                            <a:pt x="27" y="0"/>
                            <a:pt x="40" y="6"/>
                            <a:pt x="45" y="17"/>
                          </a:cubicBezTo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880" dirty="0"/>
                    </a:p>
                  </p:txBody>
                </p:sp>
                <p:sp>
                  <p:nvSpPr>
                    <p:cNvPr id="76" name="Freeform 30">
                      <a:extLst>
                        <a:ext uri="{FF2B5EF4-FFF2-40B4-BE49-F238E27FC236}">
                          <a16:creationId xmlns:a16="http://schemas.microsoft.com/office/drawing/2014/main" id="{67029325-DBCC-4CB4-AA6F-B8C5696F0491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white">
                    <a:xfrm>
                      <a:off x="6281738" y="4432300"/>
                      <a:ext cx="165100" cy="169862"/>
                    </a:xfrm>
                    <a:custGeom>
                      <a:avLst/>
                      <a:gdLst>
                        <a:gd name="T0" fmla="*/ 45 w 49"/>
                        <a:gd name="T1" fmla="*/ 17 h 50"/>
                        <a:gd name="T2" fmla="*/ 16 w 49"/>
                        <a:gd name="T3" fmla="*/ 5 h 50"/>
                        <a:gd name="T4" fmla="*/ 4 w 49"/>
                        <a:gd name="T5" fmla="*/ 33 h 50"/>
                        <a:gd name="T6" fmla="*/ 33 w 49"/>
                        <a:gd name="T7" fmla="*/ 45 h 50"/>
                        <a:gd name="T8" fmla="*/ 45 w 49"/>
                        <a:gd name="T9" fmla="*/ 17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9" h="50">
                          <a:moveTo>
                            <a:pt x="45" y="17"/>
                          </a:moveTo>
                          <a:cubicBezTo>
                            <a:pt x="40" y="6"/>
                            <a:pt x="27" y="0"/>
                            <a:pt x="16" y="5"/>
                          </a:cubicBezTo>
                          <a:cubicBezTo>
                            <a:pt x="5" y="9"/>
                            <a:pt x="0" y="22"/>
                            <a:pt x="4" y="33"/>
                          </a:cubicBezTo>
                          <a:cubicBezTo>
                            <a:pt x="9" y="44"/>
                            <a:pt x="22" y="50"/>
                            <a:pt x="33" y="45"/>
                          </a:cubicBezTo>
                          <a:cubicBezTo>
                            <a:pt x="44" y="41"/>
                            <a:pt x="49" y="28"/>
                            <a:pt x="45" y="17"/>
                          </a:cubicBezTo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880" dirty="0"/>
                    </a:p>
                  </p:txBody>
                </p:sp>
                <p:sp>
                  <p:nvSpPr>
                    <p:cNvPr id="77" name="Freeform 32">
                      <a:extLst>
                        <a:ext uri="{FF2B5EF4-FFF2-40B4-BE49-F238E27FC236}">
                          <a16:creationId xmlns:a16="http://schemas.microsoft.com/office/drawing/2014/main" id="{70B6C1FE-A62B-4142-9ECD-6B5A82B368C2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white">
                    <a:xfrm>
                      <a:off x="5572126" y="3702050"/>
                      <a:ext cx="165100" cy="169862"/>
                    </a:xfrm>
                    <a:custGeom>
                      <a:avLst/>
                      <a:gdLst>
                        <a:gd name="T0" fmla="*/ 33 w 49"/>
                        <a:gd name="T1" fmla="*/ 5 h 50"/>
                        <a:gd name="T2" fmla="*/ 45 w 49"/>
                        <a:gd name="T3" fmla="*/ 33 h 50"/>
                        <a:gd name="T4" fmla="*/ 16 w 49"/>
                        <a:gd name="T5" fmla="*/ 45 h 50"/>
                        <a:gd name="T6" fmla="*/ 4 w 49"/>
                        <a:gd name="T7" fmla="*/ 17 h 50"/>
                        <a:gd name="T8" fmla="*/ 33 w 49"/>
                        <a:gd name="T9" fmla="*/ 5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9" h="50">
                          <a:moveTo>
                            <a:pt x="33" y="5"/>
                          </a:moveTo>
                          <a:cubicBezTo>
                            <a:pt x="44" y="10"/>
                            <a:pt x="49" y="22"/>
                            <a:pt x="45" y="33"/>
                          </a:cubicBezTo>
                          <a:cubicBezTo>
                            <a:pt x="40" y="44"/>
                            <a:pt x="27" y="50"/>
                            <a:pt x="16" y="45"/>
                          </a:cubicBezTo>
                          <a:cubicBezTo>
                            <a:pt x="5" y="41"/>
                            <a:pt x="0" y="28"/>
                            <a:pt x="4" y="17"/>
                          </a:cubicBezTo>
                          <a:cubicBezTo>
                            <a:pt x="9" y="6"/>
                            <a:pt x="22" y="0"/>
                            <a:pt x="33" y="5"/>
                          </a:cubicBezTo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880" dirty="0"/>
                    </a:p>
                  </p:txBody>
                </p:sp>
                <p:sp>
                  <p:nvSpPr>
                    <p:cNvPr id="78" name="Freeform 33">
                      <a:extLst>
                        <a:ext uri="{FF2B5EF4-FFF2-40B4-BE49-F238E27FC236}">
                          <a16:creationId xmlns:a16="http://schemas.microsoft.com/office/drawing/2014/main" id="{17A62617-7756-4D4D-8D3A-ECD3622E2381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white">
                    <a:xfrm>
                      <a:off x="5872163" y="4432300"/>
                      <a:ext cx="166687" cy="169862"/>
                    </a:xfrm>
                    <a:custGeom>
                      <a:avLst/>
                      <a:gdLst>
                        <a:gd name="T0" fmla="*/ 5 w 49"/>
                        <a:gd name="T1" fmla="*/ 17 h 50"/>
                        <a:gd name="T2" fmla="*/ 33 w 49"/>
                        <a:gd name="T3" fmla="*/ 5 h 50"/>
                        <a:gd name="T4" fmla="*/ 45 w 49"/>
                        <a:gd name="T5" fmla="*/ 33 h 50"/>
                        <a:gd name="T6" fmla="*/ 16 w 49"/>
                        <a:gd name="T7" fmla="*/ 45 h 50"/>
                        <a:gd name="T8" fmla="*/ 5 w 49"/>
                        <a:gd name="T9" fmla="*/ 17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9" h="50">
                          <a:moveTo>
                            <a:pt x="5" y="17"/>
                          </a:moveTo>
                          <a:cubicBezTo>
                            <a:pt x="9" y="6"/>
                            <a:pt x="22" y="0"/>
                            <a:pt x="33" y="5"/>
                          </a:cubicBezTo>
                          <a:cubicBezTo>
                            <a:pt x="44" y="9"/>
                            <a:pt x="49" y="22"/>
                            <a:pt x="45" y="33"/>
                          </a:cubicBezTo>
                          <a:cubicBezTo>
                            <a:pt x="40" y="44"/>
                            <a:pt x="27" y="50"/>
                            <a:pt x="16" y="45"/>
                          </a:cubicBezTo>
                          <a:cubicBezTo>
                            <a:pt x="5" y="41"/>
                            <a:pt x="0" y="28"/>
                            <a:pt x="5" y="17"/>
                          </a:cubicBezTo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880" dirty="0"/>
                    </a:p>
                  </p:txBody>
                </p:sp>
                <p:sp>
                  <p:nvSpPr>
                    <p:cNvPr id="79" name="Freeform 34">
                      <a:extLst>
                        <a:ext uri="{FF2B5EF4-FFF2-40B4-BE49-F238E27FC236}">
                          <a16:creationId xmlns:a16="http://schemas.microsoft.com/office/drawing/2014/main" id="{78E80FE6-F19A-4A9A-9A87-F2C7A62DABB9}"/>
                        </a:ext>
                      </a:extLst>
                    </p:cNvPr>
                    <p:cNvSpPr>
                      <a:spLocks/>
                    </p:cNvSpPr>
                    <p:nvPr userDrawn="1"/>
                  </p:nvSpPr>
                  <p:spPr bwMode="white">
                    <a:xfrm>
                      <a:off x="6299201" y="3400425"/>
                      <a:ext cx="165100" cy="169862"/>
                    </a:xfrm>
                    <a:custGeom>
                      <a:avLst/>
                      <a:gdLst>
                        <a:gd name="T0" fmla="*/ 4 w 49"/>
                        <a:gd name="T1" fmla="*/ 17 h 50"/>
                        <a:gd name="T2" fmla="*/ 16 w 49"/>
                        <a:gd name="T3" fmla="*/ 45 h 50"/>
                        <a:gd name="T4" fmla="*/ 45 w 49"/>
                        <a:gd name="T5" fmla="*/ 33 h 50"/>
                        <a:gd name="T6" fmla="*/ 33 w 49"/>
                        <a:gd name="T7" fmla="*/ 5 h 50"/>
                        <a:gd name="T8" fmla="*/ 4 w 49"/>
                        <a:gd name="T9" fmla="*/ 17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9" h="50">
                          <a:moveTo>
                            <a:pt x="4" y="17"/>
                          </a:moveTo>
                          <a:cubicBezTo>
                            <a:pt x="0" y="28"/>
                            <a:pt x="5" y="41"/>
                            <a:pt x="16" y="45"/>
                          </a:cubicBezTo>
                          <a:cubicBezTo>
                            <a:pt x="27" y="50"/>
                            <a:pt x="40" y="45"/>
                            <a:pt x="45" y="33"/>
                          </a:cubicBezTo>
                          <a:cubicBezTo>
                            <a:pt x="49" y="22"/>
                            <a:pt x="44" y="10"/>
                            <a:pt x="33" y="5"/>
                          </a:cubicBezTo>
                          <a:cubicBezTo>
                            <a:pt x="22" y="0"/>
                            <a:pt x="9" y="6"/>
                            <a:pt x="4" y="17"/>
                          </a:cubicBezTo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880" dirty="0"/>
                    </a:p>
                  </p:txBody>
                </p:sp>
              </p:grpSp>
              <p:sp>
                <p:nvSpPr>
                  <p:cNvPr id="60" name="Freeform 31">
                    <a:extLst>
                      <a:ext uri="{FF2B5EF4-FFF2-40B4-BE49-F238E27FC236}">
                        <a16:creationId xmlns:a16="http://schemas.microsoft.com/office/drawing/2014/main" id="{49B07C93-0FBB-4CBF-A709-9E2E12C14C2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554663" y="4130675"/>
                    <a:ext cx="165100" cy="169862"/>
                  </a:xfrm>
                  <a:custGeom>
                    <a:avLst/>
                    <a:gdLst>
                      <a:gd name="T0" fmla="*/ 16 w 49"/>
                      <a:gd name="T1" fmla="*/ 5 h 50"/>
                      <a:gd name="T2" fmla="*/ 45 w 49"/>
                      <a:gd name="T3" fmla="*/ 17 h 50"/>
                      <a:gd name="T4" fmla="*/ 33 w 49"/>
                      <a:gd name="T5" fmla="*/ 45 h 50"/>
                      <a:gd name="T6" fmla="*/ 4 w 49"/>
                      <a:gd name="T7" fmla="*/ 33 h 50"/>
                      <a:gd name="T8" fmla="*/ 16 w 49"/>
                      <a:gd name="T9" fmla="*/ 5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16" y="5"/>
                        </a:moveTo>
                        <a:cubicBezTo>
                          <a:pt x="27" y="0"/>
                          <a:pt x="40" y="6"/>
                          <a:pt x="45" y="17"/>
                        </a:cubicBezTo>
                        <a:cubicBezTo>
                          <a:pt x="49" y="28"/>
                          <a:pt x="44" y="40"/>
                          <a:pt x="33" y="45"/>
                        </a:cubicBezTo>
                        <a:cubicBezTo>
                          <a:pt x="22" y="50"/>
                          <a:pt x="9" y="44"/>
                          <a:pt x="4" y="33"/>
                        </a:cubicBezTo>
                        <a:cubicBezTo>
                          <a:pt x="0" y="22"/>
                          <a:pt x="5" y="10"/>
                          <a:pt x="16" y="5"/>
                        </a:cubicBezTo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C8719D64-550F-4072-AEAD-C33EF4619FBF}"/>
                    </a:ext>
                  </a:extLst>
                </p:cNvPr>
                <p:cNvGrpSpPr/>
                <p:nvPr userDrawn="1"/>
              </p:nvGrpSpPr>
              <p:grpSpPr bwMode="white">
                <a:xfrm>
                  <a:off x="342306" y="4542399"/>
                  <a:ext cx="720896" cy="910185"/>
                  <a:chOff x="4795838" y="2646363"/>
                  <a:chExt cx="2146299" cy="2709862"/>
                </a:xfrm>
                <a:solidFill>
                  <a:srgbClr val="A2ACAB"/>
                </a:solidFill>
              </p:grpSpPr>
              <p:sp>
                <p:nvSpPr>
                  <p:cNvPr id="16" name="Oval 35">
                    <a:extLst>
                      <a:ext uri="{FF2B5EF4-FFF2-40B4-BE49-F238E27FC236}">
                        <a16:creationId xmlns:a16="http://schemas.microsoft.com/office/drawing/2014/main" id="{F591E634-6CFD-4621-A348-68F4A03C5D8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75363" y="3081338"/>
                    <a:ext cx="134937" cy="13493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7" name="Oval 36">
                    <a:extLst>
                      <a:ext uri="{FF2B5EF4-FFF2-40B4-BE49-F238E27FC236}">
                        <a16:creationId xmlns:a16="http://schemas.microsoft.com/office/drawing/2014/main" id="{5130B683-352D-4F38-A758-BE921C92408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88063" y="2905125"/>
                    <a:ext cx="109537" cy="10477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8" name="Oval 37">
                    <a:extLst>
                      <a:ext uri="{FF2B5EF4-FFF2-40B4-BE49-F238E27FC236}">
                        <a16:creationId xmlns:a16="http://schemas.microsoft.com/office/drawing/2014/main" id="{F0FFAB39-DBC4-45BE-8821-B65657A3FFC8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105525" y="2759075"/>
                    <a:ext cx="74612" cy="777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9" name="Oval 38">
                    <a:extLst>
                      <a:ext uri="{FF2B5EF4-FFF2-40B4-BE49-F238E27FC236}">
                        <a16:creationId xmlns:a16="http://schemas.microsoft.com/office/drawing/2014/main" id="{7D8E04BF-FCF9-4084-8642-D847A31F63E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119813" y="2646363"/>
                    <a:ext cx="46037" cy="444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0" name="Oval 39">
                    <a:extLst>
                      <a:ext uri="{FF2B5EF4-FFF2-40B4-BE49-F238E27FC236}">
                        <a16:creationId xmlns:a16="http://schemas.microsoft.com/office/drawing/2014/main" id="{A17FDC9A-BE91-4AC6-9B46-686388B30CC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78538" y="4786313"/>
                    <a:ext cx="138112" cy="13811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1" name="Oval 40">
                    <a:extLst>
                      <a:ext uri="{FF2B5EF4-FFF2-40B4-BE49-F238E27FC236}">
                        <a16:creationId xmlns:a16="http://schemas.microsoft.com/office/drawing/2014/main" id="{E1AAB2A6-3796-4ED6-94E8-5E1BC4CE3B2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96000" y="4992688"/>
                    <a:ext cx="104775" cy="10636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2" name="Oval 41">
                    <a:extLst>
                      <a:ext uri="{FF2B5EF4-FFF2-40B4-BE49-F238E27FC236}">
                        <a16:creationId xmlns:a16="http://schemas.microsoft.com/office/drawing/2014/main" id="{93436773-E59C-445D-8723-D34D4BED6DF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108700" y="5165725"/>
                    <a:ext cx="77787" cy="7937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3" name="Oval 42">
                    <a:extLst>
                      <a:ext uri="{FF2B5EF4-FFF2-40B4-BE49-F238E27FC236}">
                        <a16:creationId xmlns:a16="http://schemas.microsoft.com/office/drawing/2014/main" id="{6E5002D5-C8EC-402B-8604-227D94EF7BF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126163" y="5311775"/>
                    <a:ext cx="44450" cy="444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4" name="Freeform 43">
                    <a:extLst>
                      <a:ext uri="{FF2B5EF4-FFF2-40B4-BE49-F238E27FC236}">
                        <a16:creationId xmlns:a16="http://schemas.microsoft.com/office/drawing/2014/main" id="{3D56AEA2-83F9-4D88-9ED6-7516A57E6E1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465763" y="3325813"/>
                    <a:ext cx="152400" cy="149225"/>
                  </a:xfrm>
                  <a:custGeom>
                    <a:avLst/>
                    <a:gdLst>
                      <a:gd name="T0" fmla="*/ 37 w 45"/>
                      <a:gd name="T1" fmla="*/ 8 h 44"/>
                      <a:gd name="T2" fmla="*/ 37 w 45"/>
                      <a:gd name="T3" fmla="*/ 36 h 44"/>
                      <a:gd name="T4" fmla="*/ 8 w 45"/>
                      <a:gd name="T5" fmla="*/ 36 h 44"/>
                      <a:gd name="T6" fmla="*/ 8 w 45"/>
                      <a:gd name="T7" fmla="*/ 8 h 44"/>
                      <a:gd name="T8" fmla="*/ 37 w 45"/>
                      <a:gd name="T9" fmla="*/ 8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4">
                        <a:moveTo>
                          <a:pt x="37" y="8"/>
                        </a:moveTo>
                        <a:cubicBezTo>
                          <a:pt x="45" y="15"/>
                          <a:pt x="45" y="28"/>
                          <a:pt x="37" y="36"/>
                        </a:cubicBezTo>
                        <a:cubicBezTo>
                          <a:pt x="29" y="44"/>
                          <a:pt x="16" y="44"/>
                          <a:pt x="8" y="36"/>
                        </a:cubicBezTo>
                        <a:cubicBezTo>
                          <a:pt x="0" y="28"/>
                          <a:pt x="0" y="15"/>
                          <a:pt x="8" y="8"/>
                        </a:cubicBezTo>
                        <a:cubicBezTo>
                          <a:pt x="16" y="0"/>
                          <a:pt x="29" y="0"/>
                          <a:pt x="37" y="8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5" name="Freeform 44">
                    <a:extLst>
                      <a:ext uri="{FF2B5EF4-FFF2-40B4-BE49-F238E27FC236}">
                        <a16:creationId xmlns:a16="http://schemas.microsoft.com/office/drawing/2014/main" id="{F6619E8B-50E5-44C4-9ADD-357CFEF72DA4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351463" y="3206750"/>
                    <a:ext cx="114300" cy="115887"/>
                  </a:xfrm>
                  <a:custGeom>
                    <a:avLst/>
                    <a:gdLst>
                      <a:gd name="T0" fmla="*/ 28 w 34"/>
                      <a:gd name="T1" fmla="*/ 6 h 34"/>
                      <a:gd name="T2" fmla="*/ 28 w 34"/>
                      <a:gd name="T3" fmla="*/ 28 h 34"/>
                      <a:gd name="T4" fmla="*/ 6 w 34"/>
                      <a:gd name="T5" fmla="*/ 28 h 34"/>
                      <a:gd name="T6" fmla="*/ 6 w 34"/>
                      <a:gd name="T7" fmla="*/ 6 h 34"/>
                      <a:gd name="T8" fmla="*/ 28 w 34"/>
                      <a:gd name="T9" fmla="*/ 6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4">
                        <a:moveTo>
                          <a:pt x="28" y="6"/>
                        </a:moveTo>
                        <a:cubicBezTo>
                          <a:pt x="34" y="12"/>
                          <a:pt x="34" y="22"/>
                          <a:pt x="28" y="28"/>
                        </a:cubicBezTo>
                        <a:cubicBezTo>
                          <a:pt x="22" y="34"/>
                          <a:pt x="12" y="34"/>
                          <a:pt x="6" y="28"/>
                        </a:cubicBezTo>
                        <a:cubicBezTo>
                          <a:pt x="0" y="22"/>
                          <a:pt x="0" y="12"/>
                          <a:pt x="6" y="6"/>
                        </a:cubicBezTo>
                        <a:cubicBezTo>
                          <a:pt x="12" y="0"/>
                          <a:pt x="22" y="0"/>
                          <a:pt x="28" y="6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6" name="Freeform 45">
                    <a:extLst>
                      <a:ext uri="{FF2B5EF4-FFF2-40B4-BE49-F238E27FC236}">
                        <a16:creationId xmlns:a16="http://schemas.microsoft.com/office/drawing/2014/main" id="{D800E665-E856-48DD-BDB6-C254FA0370F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253038" y="3111500"/>
                    <a:ext cx="84137" cy="80962"/>
                  </a:xfrm>
                  <a:custGeom>
                    <a:avLst/>
                    <a:gdLst>
                      <a:gd name="T0" fmla="*/ 20 w 25"/>
                      <a:gd name="T1" fmla="*/ 4 h 24"/>
                      <a:gd name="T2" fmla="*/ 20 w 25"/>
                      <a:gd name="T3" fmla="*/ 20 h 24"/>
                      <a:gd name="T4" fmla="*/ 5 w 25"/>
                      <a:gd name="T5" fmla="*/ 20 h 24"/>
                      <a:gd name="T6" fmla="*/ 5 w 25"/>
                      <a:gd name="T7" fmla="*/ 4 h 24"/>
                      <a:gd name="T8" fmla="*/ 20 w 25"/>
                      <a:gd name="T9" fmla="*/ 4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5" h="24">
                        <a:moveTo>
                          <a:pt x="20" y="4"/>
                        </a:moveTo>
                        <a:cubicBezTo>
                          <a:pt x="25" y="8"/>
                          <a:pt x="25" y="15"/>
                          <a:pt x="20" y="20"/>
                        </a:cubicBezTo>
                        <a:cubicBezTo>
                          <a:pt x="16" y="24"/>
                          <a:pt x="9" y="24"/>
                          <a:pt x="5" y="20"/>
                        </a:cubicBezTo>
                        <a:cubicBezTo>
                          <a:pt x="0" y="15"/>
                          <a:pt x="0" y="8"/>
                          <a:pt x="5" y="4"/>
                        </a:cubicBezTo>
                        <a:cubicBezTo>
                          <a:pt x="9" y="0"/>
                          <a:pt x="16" y="0"/>
                          <a:pt x="20" y="4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7" name="Freeform 46">
                    <a:extLst>
                      <a:ext uri="{FF2B5EF4-FFF2-40B4-BE49-F238E27FC236}">
                        <a16:creationId xmlns:a16="http://schemas.microsoft.com/office/drawing/2014/main" id="{36D37BAE-C0F4-453E-AC49-FF9EFC700B6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673850" y="4527550"/>
                    <a:ext cx="149225" cy="149225"/>
                  </a:xfrm>
                  <a:custGeom>
                    <a:avLst/>
                    <a:gdLst>
                      <a:gd name="T0" fmla="*/ 36 w 44"/>
                      <a:gd name="T1" fmla="*/ 8 h 44"/>
                      <a:gd name="T2" fmla="*/ 8 w 44"/>
                      <a:gd name="T3" fmla="*/ 8 h 44"/>
                      <a:gd name="T4" fmla="*/ 8 w 44"/>
                      <a:gd name="T5" fmla="*/ 37 h 44"/>
                      <a:gd name="T6" fmla="*/ 36 w 44"/>
                      <a:gd name="T7" fmla="*/ 37 h 44"/>
                      <a:gd name="T8" fmla="*/ 36 w 44"/>
                      <a:gd name="T9" fmla="*/ 8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44">
                        <a:moveTo>
                          <a:pt x="36" y="8"/>
                        </a:moveTo>
                        <a:cubicBezTo>
                          <a:pt x="28" y="0"/>
                          <a:pt x="16" y="0"/>
                          <a:pt x="8" y="8"/>
                        </a:cubicBezTo>
                        <a:cubicBezTo>
                          <a:pt x="0" y="16"/>
                          <a:pt x="0" y="29"/>
                          <a:pt x="8" y="37"/>
                        </a:cubicBezTo>
                        <a:cubicBezTo>
                          <a:pt x="16" y="44"/>
                          <a:pt x="28" y="44"/>
                          <a:pt x="36" y="37"/>
                        </a:cubicBezTo>
                        <a:cubicBezTo>
                          <a:pt x="44" y="29"/>
                          <a:pt x="44" y="16"/>
                          <a:pt x="36" y="8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8" name="Freeform 47">
                    <a:extLst>
                      <a:ext uri="{FF2B5EF4-FFF2-40B4-BE49-F238E27FC236}">
                        <a16:creationId xmlns:a16="http://schemas.microsoft.com/office/drawing/2014/main" id="{B4E7BA8B-5FDF-47B5-AEBB-75DE96335471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823075" y="4679950"/>
                    <a:ext cx="119062" cy="115887"/>
                  </a:xfrm>
                  <a:custGeom>
                    <a:avLst/>
                    <a:gdLst>
                      <a:gd name="T0" fmla="*/ 29 w 35"/>
                      <a:gd name="T1" fmla="*/ 6 h 34"/>
                      <a:gd name="T2" fmla="*/ 6 w 35"/>
                      <a:gd name="T3" fmla="*/ 6 h 34"/>
                      <a:gd name="T4" fmla="*/ 6 w 35"/>
                      <a:gd name="T5" fmla="*/ 28 h 34"/>
                      <a:gd name="T6" fmla="*/ 29 w 35"/>
                      <a:gd name="T7" fmla="*/ 28 h 34"/>
                      <a:gd name="T8" fmla="*/ 29 w 35"/>
                      <a:gd name="T9" fmla="*/ 6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5" h="34">
                        <a:moveTo>
                          <a:pt x="29" y="6"/>
                        </a:moveTo>
                        <a:cubicBezTo>
                          <a:pt x="23" y="0"/>
                          <a:pt x="13" y="0"/>
                          <a:pt x="6" y="6"/>
                        </a:cubicBezTo>
                        <a:cubicBezTo>
                          <a:pt x="0" y="12"/>
                          <a:pt x="0" y="22"/>
                          <a:pt x="6" y="28"/>
                        </a:cubicBezTo>
                        <a:cubicBezTo>
                          <a:pt x="13" y="34"/>
                          <a:pt x="23" y="34"/>
                          <a:pt x="29" y="28"/>
                        </a:cubicBezTo>
                        <a:cubicBezTo>
                          <a:pt x="35" y="22"/>
                          <a:pt x="35" y="12"/>
                          <a:pt x="29" y="6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9" name="Oval 48">
                    <a:extLst>
                      <a:ext uri="{FF2B5EF4-FFF2-40B4-BE49-F238E27FC236}">
                        <a16:creationId xmlns:a16="http://schemas.microsoft.com/office/drawing/2014/main" id="{7BD4428C-5098-423C-A3D4-F40F51BB5F86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226050" y="3937000"/>
                    <a:ext cx="138112" cy="1365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0" name="Oval 49">
                    <a:extLst>
                      <a:ext uri="{FF2B5EF4-FFF2-40B4-BE49-F238E27FC236}">
                        <a16:creationId xmlns:a16="http://schemas.microsoft.com/office/drawing/2014/main" id="{766DFDFC-FC05-4ED4-BA83-D3E589833BD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053013" y="3951288"/>
                    <a:ext cx="104775" cy="10477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1" name="Oval 50">
                    <a:extLst>
                      <a:ext uri="{FF2B5EF4-FFF2-40B4-BE49-F238E27FC236}">
                        <a16:creationId xmlns:a16="http://schemas.microsoft.com/office/drawing/2014/main" id="{09762B32-D40D-4CA4-A045-AC8EA127748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4906963" y="3967163"/>
                    <a:ext cx="74612" cy="7461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2" name="Oval 51">
                    <a:extLst>
                      <a:ext uri="{FF2B5EF4-FFF2-40B4-BE49-F238E27FC236}">
                        <a16:creationId xmlns:a16="http://schemas.microsoft.com/office/drawing/2014/main" id="{075894D8-8414-41FE-8DF0-0021B47DA978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4795838" y="3981450"/>
                    <a:ext cx="44450" cy="444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3" name="Freeform 52">
                    <a:extLst>
                      <a:ext uri="{FF2B5EF4-FFF2-40B4-BE49-F238E27FC236}">
                        <a16:creationId xmlns:a16="http://schemas.microsoft.com/office/drawing/2014/main" id="{82FBC30D-38C3-4CD8-9F1A-1AA5082D213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468938" y="4530725"/>
                    <a:ext cx="152400" cy="149225"/>
                  </a:xfrm>
                  <a:custGeom>
                    <a:avLst/>
                    <a:gdLst>
                      <a:gd name="T0" fmla="*/ 8 w 45"/>
                      <a:gd name="T1" fmla="*/ 8 h 44"/>
                      <a:gd name="T2" fmla="*/ 37 w 45"/>
                      <a:gd name="T3" fmla="*/ 8 h 44"/>
                      <a:gd name="T4" fmla="*/ 37 w 45"/>
                      <a:gd name="T5" fmla="*/ 37 h 44"/>
                      <a:gd name="T6" fmla="*/ 8 w 45"/>
                      <a:gd name="T7" fmla="*/ 37 h 44"/>
                      <a:gd name="T8" fmla="*/ 8 w 45"/>
                      <a:gd name="T9" fmla="*/ 8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4">
                        <a:moveTo>
                          <a:pt x="8" y="8"/>
                        </a:moveTo>
                        <a:cubicBezTo>
                          <a:pt x="16" y="0"/>
                          <a:pt x="29" y="0"/>
                          <a:pt x="37" y="8"/>
                        </a:cubicBezTo>
                        <a:cubicBezTo>
                          <a:pt x="45" y="16"/>
                          <a:pt x="45" y="29"/>
                          <a:pt x="37" y="37"/>
                        </a:cubicBezTo>
                        <a:cubicBezTo>
                          <a:pt x="29" y="44"/>
                          <a:pt x="16" y="44"/>
                          <a:pt x="8" y="37"/>
                        </a:cubicBezTo>
                        <a:cubicBezTo>
                          <a:pt x="0" y="29"/>
                          <a:pt x="0" y="16"/>
                          <a:pt x="8" y="8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4" name="Freeform 53">
                    <a:extLst>
                      <a:ext uri="{FF2B5EF4-FFF2-40B4-BE49-F238E27FC236}">
                        <a16:creationId xmlns:a16="http://schemas.microsoft.com/office/drawing/2014/main" id="{19BB094C-E248-4DF1-8362-3E9BD700B4D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354638" y="4684713"/>
                    <a:ext cx="114300" cy="114300"/>
                  </a:xfrm>
                  <a:custGeom>
                    <a:avLst/>
                    <a:gdLst>
                      <a:gd name="T0" fmla="*/ 6 w 34"/>
                      <a:gd name="T1" fmla="*/ 6 h 34"/>
                      <a:gd name="T2" fmla="*/ 28 w 34"/>
                      <a:gd name="T3" fmla="*/ 6 h 34"/>
                      <a:gd name="T4" fmla="*/ 28 w 34"/>
                      <a:gd name="T5" fmla="*/ 28 h 34"/>
                      <a:gd name="T6" fmla="*/ 6 w 34"/>
                      <a:gd name="T7" fmla="*/ 28 h 34"/>
                      <a:gd name="T8" fmla="*/ 6 w 34"/>
                      <a:gd name="T9" fmla="*/ 6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4">
                        <a:moveTo>
                          <a:pt x="6" y="6"/>
                        </a:moveTo>
                        <a:cubicBezTo>
                          <a:pt x="12" y="0"/>
                          <a:pt x="22" y="0"/>
                          <a:pt x="28" y="6"/>
                        </a:cubicBezTo>
                        <a:cubicBezTo>
                          <a:pt x="34" y="12"/>
                          <a:pt x="34" y="22"/>
                          <a:pt x="28" y="28"/>
                        </a:cubicBezTo>
                        <a:cubicBezTo>
                          <a:pt x="22" y="34"/>
                          <a:pt x="12" y="34"/>
                          <a:pt x="6" y="28"/>
                        </a:cubicBezTo>
                        <a:cubicBezTo>
                          <a:pt x="0" y="22"/>
                          <a:pt x="0" y="12"/>
                          <a:pt x="6" y="6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5" name="Freeform 54">
                    <a:extLst>
                      <a:ext uri="{FF2B5EF4-FFF2-40B4-BE49-F238E27FC236}">
                        <a16:creationId xmlns:a16="http://schemas.microsoft.com/office/drawing/2014/main" id="{5AD7590F-4C62-4ADB-8A91-4807009A604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256213" y="4813300"/>
                    <a:ext cx="84137" cy="80962"/>
                  </a:xfrm>
                  <a:custGeom>
                    <a:avLst/>
                    <a:gdLst>
                      <a:gd name="T0" fmla="*/ 5 w 25"/>
                      <a:gd name="T1" fmla="*/ 4 h 24"/>
                      <a:gd name="T2" fmla="*/ 20 w 25"/>
                      <a:gd name="T3" fmla="*/ 4 h 24"/>
                      <a:gd name="T4" fmla="*/ 20 w 25"/>
                      <a:gd name="T5" fmla="*/ 20 h 24"/>
                      <a:gd name="T6" fmla="*/ 5 w 25"/>
                      <a:gd name="T7" fmla="*/ 20 h 24"/>
                      <a:gd name="T8" fmla="*/ 5 w 25"/>
                      <a:gd name="T9" fmla="*/ 4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5" h="24">
                        <a:moveTo>
                          <a:pt x="5" y="4"/>
                        </a:moveTo>
                        <a:cubicBezTo>
                          <a:pt x="9" y="0"/>
                          <a:pt x="16" y="0"/>
                          <a:pt x="20" y="4"/>
                        </a:cubicBezTo>
                        <a:cubicBezTo>
                          <a:pt x="25" y="9"/>
                          <a:pt x="25" y="16"/>
                          <a:pt x="20" y="20"/>
                        </a:cubicBezTo>
                        <a:cubicBezTo>
                          <a:pt x="16" y="24"/>
                          <a:pt x="9" y="24"/>
                          <a:pt x="5" y="20"/>
                        </a:cubicBezTo>
                        <a:cubicBezTo>
                          <a:pt x="0" y="16"/>
                          <a:pt x="0" y="9"/>
                          <a:pt x="5" y="4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6" name="Freeform 55">
                    <a:extLst>
                      <a:ext uri="{FF2B5EF4-FFF2-40B4-BE49-F238E27FC236}">
                        <a16:creationId xmlns:a16="http://schemas.microsoft.com/office/drawing/2014/main" id="{CAEF2138-D9A4-4E91-9A20-FA83A6B9C253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181600" y="4921250"/>
                    <a:ext cx="50800" cy="47625"/>
                  </a:xfrm>
                  <a:custGeom>
                    <a:avLst/>
                    <a:gdLst>
                      <a:gd name="T0" fmla="*/ 3 w 15"/>
                      <a:gd name="T1" fmla="*/ 2 h 14"/>
                      <a:gd name="T2" fmla="*/ 12 w 15"/>
                      <a:gd name="T3" fmla="*/ 2 h 14"/>
                      <a:gd name="T4" fmla="*/ 12 w 15"/>
                      <a:gd name="T5" fmla="*/ 12 h 14"/>
                      <a:gd name="T6" fmla="*/ 3 w 15"/>
                      <a:gd name="T7" fmla="*/ 12 h 14"/>
                      <a:gd name="T8" fmla="*/ 3 w 15"/>
                      <a:gd name="T9" fmla="*/ 2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14">
                        <a:moveTo>
                          <a:pt x="3" y="2"/>
                        </a:moveTo>
                        <a:cubicBezTo>
                          <a:pt x="6" y="0"/>
                          <a:pt x="10" y="0"/>
                          <a:pt x="12" y="2"/>
                        </a:cubicBezTo>
                        <a:cubicBezTo>
                          <a:pt x="15" y="5"/>
                          <a:pt x="15" y="9"/>
                          <a:pt x="12" y="12"/>
                        </a:cubicBezTo>
                        <a:cubicBezTo>
                          <a:pt x="10" y="14"/>
                          <a:pt x="6" y="14"/>
                          <a:pt x="3" y="12"/>
                        </a:cubicBezTo>
                        <a:cubicBezTo>
                          <a:pt x="0" y="9"/>
                          <a:pt x="0" y="5"/>
                          <a:pt x="3" y="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7" name="Freeform 56">
                    <a:extLst>
                      <a:ext uri="{FF2B5EF4-FFF2-40B4-BE49-F238E27FC236}">
                        <a16:creationId xmlns:a16="http://schemas.microsoft.com/office/drawing/2014/main" id="{C5C432D0-3FFC-4AEA-8BBA-7AC9DF6F127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670675" y="3322638"/>
                    <a:ext cx="149225" cy="149225"/>
                  </a:xfrm>
                  <a:custGeom>
                    <a:avLst/>
                    <a:gdLst>
                      <a:gd name="T0" fmla="*/ 8 w 44"/>
                      <a:gd name="T1" fmla="*/ 8 h 44"/>
                      <a:gd name="T2" fmla="*/ 8 w 44"/>
                      <a:gd name="T3" fmla="*/ 36 h 44"/>
                      <a:gd name="T4" fmla="*/ 36 w 44"/>
                      <a:gd name="T5" fmla="*/ 36 h 44"/>
                      <a:gd name="T6" fmla="*/ 36 w 44"/>
                      <a:gd name="T7" fmla="*/ 8 h 44"/>
                      <a:gd name="T8" fmla="*/ 8 w 44"/>
                      <a:gd name="T9" fmla="*/ 8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" h="44">
                        <a:moveTo>
                          <a:pt x="8" y="8"/>
                        </a:moveTo>
                        <a:cubicBezTo>
                          <a:pt x="0" y="15"/>
                          <a:pt x="0" y="28"/>
                          <a:pt x="8" y="36"/>
                        </a:cubicBezTo>
                        <a:cubicBezTo>
                          <a:pt x="16" y="44"/>
                          <a:pt x="28" y="44"/>
                          <a:pt x="36" y="36"/>
                        </a:cubicBezTo>
                        <a:cubicBezTo>
                          <a:pt x="44" y="28"/>
                          <a:pt x="44" y="15"/>
                          <a:pt x="36" y="8"/>
                        </a:cubicBezTo>
                        <a:cubicBezTo>
                          <a:pt x="28" y="0"/>
                          <a:pt x="16" y="0"/>
                          <a:pt x="8" y="8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8" name="Freeform 57">
                    <a:extLst>
                      <a:ext uri="{FF2B5EF4-FFF2-40B4-BE49-F238E27FC236}">
                        <a16:creationId xmlns:a16="http://schemas.microsoft.com/office/drawing/2014/main" id="{A7B3FECF-199E-4AE4-8A94-F30590D9284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91200" y="3227388"/>
                    <a:ext cx="138112" cy="139700"/>
                  </a:xfrm>
                  <a:custGeom>
                    <a:avLst/>
                    <a:gdLst>
                      <a:gd name="T0" fmla="*/ 37 w 41"/>
                      <a:gd name="T1" fmla="*/ 14 h 41"/>
                      <a:gd name="T2" fmla="*/ 27 w 41"/>
                      <a:gd name="T3" fmla="*/ 37 h 41"/>
                      <a:gd name="T4" fmla="*/ 4 w 41"/>
                      <a:gd name="T5" fmla="*/ 28 h 41"/>
                      <a:gd name="T6" fmla="*/ 14 w 41"/>
                      <a:gd name="T7" fmla="*/ 4 h 41"/>
                      <a:gd name="T8" fmla="*/ 37 w 41"/>
                      <a:gd name="T9" fmla="*/ 14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41">
                        <a:moveTo>
                          <a:pt x="37" y="14"/>
                        </a:moveTo>
                        <a:cubicBezTo>
                          <a:pt x="41" y="23"/>
                          <a:pt x="37" y="34"/>
                          <a:pt x="27" y="37"/>
                        </a:cubicBezTo>
                        <a:cubicBezTo>
                          <a:pt x="18" y="41"/>
                          <a:pt x="7" y="37"/>
                          <a:pt x="4" y="28"/>
                        </a:cubicBezTo>
                        <a:cubicBezTo>
                          <a:pt x="0" y="18"/>
                          <a:pt x="4" y="8"/>
                          <a:pt x="14" y="4"/>
                        </a:cubicBezTo>
                        <a:cubicBezTo>
                          <a:pt x="23" y="0"/>
                          <a:pt x="33" y="5"/>
                          <a:pt x="37" y="14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9" name="Freeform 58">
                    <a:extLst>
                      <a:ext uri="{FF2B5EF4-FFF2-40B4-BE49-F238E27FC236}">
                        <a16:creationId xmlns:a16="http://schemas.microsoft.com/office/drawing/2014/main" id="{C1E03EDA-6621-4EF3-9A0C-E2D041DF092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43575" y="3084513"/>
                    <a:ext cx="104775" cy="107950"/>
                  </a:xfrm>
                  <a:custGeom>
                    <a:avLst/>
                    <a:gdLst>
                      <a:gd name="T0" fmla="*/ 29 w 31"/>
                      <a:gd name="T1" fmla="*/ 11 h 32"/>
                      <a:gd name="T2" fmla="*/ 21 w 31"/>
                      <a:gd name="T3" fmla="*/ 29 h 32"/>
                      <a:gd name="T4" fmla="*/ 3 w 31"/>
                      <a:gd name="T5" fmla="*/ 22 h 32"/>
                      <a:gd name="T6" fmla="*/ 10 w 31"/>
                      <a:gd name="T7" fmla="*/ 3 h 32"/>
                      <a:gd name="T8" fmla="*/ 29 w 31"/>
                      <a:gd name="T9" fmla="*/ 11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32">
                        <a:moveTo>
                          <a:pt x="29" y="11"/>
                        </a:moveTo>
                        <a:cubicBezTo>
                          <a:pt x="31" y="18"/>
                          <a:pt x="28" y="26"/>
                          <a:pt x="21" y="29"/>
                        </a:cubicBezTo>
                        <a:cubicBezTo>
                          <a:pt x="14" y="32"/>
                          <a:pt x="5" y="29"/>
                          <a:pt x="3" y="22"/>
                        </a:cubicBezTo>
                        <a:cubicBezTo>
                          <a:pt x="0" y="14"/>
                          <a:pt x="3" y="6"/>
                          <a:pt x="10" y="3"/>
                        </a:cubicBezTo>
                        <a:cubicBezTo>
                          <a:pt x="18" y="0"/>
                          <a:pt x="26" y="4"/>
                          <a:pt x="29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40" name="Freeform 59">
                    <a:extLst>
                      <a:ext uri="{FF2B5EF4-FFF2-40B4-BE49-F238E27FC236}">
                        <a16:creationId xmlns:a16="http://schemas.microsoft.com/office/drawing/2014/main" id="{66F849AB-490A-4DEE-B130-5C856BE7DE04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69050" y="4643438"/>
                    <a:ext cx="139700" cy="139700"/>
                  </a:xfrm>
                  <a:custGeom>
                    <a:avLst/>
                    <a:gdLst>
                      <a:gd name="T0" fmla="*/ 37 w 41"/>
                      <a:gd name="T1" fmla="*/ 14 h 41"/>
                      <a:gd name="T2" fmla="*/ 13 w 41"/>
                      <a:gd name="T3" fmla="*/ 4 h 41"/>
                      <a:gd name="T4" fmla="*/ 4 w 41"/>
                      <a:gd name="T5" fmla="*/ 28 h 41"/>
                      <a:gd name="T6" fmla="*/ 27 w 41"/>
                      <a:gd name="T7" fmla="*/ 37 h 41"/>
                      <a:gd name="T8" fmla="*/ 37 w 41"/>
                      <a:gd name="T9" fmla="*/ 14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41">
                        <a:moveTo>
                          <a:pt x="37" y="14"/>
                        </a:moveTo>
                        <a:cubicBezTo>
                          <a:pt x="33" y="5"/>
                          <a:pt x="23" y="0"/>
                          <a:pt x="13" y="4"/>
                        </a:cubicBezTo>
                        <a:cubicBezTo>
                          <a:pt x="4" y="8"/>
                          <a:pt x="0" y="18"/>
                          <a:pt x="4" y="28"/>
                        </a:cubicBezTo>
                        <a:cubicBezTo>
                          <a:pt x="7" y="37"/>
                          <a:pt x="18" y="41"/>
                          <a:pt x="27" y="37"/>
                        </a:cubicBezTo>
                        <a:cubicBezTo>
                          <a:pt x="36" y="34"/>
                          <a:pt x="41" y="23"/>
                          <a:pt x="37" y="14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41" name="Freeform 60">
                    <a:extLst>
                      <a:ext uri="{FF2B5EF4-FFF2-40B4-BE49-F238E27FC236}">
                        <a16:creationId xmlns:a16="http://schemas.microsoft.com/office/drawing/2014/main" id="{68E5D986-001D-4662-AB58-F952B997AD3F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446838" y="4816475"/>
                    <a:ext cx="109537" cy="107950"/>
                  </a:xfrm>
                  <a:custGeom>
                    <a:avLst/>
                    <a:gdLst>
                      <a:gd name="T0" fmla="*/ 29 w 32"/>
                      <a:gd name="T1" fmla="*/ 11 h 32"/>
                      <a:gd name="T2" fmla="*/ 11 w 32"/>
                      <a:gd name="T3" fmla="*/ 3 h 32"/>
                      <a:gd name="T4" fmla="*/ 3 w 32"/>
                      <a:gd name="T5" fmla="*/ 22 h 32"/>
                      <a:gd name="T6" fmla="*/ 21 w 32"/>
                      <a:gd name="T7" fmla="*/ 29 h 32"/>
                      <a:gd name="T8" fmla="*/ 29 w 32"/>
                      <a:gd name="T9" fmla="*/ 11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" h="32">
                        <a:moveTo>
                          <a:pt x="29" y="11"/>
                        </a:moveTo>
                        <a:cubicBezTo>
                          <a:pt x="26" y="4"/>
                          <a:pt x="18" y="0"/>
                          <a:pt x="11" y="3"/>
                        </a:cubicBezTo>
                        <a:cubicBezTo>
                          <a:pt x="4" y="6"/>
                          <a:pt x="0" y="14"/>
                          <a:pt x="3" y="22"/>
                        </a:cubicBezTo>
                        <a:cubicBezTo>
                          <a:pt x="6" y="29"/>
                          <a:pt x="14" y="32"/>
                          <a:pt x="21" y="29"/>
                        </a:cubicBezTo>
                        <a:cubicBezTo>
                          <a:pt x="29" y="26"/>
                          <a:pt x="32" y="18"/>
                          <a:pt x="29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42" name="Freeform 61">
                    <a:extLst>
                      <a:ext uri="{FF2B5EF4-FFF2-40B4-BE49-F238E27FC236}">
                        <a16:creationId xmlns:a16="http://schemas.microsoft.com/office/drawing/2014/main" id="{87A991F8-85C4-40F3-A28D-C75A980DC59D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18275" y="4965700"/>
                    <a:ext cx="74612" cy="77787"/>
                  </a:xfrm>
                  <a:custGeom>
                    <a:avLst/>
                    <a:gdLst>
                      <a:gd name="T0" fmla="*/ 20 w 22"/>
                      <a:gd name="T1" fmla="*/ 8 h 23"/>
                      <a:gd name="T2" fmla="*/ 7 w 22"/>
                      <a:gd name="T3" fmla="*/ 2 h 23"/>
                      <a:gd name="T4" fmla="*/ 2 w 22"/>
                      <a:gd name="T5" fmla="*/ 15 h 23"/>
                      <a:gd name="T6" fmla="*/ 15 w 22"/>
                      <a:gd name="T7" fmla="*/ 21 h 23"/>
                      <a:gd name="T8" fmla="*/ 20 w 22"/>
                      <a:gd name="T9" fmla="*/ 8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23">
                        <a:moveTo>
                          <a:pt x="20" y="8"/>
                        </a:moveTo>
                        <a:cubicBezTo>
                          <a:pt x="18" y="3"/>
                          <a:pt x="12" y="0"/>
                          <a:pt x="7" y="2"/>
                        </a:cubicBezTo>
                        <a:cubicBezTo>
                          <a:pt x="2" y="4"/>
                          <a:pt x="0" y="10"/>
                          <a:pt x="2" y="15"/>
                        </a:cubicBezTo>
                        <a:cubicBezTo>
                          <a:pt x="4" y="20"/>
                          <a:pt x="10" y="23"/>
                          <a:pt x="15" y="21"/>
                        </a:cubicBezTo>
                        <a:cubicBezTo>
                          <a:pt x="20" y="19"/>
                          <a:pt x="22" y="13"/>
                          <a:pt x="20" y="8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43" name="Freeform 62">
                    <a:extLst>
                      <a:ext uri="{FF2B5EF4-FFF2-40B4-BE49-F238E27FC236}">
                        <a16:creationId xmlns:a16="http://schemas.microsoft.com/office/drawing/2014/main" id="{1F1A2C29-E378-4D06-B90E-520F4DE3403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75425" y="5087938"/>
                    <a:ext cx="47625" cy="47625"/>
                  </a:xfrm>
                  <a:custGeom>
                    <a:avLst/>
                    <a:gdLst>
                      <a:gd name="T0" fmla="*/ 12 w 14"/>
                      <a:gd name="T1" fmla="*/ 5 h 14"/>
                      <a:gd name="T2" fmla="*/ 5 w 14"/>
                      <a:gd name="T3" fmla="*/ 1 h 14"/>
                      <a:gd name="T4" fmla="*/ 1 w 14"/>
                      <a:gd name="T5" fmla="*/ 9 h 14"/>
                      <a:gd name="T6" fmla="*/ 9 w 14"/>
                      <a:gd name="T7" fmla="*/ 12 h 14"/>
                      <a:gd name="T8" fmla="*/ 12 w 14"/>
                      <a:gd name="T9" fmla="*/ 5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12" y="5"/>
                        </a:moveTo>
                        <a:cubicBezTo>
                          <a:pt x="11" y="2"/>
                          <a:pt x="8" y="0"/>
                          <a:pt x="5" y="1"/>
                        </a:cubicBezTo>
                        <a:cubicBezTo>
                          <a:pt x="1" y="3"/>
                          <a:pt x="0" y="6"/>
                          <a:pt x="1" y="9"/>
                        </a:cubicBezTo>
                        <a:cubicBezTo>
                          <a:pt x="3" y="12"/>
                          <a:pt x="6" y="14"/>
                          <a:pt x="9" y="12"/>
                        </a:cubicBezTo>
                        <a:cubicBezTo>
                          <a:pt x="12" y="11"/>
                          <a:pt x="14" y="8"/>
                          <a:pt x="12" y="5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44" name="Freeform 63">
                    <a:extLst>
                      <a:ext uri="{FF2B5EF4-FFF2-40B4-BE49-F238E27FC236}">
                        <a16:creationId xmlns:a16="http://schemas.microsoft.com/office/drawing/2014/main" id="{C185718C-4435-4279-8CF3-B67D660E6D6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378450" y="3641725"/>
                    <a:ext cx="138112" cy="139700"/>
                  </a:xfrm>
                  <a:custGeom>
                    <a:avLst/>
                    <a:gdLst>
                      <a:gd name="T0" fmla="*/ 27 w 41"/>
                      <a:gd name="T1" fmla="*/ 4 h 41"/>
                      <a:gd name="T2" fmla="*/ 37 w 41"/>
                      <a:gd name="T3" fmla="*/ 27 h 41"/>
                      <a:gd name="T4" fmla="*/ 13 w 41"/>
                      <a:gd name="T5" fmla="*/ 37 h 41"/>
                      <a:gd name="T6" fmla="*/ 3 w 41"/>
                      <a:gd name="T7" fmla="*/ 13 h 41"/>
                      <a:gd name="T8" fmla="*/ 27 w 41"/>
                      <a:gd name="T9" fmla="*/ 4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41">
                        <a:moveTo>
                          <a:pt x="27" y="4"/>
                        </a:moveTo>
                        <a:cubicBezTo>
                          <a:pt x="36" y="7"/>
                          <a:pt x="41" y="18"/>
                          <a:pt x="37" y="27"/>
                        </a:cubicBezTo>
                        <a:cubicBezTo>
                          <a:pt x="33" y="36"/>
                          <a:pt x="22" y="41"/>
                          <a:pt x="13" y="37"/>
                        </a:cubicBezTo>
                        <a:cubicBezTo>
                          <a:pt x="4" y="33"/>
                          <a:pt x="0" y="22"/>
                          <a:pt x="3" y="13"/>
                        </a:cubicBezTo>
                        <a:cubicBezTo>
                          <a:pt x="7" y="4"/>
                          <a:pt x="18" y="0"/>
                          <a:pt x="27" y="4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45" name="Freeform 64">
                    <a:extLst>
                      <a:ext uri="{FF2B5EF4-FFF2-40B4-BE49-F238E27FC236}">
                        <a16:creationId xmlns:a16="http://schemas.microsoft.com/office/drawing/2014/main" id="{50657085-7759-496F-87CD-AD2B4D66F1B3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235575" y="3590925"/>
                    <a:ext cx="107950" cy="107950"/>
                  </a:xfrm>
                  <a:custGeom>
                    <a:avLst/>
                    <a:gdLst>
                      <a:gd name="T0" fmla="*/ 21 w 32"/>
                      <a:gd name="T1" fmla="*/ 3 h 32"/>
                      <a:gd name="T2" fmla="*/ 29 w 32"/>
                      <a:gd name="T3" fmla="*/ 21 h 32"/>
                      <a:gd name="T4" fmla="*/ 10 w 32"/>
                      <a:gd name="T5" fmla="*/ 29 h 32"/>
                      <a:gd name="T6" fmla="*/ 3 w 32"/>
                      <a:gd name="T7" fmla="*/ 10 h 32"/>
                      <a:gd name="T8" fmla="*/ 21 w 32"/>
                      <a:gd name="T9" fmla="*/ 3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" h="32">
                        <a:moveTo>
                          <a:pt x="21" y="3"/>
                        </a:moveTo>
                        <a:cubicBezTo>
                          <a:pt x="28" y="6"/>
                          <a:pt x="32" y="14"/>
                          <a:pt x="29" y="21"/>
                        </a:cubicBezTo>
                        <a:cubicBezTo>
                          <a:pt x="26" y="28"/>
                          <a:pt x="18" y="32"/>
                          <a:pt x="10" y="29"/>
                        </a:cubicBezTo>
                        <a:cubicBezTo>
                          <a:pt x="3" y="26"/>
                          <a:pt x="0" y="17"/>
                          <a:pt x="3" y="10"/>
                        </a:cubicBezTo>
                        <a:cubicBezTo>
                          <a:pt x="6" y="3"/>
                          <a:pt x="14" y="0"/>
                          <a:pt x="21" y="3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46" name="Freeform 65">
                    <a:extLst>
                      <a:ext uri="{FF2B5EF4-FFF2-40B4-BE49-F238E27FC236}">
                        <a16:creationId xmlns:a16="http://schemas.microsoft.com/office/drawing/2014/main" id="{E6EA3AF0-E9EA-4564-B4C9-7C74F24B51C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121275" y="3549650"/>
                    <a:ext cx="74612" cy="77787"/>
                  </a:xfrm>
                  <a:custGeom>
                    <a:avLst/>
                    <a:gdLst>
                      <a:gd name="T0" fmla="*/ 15 w 22"/>
                      <a:gd name="T1" fmla="*/ 2 h 23"/>
                      <a:gd name="T2" fmla="*/ 20 w 22"/>
                      <a:gd name="T3" fmla="*/ 15 h 23"/>
                      <a:gd name="T4" fmla="*/ 7 w 22"/>
                      <a:gd name="T5" fmla="*/ 20 h 23"/>
                      <a:gd name="T6" fmla="*/ 2 w 22"/>
                      <a:gd name="T7" fmla="*/ 7 h 23"/>
                      <a:gd name="T8" fmla="*/ 15 w 22"/>
                      <a:gd name="T9" fmla="*/ 2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23">
                        <a:moveTo>
                          <a:pt x="15" y="2"/>
                        </a:moveTo>
                        <a:cubicBezTo>
                          <a:pt x="20" y="4"/>
                          <a:pt x="22" y="10"/>
                          <a:pt x="20" y="15"/>
                        </a:cubicBezTo>
                        <a:cubicBezTo>
                          <a:pt x="18" y="20"/>
                          <a:pt x="12" y="23"/>
                          <a:pt x="7" y="20"/>
                        </a:cubicBezTo>
                        <a:cubicBezTo>
                          <a:pt x="2" y="18"/>
                          <a:pt x="0" y="13"/>
                          <a:pt x="2" y="7"/>
                        </a:cubicBezTo>
                        <a:cubicBezTo>
                          <a:pt x="4" y="2"/>
                          <a:pt x="10" y="0"/>
                          <a:pt x="15" y="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47" name="Freeform 66">
                    <a:extLst>
                      <a:ext uri="{FF2B5EF4-FFF2-40B4-BE49-F238E27FC236}">
                        <a16:creationId xmlns:a16="http://schemas.microsoft.com/office/drawing/2014/main" id="{06638701-2D00-4C5D-B1F6-29F593B4BE2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029200" y="3519488"/>
                    <a:ext cx="44450" cy="47625"/>
                  </a:xfrm>
                  <a:custGeom>
                    <a:avLst/>
                    <a:gdLst>
                      <a:gd name="T0" fmla="*/ 9 w 13"/>
                      <a:gd name="T1" fmla="*/ 1 h 14"/>
                      <a:gd name="T2" fmla="*/ 12 w 13"/>
                      <a:gd name="T3" fmla="*/ 9 h 14"/>
                      <a:gd name="T4" fmla="*/ 4 w 13"/>
                      <a:gd name="T5" fmla="*/ 13 h 14"/>
                      <a:gd name="T6" fmla="*/ 1 w 13"/>
                      <a:gd name="T7" fmla="*/ 5 h 14"/>
                      <a:gd name="T8" fmla="*/ 9 w 13"/>
                      <a:gd name="T9" fmla="*/ 1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14">
                        <a:moveTo>
                          <a:pt x="9" y="1"/>
                        </a:moveTo>
                        <a:cubicBezTo>
                          <a:pt x="12" y="3"/>
                          <a:pt x="13" y="6"/>
                          <a:pt x="12" y="9"/>
                        </a:cubicBezTo>
                        <a:cubicBezTo>
                          <a:pt x="11" y="12"/>
                          <a:pt x="7" y="14"/>
                          <a:pt x="4" y="13"/>
                        </a:cubicBezTo>
                        <a:cubicBezTo>
                          <a:pt x="1" y="11"/>
                          <a:pt x="0" y="8"/>
                          <a:pt x="1" y="5"/>
                        </a:cubicBezTo>
                        <a:cubicBezTo>
                          <a:pt x="2" y="2"/>
                          <a:pt x="6" y="0"/>
                          <a:pt x="9" y="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48" name="Freeform 67">
                    <a:extLst>
                      <a:ext uri="{FF2B5EF4-FFF2-40B4-BE49-F238E27FC236}">
                        <a16:creationId xmlns:a16="http://schemas.microsoft.com/office/drawing/2014/main" id="{D84E7F5D-0738-4C9C-8AC9-91F83DF7446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375275" y="4225925"/>
                    <a:ext cx="138112" cy="138112"/>
                  </a:xfrm>
                  <a:custGeom>
                    <a:avLst/>
                    <a:gdLst>
                      <a:gd name="T0" fmla="*/ 14 w 41"/>
                      <a:gd name="T1" fmla="*/ 4 h 41"/>
                      <a:gd name="T2" fmla="*/ 37 w 41"/>
                      <a:gd name="T3" fmla="*/ 14 h 41"/>
                      <a:gd name="T4" fmla="*/ 27 w 41"/>
                      <a:gd name="T5" fmla="*/ 37 h 41"/>
                      <a:gd name="T6" fmla="*/ 4 w 41"/>
                      <a:gd name="T7" fmla="*/ 27 h 41"/>
                      <a:gd name="T8" fmla="*/ 14 w 41"/>
                      <a:gd name="T9" fmla="*/ 4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41">
                        <a:moveTo>
                          <a:pt x="14" y="4"/>
                        </a:moveTo>
                        <a:cubicBezTo>
                          <a:pt x="23" y="0"/>
                          <a:pt x="33" y="5"/>
                          <a:pt x="37" y="14"/>
                        </a:cubicBezTo>
                        <a:cubicBezTo>
                          <a:pt x="41" y="23"/>
                          <a:pt x="36" y="34"/>
                          <a:pt x="27" y="37"/>
                        </a:cubicBezTo>
                        <a:cubicBezTo>
                          <a:pt x="18" y="41"/>
                          <a:pt x="7" y="37"/>
                          <a:pt x="4" y="27"/>
                        </a:cubicBezTo>
                        <a:cubicBezTo>
                          <a:pt x="0" y="18"/>
                          <a:pt x="4" y="8"/>
                          <a:pt x="14" y="4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49" name="Freeform 68">
                    <a:extLst>
                      <a:ext uri="{FF2B5EF4-FFF2-40B4-BE49-F238E27FC236}">
                        <a16:creationId xmlns:a16="http://schemas.microsoft.com/office/drawing/2014/main" id="{E1433079-E22C-4A6E-B2E7-5B0C926BE04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232400" y="4306888"/>
                    <a:ext cx="107950" cy="104775"/>
                  </a:xfrm>
                  <a:custGeom>
                    <a:avLst/>
                    <a:gdLst>
                      <a:gd name="T0" fmla="*/ 11 w 32"/>
                      <a:gd name="T1" fmla="*/ 3 h 31"/>
                      <a:gd name="T2" fmla="*/ 29 w 32"/>
                      <a:gd name="T3" fmla="*/ 10 h 31"/>
                      <a:gd name="T4" fmla="*/ 21 w 32"/>
                      <a:gd name="T5" fmla="*/ 29 h 31"/>
                      <a:gd name="T6" fmla="*/ 3 w 32"/>
                      <a:gd name="T7" fmla="*/ 21 h 31"/>
                      <a:gd name="T8" fmla="*/ 11 w 32"/>
                      <a:gd name="T9" fmla="*/ 3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" h="31">
                        <a:moveTo>
                          <a:pt x="11" y="3"/>
                        </a:moveTo>
                        <a:cubicBezTo>
                          <a:pt x="18" y="0"/>
                          <a:pt x="26" y="3"/>
                          <a:pt x="29" y="10"/>
                        </a:cubicBezTo>
                        <a:cubicBezTo>
                          <a:pt x="32" y="17"/>
                          <a:pt x="28" y="26"/>
                          <a:pt x="21" y="29"/>
                        </a:cubicBezTo>
                        <a:cubicBezTo>
                          <a:pt x="14" y="31"/>
                          <a:pt x="6" y="28"/>
                          <a:pt x="3" y="21"/>
                        </a:cubicBezTo>
                        <a:cubicBezTo>
                          <a:pt x="0" y="14"/>
                          <a:pt x="3" y="5"/>
                          <a:pt x="11" y="3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50" name="Freeform 69">
                    <a:extLst>
                      <a:ext uri="{FF2B5EF4-FFF2-40B4-BE49-F238E27FC236}">
                        <a16:creationId xmlns:a16="http://schemas.microsoft.com/office/drawing/2014/main" id="{216A5650-A720-48AA-A59E-CF98708440E1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113338" y="4375150"/>
                    <a:ext cx="77787" cy="77787"/>
                  </a:xfrm>
                  <a:custGeom>
                    <a:avLst/>
                    <a:gdLst>
                      <a:gd name="T0" fmla="*/ 8 w 23"/>
                      <a:gd name="T1" fmla="*/ 2 h 23"/>
                      <a:gd name="T2" fmla="*/ 21 w 23"/>
                      <a:gd name="T3" fmla="*/ 8 h 23"/>
                      <a:gd name="T4" fmla="*/ 15 w 23"/>
                      <a:gd name="T5" fmla="*/ 21 h 23"/>
                      <a:gd name="T6" fmla="*/ 3 w 23"/>
                      <a:gd name="T7" fmla="*/ 15 h 23"/>
                      <a:gd name="T8" fmla="*/ 8 w 23"/>
                      <a:gd name="T9" fmla="*/ 2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" h="23">
                        <a:moveTo>
                          <a:pt x="8" y="2"/>
                        </a:moveTo>
                        <a:cubicBezTo>
                          <a:pt x="13" y="0"/>
                          <a:pt x="19" y="3"/>
                          <a:pt x="21" y="8"/>
                        </a:cubicBezTo>
                        <a:cubicBezTo>
                          <a:pt x="23" y="13"/>
                          <a:pt x="21" y="19"/>
                          <a:pt x="15" y="21"/>
                        </a:cubicBezTo>
                        <a:cubicBezTo>
                          <a:pt x="10" y="23"/>
                          <a:pt x="5" y="20"/>
                          <a:pt x="3" y="15"/>
                        </a:cubicBezTo>
                        <a:cubicBezTo>
                          <a:pt x="0" y="10"/>
                          <a:pt x="3" y="4"/>
                          <a:pt x="8" y="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51" name="Freeform 70">
                    <a:extLst>
                      <a:ext uri="{FF2B5EF4-FFF2-40B4-BE49-F238E27FC236}">
                        <a16:creationId xmlns:a16="http://schemas.microsoft.com/office/drawing/2014/main" id="{8E8E048A-3DE3-4652-8C95-26780C747161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84850" y="4643438"/>
                    <a:ext cx="138112" cy="139700"/>
                  </a:xfrm>
                  <a:custGeom>
                    <a:avLst/>
                    <a:gdLst>
                      <a:gd name="T0" fmla="*/ 4 w 41"/>
                      <a:gd name="T1" fmla="*/ 13 h 41"/>
                      <a:gd name="T2" fmla="*/ 28 w 41"/>
                      <a:gd name="T3" fmla="*/ 3 h 41"/>
                      <a:gd name="T4" fmla="*/ 37 w 41"/>
                      <a:gd name="T5" fmla="*/ 27 h 41"/>
                      <a:gd name="T6" fmla="*/ 14 w 41"/>
                      <a:gd name="T7" fmla="*/ 37 h 41"/>
                      <a:gd name="T8" fmla="*/ 4 w 41"/>
                      <a:gd name="T9" fmla="*/ 13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41">
                        <a:moveTo>
                          <a:pt x="4" y="13"/>
                        </a:moveTo>
                        <a:cubicBezTo>
                          <a:pt x="8" y="4"/>
                          <a:pt x="19" y="0"/>
                          <a:pt x="28" y="3"/>
                        </a:cubicBezTo>
                        <a:cubicBezTo>
                          <a:pt x="37" y="7"/>
                          <a:pt x="41" y="18"/>
                          <a:pt x="37" y="27"/>
                        </a:cubicBezTo>
                        <a:cubicBezTo>
                          <a:pt x="33" y="36"/>
                          <a:pt x="23" y="41"/>
                          <a:pt x="14" y="37"/>
                        </a:cubicBezTo>
                        <a:cubicBezTo>
                          <a:pt x="5" y="33"/>
                          <a:pt x="0" y="22"/>
                          <a:pt x="4" y="13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52" name="Freeform 71">
                    <a:extLst>
                      <a:ext uri="{FF2B5EF4-FFF2-40B4-BE49-F238E27FC236}">
                        <a16:creationId xmlns:a16="http://schemas.microsoft.com/office/drawing/2014/main" id="{2B33F652-91EC-42D7-8493-C5B9D541CB5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34050" y="4813300"/>
                    <a:ext cx="107950" cy="107950"/>
                  </a:xfrm>
                  <a:custGeom>
                    <a:avLst/>
                    <a:gdLst>
                      <a:gd name="T0" fmla="*/ 3 w 32"/>
                      <a:gd name="T1" fmla="*/ 11 h 32"/>
                      <a:gd name="T2" fmla="*/ 22 w 32"/>
                      <a:gd name="T3" fmla="*/ 3 h 32"/>
                      <a:gd name="T4" fmla="*/ 29 w 32"/>
                      <a:gd name="T5" fmla="*/ 22 h 32"/>
                      <a:gd name="T6" fmla="*/ 11 w 32"/>
                      <a:gd name="T7" fmla="*/ 29 h 32"/>
                      <a:gd name="T8" fmla="*/ 3 w 32"/>
                      <a:gd name="T9" fmla="*/ 11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" h="32">
                        <a:moveTo>
                          <a:pt x="3" y="11"/>
                        </a:moveTo>
                        <a:cubicBezTo>
                          <a:pt x="6" y="4"/>
                          <a:pt x="15" y="0"/>
                          <a:pt x="22" y="3"/>
                        </a:cubicBezTo>
                        <a:cubicBezTo>
                          <a:pt x="29" y="6"/>
                          <a:pt x="32" y="15"/>
                          <a:pt x="29" y="22"/>
                        </a:cubicBezTo>
                        <a:cubicBezTo>
                          <a:pt x="26" y="29"/>
                          <a:pt x="18" y="32"/>
                          <a:pt x="11" y="29"/>
                        </a:cubicBezTo>
                        <a:cubicBezTo>
                          <a:pt x="4" y="26"/>
                          <a:pt x="0" y="18"/>
                          <a:pt x="3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53" name="Freeform 72">
                    <a:extLst>
                      <a:ext uri="{FF2B5EF4-FFF2-40B4-BE49-F238E27FC236}">
                        <a16:creationId xmlns:a16="http://schemas.microsoft.com/office/drawing/2014/main" id="{42A084C5-7AD2-4C5E-9BC2-0E582DBCA61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92775" y="4962525"/>
                    <a:ext cx="77787" cy="77787"/>
                  </a:xfrm>
                  <a:custGeom>
                    <a:avLst/>
                    <a:gdLst>
                      <a:gd name="T0" fmla="*/ 3 w 23"/>
                      <a:gd name="T1" fmla="*/ 7 h 23"/>
                      <a:gd name="T2" fmla="*/ 16 w 23"/>
                      <a:gd name="T3" fmla="*/ 2 h 23"/>
                      <a:gd name="T4" fmla="*/ 21 w 23"/>
                      <a:gd name="T5" fmla="*/ 15 h 23"/>
                      <a:gd name="T6" fmla="*/ 8 w 23"/>
                      <a:gd name="T7" fmla="*/ 20 h 23"/>
                      <a:gd name="T8" fmla="*/ 3 w 23"/>
                      <a:gd name="T9" fmla="*/ 7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" h="23">
                        <a:moveTo>
                          <a:pt x="3" y="7"/>
                        </a:moveTo>
                        <a:cubicBezTo>
                          <a:pt x="5" y="2"/>
                          <a:pt x="11" y="0"/>
                          <a:pt x="16" y="2"/>
                        </a:cubicBezTo>
                        <a:cubicBezTo>
                          <a:pt x="21" y="4"/>
                          <a:pt x="23" y="10"/>
                          <a:pt x="21" y="15"/>
                        </a:cubicBezTo>
                        <a:cubicBezTo>
                          <a:pt x="19" y="20"/>
                          <a:pt x="13" y="23"/>
                          <a:pt x="8" y="20"/>
                        </a:cubicBezTo>
                        <a:cubicBezTo>
                          <a:pt x="3" y="18"/>
                          <a:pt x="0" y="12"/>
                          <a:pt x="3" y="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54" name="Freeform 73">
                    <a:extLst>
                      <a:ext uri="{FF2B5EF4-FFF2-40B4-BE49-F238E27FC236}">
                        <a16:creationId xmlns:a16="http://schemas.microsoft.com/office/drawing/2014/main" id="{D5863F81-8766-40B5-BB7F-E281F57EE14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65788" y="5084763"/>
                    <a:ext cx="44450" cy="44450"/>
                  </a:xfrm>
                  <a:custGeom>
                    <a:avLst/>
                    <a:gdLst>
                      <a:gd name="T0" fmla="*/ 1 w 13"/>
                      <a:gd name="T1" fmla="*/ 4 h 13"/>
                      <a:gd name="T2" fmla="*/ 9 w 13"/>
                      <a:gd name="T3" fmla="*/ 1 h 13"/>
                      <a:gd name="T4" fmla="*/ 12 w 13"/>
                      <a:gd name="T5" fmla="*/ 9 h 13"/>
                      <a:gd name="T6" fmla="*/ 4 w 13"/>
                      <a:gd name="T7" fmla="*/ 12 h 13"/>
                      <a:gd name="T8" fmla="*/ 1 w 13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" h="13">
                        <a:moveTo>
                          <a:pt x="1" y="4"/>
                        </a:moveTo>
                        <a:cubicBezTo>
                          <a:pt x="2" y="1"/>
                          <a:pt x="6" y="0"/>
                          <a:pt x="9" y="1"/>
                        </a:cubicBezTo>
                        <a:cubicBezTo>
                          <a:pt x="12" y="2"/>
                          <a:pt x="13" y="6"/>
                          <a:pt x="12" y="9"/>
                        </a:cubicBezTo>
                        <a:cubicBezTo>
                          <a:pt x="11" y="12"/>
                          <a:pt x="7" y="13"/>
                          <a:pt x="4" y="12"/>
                        </a:cubicBezTo>
                        <a:cubicBezTo>
                          <a:pt x="1" y="11"/>
                          <a:pt x="0" y="7"/>
                          <a:pt x="1" y="4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55" name="Freeform 74">
                    <a:extLst>
                      <a:ext uri="{FF2B5EF4-FFF2-40B4-BE49-F238E27FC236}">
                        <a16:creationId xmlns:a16="http://schemas.microsoft.com/office/drawing/2014/main" id="{5CE8DBA2-4711-492C-95A7-61DC8A05209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73813" y="3230563"/>
                    <a:ext cx="138112" cy="139700"/>
                  </a:xfrm>
                  <a:custGeom>
                    <a:avLst/>
                    <a:gdLst>
                      <a:gd name="T0" fmla="*/ 4 w 41"/>
                      <a:gd name="T1" fmla="*/ 13 h 41"/>
                      <a:gd name="T2" fmla="*/ 14 w 41"/>
                      <a:gd name="T3" fmla="*/ 37 h 41"/>
                      <a:gd name="T4" fmla="*/ 38 w 41"/>
                      <a:gd name="T5" fmla="*/ 27 h 41"/>
                      <a:gd name="T6" fmla="*/ 28 w 41"/>
                      <a:gd name="T7" fmla="*/ 4 h 41"/>
                      <a:gd name="T8" fmla="*/ 4 w 41"/>
                      <a:gd name="T9" fmla="*/ 13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41">
                        <a:moveTo>
                          <a:pt x="4" y="13"/>
                        </a:moveTo>
                        <a:cubicBezTo>
                          <a:pt x="0" y="23"/>
                          <a:pt x="5" y="33"/>
                          <a:pt x="14" y="37"/>
                        </a:cubicBezTo>
                        <a:cubicBezTo>
                          <a:pt x="23" y="41"/>
                          <a:pt x="34" y="37"/>
                          <a:pt x="38" y="27"/>
                        </a:cubicBezTo>
                        <a:cubicBezTo>
                          <a:pt x="41" y="18"/>
                          <a:pt x="37" y="8"/>
                          <a:pt x="28" y="4"/>
                        </a:cubicBezTo>
                        <a:cubicBezTo>
                          <a:pt x="19" y="0"/>
                          <a:pt x="8" y="4"/>
                          <a:pt x="4" y="13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56" name="Freeform 75">
                    <a:extLst>
                      <a:ext uri="{FF2B5EF4-FFF2-40B4-BE49-F238E27FC236}">
                        <a16:creationId xmlns:a16="http://schemas.microsoft.com/office/drawing/2014/main" id="{6446FACD-F68F-4A8D-A464-B60B93840E0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454775" y="3087688"/>
                    <a:ext cx="107950" cy="109537"/>
                  </a:xfrm>
                  <a:custGeom>
                    <a:avLst/>
                    <a:gdLst>
                      <a:gd name="T0" fmla="*/ 3 w 32"/>
                      <a:gd name="T1" fmla="*/ 11 h 32"/>
                      <a:gd name="T2" fmla="*/ 11 w 32"/>
                      <a:gd name="T3" fmla="*/ 29 h 32"/>
                      <a:gd name="T4" fmla="*/ 29 w 32"/>
                      <a:gd name="T5" fmla="*/ 22 h 32"/>
                      <a:gd name="T6" fmla="*/ 22 w 32"/>
                      <a:gd name="T7" fmla="*/ 3 h 32"/>
                      <a:gd name="T8" fmla="*/ 3 w 32"/>
                      <a:gd name="T9" fmla="*/ 11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" h="32">
                        <a:moveTo>
                          <a:pt x="3" y="11"/>
                        </a:moveTo>
                        <a:cubicBezTo>
                          <a:pt x="0" y="18"/>
                          <a:pt x="4" y="26"/>
                          <a:pt x="11" y="29"/>
                        </a:cubicBezTo>
                        <a:cubicBezTo>
                          <a:pt x="18" y="32"/>
                          <a:pt x="26" y="29"/>
                          <a:pt x="29" y="22"/>
                        </a:cubicBezTo>
                        <a:cubicBezTo>
                          <a:pt x="32" y="15"/>
                          <a:pt x="29" y="6"/>
                          <a:pt x="22" y="3"/>
                        </a:cubicBezTo>
                        <a:cubicBezTo>
                          <a:pt x="15" y="0"/>
                          <a:pt x="7" y="4"/>
                          <a:pt x="3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57" name="Freeform 76">
                    <a:extLst>
                      <a:ext uri="{FF2B5EF4-FFF2-40B4-BE49-F238E27FC236}">
                        <a16:creationId xmlns:a16="http://schemas.microsoft.com/office/drawing/2014/main" id="{0DE784CE-7393-4797-AE8E-1E5247FABED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24625" y="2971800"/>
                    <a:ext cx="77787" cy="79375"/>
                  </a:xfrm>
                  <a:custGeom>
                    <a:avLst/>
                    <a:gdLst>
                      <a:gd name="T0" fmla="*/ 3 w 23"/>
                      <a:gd name="T1" fmla="*/ 7 h 23"/>
                      <a:gd name="T2" fmla="*/ 8 w 23"/>
                      <a:gd name="T3" fmla="*/ 21 h 23"/>
                      <a:gd name="T4" fmla="*/ 21 w 23"/>
                      <a:gd name="T5" fmla="*/ 15 h 23"/>
                      <a:gd name="T6" fmla="*/ 16 w 23"/>
                      <a:gd name="T7" fmla="*/ 2 h 23"/>
                      <a:gd name="T8" fmla="*/ 3 w 23"/>
                      <a:gd name="T9" fmla="*/ 7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" h="23">
                        <a:moveTo>
                          <a:pt x="3" y="7"/>
                        </a:moveTo>
                        <a:cubicBezTo>
                          <a:pt x="0" y="13"/>
                          <a:pt x="3" y="18"/>
                          <a:pt x="8" y="21"/>
                        </a:cubicBezTo>
                        <a:cubicBezTo>
                          <a:pt x="13" y="23"/>
                          <a:pt x="19" y="20"/>
                          <a:pt x="21" y="15"/>
                        </a:cubicBezTo>
                        <a:cubicBezTo>
                          <a:pt x="23" y="10"/>
                          <a:pt x="21" y="4"/>
                          <a:pt x="16" y="2"/>
                        </a:cubicBezTo>
                        <a:cubicBezTo>
                          <a:pt x="11" y="0"/>
                          <a:pt x="5" y="2"/>
                          <a:pt x="3" y="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58" name="Freeform 77">
                    <a:extLst>
                      <a:ext uri="{FF2B5EF4-FFF2-40B4-BE49-F238E27FC236}">
                        <a16:creationId xmlns:a16="http://schemas.microsoft.com/office/drawing/2014/main" id="{517EDF0A-58D9-47AA-9F83-17DBDB15FF84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86538" y="2881313"/>
                    <a:ext cx="47625" cy="47625"/>
                  </a:xfrm>
                  <a:custGeom>
                    <a:avLst/>
                    <a:gdLst>
                      <a:gd name="T0" fmla="*/ 2 w 14"/>
                      <a:gd name="T1" fmla="*/ 5 h 14"/>
                      <a:gd name="T2" fmla="*/ 5 w 14"/>
                      <a:gd name="T3" fmla="*/ 12 h 14"/>
                      <a:gd name="T4" fmla="*/ 13 w 14"/>
                      <a:gd name="T5" fmla="*/ 9 h 14"/>
                      <a:gd name="T6" fmla="*/ 9 w 14"/>
                      <a:gd name="T7" fmla="*/ 1 h 14"/>
                      <a:gd name="T8" fmla="*/ 2 w 14"/>
                      <a:gd name="T9" fmla="*/ 5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4">
                        <a:moveTo>
                          <a:pt x="2" y="5"/>
                        </a:moveTo>
                        <a:cubicBezTo>
                          <a:pt x="0" y="8"/>
                          <a:pt x="2" y="11"/>
                          <a:pt x="5" y="12"/>
                        </a:cubicBezTo>
                        <a:cubicBezTo>
                          <a:pt x="8" y="14"/>
                          <a:pt x="11" y="12"/>
                          <a:pt x="13" y="9"/>
                        </a:cubicBezTo>
                        <a:cubicBezTo>
                          <a:pt x="14" y="6"/>
                          <a:pt x="12" y="3"/>
                          <a:pt x="9" y="1"/>
                        </a:cubicBezTo>
                        <a:cubicBezTo>
                          <a:pt x="6" y="0"/>
                          <a:pt x="3" y="2"/>
                          <a:pt x="2" y="5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</p:grp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45C4618-00C7-4407-A9A7-9104EEFA89CD}"/>
                  </a:ext>
                </a:extLst>
              </p:cNvPr>
              <p:cNvGrpSpPr/>
              <p:nvPr userDrawn="1"/>
            </p:nvGrpSpPr>
            <p:grpSpPr>
              <a:xfrm>
                <a:off x="2431639" y="4941991"/>
                <a:ext cx="64999" cy="33189"/>
                <a:chOff x="2431639" y="4941991"/>
                <a:chExt cx="64999" cy="33189"/>
              </a:xfrm>
            </p:grpSpPr>
            <p:sp>
              <p:nvSpPr>
                <p:cNvPr id="11" name="Freeform 15">
                  <a:extLst>
                    <a:ext uri="{FF2B5EF4-FFF2-40B4-BE49-F238E27FC236}">
                      <a16:creationId xmlns:a16="http://schemas.microsoft.com/office/drawing/2014/main" id="{CB490C61-0C2C-4DD7-85D7-3D2A626BADE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31639" y="4941991"/>
                  <a:ext cx="27636" cy="33164"/>
                </a:xfrm>
                <a:custGeom>
                  <a:avLst/>
                  <a:gdLst>
                    <a:gd name="T0" fmla="*/ 8 w 20"/>
                    <a:gd name="T1" fmla="*/ 3 h 24"/>
                    <a:gd name="T2" fmla="*/ 0 w 20"/>
                    <a:gd name="T3" fmla="*/ 3 h 24"/>
                    <a:gd name="T4" fmla="*/ 0 w 20"/>
                    <a:gd name="T5" fmla="*/ 0 h 24"/>
                    <a:gd name="T6" fmla="*/ 20 w 20"/>
                    <a:gd name="T7" fmla="*/ 0 h 24"/>
                    <a:gd name="T8" fmla="*/ 20 w 20"/>
                    <a:gd name="T9" fmla="*/ 3 h 24"/>
                    <a:gd name="T10" fmla="*/ 12 w 20"/>
                    <a:gd name="T11" fmla="*/ 3 h 24"/>
                    <a:gd name="T12" fmla="*/ 12 w 20"/>
                    <a:gd name="T13" fmla="*/ 24 h 24"/>
                    <a:gd name="T14" fmla="*/ 8 w 20"/>
                    <a:gd name="T15" fmla="*/ 24 h 24"/>
                    <a:gd name="T16" fmla="*/ 8 w 20"/>
                    <a:gd name="T17" fmla="*/ 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24">
                      <a:moveTo>
                        <a:pt x="8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0" y="0"/>
                      </a:lnTo>
                      <a:lnTo>
                        <a:pt x="20" y="3"/>
                      </a:lnTo>
                      <a:lnTo>
                        <a:pt x="12" y="3"/>
                      </a:lnTo>
                      <a:lnTo>
                        <a:pt x="12" y="24"/>
                      </a:lnTo>
                      <a:lnTo>
                        <a:pt x="8" y="24"/>
                      </a:lnTo>
                      <a:lnTo>
                        <a:pt x="8" y="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" name="Freeform 16">
                  <a:extLst>
                    <a:ext uri="{FF2B5EF4-FFF2-40B4-BE49-F238E27FC236}">
                      <a16:creationId xmlns:a16="http://schemas.microsoft.com/office/drawing/2014/main" id="{B96F0C7B-09E3-4AB3-A000-C587F30B2A7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63474" y="4942016"/>
                  <a:ext cx="33164" cy="33164"/>
                </a:xfrm>
                <a:custGeom>
                  <a:avLst/>
                  <a:gdLst>
                    <a:gd name="T0" fmla="*/ 1 w 24"/>
                    <a:gd name="T1" fmla="*/ 0 h 24"/>
                    <a:gd name="T2" fmla="*/ 5 w 24"/>
                    <a:gd name="T3" fmla="*/ 0 h 24"/>
                    <a:gd name="T4" fmla="*/ 10 w 24"/>
                    <a:gd name="T5" fmla="*/ 13 h 24"/>
                    <a:gd name="T6" fmla="*/ 12 w 24"/>
                    <a:gd name="T7" fmla="*/ 16 h 24"/>
                    <a:gd name="T8" fmla="*/ 12 w 24"/>
                    <a:gd name="T9" fmla="*/ 16 h 24"/>
                    <a:gd name="T10" fmla="*/ 13 w 24"/>
                    <a:gd name="T11" fmla="*/ 13 h 24"/>
                    <a:gd name="T12" fmla="*/ 18 w 24"/>
                    <a:gd name="T13" fmla="*/ 0 h 24"/>
                    <a:gd name="T14" fmla="*/ 22 w 24"/>
                    <a:gd name="T15" fmla="*/ 0 h 24"/>
                    <a:gd name="T16" fmla="*/ 24 w 24"/>
                    <a:gd name="T17" fmla="*/ 24 h 24"/>
                    <a:gd name="T18" fmla="*/ 20 w 24"/>
                    <a:gd name="T19" fmla="*/ 24 h 24"/>
                    <a:gd name="T20" fmla="*/ 19 w 24"/>
                    <a:gd name="T21" fmla="*/ 9 h 24"/>
                    <a:gd name="T22" fmla="*/ 19 w 24"/>
                    <a:gd name="T23" fmla="*/ 5 h 24"/>
                    <a:gd name="T24" fmla="*/ 19 w 24"/>
                    <a:gd name="T25" fmla="*/ 5 h 24"/>
                    <a:gd name="T26" fmla="*/ 18 w 24"/>
                    <a:gd name="T27" fmla="*/ 9 h 24"/>
                    <a:gd name="T28" fmla="*/ 13 w 24"/>
                    <a:gd name="T29" fmla="*/ 19 h 24"/>
                    <a:gd name="T30" fmla="*/ 10 w 24"/>
                    <a:gd name="T31" fmla="*/ 19 h 24"/>
                    <a:gd name="T32" fmla="*/ 5 w 24"/>
                    <a:gd name="T33" fmla="*/ 9 h 24"/>
                    <a:gd name="T34" fmla="*/ 4 w 24"/>
                    <a:gd name="T35" fmla="*/ 5 h 24"/>
                    <a:gd name="T36" fmla="*/ 4 w 24"/>
                    <a:gd name="T37" fmla="*/ 5 h 24"/>
                    <a:gd name="T38" fmla="*/ 4 w 24"/>
                    <a:gd name="T39" fmla="*/ 9 h 24"/>
                    <a:gd name="T40" fmla="*/ 3 w 24"/>
                    <a:gd name="T41" fmla="*/ 24 h 24"/>
                    <a:gd name="T42" fmla="*/ 0 w 24"/>
                    <a:gd name="T43" fmla="*/ 24 h 24"/>
                    <a:gd name="T44" fmla="*/ 1 w 24"/>
                    <a:gd name="T45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4" h="24">
                      <a:moveTo>
                        <a:pt x="1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1" y="14"/>
                        <a:pt x="12" y="16"/>
                        <a:pt x="12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2" y="16"/>
                        <a:pt x="12" y="14"/>
                        <a:pt x="13" y="13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4" y="24"/>
                        <a:pt x="24" y="24"/>
                        <a:pt x="24" y="24"/>
                      </a:cubicBezTo>
                      <a:cubicBezTo>
                        <a:pt x="20" y="24"/>
                        <a:pt x="20" y="24"/>
                        <a:pt x="20" y="24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9" y="7"/>
                        <a:pt x="19" y="5"/>
                        <a:pt x="19" y="5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19" y="5"/>
                        <a:pt x="18" y="7"/>
                        <a:pt x="18" y="9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7"/>
                        <a:pt x="4" y="5"/>
                        <a:pt x="4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5"/>
                        <a:pt x="4" y="7"/>
                        <a:pt x="4" y="9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</p:grpSp>
        </p:grpSp>
      </p:grpSp>
      <p:sp>
        <p:nvSpPr>
          <p:cNvPr id="93" name="Text Placeholder 92"/>
          <p:cNvSpPr>
            <a:spLocks noGrp="1"/>
          </p:cNvSpPr>
          <p:nvPr>
            <p:ph type="body" sz="quarter" idx="11" hasCustomPrompt="1"/>
          </p:nvPr>
        </p:nvSpPr>
        <p:spPr>
          <a:xfrm>
            <a:off x="315515" y="2179126"/>
            <a:ext cx="3889772" cy="954088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Title</a:t>
            </a:r>
          </a:p>
        </p:txBody>
      </p:sp>
      <p:sp>
        <p:nvSpPr>
          <p:cNvPr id="95" name="Text Placeholder 94"/>
          <p:cNvSpPr>
            <a:spLocks noGrp="1"/>
          </p:cNvSpPr>
          <p:nvPr>
            <p:ph type="body" sz="quarter" idx="12" hasCustomPrompt="1"/>
          </p:nvPr>
        </p:nvSpPr>
        <p:spPr>
          <a:xfrm>
            <a:off x="327423" y="3133726"/>
            <a:ext cx="3868340" cy="6000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182820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ple_Title_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0" name="Rectangle 89"/>
          <p:cNvSpPr/>
          <p:nvPr userDrawn="1"/>
        </p:nvSpPr>
        <p:spPr bwMode="ltGray">
          <a:xfrm>
            <a:off x="1" y="2554352"/>
            <a:ext cx="4571999" cy="1747043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518E120-CBAD-48B2-A8F2-CEF0BD9C9129}"/>
              </a:ext>
            </a:extLst>
          </p:cNvPr>
          <p:cNvGrpSpPr/>
          <p:nvPr userDrawn="1"/>
        </p:nvGrpSpPr>
        <p:grpSpPr>
          <a:xfrm>
            <a:off x="256730" y="2972781"/>
            <a:ext cx="1615749" cy="910185"/>
            <a:chOff x="342306" y="4542399"/>
            <a:chExt cx="2154332" cy="910185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16D365A-7F6D-4557-8BCB-549C020062EB}"/>
                </a:ext>
              </a:extLst>
            </p:cNvPr>
            <p:cNvGrpSpPr/>
            <p:nvPr userDrawn="1"/>
          </p:nvGrpSpPr>
          <p:grpSpPr>
            <a:xfrm>
              <a:off x="342306" y="4542399"/>
              <a:ext cx="2057650" cy="910185"/>
              <a:chOff x="342306" y="4542399"/>
              <a:chExt cx="2057650" cy="910185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55AD1A90-FD37-44E6-A738-97273A812118}"/>
                  </a:ext>
                </a:extLst>
              </p:cNvPr>
              <p:cNvGrpSpPr/>
              <p:nvPr userDrawn="1"/>
            </p:nvGrpSpPr>
            <p:grpSpPr bwMode="white">
              <a:xfrm>
                <a:off x="1079199" y="4878854"/>
                <a:ext cx="1320757" cy="231412"/>
                <a:chOff x="6989763" y="3648075"/>
                <a:chExt cx="3932237" cy="688975"/>
              </a:xfrm>
              <a:solidFill>
                <a:srgbClr val="FFFFFF"/>
              </a:solidFill>
            </p:grpSpPr>
            <p:sp>
              <p:nvSpPr>
                <p:cNvPr id="163" name="Freeform 5">
                  <a:extLst>
                    <a:ext uri="{FF2B5EF4-FFF2-40B4-BE49-F238E27FC236}">
                      <a16:creationId xmlns:a16="http://schemas.microsoft.com/office/drawing/2014/main" id="{D0B012ED-977F-4C76-92D9-FC74A888108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989763" y="3665538"/>
                  <a:ext cx="577850" cy="671512"/>
                </a:xfrm>
                <a:custGeom>
                  <a:avLst/>
                  <a:gdLst>
                    <a:gd name="T0" fmla="*/ 159 w 171"/>
                    <a:gd name="T1" fmla="*/ 150 h 198"/>
                    <a:gd name="T2" fmla="*/ 152 w 171"/>
                    <a:gd name="T3" fmla="*/ 153 h 198"/>
                    <a:gd name="T4" fmla="*/ 96 w 171"/>
                    <a:gd name="T5" fmla="*/ 176 h 198"/>
                    <a:gd name="T6" fmla="*/ 25 w 171"/>
                    <a:gd name="T7" fmla="*/ 99 h 198"/>
                    <a:gd name="T8" fmla="*/ 25 w 171"/>
                    <a:gd name="T9" fmla="*/ 99 h 198"/>
                    <a:gd name="T10" fmla="*/ 96 w 171"/>
                    <a:gd name="T11" fmla="*/ 22 h 198"/>
                    <a:gd name="T12" fmla="*/ 150 w 171"/>
                    <a:gd name="T13" fmla="*/ 44 h 198"/>
                    <a:gd name="T14" fmla="*/ 158 w 171"/>
                    <a:gd name="T15" fmla="*/ 47 h 198"/>
                    <a:gd name="T16" fmla="*/ 170 w 171"/>
                    <a:gd name="T17" fmla="*/ 35 h 198"/>
                    <a:gd name="T18" fmla="*/ 165 w 171"/>
                    <a:gd name="T19" fmla="*/ 25 h 198"/>
                    <a:gd name="T20" fmla="*/ 97 w 171"/>
                    <a:gd name="T21" fmla="*/ 0 h 198"/>
                    <a:gd name="T22" fmla="*/ 0 w 171"/>
                    <a:gd name="T23" fmla="*/ 99 h 198"/>
                    <a:gd name="T24" fmla="*/ 0 w 171"/>
                    <a:gd name="T25" fmla="*/ 100 h 198"/>
                    <a:gd name="T26" fmla="*/ 96 w 171"/>
                    <a:gd name="T27" fmla="*/ 198 h 198"/>
                    <a:gd name="T28" fmla="*/ 167 w 171"/>
                    <a:gd name="T29" fmla="*/ 170 h 198"/>
                    <a:gd name="T30" fmla="*/ 171 w 171"/>
                    <a:gd name="T31" fmla="*/ 162 h 198"/>
                    <a:gd name="T32" fmla="*/ 159 w 171"/>
                    <a:gd name="T33" fmla="*/ 150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1" h="198">
                      <a:moveTo>
                        <a:pt x="159" y="150"/>
                      </a:moveTo>
                      <a:cubicBezTo>
                        <a:pt x="157" y="150"/>
                        <a:pt x="154" y="151"/>
                        <a:pt x="152" y="153"/>
                      </a:cubicBezTo>
                      <a:cubicBezTo>
                        <a:pt x="134" y="169"/>
                        <a:pt x="118" y="176"/>
                        <a:pt x="96" y="176"/>
                      </a:cubicBezTo>
                      <a:cubicBezTo>
                        <a:pt x="56" y="176"/>
                        <a:pt x="25" y="142"/>
                        <a:pt x="25" y="99"/>
                      </a:cubicBezTo>
                      <a:cubicBezTo>
                        <a:pt x="25" y="99"/>
                        <a:pt x="25" y="99"/>
                        <a:pt x="25" y="99"/>
                      </a:cubicBezTo>
                      <a:cubicBezTo>
                        <a:pt x="25" y="55"/>
                        <a:pt x="55" y="22"/>
                        <a:pt x="96" y="22"/>
                      </a:cubicBezTo>
                      <a:cubicBezTo>
                        <a:pt x="117" y="22"/>
                        <a:pt x="133" y="29"/>
                        <a:pt x="150" y="44"/>
                      </a:cubicBezTo>
                      <a:cubicBezTo>
                        <a:pt x="153" y="46"/>
                        <a:pt x="155" y="47"/>
                        <a:pt x="158" y="47"/>
                      </a:cubicBezTo>
                      <a:cubicBezTo>
                        <a:pt x="164" y="47"/>
                        <a:pt x="170" y="41"/>
                        <a:pt x="170" y="35"/>
                      </a:cubicBezTo>
                      <a:cubicBezTo>
                        <a:pt x="170" y="30"/>
                        <a:pt x="167" y="27"/>
                        <a:pt x="165" y="25"/>
                      </a:cubicBezTo>
                      <a:cubicBezTo>
                        <a:pt x="150" y="13"/>
                        <a:pt x="131" y="0"/>
                        <a:pt x="97" y="0"/>
                      </a:cubicBezTo>
                      <a:cubicBezTo>
                        <a:pt x="42" y="0"/>
                        <a:pt x="0" y="44"/>
                        <a:pt x="0" y="99"/>
                      </a:cubicBezTo>
                      <a:cubicBezTo>
                        <a:pt x="0" y="100"/>
                        <a:pt x="0" y="100"/>
                        <a:pt x="0" y="100"/>
                      </a:cubicBezTo>
                      <a:cubicBezTo>
                        <a:pt x="0" y="156"/>
                        <a:pt x="41" y="198"/>
                        <a:pt x="96" y="198"/>
                      </a:cubicBezTo>
                      <a:cubicBezTo>
                        <a:pt x="124" y="198"/>
                        <a:pt x="146" y="190"/>
                        <a:pt x="167" y="170"/>
                      </a:cubicBezTo>
                      <a:cubicBezTo>
                        <a:pt x="170" y="168"/>
                        <a:pt x="171" y="165"/>
                        <a:pt x="171" y="162"/>
                      </a:cubicBezTo>
                      <a:cubicBezTo>
                        <a:pt x="171" y="155"/>
                        <a:pt x="166" y="150"/>
                        <a:pt x="159" y="15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64" name="Freeform 6">
                  <a:extLst>
                    <a:ext uri="{FF2B5EF4-FFF2-40B4-BE49-F238E27FC236}">
                      <a16:creationId xmlns:a16="http://schemas.microsoft.com/office/drawing/2014/main" id="{68822397-FAA8-4419-A832-019C50CE8AE9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7624763" y="3835400"/>
                  <a:ext cx="457200" cy="501650"/>
                </a:xfrm>
                <a:custGeom>
                  <a:avLst/>
                  <a:gdLst>
                    <a:gd name="T0" fmla="*/ 69 w 135"/>
                    <a:gd name="T1" fmla="*/ 0 h 148"/>
                    <a:gd name="T2" fmla="*/ 0 w 135"/>
                    <a:gd name="T3" fmla="*/ 74 h 148"/>
                    <a:gd name="T4" fmla="*/ 0 w 135"/>
                    <a:gd name="T5" fmla="*/ 74 h 148"/>
                    <a:gd name="T6" fmla="*/ 71 w 135"/>
                    <a:gd name="T7" fmla="*/ 148 h 148"/>
                    <a:gd name="T8" fmla="*/ 125 w 135"/>
                    <a:gd name="T9" fmla="*/ 127 h 148"/>
                    <a:gd name="T10" fmla="*/ 129 w 135"/>
                    <a:gd name="T11" fmla="*/ 119 h 148"/>
                    <a:gd name="T12" fmla="*/ 118 w 135"/>
                    <a:gd name="T13" fmla="*/ 109 h 148"/>
                    <a:gd name="T14" fmla="*/ 111 w 135"/>
                    <a:gd name="T15" fmla="*/ 112 h 148"/>
                    <a:gd name="T16" fmla="*/ 72 w 135"/>
                    <a:gd name="T17" fmla="*/ 128 h 148"/>
                    <a:gd name="T18" fmla="*/ 24 w 135"/>
                    <a:gd name="T19" fmla="*/ 83 h 148"/>
                    <a:gd name="T20" fmla="*/ 124 w 135"/>
                    <a:gd name="T21" fmla="*/ 83 h 148"/>
                    <a:gd name="T22" fmla="*/ 135 w 135"/>
                    <a:gd name="T23" fmla="*/ 72 h 148"/>
                    <a:gd name="T24" fmla="*/ 69 w 135"/>
                    <a:gd name="T25" fmla="*/ 0 h 148"/>
                    <a:gd name="T26" fmla="*/ 68 w 135"/>
                    <a:gd name="T27" fmla="*/ 20 h 148"/>
                    <a:gd name="T28" fmla="*/ 111 w 135"/>
                    <a:gd name="T29" fmla="*/ 65 h 148"/>
                    <a:gd name="T30" fmla="*/ 24 w 135"/>
                    <a:gd name="T31" fmla="*/ 65 h 148"/>
                    <a:gd name="T32" fmla="*/ 68 w 135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5" h="148">
                      <a:moveTo>
                        <a:pt x="69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1" y="148"/>
                        <a:pt x="71" y="148"/>
                      </a:cubicBezTo>
                      <a:cubicBezTo>
                        <a:pt x="93" y="148"/>
                        <a:pt x="110" y="142"/>
                        <a:pt x="125" y="127"/>
                      </a:cubicBezTo>
                      <a:cubicBezTo>
                        <a:pt x="127" y="125"/>
                        <a:pt x="129" y="122"/>
                        <a:pt x="129" y="119"/>
                      </a:cubicBezTo>
                      <a:cubicBezTo>
                        <a:pt x="129" y="114"/>
                        <a:pt x="124" y="109"/>
                        <a:pt x="118" y="109"/>
                      </a:cubicBezTo>
                      <a:cubicBezTo>
                        <a:pt x="115" y="109"/>
                        <a:pt x="113" y="110"/>
                        <a:pt x="111" y="112"/>
                      </a:cubicBezTo>
                      <a:cubicBezTo>
                        <a:pt x="100" y="122"/>
                        <a:pt x="87" y="128"/>
                        <a:pt x="72" y="128"/>
                      </a:cubicBezTo>
                      <a:cubicBezTo>
                        <a:pt x="47" y="128"/>
                        <a:pt x="28" y="110"/>
                        <a:pt x="24" y="83"/>
                      </a:cubicBezTo>
                      <a:cubicBezTo>
                        <a:pt x="124" y="83"/>
                        <a:pt x="124" y="83"/>
                        <a:pt x="124" y="83"/>
                      </a:cubicBezTo>
                      <a:cubicBezTo>
                        <a:pt x="130" y="83"/>
                        <a:pt x="135" y="78"/>
                        <a:pt x="135" y="72"/>
                      </a:cubicBezTo>
                      <a:cubicBezTo>
                        <a:pt x="135" y="36"/>
                        <a:pt x="112" y="0"/>
                        <a:pt x="69" y="0"/>
                      </a:cubicBezTo>
                      <a:moveTo>
                        <a:pt x="68" y="20"/>
                      </a:moveTo>
                      <a:cubicBezTo>
                        <a:pt x="97" y="20"/>
                        <a:pt x="109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8" y="38"/>
                        <a:pt x="45" y="20"/>
                        <a:pt x="68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65" name="Freeform 7">
                  <a:extLst>
                    <a:ext uri="{FF2B5EF4-FFF2-40B4-BE49-F238E27FC236}">
                      <a16:creationId xmlns:a16="http://schemas.microsoft.com/office/drawing/2014/main" id="{9541A445-E9D7-49F2-A36B-7D3A3E347ED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8193088" y="3648075"/>
                  <a:ext cx="79375" cy="682625"/>
                </a:xfrm>
                <a:custGeom>
                  <a:avLst/>
                  <a:gdLst>
                    <a:gd name="T0" fmla="*/ 12 w 23"/>
                    <a:gd name="T1" fmla="*/ 0 h 201"/>
                    <a:gd name="T2" fmla="*/ 0 w 23"/>
                    <a:gd name="T3" fmla="*/ 12 h 201"/>
                    <a:gd name="T4" fmla="*/ 0 w 23"/>
                    <a:gd name="T5" fmla="*/ 190 h 201"/>
                    <a:gd name="T6" fmla="*/ 12 w 23"/>
                    <a:gd name="T7" fmla="*/ 201 h 201"/>
                    <a:gd name="T8" fmla="*/ 23 w 23"/>
                    <a:gd name="T9" fmla="*/ 190 h 201"/>
                    <a:gd name="T10" fmla="*/ 23 w 23"/>
                    <a:gd name="T11" fmla="*/ 12 h 201"/>
                    <a:gd name="T12" fmla="*/ 12 w 23"/>
                    <a:gd name="T13" fmla="*/ 0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01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ubicBezTo>
                        <a:pt x="0" y="196"/>
                        <a:pt x="5" y="201"/>
                        <a:pt x="12" y="201"/>
                      </a:cubicBezTo>
                      <a:cubicBezTo>
                        <a:pt x="18" y="201"/>
                        <a:pt x="23" y="196"/>
                        <a:pt x="23" y="190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23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66" name="Freeform 8">
                  <a:extLst>
                    <a:ext uri="{FF2B5EF4-FFF2-40B4-BE49-F238E27FC236}">
                      <a16:creationId xmlns:a16="http://schemas.microsoft.com/office/drawing/2014/main" id="{171DDD4F-6BEB-4B71-A9C0-F20C71D56E31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8377238" y="3835400"/>
                  <a:ext cx="452437" cy="501650"/>
                </a:xfrm>
                <a:custGeom>
                  <a:avLst/>
                  <a:gdLst>
                    <a:gd name="T0" fmla="*/ 68 w 134"/>
                    <a:gd name="T1" fmla="*/ 0 h 148"/>
                    <a:gd name="T2" fmla="*/ 0 w 134"/>
                    <a:gd name="T3" fmla="*/ 74 h 148"/>
                    <a:gd name="T4" fmla="*/ 0 w 134"/>
                    <a:gd name="T5" fmla="*/ 74 h 148"/>
                    <a:gd name="T6" fmla="*/ 71 w 134"/>
                    <a:gd name="T7" fmla="*/ 148 h 148"/>
                    <a:gd name="T8" fmla="*/ 124 w 134"/>
                    <a:gd name="T9" fmla="*/ 127 h 148"/>
                    <a:gd name="T10" fmla="*/ 128 w 134"/>
                    <a:gd name="T11" fmla="*/ 119 h 148"/>
                    <a:gd name="T12" fmla="*/ 117 w 134"/>
                    <a:gd name="T13" fmla="*/ 109 h 148"/>
                    <a:gd name="T14" fmla="*/ 111 w 134"/>
                    <a:gd name="T15" fmla="*/ 112 h 148"/>
                    <a:gd name="T16" fmla="*/ 71 w 134"/>
                    <a:gd name="T17" fmla="*/ 128 h 148"/>
                    <a:gd name="T18" fmla="*/ 24 w 134"/>
                    <a:gd name="T19" fmla="*/ 83 h 148"/>
                    <a:gd name="T20" fmla="*/ 123 w 134"/>
                    <a:gd name="T21" fmla="*/ 83 h 148"/>
                    <a:gd name="T22" fmla="*/ 134 w 134"/>
                    <a:gd name="T23" fmla="*/ 72 h 148"/>
                    <a:gd name="T24" fmla="*/ 68 w 134"/>
                    <a:gd name="T25" fmla="*/ 0 h 148"/>
                    <a:gd name="T26" fmla="*/ 67 w 134"/>
                    <a:gd name="T27" fmla="*/ 20 h 148"/>
                    <a:gd name="T28" fmla="*/ 111 w 134"/>
                    <a:gd name="T29" fmla="*/ 65 h 148"/>
                    <a:gd name="T30" fmla="*/ 24 w 134"/>
                    <a:gd name="T31" fmla="*/ 65 h 148"/>
                    <a:gd name="T32" fmla="*/ 67 w 134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4" h="148">
                      <a:moveTo>
                        <a:pt x="68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0" y="148"/>
                        <a:pt x="71" y="148"/>
                      </a:cubicBezTo>
                      <a:cubicBezTo>
                        <a:pt x="92" y="148"/>
                        <a:pt x="109" y="142"/>
                        <a:pt x="124" y="127"/>
                      </a:cubicBezTo>
                      <a:cubicBezTo>
                        <a:pt x="127" y="125"/>
                        <a:pt x="128" y="122"/>
                        <a:pt x="128" y="119"/>
                      </a:cubicBezTo>
                      <a:cubicBezTo>
                        <a:pt x="128" y="114"/>
                        <a:pt x="123" y="109"/>
                        <a:pt x="117" y="109"/>
                      </a:cubicBezTo>
                      <a:cubicBezTo>
                        <a:pt x="114" y="109"/>
                        <a:pt x="112" y="110"/>
                        <a:pt x="111" y="112"/>
                      </a:cubicBezTo>
                      <a:cubicBezTo>
                        <a:pt x="99" y="122"/>
                        <a:pt x="86" y="128"/>
                        <a:pt x="71" y="128"/>
                      </a:cubicBezTo>
                      <a:cubicBezTo>
                        <a:pt x="46" y="128"/>
                        <a:pt x="27" y="110"/>
                        <a:pt x="24" y="83"/>
                      </a:cubicBezTo>
                      <a:cubicBezTo>
                        <a:pt x="123" y="83"/>
                        <a:pt x="123" y="83"/>
                        <a:pt x="123" y="83"/>
                      </a:cubicBezTo>
                      <a:cubicBezTo>
                        <a:pt x="129" y="83"/>
                        <a:pt x="134" y="78"/>
                        <a:pt x="134" y="72"/>
                      </a:cubicBezTo>
                      <a:cubicBezTo>
                        <a:pt x="134" y="36"/>
                        <a:pt x="111" y="0"/>
                        <a:pt x="68" y="0"/>
                      </a:cubicBezTo>
                      <a:moveTo>
                        <a:pt x="67" y="20"/>
                      </a:moveTo>
                      <a:cubicBezTo>
                        <a:pt x="96" y="20"/>
                        <a:pt x="108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7" y="38"/>
                        <a:pt x="45" y="20"/>
                        <a:pt x="67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67" name="Freeform 9">
                  <a:extLst>
                    <a:ext uri="{FF2B5EF4-FFF2-40B4-BE49-F238E27FC236}">
                      <a16:creationId xmlns:a16="http://schemas.microsoft.com/office/drawing/2014/main" id="{424480A8-6B45-44FA-8E22-E87F9A10F28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8904288" y="3835400"/>
                  <a:ext cx="369887" cy="501650"/>
                </a:xfrm>
                <a:custGeom>
                  <a:avLst/>
                  <a:gdLst>
                    <a:gd name="T0" fmla="*/ 64 w 109"/>
                    <a:gd name="T1" fmla="*/ 63 h 148"/>
                    <a:gd name="T2" fmla="*/ 63 w 109"/>
                    <a:gd name="T3" fmla="*/ 63 h 148"/>
                    <a:gd name="T4" fmla="*/ 29 w 109"/>
                    <a:gd name="T5" fmla="*/ 40 h 148"/>
                    <a:gd name="T6" fmla="*/ 29 w 109"/>
                    <a:gd name="T7" fmla="*/ 40 h 148"/>
                    <a:gd name="T8" fmla="*/ 54 w 109"/>
                    <a:gd name="T9" fmla="*/ 21 h 148"/>
                    <a:gd name="T10" fmla="*/ 90 w 109"/>
                    <a:gd name="T11" fmla="*/ 31 h 148"/>
                    <a:gd name="T12" fmla="*/ 95 w 109"/>
                    <a:gd name="T13" fmla="*/ 32 h 148"/>
                    <a:gd name="T14" fmla="*/ 106 w 109"/>
                    <a:gd name="T15" fmla="*/ 22 h 148"/>
                    <a:gd name="T16" fmla="*/ 100 w 109"/>
                    <a:gd name="T17" fmla="*/ 12 h 148"/>
                    <a:gd name="T18" fmla="*/ 55 w 109"/>
                    <a:gd name="T19" fmla="*/ 0 h 148"/>
                    <a:gd name="T20" fmla="*/ 6 w 109"/>
                    <a:gd name="T21" fmla="*/ 42 h 148"/>
                    <a:gd name="T22" fmla="*/ 6 w 109"/>
                    <a:gd name="T23" fmla="*/ 42 h 148"/>
                    <a:gd name="T24" fmla="*/ 53 w 109"/>
                    <a:gd name="T25" fmla="*/ 83 h 148"/>
                    <a:gd name="T26" fmla="*/ 87 w 109"/>
                    <a:gd name="T27" fmla="*/ 106 h 148"/>
                    <a:gd name="T28" fmla="*/ 87 w 109"/>
                    <a:gd name="T29" fmla="*/ 107 h 148"/>
                    <a:gd name="T30" fmla="*/ 60 w 109"/>
                    <a:gd name="T31" fmla="*/ 128 h 148"/>
                    <a:gd name="T32" fmla="*/ 16 w 109"/>
                    <a:gd name="T33" fmla="*/ 113 h 148"/>
                    <a:gd name="T34" fmla="*/ 10 w 109"/>
                    <a:gd name="T35" fmla="*/ 111 h 148"/>
                    <a:gd name="T36" fmla="*/ 0 w 109"/>
                    <a:gd name="T37" fmla="*/ 121 h 148"/>
                    <a:gd name="T38" fmla="*/ 4 w 109"/>
                    <a:gd name="T39" fmla="*/ 130 h 148"/>
                    <a:gd name="T40" fmla="*/ 58 w 109"/>
                    <a:gd name="T41" fmla="*/ 148 h 148"/>
                    <a:gd name="T42" fmla="*/ 109 w 109"/>
                    <a:gd name="T43" fmla="*/ 105 h 148"/>
                    <a:gd name="T44" fmla="*/ 109 w 109"/>
                    <a:gd name="T45" fmla="*/ 104 h 148"/>
                    <a:gd name="T46" fmla="*/ 64 w 109"/>
                    <a:gd name="T47" fmla="*/ 6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09" h="148">
                      <a:moveTo>
                        <a:pt x="64" y="63"/>
                      </a:moveTo>
                      <a:cubicBezTo>
                        <a:pt x="63" y="63"/>
                        <a:pt x="63" y="63"/>
                        <a:pt x="63" y="63"/>
                      </a:cubicBezTo>
                      <a:cubicBezTo>
                        <a:pt x="45" y="57"/>
                        <a:pt x="29" y="52"/>
                        <a:pt x="29" y="40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9" y="28"/>
                        <a:pt x="39" y="21"/>
                        <a:pt x="54" y="21"/>
                      </a:cubicBezTo>
                      <a:cubicBezTo>
                        <a:pt x="66" y="21"/>
                        <a:pt x="78" y="24"/>
                        <a:pt x="90" y="31"/>
                      </a:cubicBezTo>
                      <a:cubicBezTo>
                        <a:pt x="91" y="32"/>
                        <a:pt x="93" y="32"/>
                        <a:pt x="95" y="32"/>
                      </a:cubicBezTo>
                      <a:cubicBezTo>
                        <a:pt x="101" y="32"/>
                        <a:pt x="106" y="28"/>
                        <a:pt x="106" y="22"/>
                      </a:cubicBezTo>
                      <a:cubicBezTo>
                        <a:pt x="106" y="18"/>
                        <a:pt x="104" y="15"/>
                        <a:pt x="100" y="12"/>
                      </a:cubicBezTo>
                      <a:cubicBezTo>
                        <a:pt x="86" y="5"/>
                        <a:pt x="70" y="0"/>
                        <a:pt x="55" y="0"/>
                      </a:cubicBezTo>
                      <a:cubicBezTo>
                        <a:pt x="26" y="0"/>
                        <a:pt x="6" y="17"/>
                        <a:pt x="6" y="42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6" y="70"/>
                        <a:pt x="33" y="77"/>
                        <a:pt x="53" y="83"/>
                      </a:cubicBezTo>
                      <a:cubicBezTo>
                        <a:pt x="72" y="88"/>
                        <a:pt x="87" y="93"/>
                        <a:pt x="87" y="106"/>
                      </a:cubicBezTo>
                      <a:cubicBezTo>
                        <a:pt x="87" y="107"/>
                        <a:pt x="87" y="107"/>
                        <a:pt x="87" y="107"/>
                      </a:cubicBezTo>
                      <a:cubicBezTo>
                        <a:pt x="87" y="119"/>
                        <a:pt x="76" y="128"/>
                        <a:pt x="60" y="128"/>
                      </a:cubicBezTo>
                      <a:cubicBezTo>
                        <a:pt x="45" y="128"/>
                        <a:pt x="30" y="123"/>
                        <a:pt x="16" y="113"/>
                      </a:cubicBezTo>
                      <a:cubicBezTo>
                        <a:pt x="15" y="112"/>
                        <a:pt x="12" y="111"/>
                        <a:pt x="10" y="111"/>
                      </a:cubicBezTo>
                      <a:cubicBezTo>
                        <a:pt x="4" y="111"/>
                        <a:pt x="0" y="116"/>
                        <a:pt x="0" y="121"/>
                      </a:cubicBezTo>
                      <a:cubicBezTo>
                        <a:pt x="0" y="125"/>
                        <a:pt x="2" y="129"/>
                        <a:pt x="4" y="130"/>
                      </a:cubicBezTo>
                      <a:cubicBezTo>
                        <a:pt x="20" y="141"/>
                        <a:pt x="40" y="148"/>
                        <a:pt x="58" y="148"/>
                      </a:cubicBezTo>
                      <a:cubicBezTo>
                        <a:pt x="89" y="148"/>
                        <a:pt x="109" y="130"/>
                        <a:pt x="109" y="105"/>
                      </a:cubicBezTo>
                      <a:cubicBezTo>
                        <a:pt x="109" y="104"/>
                        <a:pt x="109" y="104"/>
                        <a:pt x="109" y="104"/>
                      </a:cubicBezTo>
                      <a:cubicBezTo>
                        <a:pt x="109" y="79"/>
                        <a:pt x="87" y="70"/>
                        <a:pt x="64" y="63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68" name="Freeform 10">
                  <a:extLst>
                    <a:ext uri="{FF2B5EF4-FFF2-40B4-BE49-F238E27FC236}">
                      <a16:creationId xmlns:a16="http://schemas.microsoft.com/office/drawing/2014/main" id="{1B12BAE1-20BF-4207-B928-84689E329CF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355138" y="3702050"/>
                  <a:ext cx="300037" cy="631825"/>
                </a:xfrm>
                <a:custGeom>
                  <a:avLst/>
                  <a:gdLst>
                    <a:gd name="T0" fmla="*/ 78 w 89"/>
                    <a:gd name="T1" fmla="*/ 63 h 186"/>
                    <a:gd name="T2" fmla="*/ 89 w 89"/>
                    <a:gd name="T3" fmla="*/ 52 h 186"/>
                    <a:gd name="T4" fmla="*/ 78 w 89"/>
                    <a:gd name="T5" fmla="*/ 42 h 186"/>
                    <a:gd name="T6" fmla="*/ 44 w 89"/>
                    <a:gd name="T7" fmla="*/ 42 h 186"/>
                    <a:gd name="T8" fmla="*/ 44 w 89"/>
                    <a:gd name="T9" fmla="*/ 12 h 186"/>
                    <a:gd name="T10" fmla="*/ 32 w 89"/>
                    <a:gd name="T11" fmla="*/ 0 h 186"/>
                    <a:gd name="T12" fmla="*/ 20 w 89"/>
                    <a:gd name="T13" fmla="*/ 12 h 186"/>
                    <a:gd name="T14" fmla="*/ 20 w 89"/>
                    <a:gd name="T15" fmla="*/ 42 h 186"/>
                    <a:gd name="T16" fmla="*/ 10 w 89"/>
                    <a:gd name="T17" fmla="*/ 42 h 186"/>
                    <a:gd name="T18" fmla="*/ 0 w 89"/>
                    <a:gd name="T19" fmla="*/ 52 h 186"/>
                    <a:gd name="T20" fmla="*/ 10 w 89"/>
                    <a:gd name="T21" fmla="*/ 63 h 186"/>
                    <a:gd name="T22" fmla="*/ 20 w 89"/>
                    <a:gd name="T23" fmla="*/ 63 h 186"/>
                    <a:gd name="T24" fmla="*/ 20 w 89"/>
                    <a:gd name="T25" fmla="*/ 146 h 186"/>
                    <a:gd name="T26" fmla="*/ 61 w 89"/>
                    <a:gd name="T27" fmla="*/ 186 h 186"/>
                    <a:gd name="T28" fmla="*/ 82 w 89"/>
                    <a:gd name="T29" fmla="*/ 183 h 186"/>
                    <a:gd name="T30" fmla="*/ 89 w 89"/>
                    <a:gd name="T31" fmla="*/ 173 h 186"/>
                    <a:gd name="T32" fmla="*/ 78 w 89"/>
                    <a:gd name="T33" fmla="*/ 163 h 186"/>
                    <a:gd name="T34" fmla="*/ 76 w 89"/>
                    <a:gd name="T35" fmla="*/ 164 h 186"/>
                    <a:gd name="T36" fmla="*/ 66 w 89"/>
                    <a:gd name="T37" fmla="*/ 165 h 186"/>
                    <a:gd name="T38" fmla="*/ 44 w 89"/>
                    <a:gd name="T39" fmla="*/ 143 h 186"/>
                    <a:gd name="T40" fmla="*/ 44 w 89"/>
                    <a:gd name="T41" fmla="*/ 63 h 186"/>
                    <a:gd name="T42" fmla="*/ 78 w 89"/>
                    <a:gd name="T43" fmla="*/ 63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9" h="186">
                      <a:moveTo>
                        <a:pt x="78" y="63"/>
                      </a:moveTo>
                      <a:cubicBezTo>
                        <a:pt x="84" y="63"/>
                        <a:pt x="89" y="58"/>
                        <a:pt x="89" y="52"/>
                      </a:cubicBezTo>
                      <a:cubicBezTo>
                        <a:pt x="89" y="47"/>
                        <a:pt x="84" y="42"/>
                        <a:pt x="78" y="42"/>
                      </a:cubicBezTo>
                      <a:cubicBezTo>
                        <a:pt x="44" y="42"/>
                        <a:pt x="44" y="42"/>
                        <a:pt x="44" y="42"/>
                      </a:cubicBezTo>
                      <a:cubicBezTo>
                        <a:pt x="44" y="12"/>
                        <a:pt x="44" y="12"/>
                        <a:pt x="44" y="12"/>
                      </a:cubicBezTo>
                      <a:cubicBezTo>
                        <a:pt x="44" y="5"/>
                        <a:pt x="38" y="0"/>
                        <a:pt x="32" y="0"/>
                      </a:cubicBezTo>
                      <a:cubicBezTo>
                        <a:pt x="25" y="0"/>
                        <a:pt x="20" y="5"/>
                        <a:pt x="20" y="12"/>
                      </a:cubicBezTo>
                      <a:cubicBezTo>
                        <a:pt x="20" y="42"/>
                        <a:pt x="20" y="42"/>
                        <a:pt x="20" y="42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4" y="42"/>
                        <a:pt x="0" y="47"/>
                        <a:pt x="0" y="52"/>
                      </a:cubicBezTo>
                      <a:cubicBezTo>
                        <a:pt x="0" y="58"/>
                        <a:pt x="4" y="63"/>
                        <a:pt x="10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146"/>
                        <a:pt x="20" y="146"/>
                        <a:pt x="20" y="146"/>
                      </a:cubicBezTo>
                      <a:cubicBezTo>
                        <a:pt x="20" y="172"/>
                        <a:pt x="35" y="186"/>
                        <a:pt x="61" y="186"/>
                      </a:cubicBezTo>
                      <a:cubicBezTo>
                        <a:pt x="69" y="186"/>
                        <a:pt x="75" y="185"/>
                        <a:pt x="82" y="183"/>
                      </a:cubicBezTo>
                      <a:cubicBezTo>
                        <a:pt x="86" y="181"/>
                        <a:pt x="89" y="177"/>
                        <a:pt x="89" y="173"/>
                      </a:cubicBezTo>
                      <a:cubicBezTo>
                        <a:pt x="89" y="168"/>
                        <a:pt x="84" y="163"/>
                        <a:pt x="78" y="163"/>
                      </a:cubicBezTo>
                      <a:cubicBezTo>
                        <a:pt x="78" y="163"/>
                        <a:pt x="77" y="163"/>
                        <a:pt x="76" y="164"/>
                      </a:cubicBezTo>
                      <a:cubicBezTo>
                        <a:pt x="74" y="164"/>
                        <a:pt x="70" y="165"/>
                        <a:pt x="66" y="165"/>
                      </a:cubicBezTo>
                      <a:cubicBezTo>
                        <a:pt x="51" y="165"/>
                        <a:pt x="44" y="158"/>
                        <a:pt x="44" y="14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lnTo>
                        <a:pt x="78" y="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69" name="Freeform 11">
                  <a:extLst>
                    <a:ext uri="{FF2B5EF4-FFF2-40B4-BE49-F238E27FC236}">
                      <a16:creationId xmlns:a16="http://schemas.microsoft.com/office/drawing/2014/main" id="{91D78109-21B6-417C-85E5-ABBCE1E75DA0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777413" y="3838575"/>
                  <a:ext cx="80962" cy="492125"/>
                </a:xfrm>
                <a:custGeom>
                  <a:avLst/>
                  <a:gdLst>
                    <a:gd name="T0" fmla="*/ 12 w 24"/>
                    <a:gd name="T1" fmla="*/ 0 h 145"/>
                    <a:gd name="T2" fmla="*/ 0 w 24"/>
                    <a:gd name="T3" fmla="*/ 12 h 145"/>
                    <a:gd name="T4" fmla="*/ 0 w 24"/>
                    <a:gd name="T5" fmla="*/ 134 h 145"/>
                    <a:gd name="T6" fmla="*/ 12 w 24"/>
                    <a:gd name="T7" fmla="*/ 145 h 145"/>
                    <a:gd name="T8" fmla="*/ 24 w 24"/>
                    <a:gd name="T9" fmla="*/ 134 h 145"/>
                    <a:gd name="T10" fmla="*/ 24 w 24"/>
                    <a:gd name="T11" fmla="*/ 12 h 145"/>
                    <a:gd name="T12" fmla="*/ 12 w 24"/>
                    <a:gd name="T13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145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34"/>
                        <a:pt x="0" y="134"/>
                        <a:pt x="0" y="134"/>
                      </a:cubicBezTo>
                      <a:cubicBezTo>
                        <a:pt x="0" y="140"/>
                        <a:pt x="5" y="145"/>
                        <a:pt x="12" y="145"/>
                      </a:cubicBezTo>
                      <a:cubicBezTo>
                        <a:pt x="19" y="145"/>
                        <a:pt x="24" y="140"/>
                        <a:pt x="24" y="134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0" name="Freeform 12">
                  <a:extLst>
                    <a:ext uri="{FF2B5EF4-FFF2-40B4-BE49-F238E27FC236}">
                      <a16:creationId xmlns:a16="http://schemas.microsoft.com/office/drawing/2014/main" id="{B5B19AC4-E854-4A3A-9459-3A74B2CD6DF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959975" y="3835400"/>
                  <a:ext cx="439737" cy="501650"/>
                </a:xfrm>
                <a:custGeom>
                  <a:avLst/>
                  <a:gdLst>
                    <a:gd name="T0" fmla="*/ 119 w 130"/>
                    <a:gd name="T1" fmla="*/ 107 h 148"/>
                    <a:gd name="T2" fmla="*/ 112 w 130"/>
                    <a:gd name="T3" fmla="*/ 110 h 148"/>
                    <a:gd name="T4" fmla="*/ 74 w 130"/>
                    <a:gd name="T5" fmla="*/ 127 h 148"/>
                    <a:gd name="T6" fmla="*/ 24 w 130"/>
                    <a:gd name="T7" fmla="*/ 74 h 148"/>
                    <a:gd name="T8" fmla="*/ 24 w 130"/>
                    <a:gd name="T9" fmla="*/ 74 h 148"/>
                    <a:gd name="T10" fmla="*/ 73 w 130"/>
                    <a:gd name="T11" fmla="*/ 21 h 148"/>
                    <a:gd name="T12" fmla="*/ 110 w 130"/>
                    <a:gd name="T13" fmla="*/ 37 h 148"/>
                    <a:gd name="T14" fmla="*/ 117 w 130"/>
                    <a:gd name="T15" fmla="*/ 40 h 148"/>
                    <a:gd name="T16" fmla="*/ 129 w 130"/>
                    <a:gd name="T17" fmla="*/ 29 h 148"/>
                    <a:gd name="T18" fmla="*/ 125 w 130"/>
                    <a:gd name="T19" fmla="*/ 20 h 148"/>
                    <a:gd name="T20" fmla="*/ 73 w 130"/>
                    <a:gd name="T21" fmla="*/ 0 h 148"/>
                    <a:gd name="T22" fmla="*/ 0 w 130"/>
                    <a:gd name="T23" fmla="*/ 74 h 148"/>
                    <a:gd name="T24" fmla="*/ 0 w 130"/>
                    <a:gd name="T25" fmla="*/ 75 h 148"/>
                    <a:gd name="T26" fmla="*/ 73 w 130"/>
                    <a:gd name="T27" fmla="*/ 148 h 148"/>
                    <a:gd name="T28" fmla="*/ 126 w 130"/>
                    <a:gd name="T29" fmla="*/ 126 h 148"/>
                    <a:gd name="T30" fmla="*/ 130 w 130"/>
                    <a:gd name="T31" fmla="*/ 118 h 148"/>
                    <a:gd name="T32" fmla="*/ 119 w 130"/>
                    <a:gd name="T33" fmla="*/ 10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0" h="148">
                      <a:moveTo>
                        <a:pt x="119" y="107"/>
                      </a:moveTo>
                      <a:cubicBezTo>
                        <a:pt x="116" y="107"/>
                        <a:pt x="114" y="108"/>
                        <a:pt x="112" y="110"/>
                      </a:cubicBezTo>
                      <a:cubicBezTo>
                        <a:pt x="100" y="122"/>
                        <a:pt x="88" y="127"/>
                        <a:pt x="74" y="127"/>
                      </a:cubicBezTo>
                      <a:cubicBezTo>
                        <a:pt x="46" y="127"/>
                        <a:pt x="24" y="104"/>
                        <a:pt x="24" y="74"/>
                      </a:cubicBezTo>
                      <a:cubicBezTo>
                        <a:pt x="24" y="74"/>
                        <a:pt x="24" y="74"/>
                        <a:pt x="24" y="74"/>
                      </a:cubicBezTo>
                      <a:cubicBezTo>
                        <a:pt x="24" y="44"/>
                        <a:pt x="45" y="21"/>
                        <a:pt x="73" y="21"/>
                      </a:cubicBezTo>
                      <a:cubicBezTo>
                        <a:pt x="90" y="21"/>
                        <a:pt x="101" y="29"/>
                        <a:pt x="110" y="37"/>
                      </a:cubicBezTo>
                      <a:cubicBezTo>
                        <a:pt x="112" y="39"/>
                        <a:pt x="115" y="40"/>
                        <a:pt x="117" y="40"/>
                      </a:cubicBezTo>
                      <a:cubicBezTo>
                        <a:pt x="124" y="40"/>
                        <a:pt x="129" y="35"/>
                        <a:pt x="129" y="29"/>
                      </a:cubicBezTo>
                      <a:cubicBezTo>
                        <a:pt x="129" y="25"/>
                        <a:pt x="127" y="22"/>
                        <a:pt x="125" y="20"/>
                      </a:cubicBezTo>
                      <a:cubicBezTo>
                        <a:pt x="110" y="6"/>
                        <a:pt x="93" y="0"/>
                        <a:pt x="73" y="0"/>
                      </a:cubicBezTo>
                      <a:cubicBezTo>
                        <a:pt x="33" y="0"/>
                        <a:pt x="0" y="33"/>
                        <a:pt x="0" y="74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115"/>
                        <a:pt x="33" y="148"/>
                        <a:pt x="73" y="148"/>
                      </a:cubicBezTo>
                      <a:cubicBezTo>
                        <a:pt x="94" y="148"/>
                        <a:pt x="111" y="141"/>
                        <a:pt x="126" y="126"/>
                      </a:cubicBezTo>
                      <a:cubicBezTo>
                        <a:pt x="128" y="124"/>
                        <a:pt x="130" y="121"/>
                        <a:pt x="130" y="118"/>
                      </a:cubicBezTo>
                      <a:cubicBezTo>
                        <a:pt x="130" y="112"/>
                        <a:pt x="125" y="107"/>
                        <a:pt x="119" y="107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1" name="Freeform 13">
                  <a:extLst>
                    <a:ext uri="{FF2B5EF4-FFF2-40B4-BE49-F238E27FC236}">
                      <a16:creationId xmlns:a16="http://schemas.microsoft.com/office/drawing/2014/main" id="{4722871A-412C-42AE-B114-1DFA2884C131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10494963" y="3838575"/>
                  <a:ext cx="427037" cy="498475"/>
                </a:xfrm>
                <a:custGeom>
                  <a:avLst/>
                  <a:gdLst>
                    <a:gd name="T0" fmla="*/ 111 w 126"/>
                    <a:gd name="T1" fmla="*/ 16 h 147"/>
                    <a:gd name="T2" fmla="*/ 65 w 126"/>
                    <a:gd name="T3" fmla="*/ 0 h 147"/>
                    <a:gd name="T4" fmla="*/ 19 w 126"/>
                    <a:gd name="T5" fmla="*/ 9 h 147"/>
                    <a:gd name="T6" fmla="*/ 12 w 126"/>
                    <a:gd name="T7" fmla="*/ 19 h 147"/>
                    <a:gd name="T8" fmla="*/ 23 w 126"/>
                    <a:gd name="T9" fmla="*/ 30 h 147"/>
                    <a:gd name="T10" fmla="*/ 27 w 126"/>
                    <a:gd name="T11" fmla="*/ 29 h 147"/>
                    <a:gd name="T12" fmla="*/ 63 w 126"/>
                    <a:gd name="T13" fmla="*/ 21 h 147"/>
                    <a:gd name="T14" fmla="*/ 103 w 126"/>
                    <a:gd name="T15" fmla="*/ 58 h 147"/>
                    <a:gd name="T16" fmla="*/ 103 w 126"/>
                    <a:gd name="T17" fmla="*/ 61 h 147"/>
                    <a:gd name="T18" fmla="*/ 61 w 126"/>
                    <a:gd name="T19" fmla="*/ 55 h 147"/>
                    <a:gd name="T20" fmla="*/ 0 w 126"/>
                    <a:gd name="T21" fmla="*/ 102 h 147"/>
                    <a:gd name="T22" fmla="*/ 0 w 126"/>
                    <a:gd name="T23" fmla="*/ 102 h 147"/>
                    <a:gd name="T24" fmla="*/ 54 w 126"/>
                    <a:gd name="T25" fmla="*/ 147 h 147"/>
                    <a:gd name="T26" fmla="*/ 103 w 126"/>
                    <a:gd name="T27" fmla="*/ 125 h 147"/>
                    <a:gd name="T28" fmla="*/ 103 w 126"/>
                    <a:gd name="T29" fmla="*/ 134 h 147"/>
                    <a:gd name="T30" fmla="*/ 114 w 126"/>
                    <a:gd name="T31" fmla="*/ 145 h 147"/>
                    <a:gd name="T32" fmla="*/ 126 w 126"/>
                    <a:gd name="T33" fmla="*/ 134 h 147"/>
                    <a:gd name="T34" fmla="*/ 126 w 126"/>
                    <a:gd name="T35" fmla="*/ 57 h 147"/>
                    <a:gd name="T36" fmla="*/ 111 w 126"/>
                    <a:gd name="T37" fmla="*/ 16 h 147"/>
                    <a:gd name="T38" fmla="*/ 58 w 126"/>
                    <a:gd name="T39" fmla="*/ 128 h 147"/>
                    <a:gd name="T40" fmla="*/ 24 w 126"/>
                    <a:gd name="T41" fmla="*/ 102 h 147"/>
                    <a:gd name="T42" fmla="*/ 24 w 126"/>
                    <a:gd name="T43" fmla="*/ 101 h 147"/>
                    <a:gd name="T44" fmla="*/ 64 w 126"/>
                    <a:gd name="T45" fmla="*/ 73 h 147"/>
                    <a:gd name="T46" fmla="*/ 103 w 126"/>
                    <a:gd name="T47" fmla="*/ 79 h 147"/>
                    <a:gd name="T48" fmla="*/ 103 w 126"/>
                    <a:gd name="T49" fmla="*/ 91 h 147"/>
                    <a:gd name="T50" fmla="*/ 58 w 126"/>
                    <a:gd name="T51" fmla="*/ 128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6" h="147">
                      <a:moveTo>
                        <a:pt x="111" y="16"/>
                      </a:moveTo>
                      <a:cubicBezTo>
                        <a:pt x="101" y="5"/>
                        <a:pt x="85" y="0"/>
                        <a:pt x="65" y="0"/>
                      </a:cubicBezTo>
                      <a:cubicBezTo>
                        <a:pt x="48" y="0"/>
                        <a:pt x="34" y="3"/>
                        <a:pt x="19" y="9"/>
                      </a:cubicBezTo>
                      <a:cubicBezTo>
                        <a:pt x="16" y="11"/>
                        <a:pt x="12" y="15"/>
                        <a:pt x="12" y="19"/>
                      </a:cubicBezTo>
                      <a:cubicBezTo>
                        <a:pt x="12" y="25"/>
                        <a:pt x="17" y="30"/>
                        <a:pt x="23" y="30"/>
                      </a:cubicBezTo>
                      <a:cubicBezTo>
                        <a:pt x="24" y="30"/>
                        <a:pt x="26" y="29"/>
                        <a:pt x="27" y="29"/>
                      </a:cubicBezTo>
                      <a:cubicBezTo>
                        <a:pt x="39" y="23"/>
                        <a:pt x="50" y="21"/>
                        <a:pt x="63" y="21"/>
                      </a:cubicBezTo>
                      <a:cubicBezTo>
                        <a:pt x="89" y="21"/>
                        <a:pt x="103" y="34"/>
                        <a:pt x="103" y="58"/>
                      </a:cubicBezTo>
                      <a:cubicBezTo>
                        <a:pt x="103" y="61"/>
                        <a:pt x="103" y="61"/>
                        <a:pt x="103" y="61"/>
                      </a:cubicBezTo>
                      <a:cubicBezTo>
                        <a:pt x="92" y="58"/>
                        <a:pt x="80" y="55"/>
                        <a:pt x="61" y="55"/>
                      </a:cubicBezTo>
                      <a:cubicBezTo>
                        <a:pt x="23" y="55"/>
                        <a:pt x="0" y="73"/>
                        <a:pt x="0" y="102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0" y="132"/>
                        <a:pt x="27" y="147"/>
                        <a:pt x="54" y="147"/>
                      </a:cubicBezTo>
                      <a:cubicBezTo>
                        <a:pt x="79" y="147"/>
                        <a:pt x="94" y="136"/>
                        <a:pt x="103" y="125"/>
                      </a:cubicBezTo>
                      <a:cubicBezTo>
                        <a:pt x="103" y="134"/>
                        <a:pt x="103" y="134"/>
                        <a:pt x="103" y="134"/>
                      </a:cubicBezTo>
                      <a:cubicBezTo>
                        <a:pt x="103" y="141"/>
                        <a:pt x="108" y="145"/>
                        <a:pt x="114" y="145"/>
                      </a:cubicBezTo>
                      <a:cubicBezTo>
                        <a:pt x="121" y="145"/>
                        <a:pt x="126" y="140"/>
                        <a:pt x="126" y="134"/>
                      </a:cubicBezTo>
                      <a:cubicBezTo>
                        <a:pt x="126" y="57"/>
                        <a:pt x="126" y="57"/>
                        <a:pt x="126" y="57"/>
                      </a:cubicBezTo>
                      <a:cubicBezTo>
                        <a:pt x="126" y="40"/>
                        <a:pt x="121" y="25"/>
                        <a:pt x="111" y="16"/>
                      </a:cubicBezTo>
                      <a:moveTo>
                        <a:pt x="58" y="128"/>
                      </a:moveTo>
                      <a:cubicBezTo>
                        <a:pt x="42" y="128"/>
                        <a:pt x="24" y="120"/>
                        <a:pt x="24" y="102"/>
                      </a:cubicBezTo>
                      <a:cubicBezTo>
                        <a:pt x="24" y="101"/>
                        <a:pt x="24" y="101"/>
                        <a:pt x="24" y="101"/>
                      </a:cubicBezTo>
                      <a:cubicBezTo>
                        <a:pt x="24" y="84"/>
                        <a:pt x="39" y="73"/>
                        <a:pt x="64" y="73"/>
                      </a:cubicBezTo>
                      <a:cubicBezTo>
                        <a:pt x="77" y="73"/>
                        <a:pt x="90" y="75"/>
                        <a:pt x="103" y="79"/>
                      </a:cubicBezTo>
                      <a:cubicBezTo>
                        <a:pt x="103" y="91"/>
                        <a:pt x="103" y="91"/>
                        <a:pt x="103" y="91"/>
                      </a:cubicBezTo>
                      <a:cubicBezTo>
                        <a:pt x="103" y="112"/>
                        <a:pt x="84" y="128"/>
                        <a:pt x="58" y="128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2" name="Oval 14">
                  <a:extLst>
                    <a:ext uri="{FF2B5EF4-FFF2-40B4-BE49-F238E27FC236}">
                      <a16:creationId xmlns:a16="http://schemas.microsoft.com/office/drawing/2014/main" id="{1625BF9D-C255-44AD-A13D-3EE73AB44688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9774238" y="3648075"/>
                  <a:ext cx="92075" cy="9207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EEE071BE-E6C9-481A-B74A-C1C73E932852}"/>
                  </a:ext>
                </a:extLst>
              </p:cNvPr>
              <p:cNvGrpSpPr/>
              <p:nvPr userDrawn="1"/>
            </p:nvGrpSpPr>
            <p:grpSpPr bwMode="white">
              <a:xfrm>
                <a:off x="564121" y="4756749"/>
                <a:ext cx="419634" cy="481486"/>
                <a:chOff x="5456238" y="3284538"/>
                <a:chExt cx="1249362" cy="1433512"/>
              </a:xfrm>
              <a:solidFill>
                <a:srgbClr val="DD0031"/>
              </a:solidFill>
            </p:grpSpPr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FEBDDF41-14A6-4012-B0CE-D372258EB442}"/>
                    </a:ext>
                  </a:extLst>
                </p:cNvPr>
                <p:cNvGrpSpPr/>
                <p:nvPr userDrawn="1"/>
              </p:nvGrpSpPr>
              <p:grpSpPr bwMode="white">
                <a:xfrm>
                  <a:off x="5456238" y="3284538"/>
                  <a:ext cx="1249362" cy="1433512"/>
                  <a:chOff x="5456238" y="3284538"/>
                  <a:chExt cx="1249362" cy="1433512"/>
                </a:xfrm>
                <a:grpFill/>
              </p:grpSpPr>
              <p:sp>
                <p:nvSpPr>
                  <p:cNvPr id="144" name="Oval 15">
                    <a:extLst>
                      <a:ext uri="{FF2B5EF4-FFF2-40B4-BE49-F238E27FC236}">
                        <a16:creationId xmlns:a16="http://schemas.microsoft.com/office/drawing/2014/main" id="{4B88BB16-301A-42F7-AFCB-75137527726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69013" y="3519488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45" name="Oval 16">
                    <a:extLst>
                      <a:ext uri="{FF2B5EF4-FFF2-40B4-BE49-F238E27FC236}">
                        <a16:creationId xmlns:a16="http://schemas.microsoft.com/office/drawing/2014/main" id="{1C663CAD-968A-41EF-B6A2-DA6C6862B0B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51550" y="4283075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46" name="Oval 17">
                    <a:extLst>
                      <a:ext uri="{FF2B5EF4-FFF2-40B4-BE49-F238E27FC236}">
                        <a16:creationId xmlns:a16="http://schemas.microsoft.com/office/drawing/2014/main" id="{4BCE531E-C1FF-4E9C-B2AE-DBD2296AB7A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689601" y="3903663"/>
                    <a:ext cx="196850" cy="1968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47" name="Freeform 18">
                    <a:extLst>
                      <a:ext uri="{FF2B5EF4-FFF2-40B4-BE49-F238E27FC236}">
                        <a16:creationId xmlns:a16="http://schemas.microsoft.com/office/drawing/2014/main" id="{957368C3-2CFE-49C5-8662-B4B5691F71B4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91201" y="3624263"/>
                    <a:ext cx="217487" cy="217487"/>
                  </a:xfrm>
                  <a:custGeom>
                    <a:avLst/>
                    <a:gdLst>
                      <a:gd name="T0" fmla="*/ 53 w 64"/>
                      <a:gd name="T1" fmla="*/ 11 h 64"/>
                      <a:gd name="T2" fmla="*/ 53 w 64"/>
                      <a:gd name="T3" fmla="*/ 52 h 64"/>
                      <a:gd name="T4" fmla="*/ 11 w 64"/>
                      <a:gd name="T5" fmla="*/ 52 h 64"/>
                      <a:gd name="T6" fmla="*/ 11 w 64"/>
                      <a:gd name="T7" fmla="*/ 11 h 64"/>
                      <a:gd name="T8" fmla="*/ 53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53" y="11"/>
                        </a:moveTo>
                        <a:cubicBezTo>
                          <a:pt x="64" y="22"/>
                          <a:pt x="64" y="41"/>
                          <a:pt x="53" y="52"/>
                        </a:cubicBezTo>
                        <a:cubicBezTo>
                          <a:pt x="41" y="64"/>
                          <a:pt x="23" y="64"/>
                          <a:pt x="11" y="52"/>
                        </a:cubicBezTo>
                        <a:cubicBezTo>
                          <a:pt x="0" y="41"/>
                          <a:pt x="0" y="22"/>
                          <a:pt x="11" y="11"/>
                        </a:cubicBezTo>
                        <a:cubicBezTo>
                          <a:pt x="23" y="0"/>
                          <a:pt x="41" y="0"/>
                          <a:pt x="53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48" name="Freeform 19">
                    <a:extLst>
                      <a:ext uri="{FF2B5EF4-FFF2-40B4-BE49-F238E27FC236}">
                        <a16:creationId xmlns:a16="http://schemas.microsoft.com/office/drawing/2014/main" id="{F032ACF7-42D8-4244-855B-6DD865047471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11900" y="4160838"/>
                    <a:ext cx="217487" cy="220662"/>
                  </a:xfrm>
                  <a:custGeom>
                    <a:avLst/>
                    <a:gdLst>
                      <a:gd name="T0" fmla="*/ 53 w 64"/>
                      <a:gd name="T1" fmla="*/ 12 h 65"/>
                      <a:gd name="T2" fmla="*/ 11 w 64"/>
                      <a:gd name="T3" fmla="*/ 12 h 65"/>
                      <a:gd name="T4" fmla="*/ 11 w 64"/>
                      <a:gd name="T5" fmla="*/ 53 h 65"/>
                      <a:gd name="T6" fmla="*/ 53 w 64"/>
                      <a:gd name="T7" fmla="*/ 53 h 65"/>
                      <a:gd name="T8" fmla="*/ 53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53" y="12"/>
                        </a:moveTo>
                        <a:cubicBezTo>
                          <a:pt x="41" y="0"/>
                          <a:pt x="23" y="0"/>
                          <a:pt x="11" y="12"/>
                        </a:cubicBezTo>
                        <a:cubicBezTo>
                          <a:pt x="0" y="23"/>
                          <a:pt x="0" y="42"/>
                          <a:pt x="11" y="53"/>
                        </a:cubicBezTo>
                        <a:cubicBezTo>
                          <a:pt x="23" y="65"/>
                          <a:pt x="41" y="65"/>
                          <a:pt x="53" y="53"/>
                        </a:cubicBezTo>
                        <a:cubicBezTo>
                          <a:pt x="64" y="42"/>
                          <a:pt x="64" y="23"/>
                          <a:pt x="53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49" name="Freeform 20">
                    <a:extLst>
                      <a:ext uri="{FF2B5EF4-FFF2-40B4-BE49-F238E27FC236}">
                        <a16:creationId xmlns:a16="http://schemas.microsoft.com/office/drawing/2014/main" id="{4D3B0AF2-6B48-41D1-8A18-A7624B5767E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91201" y="4160838"/>
                    <a:ext cx="217487" cy="220662"/>
                  </a:xfrm>
                  <a:custGeom>
                    <a:avLst/>
                    <a:gdLst>
                      <a:gd name="T0" fmla="*/ 11 w 64"/>
                      <a:gd name="T1" fmla="*/ 12 h 65"/>
                      <a:gd name="T2" fmla="*/ 53 w 64"/>
                      <a:gd name="T3" fmla="*/ 12 h 65"/>
                      <a:gd name="T4" fmla="*/ 53 w 64"/>
                      <a:gd name="T5" fmla="*/ 53 h 65"/>
                      <a:gd name="T6" fmla="*/ 11 w 64"/>
                      <a:gd name="T7" fmla="*/ 53 h 65"/>
                      <a:gd name="T8" fmla="*/ 11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11" y="12"/>
                        </a:moveTo>
                        <a:cubicBezTo>
                          <a:pt x="23" y="0"/>
                          <a:pt x="41" y="0"/>
                          <a:pt x="53" y="12"/>
                        </a:cubicBezTo>
                        <a:cubicBezTo>
                          <a:pt x="64" y="23"/>
                          <a:pt x="64" y="42"/>
                          <a:pt x="53" y="53"/>
                        </a:cubicBezTo>
                        <a:cubicBezTo>
                          <a:pt x="41" y="65"/>
                          <a:pt x="23" y="65"/>
                          <a:pt x="11" y="53"/>
                        </a:cubicBezTo>
                        <a:cubicBezTo>
                          <a:pt x="0" y="42"/>
                          <a:pt x="0" y="23"/>
                          <a:pt x="11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0" name="Freeform 21">
                    <a:extLst>
                      <a:ext uri="{FF2B5EF4-FFF2-40B4-BE49-F238E27FC236}">
                        <a16:creationId xmlns:a16="http://schemas.microsoft.com/office/drawing/2014/main" id="{55DE2FCE-3D9A-47F1-820C-6D021632B07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29363" y="3624263"/>
                    <a:ext cx="217487" cy="217487"/>
                  </a:xfrm>
                  <a:custGeom>
                    <a:avLst/>
                    <a:gdLst>
                      <a:gd name="T0" fmla="*/ 11 w 64"/>
                      <a:gd name="T1" fmla="*/ 11 h 64"/>
                      <a:gd name="T2" fmla="*/ 11 w 64"/>
                      <a:gd name="T3" fmla="*/ 52 h 64"/>
                      <a:gd name="T4" fmla="*/ 53 w 64"/>
                      <a:gd name="T5" fmla="*/ 52 h 64"/>
                      <a:gd name="T6" fmla="*/ 53 w 64"/>
                      <a:gd name="T7" fmla="*/ 11 h 64"/>
                      <a:gd name="T8" fmla="*/ 11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11" y="11"/>
                        </a:moveTo>
                        <a:cubicBezTo>
                          <a:pt x="0" y="22"/>
                          <a:pt x="0" y="41"/>
                          <a:pt x="11" y="52"/>
                        </a:cubicBezTo>
                        <a:cubicBezTo>
                          <a:pt x="23" y="64"/>
                          <a:pt x="41" y="64"/>
                          <a:pt x="53" y="52"/>
                        </a:cubicBezTo>
                        <a:cubicBezTo>
                          <a:pt x="64" y="41"/>
                          <a:pt x="64" y="22"/>
                          <a:pt x="53" y="11"/>
                        </a:cubicBezTo>
                        <a:cubicBezTo>
                          <a:pt x="41" y="0"/>
                          <a:pt x="23" y="0"/>
                          <a:pt x="11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1" name="Oval 22">
                    <a:extLst>
                      <a:ext uri="{FF2B5EF4-FFF2-40B4-BE49-F238E27FC236}">
                        <a16:creationId xmlns:a16="http://schemas.microsoft.com/office/drawing/2014/main" id="{1CE64B39-8C1C-4B68-BFB0-B0ACC62F168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86476" y="3284538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2" name="Oval 23">
                    <a:extLst>
                      <a:ext uri="{FF2B5EF4-FFF2-40B4-BE49-F238E27FC236}">
                        <a16:creationId xmlns:a16="http://schemas.microsoft.com/office/drawing/2014/main" id="{3BDAB9AC-8A14-49B8-8B94-92CAE11587B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69013" y="4551363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3" name="Oval 24">
                    <a:extLst>
                      <a:ext uri="{FF2B5EF4-FFF2-40B4-BE49-F238E27FC236}">
                        <a16:creationId xmlns:a16="http://schemas.microsoft.com/office/drawing/2014/main" id="{57B439FE-61F0-4B1D-ABB2-873F7B1D6721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456238" y="3916363"/>
                    <a:ext cx="166687" cy="16986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4" name="Freeform 25">
                    <a:extLst>
                      <a:ext uri="{FF2B5EF4-FFF2-40B4-BE49-F238E27FC236}">
                        <a16:creationId xmlns:a16="http://schemas.microsoft.com/office/drawing/2014/main" id="{01108F3C-5505-417A-97D6-96D79D9DD68F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32451" y="3460750"/>
                    <a:ext cx="182562" cy="184150"/>
                  </a:xfrm>
                  <a:custGeom>
                    <a:avLst/>
                    <a:gdLst>
                      <a:gd name="T0" fmla="*/ 44 w 54"/>
                      <a:gd name="T1" fmla="*/ 10 h 54"/>
                      <a:gd name="T2" fmla="*/ 44 w 54"/>
                      <a:gd name="T3" fmla="*/ 45 h 54"/>
                      <a:gd name="T4" fmla="*/ 9 w 54"/>
                      <a:gd name="T5" fmla="*/ 45 h 54"/>
                      <a:gd name="T6" fmla="*/ 9 w 54"/>
                      <a:gd name="T7" fmla="*/ 10 h 54"/>
                      <a:gd name="T8" fmla="*/ 44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4" y="10"/>
                        </a:moveTo>
                        <a:cubicBezTo>
                          <a:pt x="54" y="19"/>
                          <a:pt x="54" y="35"/>
                          <a:pt x="44" y="45"/>
                        </a:cubicBezTo>
                        <a:cubicBezTo>
                          <a:pt x="35" y="54"/>
                          <a:pt x="19" y="54"/>
                          <a:pt x="9" y="45"/>
                        </a:cubicBezTo>
                        <a:cubicBezTo>
                          <a:pt x="0" y="35"/>
                          <a:pt x="0" y="19"/>
                          <a:pt x="9" y="10"/>
                        </a:cubicBezTo>
                        <a:cubicBezTo>
                          <a:pt x="19" y="0"/>
                          <a:pt x="35" y="0"/>
                          <a:pt x="44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5" name="Freeform 26">
                    <a:extLst>
                      <a:ext uri="{FF2B5EF4-FFF2-40B4-BE49-F238E27FC236}">
                        <a16:creationId xmlns:a16="http://schemas.microsoft.com/office/drawing/2014/main" id="{516D85CC-B32F-4C27-BFE7-59952EE21BA6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05575" y="4357688"/>
                    <a:ext cx="182562" cy="184150"/>
                  </a:xfrm>
                  <a:custGeom>
                    <a:avLst/>
                    <a:gdLst>
                      <a:gd name="T0" fmla="*/ 45 w 54"/>
                      <a:gd name="T1" fmla="*/ 9 h 54"/>
                      <a:gd name="T2" fmla="*/ 10 w 54"/>
                      <a:gd name="T3" fmla="*/ 9 h 54"/>
                      <a:gd name="T4" fmla="*/ 10 w 54"/>
                      <a:gd name="T5" fmla="*/ 44 h 54"/>
                      <a:gd name="T6" fmla="*/ 45 w 54"/>
                      <a:gd name="T7" fmla="*/ 44 h 54"/>
                      <a:gd name="T8" fmla="*/ 45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5" y="9"/>
                        </a:moveTo>
                        <a:cubicBezTo>
                          <a:pt x="35" y="0"/>
                          <a:pt x="20" y="0"/>
                          <a:pt x="10" y="9"/>
                        </a:cubicBezTo>
                        <a:cubicBezTo>
                          <a:pt x="0" y="19"/>
                          <a:pt x="0" y="35"/>
                          <a:pt x="10" y="44"/>
                        </a:cubicBezTo>
                        <a:cubicBezTo>
                          <a:pt x="20" y="54"/>
                          <a:pt x="35" y="54"/>
                          <a:pt x="45" y="44"/>
                        </a:cubicBezTo>
                        <a:cubicBezTo>
                          <a:pt x="54" y="35"/>
                          <a:pt x="54" y="19"/>
                          <a:pt x="45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6" name="Freeform 27">
                    <a:extLst>
                      <a:ext uri="{FF2B5EF4-FFF2-40B4-BE49-F238E27FC236}">
                        <a16:creationId xmlns:a16="http://schemas.microsoft.com/office/drawing/2014/main" id="{87A6BEA1-46C6-4C8D-9FD3-7139A268686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32451" y="4357688"/>
                    <a:ext cx="182562" cy="184150"/>
                  </a:xfrm>
                  <a:custGeom>
                    <a:avLst/>
                    <a:gdLst>
                      <a:gd name="T0" fmla="*/ 9 w 54"/>
                      <a:gd name="T1" fmla="*/ 9 h 54"/>
                      <a:gd name="T2" fmla="*/ 44 w 54"/>
                      <a:gd name="T3" fmla="*/ 9 h 54"/>
                      <a:gd name="T4" fmla="*/ 44 w 54"/>
                      <a:gd name="T5" fmla="*/ 44 h 54"/>
                      <a:gd name="T6" fmla="*/ 9 w 54"/>
                      <a:gd name="T7" fmla="*/ 44 h 54"/>
                      <a:gd name="T8" fmla="*/ 9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9" y="9"/>
                        </a:moveTo>
                        <a:cubicBezTo>
                          <a:pt x="19" y="0"/>
                          <a:pt x="35" y="0"/>
                          <a:pt x="44" y="9"/>
                        </a:cubicBezTo>
                        <a:cubicBezTo>
                          <a:pt x="54" y="19"/>
                          <a:pt x="54" y="35"/>
                          <a:pt x="44" y="44"/>
                        </a:cubicBezTo>
                        <a:cubicBezTo>
                          <a:pt x="35" y="54"/>
                          <a:pt x="19" y="54"/>
                          <a:pt x="9" y="44"/>
                        </a:cubicBezTo>
                        <a:cubicBezTo>
                          <a:pt x="0" y="35"/>
                          <a:pt x="0" y="19"/>
                          <a:pt x="9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7" name="Freeform 28">
                    <a:extLst>
                      <a:ext uri="{FF2B5EF4-FFF2-40B4-BE49-F238E27FC236}">
                        <a16:creationId xmlns:a16="http://schemas.microsoft.com/office/drawing/2014/main" id="{D5909E10-6E36-472C-A150-D7962B265BC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23038" y="3460750"/>
                    <a:ext cx="182562" cy="184150"/>
                  </a:xfrm>
                  <a:custGeom>
                    <a:avLst/>
                    <a:gdLst>
                      <a:gd name="T0" fmla="*/ 10 w 54"/>
                      <a:gd name="T1" fmla="*/ 10 h 54"/>
                      <a:gd name="T2" fmla="*/ 10 w 54"/>
                      <a:gd name="T3" fmla="*/ 45 h 54"/>
                      <a:gd name="T4" fmla="*/ 45 w 54"/>
                      <a:gd name="T5" fmla="*/ 45 h 54"/>
                      <a:gd name="T6" fmla="*/ 45 w 54"/>
                      <a:gd name="T7" fmla="*/ 10 h 54"/>
                      <a:gd name="T8" fmla="*/ 10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10" y="10"/>
                        </a:moveTo>
                        <a:cubicBezTo>
                          <a:pt x="0" y="19"/>
                          <a:pt x="0" y="35"/>
                          <a:pt x="10" y="45"/>
                        </a:cubicBezTo>
                        <a:cubicBezTo>
                          <a:pt x="20" y="54"/>
                          <a:pt x="35" y="54"/>
                          <a:pt x="45" y="45"/>
                        </a:cubicBezTo>
                        <a:cubicBezTo>
                          <a:pt x="54" y="35"/>
                          <a:pt x="54" y="19"/>
                          <a:pt x="45" y="10"/>
                        </a:cubicBezTo>
                        <a:cubicBezTo>
                          <a:pt x="35" y="0"/>
                          <a:pt x="20" y="0"/>
                          <a:pt x="10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8" name="Freeform 29">
                    <a:extLst>
                      <a:ext uri="{FF2B5EF4-FFF2-40B4-BE49-F238E27FC236}">
                        <a16:creationId xmlns:a16="http://schemas.microsoft.com/office/drawing/2014/main" id="{2C3264A3-7A0B-4B4C-B412-5175339542E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872163" y="3400425"/>
                    <a:ext cx="166687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33 w 49"/>
                      <a:gd name="T3" fmla="*/ 45 h 50"/>
                      <a:gd name="T4" fmla="*/ 5 w 49"/>
                      <a:gd name="T5" fmla="*/ 33 h 50"/>
                      <a:gd name="T6" fmla="*/ 16 w 49"/>
                      <a:gd name="T7" fmla="*/ 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9" y="28"/>
                          <a:pt x="44" y="41"/>
                          <a:pt x="33" y="45"/>
                        </a:cubicBezTo>
                        <a:cubicBezTo>
                          <a:pt x="22" y="50"/>
                          <a:pt x="9" y="45"/>
                          <a:pt x="5" y="33"/>
                        </a:cubicBezTo>
                        <a:cubicBezTo>
                          <a:pt x="0" y="22"/>
                          <a:pt x="5" y="10"/>
                          <a:pt x="16" y="5"/>
                        </a:cubicBezTo>
                        <a:cubicBezTo>
                          <a:pt x="27" y="0"/>
                          <a:pt x="40" y="6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9" name="Freeform 30">
                    <a:extLst>
                      <a:ext uri="{FF2B5EF4-FFF2-40B4-BE49-F238E27FC236}">
                        <a16:creationId xmlns:a16="http://schemas.microsoft.com/office/drawing/2014/main" id="{C14B75DA-7CCF-4F87-9E6F-AA2460F97C6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281738" y="4432300"/>
                    <a:ext cx="165100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16 w 49"/>
                      <a:gd name="T3" fmla="*/ 5 h 50"/>
                      <a:gd name="T4" fmla="*/ 4 w 49"/>
                      <a:gd name="T5" fmla="*/ 33 h 50"/>
                      <a:gd name="T6" fmla="*/ 33 w 49"/>
                      <a:gd name="T7" fmla="*/ 4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0" y="6"/>
                          <a:pt x="27" y="0"/>
                          <a:pt x="16" y="5"/>
                        </a:cubicBezTo>
                        <a:cubicBezTo>
                          <a:pt x="5" y="9"/>
                          <a:pt x="0" y="22"/>
                          <a:pt x="4" y="33"/>
                        </a:cubicBezTo>
                        <a:cubicBezTo>
                          <a:pt x="9" y="44"/>
                          <a:pt x="22" y="50"/>
                          <a:pt x="33" y="45"/>
                        </a:cubicBezTo>
                        <a:cubicBezTo>
                          <a:pt x="44" y="41"/>
                          <a:pt x="49" y="28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0" name="Freeform 32">
                    <a:extLst>
                      <a:ext uri="{FF2B5EF4-FFF2-40B4-BE49-F238E27FC236}">
                        <a16:creationId xmlns:a16="http://schemas.microsoft.com/office/drawing/2014/main" id="{D9091059-EE7F-4A65-BB59-A62F3495C0D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572126" y="3702050"/>
                    <a:ext cx="165100" cy="169862"/>
                  </a:xfrm>
                  <a:custGeom>
                    <a:avLst/>
                    <a:gdLst>
                      <a:gd name="T0" fmla="*/ 33 w 49"/>
                      <a:gd name="T1" fmla="*/ 5 h 50"/>
                      <a:gd name="T2" fmla="*/ 45 w 49"/>
                      <a:gd name="T3" fmla="*/ 33 h 50"/>
                      <a:gd name="T4" fmla="*/ 16 w 49"/>
                      <a:gd name="T5" fmla="*/ 45 h 50"/>
                      <a:gd name="T6" fmla="*/ 4 w 49"/>
                      <a:gd name="T7" fmla="*/ 17 h 50"/>
                      <a:gd name="T8" fmla="*/ 33 w 49"/>
                      <a:gd name="T9" fmla="*/ 5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33" y="5"/>
                        </a:moveTo>
                        <a:cubicBezTo>
                          <a:pt x="44" y="10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4" y="17"/>
                        </a:cubicBezTo>
                        <a:cubicBezTo>
                          <a:pt x="9" y="6"/>
                          <a:pt x="22" y="0"/>
                          <a:pt x="33" y="5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1" name="Freeform 33">
                    <a:extLst>
                      <a:ext uri="{FF2B5EF4-FFF2-40B4-BE49-F238E27FC236}">
                        <a16:creationId xmlns:a16="http://schemas.microsoft.com/office/drawing/2014/main" id="{B154A882-8F0D-47CC-9190-6A626468B4B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872163" y="4432300"/>
                    <a:ext cx="166687" cy="169862"/>
                  </a:xfrm>
                  <a:custGeom>
                    <a:avLst/>
                    <a:gdLst>
                      <a:gd name="T0" fmla="*/ 5 w 49"/>
                      <a:gd name="T1" fmla="*/ 17 h 50"/>
                      <a:gd name="T2" fmla="*/ 33 w 49"/>
                      <a:gd name="T3" fmla="*/ 5 h 50"/>
                      <a:gd name="T4" fmla="*/ 45 w 49"/>
                      <a:gd name="T5" fmla="*/ 33 h 50"/>
                      <a:gd name="T6" fmla="*/ 16 w 49"/>
                      <a:gd name="T7" fmla="*/ 45 h 50"/>
                      <a:gd name="T8" fmla="*/ 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5" y="17"/>
                        </a:moveTo>
                        <a:cubicBezTo>
                          <a:pt x="9" y="6"/>
                          <a:pt x="22" y="0"/>
                          <a:pt x="33" y="5"/>
                        </a:cubicBezTo>
                        <a:cubicBezTo>
                          <a:pt x="44" y="9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2" name="Freeform 34">
                    <a:extLst>
                      <a:ext uri="{FF2B5EF4-FFF2-40B4-BE49-F238E27FC236}">
                        <a16:creationId xmlns:a16="http://schemas.microsoft.com/office/drawing/2014/main" id="{00C2A4EB-32F1-4C28-8C58-393C55B3CB9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299201" y="3400425"/>
                    <a:ext cx="165100" cy="169862"/>
                  </a:xfrm>
                  <a:custGeom>
                    <a:avLst/>
                    <a:gdLst>
                      <a:gd name="T0" fmla="*/ 4 w 49"/>
                      <a:gd name="T1" fmla="*/ 17 h 50"/>
                      <a:gd name="T2" fmla="*/ 16 w 49"/>
                      <a:gd name="T3" fmla="*/ 45 h 50"/>
                      <a:gd name="T4" fmla="*/ 45 w 49"/>
                      <a:gd name="T5" fmla="*/ 33 h 50"/>
                      <a:gd name="T6" fmla="*/ 33 w 49"/>
                      <a:gd name="T7" fmla="*/ 5 h 50"/>
                      <a:gd name="T8" fmla="*/ 4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" y="17"/>
                        </a:moveTo>
                        <a:cubicBezTo>
                          <a:pt x="0" y="28"/>
                          <a:pt x="5" y="41"/>
                          <a:pt x="16" y="45"/>
                        </a:cubicBezTo>
                        <a:cubicBezTo>
                          <a:pt x="27" y="50"/>
                          <a:pt x="40" y="45"/>
                          <a:pt x="45" y="33"/>
                        </a:cubicBezTo>
                        <a:cubicBezTo>
                          <a:pt x="49" y="22"/>
                          <a:pt x="44" y="10"/>
                          <a:pt x="33" y="5"/>
                        </a:cubicBezTo>
                        <a:cubicBezTo>
                          <a:pt x="22" y="0"/>
                          <a:pt x="9" y="6"/>
                          <a:pt x="4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</p:grpSp>
            <p:sp>
              <p:nvSpPr>
                <p:cNvPr id="143" name="Freeform 31">
                  <a:extLst>
                    <a:ext uri="{FF2B5EF4-FFF2-40B4-BE49-F238E27FC236}">
                      <a16:creationId xmlns:a16="http://schemas.microsoft.com/office/drawing/2014/main" id="{2D197A11-5939-4E4A-A7A6-8B9B3C3467E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554663" y="4130675"/>
                  <a:ext cx="165100" cy="169862"/>
                </a:xfrm>
                <a:custGeom>
                  <a:avLst/>
                  <a:gdLst>
                    <a:gd name="T0" fmla="*/ 16 w 49"/>
                    <a:gd name="T1" fmla="*/ 5 h 50"/>
                    <a:gd name="T2" fmla="*/ 45 w 49"/>
                    <a:gd name="T3" fmla="*/ 17 h 50"/>
                    <a:gd name="T4" fmla="*/ 33 w 49"/>
                    <a:gd name="T5" fmla="*/ 45 h 50"/>
                    <a:gd name="T6" fmla="*/ 4 w 49"/>
                    <a:gd name="T7" fmla="*/ 33 h 50"/>
                    <a:gd name="T8" fmla="*/ 16 w 49"/>
                    <a:gd name="T9" fmla="*/ 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50">
                      <a:moveTo>
                        <a:pt x="16" y="5"/>
                      </a:moveTo>
                      <a:cubicBezTo>
                        <a:pt x="27" y="0"/>
                        <a:pt x="40" y="6"/>
                        <a:pt x="45" y="17"/>
                      </a:cubicBezTo>
                      <a:cubicBezTo>
                        <a:pt x="49" y="28"/>
                        <a:pt x="44" y="40"/>
                        <a:pt x="33" y="45"/>
                      </a:cubicBezTo>
                      <a:cubicBezTo>
                        <a:pt x="22" y="50"/>
                        <a:pt x="9" y="44"/>
                        <a:pt x="4" y="33"/>
                      </a:cubicBezTo>
                      <a:cubicBezTo>
                        <a:pt x="0" y="22"/>
                        <a:pt x="5" y="10"/>
                        <a:pt x="16" y="5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3BAFA637-758B-44C6-AFE3-4B3B5247888A}"/>
                  </a:ext>
                </a:extLst>
              </p:cNvPr>
              <p:cNvGrpSpPr/>
              <p:nvPr userDrawn="1"/>
            </p:nvGrpSpPr>
            <p:grpSpPr bwMode="white">
              <a:xfrm>
                <a:off x="342306" y="4542399"/>
                <a:ext cx="720896" cy="910185"/>
                <a:chOff x="4795838" y="2646363"/>
                <a:chExt cx="2146299" cy="2709862"/>
              </a:xfrm>
              <a:solidFill>
                <a:srgbClr val="A2ACAB"/>
              </a:solidFill>
            </p:grpSpPr>
            <p:sp>
              <p:nvSpPr>
                <p:cNvPr id="99" name="Oval 35">
                  <a:extLst>
                    <a:ext uri="{FF2B5EF4-FFF2-40B4-BE49-F238E27FC236}">
                      <a16:creationId xmlns:a16="http://schemas.microsoft.com/office/drawing/2014/main" id="{73A072EB-D14B-4516-8CD0-A7C934701D7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75363" y="3081338"/>
                  <a:ext cx="134937" cy="13493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0" name="Oval 36">
                  <a:extLst>
                    <a:ext uri="{FF2B5EF4-FFF2-40B4-BE49-F238E27FC236}">
                      <a16:creationId xmlns:a16="http://schemas.microsoft.com/office/drawing/2014/main" id="{7CF2A3DC-3759-4B16-A00F-165011E5F199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88063" y="2905125"/>
                  <a:ext cx="109537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1" name="Oval 37">
                  <a:extLst>
                    <a:ext uri="{FF2B5EF4-FFF2-40B4-BE49-F238E27FC236}">
                      <a16:creationId xmlns:a16="http://schemas.microsoft.com/office/drawing/2014/main" id="{04B970EF-CEB6-4FEE-9C91-C1EC1B0B535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05525" y="2759075"/>
                  <a:ext cx="74612" cy="7778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2" name="Oval 38">
                  <a:extLst>
                    <a:ext uri="{FF2B5EF4-FFF2-40B4-BE49-F238E27FC236}">
                      <a16:creationId xmlns:a16="http://schemas.microsoft.com/office/drawing/2014/main" id="{D4775007-EFFC-4EF7-8952-8149C0E60D6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19813" y="2646363"/>
                  <a:ext cx="46037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3" name="Oval 39">
                  <a:extLst>
                    <a:ext uri="{FF2B5EF4-FFF2-40B4-BE49-F238E27FC236}">
                      <a16:creationId xmlns:a16="http://schemas.microsoft.com/office/drawing/2014/main" id="{17E5ECD1-1784-4F93-9E99-4A4F3710B8A8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78538" y="4786313"/>
                  <a:ext cx="138112" cy="1381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4" name="Oval 40">
                  <a:extLst>
                    <a:ext uri="{FF2B5EF4-FFF2-40B4-BE49-F238E27FC236}">
                      <a16:creationId xmlns:a16="http://schemas.microsoft.com/office/drawing/2014/main" id="{8A19DC51-AE70-4668-B4EE-CD1DFAC3560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96000" y="4992688"/>
                  <a:ext cx="104775" cy="10636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5" name="Oval 41">
                  <a:extLst>
                    <a:ext uri="{FF2B5EF4-FFF2-40B4-BE49-F238E27FC236}">
                      <a16:creationId xmlns:a16="http://schemas.microsoft.com/office/drawing/2014/main" id="{237F0520-5AF6-4784-82E2-8E83B5104248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08700" y="5165725"/>
                  <a:ext cx="77787" cy="793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6" name="Oval 42">
                  <a:extLst>
                    <a:ext uri="{FF2B5EF4-FFF2-40B4-BE49-F238E27FC236}">
                      <a16:creationId xmlns:a16="http://schemas.microsoft.com/office/drawing/2014/main" id="{A3FC96A0-3CB0-4012-BF3E-ED65BAC9741B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26163" y="5311775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7" name="Freeform 43">
                  <a:extLst>
                    <a:ext uri="{FF2B5EF4-FFF2-40B4-BE49-F238E27FC236}">
                      <a16:creationId xmlns:a16="http://schemas.microsoft.com/office/drawing/2014/main" id="{4EC260F6-A97A-43D2-A8CA-4E55FED79BF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465763" y="3325813"/>
                  <a:ext cx="152400" cy="149225"/>
                </a:xfrm>
                <a:custGeom>
                  <a:avLst/>
                  <a:gdLst>
                    <a:gd name="T0" fmla="*/ 37 w 45"/>
                    <a:gd name="T1" fmla="*/ 8 h 44"/>
                    <a:gd name="T2" fmla="*/ 37 w 45"/>
                    <a:gd name="T3" fmla="*/ 36 h 44"/>
                    <a:gd name="T4" fmla="*/ 8 w 45"/>
                    <a:gd name="T5" fmla="*/ 36 h 44"/>
                    <a:gd name="T6" fmla="*/ 8 w 45"/>
                    <a:gd name="T7" fmla="*/ 8 h 44"/>
                    <a:gd name="T8" fmla="*/ 37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37" y="8"/>
                      </a:moveTo>
                      <a:cubicBezTo>
                        <a:pt x="45" y="15"/>
                        <a:pt x="45" y="28"/>
                        <a:pt x="37" y="36"/>
                      </a:cubicBezTo>
                      <a:cubicBezTo>
                        <a:pt x="29" y="44"/>
                        <a:pt x="16" y="44"/>
                        <a:pt x="8" y="36"/>
                      </a:cubicBezTo>
                      <a:cubicBezTo>
                        <a:pt x="0" y="28"/>
                        <a:pt x="0" y="15"/>
                        <a:pt x="8" y="8"/>
                      </a:cubicBezTo>
                      <a:cubicBezTo>
                        <a:pt x="16" y="0"/>
                        <a:pt x="29" y="0"/>
                        <a:pt x="37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8" name="Freeform 44">
                  <a:extLst>
                    <a:ext uri="{FF2B5EF4-FFF2-40B4-BE49-F238E27FC236}">
                      <a16:creationId xmlns:a16="http://schemas.microsoft.com/office/drawing/2014/main" id="{AB6F8A2F-2077-4AC5-A20D-6E33D93871DC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51463" y="3206750"/>
                  <a:ext cx="114300" cy="115887"/>
                </a:xfrm>
                <a:custGeom>
                  <a:avLst/>
                  <a:gdLst>
                    <a:gd name="T0" fmla="*/ 28 w 34"/>
                    <a:gd name="T1" fmla="*/ 6 h 34"/>
                    <a:gd name="T2" fmla="*/ 28 w 34"/>
                    <a:gd name="T3" fmla="*/ 28 h 34"/>
                    <a:gd name="T4" fmla="*/ 6 w 34"/>
                    <a:gd name="T5" fmla="*/ 28 h 34"/>
                    <a:gd name="T6" fmla="*/ 6 w 34"/>
                    <a:gd name="T7" fmla="*/ 6 h 34"/>
                    <a:gd name="T8" fmla="*/ 28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28" y="6"/>
                      </a:move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  <a:cubicBezTo>
                        <a:pt x="12" y="0"/>
                        <a:pt x="22" y="0"/>
                        <a:pt x="28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9" name="Freeform 45">
                  <a:extLst>
                    <a:ext uri="{FF2B5EF4-FFF2-40B4-BE49-F238E27FC236}">
                      <a16:creationId xmlns:a16="http://schemas.microsoft.com/office/drawing/2014/main" id="{80FD0558-AE9F-41C7-BF64-184B3F56A6C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53038" y="3111500"/>
                  <a:ext cx="84137" cy="80962"/>
                </a:xfrm>
                <a:custGeom>
                  <a:avLst/>
                  <a:gdLst>
                    <a:gd name="T0" fmla="*/ 20 w 25"/>
                    <a:gd name="T1" fmla="*/ 4 h 24"/>
                    <a:gd name="T2" fmla="*/ 20 w 25"/>
                    <a:gd name="T3" fmla="*/ 20 h 24"/>
                    <a:gd name="T4" fmla="*/ 5 w 25"/>
                    <a:gd name="T5" fmla="*/ 20 h 24"/>
                    <a:gd name="T6" fmla="*/ 5 w 25"/>
                    <a:gd name="T7" fmla="*/ 4 h 24"/>
                    <a:gd name="T8" fmla="*/ 20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20" y="4"/>
                      </a:moveTo>
                      <a:cubicBezTo>
                        <a:pt x="25" y="8"/>
                        <a:pt x="25" y="15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5"/>
                        <a:pt x="0" y="8"/>
                        <a:pt x="5" y="4"/>
                      </a:cubicBezTo>
                      <a:cubicBezTo>
                        <a:pt x="9" y="0"/>
                        <a:pt x="16" y="0"/>
                        <a:pt x="20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0" name="Freeform 46">
                  <a:extLst>
                    <a:ext uri="{FF2B5EF4-FFF2-40B4-BE49-F238E27FC236}">
                      <a16:creationId xmlns:a16="http://schemas.microsoft.com/office/drawing/2014/main" id="{7843B368-35FD-4611-879C-92674839C89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673850" y="4527550"/>
                  <a:ext cx="149225" cy="149225"/>
                </a:xfrm>
                <a:custGeom>
                  <a:avLst/>
                  <a:gdLst>
                    <a:gd name="T0" fmla="*/ 36 w 44"/>
                    <a:gd name="T1" fmla="*/ 8 h 44"/>
                    <a:gd name="T2" fmla="*/ 8 w 44"/>
                    <a:gd name="T3" fmla="*/ 8 h 44"/>
                    <a:gd name="T4" fmla="*/ 8 w 44"/>
                    <a:gd name="T5" fmla="*/ 37 h 44"/>
                    <a:gd name="T6" fmla="*/ 36 w 44"/>
                    <a:gd name="T7" fmla="*/ 37 h 44"/>
                    <a:gd name="T8" fmla="*/ 36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36" y="8"/>
                      </a:moveTo>
                      <a:cubicBezTo>
                        <a:pt x="28" y="0"/>
                        <a:pt x="16" y="0"/>
                        <a:pt x="8" y="8"/>
                      </a:cubicBezTo>
                      <a:cubicBezTo>
                        <a:pt x="0" y="16"/>
                        <a:pt x="0" y="29"/>
                        <a:pt x="8" y="37"/>
                      </a:cubicBezTo>
                      <a:cubicBezTo>
                        <a:pt x="16" y="44"/>
                        <a:pt x="28" y="44"/>
                        <a:pt x="36" y="37"/>
                      </a:cubicBezTo>
                      <a:cubicBezTo>
                        <a:pt x="44" y="29"/>
                        <a:pt x="44" y="16"/>
                        <a:pt x="36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1" name="Freeform 47">
                  <a:extLst>
                    <a:ext uri="{FF2B5EF4-FFF2-40B4-BE49-F238E27FC236}">
                      <a16:creationId xmlns:a16="http://schemas.microsoft.com/office/drawing/2014/main" id="{DE3F57BF-1C98-40C5-8EA6-014C1313DEF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823075" y="4679950"/>
                  <a:ext cx="119062" cy="115887"/>
                </a:xfrm>
                <a:custGeom>
                  <a:avLst/>
                  <a:gdLst>
                    <a:gd name="T0" fmla="*/ 29 w 35"/>
                    <a:gd name="T1" fmla="*/ 6 h 34"/>
                    <a:gd name="T2" fmla="*/ 6 w 35"/>
                    <a:gd name="T3" fmla="*/ 6 h 34"/>
                    <a:gd name="T4" fmla="*/ 6 w 35"/>
                    <a:gd name="T5" fmla="*/ 28 h 34"/>
                    <a:gd name="T6" fmla="*/ 29 w 35"/>
                    <a:gd name="T7" fmla="*/ 28 h 34"/>
                    <a:gd name="T8" fmla="*/ 29 w 35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4">
                      <a:moveTo>
                        <a:pt x="29" y="6"/>
                      </a:moveTo>
                      <a:cubicBezTo>
                        <a:pt x="23" y="0"/>
                        <a:pt x="13" y="0"/>
                        <a:pt x="6" y="6"/>
                      </a:cubicBezTo>
                      <a:cubicBezTo>
                        <a:pt x="0" y="12"/>
                        <a:pt x="0" y="22"/>
                        <a:pt x="6" y="28"/>
                      </a:cubicBezTo>
                      <a:cubicBezTo>
                        <a:pt x="13" y="34"/>
                        <a:pt x="23" y="34"/>
                        <a:pt x="29" y="28"/>
                      </a:cubicBezTo>
                      <a:cubicBezTo>
                        <a:pt x="35" y="22"/>
                        <a:pt x="35" y="12"/>
                        <a:pt x="29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2" name="Oval 48">
                  <a:extLst>
                    <a:ext uri="{FF2B5EF4-FFF2-40B4-BE49-F238E27FC236}">
                      <a16:creationId xmlns:a16="http://schemas.microsoft.com/office/drawing/2014/main" id="{A0C8CE2C-E6C8-4679-B0F0-3BACCD371F4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5226050" y="3937000"/>
                  <a:ext cx="138112" cy="1365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3" name="Oval 49">
                  <a:extLst>
                    <a:ext uri="{FF2B5EF4-FFF2-40B4-BE49-F238E27FC236}">
                      <a16:creationId xmlns:a16="http://schemas.microsoft.com/office/drawing/2014/main" id="{3E0CCEFD-67E9-441A-9598-3911BE0DA89B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5053013" y="3951288"/>
                  <a:ext cx="104775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4" name="Oval 50">
                  <a:extLst>
                    <a:ext uri="{FF2B5EF4-FFF2-40B4-BE49-F238E27FC236}">
                      <a16:creationId xmlns:a16="http://schemas.microsoft.com/office/drawing/2014/main" id="{5AC1211B-5E62-4825-88F1-AD73383CA20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4906963" y="3967163"/>
                  <a:ext cx="74612" cy="746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5" name="Oval 51">
                  <a:extLst>
                    <a:ext uri="{FF2B5EF4-FFF2-40B4-BE49-F238E27FC236}">
                      <a16:creationId xmlns:a16="http://schemas.microsoft.com/office/drawing/2014/main" id="{F4C0D6CC-8A4B-4C53-B745-2DA0A7C2104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4795838" y="3981450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6" name="Freeform 52">
                  <a:extLst>
                    <a:ext uri="{FF2B5EF4-FFF2-40B4-BE49-F238E27FC236}">
                      <a16:creationId xmlns:a16="http://schemas.microsoft.com/office/drawing/2014/main" id="{139887EA-9BF2-4584-BC6C-EABF904FBFE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468938" y="4530725"/>
                  <a:ext cx="152400" cy="149225"/>
                </a:xfrm>
                <a:custGeom>
                  <a:avLst/>
                  <a:gdLst>
                    <a:gd name="T0" fmla="*/ 8 w 45"/>
                    <a:gd name="T1" fmla="*/ 8 h 44"/>
                    <a:gd name="T2" fmla="*/ 37 w 45"/>
                    <a:gd name="T3" fmla="*/ 8 h 44"/>
                    <a:gd name="T4" fmla="*/ 37 w 45"/>
                    <a:gd name="T5" fmla="*/ 37 h 44"/>
                    <a:gd name="T6" fmla="*/ 8 w 45"/>
                    <a:gd name="T7" fmla="*/ 37 h 44"/>
                    <a:gd name="T8" fmla="*/ 8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8" y="8"/>
                      </a:moveTo>
                      <a:cubicBezTo>
                        <a:pt x="16" y="0"/>
                        <a:pt x="29" y="0"/>
                        <a:pt x="37" y="8"/>
                      </a:cubicBezTo>
                      <a:cubicBezTo>
                        <a:pt x="45" y="16"/>
                        <a:pt x="45" y="29"/>
                        <a:pt x="37" y="37"/>
                      </a:cubicBezTo>
                      <a:cubicBezTo>
                        <a:pt x="29" y="44"/>
                        <a:pt x="16" y="44"/>
                        <a:pt x="8" y="37"/>
                      </a:cubicBezTo>
                      <a:cubicBezTo>
                        <a:pt x="0" y="29"/>
                        <a:pt x="0" y="16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7" name="Freeform 53">
                  <a:extLst>
                    <a:ext uri="{FF2B5EF4-FFF2-40B4-BE49-F238E27FC236}">
                      <a16:creationId xmlns:a16="http://schemas.microsoft.com/office/drawing/2014/main" id="{B3D5EE67-7CA0-4F90-B14B-C4B145CEC0B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54638" y="4684713"/>
                  <a:ext cx="114300" cy="114300"/>
                </a:xfrm>
                <a:custGeom>
                  <a:avLst/>
                  <a:gdLst>
                    <a:gd name="T0" fmla="*/ 6 w 34"/>
                    <a:gd name="T1" fmla="*/ 6 h 34"/>
                    <a:gd name="T2" fmla="*/ 28 w 34"/>
                    <a:gd name="T3" fmla="*/ 6 h 34"/>
                    <a:gd name="T4" fmla="*/ 28 w 34"/>
                    <a:gd name="T5" fmla="*/ 28 h 34"/>
                    <a:gd name="T6" fmla="*/ 6 w 34"/>
                    <a:gd name="T7" fmla="*/ 28 h 34"/>
                    <a:gd name="T8" fmla="*/ 6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6" y="6"/>
                      </a:moveTo>
                      <a:cubicBezTo>
                        <a:pt x="12" y="0"/>
                        <a:pt x="22" y="0"/>
                        <a:pt x="28" y="6"/>
                      </a:cubicBez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8" name="Freeform 54">
                  <a:extLst>
                    <a:ext uri="{FF2B5EF4-FFF2-40B4-BE49-F238E27FC236}">
                      <a16:creationId xmlns:a16="http://schemas.microsoft.com/office/drawing/2014/main" id="{4FC4E949-385B-48C0-A925-BEBD16A5FFC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56213" y="4813300"/>
                  <a:ext cx="84137" cy="80962"/>
                </a:xfrm>
                <a:custGeom>
                  <a:avLst/>
                  <a:gdLst>
                    <a:gd name="T0" fmla="*/ 5 w 25"/>
                    <a:gd name="T1" fmla="*/ 4 h 24"/>
                    <a:gd name="T2" fmla="*/ 20 w 25"/>
                    <a:gd name="T3" fmla="*/ 4 h 24"/>
                    <a:gd name="T4" fmla="*/ 20 w 25"/>
                    <a:gd name="T5" fmla="*/ 20 h 24"/>
                    <a:gd name="T6" fmla="*/ 5 w 25"/>
                    <a:gd name="T7" fmla="*/ 20 h 24"/>
                    <a:gd name="T8" fmla="*/ 5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5" y="4"/>
                      </a:moveTo>
                      <a:cubicBezTo>
                        <a:pt x="9" y="0"/>
                        <a:pt x="16" y="0"/>
                        <a:pt x="20" y="4"/>
                      </a:cubicBezTo>
                      <a:cubicBezTo>
                        <a:pt x="25" y="9"/>
                        <a:pt x="25" y="16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6"/>
                        <a:pt x="0" y="9"/>
                        <a:pt x="5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9" name="Freeform 55">
                  <a:extLst>
                    <a:ext uri="{FF2B5EF4-FFF2-40B4-BE49-F238E27FC236}">
                      <a16:creationId xmlns:a16="http://schemas.microsoft.com/office/drawing/2014/main" id="{91B380E7-A734-4113-A1CB-72B051DFC74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81600" y="4921250"/>
                  <a:ext cx="50800" cy="47625"/>
                </a:xfrm>
                <a:custGeom>
                  <a:avLst/>
                  <a:gdLst>
                    <a:gd name="T0" fmla="*/ 3 w 15"/>
                    <a:gd name="T1" fmla="*/ 2 h 14"/>
                    <a:gd name="T2" fmla="*/ 12 w 15"/>
                    <a:gd name="T3" fmla="*/ 2 h 14"/>
                    <a:gd name="T4" fmla="*/ 12 w 15"/>
                    <a:gd name="T5" fmla="*/ 12 h 14"/>
                    <a:gd name="T6" fmla="*/ 3 w 15"/>
                    <a:gd name="T7" fmla="*/ 12 h 14"/>
                    <a:gd name="T8" fmla="*/ 3 w 15"/>
                    <a:gd name="T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3" y="2"/>
                      </a:moveTo>
                      <a:cubicBezTo>
                        <a:pt x="6" y="0"/>
                        <a:pt x="10" y="0"/>
                        <a:pt x="12" y="2"/>
                      </a:cubicBezTo>
                      <a:cubicBezTo>
                        <a:pt x="15" y="5"/>
                        <a:pt x="15" y="9"/>
                        <a:pt x="12" y="12"/>
                      </a:cubicBezTo>
                      <a:cubicBezTo>
                        <a:pt x="10" y="14"/>
                        <a:pt x="6" y="14"/>
                        <a:pt x="3" y="12"/>
                      </a:cubicBezTo>
                      <a:cubicBezTo>
                        <a:pt x="0" y="9"/>
                        <a:pt x="0" y="5"/>
                        <a:pt x="3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0" name="Freeform 56">
                  <a:extLst>
                    <a:ext uri="{FF2B5EF4-FFF2-40B4-BE49-F238E27FC236}">
                      <a16:creationId xmlns:a16="http://schemas.microsoft.com/office/drawing/2014/main" id="{75B0583B-F99D-471C-A960-C146DD79882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670675" y="3322638"/>
                  <a:ext cx="149225" cy="149225"/>
                </a:xfrm>
                <a:custGeom>
                  <a:avLst/>
                  <a:gdLst>
                    <a:gd name="T0" fmla="*/ 8 w 44"/>
                    <a:gd name="T1" fmla="*/ 8 h 44"/>
                    <a:gd name="T2" fmla="*/ 8 w 44"/>
                    <a:gd name="T3" fmla="*/ 36 h 44"/>
                    <a:gd name="T4" fmla="*/ 36 w 44"/>
                    <a:gd name="T5" fmla="*/ 36 h 44"/>
                    <a:gd name="T6" fmla="*/ 36 w 44"/>
                    <a:gd name="T7" fmla="*/ 8 h 44"/>
                    <a:gd name="T8" fmla="*/ 8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8" y="8"/>
                      </a:moveTo>
                      <a:cubicBezTo>
                        <a:pt x="0" y="15"/>
                        <a:pt x="0" y="28"/>
                        <a:pt x="8" y="36"/>
                      </a:cubicBezTo>
                      <a:cubicBezTo>
                        <a:pt x="16" y="44"/>
                        <a:pt x="28" y="44"/>
                        <a:pt x="36" y="36"/>
                      </a:cubicBezTo>
                      <a:cubicBezTo>
                        <a:pt x="44" y="28"/>
                        <a:pt x="44" y="15"/>
                        <a:pt x="36" y="8"/>
                      </a:cubicBezTo>
                      <a:cubicBezTo>
                        <a:pt x="28" y="0"/>
                        <a:pt x="16" y="0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1" name="Freeform 57">
                  <a:extLst>
                    <a:ext uri="{FF2B5EF4-FFF2-40B4-BE49-F238E27FC236}">
                      <a16:creationId xmlns:a16="http://schemas.microsoft.com/office/drawing/2014/main" id="{B6742499-6CC3-41BB-8558-587A22A0937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91200" y="3227388"/>
                  <a:ext cx="138112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27 w 41"/>
                    <a:gd name="T3" fmla="*/ 37 h 41"/>
                    <a:gd name="T4" fmla="*/ 4 w 41"/>
                    <a:gd name="T5" fmla="*/ 28 h 41"/>
                    <a:gd name="T6" fmla="*/ 14 w 41"/>
                    <a:gd name="T7" fmla="*/ 4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41" y="23"/>
                        <a:pt x="37" y="34"/>
                        <a:pt x="27" y="37"/>
                      </a:cubicBezTo>
                      <a:cubicBezTo>
                        <a:pt x="18" y="41"/>
                        <a:pt x="7" y="37"/>
                        <a:pt x="4" y="28"/>
                      </a:cubicBezTo>
                      <a:cubicBezTo>
                        <a:pt x="0" y="18"/>
                        <a:pt x="4" y="8"/>
                        <a:pt x="14" y="4"/>
                      </a:cubicBezTo>
                      <a:cubicBezTo>
                        <a:pt x="23" y="0"/>
                        <a:pt x="33" y="5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2" name="Freeform 58">
                  <a:extLst>
                    <a:ext uri="{FF2B5EF4-FFF2-40B4-BE49-F238E27FC236}">
                      <a16:creationId xmlns:a16="http://schemas.microsoft.com/office/drawing/2014/main" id="{2859F78D-51DB-45C9-92CE-6412DB73FC0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43575" y="3084513"/>
                  <a:ext cx="104775" cy="107950"/>
                </a:xfrm>
                <a:custGeom>
                  <a:avLst/>
                  <a:gdLst>
                    <a:gd name="T0" fmla="*/ 29 w 31"/>
                    <a:gd name="T1" fmla="*/ 11 h 32"/>
                    <a:gd name="T2" fmla="*/ 21 w 31"/>
                    <a:gd name="T3" fmla="*/ 29 h 32"/>
                    <a:gd name="T4" fmla="*/ 3 w 31"/>
                    <a:gd name="T5" fmla="*/ 22 h 32"/>
                    <a:gd name="T6" fmla="*/ 10 w 31"/>
                    <a:gd name="T7" fmla="*/ 3 h 32"/>
                    <a:gd name="T8" fmla="*/ 29 w 31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29" y="11"/>
                      </a:moveTo>
                      <a:cubicBezTo>
                        <a:pt x="31" y="18"/>
                        <a:pt x="28" y="26"/>
                        <a:pt x="21" y="29"/>
                      </a:cubicBezTo>
                      <a:cubicBezTo>
                        <a:pt x="14" y="32"/>
                        <a:pt x="5" y="29"/>
                        <a:pt x="3" y="22"/>
                      </a:cubicBezTo>
                      <a:cubicBezTo>
                        <a:pt x="0" y="14"/>
                        <a:pt x="3" y="6"/>
                        <a:pt x="10" y="3"/>
                      </a:cubicBezTo>
                      <a:cubicBezTo>
                        <a:pt x="18" y="0"/>
                        <a:pt x="26" y="4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3" name="Freeform 59">
                  <a:extLst>
                    <a:ext uri="{FF2B5EF4-FFF2-40B4-BE49-F238E27FC236}">
                      <a16:creationId xmlns:a16="http://schemas.microsoft.com/office/drawing/2014/main" id="{9D0448C2-94DA-470D-A636-0E44A583E10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369050" y="4643438"/>
                  <a:ext cx="139700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13 w 41"/>
                    <a:gd name="T3" fmla="*/ 4 h 41"/>
                    <a:gd name="T4" fmla="*/ 4 w 41"/>
                    <a:gd name="T5" fmla="*/ 28 h 41"/>
                    <a:gd name="T6" fmla="*/ 27 w 41"/>
                    <a:gd name="T7" fmla="*/ 37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33" y="5"/>
                        <a:pt x="23" y="0"/>
                        <a:pt x="13" y="4"/>
                      </a:cubicBezTo>
                      <a:cubicBezTo>
                        <a:pt x="4" y="8"/>
                        <a:pt x="0" y="18"/>
                        <a:pt x="4" y="28"/>
                      </a:cubicBezTo>
                      <a:cubicBezTo>
                        <a:pt x="7" y="37"/>
                        <a:pt x="18" y="41"/>
                        <a:pt x="27" y="37"/>
                      </a:cubicBezTo>
                      <a:cubicBezTo>
                        <a:pt x="36" y="34"/>
                        <a:pt x="41" y="23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4" name="Freeform 60">
                  <a:extLst>
                    <a:ext uri="{FF2B5EF4-FFF2-40B4-BE49-F238E27FC236}">
                      <a16:creationId xmlns:a16="http://schemas.microsoft.com/office/drawing/2014/main" id="{58AF0238-2D22-4544-ABBE-4EFDD0675E0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446838" y="4816475"/>
                  <a:ext cx="109537" cy="107950"/>
                </a:xfrm>
                <a:custGeom>
                  <a:avLst/>
                  <a:gdLst>
                    <a:gd name="T0" fmla="*/ 29 w 32"/>
                    <a:gd name="T1" fmla="*/ 11 h 32"/>
                    <a:gd name="T2" fmla="*/ 11 w 32"/>
                    <a:gd name="T3" fmla="*/ 3 h 32"/>
                    <a:gd name="T4" fmla="*/ 3 w 32"/>
                    <a:gd name="T5" fmla="*/ 22 h 32"/>
                    <a:gd name="T6" fmla="*/ 21 w 32"/>
                    <a:gd name="T7" fmla="*/ 29 h 32"/>
                    <a:gd name="T8" fmla="*/ 29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9" y="11"/>
                      </a:moveTo>
                      <a:cubicBezTo>
                        <a:pt x="26" y="4"/>
                        <a:pt x="18" y="0"/>
                        <a:pt x="11" y="3"/>
                      </a:cubicBezTo>
                      <a:cubicBezTo>
                        <a:pt x="4" y="6"/>
                        <a:pt x="0" y="14"/>
                        <a:pt x="3" y="22"/>
                      </a:cubicBezTo>
                      <a:cubicBezTo>
                        <a:pt x="6" y="29"/>
                        <a:pt x="14" y="32"/>
                        <a:pt x="21" y="29"/>
                      </a:cubicBezTo>
                      <a:cubicBezTo>
                        <a:pt x="29" y="26"/>
                        <a:pt x="32" y="18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5" name="Freeform 61">
                  <a:extLst>
                    <a:ext uri="{FF2B5EF4-FFF2-40B4-BE49-F238E27FC236}">
                      <a16:creationId xmlns:a16="http://schemas.microsoft.com/office/drawing/2014/main" id="{A495458D-40F2-42F5-B48E-DB44644E864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18275" y="4965700"/>
                  <a:ext cx="74612" cy="77787"/>
                </a:xfrm>
                <a:custGeom>
                  <a:avLst/>
                  <a:gdLst>
                    <a:gd name="T0" fmla="*/ 20 w 22"/>
                    <a:gd name="T1" fmla="*/ 8 h 23"/>
                    <a:gd name="T2" fmla="*/ 7 w 22"/>
                    <a:gd name="T3" fmla="*/ 2 h 23"/>
                    <a:gd name="T4" fmla="*/ 2 w 22"/>
                    <a:gd name="T5" fmla="*/ 15 h 23"/>
                    <a:gd name="T6" fmla="*/ 15 w 22"/>
                    <a:gd name="T7" fmla="*/ 21 h 23"/>
                    <a:gd name="T8" fmla="*/ 20 w 22"/>
                    <a:gd name="T9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20" y="8"/>
                      </a:moveTo>
                      <a:cubicBezTo>
                        <a:pt x="18" y="3"/>
                        <a:pt x="12" y="0"/>
                        <a:pt x="7" y="2"/>
                      </a:cubicBezTo>
                      <a:cubicBezTo>
                        <a:pt x="2" y="4"/>
                        <a:pt x="0" y="10"/>
                        <a:pt x="2" y="15"/>
                      </a:cubicBezTo>
                      <a:cubicBezTo>
                        <a:pt x="4" y="20"/>
                        <a:pt x="10" y="23"/>
                        <a:pt x="15" y="21"/>
                      </a:cubicBezTo>
                      <a:cubicBezTo>
                        <a:pt x="20" y="19"/>
                        <a:pt x="22" y="13"/>
                        <a:pt x="20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6" name="Freeform 62">
                  <a:extLst>
                    <a:ext uri="{FF2B5EF4-FFF2-40B4-BE49-F238E27FC236}">
                      <a16:creationId xmlns:a16="http://schemas.microsoft.com/office/drawing/2014/main" id="{2AA78868-3805-43B9-A2C4-0079514A2A99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75425" y="5087938"/>
                  <a:ext cx="47625" cy="47625"/>
                </a:xfrm>
                <a:custGeom>
                  <a:avLst/>
                  <a:gdLst>
                    <a:gd name="T0" fmla="*/ 12 w 14"/>
                    <a:gd name="T1" fmla="*/ 5 h 14"/>
                    <a:gd name="T2" fmla="*/ 5 w 14"/>
                    <a:gd name="T3" fmla="*/ 1 h 14"/>
                    <a:gd name="T4" fmla="*/ 1 w 14"/>
                    <a:gd name="T5" fmla="*/ 9 h 14"/>
                    <a:gd name="T6" fmla="*/ 9 w 14"/>
                    <a:gd name="T7" fmla="*/ 12 h 14"/>
                    <a:gd name="T8" fmla="*/ 1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2" y="5"/>
                      </a:moveTo>
                      <a:cubicBezTo>
                        <a:pt x="11" y="2"/>
                        <a:pt x="8" y="0"/>
                        <a:pt x="5" y="1"/>
                      </a:cubicBezTo>
                      <a:cubicBezTo>
                        <a:pt x="1" y="3"/>
                        <a:pt x="0" y="6"/>
                        <a:pt x="1" y="9"/>
                      </a:cubicBezTo>
                      <a:cubicBezTo>
                        <a:pt x="3" y="12"/>
                        <a:pt x="6" y="14"/>
                        <a:pt x="9" y="12"/>
                      </a:cubicBezTo>
                      <a:cubicBezTo>
                        <a:pt x="12" y="11"/>
                        <a:pt x="14" y="8"/>
                        <a:pt x="1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7" name="Freeform 63">
                  <a:extLst>
                    <a:ext uri="{FF2B5EF4-FFF2-40B4-BE49-F238E27FC236}">
                      <a16:creationId xmlns:a16="http://schemas.microsoft.com/office/drawing/2014/main" id="{244FEB22-A717-4EBB-8F82-D2C5929BAAA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78450" y="3641725"/>
                  <a:ext cx="138112" cy="139700"/>
                </a:xfrm>
                <a:custGeom>
                  <a:avLst/>
                  <a:gdLst>
                    <a:gd name="T0" fmla="*/ 27 w 41"/>
                    <a:gd name="T1" fmla="*/ 4 h 41"/>
                    <a:gd name="T2" fmla="*/ 37 w 41"/>
                    <a:gd name="T3" fmla="*/ 27 h 41"/>
                    <a:gd name="T4" fmla="*/ 13 w 41"/>
                    <a:gd name="T5" fmla="*/ 37 h 41"/>
                    <a:gd name="T6" fmla="*/ 3 w 41"/>
                    <a:gd name="T7" fmla="*/ 13 h 41"/>
                    <a:gd name="T8" fmla="*/ 27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27" y="4"/>
                      </a:moveTo>
                      <a:cubicBezTo>
                        <a:pt x="36" y="7"/>
                        <a:pt x="41" y="18"/>
                        <a:pt x="37" y="27"/>
                      </a:cubicBezTo>
                      <a:cubicBezTo>
                        <a:pt x="33" y="36"/>
                        <a:pt x="22" y="41"/>
                        <a:pt x="13" y="37"/>
                      </a:cubicBezTo>
                      <a:cubicBezTo>
                        <a:pt x="4" y="33"/>
                        <a:pt x="0" y="22"/>
                        <a:pt x="3" y="13"/>
                      </a:cubicBezTo>
                      <a:cubicBezTo>
                        <a:pt x="7" y="4"/>
                        <a:pt x="18" y="0"/>
                        <a:pt x="27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8" name="Freeform 64">
                  <a:extLst>
                    <a:ext uri="{FF2B5EF4-FFF2-40B4-BE49-F238E27FC236}">
                      <a16:creationId xmlns:a16="http://schemas.microsoft.com/office/drawing/2014/main" id="{F59AFB34-B2B7-4689-9AC4-E93851B5D85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35575" y="3590925"/>
                  <a:ext cx="107950" cy="107950"/>
                </a:xfrm>
                <a:custGeom>
                  <a:avLst/>
                  <a:gdLst>
                    <a:gd name="T0" fmla="*/ 21 w 32"/>
                    <a:gd name="T1" fmla="*/ 3 h 32"/>
                    <a:gd name="T2" fmla="*/ 29 w 32"/>
                    <a:gd name="T3" fmla="*/ 21 h 32"/>
                    <a:gd name="T4" fmla="*/ 10 w 32"/>
                    <a:gd name="T5" fmla="*/ 29 h 32"/>
                    <a:gd name="T6" fmla="*/ 3 w 32"/>
                    <a:gd name="T7" fmla="*/ 10 h 32"/>
                    <a:gd name="T8" fmla="*/ 21 w 32"/>
                    <a:gd name="T9" fmla="*/ 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1" y="3"/>
                      </a:moveTo>
                      <a:cubicBezTo>
                        <a:pt x="28" y="6"/>
                        <a:pt x="32" y="14"/>
                        <a:pt x="29" y="21"/>
                      </a:cubicBezTo>
                      <a:cubicBezTo>
                        <a:pt x="26" y="28"/>
                        <a:pt x="18" y="32"/>
                        <a:pt x="10" y="29"/>
                      </a:cubicBezTo>
                      <a:cubicBezTo>
                        <a:pt x="3" y="26"/>
                        <a:pt x="0" y="17"/>
                        <a:pt x="3" y="10"/>
                      </a:cubicBezTo>
                      <a:cubicBezTo>
                        <a:pt x="6" y="3"/>
                        <a:pt x="14" y="0"/>
                        <a:pt x="2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9" name="Freeform 65">
                  <a:extLst>
                    <a:ext uri="{FF2B5EF4-FFF2-40B4-BE49-F238E27FC236}">
                      <a16:creationId xmlns:a16="http://schemas.microsoft.com/office/drawing/2014/main" id="{FFCC2E43-1E5A-4892-A72B-A5BE5429F9C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21275" y="3549650"/>
                  <a:ext cx="74612" cy="77787"/>
                </a:xfrm>
                <a:custGeom>
                  <a:avLst/>
                  <a:gdLst>
                    <a:gd name="T0" fmla="*/ 15 w 22"/>
                    <a:gd name="T1" fmla="*/ 2 h 23"/>
                    <a:gd name="T2" fmla="*/ 20 w 22"/>
                    <a:gd name="T3" fmla="*/ 15 h 23"/>
                    <a:gd name="T4" fmla="*/ 7 w 22"/>
                    <a:gd name="T5" fmla="*/ 20 h 23"/>
                    <a:gd name="T6" fmla="*/ 2 w 22"/>
                    <a:gd name="T7" fmla="*/ 7 h 23"/>
                    <a:gd name="T8" fmla="*/ 15 w 22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5" y="2"/>
                      </a:moveTo>
                      <a:cubicBezTo>
                        <a:pt x="20" y="4"/>
                        <a:pt x="22" y="10"/>
                        <a:pt x="20" y="15"/>
                      </a:cubicBezTo>
                      <a:cubicBezTo>
                        <a:pt x="18" y="20"/>
                        <a:pt x="12" y="23"/>
                        <a:pt x="7" y="20"/>
                      </a:cubicBezTo>
                      <a:cubicBezTo>
                        <a:pt x="2" y="18"/>
                        <a:pt x="0" y="13"/>
                        <a:pt x="2" y="7"/>
                      </a:cubicBezTo>
                      <a:cubicBezTo>
                        <a:pt x="4" y="2"/>
                        <a:pt x="10" y="0"/>
                        <a:pt x="15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0" name="Freeform 66">
                  <a:extLst>
                    <a:ext uri="{FF2B5EF4-FFF2-40B4-BE49-F238E27FC236}">
                      <a16:creationId xmlns:a16="http://schemas.microsoft.com/office/drawing/2014/main" id="{93EFF613-BC60-4C73-8E02-57E83DE3A81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029200" y="3519488"/>
                  <a:ext cx="44450" cy="47625"/>
                </a:xfrm>
                <a:custGeom>
                  <a:avLst/>
                  <a:gdLst>
                    <a:gd name="T0" fmla="*/ 9 w 13"/>
                    <a:gd name="T1" fmla="*/ 1 h 14"/>
                    <a:gd name="T2" fmla="*/ 12 w 13"/>
                    <a:gd name="T3" fmla="*/ 9 h 14"/>
                    <a:gd name="T4" fmla="*/ 4 w 13"/>
                    <a:gd name="T5" fmla="*/ 13 h 14"/>
                    <a:gd name="T6" fmla="*/ 1 w 13"/>
                    <a:gd name="T7" fmla="*/ 5 h 14"/>
                    <a:gd name="T8" fmla="*/ 9 w 13"/>
                    <a:gd name="T9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9" y="1"/>
                      </a:moveTo>
                      <a:cubicBezTo>
                        <a:pt x="12" y="3"/>
                        <a:pt x="13" y="6"/>
                        <a:pt x="12" y="9"/>
                      </a:cubicBezTo>
                      <a:cubicBezTo>
                        <a:pt x="11" y="12"/>
                        <a:pt x="7" y="14"/>
                        <a:pt x="4" y="13"/>
                      </a:cubicBezTo>
                      <a:cubicBezTo>
                        <a:pt x="1" y="11"/>
                        <a:pt x="0" y="8"/>
                        <a:pt x="1" y="5"/>
                      </a:cubicBezTo>
                      <a:cubicBezTo>
                        <a:pt x="2" y="2"/>
                        <a:pt x="6" y="0"/>
                        <a:pt x="9" y="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1" name="Freeform 67">
                  <a:extLst>
                    <a:ext uri="{FF2B5EF4-FFF2-40B4-BE49-F238E27FC236}">
                      <a16:creationId xmlns:a16="http://schemas.microsoft.com/office/drawing/2014/main" id="{76C18985-D026-4331-86DA-D6B86730C19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75275" y="4225925"/>
                  <a:ext cx="138112" cy="138112"/>
                </a:xfrm>
                <a:custGeom>
                  <a:avLst/>
                  <a:gdLst>
                    <a:gd name="T0" fmla="*/ 14 w 41"/>
                    <a:gd name="T1" fmla="*/ 4 h 41"/>
                    <a:gd name="T2" fmla="*/ 37 w 41"/>
                    <a:gd name="T3" fmla="*/ 14 h 41"/>
                    <a:gd name="T4" fmla="*/ 27 w 41"/>
                    <a:gd name="T5" fmla="*/ 37 h 41"/>
                    <a:gd name="T6" fmla="*/ 4 w 41"/>
                    <a:gd name="T7" fmla="*/ 27 h 41"/>
                    <a:gd name="T8" fmla="*/ 14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14" y="4"/>
                      </a:moveTo>
                      <a:cubicBezTo>
                        <a:pt x="23" y="0"/>
                        <a:pt x="33" y="5"/>
                        <a:pt x="37" y="14"/>
                      </a:cubicBezTo>
                      <a:cubicBezTo>
                        <a:pt x="41" y="23"/>
                        <a:pt x="36" y="34"/>
                        <a:pt x="27" y="37"/>
                      </a:cubicBezTo>
                      <a:cubicBezTo>
                        <a:pt x="18" y="41"/>
                        <a:pt x="7" y="37"/>
                        <a:pt x="4" y="27"/>
                      </a:cubicBezTo>
                      <a:cubicBezTo>
                        <a:pt x="0" y="18"/>
                        <a:pt x="4" y="8"/>
                        <a:pt x="14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2" name="Freeform 68">
                  <a:extLst>
                    <a:ext uri="{FF2B5EF4-FFF2-40B4-BE49-F238E27FC236}">
                      <a16:creationId xmlns:a16="http://schemas.microsoft.com/office/drawing/2014/main" id="{D8C2E723-447B-4917-AAED-D079714C1DE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32400" y="4306888"/>
                  <a:ext cx="107950" cy="104775"/>
                </a:xfrm>
                <a:custGeom>
                  <a:avLst/>
                  <a:gdLst>
                    <a:gd name="T0" fmla="*/ 11 w 32"/>
                    <a:gd name="T1" fmla="*/ 3 h 31"/>
                    <a:gd name="T2" fmla="*/ 29 w 32"/>
                    <a:gd name="T3" fmla="*/ 10 h 31"/>
                    <a:gd name="T4" fmla="*/ 21 w 32"/>
                    <a:gd name="T5" fmla="*/ 29 h 31"/>
                    <a:gd name="T6" fmla="*/ 3 w 32"/>
                    <a:gd name="T7" fmla="*/ 21 h 31"/>
                    <a:gd name="T8" fmla="*/ 11 w 32"/>
                    <a:gd name="T9" fmla="*/ 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1">
                      <a:moveTo>
                        <a:pt x="11" y="3"/>
                      </a:moveTo>
                      <a:cubicBezTo>
                        <a:pt x="18" y="0"/>
                        <a:pt x="26" y="3"/>
                        <a:pt x="29" y="10"/>
                      </a:cubicBezTo>
                      <a:cubicBezTo>
                        <a:pt x="32" y="17"/>
                        <a:pt x="28" y="26"/>
                        <a:pt x="21" y="29"/>
                      </a:cubicBezTo>
                      <a:cubicBezTo>
                        <a:pt x="14" y="31"/>
                        <a:pt x="6" y="28"/>
                        <a:pt x="3" y="21"/>
                      </a:cubicBezTo>
                      <a:cubicBezTo>
                        <a:pt x="0" y="14"/>
                        <a:pt x="3" y="5"/>
                        <a:pt x="1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3" name="Freeform 69">
                  <a:extLst>
                    <a:ext uri="{FF2B5EF4-FFF2-40B4-BE49-F238E27FC236}">
                      <a16:creationId xmlns:a16="http://schemas.microsoft.com/office/drawing/2014/main" id="{791CC69E-BBA5-4785-BC8D-D088CCF1816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13338" y="4375150"/>
                  <a:ext cx="77787" cy="77787"/>
                </a:xfrm>
                <a:custGeom>
                  <a:avLst/>
                  <a:gdLst>
                    <a:gd name="T0" fmla="*/ 8 w 23"/>
                    <a:gd name="T1" fmla="*/ 2 h 23"/>
                    <a:gd name="T2" fmla="*/ 21 w 23"/>
                    <a:gd name="T3" fmla="*/ 8 h 23"/>
                    <a:gd name="T4" fmla="*/ 15 w 23"/>
                    <a:gd name="T5" fmla="*/ 21 h 23"/>
                    <a:gd name="T6" fmla="*/ 3 w 23"/>
                    <a:gd name="T7" fmla="*/ 15 h 23"/>
                    <a:gd name="T8" fmla="*/ 8 w 23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8" y="2"/>
                      </a:moveTo>
                      <a:cubicBezTo>
                        <a:pt x="13" y="0"/>
                        <a:pt x="19" y="3"/>
                        <a:pt x="21" y="8"/>
                      </a:cubicBezTo>
                      <a:cubicBezTo>
                        <a:pt x="23" y="13"/>
                        <a:pt x="21" y="19"/>
                        <a:pt x="15" y="21"/>
                      </a:cubicBezTo>
                      <a:cubicBezTo>
                        <a:pt x="10" y="23"/>
                        <a:pt x="5" y="20"/>
                        <a:pt x="3" y="15"/>
                      </a:cubicBezTo>
                      <a:cubicBezTo>
                        <a:pt x="0" y="10"/>
                        <a:pt x="3" y="4"/>
                        <a:pt x="8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4" name="Freeform 70">
                  <a:extLst>
                    <a:ext uri="{FF2B5EF4-FFF2-40B4-BE49-F238E27FC236}">
                      <a16:creationId xmlns:a16="http://schemas.microsoft.com/office/drawing/2014/main" id="{30DCB4AC-2E5A-4F17-B628-C3854191196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84850" y="4643438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28 w 41"/>
                    <a:gd name="T3" fmla="*/ 3 h 41"/>
                    <a:gd name="T4" fmla="*/ 37 w 41"/>
                    <a:gd name="T5" fmla="*/ 27 h 41"/>
                    <a:gd name="T6" fmla="*/ 14 w 41"/>
                    <a:gd name="T7" fmla="*/ 37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8" y="4"/>
                        <a:pt x="19" y="0"/>
                        <a:pt x="28" y="3"/>
                      </a:cubicBezTo>
                      <a:cubicBezTo>
                        <a:pt x="37" y="7"/>
                        <a:pt x="41" y="18"/>
                        <a:pt x="37" y="27"/>
                      </a:cubicBezTo>
                      <a:cubicBezTo>
                        <a:pt x="33" y="36"/>
                        <a:pt x="23" y="41"/>
                        <a:pt x="14" y="37"/>
                      </a:cubicBezTo>
                      <a:cubicBezTo>
                        <a:pt x="5" y="33"/>
                        <a:pt x="0" y="22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5" name="Freeform 71">
                  <a:extLst>
                    <a:ext uri="{FF2B5EF4-FFF2-40B4-BE49-F238E27FC236}">
                      <a16:creationId xmlns:a16="http://schemas.microsoft.com/office/drawing/2014/main" id="{93336D18-0F67-45F1-AED8-2B17A2F5C4C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34050" y="4813300"/>
                  <a:ext cx="107950" cy="107950"/>
                </a:xfrm>
                <a:custGeom>
                  <a:avLst/>
                  <a:gdLst>
                    <a:gd name="T0" fmla="*/ 3 w 32"/>
                    <a:gd name="T1" fmla="*/ 11 h 32"/>
                    <a:gd name="T2" fmla="*/ 22 w 32"/>
                    <a:gd name="T3" fmla="*/ 3 h 32"/>
                    <a:gd name="T4" fmla="*/ 29 w 32"/>
                    <a:gd name="T5" fmla="*/ 22 h 32"/>
                    <a:gd name="T6" fmla="*/ 11 w 32"/>
                    <a:gd name="T7" fmla="*/ 29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6" y="4"/>
                        <a:pt x="15" y="0"/>
                        <a:pt x="22" y="3"/>
                      </a:cubicBezTo>
                      <a:cubicBezTo>
                        <a:pt x="29" y="6"/>
                        <a:pt x="32" y="15"/>
                        <a:pt x="29" y="22"/>
                      </a:cubicBezTo>
                      <a:cubicBezTo>
                        <a:pt x="26" y="29"/>
                        <a:pt x="18" y="32"/>
                        <a:pt x="11" y="29"/>
                      </a:cubicBezTo>
                      <a:cubicBezTo>
                        <a:pt x="4" y="26"/>
                        <a:pt x="0" y="18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6" name="Freeform 72">
                  <a:extLst>
                    <a:ext uri="{FF2B5EF4-FFF2-40B4-BE49-F238E27FC236}">
                      <a16:creationId xmlns:a16="http://schemas.microsoft.com/office/drawing/2014/main" id="{03179739-380A-4BA4-A99F-BFBA093B365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692775" y="4962525"/>
                  <a:ext cx="77787" cy="77787"/>
                </a:xfrm>
                <a:custGeom>
                  <a:avLst/>
                  <a:gdLst>
                    <a:gd name="T0" fmla="*/ 3 w 23"/>
                    <a:gd name="T1" fmla="*/ 7 h 23"/>
                    <a:gd name="T2" fmla="*/ 16 w 23"/>
                    <a:gd name="T3" fmla="*/ 2 h 23"/>
                    <a:gd name="T4" fmla="*/ 21 w 23"/>
                    <a:gd name="T5" fmla="*/ 15 h 23"/>
                    <a:gd name="T6" fmla="*/ 8 w 23"/>
                    <a:gd name="T7" fmla="*/ 20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5" y="2"/>
                        <a:pt x="11" y="0"/>
                        <a:pt x="16" y="2"/>
                      </a:cubicBezTo>
                      <a:cubicBezTo>
                        <a:pt x="21" y="4"/>
                        <a:pt x="23" y="10"/>
                        <a:pt x="21" y="15"/>
                      </a:cubicBezTo>
                      <a:cubicBezTo>
                        <a:pt x="19" y="20"/>
                        <a:pt x="13" y="23"/>
                        <a:pt x="8" y="20"/>
                      </a:cubicBezTo>
                      <a:cubicBezTo>
                        <a:pt x="3" y="18"/>
                        <a:pt x="0" y="1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7" name="Freeform 73">
                  <a:extLst>
                    <a:ext uri="{FF2B5EF4-FFF2-40B4-BE49-F238E27FC236}">
                      <a16:creationId xmlns:a16="http://schemas.microsoft.com/office/drawing/2014/main" id="{80DDD84F-1727-473C-BE9A-241DA729658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665788" y="5084763"/>
                  <a:ext cx="44450" cy="44450"/>
                </a:xfrm>
                <a:custGeom>
                  <a:avLst/>
                  <a:gdLst>
                    <a:gd name="T0" fmla="*/ 1 w 13"/>
                    <a:gd name="T1" fmla="*/ 4 h 13"/>
                    <a:gd name="T2" fmla="*/ 9 w 13"/>
                    <a:gd name="T3" fmla="*/ 1 h 13"/>
                    <a:gd name="T4" fmla="*/ 12 w 13"/>
                    <a:gd name="T5" fmla="*/ 9 h 13"/>
                    <a:gd name="T6" fmla="*/ 4 w 13"/>
                    <a:gd name="T7" fmla="*/ 12 h 13"/>
                    <a:gd name="T8" fmla="*/ 1 w 13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" y="4"/>
                      </a:moveTo>
                      <a:cubicBezTo>
                        <a:pt x="2" y="1"/>
                        <a:pt x="6" y="0"/>
                        <a:pt x="9" y="1"/>
                      </a:cubicBezTo>
                      <a:cubicBezTo>
                        <a:pt x="12" y="2"/>
                        <a:pt x="13" y="6"/>
                        <a:pt x="12" y="9"/>
                      </a:cubicBezTo>
                      <a:cubicBezTo>
                        <a:pt x="11" y="12"/>
                        <a:pt x="7" y="13"/>
                        <a:pt x="4" y="12"/>
                      </a:cubicBezTo>
                      <a:cubicBezTo>
                        <a:pt x="1" y="11"/>
                        <a:pt x="0" y="7"/>
                        <a:pt x="1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8" name="Freeform 74">
                  <a:extLst>
                    <a:ext uri="{FF2B5EF4-FFF2-40B4-BE49-F238E27FC236}">
                      <a16:creationId xmlns:a16="http://schemas.microsoft.com/office/drawing/2014/main" id="{BCECFB7A-8658-46B2-8306-DDE2719334C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373813" y="3230563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14 w 41"/>
                    <a:gd name="T3" fmla="*/ 37 h 41"/>
                    <a:gd name="T4" fmla="*/ 38 w 41"/>
                    <a:gd name="T5" fmla="*/ 27 h 41"/>
                    <a:gd name="T6" fmla="*/ 28 w 41"/>
                    <a:gd name="T7" fmla="*/ 4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0" y="23"/>
                        <a:pt x="5" y="33"/>
                        <a:pt x="14" y="37"/>
                      </a:cubicBezTo>
                      <a:cubicBezTo>
                        <a:pt x="23" y="41"/>
                        <a:pt x="34" y="37"/>
                        <a:pt x="38" y="27"/>
                      </a:cubicBezTo>
                      <a:cubicBezTo>
                        <a:pt x="41" y="18"/>
                        <a:pt x="37" y="8"/>
                        <a:pt x="28" y="4"/>
                      </a:cubicBezTo>
                      <a:cubicBezTo>
                        <a:pt x="19" y="0"/>
                        <a:pt x="8" y="4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9" name="Freeform 75">
                  <a:extLst>
                    <a:ext uri="{FF2B5EF4-FFF2-40B4-BE49-F238E27FC236}">
                      <a16:creationId xmlns:a16="http://schemas.microsoft.com/office/drawing/2014/main" id="{D0801533-743D-4075-AD91-C78150106FD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454775" y="3087688"/>
                  <a:ext cx="107950" cy="109537"/>
                </a:xfrm>
                <a:custGeom>
                  <a:avLst/>
                  <a:gdLst>
                    <a:gd name="T0" fmla="*/ 3 w 32"/>
                    <a:gd name="T1" fmla="*/ 11 h 32"/>
                    <a:gd name="T2" fmla="*/ 11 w 32"/>
                    <a:gd name="T3" fmla="*/ 29 h 32"/>
                    <a:gd name="T4" fmla="*/ 29 w 32"/>
                    <a:gd name="T5" fmla="*/ 22 h 32"/>
                    <a:gd name="T6" fmla="*/ 22 w 32"/>
                    <a:gd name="T7" fmla="*/ 3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0" y="18"/>
                        <a:pt x="4" y="26"/>
                        <a:pt x="11" y="29"/>
                      </a:cubicBezTo>
                      <a:cubicBezTo>
                        <a:pt x="18" y="32"/>
                        <a:pt x="26" y="29"/>
                        <a:pt x="29" y="22"/>
                      </a:cubicBezTo>
                      <a:cubicBezTo>
                        <a:pt x="32" y="15"/>
                        <a:pt x="29" y="6"/>
                        <a:pt x="22" y="3"/>
                      </a:cubicBezTo>
                      <a:cubicBezTo>
                        <a:pt x="15" y="0"/>
                        <a:pt x="7" y="4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0" name="Freeform 76">
                  <a:extLst>
                    <a:ext uri="{FF2B5EF4-FFF2-40B4-BE49-F238E27FC236}">
                      <a16:creationId xmlns:a16="http://schemas.microsoft.com/office/drawing/2014/main" id="{6D2E1413-5076-4EFA-ACBD-3F4EBD25152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24625" y="2971800"/>
                  <a:ext cx="77787" cy="79375"/>
                </a:xfrm>
                <a:custGeom>
                  <a:avLst/>
                  <a:gdLst>
                    <a:gd name="T0" fmla="*/ 3 w 23"/>
                    <a:gd name="T1" fmla="*/ 7 h 23"/>
                    <a:gd name="T2" fmla="*/ 8 w 23"/>
                    <a:gd name="T3" fmla="*/ 21 h 23"/>
                    <a:gd name="T4" fmla="*/ 21 w 23"/>
                    <a:gd name="T5" fmla="*/ 15 h 23"/>
                    <a:gd name="T6" fmla="*/ 16 w 23"/>
                    <a:gd name="T7" fmla="*/ 2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0" y="13"/>
                        <a:pt x="3" y="18"/>
                        <a:pt x="8" y="21"/>
                      </a:cubicBezTo>
                      <a:cubicBezTo>
                        <a:pt x="13" y="23"/>
                        <a:pt x="19" y="20"/>
                        <a:pt x="21" y="15"/>
                      </a:cubicBezTo>
                      <a:cubicBezTo>
                        <a:pt x="23" y="10"/>
                        <a:pt x="21" y="4"/>
                        <a:pt x="16" y="2"/>
                      </a:cubicBezTo>
                      <a:cubicBezTo>
                        <a:pt x="11" y="0"/>
                        <a:pt x="5" y="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1" name="Freeform 77">
                  <a:extLst>
                    <a:ext uri="{FF2B5EF4-FFF2-40B4-BE49-F238E27FC236}">
                      <a16:creationId xmlns:a16="http://schemas.microsoft.com/office/drawing/2014/main" id="{FC63D071-03E8-4F61-9AF0-76A28ABB422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86538" y="2881313"/>
                  <a:ext cx="47625" cy="47625"/>
                </a:xfrm>
                <a:custGeom>
                  <a:avLst/>
                  <a:gdLst>
                    <a:gd name="T0" fmla="*/ 2 w 14"/>
                    <a:gd name="T1" fmla="*/ 5 h 14"/>
                    <a:gd name="T2" fmla="*/ 5 w 14"/>
                    <a:gd name="T3" fmla="*/ 12 h 14"/>
                    <a:gd name="T4" fmla="*/ 13 w 14"/>
                    <a:gd name="T5" fmla="*/ 9 h 14"/>
                    <a:gd name="T6" fmla="*/ 9 w 14"/>
                    <a:gd name="T7" fmla="*/ 1 h 14"/>
                    <a:gd name="T8" fmla="*/ 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2" y="5"/>
                      </a:moveTo>
                      <a:cubicBezTo>
                        <a:pt x="0" y="8"/>
                        <a:pt x="2" y="11"/>
                        <a:pt x="5" y="12"/>
                      </a:cubicBezTo>
                      <a:cubicBezTo>
                        <a:pt x="8" y="14"/>
                        <a:pt x="11" y="12"/>
                        <a:pt x="13" y="9"/>
                      </a:cubicBezTo>
                      <a:cubicBezTo>
                        <a:pt x="14" y="6"/>
                        <a:pt x="12" y="3"/>
                        <a:pt x="9" y="1"/>
                      </a:cubicBezTo>
                      <a:cubicBezTo>
                        <a:pt x="6" y="0"/>
                        <a:pt x="3" y="2"/>
                        <a:pt x="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6230F7A-0C89-45AA-8A90-31D3FD52DD5E}"/>
                </a:ext>
              </a:extLst>
            </p:cNvPr>
            <p:cNvGrpSpPr/>
            <p:nvPr userDrawn="1"/>
          </p:nvGrpSpPr>
          <p:grpSpPr>
            <a:xfrm>
              <a:off x="2431639" y="4941991"/>
              <a:ext cx="64999" cy="33189"/>
              <a:chOff x="2431639" y="4941991"/>
              <a:chExt cx="64999" cy="33189"/>
            </a:xfrm>
          </p:grpSpPr>
          <p:sp>
            <p:nvSpPr>
              <p:cNvPr id="94" name="Freeform 15">
                <a:extLst>
                  <a:ext uri="{FF2B5EF4-FFF2-40B4-BE49-F238E27FC236}">
                    <a16:creationId xmlns:a16="http://schemas.microsoft.com/office/drawing/2014/main" id="{F1C3C52D-1B42-442B-886B-E31DFBA844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31639" y="4941991"/>
                <a:ext cx="27636" cy="33164"/>
              </a:xfrm>
              <a:custGeom>
                <a:avLst/>
                <a:gdLst>
                  <a:gd name="T0" fmla="*/ 8 w 20"/>
                  <a:gd name="T1" fmla="*/ 3 h 24"/>
                  <a:gd name="T2" fmla="*/ 0 w 20"/>
                  <a:gd name="T3" fmla="*/ 3 h 24"/>
                  <a:gd name="T4" fmla="*/ 0 w 20"/>
                  <a:gd name="T5" fmla="*/ 0 h 24"/>
                  <a:gd name="T6" fmla="*/ 20 w 20"/>
                  <a:gd name="T7" fmla="*/ 0 h 24"/>
                  <a:gd name="T8" fmla="*/ 20 w 20"/>
                  <a:gd name="T9" fmla="*/ 3 h 24"/>
                  <a:gd name="T10" fmla="*/ 12 w 20"/>
                  <a:gd name="T11" fmla="*/ 3 h 24"/>
                  <a:gd name="T12" fmla="*/ 12 w 20"/>
                  <a:gd name="T13" fmla="*/ 24 h 24"/>
                  <a:gd name="T14" fmla="*/ 8 w 20"/>
                  <a:gd name="T15" fmla="*/ 24 h 24"/>
                  <a:gd name="T16" fmla="*/ 8 w 20"/>
                  <a:gd name="T1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4">
                    <a:moveTo>
                      <a:pt x="8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3"/>
                    </a:lnTo>
                    <a:lnTo>
                      <a:pt x="12" y="3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95" name="Freeform 16">
                <a:extLst>
                  <a:ext uri="{FF2B5EF4-FFF2-40B4-BE49-F238E27FC236}">
                    <a16:creationId xmlns:a16="http://schemas.microsoft.com/office/drawing/2014/main" id="{70D9A8BF-198A-4F56-9CA5-2999916D81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63474" y="4942016"/>
                <a:ext cx="33164" cy="33164"/>
              </a:xfrm>
              <a:custGeom>
                <a:avLst/>
                <a:gdLst>
                  <a:gd name="T0" fmla="*/ 1 w 24"/>
                  <a:gd name="T1" fmla="*/ 0 h 24"/>
                  <a:gd name="T2" fmla="*/ 5 w 24"/>
                  <a:gd name="T3" fmla="*/ 0 h 24"/>
                  <a:gd name="T4" fmla="*/ 10 w 24"/>
                  <a:gd name="T5" fmla="*/ 13 h 24"/>
                  <a:gd name="T6" fmla="*/ 12 w 24"/>
                  <a:gd name="T7" fmla="*/ 16 h 24"/>
                  <a:gd name="T8" fmla="*/ 12 w 24"/>
                  <a:gd name="T9" fmla="*/ 16 h 24"/>
                  <a:gd name="T10" fmla="*/ 13 w 24"/>
                  <a:gd name="T11" fmla="*/ 13 h 24"/>
                  <a:gd name="T12" fmla="*/ 18 w 24"/>
                  <a:gd name="T13" fmla="*/ 0 h 24"/>
                  <a:gd name="T14" fmla="*/ 22 w 24"/>
                  <a:gd name="T15" fmla="*/ 0 h 24"/>
                  <a:gd name="T16" fmla="*/ 24 w 24"/>
                  <a:gd name="T17" fmla="*/ 24 h 24"/>
                  <a:gd name="T18" fmla="*/ 20 w 24"/>
                  <a:gd name="T19" fmla="*/ 24 h 24"/>
                  <a:gd name="T20" fmla="*/ 19 w 24"/>
                  <a:gd name="T21" fmla="*/ 9 h 24"/>
                  <a:gd name="T22" fmla="*/ 19 w 24"/>
                  <a:gd name="T23" fmla="*/ 5 h 24"/>
                  <a:gd name="T24" fmla="*/ 19 w 24"/>
                  <a:gd name="T25" fmla="*/ 5 h 24"/>
                  <a:gd name="T26" fmla="*/ 18 w 24"/>
                  <a:gd name="T27" fmla="*/ 9 h 24"/>
                  <a:gd name="T28" fmla="*/ 13 w 24"/>
                  <a:gd name="T29" fmla="*/ 19 h 24"/>
                  <a:gd name="T30" fmla="*/ 10 w 24"/>
                  <a:gd name="T31" fmla="*/ 19 h 24"/>
                  <a:gd name="T32" fmla="*/ 5 w 24"/>
                  <a:gd name="T33" fmla="*/ 9 h 24"/>
                  <a:gd name="T34" fmla="*/ 4 w 24"/>
                  <a:gd name="T35" fmla="*/ 5 h 24"/>
                  <a:gd name="T36" fmla="*/ 4 w 24"/>
                  <a:gd name="T37" fmla="*/ 5 h 24"/>
                  <a:gd name="T38" fmla="*/ 4 w 24"/>
                  <a:gd name="T39" fmla="*/ 9 h 24"/>
                  <a:gd name="T40" fmla="*/ 3 w 24"/>
                  <a:gd name="T41" fmla="*/ 24 h 24"/>
                  <a:gd name="T42" fmla="*/ 0 w 24"/>
                  <a:gd name="T43" fmla="*/ 24 h 24"/>
                  <a:gd name="T44" fmla="*/ 1 w 24"/>
                  <a:gd name="T4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4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4"/>
                      <a:pt x="13" y="1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7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8" y="7"/>
                      <a:pt x="18" y="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7"/>
                      <a:pt x="4" y="9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</p:grpSp>
      <p:sp>
        <p:nvSpPr>
          <p:cNvPr id="174" name="object 5"/>
          <p:cNvSpPr/>
          <p:nvPr userDrawn="1"/>
        </p:nvSpPr>
        <p:spPr bwMode="ltGray">
          <a:xfrm>
            <a:off x="1" y="1"/>
            <a:ext cx="4571999" cy="2567051"/>
          </a:xfrm>
          <a:custGeom>
            <a:avLst/>
            <a:gdLst/>
            <a:ahLst/>
            <a:cxnLst/>
            <a:rect l="l" t="t" r="r" b="b"/>
            <a:pathLst>
              <a:path w="3025140" h="4072890">
                <a:moveTo>
                  <a:pt x="3024708" y="4072826"/>
                </a:moveTo>
                <a:lnTo>
                  <a:pt x="0" y="4072826"/>
                </a:lnTo>
                <a:lnTo>
                  <a:pt x="0" y="0"/>
                </a:lnTo>
                <a:lnTo>
                  <a:pt x="3024708" y="0"/>
                </a:lnTo>
                <a:lnTo>
                  <a:pt x="3024708" y="4072826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75" name="Text Placeholder 91"/>
          <p:cNvSpPr>
            <a:spLocks noGrp="1"/>
          </p:cNvSpPr>
          <p:nvPr>
            <p:ph type="body" sz="quarter" idx="11" hasCustomPrompt="1"/>
          </p:nvPr>
        </p:nvSpPr>
        <p:spPr>
          <a:xfrm>
            <a:off x="284725" y="889547"/>
            <a:ext cx="3992165" cy="82575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Title</a:t>
            </a:r>
          </a:p>
        </p:txBody>
      </p:sp>
      <p:sp>
        <p:nvSpPr>
          <p:cNvPr id="176" name="Text Placeholder 93"/>
          <p:cNvSpPr>
            <a:spLocks noGrp="1"/>
          </p:cNvSpPr>
          <p:nvPr>
            <p:ph type="body" sz="quarter" idx="12" hasCustomPrompt="1"/>
          </p:nvPr>
        </p:nvSpPr>
        <p:spPr>
          <a:xfrm>
            <a:off x="273097" y="1762127"/>
            <a:ext cx="2888456" cy="4111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7946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ple_Title_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Placeholder 8">
            <a:extLst>
              <a:ext uri="{FF2B5EF4-FFF2-40B4-BE49-F238E27FC236}">
                <a16:creationId xmlns:a16="http://schemas.microsoft.com/office/drawing/2014/main" id="{9CEFAAD6-3D14-4460-8FB6-EC6E6C7EDB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93" name="object 5"/>
          <p:cNvSpPr/>
          <p:nvPr userDrawn="1"/>
        </p:nvSpPr>
        <p:spPr bwMode="ltGray">
          <a:xfrm>
            <a:off x="1" y="1714501"/>
            <a:ext cx="4571999" cy="2567051"/>
          </a:xfrm>
          <a:custGeom>
            <a:avLst/>
            <a:gdLst/>
            <a:ahLst/>
            <a:cxnLst/>
            <a:rect l="l" t="t" r="r" b="b"/>
            <a:pathLst>
              <a:path w="3025140" h="4072890">
                <a:moveTo>
                  <a:pt x="3024708" y="4072826"/>
                </a:moveTo>
                <a:lnTo>
                  <a:pt x="0" y="4072826"/>
                </a:lnTo>
                <a:lnTo>
                  <a:pt x="0" y="0"/>
                </a:lnTo>
                <a:lnTo>
                  <a:pt x="3024708" y="0"/>
                </a:lnTo>
                <a:lnTo>
                  <a:pt x="3024708" y="4072826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94" name="Rectangle 93"/>
          <p:cNvSpPr/>
          <p:nvPr userDrawn="1"/>
        </p:nvSpPr>
        <p:spPr bwMode="ltGray">
          <a:xfrm>
            <a:off x="1" y="4281552"/>
            <a:ext cx="4571999" cy="1747043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FEFFCBA-B924-471B-BC52-51070F526DF5}"/>
              </a:ext>
            </a:extLst>
          </p:cNvPr>
          <p:cNvGrpSpPr/>
          <p:nvPr userDrawn="1"/>
        </p:nvGrpSpPr>
        <p:grpSpPr>
          <a:xfrm>
            <a:off x="256730" y="4694758"/>
            <a:ext cx="1615749" cy="910185"/>
            <a:chOff x="342306" y="4542399"/>
            <a:chExt cx="2154332" cy="910185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5987AE2B-8426-40FB-BEB3-2AB4A2FBB11D}"/>
                </a:ext>
              </a:extLst>
            </p:cNvPr>
            <p:cNvGrpSpPr/>
            <p:nvPr userDrawn="1"/>
          </p:nvGrpSpPr>
          <p:grpSpPr>
            <a:xfrm>
              <a:off x="342306" y="4542399"/>
              <a:ext cx="2057650" cy="910185"/>
              <a:chOff x="342306" y="4542399"/>
              <a:chExt cx="2057650" cy="910185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93CAF3E2-B566-4541-8012-525BD615708D}"/>
                  </a:ext>
                </a:extLst>
              </p:cNvPr>
              <p:cNvGrpSpPr/>
              <p:nvPr userDrawn="1"/>
            </p:nvGrpSpPr>
            <p:grpSpPr bwMode="white">
              <a:xfrm>
                <a:off x="1079199" y="4878854"/>
                <a:ext cx="1320757" cy="231412"/>
                <a:chOff x="6989763" y="3648075"/>
                <a:chExt cx="3932237" cy="688975"/>
              </a:xfrm>
              <a:solidFill>
                <a:srgbClr val="FFFFFF"/>
              </a:solidFill>
            </p:grpSpPr>
            <p:sp>
              <p:nvSpPr>
                <p:cNvPr id="169" name="Freeform 5">
                  <a:extLst>
                    <a:ext uri="{FF2B5EF4-FFF2-40B4-BE49-F238E27FC236}">
                      <a16:creationId xmlns:a16="http://schemas.microsoft.com/office/drawing/2014/main" id="{DC35E4D7-1FDC-47CB-8E14-9D399AA7EA3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989763" y="3665538"/>
                  <a:ext cx="577850" cy="671512"/>
                </a:xfrm>
                <a:custGeom>
                  <a:avLst/>
                  <a:gdLst>
                    <a:gd name="T0" fmla="*/ 159 w 171"/>
                    <a:gd name="T1" fmla="*/ 150 h 198"/>
                    <a:gd name="T2" fmla="*/ 152 w 171"/>
                    <a:gd name="T3" fmla="*/ 153 h 198"/>
                    <a:gd name="T4" fmla="*/ 96 w 171"/>
                    <a:gd name="T5" fmla="*/ 176 h 198"/>
                    <a:gd name="T6" fmla="*/ 25 w 171"/>
                    <a:gd name="T7" fmla="*/ 99 h 198"/>
                    <a:gd name="T8" fmla="*/ 25 w 171"/>
                    <a:gd name="T9" fmla="*/ 99 h 198"/>
                    <a:gd name="T10" fmla="*/ 96 w 171"/>
                    <a:gd name="T11" fmla="*/ 22 h 198"/>
                    <a:gd name="T12" fmla="*/ 150 w 171"/>
                    <a:gd name="T13" fmla="*/ 44 h 198"/>
                    <a:gd name="T14" fmla="*/ 158 w 171"/>
                    <a:gd name="T15" fmla="*/ 47 h 198"/>
                    <a:gd name="T16" fmla="*/ 170 w 171"/>
                    <a:gd name="T17" fmla="*/ 35 h 198"/>
                    <a:gd name="T18" fmla="*/ 165 w 171"/>
                    <a:gd name="T19" fmla="*/ 25 h 198"/>
                    <a:gd name="T20" fmla="*/ 97 w 171"/>
                    <a:gd name="T21" fmla="*/ 0 h 198"/>
                    <a:gd name="T22" fmla="*/ 0 w 171"/>
                    <a:gd name="T23" fmla="*/ 99 h 198"/>
                    <a:gd name="T24" fmla="*/ 0 w 171"/>
                    <a:gd name="T25" fmla="*/ 100 h 198"/>
                    <a:gd name="T26" fmla="*/ 96 w 171"/>
                    <a:gd name="T27" fmla="*/ 198 h 198"/>
                    <a:gd name="T28" fmla="*/ 167 w 171"/>
                    <a:gd name="T29" fmla="*/ 170 h 198"/>
                    <a:gd name="T30" fmla="*/ 171 w 171"/>
                    <a:gd name="T31" fmla="*/ 162 h 198"/>
                    <a:gd name="T32" fmla="*/ 159 w 171"/>
                    <a:gd name="T33" fmla="*/ 150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1" h="198">
                      <a:moveTo>
                        <a:pt x="159" y="150"/>
                      </a:moveTo>
                      <a:cubicBezTo>
                        <a:pt x="157" y="150"/>
                        <a:pt x="154" y="151"/>
                        <a:pt x="152" y="153"/>
                      </a:cubicBezTo>
                      <a:cubicBezTo>
                        <a:pt x="134" y="169"/>
                        <a:pt x="118" y="176"/>
                        <a:pt x="96" y="176"/>
                      </a:cubicBezTo>
                      <a:cubicBezTo>
                        <a:pt x="56" y="176"/>
                        <a:pt x="25" y="142"/>
                        <a:pt x="25" y="99"/>
                      </a:cubicBezTo>
                      <a:cubicBezTo>
                        <a:pt x="25" y="99"/>
                        <a:pt x="25" y="99"/>
                        <a:pt x="25" y="99"/>
                      </a:cubicBezTo>
                      <a:cubicBezTo>
                        <a:pt x="25" y="55"/>
                        <a:pt x="55" y="22"/>
                        <a:pt x="96" y="22"/>
                      </a:cubicBezTo>
                      <a:cubicBezTo>
                        <a:pt x="117" y="22"/>
                        <a:pt x="133" y="29"/>
                        <a:pt x="150" y="44"/>
                      </a:cubicBezTo>
                      <a:cubicBezTo>
                        <a:pt x="153" y="46"/>
                        <a:pt x="155" y="47"/>
                        <a:pt x="158" y="47"/>
                      </a:cubicBezTo>
                      <a:cubicBezTo>
                        <a:pt x="164" y="47"/>
                        <a:pt x="170" y="41"/>
                        <a:pt x="170" y="35"/>
                      </a:cubicBezTo>
                      <a:cubicBezTo>
                        <a:pt x="170" y="30"/>
                        <a:pt x="167" y="27"/>
                        <a:pt x="165" y="25"/>
                      </a:cubicBezTo>
                      <a:cubicBezTo>
                        <a:pt x="150" y="13"/>
                        <a:pt x="131" y="0"/>
                        <a:pt x="97" y="0"/>
                      </a:cubicBezTo>
                      <a:cubicBezTo>
                        <a:pt x="42" y="0"/>
                        <a:pt x="0" y="44"/>
                        <a:pt x="0" y="99"/>
                      </a:cubicBezTo>
                      <a:cubicBezTo>
                        <a:pt x="0" y="100"/>
                        <a:pt x="0" y="100"/>
                        <a:pt x="0" y="100"/>
                      </a:cubicBezTo>
                      <a:cubicBezTo>
                        <a:pt x="0" y="156"/>
                        <a:pt x="41" y="198"/>
                        <a:pt x="96" y="198"/>
                      </a:cubicBezTo>
                      <a:cubicBezTo>
                        <a:pt x="124" y="198"/>
                        <a:pt x="146" y="190"/>
                        <a:pt x="167" y="170"/>
                      </a:cubicBezTo>
                      <a:cubicBezTo>
                        <a:pt x="170" y="168"/>
                        <a:pt x="171" y="165"/>
                        <a:pt x="171" y="162"/>
                      </a:cubicBezTo>
                      <a:cubicBezTo>
                        <a:pt x="171" y="155"/>
                        <a:pt x="166" y="150"/>
                        <a:pt x="159" y="15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0" name="Freeform 6">
                  <a:extLst>
                    <a:ext uri="{FF2B5EF4-FFF2-40B4-BE49-F238E27FC236}">
                      <a16:creationId xmlns:a16="http://schemas.microsoft.com/office/drawing/2014/main" id="{F545328E-D687-49E8-91E6-4F604C909666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7624763" y="3835400"/>
                  <a:ext cx="457200" cy="501650"/>
                </a:xfrm>
                <a:custGeom>
                  <a:avLst/>
                  <a:gdLst>
                    <a:gd name="T0" fmla="*/ 69 w 135"/>
                    <a:gd name="T1" fmla="*/ 0 h 148"/>
                    <a:gd name="T2" fmla="*/ 0 w 135"/>
                    <a:gd name="T3" fmla="*/ 74 h 148"/>
                    <a:gd name="T4" fmla="*/ 0 w 135"/>
                    <a:gd name="T5" fmla="*/ 74 h 148"/>
                    <a:gd name="T6" fmla="*/ 71 w 135"/>
                    <a:gd name="T7" fmla="*/ 148 h 148"/>
                    <a:gd name="T8" fmla="*/ 125 w 135"/>
                    <a:gd name="T9" fmla="*/ 127 h 148"/>
                    <a:gd name="T10" fmla="*/ 129 w 135"/>
                    <a:gd name="T11" fmla="*/ 119 h 148"/>
                    <a:gd name="T12" fmla="*/ 118 w 135"/>
                    <a:gd name="T13" fmla="*/ 109 h 148"/>
                    <a:gd name="T14" fmla="*/ 111 w 135"/>
                    <a:gd name="T15" fmla="*/ 112 h 148"/>
                    <a:gd name="T16" fmla="*/ 72 w 135"/>
                    <a:gd name="T17" fmla="*/ 128 h 148"/>
                    <a:gd name="T18" fmla="*/ 24 w 135"/>
                    <a:gd name="T19" fmla="*/ 83 h 148"/>
                    <a:gd name="T20" fmla="*/ 124 w 135"/>
                    <a:gd name="T21" fmla="*/ 83 h 148"/>
                    <a:gd name="T22" fmla="*/ 135 w 135"/>
                    <a:gd name="T23" fmla="*/ 72 h 148"/>
                    <a:gd name="T24" fmla="*/ 69 w 135"/>
                    <a:gd name="T25" fmla="*/ 0 h 148"/>
                    <a:gd name="T26" fmla="*/ 68 w 135"/>
                    <a:gd name="T27" fmla="*/ 20 h 148"/>
                    <a:gd name="T28" fmla="*/ 111 w 135"/>
                    <a:gd name="T29" fmla="*/ 65 h 148"/>
                    <a:gd name="T30" fmla="*/ 24 w 135"/>
                    <a:gd name="T31" fmla="*/ 65 h 148"/>
                    <a:gd name="T32" fmla="*/ 68 w 135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5" h="148">
                      <a:moveTo>
                        <a:pt x="69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1" y="148"/>
                        <a:pt x="71" y="148"/>
                      </a:cubicBezTo>
                      <a:cubicBezTo>
                        <a:pt x="93" y="148"/>
                        <a:pt x="110" y="142"/>
                        <a:pt x="125" y="127"/>
                      </a:cubicBezTo>
                      <a:cubicBezTo>
                        <a:pt x="127" y="125"/>
                        <a:pt x="129" y="122"/>
                        <a:pt x="129" y="119"/>
                      </a:cubicBezTo>
                      <a:cubicBezTo>
                        <a:pt x="129" y="114"/>
                        <a:pt x="124" y="109"/>
                        <a:pt x="118" y="109"/>
                      </a:cubicBezTo>
                      <a:cubicBezTo>
                        <a:pt x="115" y="109"/>
                        <a:pt x="113" y="110"/>
                        <a:pt x="111" y="112"/>
                      </a:cubicBezTo>
                      <a:cubicBezTo>
                        <a:pt x="100" y="122"/>
                        <a:pt x="87" y="128"/>
                        <a:pt x="72" y="128"/>
                      </a:cubicBezTo>
                      <a:cubicBezTo>
                        <a:pt x="47" y="128"/>
                        <a:pt x="28" y="110"/>
                        <a:pt x="24" y="83"/>
                      </a:cubicBezTo>
                      <a:cubicBezTo>
                        <a:pt x="124" y="83"/>
                        <a:pt x="124" y="83"/>
                        <a:pt x="124" y="83"/>
                      </a:cubicBezTo>
                      <a:cubicBezTo>
                        <a:pt x="130" y="83"/>
                        <a:pt x="135" y="78"/>
                        <a:pt x="135" y="72"/>
                      </a:cubicBezTo>
                      <a:cubicBezTo>
                        <a:pt x="135" y="36"/>
                        <a:pt x="112" y="0"/>
                        <a:pt x="69" y="0"/>
                      </a:cubicBezTo>
                      <a:moveTo>
                        <a:pt x="68" y="20"/>
                      </a:moveTo>
                      <a:cubicBezTo>
                        <a:pt x="97" y="20"/>
                        <a:pt x="109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8" y="38"/>
                        <a:pt x="45" y="20"/>
                        <a:pt x="68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1" name="Freeform 7">
                  <a:extLst>
                    <a:ext uri="{FF2B5EF4-FFF2-40B4-BE49-F238E27FC236}">
                      <a16:creationId xmlns:a16="http://schemas.microsoft.com/office/drawing/2014/main" id="{FB25CEB8-AF8B-43B8-BC25-26AFEC9498E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8193088" y="3648075"/>
                  <a:ext cx="79375" cy="682625"/>
                </a:xfrm>
                <a:custGeom>
                  <a:avLst/>
                  <a:gdLst>
                    <a:gd name="T0" fmla="*/ 12 w 23"/>
                    <a:gd name="T1" fmla="*/ 0 h 201"/>
                    <a:gd name="T2" fmla="*/ 0 w 23"/>
                    <a:gd name="T3" fmla="*/ 12 h 201"/>
                    <a:gd name="T4" fmla="*/ 0 w 23"/>
                    <a:gd name="T5" fmla="*/ 190 h 201"/>
                    <a:gd name="T6" fmla="*/ 12 w 23"/>
                    <a:gd name="T7" fmla="*/ 201 h 201"/>
                    <a:gd name="T8" fmla="*/ 23 w 23"/>
                    <a:gd name="T9" fmla="*/ 190 h 201"/>
                    <a:gd name="T10" fmla="*/ 23 w 23"/>
                    <a:gd name="T11" fmla="*/ 12 h 201"/>
                    <a:gd name="T12" fmla="*/ 12 w 23"/>
                    <a:gd name="T13" fmla="*/ 0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01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ubicBezTo>
                        <a:pt x="0" y="196"/>
                        <a:pt x="5" y="201"/>
                        <a:pt x="12" y="201"/>
                      </a:cubicBezTo>
                      <a:cubicBezTo>
                        <a:pt x="18" y="201"/>
                        <a:pt x="23" y="196"/>
                        <a:pt x="23" y="190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23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2" name="Freeform 8">
                  <a:extLst>
                    <a:ext uri="{FF2B5EF4-FFF2-40B4-BE49-F238E27FC236}">
                      <a16:creationId xmlns:a16="http://schemas.microsoft.com/office/drawing/2014/main" id="{C59BA074-A39D-4D16-9227-B1C5871848BD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8377238" y="3835400"/>
                  <a:ext cx="452437" cy="501650"/>
                </a:xfrm>
                <a:custGeom>
                  <a:avLst/>
                  <a:gdLst>
                    <a:gd name="T0" fmla="*/ 68 w 134"/>
                    <a:gd name="T1" fmla="*/ 0 h 148"/>
                    <a:gd name="T2" fmla="*/ 0 w 134"/>
                    <a:gd name="T3" fmla="*/ 74 h 148"/>
                    <a:gd name="T4" fmla="*/ 0 w 134"/>
                    <a:gd name="T5" fmla="*/ 74 h 148"/>
                    <a:gd name="T6" fmla="*/ 71 w 134"/>
                    <a:gd name="T7" fmla="*/ 148 h 148"/>
                    <a:gd name="T8" fmla="*/ 124 w 134"/>
                    <a:gd name="T9" fmla="*/ 127 h 148"/>
                    <a:gd name="T10" fmla="*/ 128 w 134"/>
                    <a:gd name="T11" fmla="*/ 119 h 148"/>
                    <a:gd name="T12" fmla="*/ 117 w 134"/>
                    <a:gd name="T13" fmla="*/ 109 h 148"/>
                    <a:gd name="T14" fmla="*/ 111 w 134"/>
                    <a:gd name="T15" fmla="*/ 112 h 148"/>
                    <a:gd name="T16" fmla="*/ 71 w 134"/>
                    <a:gd name="T17" fmla="*/ 128 h 148"/>
                    <a:gd name="T18" fmla="*/ 24 w 134"/>
                    <a:gd name="T19" fmla="*/ 83 h 148"/>
                    <a:gd name="T20" fmla="*/ 123 w 134"/>
                    <a:gd name="T21" fmla="*/ 83 h 148"/>
                    <a:gd name="T22" fmla="*/ 134 w 134"/>
                    <a:gd name="T23" fmla="*/ 72 h 148"/>
                    <a:gd name="T24" fmla="*/ 68 w 134"/>
                    <a:gd name="T25" fmla="*/ 0 h 148"/>
                    <a:gd name="T26" fmla="*/ 67 w 134"/>
                    <a:gd name="T27" fmla="*/ 20 h 148"/>
                    <a:gd name="T28" fmla="*/ 111 w 134"/>
                    <a:gd name="T29" fmla="*/ 65 h 148"/>
                    <a:gd name="T30" fmla="*/ 24 w 134"/>
                    <a:gd name="T31" fmla="*/ 65 h 148"/>
                    <a:gd name="T32" fmla="*/ 67 w 134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4" h="148">
                      <a:moveTo>
                        <a:pt x="68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0" y="148"/>
                        <a:pt x="71" y="148"/>
                      </a:cubicBezTo>
                      <a:cubicBezTo>
                        <a:pt x="92" y="148"/>
                        <a:pt x="109" y="142"/>
                        <a:pt x="124" y="127"/>
                      </a:cubicBezTo>
                      <a:cubicBezTo>
                        <a:pt x="127" y="125"/>
                        <a:pt x="128" y="122"/>
                        <a:pt x="128" y="119"/>
                      </a:cubicBezTo>
                      <a:cubicBezTo>
                        <a:pt x="128" y="114"/>
                        <a:pt x="123" y="109"/>
                        <a:pt x="117" y="109"/>
                      </a:cubicBezTo>
                      <a:cubicBezTo>
                        <a:pt x="114" y="109"/>
                        <a:pt x="112" y="110"/>
                        <a:pt x="111" y="112"/>
                      </a:cubicBezTo>
                      <a:cubicBezTo>
                        <a:pt x="99" y="122"/>
                        <a:pt x="86" y="128"/>
                        <a:pt x="71" y="128"/>
                      </a:cubicBezTo>
                      <a:cubicBezTo>
                        <a:pt x="46" y="128"/>
                        <a:pt x="27" y="110"/>
                        <a:pt x="24" y="83"/>
                      </a:cubicBezTo>
                      <a:cubicBezTo>
                        <a:pt x="123" y="83"/>
                        <a:pt x="123" y="83"/>
                        <a:pt x="123" y="83"/>
                      </a:cubicBezTo>
                      <a:cubicBezTo>
                        <a:pt x="129" y="83"/>
                        <a:pt x="134" y="78"/>
                        <a:pt x="134" y="72"/>
                      </a:cubicBezTo>
                      <a:cubicBezTo>
                        <a:pt x="134" y="36"/>
                        <a:pt x="111" y="0"/>
                        <a:pt x="68" y="0"/>
                      </a:cubicBezTo>
                      <a:moveTo>
                        <a:pt x="67" y="20"/>
                      </a:moveTo>
                      <a:cubicBezTo>
                        <a:pt x="96" y="20"/>
                        <a:pt x="108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7" y="38"/>
                        <a:pt x="45" y="20"/>
                        <a:pt x="67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3" name="Freeform 9">
                  <a:extLst>
                    <a:ext uri="{FF2B5EF4-FFF2-40B4-BE49-F238E27FC236}">
                      <a16:creationId xmlns:a16="http://schemas.microsoft.com/office/drawing/2014/main" id="{C9677541-4609-4C94-9D25-3283B9CFB57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8904288" y="3835400"/>
                  <a:ext cx="369887" cy="501650"/>
                </a:xfrm>
                <a:custGeom>
                  <a:avLst/>
                  <a:gdLst>
                    <a:gd name="T0" fmla="*/ 64 w 109"/>
                    <a:gd name="T1" fmla="*/ 63 h 148"/>
                    <a:gd name="T2" fmla="*/ 63 w 109"/>
                    <a:gd name="T3" fmla="*/ 63 h 148"/>
                    <a:gd name="T4" fmla="*/ 29 w 109"/>
                    <a:gd name="T5" fmla="*/ 40 h 148"/>
                    <a:gd name="T6" fmla="*/ 29 w 109"/>
                    <a:gd name="T7" fmla="*/ 40 h 148"/>
                    <a:gd name="T8" fmla="*/ 54 w 109"/>
                    <a:gd name="T9" fmla="*/ 21 h 148"/>
                    <a:gd name="T10" fmla="*/ 90 w 109"/>
                    <a:gd name="T11" fmla="*/ 31 h 148"/>
                    <a:gd name="T12" fmla="*/ 95 w 109"/>
                    <a:gd name="T13" fmla="*/ 32 h 148"/>
                    <a:gd name="T14" fmla="*/ 106 w 109"/>
                    <a:gd name="T15" fmla="*/ 22 h 148"/>
                    <a:gd name="T16" fmla="*/ 100 w 109"/>
                    <a:gd name="T17" fmla="*/ 12 h 148"/>
                    <a:gd name="T18" fmla="*/ 55 w 109"/>
                    <a:gd name="T19" fmla="*/ 0 h 148"/>
                    <a:gd name="T20" fmla="*/ 6 w 109"/>
                    <a:gd name="T21" fmla="*/ 42 h 148"/>
                    <a:gd name="T22" fmla="*/ 6 w 109"/>
                    <a:gd name="T23" fmla="*/ 42 h 148"/>
                    <a:gd name="T24" fmla="*/ 53 w 109"/>
                    <a:gd name="T25" fmla="*/ 83 h 148"/>
                    <a:gd name="T26" fmla="*/ 87 w 109"/>
                    <a:gd name="T27" fmla="*/ 106 h 148"/>
                    <a:gd name="T28" fmla="*/ 87 w 109"/>
                    <a:gd name="T29" fmla="*/ 107 h 148"/>
                    <a:gd name="T30" fmla="*/ 60 w 109"/>
                    <a:gd name="T31" fmla="*/ 128 h 148"/>
                    <a:gd name="T32" fmla="*/ 16 w 109"/>
                    <a:gd name="T33" fmla="*/ 113 h 148"/>
                    <a:gd name="T34" fmla="*/ 10 w 109"/>
                    <a:gd name="T35" fmla="*/ 111 h 148"/>
                    <a:gd name="T36" fmla="*/ 0 w 109"/>
                    <a:gd name="T37" fmla="*/ 121 h 148"/>
                    <a:gd name="T38" fmla="*/ 4 w 109"/>
                    <a:gd name="T39" fmla="*/ 130 h 148"/>
                    <a:gd name="T40" fmla="*/ 58 w 109"/>
                    <a:gd name="T41" fmla="*/ 148 h 148"/>
                    <a:gd name="T42" fmla="*/ 109 w 109"/>
                    <a:gd name="T43" fmla="*/ 105 h 148"/>
                    <a:gd name="T44" fmla="*/ 109 w 109"/>
                    <a:gd name="T45" fmla="*/ 104 h 148"/>
                    <a:gd name="T46" fmla="*/ 64 w 109"/>
                    <a:gd name="T47" fmla="*/ 6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09" h="148">
                      <a:moveTo>
                        <a:pt x="64" y="63"/>
                      </a:moveTo>
                      <a:cubicBezTo>
                        <a:pt x="63" y="63"/>
                        <a:pt x="63" y="63"/>
                        <a:pt x="63" y="63"/>
                      </a:cubicBezTo>
                      <a:cubicBezTo>
                        <a:pt x="45" y="57"/>
                        <a:pt x="29" y="52"/>
                        <a:pt x="29" y="40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9" y="28"/>
                        <a:pt x="39" y="21"/>
                        <a:pt x="54" y="21"/>
                      </a:cubicBezTo>
                      <a:cubicBezTo>
                        <a:pt x="66" y="21"/>
                        <a:pt x="78" y="24"/>
                        <a:pt x="90" y="31"/>
                      </a:cubicBezTo>
                      <a:cubicBezTo>
                        <a:pt x="91" y="32"/>
                        <a:pt x="93" y="32"/>
                        <a:pt x="95" y="32"/>
                      </a:cubicBezTo>
                      <a:cubicBezTo>
                        <a:pt x="101" y="32"/>
                        <a:pt x="106" y="28"/>
                        <a:pt x="106" y="22"/>
                      </a:cubicBezTo>
                      <a:cubicBezTo>
                        <a:pt x="106" y="18"/>
                        <a:pt x="104" y="15"/>
                        <a:pt x="100" y="12"/>
                      </a:cubicBezTo>
                      <a:cubicBezTo>
                        <a:pt x="86" y="5"/>
                        <a:pt x="70" y="0"/>
                        <a:pt x="55" y="0"/>
                      </a:cubicBezTo>
                      <a:cubicBezTo>
                        <a:pt x="26" y="0"/>
                        <a:pt x="6" y="17"/>
                        <a:pt x="6" y="42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6" y="70"/>
                        <a:pt x="33" y="77"/>
                        <a:pt x="53" y="83"/>
                      </a:cubicBezTo>
                      <a:cubicBezTo>
                        <a:pt x="72" y="88"/>
                        <a:pt x="87" y="93"/>
                        <a:pt x="87" y="106"/>
                      </a:cubicBezTo>
                      <a:cubicBezTo>
                        <a:pt x="87" y="107"/>
                        <a:pt x="87" y="107"/>
                        <a:pt x="87" y="107"/>
                      </a:cubicBezTo>
                      <a:cubicBezTo>
                        <a:pt x="87" y="119"/>
                        <a:pt x="76" y="128"/>
                        <a:pt x="60" y="128"/>
                      </a:cubicBezTo>
                      <a:cubicBezTo>
                        <a:pt x="45" y="128"/>
                        <a:pt x="30" y="123"/>
                        <a:pt x="16" y="113"/>
                      </a:cubicBezTo>
                      <a:cubicBezTo>
                        <a:pt x="15" y="112"/>
                        <a:pt x="12" y="111"/>
                        <a:pt x="10" y="111"/>
                      </a:cubicBezTo>
                      <a:cubicBezTo>
                        <a:pt x="4" y="111"/>
                        <a:pt x="0" y="116"/>
                        <a:pt x="0" y="121"/>
                      </a:cubicBezTo>
                      <a:cubicBezTo>
                        <a:pt x="0" y="125"/>
                        <a:pt x="2" y="129"/>
                        <a:pt x="4" y="130"/>
                      </a:cubicBezTo>
                      <a:cubicBezTo>
                        <a:pt x="20" y="141"/>
                        <a:pt x="40" y="148"/>
                        <a:pt x="58" y="148"/>
                      </a:cubicBezTo>
                      <a:cubicBezTo>
                        <a:pt x="89" y="148"/>
                        <a:pt x="109" y="130"/>
                        <a:pt x="109" y="105"/>
                      </a:cubicBezTo>
                      <a:cubicBezTo>
                        <a:pt x="109" y="104"/>
                        <a:pt x="109" y="104"/>
                        <a:pt x="109" y="104"/>
                      </a:cubicBezTo>
                      <a:cubicBezTo>
                        <a:pt x="109" y="79"/>
                        <a:pt x="87" y="70"/>
                        <a:pt x="64" y="63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4" name="Freeform 10">
                  <a:extLst>
                    <a:ext uri="{FF2B5EF4-FFF2-40B4-BE49-F238E27FC236}">
                      <a16:creationId xmlns:a16="http://schemas.microsoft.com/office/drawing/2014/main" id="{492D7317-0917-45C6-8579-0BAF8867484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355138" y="3702050"/>
                  <a:ext cx="300037" cy="631825"/>
                </a:xfrm>
                <a:custGeom>
                  <a:avLst/>
                  <a:gdLst>
                    <a:gd name="T0" fmla="*/ 78 w 89"/>
                    <a:gd name="T1" fmla="*/ 63 h 186"/>
                    <a:gd name="T2" fmla="*/ 89 w 89"/>
                    <a:gd name="T3" fmla="*/ 52 h 186"/>
                    <a:gd name="T4" fmla="*/ 78 w 89"/>
                    <a:gd name="T5" fmla="*/ 42 h 186"/>
                    <a:gd name="T6" fmla="*/ 44 w 89"/>
                    <a:gd name="T7" fmla="*/ 42 h 186"/>
                    <a:gd name="T8" fmla="*/ 44 w 89"/>
                    <a:gd name="T9" fmla="*/ 12 h 186"/>
                    <a:gd name="T10" fmla="*/ 32 w 89"/>
                    <a:gd name="T11" fmla="*/ 0 h 186"/>
                    <a:gd name="T12" fmla="*/ 20 w 89"/>
                    <a:gd name="T13" fmla="*/ 12 h 186"/>
                    <a:gd name="T14" fmla="*/ 20 w 89"/>
                    <a:gd name="T15" fmla="*/ 42 h 186"/>
                    <a:gd name="T16" fmla="*/ 10 w 89"/>
                    <a:gd name="T17" fmla="*/ 42 h 186"/>
                    <a:gd name="T18" fmla="*/ 0 w 89"/>
                    <a:gd name="T19" fmla="*/ 52 h 186"/>
                    <a:gd name="T20" fmla="*/ 10 w 89"/>
                    <a:gd name="T21" fmla="*/ 63 h 186"/>
                    <a:gd name="T22" fmla="*/ 20 w 89"/>
                    <a:gd name="T23" fmla="*/ 63 h 186"/>
                    <a:gd name="T24" fmla="*/ 20 w 89"/>
                    <a:gd name="T25" fmla="*/ 146 h 186"/>
                    <a:gd name="T26" fmla="*/ 61 w 89"/>
                    <a:gd name="T27" fmla="*/ 186 h 186"/>
                    <a:gd name="T28" fmla="*/ 82 w 89"/>
                    <a:gd name="T29" fmla="*/ 183 h 186"/>
                    <a:gd name="T30" fmla="*/ 89 w 89"/>
                    <a:gd name="T31" fmla="*/ 173 h 186"/>
                    <a:gd name="T32" fmla="*/ 78 w 89"/>
                    <a:gd name="T33" fmla="*/ 163 h 186"/>
                    <a:gd name="T34" fmla="*/ 76 w 89"/>
                    <a:gd name="T35" fmla="*/ 164 h 186"/>
                    <a:gd name="T36" fmla="*/ 66 w 89"/>
                    <a:gd name="T37" fmla="*/ 165 h 186"/>
                    <a:gd name="T38" fmla="*/ 44 w 89"/>
                    <a:gd name="T39" fmla="*/ 143 h 186"/>
                    <a:gd name="T40" fmla="*/ 44 w 89"/>
                    <a:gd name="T41" fmla="*/ 63 h 186"/>
                    <a:gd name="T42" fmla="*/ 78 w 89"/>
                    <a:gd name="T43" fmla="*/ 63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9" h="186">
                      <a:moveTo>
                        <a:pt x="78" y="63"/>
                      </a:moveTo>
                      <a:cubicBezTo>
                        <a:pt x="84" y="63"/>
                        <a:pt x="89" y="58"/>
                        <a:pt x="89" y="52"/>
                      </a:cubicBezTo>
                      <a:cubicBezTo>
                        <a:pt x="89" y="47"/>
                        <a:pt x="84" y="42"/>
                        <a:pt x="78" y="42"/>
                      </a:cubicBezTo>
                      <a:cubicBezTo>
                        <a:pt x="44" y="42"/>
                        <a:pt x="44" y="42"/>
                        <a:pt x="44" y="42"/>
                      </a:cubicBezTo>
                      <a:cubicBezTo>
                        <a:pt x="44" y="12"/>
                        <a:pt x="44" y="12"/>
                        <a:pt x="44" y="12"/>
                      </a:cubicBezTo>
                      <a:cubicBezTo>
                        <a:pt x="44" y="5"/>
                        <a:pt x="38" y="0"/>
                        <a:pt x="32" y="0"/>
                      </a:cubicBezTo>
                      <a:cubicBezTo>
                        <a:pt x="25" y="0"/>
                        <a:pt x="20" y="5"/>
                        <a:pt x="20" y="12"/>
                      </a:cubicBezTo>
                      <a:cubicBezTo>
                        <a:pt x="20" y="42"/>
                        <a:pt x="20" y="42"/>
                        <a:pt x="20" y="42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4" y="42"/>
                        <a:pt x="0" y="47"/>
                        <a:pt x="0" y="52"/>
                      </a:cubicBezTo>
                      <a:cubicBezTo>
                        <a:pt x="0" y="58"/>
                        <a:pt x="4" y="63"/>
                        <a:pt x="10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146"/>
                        <a:pt x="20" y="146"/>
                        <a:pt x="20" y="146"/>
                      </a:cubicBezTo>
                      <a:cubicBezTo>
                        <a:pt x="20" y="172"/>
                        <a:pt x="35" y="186"/>
                        <a:pt x="61" y="186"/>
                      </a:cubicBezTo>
                      <a:cubicBezTo>
                        <a:pt x="69" y="186"/>
                        <a:pt x="75" y="185"/>
                        <a:pt x="82" y="183"/>
                      </a:cubicBezTo>
                      <a:cubicBezTo>
                        <a:pt x="86" y="181"/>
                        <a:pt x="89" y="177"/>
                        <a:pt x="89" y="173"/>
                      </a:cubicBezTo>
                      <a:cubicBezTo>
                        <a:pt x="89" y="168"/>
                        <a:pt x="84" y="163"/>
                        <a:pt x="78" y="163"/>
                      </a:cubicBezTo>
                      <a:cubicBezTo>
                        <a:pt x="78" y="163"/>
                        <a:pt x="77" y="163"/>
                        <a:pt x="76" y="164"/>
                      </a:cubicBezTo>
                      <a:cubicBezTo>
                        <a:pt x="74" y="164"/>
                        <a:pt x="70" y="165"/>
                        <a:pt x="66" y="165"/>
                      </a:cubicBezTo>
                      <a:cubicBezTo>
                        <a:pt x="51" y="165"/>
                        <a:pt x="44" y="158"/>
                        <a:pt x="44" y="14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lnTo>
                        <a:pt x="78" y="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5" name="Freeform 11">
                  <a:extLst>
                    <a:ext uri="{FF2B5EF4-FFF2-40B4-BE49-F238E27FC236}">
                      <a16:creationId xmlns:a16="http://schemas.microsoft.com/office/drawing/2014/main" id="{80225615-DC9E-4F6C-99E1-5804C0FD192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777413" y="3838575"/>
                  <a:ext cx="80962" cy="492125"/>
                </a:xfrm>
                <a:custGeom>
                  <a:avLst/>
                  <a:gdLst>
                    <a:gd name="T0" fmla="*/ 12 w 24"/>
                    <a:gd name="T1" fmla="*/ 0 h 145"/>
                    <a:gd name="T2" fmla="*/ 0 w 24"/>
                    <a:gd name="T3" fmla="*/ 12 h 145"/>
                    <a:gd name="T4" fmla="*/ 0 w 24"/>
                    <a:gd name="T5" fmla="*/ 134 h 145"/>
                    <a:gd name="T6" fmla="*/ 12 w 24"/>
                    <a:gd name="T7" fmla="*/ 145 h 145"/>
                    <a:gd name="T8" fmla="*/ 24 w 24"/>
                    <a:gd name="T9" fmla="*/ 134 h 145"/>
                    <a:gd name="T10" fmla="*/ 24 w 24"/>
                    <a:gd name="T11" fmla="*/ 12 h 145"/>
                    <a:gd name="T12" fmla="*/ 12 w 24"/>
                    <a:gd name="T13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145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34"/>
                        <a:pt x="0" y="134"/>
                        <a:pt x="0" y="134"/>
                      </a:cubicBezTo>
                      <a:cubicBezTo>
                        <a:pt x="0" y="140"/>
                        <a:pt x="5" y="145"/>
                        <a:pt x="12" y="145"/>
                      </a:cubicBezTo>
                      <a:cubicBezTo>
                        <a:pt x="19" y="145"/>
                        <a:pt x="24" y="140"/>
                        <a:pt x="24" y="134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6" name="Freeform 12">
                  <a:extLst>
                    <a:ext uri="{FF2B5EF4-FFF2-40B4-BE49-F238E27FC236}">
                      <a16:creationId xmlns:a16="http://schemas.microsoft.com/office/drawing/2014/main" id="{6DA33E63-9268-4291-A2AF-79E27731072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959975" y="3835400"/>
                  <a:ext cx="439737" cy="501650"/>
                </a:xfrm>
                <a:custGeom>
                  <a:avLst/>
                  <a:gdLst>
                    <a:gd name="T0" fmla="*/ 119 w 130"/>
                    <a:gd name="T1" fmla="*/ 107 h 148"/>
                    <a:gd name="T2" fmla="*/ 112 w 130"/>
                    <a:gd name="T3" fmla="*/ 110 h 148"/>
                    <a:gd name="T4" fmla="*/ 74 w 130"/>
                    <a:gd name="T5" fmla="*/ 127 h 148"/>
                    <a:gd name="T6" fmla="*/ 24 w 130"/>
                    <a:gd name="T7" fmla="*/ 74 h 148"/>
                    <a:gd name="T8" fmla="*/ 24 w 130"/>
                    <a:gd name="T9" fmla="*/ 74 h 148"/>
                    <a:gd name="T10" fmla="*/ 73 w 130"/>
                    <a:gd name="T11" fmla="*/ 21 h 148"/>
                    <a:gd name="T12" fmla="*/ 110 w 130"/>
                    <a:gd name="T13" fmla="*/ 37 h 148"/>
                    <a:gd name="T14" fmla="*/ 117 w 130"/>
                    <a:gd name="T15" fmla="*/ 40 h 148"/>
                    <a:gd name="T16" fmla="*/ 129 w 130"/>
                    <a:gd name="T17" fmla="*/ 29 h 148"/>
                    <a:gd name="T18" fmla="*/ 125 w 130"/>
                    <a:gd name="T19" fmla="*/ 20 h 148"/>
                    <a:gd name="T20" fmla="*/ 73 w 130"/>
                    <a:gd name="T21" fmla="*/ 0 h 148"/>
                    <a:gd name="T22" fmla="*/ 0 w 130"/>
                    <a:gd name="T23" fmla="*/ 74 h 148"/>
                    <a:gd name="T24" fmla="*/ 0 w 130"/>
                    <a:gd name="T25" fmla="*/ 75 h 148"/>
                    <a:gd name="T26" fmla="*/ 73 w 130"/>
                    <a:gd name="T27" fmla="*/ 148 h 148"/>
                    <a:gd name="T28" fmla="*/ 126 w 130"/>
                    <a:gd name="T29" fmla="*/ 126 h 148"/>
                    <a:gd name="T30" fmla="*/ 130 w 130"/>
                    <a:gd name="T31" fmla="*/ 118 h 148"/>
                    <a:gd name="T32" fmla="*/ 119 w 130"/>
                    <a:gd name="T33" fmla="*/ 10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0" h="148">
                      <a:moveTo>
                        <a:pt x="119" y="107"/>
                      </a:moveTo>
                      <a:cubicBezTo>
                        <a:pt x="116" y="107"/>
                        <a:pt x="114" y="108"/>
                        <a:pt x="112" y="110"/>
                      </a:cubicBezTo>
                      <a:cubicBezTo>
                        <a:pt x="100" y="122"/>
                        <a:pt x="88" y="127"/>
                        <a:pt x="74" y="127"/>
                      </a:cubicBezTo>
                      <a:cubicBezTo>
                        <a:pt x="46" y="127"/>
                        <a:pt x="24" y="104"/>
                        <a:pt x="24" y="74"/>
                      </a:cubicBezTo>
                      <a:cubicBezTo>
                        <a:pt x="24" y="74"/>
                        <a:pt x="24" y="74"/>
                        <a:pt x="24" y="74"/>
                      </a:cubicBezTo>
                      <a:cubicBezTo>
                        <a:pt x="24" y="44"/>
                        <a:pt x="45" y="21"/>
                        <a:pt x="73" y="21"/>
                      </a:cubicBezTo>
                      <a:cubicBezTo>
                        <a:pt x="90" y="21"/>
                        <a:pt x="101" y="29"/>
                        <a:pt x="110" y="37"/>
                      </a:cubicBezTo>
                      <a:cubicBezTo>
                        <a:pt x="112" y="39"/>
                        <a:pt x="115" y="40"/>
                        <a:pt x="117" y="40"/>
                      </a:cubicBezTo>
                      <a:cubicBezTo>
                        <a:pt x="124" y="40"/>
                        <a:pt x="129" y="35"/>
                        <a:pt x="129" y="29"/>
                      </a:cubicBezTo>
                      <a:cubicBezTo>
                        <a:pt x="129" y="25"/>
                        <a:pt x="127" y="22"/>
                        <a:pt x="125" y="20"/>
                      </a:cubicBezTo>
                      <a:cubicBezTo>
                        <a:pt x="110" y="6"/>
                        <a:pt x="93" y="0"/>
                        <a:pt x="73" y="0"/>
                      </a:cubicBezTo>
                      <a:cubicBezTo>
                        <a:pt x="33" y="0"/>
                        <a:pt x="0" y="33"/>
                        <a:pt x="0" y="74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115"/>
                        <a:pt x="33" y="148"/>
                        <a:pt x="73" y="148"/>
                      </a:cubicBezTo>
                      <a:cubicBezTo>
                        <a:pt x="94" y="148"/>
                        <a:pt x="111" y="141"/>
                        <a:pt x="126" y="126"/>
                      </a:cubicBezTo>
                      <a:cubicBezTo>
                        <a:pt x="128" y="124"/>
                        <a:pt x="130" y="121"/>
                        <a:pt x="130" y="118"/>
                      </a:cubicBezTo>
                      <a:cubicBezTo>
                        <a:pt x="130" y="112"/>
                        <a:pt x="125" y="107"/>
                        <a:pt x="119" y="107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7" name="Freeform 13">
                  <a:extLst>
                    <a:ext uri="{FF2B5EF4-FFF2-40B4-BE49-F238E27FC236}">
                      <a16:creationId xmlns:a16="http://schemas.microsoft.com/office/drawing/2014/main" id="{D32333FA-22A3-48A9-8220-E0A281CAAA85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10494963" y="3838575"/>
                  <a:ext cx="427037" cy="498475"/>
                </a:xfrm>
                <a:custGeom>
                  <a:avLst/>
                  <a:gdLst>
                    <a:gd name="T0" fmla="*/ 111 w 126"/>
                    <a:gd name="T1" fmla="*/ 16 h 147"/>
                    <a:gd name="T2" fmla="*/ 65 w 126"/>
                    <a:gd name="T3" fmla="*/ 0 h 147"/>
                    <a:gd name="T4" fmla="*/ 19 w 126"/>
                    <a:gd name="T5" fmla="*/ 9 h 147"/>
                    <a:gd name="T6" fmla="*/ 12 w 126"/>
                    <a:gd name="T7" fmla="*/ 19 h 147"/>
                    <a:gd name="T8" fmla="*/ 23 w 126"/>
                    <a:gd name="T9" fmla="*/ 30 h 147"/>
                    <a:gd name="T10" fmla="*/ 27 w 126"/>
                    <a:gd name="T11" fmla="*/ 29 h 147"/>
                    <a:gd name="T12" fmla="*/ 63 w 126"/>
                    <a:gd name="T13" fmla="*/ 21 h 147"/>
                    <a:gd name="T14" fmla="*/ 103 w 126"/>
                    <a:gd name="T15" fmla="*/ 58 h 147"/>
                    <a:gd name="T16" fmla="*/ 103 w 126"/>
                    <a:gd name="T17" fmla="*/ 61 h 147"/>
                    <a:gd name="T18" fmla="*/ 61 w 126"/>
                    <a:gd name="T19" fmla="*/ 55 h 147"/>
                    <a:gd name="T20" fmla="*/ 0 w 126"/>
                    <a:gd name="T21" fmla="*/ 102 h 147"/>
                    <a:gd name="T22" fmla="*/ 0 w 126"/>
                    <a:gd name="T23" fmla="*/ 102 h 147"/>
                    <a:gd name="T24" fmla="*/ 54 w 126"/>
                    <a:gd name="T25" fmla="*/ 147 h 147"/>
                    <a:gd name="T26" fmla="*/ 103 w 126"/>
                    <a:gd name="T27" fmla="*/ 125 h 147"/>
                    <a:gd name="T28" fmla="*/ 103 w 126"/>
                    <a:gd name="T29" fmla="*/ 134 h 147"/>
                    <a:gd name="T30" fmla="*/ 114 w 126"/>
                    <a:gd name="T31" fmla="*/ 145 h 147"/>
                    <a:gd name="T32" fmla="*/ 126 w 126"/>
                    <a:gd name="T33" fmla="*/ 134 h 147"/>
                    <a:gd name="T34" fmla="*/ 126 w 126"/>
                    <a:gd name="T35" fmla="*/ 57 h 147"/>
                    <a:gd name="T36" fmla="*/ 111 w 126"/>
                    <a:gd name="T37" fmla="*/ 16 h 147"/>
                    <a:gd name="T38" fmla="*/ 58 w 126"/>
                    <a:gd name="T39" fmla="*/ 128 h 147"/>
                    <a:gd name="T40" fmla="*/ 24 w 126"/>
                    <a:gd name="T41" fmla="*/ 102 h 147"/>
                    <a:gd name="T42" fmla="*/ 24 w 126"/>
                    <a:gd name="T43" fmla="*/ 101 h 147"/>
                    <a:gd name="T44" fmla="*/ 64 w 126"/>
                    <a:gd name="T45" fmla="*/ 73 h 147"/>
                    <a:gd name="T46" fmla="*/ 103 w 126"/>
                    <a:gd name="T47" fmla="*/ 79 h 147"/>
                    <a:gd name="T48" fmla="*/ 103 w 126"/>
                    <a:gd name="T49" fmla="*/ 91 h 147"/>
                    <a:gd name="T50" fmla="*/ 58 w 126"/>
                    <a:gd name="T51" fmla="*/ 128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6" h="147">
                      <a:moveTo>
                        <a:pt x="111" y="16"/>
                      </a:moveTo>
                      <a:cubicBezTo>
                        <a:pt x="101" y="5"/>
                        <a:pt x="85" y="0"/>
                        <a:pt x="65" y="0"/>
                      </a:cubicBezTo>
                      <a:cubicBezTo>
                        <a:pt x="48" y="0"/>
                        <a:pt x="34" y="3"/>
                        <a:pt x="19" y="9"/>
                      </a:cubicBezTo>
                      <a:cubicBezTo>
                        <a:pt x="16" y="11"/>
                        <a:pt x="12" y="15"/>
                        <a:pt x="12" y="19"/>
                      </a:cubicBezTo>
                      <a:cubicBezTo>
                        <a:pt x="12" y="25"/>
                        <a:pt x="17" y="30"/>
                        <a:pt x="23" y="30"/>
                      </a:cubicBezTo>
                      <a:cubicBezTo>
                        <a:pt x="24" y="30"/>
                        <a:pt x="26" y="29"/>
                        <a:pt x="27" y="29"/>
                      </a:cubicBezTo>
                      <a:cubicBezTo>
                        <a:pt x="39" y="23"/>
                        <a:pt x="50" y="21"/>
                        <a:pt x="63" y="21"/>
                      </a:cubicBezTo>
                      <a:cubicBezTo>
                        <a:pt x="89" y="21"/>
                        <a:pt x="103" y="34"/>
                        <a:pt x="103" y="58"/>
                      </a:cubicBezTo>
                      <a:cubicBezTo>
                        <a:pt x="103" y="61"/>
                        <a:pt x="103" y="61"/>
                        <a:pt x="103" y="61"/>
                      </a:cubicBezTo>
                      <a:cubicBezTo>
                        <a:pt x="92" y="58"/>
                        <a:pt x="80" y="55"/>
                        <a:pt x="61" y="55"/>
                      </a:cubicBezTo>
                      <a:cubicBezTo>
                        <a:pt x="23" y="55"/>
                        <a:pt x="0" y="73"/>
                        <a:pt x="0" y="102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0" y="132"/>
                        <a:pt x="27" y="147"/>
                        <a:pt x="54" y="147"/>
                      </a:cubicBezTo>
                      <a:cubicBezTo>
                        <a:pt x="79" y="147"/>
                        <a:pt x="94" y="136"/>
                        <a:pt x="103" y="125"/>
                      </a:cubicBezTo>
                      <a:cubicBezTo>
                        <a:pt x="103" y="134"/>
                        <a:pt x="103" y="134"/>
                        <a:pt x="103" y="134"/>
                      </a:cubicBezTo>
                      <a:cubicBezTo>
                        <a:pt x="103" y="141"/>
                        <a:pt x="108" y="145"/>
                        <a:pt x="114" y="145"/>
                      </a:cubicBezTo>
                      <a:cubicBezTo>
                        <a:pt x="121" y="145"/>
                        <a:pt x="126" y="140"/>
                        <a:pt x="126" y="134"/>
                      </a:cubicBezTo>
                      <a:cubicBezTo>
                        <a:pt x="126" y="57"/>
                        <a:pt x="126" y="57"/>
                        <a:pt x="126" y="57"/>
                      </a:cubicBezTo>
                      <a:cubicBezTo>
                        <a:pt x="126" y="40"/>
                        <a:pt x="121" y="25"/>
                        <a:pt x="111" y="16"/>
                      </a:cubicBezTo>
                      <a:moveTo>
                        <a:pt x="58" y="128"/>
                      </a:moveTo>
                      <a:cubicBezTo>
                        <a:pt x="42" y="128"/>
                        <a:pt x="24" y="120"/>
                        <a:pt x="24" y="102"/>
                      </a:cubicBezTo>
                      <a:cubicBezTo>
                        <a:pt x="24" y="101"/>
                        <a:pt x="24" y="101"/>
                        <a:pt x="24" y="101"/>
                      </a:cubicBezTo>
                      <a:cubicBezTo>
                        <a:pt x="24" y="84"/>
                        <a:pt x="39" y="73"/>
                        <a:pt x="64" y="73"/>
                      </a:cubicBezTo>
                      <a:cubicBezTo>
                        <a:pt x="77" y="73"/>
                        <a:pt x="90" y="75"/>
                        <a:pt x="103" y="79"/>
                      </a:cubicBezTo>
                      <a:cubicBezTo>
                        <a:pt x="103" y="91"/>
                        <a:pt x="103" y="91"/>
                        <a:pt x="103" y="91"/>
                      </a:cubicBezTo>
                      <a:cubicBezTo>
                        <a:pt x="103" y="112"/>
                        <a:pt x="84" y="128"/>
                        <a:pt x="58" y="128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8" name="Oval 14">
                  <a:extLst>
                    <a:ext uri="{FF2B5EF4-FFF2-40B4-BE49-F238E27FC236}">
                      <a16:creationId xmlns:a16="http://schemas.microsoft.com/office/drawing/2014/main" id="{B43CA415-FB47-4517-87BE-D1A4AC5DA69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9774238" y="3648075"/>
                  <a:ext cx="92075" cy="9207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2018AB09-8A5A-4E03-A09A-62B53E4068D4}"/>
                  </a:ext>
                </a:extLst>
              </p:cNvPr>
              <p:cNvGrpSpPr/>
              <p:nvPr userDrawn="1"/>
            </p:nvGrpSpPr>
            <p:grpSpPr bwMode="white">
              <a:xfrm>
                <a:off x="564121" y="4756749"/>
                <a:ext cx="419634" cy="481486"/>
                <a:chOff x="5456238" y="3284538"/>
                <a:chExt cx="1249362" cy="1433512"/>
              </a:xfrm>
              <a:solidFill>
                <a:srgbClr val="DD0031"/>
              </a:solidFill>
            </p:grpSpPr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050A566F-0924-4213-846E-A40C59AF4F36}"/>
                    </a:ext>
                  </a:extLst>
                </p:cNvPr>
                <p:cNvGrpSpPr/>
                <p:nvPr userDrawn="1"/>
              </p:nvGrpSpPr>
              <p:grpSpPr bwMode="white">
                <a:xfrm>
                  <a:off x="5456238" y="3284538"/>
                  <a:ext cx="1249362" cy="1433512"/>
                  <a:chOff x="5456238" y="3284538"/>
                  <a:chExt cx="1249362" cy="1433512"/>
                </a:xfrm>
                <a:grpFill/>
              </p:grpSpPr>
              <p:sp>
                <p:nvSpPr>
                  <p:cNvPr id="150" name="Oval 15">
                    <a:extLst>
                      <a:ext uri="{FF2B5EF4-FFF2-40B4-BE49-F238E27FC236}">
                        <a16:creationId xmlns:a16="http://schemas.microsoft.com/office/drawing/2014/main" id="{FCFB9985-11E6-4B54-AC8B-63D4C8F542E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69013" y="3519488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1" name="Oval 16">
                    <a:extLst>
                      <a:ext uri="{FF2B5EF4-FFF2-40B4-BE49-F238E27FC236}">
                        <a16:creationId xmlns:a16="http://schemas.microsoft.com/office/drawing/2014/main" id="{1065BD55-8967-4F9E-BBE8-BB113AE98341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51550" y="4283075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2" name="Oval 17">
                    <a:extLst>
                      <a:ext uri="{FF2B5EF4-FFF2-40B4-BE49-F238E27FC236}">
                        <a16:creationId xmlns:a16="http://schemas.microsoft.com/office/drawing/2014/main" id="{60130D1D-6564-4372-A62D-F65E7BB891F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689601" y="3903663"/>
                    <a:ext cx="196850" cy="1968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3" name="Freeform 18">
                    <a:extLst>
                      <a:ext uri="{FF2B5EF4-FFF2-40B4-BE49-F238E27FC236}">
                        <a16:creationId xmlns:a16="http://schemas.microsoft.com/office/drawing/2014/main" id="{90D2A1AD-40FF-45D3-9841-C5B80969770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91201" y="3624263"/>
                    <a:ext cx="217487" cy="217487"/>
                  </a:xfrm>
                  <a:custGeom>
                    <a:avLst/>
                    <a:gdLst>
                      <a:gd name="T0" fmla="*/ 53 w 64"/>
                      <a:gd name="T1" fmla="*/ 11 h 64"/>
                      <a:gd name="T2" fmla="*/ 53 w 64"/>
                      <a:gd name="T3" fmla="*/ 52 h 64"/>
                      <a:gd name="T4" fmla="*/ 11 w 64"/>
                      <a:gd name="T5" fmla="*/ 52 h 64"/>
                      <a:gd name="T6" fmla="*/ 11 w 64"/>
                      <a:gd name="T7" fmla="*/ 11 h 64"/>
                      <a:gd name="T8" fmla="*/ 53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53" y="11"/>
                        </a:moveTo>
                        <a:cubicBezTo>
                          <a:pt x="64" y="22"/>
                          <a:pt x="64" y="41"/>
                          <a:pt x="53" y="52"/>
                        </a:cubicBezTo>
                        <a:cubicBezTo>
                          <a:pt x="41" y="64"/>
                          <a:pt x="23" y="64"/>
                          <a:pt x="11" y="52"/>
                        </a:cubicBezTo>
                        <a:cubicBezTo>
                          <a:pt x="0" y="41"/>
                          <a:pt x="0" y="22"/>
                          <a:pt x="11" y="11"/>
                        </a:cubicBezTo>
                        <a:cubicBezTo>
                          <a:pt x="23" y="0"/>
                          <a:pt x="41" y="0"/>
                          <a:pt x="53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4" name="Freeform 19">
                    <a:extLst>
                      <a:ext uri="{FF2B5EF4-FFF2-40B4-BE49-F238E27FC236}">
                        <a16:creationId xmlns:a16="http://schemas.microsoft.com/office/drawing/2014/main" id="{B4867967-5FEF-47F1-ABB6-70DB46BD4AC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11900" y="4160838"/>
                    <a:ext cx="217487" cy="220662"/>
                  </a:xfrm>
                  <a:custGeom>
                    <a:avLst/>
                    <a:gdLst>
                      <a:gd name="T0" fmla="*/ 53 w 64"/>
                      <a:gd name="T1" fmla="*/ 12 h 65"/>
                      <a:gd name="T2" fmla="*/ 11 w 64"/>
                      <a:gd name="T3" fmla="*/ 12 h 65"/>
                      <a:gd name="T4" fmla="*/ 11 w 64"/>
                      <a:gd name="T5" fmla="*/ 53 h 65"/>
                      <a:gd name="T6" fmla="*/ 53 w 64"/>
                      <a:gd name="T7" fmla="*/ 53 h 65"/>
                      <a:gd name="T8" fmla="*/ 53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53" y="12"/>
                        </a:moveTo>
                        <a:cubicBezTo>
                          <a:pt x="41" y="0"/>
                          <a:pt x="23" y="0"/>
                          <a:pt x="11" y="12"/>
                        </a:cubicBezTo>
                        <a:cubicBezTo>
                          <a:pt x="0" y="23"/>
                          <a:pt x="0" y="42"/>
                          <a:pt x="11" y="53"/>
                        </a:cubicBezTo>
                        <a:cubicBezTo>
                          <a:pt x="23" y="65"/>
                          <a:pt x="41" y="65"/>
                          <a:pt x="53" y="53"/>
                        </a:cubicBezTo>
                        <a:cubicBezTo>
                          <a:pt x="64" y="42"/>
                          <a:pt x="64" y="23"/>
                          <a:pt x="53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5" name="Freeform 20">
                    <a:extLst>
                      <a:ext uri="{FF2B5EF4-FFF2-40B4-BE49-F238E27FC236}">
                        <a16:creationId xmlns:a16="http://schemas.microsoft.com/office/drawing/2014/main" id="{2D7A72EF-9ECF-4FC3-8BC7-FF543F938966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91201" y="4160838"/>
                    <a:ext cx="217487" cy="220662"/>
                  </a:xfrm>
                  <a:custGeom>
                    <a:avLst/>
                    <a:gdLst>
                      <a:gd name="T0" fmla="*/ 11 w 64"/>
                      <a:gd name="T1" fmla="*/ 12 h 65"/>
                      <a:gd name="T2" fmla="*/ 53 w 64"/>
                      <a:gd name="T3" fmla="*/ 12 h 65"/>
                      <a:gd name="T4" fmla="*/ 53 w 64"/>
                      <a:gd name="T5" fmla="*/ 53 h 65"/>
                      <a:gd name="T6" fmla="*/ 11 w 64"/>
                      <a:gd name="T7" fmla="*/ 53 h 65"/>
                      <a:gd name="T8" fmla="*/ 11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11" y="12"/>
                        </a:moveTo>
                        <a:cubicBezTo>
                          <a:pt x="23" y="0"/>
                          <a:pt x="41" y="0"/>
                          <a:pt x="53" y="12"/>
                        </a:cubicBezTo>
                        <a:cubicBezTo>
                          <a:pt x="64" y="23"/>
                          <a:pt x="64" y="42"/>
                          <a:pt x="53" y="53"/>
                        </a:cubicBezTo>
                        <a:cubicBezTo>
                          <a:pt x="41" y="65"/>
                          <a:pt x="23" y="65"/>
                          <a:pt x="11" y="53"/>
                        </a:cubicBezTo>
                        <a:cubicBezTo>
                          <a:pt x="0" y="42"/>
                          <a:pt x="0" y="23"/>
                          <a:pt x="11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6" name="Freeform 21">
                    <a:extLst>
                      <a:ext uri="{FF2B5EF4-FFF2-40B4-BE49-F238E27FC236}">
                        <a16:creationId xmlns:a16="http://schemas.microsoft.com/office/drawing/2014/main" id="{AC3EA8C3-69E0-4E54-B081-CE52EF2A868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29363" y="3624263"/>
                    <a:ext cx="217487" cy="217487"/>
                  </a:xfrm>
                  <a:custGeom>
                    <a:avLst/>
                    <a:gdLst>
                      <a:gd name="T0" fmla="*/ 11 w 64"/>
                      <a:gd name="T1" fmla="*/ 11 h 64"/>
                      <a:gd name="T2" fmla="*/ 11 w 64"/>
                      <a:gd name="T3" fmla="*/ 52 h 64"/>
                      <a:gd name="T4" fmla="*/ 53 w 64"/>
                      <a:gd name="T5" fmla="*/ 52 h 64"/>
                      <a:gd name="T6" fmla="*/ 53 w 64"/>
                      <a:gd name="T7" fmla="*/ 11 h 64"/>
                      <a:gd name="T8" fmla="*/ 11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11" y="11"/>
                        </a:moveTo>
                        <a:cubicBezTo>
                          <a:pt x="0" y="22"/>
                          <a:pt x="0" y="41"/>
                          <a:pt x="11" y="52"/>
                        </a:cubicBezTo>
                        <a:cubicBezTo>
                          <a:pt x="23" y="64"/>
                          <a:pt x="41" y="64"/>
                          <a:pt x="53" y="52"/>
                        </a:cubicBezTo>
                        <a:cubicBezTo>
                          <a:pt x="64" y="41"/>
                          <a:pt x="64" y="22"/>
                          <a:pt x="53" y="11"/>
                        </a:cubicBezTo>
                        <a:cubicBezTo>
                          <a:pt x="41" y="0"/>
                          <a:pt x="23" y="0"/>
                          <a:pt x="11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7" name="Oval 22">
                    <a:extLst>
                      <a:ext uri="{FF2B5EF4-FFF2-40B4-BE49-F238E27FC236}">
                        <a16:creationId xmlns:a16="http://schemas.microsoft.com/office/drawing/2014/main" id="{058D8EC3-40B6-4B37-83F0-4D7DB25823D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86476" y="3284538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8" name="Oval 23">
                    <a:extLst>
                      <a:ext uri="{FF2B5EF4-FFF2-40B4-BE49-F238E27FC236}">
                        <a16:creationId xmlns:a16="http://schemas.microsoft.com/office/drawing/2014/main" id="{21A39F42-7BBD-4583-8E1F-0D3410E5C42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69013" y="4551363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9" name="Oval 24">
                    <a:extLst>
                      <a:ext uri="{FF2B5EF4-FFF2-40B4-BE49-F238E27FC236}">
                        <a16:creationId xmlns:a16="http://schemas.microsoft.com/office/drawing/2014/main" id="{ACF8F8E2-001F-4608-BBC6-EA8F43126E9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456238" y="3916363"/>
                    <a:ext cx="166687" cy="16986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0" name="Freeform 25">
                    <a:extLst>
                      <a:ext uri="{FF2B5EF4-FFF2-40B4-BE49-F238E27FC236}">
                        <a16:creationId xmlns:a16="http://schemas.microsoft.com/office/drawing/2014/main" id="{3A2E63EA-889E-4E26-88EE-3BB7E824B51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32451" y="3460750"/>
                    <a:ext cx="182562" cy="184150"/>
                  </a:xfrm>
                  <a:custGeom>
                    <a:avLst/>
                    <a:gdLst>
                      <a:gd name="T0" fmla="*/ 44 w 54"/>
                      <a:gd name="T1" fmla="*/ 10 h 54"/>
                      <a:gd name="T2" fmla="*/ 44 w 54"/>
                      <a:gd name="T3" fmla="*/ 45 h 54"/>
                      <a:gd name="T4" fmla="*/ 9 w 54"/>
                      <a:gd name="T5" fmla="*/ 45 h 54"/>
                      <a:gd name="T6" fmla="*/ 9 w 54"/>
                      <a:gd name="T7" fmla="*/ 10 h 54"/>
                      <a:gd name="T8" fmla="*/ 44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4" y="10"/>
                        </a:moveTo>
                        <a:cubicBezTo>
                          <a:pt x="54" y="19"/>
                          <a:pt x="54" y="35"/>
                          <a:pt x="44" y="45"/>
                        </a:cubicBezTo>
                        <a:cubicBezTo>
                          <a:pt x="35" y="54"/>
                          <a:pt x="19" y="54"/>
                          <a:pt x="9" y="45"/>
                        </a:cubicBezTo>
                        <a:cubicBezTo>
                          <a:pt x="0" y="35"/>
                          <a:pt x="0" y="19"/>
                          <a:pt x="9" y="10"/>
                        </a:cubicBezTo>
                        <a:cubicBezTo>
                          <a:pt x="19" y="0"/>
                          <a:pt x="35" y="0"/>
                          <a:pt x="44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1" name="Freeform 26">
                    <a:extLst>
                      <a:ext uri="{FF2B5EF4-FFF2-40B4-BE49-F238E27FC236}">
                        <a16:creationId xmlns:a16="http://schemas.microsoft.com/office/drawing/2014/main" id="{318E9CC0-E11E-4906-9108-7889531C27B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05575" y="4357688"/>
                    <a:ext cx="182562" cy="184150"/>
                  </a:xfrm>
                  <a:custGeom>
                    <a:avLst/>
                    <a:gdLst>
                      <a:gd name="T0" fmla="*/ 45 w 54"/>
                      <a:gd name="T1" fmla="*/ 9 h 54"/>
                      <a:gd name="T2" fmla="*/ 10 w 54"/>
                      <a:gd name="T3" fmla="*/ 9 h 54"/>
                      <a:gd name="T4" fmla="*/ 10 w 54"/>
                      <a:gd name="T5" fmla="*/ 44 h 54"/>
                      <a:gd name="T6" fmla="*/ 45 w 54"/>
                      <a:gd name="T7" fmla="*/ 44 h 54"/>
                      <a:gd name="T8" fmla="*/ 45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5" y="9"/>
                        </a:moveTo>
                        <a:cubicBezTo>
                          <a:pt x="35" y="0"/>
                          <a:pt x="20" y="0"/>
                          <a:pt x="10" y="9"/>
                        </a:cubicBezTo>
                        <a:cubicBezTo>
                          <a:pt x="0" y="19"/>
                          <a:pt x="0" y="35"/>
                          <a:pt x="10" y="44"/>
                        </a:cubicBezTo>
                        <a:cubicBezTo>
                          <a:pt x="20" y="54"/>
                          <a:pt x="35" y="54"/>
                          <a:pt x="45" y="44"/>
                        </a:cubicBezTo>
                        <a:cubicBezTo>
                          <a:pt x="54" y="35"/>
                          <a:pt x="54" y="19"/>
                          <a:pt x="45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2" name="Freeform 27">
                    <a:extLst>
                      <a:ext uri="{FF2B5EF4-FFF2-40B4-BE49-F238E27FC236}">
                        <a16:creationId xmlns:a16="http://schemas.microsoft.com/office/drawing/2014/main" id="{B8467669-319B-4C37-AC06-69EBE843A79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32451" y="4357688"/>
                    <a:ext cx="182562" cy="184150"/>
                  </a:xfrm>
                  <a:custGeom>
                    <a:avLst/>
                    <a:gdLst>
                      <a:gd name="T0" fmla="*/ 9 w 54"/>
                      <a:gd name="T1" fmla="*/ 9 h 54"/>
                      <a:gd name="T2" fmla="*/ 44 w 54"/>
                      <a:gd name="T3" fmla="*/ 9 h 54"/>
                      <a:gd name="T4" fmla="*/ 44 w 54"/>
                      <a:gd name="T5" fmla="*/ 44 h 54"/>
                      <a:gd name="T6" fmla="*/ 9 w 54"/>
                      <a:gd name="T7" fmla="*/ 44 h 54"/>
                      <a:gd name="T8" fmla="*/ 9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9" y="9"/>
                        </a:moveTo>
                        <a:cubicBezTo>
                          <a:pt x="19" y="0"/>
                          <a:pt x="35" y="0"/>
                          <a:pt x="44" y="9"/>
                        </a:cubicBezTo>
                        <a:cubicBezTo>
                          <a:pt x="54" y="19"/>
                          <a:pt x="54" y="35"/>
                          <a:pt x="44" y="44"/>
                        </a:cubicBezTo>
                        <a:cubicBezTo>
                          <a:pt x="35" y="54"/>
                          <a:pt x="19" y="54"/>
                          <a:pt x="9" y="44"/>
                        </a:cubicBezTo>
                        <a:cubicBezTo>
                          <a:pt x="0" y="35"/>
                          <a:pt x="0" y="19"/>
                          <a:pt x="9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3" name="Freeform 28">
                    <a:extLst>
                      <a:ext uri="{FF2B5EF4-FFF2-40B4-BE49-F238E27FC236}">
                        <a16:creationId xmlns:a16="http://schemas.microsoft.com/office/drawing/2014/main" id="{6F125F83-4FBF-4E46-865E-A7033A1EC291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23038" y="3460750"/>
                    <a:ext cx="182562" cy="184150"/>
                  </a:xfrm>
                  <a:custGeom>
                    <a:avLst/>
                    <a:gdLst>
                      <a:gd name="T0" fmla="*/ 10 w 54"/>
                      <a:gd name="T1" fmla="*/ 10 h 54"/>
                      <a:gd name="T2" fmla="*/ 10 w 54"/>
                      <a:gd name="T3" fmla="*/ 45 h 54"/>
                      <a:gd name="T4" fmla="*/ 45 w 54"/>
                      <a:gd name="T5" fmla="*/ 45 h 54"/>
                      <a:gd name="T6" fmla="*/ 45 w 54"/>
                      <a:gd name="T7" fmla="*/ 10 h 54"/>
                      <a:gd name="T8" fmla="*/ 10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10" y="10"/>
                        </a:moveTo>
                        <a:cubicBezTo>
                          <a:pt x="0" y="19"/>
                          <a:pt x="0" y="35"/>
                          <a:pt x="10" y="45"/>
                        </a:cubicBezTo>
                        <a:cubicBezTo>
                          <a:pt x="20" y="54"/>
                          <a:pt x="35" y="54"/>
                          <a:pt x="45" y="45"/>
                        </a:cubicBezTo>
                        <a:cubicBezTo>
                          <a:pt x="54" y="35"/>
                          <a:pt x="54" y="19"/>
                          <a:pt x="45" y="10"/>
                        </a:cubicBezTo>
                        <a:cubicBezTo>
                          <a:pt x="35" y="0"/>
                          <a:pt x="20" y="0"/>
                          <a:pt x="10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4" name="Freeform 29">
                    <a:extLst>
                      <a:ext uri="{FF2B5EF4-FFF2-40B4-BE49-F238E27FC236}">
                        <a16:creationId xmlns:a16="http://schemas.microsoft.com/office/drawing/2014/main" id="{DC9C90B9-DACB-4BBC-9808-A9012DD1DCA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872163" y="3400425"/>
                    <a:ext cx="166687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33 w 49"/>
                      <a:gd name="T3" fmla="*/ 45 h 50"/>
                      <a:gd name="T4" fmla="*/ 5 w 49"/>
                      <a:gd name="T5" fmla="*/ 33 h 50"/>
                      <a:gd name="T6" fmla="*/ 16 w 49"/>
                      <a:gd name="T7" fmla="*/ 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9" y="28"/>
                          <a:pt x="44" y="41"/>
                          <a:pt x="33" y="45"/>
                        </a:cubicBezTo>
                        <a:cubicBezTo>
                          <a:pt x="22" y="50"/>
                          <a:pt x="9" y="45"/>
                          <a:pt x="5" y="33"/>
                        </a:cubicBezTo>
                        <a:cubicBezTo>
                          <a:pt x="0" y="22"/>
                          <a:pt x="5" y="10"/>
                          <a:pt x="16" y="5"/>
                        </a:cubicBezTo>
                        <a:cubicBezTo>
                          <a:pt x="27" y="0"/>
                          <a:pt x="40" y="6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5" name="Freeform 30">
                    <a:extLst>
                      <a:ext uri="{FF2B5EF4-FFF2-40B4-BE49-F238E27FC236}">
                        <a16:creationId xmlns:a16="http://schemas.microsoft.com/office/drawing/2014/main" id="{B907774C-3687-4E42-BAB2-E39CF9C2306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281738" y="4432300"/>
                    <a:ext cx="165100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16 w 49"/>
                      <a:gd name="T3" fmla="*/ 5 h 50"/>
                      <a:gd name="T4" fmla="*/ 4 w 49"/>
                      <a:gd name="T5" fmla="*/ 33 h 50"/>
                      <a:gd name="T6" fmla="*/ 33 w 49"/>
                      <a:gd name="T7" fmla="*/ 4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0" y="6"/>
                          <a:pt x="27" y="0"/>
                          <a:pt x="16" y="5"/>
                        </a:cubicBezTo>
                        <a:cubicBezTo>
                          <a:pt x="5" y="9"/>
                          <a:pt x="0" y="22"/>
                          <a:pt x="4" y="33"/>
                        </a:cubicBezTo>
                        <a:cubicBezTo>
                          <a:pt x="9" y="44"/>
                          <a:pt x="22" y="50"/>
                          <a:pt x="33" y="45"/>
                        </a:cubicBezTo>
                        <a:cubicBezTo>
                          <a:pt x="44" y="41"/>
                          <a:pt x="49" y="28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6" name="Freeform 32">
                    <a:extLst>
                      <a:ext uri="{FF2B5EF4-FFF2-40B4-BE49-F238E27FC236}">
                        <a16:creationId xmlns:a16="http://schemas.microsoft.com/office/drawing/2014/main" id="{09D236E6-B85E-42BE-8DAB-D153E167285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572126" y="3702050"/>
                    <a:ext cx="165100" cy="169862"/>
                  </a:xfrm>
                  <a:custGeom>
                    <a:avLst/>
                    <a:gdLst>
                      <a:gd name="T0" fmla="*/ 33 w 49"/>
                      <a:gd name="T1" fmla="*/ 5 h 50"/>
                      <a:gd name="T2" fmla="*/ 45 w 49"/>
                      <a:gd name="T3" fmla="*/ 33 h 50"/>
                      <a:gd name="T4" fmla="*/ 16 w 49"/>
                      <a:gd name="T5" fmla="*/ 45 h 50"/>
                      <a:gd name="T6" fmla="*/ 4 w 49"/>
                      <a:gd name="T7" fmla="*/ 17 h 50"/>
                      <a:gd name="T8" fmla="*/ 33 w 49"/>
                      <a:gd name="T9" fmla="*/ 5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33" y="5"/>
                        </a:moveTo>
                        <a:cubicBezTo>
                          <a:pt x="44" y="10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4" y="17"/>
                        </a:cubicBezTo>
                        <a:cubicBezTo>
                          <a:pt x="9" y="6"/>
                          <a:pt x="22" y="0"/>
                          <a:pt x="33" y="5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7" name="Freeform 33">
                    <a:extLst>
                      <a:ext uri="{FF2B5EF4-FFF2-40B4-BE49-F238E27FC236}">
                        <a16:creationId xmlns:a16="http://schemas.microsoft.com/office/drawing/2014/main" id="{6FF2D236-3F27-4655-8A67-0631C818878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872163" y="4432300"/>
                    <a:ext cx="166687" cy="169862"/>
                  </a:xfrm>
                  <a:custGeom>
                    <a:avLst/>
                    <a:gdLst>
                      <a:gd name="T0" fmla="*/ 5 w 49"/>
                      <a:gd name="T1" fmla="*/ 17 h 50"/>
                      <a:gd name="T2" fmla="*/ 33 w 49"/>
                      <a:gd name="T3" fmla="*/ 5 h 50"/>
                      <a:gd name="T4" fmla="*/ 45 w 49"/>
                      <a:gd name="T5" fmla="*/ 33 h 50"/>
                      <a:gd name="T6" fmla="*/ 16 w 49"/>
                      <a:gd name="T7" fmla="*/ 45 h 50"/>
                      <a:gd name="T8" fmla="*/ 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5" y="17"/>
                        </a:moveTo>
                        <a:cubicBezTo>
                          <a:pt x="9" y="6"/>
                          <a:pt x="22" y="0"/>
                          <a:pt x="33" y="5"/>
                        </a:cubicBezTo>
                        <a:cubicBezTo>
                          <a:pt x="44" y="9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8" name="Freeform 34">
                    <a:extLst>
                      <a:ext uri="{FF2B5EF4-FFF2-40B4-BE49-F238E27FC236}">
                        <a16:creationId xmlns:a16="http://schemas.microsoft.com/office/drawing/2014/main" id="{9AE4DDCF-59B0-4BBC-AB1F-1CE26A4E25D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299201" y="3400425"/>
                    <a:ext cx="165100" cy="169862"/>
                  </a:xfrm>
                  <a:custGeom>
                    <a:avLst/>
                    <a:gdLst>
                      <a:gd name="T0" fmla="*/ 4 w 49"/>
                      <a:gd name="T1" fmla="*/ 17 h 50"/>
                      <a:gd name="T2" fmla="*/ 16 w 49"/>
                      <a:gd name="T3" fmla="*/ 45 h 50"/>
                      <a:gd name="T4" fmla="*/ 45 w 49"/>
                      <a:gd name="T5" fmla="*/ 33 h 50"/>
                      <a:gd name="T6" fmla="*/ 33 w 49"/>
                      <a:gd name="T7" fmla="*/ 5 h 50"/>
                      <a:gd name="T8" fmla="*/ 4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" y="17"/>
                        </a:moveTo>
                        <a:cubicBezTo>
                          <a:pt x="0" y="28"/>
                          <a:pt x="5" y="41"/>
                          <a:pt x="16" y="45"/>
                        </a:cubicBezTo>
                        <a:cubicBezTo>
                          <a:pt x="27" y="50"/>
                          <a:pt x="40" y="45"/>
                          <a:pt x="45" y="33"/>
                        </a:cubicBezTo>
                        <a:cubicBezTo>
                          <a:pt x="49" y="22"/>
                          <a:pt x="44" y="10"/>
                          <a:pt x="33" y="5"/>
                        </a:cubicBezTo>
                        <a:cubicBezTo>
                          <a:pt x="22" y="0"/>
                          <a:pt x="9" y="6"/>
                          <a:pt x="4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</p:grpSp>
            <p:sp>
              <p:nvSpPr>
                <p:cNvPr id="149" name="Freeform 31">
                  <a:extLst>
                    <a:ext uri="{FF2B5EF4-FFF2-40B4-BE49-F238E27FC236}">
                      <a16:creationId xmlns:a16="http://schemas.microsoft.com/office/drawing/2014/main" id="{29630960-08F4-43E9-8CE2-D8954BB9866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554663" y="4130675"/>
                  <a:ext cx="165100" cy="169862"/>
                </a:xfrm>
                <a:custGeom>
                  <a:avLst/>
                  <a:gdLst>
                    <a:gd name="T0" fmla="*/ 16 w 49"/>
                    <a:gd name="T1" fmla="*/ 5 h 50"/>
                    <a:gd name="T2" fmla="*/ 45 w 49"/>
                    <a:gd name="T3" fmla="*/ 17 h 50"/>
                    <a:gd name="T4" fmla="*/ 33 w 49"/>
                    <a:gd name="T5" fmla="*/ 45 h 50"/>
                    <a:gd name="T6" fmla="*/ 4 w 49"/>
                    <a:gd name="T7" fmla="*/ 33 h 50"/>
                    <a:gd name="T8" fmla="*/ 16 w 49"/>
                    <a:gd name="T9" fmla="*/ 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50">
                      <a:moveTo>
                        <a:pt x="16" y="5"/>
                      </a:moveTo>
                      <a:cubicBezTo>
                        <a:pt x="27" y="0"/>
                        <a:pt x="40" y="6"/>
                        <a:pt x="45" y="17"/>
                      </a:cubicBezTo>
                      <a:cubicBezTo>
                        <a:pt x="49" y="28"/>
                        <a:pt x="44" y="40"/>
                        <a:pt x="33" y="45"/>
                      </a:cubicBezTo>
                      <a:cubicBezTo>
                        <a:pt x="22" y="50"/>
                        <a:pt x="9" y="44"/>
                        <a:pt x="4" y="33"/>
                      </a:cubicBezTo>
                      <a:cubicBezTo>
                        <a:pt x="0" y="22"/>
                        <a:pt x="5" y="10"/>
                        <a:pt x="16" y="5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8483BF53-2308-4B26-848C-AFA070012794}"/>
                  </a:ext>
                </a:extLst>
              </p:cNvPr>
              <p:cNvGrpSpPr/>
              <p:nvPr userDrawn="1"/>
            </p:nvGrpSpPr>
            <p:grpSpPr bwMode="white">
              <a:xfrm>
                <a:off x="342306" y="4542399"/>
                <a:ext cx="720896" cy="910185"/>
                <a:chOff x="4795838" y="2646363"/>
                <a:chExt cx="2146299" cy="2709862"/>
              </a:xfrm>
              <a:solidFill>
                <a:srgbClr val="A2ACAB"/>
              </a:solidFill>
            </p:grpSpPr>
            <p:sp>
              <p:nvSpPr>
                <p:cNvPr id="105" name="Oval 35">
                  <a:extLst>
                    <a:ext uri="{FF2B5EF4-FFF2-40B4-BE49-F238E27FC236}">
                      <a16:creationId xmlns:a16="http://schemas.microsoft.com/office/drawing/2014/main" id="{DE35371E-40AC-457A-BBCA-BB5943298649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75363" y="3081338"/>
                  <a:ext cx="134937" cy="13493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6" name="Oval 36">
                  <a:extLst>
                    <a:ext uri="{FF2B5EF4-FFF2-40B4-BE49-F238E27FC236}">
                      <a16:creationId xmlns:a16="http://schemas.microsoft.com/office/drawing/2014/main" id="{57563200-A5DC-4709-A780-743FA90B194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88063" y="2905125"/>
                  <a:ext cx="109537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7" name="Oval 37">
                  <a:extLst>
                    <a:ext uri="{FF2B5EF4-FFF2-40B4-BE49-F238E27FC236}">
                      <a16:creationId xmlns:a16="http://schemas.microsoft.com/office/drawing/2014/main" id="{0D6A7F2A-1984-409C-ADB0-DDF7165C698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05525" y="2759075"/>
                  <a:ext cx="74612" cy="7778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8" name="Oval 38">
                  <a:extLst>
                    <a:ext uri="{FF2B5EF4-FFF2-40B4-BE49-F238E27FC236}">
                      <a16:creationId xmlns:a16="http://schemas.microsoft.com/office/drawing/2014/main" id="{161887F0-4DFD-4C39-98A1-BC43DBCE290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19813" y="2646363"/>
                  <a:ext cx="46037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9" name="Oval 39">
                  <a:extLst>
                    <a:ext uri="{FF2B5EF4-FFF2-40B4-BE49-F238E27FC236}">
                      <a16:creationId xmlns:a16="http://schemas.microsoft.com/office/drawing/2014/main" id="{CE1513DF-ECB5-48A2-BA9F-4EC5C8E8A89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78538" y="4786313"/>
                  <a:ext cx="138112" cy="1381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0" name="Oval 40">
                  <a:extLst>
                    <a:ext uri="{FF2B5EF4-FFF2-40B4-BE49-F238E27FC236}">
                      <a16:creationId xmlns:a16="http://schemas.microsoft.com/office/drawing/2014/main" id="{174E95B2-20FF-4BA1-9C96-A6AC47BF5DE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96000" y="4992688"/>
                  <a:ext cx="104775" cy="10636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1" name="Oval 41">
                  <a:extLst>
                    <a:ext uri="{FF2B5EF4-FFF2-40B4-BE49-F238E27FC236}">
                      <a16:creationId xmlns:a16="http://schemas.microsoft.com/office/drawing/2014/main" id="{1A7DEF68-1B79-4D28-B315-53B30C17215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08700" y="5165725"/>
                  <a:ext cx="77787" cy="793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2" name="Oval 42">
                  <a:extLst>
                    <a:ext uri="{FF2B5EF4-FFF2-40B4-BE49-F238E27FC236}">
                      <a16:creationId xmlns:a16="http://schemas.microsoft.com/office/drawing/2014/main" id="{296769C1-5D81-4786-93E3-BDAF258E006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26163" y="5311775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3" name="Freeform 43">
                  <a:extLst>
                    <a:ext uri="{FF2B5EF4-FFF2-40B4-BE49-F238E27FC236}">
                      <a16:creationId xmlns:a16="http://schemas.microsoft.com/office/drawing/2014/main" id="{3AA43997-1380-4A96-8B70-445CD1B82AE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465763" y="3325813"/>
                  <a:ext cx="152400" cy="149225"/>
                </a:xfrm>
                <a:custGeom>
                  <a:avLst/>
                  <a:gdLst>
                    <a:gd name="T0" fmla="*/ 37 w 45"/>
                    <a:gd name="T1" fmla="*/ 8 h 44"/>
                    <a:gd name="T2" fmla="*/ 37 w 45"/>
                    <a:gd name="T3" fmla="*/ 36 h 44"/>
                    <a:gd name="T4" fmla="*/ 8 w 45"/>
                    <a:gd name="T5" fmla="*/ 36 h 44"/>
                    <a:gd name="T6" fmla="*/ 8 w 45"/>
                    <a:gd name="T7" fmla="*/ 8 h 44"/>
                    <a:gd name="T8" fmla="*/ 37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37" y="8"/>
                      </a:moveTo>
                      <a:cubicBezTo>
                        <a:pt x="45" y="15"/>
                        <a:pt x="45" y="28"/>
                        <a:pt x="37" y="36"/>
                      </a:cubicBezTo>
                      <a:cubicBezTo>
                        <a:pt x="29" y="44"/>
                        <a:pt x="16" y="44"/>
                        <a:pt x="8" y="36"/>
                      </a:cubicBezTo>
                      <a:cubicBezTo>
                        <a:pt x="0" y="28"/>
                        <a:pt x="0" y="15"/>
                        <a:pt x="8" y="8"/>
                      </a:cubicBezTo>
                      <a:cubicBezTo>
                        <a:pt x="16" y="0"/>
                        <a:pt x="29" y="0"/>
                        <a:pt x="37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4" name="Freeform 44">
                  <a:extLst>
                    <a:ext uri="{FF2B5EF4-FFF2-40B4-BE49-F238E27FC236}">
                      <a16:creationId xmlns:a16="http://schemas.microsoft.com/office/drawing/2014/main" id="{B5E2F463-1469-4D78-AF0E-3741B08B2911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51463" y="3206750"/>
                  <a:ext cx="114300" cy="115887"/>
                </a:xfrm>
                <a:custGeom>
                  <a:avLst/>
                  <a:gdLst>
                    <a:gd name="T0" fmla="*/ 28 w 34"/>
                    <a:gd name="T1" fmla="*/ 6 h 34"/>
                    <a:gd name="T2" fmla="*/ 28 w 34"/>
                    <a:gd name="T3" fmla="*/ 28 h 34"/>
                    <a:gd name="T4" fmla="*/ 6 w 34"/>
                    <a:gd name="T5" fmla="*/ 28 h 34"/>
                    <a:gd name="T6" fmla="*/ 6 w 34"/>
                    <a:gd name="T7" fmla="*/ 6 h 34"/>
                    <a:gd name="T8" fmla="*/ 28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28" y="6"/>
                      </a:move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  <a:cubicBezTo>
                        <a:pt x="12" y="0"/>
                        <a:pt x="22" y="0"/>
                        <a:pt x="28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5" name="Freeform 45">
                  <a:extLst>
                    <a:ext uri="{FF2B5EF4-FFF2-40B4-BE49-F238E27FC236}">
                      <a16:creationId xmlns:a16="http://schemas.microsoft.com/office/drawing/2014/main" id="{B092F5C1-2C67-46EE-81BF-0DB1BCBACDF1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53038" y="3111500"/>
                  <a:ext cx="84137" cy="80962"/>
                </a:xfrm>
                <a:custGeom>
                  <a:avLst/>
                  <a:gdLst>
                    <a:gd name="T0" fmla="*/ 20 w 25"/>
                    <a:gd name="T1" fmla="*/ 4 h 24"/>
                    <a:gd name="T2" fmla="*/ 20 w 25"/>
                    <a:gd name="T3" fmla="*/ 20 h 24"/>
                    <a:gd name="T4" fmla="*/ 5 w 25"/>
                    <a:gd name="T5" fmla="*/ 20 h 24"/>
                    <a:gd name="T6" fmla="*/ 5 w 25"/>
                    <a:gd name="T7" fmla="*/ 4 h 24"/>
                    <a:gd name="T8" fmla="*/ 20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20" y="4"/>
                      </a:moveTo>
                      <a:cubicBezTo>
                        <a:pt x="25" y="8"/>
                        <a:pt x="25" y="15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5"/>
                        <a:pt x="0" y="8"/>
                        <a:pt x="5" y="4"/>
                      </a:cubicBezTo>
                      <a:cubicBezTo>
                        <a:pt x="9" y="0"/>
                        <a:pt x="16" y="0"/>
                        <a:pt x="20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6" name="Freeform 46">
                  <a:extLst>
                    <a:ext uri="{FF2B5EF4-FFF2-40B4-BE49-F238E27FC236}">
                      <a16:creationId xmlns:a16="http://schemas.microsoft.com/office/drawing/2014/main" id="{D96F0EC8-6194-4DEC-8A27-4C4F408C7D5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673850" y="4527550"/>
                  <a:ext cx="149225" cy="149225"/>
                </a:xfrm>
                <a:custGeom>
                  <a:avLst/>
                  <a:gdLst>
                    <a:gd name="T0" fmla="*/ 36 w 44"/>
                    <a:gd name="T1" fmla="*/ 8 h 44"/>
                    <a:gd name="T2" fmla="*/ 8 w 44"/>
                    <a:gd name="T3" fmla="*/ 8 h 44"/>
                    <a:gd name="T4" fmla="*/ 8 w 44"/>
                    <a:gd name="T5" fmla="*/ 37 h 44"/>
                    <a:gd name="T6" fmla="*/ 36 w 44"/>
                    <a:gd name="T7" fmla="*/ 37 h 44"/>
                    <a:gd name="T8" fmla="*/ 36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36" y="8"/>
                      </a:moveTo>
                      <a:cubicBezTo>
                        <a:pt x="28" y="0"/>
                        <a:pt x="16" y="0"/>
                        <a:pt x="8" y="8"/>
                      </a:cubicBezTo>
                      <a:cubicBezTo>
                        <a:pt x="0" y="16"/>
                        <a:pt x="0" y="29"/>
                        <a:pt x="8" y="37"/>
                      </a:cubicBezTo>
                      <a:cubicBezTo>
                        <a:pt x="16" y="44"/>
                        <a:pt x="28" y="44"/>
                        <a:pt x="36" y="37"/>
                      </a:cubicBezTo>
                      <a:cubicBezTo>
                        <a:pt x="44" y="29"/>
                        <a:pt x="44" y="16"/>
                        <a:pt x="36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7" name="Freeform 47">
                  <a:extLst>
                    <a:ext uri="{FF2B5EF4-FFF2-40B4-BE49-F238E27FC236}">
                      <a16:creationId xmlns:a16="http://schemas.microsoft.com/office/drawing/2014/main" id="{7B3E4C1E-6E1B-418A-A080-014222CAD7E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823075" y="4679950"/>
                  <a:ext cx="119062" cy="115887"/>
                </a:xfrm>
                <a:custGeom>
                  <a:avLst/>
                  <a:gdLst>
                    <a:gd name="T0" fmla="*/ 29 w 35"/>
                    <a:gd name="T1" fmla="*/ 6 h 34"/>
                    <a:gd name="T2" fmla="*/ 6 w 35"/>
                    <a:gd name="T3" fmla="*/ 6 h 34"/>
                    <a:gd name="T4" fmla="*/ 6 w 35"/>
                    <a:gd name="T5" fmla="*/ 28 h 34"/>
                    <a:gd name="T6" fmla="*/ 29 w 35"/>
                    <a:gd name="T7" fmla="*/ 28 h 34"/>
                    <a:gd name="T8" fmla="*/ 29 w 35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4">
                      <a:moveTo>
                        <a:pt x="29" y="6"/>
                      </a:moveTo>
                      <a:cubicBezTo>
                        <a:pt x="23" y="0"/>
                        <a:pt x="13" y="0"/>
                        <a:pt x="6" y="6"/>
                      </a:cubicBezTo>
                      <a:cubicBezTo>
                        <a:pt x="0" y="12"/>
                        <a:pt x="0" y="22"/>
                        <a:pt x="6" y="28"/>
                      </a:cubicBezTo>
                      <a:cubicBezTo>
                        <a:pt x="13" y="34"/>
                        <a:pt x="23" y="34"/>
                        <a:pt x="29" y="28"/>
                      </a:cubicBezTo>
                      <a:cubicBezTo>
                        <a:pt x="35" y="22"/>
                        <a:pt x="35" y="12"/>
                        <a:pt x="29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8" name="Oval 48">
                  <a:extLst>
                    <a:ext uri="{FF2B5EF4-FFF2-40B4-BE49-F238E27FC236}">
                      <a16:creationId xmlns:a16="http://schemas.microsoft.com/office/drawing/2014/main" id="{DECBEA8A-F0F5-4750-A911-8C739E2A1F6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5226050" y="3937000"/>
                  <a:ext cx="138112" cy="1365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9" name="Oval 49">
                  <a:extLst>
                    <a:ext uri="{FF2B5EF4-FFF2-40B4-BE49-F238E27FC236}">
                      <a16:creationId xmlns:a16="http://schemas.microsoft.com/office/drawing/2014/main" id="{8F3AA637-0D47-40AB-8D3E-07A0C75D7F2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5053013" y="3951288"/>
                  <a:ext cx="104775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0" name="Oval 50">
                  <a:extLst>
                    <a:ext uri="{FF2B5EF4-FFF2-40B4-BE49-F238E27FC236}">
                      <a16:creationId xmlns:a16="http://schemas.microsoft.com/office/drawing/2014/main" id="{597E87A9-43F3-4894-961A-8F97358F769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4906963" y="3967163"/>
                  <a:ext cx="74612" cy="746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1" name="Oval 51">
                  <a:extLst>
                    <a:ext uri="{FF2B5EF4-FFF2-40B4-BE49-F238E27FC236}">
                      <a16:creationId xmlns:a16="http://schemas.microsoft.com/office/drawing/2014/main" id="{3021883B-614E-46DB-B866-C8C611A9DB0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4795838" y="3981450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2" name="Freeform 52">
                  <a:extLst>
                    <a:ext uri="{FF2B5EF4-FFF2-40B4-BE49-F238E27FC236}">
                      <a16:creationId xmlns:a16="http://schemas.microsoft.com/office/drawing/2014/main" id="{2D51B6E6-D565-4DDA-82F9-87850DB78360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468938" y="4530725"/>
                  <a:ext cx="152400" cy="149225"/>
                </a:xfrm>
                <a:custGeom>
                  <a:avLst/>
                  <a:gdLst>
                    <a:gd name="T0" fmla="*/ 8 w 45"/>
                    <a:gd name="T1" fmla="*/ 8 h 44"/>
                    <a:gd name="T2" fmla="*/ 37 w 45"/>
                    <a:gd name="T3" fmla="*/ 8 h 44"/>
                    <a:gd name="T4" fmla="*/ 37 w 45"/>
                    <a:gd name="T5" fmla="*/ 37 h 44"/>
                    <a:gd name="T6" fmla="*/ 8 w 45"/>
                    <a:gd name="T7" fmla="*/ 37 h 44"/>
                    <a:gd name="T8" fmla="*/ 8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8" y="8"/>
                      </a:moveTo>
                      <a:cubicBezTo>
                        <a:pt x="16" y="0"/>
                        <a:pt x="29" y="0"/>
                        <a:pt x="37" y="8"/>
                      </a:cubicBezTo>
                      <a:cubicBezTo>
                        <a:pt x="45" y="16"/>
                        <a:pt x="45" y="29"/>
                        <a:pt x="37" y="37"/>
                      </a:cubicBezTo>
                      <a:cubicBezTo>
                        <a:pt x="29" y="44"/>
                        <a:pt x="16" y="44"/>
                        <a:pt x="8" y="37"/>
                      </a:cubicBezTo>
                      <a:cubicBezTo>
                        <a:pt x="0" y="29"/>
                        <a:pt x="0" y="16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3" name="Freeform 53">
                  <a:extLst>
                    <a:ext uri="{FF2B5EF4-FFF2-40B4-BE49-F238E27FC236}">
                      <a16:creationId xmlns:a16="http://schemas.microsoft.com/office/drawing/2014/main" id="{C8788EE9-F3AF-4166-A025-F2B0DACC6B63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54638" y="4684713"/>
                  <a:ext cx="114300" cy="114300"/>
                </a:xfrm>
                <a:custGeom>
                  <a:avLst/>
                  <a:gdLst>
                    <a:gd name="T0" fmla="*/ 6 w 34"/>
                    <a:gd name="T1" fmla="*/ 6 h 34"/>
                    <a:gd name="T2" fmla="*/ 28 w 34"/>
                    <a:gd name="T3" fmla="*/ 6 h 34"/>
                    <a:gd name="T4" fmla="*/ 28 w 34"/>
                    <a:gd name="T5" fmla="*/ 28 h 34"/>
                    <a:gd name="T6" fmla="*/ 6 w 34"/>
                    <a:gd name="T7" fmla="*/ 28 h 34"/>
                    <a:gd name="T8" fmla="*/ 6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6" y="6"/>
                      </a:moveTo>
                      <a:cubicBezTo>
                        <a:pt x="12" y="0"/>
                        <a:pt x="22" y="0"/>
                        <a:pt x="28" y="6"/>
                      </a:cubicBez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4" name="Freeform 54">
                  <a:extLst>
                    <a:ext uri="{FF2B5EF4-FFF2-40B4-BE49-F238E27FC236}">
                      <a16:creationId xmlns:a16="http://schemas.microsoft.com/office/drawing/2014/main" id="{92312674-9F9E-4051-B353-BE85356439AC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56213" y="4813300"/>
                  <a:ext cx="84137" cy="80962"/>
                </a:xfrm>
                <a:custGeom>
                  <a:avLst/>
                  <a:gdLst>
                    <a:gd name="T0" fmla="*/ 5 w 25"/>
                    <a:gd name="T1" fmla="*/ 4 h 24"/>
                    <a:gd name="T2" fmla="*/ 20 w 25"/>
                    <a:gd name="T3" fmla="*/ 4 h 24"/>
                    <a:gd name="T4" fmla="*/ 20 w 25"/>
                    <a:gd name="T5" fmla="*/ 20 h 24"/>
                    <a:gd name="T6" fmla="*/ 5 w 25"/>
                    <a:gd name="T7" fmla="*/ 20 h 24"/>
                    <a:gd name="T8" fmla="*/ 5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5" y="4"/>
                      </a:moveTo>
                      <a:cubicBezTo>
                        <a:pt x="9" y="0"/>
                        <a:pt x="16" y="0"/>
                        <a:pt x="20" y="4"/>
                      </a:cubicBezTo>
                      <a:cubicBezTo>
                        <a:pt x="25" y="9"/>
                        <a:pt x="25" y="16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6"/>
                        <a:pt x="0" y="9"/>
                        <a:pt x="5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5" name="Freeform 55">
                  <a:extLst>
                    <a:ext uri="{FF2B5EF4-FFF2-40B4-BE49-F238E27FC236}">
                      <a16:creationId xmlns:a16="http://schemas.microsoft.com/office/drawing/2014/main" id="{767D886C-FCAC-4E6F-913B-114D05E2F19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81600" y="4921250"/>
                  <a:ext cx="50800" cy="47625"/>
                </a:xfrm>
                <a:custGeom>
                  <a:avLst/>
                  <a:gdLst>
                    <a:gd name="T0" fmla="*/ 3 w 15"/>
                    <a:gd name="T1" fmla="*/ 2 h 14"/>
                    <a:gd name="T2" fmla="*/ 12 w 15"/>
                    <a:gd name="T3" fmla="*/ 2 h 14"/>
                    <a:gd name="T4" fmla="*/ 12 w 15"/>
                    <a:gd name="T5" fmla="*/ 12 h 14"/>
                    <a:gd name="T6" fmla="*/ 3 w 15"/>
                    <a:gd name="T7" fmla="*/ 12 h 14"/>
                    <a:gd name="T8" fmla="*/ 3 w 15"/>
                    <a:gd name="T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3" y="2"/>
                      </a:moveTo>
                      <a:cubicBezTo>
                        <a:pt x="6" y="0"/>
                        <a:pt x="10" y="0"/>
                        <a:pt x="12" y="2"/>
                      </a:cubicBezTo>
                      <a:cubicBezTo>
                        <a:pt x="15" y="5"/>
                        <a:pt x="15" y="9"/>
                        <a:pt x="12" y="12"/>
                      </a:cubicBezTo>
                      <a:cubicBezTo>
                        <a:pt x="10" y="14"/>
                        <a:pt x="6" y="14"/>
                        <a:pt x="3" y="12"/>
                      </a:cubicBezTo>
                      <a:cubicBezTo>
                        <a:pt x="0" y="9"/>
                        <a:pt x="0" y="5"/>
                        <a:pt x="3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6" name="Freeform 56">
                  <a:extLst>
                    <a:ext uri="{FF2B5EF4-FFF2-40B4-BE49-F238E27FC236}">
                      <a16:creationId xmlns:a16="http://schemas.microsoft.com/office/drawing/2014/main" id="{05CCF507-EA11-4ECC-94DC-6B2C67580AF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670675" y="3322638"/>
                  <a:ext cx="149225" cy="149225"/>
                </a:xfrm>
                <a:custGeom>
                  <a:avLst/>
                  <a:gdLst>
                    <a:gd name="T0" fmla="*/ 8 w 44"/>
                    <a:gd name="T1" fmla="*/ 8 h 44"/>
                    <a:gd name="T2" fmla="*/ 8 w 44"/>
                    <a:gd name="T3" fmla="*/ 36 h 44"/>
                    <a:gd name="T4" fmla="*/ 36 w 44"/>
                    <a:gd name="T5" fmla="*/ 36 h 44"/>
                    <a:gd name="T6" fmla="*/ 36 w 44"/>
                    <a:gd name="T7" fmla="*/ 8 h 44"/>
                    <a:gd name="T8" fmla="*/ 8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8" y="8"/>
                      </a:moveTo>
                      <a:cubicBezTo>
                        <a:pt x="0" y="15"/>
                        <a:pt x="0" y="28"/>
                        <a:pt x="8" y="36"/>
                      </a:cubicBezTo>
                      <a:cubicBezTo>
                        <a:pt x="16" y="44"/>
                        <a:pt x="28" y="44"/>
                        <a:pt x="36" y="36"/>
                      </a:cubicBezTo>
                      <a:cubicBezTo>
                        <a:pt x="44" y="28"/>
                        <a:pt x="44" y="15"/>
                        <a:pt x="36" y="8"/>
                      </a:cubicBezTo>
                      <a:cubicBezTo>
                        <a:pt x="28" y="0"/>
                        <a:pt x="16" y="0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7" name="Freeform 57">
                  <a:extLst>
                    <a:ext uri="{FF2B5EF4-FFF2-40B4-BE49-F238E27FC236}">
                      <a16:creationId xmlns:a16="http://schemas.microsoft.com/office/drawing/2014/main" id="{CC3A6EE3-33C6-4190-BD8A-1422233323D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91200" y="3227388"/>
                  <a:ext cx="138112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27 w 41"/>
                    <a:gd name="T3" fmla="*/ 37 h 41"/>
                    <a:gd name="T4" fmla="*/ 4 w 41"/>
                    <a:gd name="T5" fmla="*/ 28 h 41"/>
                    <a:gd name="T6" fmla="*/ 14 w 41"/>
                    <a:gd name="T7" fmla="*/ 4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41" y="23"/>
                        <a:pt x="37" y="34"/>
                        <a:pt x="27" y="37"/>
                      </a:cubicBezTo>
                      <a:cubicBezTo>
                        <a:pt x="18" y="41"/>
                        <a:pt x="7" y="37"/>
                        <a:pt x="4" y="28"/>
                      </a:cubicBezTo>
                      <a:cubicBezTo>
                        <a:pt x="0" y="18"/>
                        <a:pt x="4" y="8"/>
                        <a:pt x="14" y="4"/>
                      </a:cubicBezTo>
                      <a:cubicBezTo>
                        <a:pt x="23" y="0"/>
                        <a:pt x="33" y="5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8" name="Freeform 58">
                  <a:extLst>
                    <a:ext uri="{FF2B5EF4-FFF2-40B4-BE49-F238E27FC236}">
                      <a16:creationId xmlns:a16="http://schemas.microsoft.com/office/drawing/2014/main" id="{BFCBAC14-6361-466D-ACBA-EE29C684E18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43575" y="3084513"/>
                  <a:ext cx="104775" cy="107950"/>
                </a:xfrm>
                <a:custGeom>
                  <a:avLst/>
                  <a:gdLst>
                    <a:gd name="T0" fmla="*/ 29 w 31"/>
                    <a:gd name="T1" fmla="*/ 11 h 32"/>
                    <a:gd name="T2" fmla="*/ 21 w 31"/>
                    <a:gd name="T3" fmla="*/ 29 h 32"/>
                    <a:gd name="T4" fmla="*/ 3 w 31"/>
                    <a:gd name="T5" fmla="*/ 22 h 32"/>
                    <a:gd name="T6" fmla="*/ 10 w 31"/>
                    <a:gd name="T7" fmla="*/ 3 h 32"/>
                    <a:gd name="T8" fmla="*/ 29 w 31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29" y="11"/>
                      </a:moveTo>
                      <a:cubicBezTo>
                        <a:pt x="31" y="18"/>
                        <a:pt x="28" y="26"/>
                        <a:pt x="21" y="29"/>
                      </a:cubicBezTo>
                      <a:cubicBezTo>
                        <a:pt x="14" y="32"/>
                        <a:pt x="5" y="29"/>
                        <a:pt x="3" y="22"/>
                      </a:cubicBezTo>
                      <a:cubicBezTo>
                        <a:pt x="0" y="14"/>
                        <a:pt x="3" y="6"/>
                        <a:pt x="10" y="3"/>
                      </a:cubicBezTo>
                      <a:cubicBezTo>
                        <a:pt x="18" y="0"/>
                        <a:pt x="26" y="4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9" name="Freeform 59">
                  <a:extLst>
                    <a:ext uri="{FF2B5EF4-FFF2-40B4-BE49-F238E27FC236}">
                      <a16:creationId xmlns:a16="http://schemas.microsoft.com/office/drawing/2014/main" id="{29EA7730-298A-4EB8-B4E5-F36C9DD7AFF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369050" y="4643438"/>
                  <a:ext cx="139700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13 w 41"/>
                    <a:gd name="T3" fmla="*/ 4 h 41"/>
                    <a:gd name="T4" fmla="*/ 4 w 41"/>
                    <a:gd name="T5" fmla="*/ 28 h 41"/>
                    <a:gd name="T6" fmla="*/ 27 w 41"/>
                    <a:gd name="T7" fmla="*/ 37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33" y="5"/>
                        <a:pt x="23" y="0"/>
                        <a:pt x="13" y="4"/>
                      </a:cubicBezTo>
                      <a:cubicBezTo>
                        <a:pt x="4" y="8"/>
                        <a:pt x="0" y="18"/>
                        <a:pt x="4" y="28"/>
                      </a:cubicBezTo>
                      <a:cubicBezTo>
                        <a:pt x="7" y="37"/>
                        <a:pt x="18" y="41"/>
                        <a:pt x="27" y="37"/>
                      </a:cubicBezTo>
                      <a:cubicBezTo>
                        <a:pt x="36" y="34"/>
                        <a:pt x="41" y="23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0" name="Freeform 60">
                  <a:extLst>
                    <a:ext uri="{FF2B5EF4-FFF2-40B4-BE49-F238E27FC236}">
                      <a16:creationId xmlns:a16="http://schemas.microsoft.com/office/drawing/2014/main" id="{760580D9-69F8-4638-A7F9-D61C6FB3872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446838" y="4816475"/>
                  <a:ext cx="109537" cy="107950"/>
                </a:xfrm>
                <a:custGeom>
                  <a:avLst/>
                  <a:gdLst>
                    <a:gd name="T0" fmla="*/ 29 w 32"/>
                    <a:gd name="T1" fmla="*/ 11 h 32"/>
                    <a:gd name="T2" fmla="*/ 11 w 32"/>
                    <a:gd name="T3" fmla="*/ 3 h 32"/>
                    <a:gd name="T4" fmla="*/ 3 w 32"/>
                    <a:gd name="T5" fmla="*/ 22 h 32"/>
                    <a:gd name="T6" fmla="*/ 21 w 32"/>
                    <a:gd name="T7" fmla="*/ 29 h 32"/>
                    <a:gd name="T8" fmla="*/ 29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9" y="11"/>
                      </a:moveTo>
                      <a:cubicBezTo>
                        <a:pt x="26" y="4"/>
                        <a:pt x="18" y="0"/>
                        <a:pt x="11" y="3"/>
                      </a:cubicBezTo>
                      <a:cubicBezTo>
                        <a:pt x="4" y="6"/>
                        <a:pt x="0" y="14"/>
                        <a:pt x="3" y="22"/>
                      </a:cubicBezTo>
                      <a:cubicBezTo>
                        <a:pt x="6" y="29"/>
                        <a:pt x="14" y="32"/>
                        <a:pt x="21" y="29"/>
                      </a:cubicBezTo>
                      <a:cubicBezTo>
                        <a:pt x="29" y="26"/>
                        <a:pt x="32" y="18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1" name="Freeform 61">
                  <a:extLst>
                    <a:ext uri="{FF2B5EF4-FFF2-40B4-BE49-F238E27FC236}">
                      <a16:creationId xmlns:a16="http://schemas.microsoft.com/office/drawing/2014/main" id="{9588D8BA-7915-43D3-A84D-3793CE9C31A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18275" y="4965700"/>
                  <a:ext cx="74612" cy="77787"/>
                </a:xfrm>
                <a:custGeom>
                  <a:avLst/>
                  <a:gdLst>
                    <a:gd name="T0" fmla="*/ 20 w 22"/>
                    <a:gd name="T1" fmla="*/ 8 h 23"/>
                    <a:gd name="T2" fmla="*/ 7 w 22"/>
                    <a:gd name="T3" fmla="*/ 2 h 23"/>
                    <a:gd name="T4" fmla="*/ 2 w 22"/>
                    <a:gd name="T5" fmla="*/ 15 h 23"/>
                    <a:gd name="T6" fmla="*/ 15 w 22"/>
                    <a:gd name="T7" fmla="*/ 21 h 23"/>
                    <a:gd name="T8" fmla="*/ 20 w 22"/>
                    <a:gd name="T9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20" y="8"/>
                      </a:moveTo>
                      <a:cubicBezTo>
                        <a:pt x="18" y="3"/>
                        <a:pt x="12" y="0"/>
                        <a:pt x="7" y="2"/>
                      </a:cubicBezTo>
                      <a:cubicBezTo>
                        <a:pt x="2" y="4"/>
                        <a:pt x="0" y="10"/>
                        <a:pt x="2" y="15"/>
                      </a:cubicBezTo>
                      <a:cubicBezTo>
                        <a:pt x="4" y="20"/>
                        <a:pt x="10" y="23"/>
                        <a:pt x="15" y="21"/>
                      </a:cubicBezTo>
                      <a:cubicBezTo>
                        <a:pt x="20" y="19"/>
                        <a:pt x="22" y="13"/>
                        <a:pt x="20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2" name="Freeform 62">
                  <a:extLst>
                    <a:ext uri="{FF2B5EF4-FFF2-40B4-BE49-F238E27FC236}">
                      <a16:creationId xmlns:a16="http://schemas.microsoft.com/office/drawing/2014/main" id="{620D04AE-F2A7-4695-9044-395C4E7DAAF3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75425" y="5087938"/>
                  <a:ext cx="47625" cy="47625"/>
                </a:xfrm>
                <a:custGeom>
                  <a:avLst/>
                  <a:gdLst>
                    <a:gd name="T0" fmla="*/ 12 w 14"/>
                    <a:gd name="T1" fmla="*/ 5 h 14"/>
                    <a:gd name="T2" fmla="*/ 5 w 14"/>
                    <a:gd name="T3" fmla="*/ 1 h 14"/>
                    <a:gd name="T4" fmla="*/ 1 w 14"/>
                    <a:gd name="T5" fmla="*/ 9 h 14"/>
                    <a:gd name="T6" fmla="*/ 9 w 14"/>
                    <a:gd name="T7" fmla="*/ 12 h 14"/>
                    <a:gd name="T8" fmla="*/ 1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2" y="5"/>
                      </a:moveTo>
                      <a:cubicBezTo>
                        <a:pt x="11" y="2"/>
                        <a:pt x="8" y="0"/>
                        <a:pt x="5" y="1"/>
                      </a:cubicBezTo>
                      <a:cubicBezTo>
                        <a:pt x="1" y="3"/>
                        <a:pt x="0" y="6"/>
                        <a:pt x="1" y="9"/>
                      </a:cubicBezTo>
                      <a:cubicBezTo>
                        <a:pt x="3" y="12"/>
                        <a:pt x="6" y="14"/>
                        <a:pt x="9" y="12"/>
                      </a:cubicBezTo>
                      <a:cubicBezTo>
                        <a:pt x="12" y="11"/>
                        <a:pt x="14" y="8"/>
                        <a:pt x="1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3" name="Freeform 63">
                  <a:extLst>
                    <a:ext uri="{FF2B5EF4-FFF2-40B4-BE49-F238E27FC236}">
                      <a16:creationId xmlns:a16="http://schemas.microsoft.com/office/drawing/2014/main" id="{A5D19A44-C60D-43B8-B28E-C12DEC27619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78450" y="3641725"/>
                  <a:ext cx="138112" cy="139700"/>
                </a:xfrm>
                <a:custGeom>
                  <a:avLst/>
                  <a:gdLst>
                    <a:gd name="T0" fmla="*/ 27 w 41"/>
                    <a:gd name="T1" fmla="*/ 4 h 41"/>
                    <a:gd name="T2" fmla="*/ 37 w 41"/>
                    <a:gd name="T3" fmla="*/ 27 h 41"/>
                    <a:gd name="T4" fmla="*/ 13 w 41"/>
                    <a:gd name="T5" fmla="*/ 37 h 41"/>
                    <a:gd name="T6" fmla="*/ 3 w 41"/>
                    <a:gd name="T7" fmla="*/ 13 h 41"/>
                    <a:gd name="T8" fmla="*/ 27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27" y="4"/>
                      </a:moveTo>
                      <a:cubicBezTo>
                        <a:pt x="36" y="7"/>
                        <a:pt x="41" y="18"/>
                        <a:pt x="37" y="27"/>
                      </a:cubicBezTo>
                      <a:cubicBezTo>
                        <a:pt x="33" y="36"/>
                        <a:pt x="22" y="41"/>
                        <a:pt x="13" y="37"/>
                      </a:cubicBezTo>
                      <a:cubicBezTo>
                        <a:pt x="4" y="33"/>
                        <a:pt x="0" y="22"/>
                        <a:pt x="3" y="13"/>
                      </a:cubicBezTo>
                      <a:cubicBezTo>
                        <a:pt x="7" y="4"/>
                        <a:pt x="18" y="0"/>
                        <a:pt x="27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4" name="Freeform 64">
                  <a:extLst>
                    <a:ext uri="{FF2B5EF4-FFF2-40B4-BE49-F238E27FC236}">
                      <a16:creationId xmlns:a16="http://schemas.microsoft.com/office/drawing/2014/main" id="{67DCB9A5-CF5F-445F-80FC-C1DD5CD86C7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35575" y="3590925"/>
                  <a:ext cx="107950" cy="107950"/>
                </a:xfrm>
                <a:custGeom>
                  <a:avLst/>
                  <a:gdLst>
                    <a:gd name="T0" fmla="*/ 21 w 32"/>
                    <a:gd name="T1" fmla="*/ 3 h 32"/>
                    <a:gd name="T2" fmla="*/ 29 w 32"/>
                    <a:gd name="T3" fmla="*/ 21 h 32"/>
                    <a:gd name="T4" fmla="*/ 10 w 32"/>
                    <a:gd name="T5" fmla="*/ 29 h 32"/>
                    <a:gd name="T6" fmla="*/ 3 w 32"/>
                    <a:gd name="T7" fmla="*/ 10 h 32"/>
                    <a:gd name="T8" fmla="*/ 21 w 32"/>
                    <a:gd name="T9" fmla="*/ 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1" y="3"/>
                      </a:moveTo>
                      <a:cubicBezTo>
                        <a:pt x="28" y="6"/>
                        <a:pt x="32" y="14"/>
                        <a:pt x="29" y="21"/>
                      </a:cubicBezTo>
                      <a:cubicBezTo>
                        <a:pt x="26" y="28"/>
                        <a:pt x="18" y="32"/>
                        <a:pt x="10" y="29"/>
                      </a:cubicBezTo>
                      <a:cubicBezTo>
                        <a:pt x="3" y="26"/>
                        <a:pt x="0" y="17"/>
                        <a:pt x="3" y="10"/>
                      </a:cubicBezTo>
                      <a:cubicBezTo>
                        <a:pt x="6" y="3"/>
                        <a:pt x="14" y="0"/>
                        <a:pt x="2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5" name="Freeform 65">
                  <a:extLst>
                    <a:ext uri="{FF2B5EF4-FFF2-40B4-BE49-F238E27FC236}">
                      <a16:creationId xmlns:a16="http://schemas.microsoft.com/office/drawing/2014/main" id="{3E2D14F0-5C64-477E-B1EE-51B43EAD17D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21275" y="3549650"/>
                  <a:ext cx="74612" cy="77787"/>
                </a:xfrm>
                <a:custGeom>
                  <a:avLst/>
                  <a:gdLst>
                    <a:gd name="T0" fmla="*/ 15 w 22"/>
                    <a:gd name="T1" fmla="*/ 2 h 23"/>
                    <a:gd name="T2" fmla="*/ 20 w 22"/>
                    <a:gd name="T3" fmla="*/ 15 h 23"/>
                    <a:gd name="T4" fmla="*/ 7 w 22"/>
                    <a:gd name="T5" fmla="*/ 20 h 23"/>
                    <a:gd name="T6" fmla="*/ 2 w 22"/>
                    <a:gd name="T7" fmla="*/ 7 h 23"/>
                    <a:gd name="T8" fmla="*/ 15 w 22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5" y="2"/>
                      </a:moveTo>
                      <a:cubicBezTo>
                        <a:pt x="20" y="4"/>
                        <a:pt x="22" y="10"/>
                        <a:pt x="20" y="15"/>
                      </a:cubicBezTo>
                      <a:cubicBezTo>
                        <a:pt x="18" y="20"/>
                        <a:pt x="12" y="23"/>
                        <a:pt x="7" y="20"/>
                      </a:cubicBezTo>
                      <a:cubicBezTo>
                        <a:pt x="2" y="18"/>
                        <a:pt x="0" y="13"/>
                        <a:pt x="2" y="7"/>
                      </a:cubicBezTo>
                      <a:cubicBezTo>
                        <a:pt x="4" y="2"/>
                        <a:pt x="10" y="0"/>
                        <a:pt x="15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6" name="Freeform 66">
                  <a:extLst>
                    <a:ext uri="{FF2B5EF4-FFF2-40B4-BE49-F238E27FC236}">
                      <a16:creationId xmlns:a16="http://schemas.microsoft.com/office/drawing/2014/main" id="{6C772E12-5F63-4B49-B631-D9F48EB8660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029200" y="3519488"/>
                  <a:ext cx="44450" cy="47625"/>
                </a:xfrm>
                <a:custGeom>
                  <a:avLst/>
                  <a:gdLst>
                    <a:gd name="T0" fmla="*/ 9 w 13"/>
                    <a:gd name="T1" fmla="*/ 1 h 14"/>
                    <a:gd name="T2" fmla="*/ 12 w 13"/>
                    <a:gd name="T3" fmla="*/ 9 h 14"/>
                    <a:gd name="T4" fmla="*/ 4 w 13"/>
                    <a:gd name="T5" fmla="*/ 13 h 14"/>
                    <a:gd name="T6" fmla="*/ 1 w 13"/>
                    <a:gd name="T7" fmla="*/ 5 h 14"/>
                    <a:gd name="T8" fmla="*/ 9 w 13"/>
                    <a:gd name="T9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9" y="1"/>
                      </a:moveTo>
                      <a:cubicBezTo>
                        <a:pt x="12" y="3"/>
                        <a:pt x="13" y="6"/>
                        <a:pt x="12" y="9"/>
                      </a:cubicBezTo>
                      <a:cubicBezTo>
                        <a:pt x="11" y="12"/>
                        <a:pt x="7" y="14"/>
                        <a:pt x="4" y="13"/>
                      </a:cubicBezTo>
                      <a:cubicBezTo>
                        <a:pt x="1" y="11"/>
                        <a:pt x="0" y="8"/>
                        <a:pt x="1" y="5"/>
                      </a:cubicBezTo>
                      <a:cubicBezTo>
                        <a:pt x="2" y="2"/>
                        <a:pt x="6" y="0"/>
                        <a:pt x="9" y="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7" name="Freeform 67">
                  <a:extLst>
                    <a:ext uri="{FF2B5EF4-FFF2-40B4-BE49-F238E27FC236}">
                      <a16:creationId xmlns:a16="http://schemas.microsoft.com/office/drawing/2014/main" id="{B8E35CE9-5DFB-42D5-A38D-3AA93767FA8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75275" y="4225925"/>
                  <a:ext cx="138112" cy="138112"/>
                </a:xfrm>
                <a:custGeom>
                  <a:avLst/>
                  <a:gdLst>
                    <a:gd name="T0" fmla="*/ 14 w 41"/>
                    <a:gd name="T1" fmla="*/ 4 h 41"/>
                    <a:gd name="T2" fmla="*/ 37 w 41"/>
                    <a:gd name="T3" fmla="*/ 14 h 41"/>
                    <a:gd name="T4" fmla="*/ 27 w 41"/>
                    <a:gd name="T5" fmla="*/ 37 h 41"/>
                    <a:gd name="T6" fmla="*/ 4 w 41"/>
                    <a:gd name="T7" fmla="*/ 27 h 41"/>
                    <a:gd name="T8" fmla="*/ 14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14" y="4"/>
                      </a:moveTo>
                      <a:cubicBezTo>
                        <a:pt x="23" y="0"/>
                        <a:pt x="33" y="5"/>
                        <a:pt x="37" y="14"/>
                      </a:cubicBezTo>
                      <a:cubicBezTo>
                        <a:pt x="41" y="23"/>
                        <a:pt x="36" y="34"/>
                        <a:pt x="27" y="37"/>
                      </a:cubicBezTo>
                      <a:cubicBezTo>
                        <a:pt x="18" y="41"/>
                        <a:pt x="7" y="37"/>
                        <a:pt x="4" y="27"/>
                      </a:cubicBezTo>
                      <a:cubicBezTo>
                        <a:pt x="0" y="18"/>
                        <a:pt x="4" y="8"/>
                        <a:pt x="14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8" name="Freeform 68">
                  <a:extLst>
                    <a:ext uri="{FF2B5EF4-FFF2-40B4-BE49-F238E27FC236}">
                      <a16:creationId xmlns:a16="http://schemas.microsoft.com/office/drawing/2014/main" id="{4209FF6A-A3F2-4D1B-AFC9-58C4B6FC18F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32400" y="4306888"/>
                  <a:ext cx="107950" cy="104775"/>
                </a:xfrm>
                <a:custGeom>
                  <a:avLst/>
                  <a:gdLst>
                    <a:gd name="T0" fmla="*/ 11 w 32"/>
                    <a:gd name="T1" fmla="*/ 3 h 31"/>
                    <a:gd name="T2" fmla="*/ 29 w 32"/>
                    <a:gd name="T3" fmla="*/ 10 h 31"/>
                    <a:gd name="T4" fmla="*/ 21 w 32"/>
                    <a:gd name="T5" fmla="*/ 29 h 31"/>
                    <a:gd name="T6" fmla="*/ 3 w 32"/>
                    <a:gd name="T7" fmla="*/ 21 h 31"/>
                    <a:gd name="T8" fmla="*/ 11 w 32"/>
                    <a:gd name="T9" fmla="*/ 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1">
                      <a:moveTo>
                        <a:pt x="11" y="3"/>
                      </a:moveTo>
                      <a:cubicBezTo>
                        <a:pt x="18" y="0"/>
                        <a:pt x="26" y="3"/>
                        <a:pt x="29" y="10"/>
                      </a:cubicBezTo>
                      <a:cubicBezTo>
                        <a:pt x="32" y="17"/>
                        <a:pt x="28" y="26"/>
                        <a:pt x="21" y="29"/>
                      </a:cubicBezTo>
                      <a:cubicBezTo>
                        <a:pt x="14" y="31"/>
                        <a:pt x="6" y="28"/>
                        <a:pt x="3" y="21"/>
                      </a:cubicBezTo>
                      <a:cubicBezTo>
                        <a:pt x="0" y="14"/>
                        <a:pt x="3" y="5"/>
                        <a:pt x="1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9" name="Freeform 69">
                  <a:extLst>
                    <a:ext uri="{FF2B5EF4-FFF2-40B4-BE49-F238E27FC236}">
                      <a16:creationId xmlns:a16="http://schemas.microsoft.com/office/drawing/2014/main" id="{FD478CC1-95C0-421A-A6B9-DF6FC26367A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13338" y="4375150"/>
                  <a:ext cx="77787" cy="77787"/>
                </a:xfrm>
                <a:custGeom>
                  <a:avLst/>
                  <a:gdLst>
                    <a:gd name="T0" fmla="*/ 8 w 23"/>
                    <a:gd name="T1" fmla="*/ 2 h 23"/>
                    <a:gd name="T2" fmla="*/ 21 w 23"/>
                    <a:gd name="T3" fmla="*/ 8 h 23"/>
                    <a:gd name="T4" fmla="*/ 15 w 23"/>
                    <a:gd name="T5" fmla="*/ 21 h 23"/>
                    <a:gd name="T6" fmla="*/ 3 w 23"/>
                    <a:gd name="T7" fmla="*/ 15 h 23"/>
                    <a:gd name="T8" fmla="*/ 8 w 23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8" y="2"/>
                      </a:moveTo>
                      <a:cubicBezTo>
                        <a:pt x="13" y="0"/>
                        <a:pt x="19" y="3"/>
                        <a:pt x="21" y="8"/>
                      </a:cubicBezTo>
                      <a:cubicBezTo>
                        <a:pt x="23" y="13"/>
                        <a:pt x="21" y="19"/>
                        <a:pt x="15" y="21"/>
                      </a:cubicBezTo>
                      <a:cubicBezTo>
                        <a:pt x="10" y="23"/>
                        <a:pt x="5" y="20"/>
                        <a:pt x="3" y="15"/>
                      </a:cubicBezTo>
                      <a:cubicBezTo>
                        <a:pt x="0" y="10"/>
                        <a:pt x="3" y="4"/>
                        <a:pt x="8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0" name="Freeform 70">
                  <a:extLst>
                    <a:ext uri="{FF2B5EF4-FFF2-40B4-BE49-F238E27FC236}">
                      <a16:creationId xmlns:a16="http://schemas.microsoft.com/office/drawing/2014/main" id="{1A1D85B4-2AF4-499C-9678-EEE64FC0F70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84850" y="4643438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28 w 41"/>
                    <a:gd name="T3" fmla="*/ 3 h 41"/>
                    <a:gd name="T4" fmla="*/ 37 w 41"/>
                    <a:gd name="T5" fmla="*/ 27 h 41"/>
                    <a:gd name="T6" fmla="*/ 14 w 41"/>
                    <a:gd name="T7" fmla="*/ 37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8" y="4"/>
                        <a:pt x="19" y="0"/>
                        <a:pt x="28" y="3"/>
                      </a:cubicBezTo>
                      <a:cubicBezTo>
                        <a:pt x="37" y="7"/>
                        <a:pt x="41" y="18"/>
                        <a:pt x="37" y="27"/>
                      </a:cubicBezTo>
                      <a:cubicBezTo>
                        <a:pt x="33" y="36"/>
                        <a:pt x="23" y="41"/>
                        <a:pt x="14" y="37"/>
                      </a:cubicBezTo>
                      <a:cubicBezTo>
                        <a:pt x="5" y="33"/>
                        <a:pt x="0" y="22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1" name="Freeform 71">
                  <a:extLst>
                    <a:ext uri="{FF2B5EF4-FFF2-40B4-BE49-F238E27FC236}">
                      <a16:creationId xmlns:a16="http://schemas.microsoft.com/office/drawing/2014/main" id="{FDD4E25F-2524-4718-83D5-046E7B8A1B4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34050" y="4813300"/>
                  <a:ext cx="107950" cy="107950"/>
                </a:xfrm>
                <a:custGeom>
                  <a:avLst/>
                  <a:gdLst>
                    <a:gd name="T0" fmla="*/ 3 w 32"/>
                    <a:gd name="T1" fmla="*/ 11 h 32"/>
                    <a:gd name="T2" fmla="*/ 22 w 32"/>
                    <a:gd name="T3" fmla="*/ 3 h 32"/>
                    <a:gd name="T4" fmla="*/ 29 w 32"/>
                    <a:gd name="T5" fmla="*/ 22 h 32"/>
                    <a:gd name="T6" fmla="*/ 11 w 32"/>
                    <a:gd name="T7" fmla="*/ 29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6" y="4"/>
                        <a:pt x="15" y="0"/>
                        <a:pt x="22" y="3"/>
                      </a:cubicBezTo>
                      <a:cubicBezTo>
                        <a:pt x="29" y="6"/>
                        <a:pt x="32" y="15"/>
                        <a:pt x="29" y="22"/>
                      </a:cubicBezTo>
                      <a:cubicBezTo>
                        <a:pt x="26" y="29"/>
                        <a:pt x="18" y="32"/>
                        <a:pt x="11" y="29"/>
                      </a:cubicBezTo>
                      <a:cubicBezTo>
                        <a:pt x="4" y="26"/>
                        <a:pt x="0" y="18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2" name="Freeform 72">
                  <a:extLst>
                    <a:ext uri="{FF2B5EF4-FFF2-40B4-BE49-F238E27FC236}">
                      <a16:creationId xmlns:a16="http://schemas.microsoft.com/office/drawing/2014/main" id="{D6999A68-FACA-48D4-B018-035DDC98EBE3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692775" y="4962525"/>
                  <a:ext cx="77787" cy="77787"/>
                </a:xfrm>
                <a:custGeom>
                  <a:avLst/>
                  <a:gdLst>
                    <a:gd name="T0" fmla="*/ 3 w 23"/>
                    <a:gd name="T1" fmla="*/ 7 h 23"/>
                    <a:gd name="T2" fmla="*/ 16 w 23"/>
                    <a:gd name="T3" fmla="*/ 2 h 23"/>
                    <a:gd name="T4" fmla="*/ 21 w 23"/>
                    <a:gd name="T5" fmla="*/ 15 h 23"/>
                    <a:gd name="T6" fmla="*/ 8 w 23"/>
                    <a:gd name="T7" fmla="*/ 20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5" y="2"/>
                        <a:pt x="11" y="0"/>
                        <a:pt x="16" y="2"/>
                      </a:cubicBezTo>
                      <a:cubicBezTo>
                        <a:pt x="21" y="4"/>
                        <a:pt x="23" y="10"/>
                        <a:pt x="21" y="15"/>
                      </a:cubicBezTo>
                      <a:cubicBezTo>
                        <a:pt x="19" y="20"/>
                        <a:pt x="13" y="23"/>
                        <a:pt x="8" y="20"/>
                      </a:cubicBezTo>
                      <a:cubicBezTo>
                        <a:pt x="3" y="18"/>
                        <a:pt x="0" y="1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3" name="Freeform 73">
                  <a:extLst>
                    <a:ext uri="{FF2B5EF4-FFF2-40B4-BE49-F238E27FC236}">
                      <a16:creationId xmlns:a16="http://schemas.microsoft.com/office/drawing/2014/main" id="{34DE4291-5409-4504-8C09-2D66F303087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665788" y="5084763"/>
                  <a:ext cx="44450" cy="44450"/>
                </a:xfrm>
                <a:custGeom>
                  <a:avLst/>
                  <a:gdLst>
                    <a:gd name="T0" fmla="*/ 1 w 13"/>
                    <a:gd name="T1" fmla="*/ 4 h 13"/>
                    <a:gd name="T2" fmla="*/ 9 w 13"/>
                    <a:gd name="T3" fmla="*/ 1 h 13"/>
                    <a:gd name="T4" fmla="*/ 12 w 13"/>
                    <a:gd name="T5" fmla="*/ 9 h 13"/>
                    <a:gd name="T6" fmla="*/ 4 w 13"/>
                    <a:gd name="T7" fmla="*/ 12 h 13"/>
                    <a:gd name="T8" fmla="*/ 1 w 13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" y="4"/>
                      </a:moveTo>
                      <a:cubicBezTo>
                        <a:pt x="2" y="1"/>
                        <a:pt x="6" y="0"/>
                        <a:pt x="9" y="1"/>
                      </a:cubicBezTo>
                      <a:cubicBezTo>
                        <a:pt x="12" y="2"/>
                        <a:pt x="13" y="6"/>
                        <a:pt x="12" y="9"/>
                      </a:cubicBezTo>
                      <a:cubicBezTo>
                        <a:pt x="11" y="12"/>
                        <a:pt x="7" y="13"/>
                        <a:pt x="4" y="12"/>
                      </a:cubicBezTo>
                      <a:cubicBezTo>
                        <a:pt x="1" y="11"/>
                        <a:pt x="0" y="7"/>
                        <a:pt x="1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4" name="Freeform 74">
                  <a:extLst>
                    <a:ext uri="{FF2B5EF4-FFF2-40B4-BE49-F238E27FC236}">
                      <a16:creationId xmlns:a16="http://schemas.microsoft.com/office/drawing/2014/main" id="{D1705A4F-6AEE-41DB-9AC3-C322CFBC692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373813" y="3230563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14 w 41"/>
                    <a:gd name="T3" fmla="*/ 37 h 41"/>
                    <a:gd name="T4" fmla="*/ 38 w 41"/>
                    <a:gd name="T5" fmla="*/ 27 h 41"/>
                    <a:gd name="T6" fmla="*/ 28 w 41"/>
                    <a:gd name="T7" fmla="*/ 4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0" y="23"/>
                        <a:pt x="5" y="33"/>
                        <a:pt x="14" y="37"/>
                      </a:cubicBezTo>
                      <a:cubicBezTo>
                        <a:pt x="23" y="41"/>
                        <a:pt x="34" y="37"/>
                        <a:pt x="38" y="27"/>
                      </a:cubicBezTo>
                      <a:cubicBezTo>
                        <a:pt x="41" y="18"/>
                        <a:pt x="37" y="8"/>
                        <a:pt x="28" y="4"/>
                      </a:cubicBezTo>
                      <a:cubicBezTo>
                        <a:pt x="19" y="0"/>
                        <a:pt x="8" y="4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5" name="Freeform 75">
                  <a:extLst>
                    <a:ext uri="{FF2B5EF4-FFF2-40B4-BE49-F238E27FC236}">
                      <a16:creationId xmlns:a16="http://schemas.microsoft.com/office/drawing/2014/main" id="{7FCD5C4F-4C5C-4781-AA9B-53332B4F584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454775" y="3087688"/>
                  <a:ext cx="107950" cy="109537"/>
                </a:xfrm>
                <a:custGeom>
                  <a:avLst/>
                  <a:gdLst>
                    <a:gd name="T0" fmla="*/ 3 w 32"/>
                    <a:gd name="T1" fmla="*/ 11 h 32"/>
                    <a:gd name="T2" fmla="*/ 11 w 32"/>
                    <a:gd name="T3" fmla="*/ 29 h 32"/>
                    <a:gd name="T4" fmla="*/ 29 w 32"/>
                    <a:gd name="T5" fmla="*/ 22 h 32"/>
                    <a:gd name="T6" fmla="*/ 22 w 32"/>
                    <a:gd name="T7" fmla="*/ 3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0" y="18"/>
                        <a:pt x="4" y="26"/>
                        <a:pt x="11" y="29"/>
                      </a:cubicBezTo>
                      <a:cubicBezTo>
                        <a:pt x="18" y="32"/>
                        <a:pt x="26" y="29"/>
                        <a:pt x="29" y="22"/>
                      </a:cubicBezTo>
                      <a:cubicBezTo>
                        <a:pt x="32" y="15"/>
                        <a:pt x="29" y="6"/>
                        <a:pt x="22" y="3"/>
                      </a:cubicBezTo>
                      <a:cubicBezTo>
                        <a:pt x="15" y="0"/>
                        <a:pt x="7" y="4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6" name="Freeform 76">
                  <a:extLst>
                    <a:ext uri="{FF2B5EF4-FFF2-40B4-BE49-F238E27FC236}">
                      <a16:creationId xmlns:a16="http://schemas.microsoft.com/office/drawing/2014/main" id="{DE6A48DC-984C-46A6-BDD4-4296E0A31A2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24625" y="2971800"/>
                  <a:ext cx="77787" cy="79375"/>
                </a:xfrm>
                <a:custGeom>
                  <a:avLst/>
                  <a:gdLst>
                    <a:gd name="T0" fmla="*/ 3 w 23"/>
                    <a:gd name="T1" fmla="*/ 7 h 23"/>
                    <a:gd name="T2" fmla="*/ 8 w 23"/>
                    <a:gd name="T3" fmla="*/ 21 h 23"/>
                    <a:gd name="T4" fmla="*/ 21 w 23"/>
                    <a:gd name="T5" fmla="*/ 15 h 23"/>
                    <a:gd name="T6" fmla="*/ 16 w 23"/>
                    <a:gd name="T7" fmla="*/ 2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0" y="13"/>
                        <a:pt x="3" y="18"/>
                        <a:pt x="8" y="21"/>
                      </a:cubicBezTo>
                      <a:cubicBezTo>
                        <a:pt x="13" y="23"/>
                        <a:pt x="19" y="20"/>
                        <a:pt x="21" y="15"/>
                      </a:cubicBezTo>
                      <a:cubicBezTo>
                        <a:pt x="23" y="10"/>
                        <a:pt x="21" y="4"/>
                        <a:pt x="16" y="2"/>
                      </a:cubicBezTo>
                      <a:cubicBezTo>
                        <a:pt x="11" y="0"/>
                        <a:pt x="5" y="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7" name="Freeform 77">
                  <a:extLst>
                    <a:ext uri="{FF2B5EF4-FFF2-40B4-BE49-F238E27FC236}">
                      <a16:creationId xmlns:a16="http://schemas.microsoft.com/office/drawing/2014/main" id="{DC2A5E57-F741-46F1-B5AB-0491464B0F5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86538" y="2881313"/>
                  <a:ext cx="47625" cy="47625"/>
                </a:xfrm>
                <a:custGeom>
                  <a:avLst/>
                  <a:gdLst>
                    <a:gd name="T0" fmla="*/ 2 w 14"/>
                    <a:gd name="T1" fmla="*/ 5 h 14"/>
                    <a:gd name="T2" fmla="*/ 5 w 14"/>
                    <a:gd name="T3" fmla="*/ 12 h 14"/>
                    <a:gd name="T4" fmla="*/ 13 w 14"/>
                    <a:gd name="T5" fmla="*/ 9 h 14"/>
                    <a:gd name="T6" fmla="*/ 9 w 14"/>
                    <a:gd name="T7" fmla="*/ 1 h 14"/>
                    <a:gd name="T8" fmla="*/ 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2" y="5"/>
                      </a:moveTo>
                      <a:cubicBezTo>
                        <a:pt x="0" y="8"/>
                        <a:pt x="2" y="11"/>
                        <a:pt x="5" y="12"/>
                      </a:cubicBezTo>
                      <a:cubicBezTo>
                        <a:pt x="8" y="14"/>
                        <a:pt x="11" y="12"/>
                        <a:pt x="13" y="9"/>
                      </a:cubicBezTo>
                      <a:cubicBezTo>
                        <a:pt x="14" y="6"/>
                        <a:pt x="12" y="3"/>
                        <a:pt x="9" y="1"/>
                      </a:cubicBezTo>
                      <a:cubicBezTo>
                        <a:pt x="6" y="0"/>
                        <a:pt x="3" y="2"/>
                        <a:pt x="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A2DF90D8-9BF3-4F13-BCD6-9151AD7CB1BB}"/>
                </a:ext>
              </a:extLst>
            </p:cNvPr>
            <p:cNvGrpSpPr/>
            <p:nvPr userDrawn="1"/>
          </p:nvGrpSpPr>
          <p:grpSpPr>
            <a:xfrm>
              <a:off x="2431639" y="4941991"/>
              <a:ext cx="64999" cy="33189"/>
              <a:chOff x="2431639" y="4941991"/>
              <a:chExt cx="64999" cy="33189"/>
            </a:xfrm>
          </p:grpSpPr>
          <p:sp>
            <p:nvSpPr>
              <p:cNvPr id="100" name="Freeform 15">
                <a:extLst>
                  <a:ext uri="{FF2B5EF4-FFF2-40B4-BE49-F238E27FC236}">
                    <a16:creationId xmlns:a16="http://schemas.microsoft.com/office/drawing/2014/main" id="{2D33330C-5323-4D2E-86EA-FFFB88931F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31639" y="4941991"/>
                <a:ext cx="27636" cy="33164"/>
              </a:xfrm>
              <a:custGeom>
                <a:avLst/>
                <a:gdLst>
                  <a:gd name="T0" fmla="*/ 8 w 20"/>
                  <a:gd name="T1" fmla="*/ 3 h 24"/>
                  <a:gd name="T2" fmla="*/ 0 w 20"/>
                  <a:gd name="T3" fmla="*/ 3 h 24"/>
                  <a:gd name="T4" fmla="*/ 0 w 20"/>
                  <a:gd name="T5" fmla="*/ 0 h 24"/>
                  <a:gd name="T6" fmla="*/ 20 w 20"/>
                  <a:gd name="T7" fmla="*/ 0 h 24"/>
                  <a:gd name="T8" fmla="*/ 20 w 20"/>
                  <a:gd name="T9" fmla="*/ 3 h 24"/>
                  <a:gd name="T10" fmla="*/ 12 w 20"/>
                  <a:gd name="T11" fmla="*/ 3 h 24"/>
                  <a:gd name="T12" fmla="*/ 12 w 20"/>
                  <a:gd name="T13" fmla="*/ 24 h 24"/>
                  <a:gd name="T14" fmla="*/ 8 w 20"/>
                  <a:gd name="T15" fmla="*/ 24 h 24"/>
                  <a:gd name="T16" fmla="*/ 8 w 20"/>
                  <a:gd name="T1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4">
                    <a:moveTo>
                      <a:pt x="8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3"/>
                    </a:lnTo>
                    <a:lnTo>
                      <a:pt x="12" y="3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01" name="Freeform 16">
                <a:extLst>
                  <a:ext uri="{FF2B5EF4-FFF2-40B4-BE49-F238E27FC236}">
                    <a16:creationId xmlns:a16="http://schemas.microsoft.com/office/drawing/2014/main" id="{77CBFB55-7BE6-46F2-B2A4-F14B1E9123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63474" y="4942016"/>
                <a:ext cx="33164" cy="33164"/>
              </a:xfrm>
              <a:custGeom>
                <a:avLst/>
                <a:gdLst>
                  <a:gd name="T0" fmla="*/ 1 w 24"/>
                  <a:gd name="T1" fmla="*/ 0 h 24"/>
                  <a:gd name="T2" fmla="*/ 5 w 24"/>
                  <a:gd name="T3" fmla="*/ 0 h 24"/>
                  <a:gd name="T4" fmla="*/ 10 w 24"/>
                  <a:gd name="T5" fmla="*/ 13 h 24"/>
                  <a:gd name="T6" fmla="*/ 12 w 24"/>
                  <a:gd name="T7" fmla="*/ 16 h 24"/>
                  <a:gd name="T8" fmla="*/ 12 w 24"/>
                  <a:gd name="T9" fmla="*/ 16 h 24"/>
                  <a:gd name="T10" fmla="*/ 13 w 24"/>
                  <a:gd name="T11" fmla="*/ 13 h 24"/>
                  <a:gd name="T12" fmla="*/ 18 w 24"/>
                  <a:gd name="T13" fmla="*/ 0 h 24"/>
                  <a:gd name="T14" fmla="*/ 22 w 24"/>
                  <a:gd name="T15" fmla="*/ 0 h 24"/>
                  <a:gd name="T16" fmla="*/ 24 w 24"/>
                  <a:gd name="T17" fmla="*/ 24 h 24"/>
                  <a:gd name="T18" fmla="*/ 20 w 24"/>
                  <a:gd name="T19" fmla="*/ 24 h 24"/>
                  <a:gd name="T20" fmla="*/ 19 w 24"/>
                  <a:gd name="T21" fmla="*/ 9 h 24"/>
                  <a:gd name="T22" fmla="*/ 19 w 24"/>
                  <a:gd name="T23" fmla="*/ 5 h 24"/>
                  <a:gd name="T24" fmla="*/ 19 w 24"/>
                  <a:gd name="T25" fmla="*/ 5 h 24"/>
                  <a:gd name="T26" fmla="*/ 18 w 24"/>
                  <a:gd name="T27" fmla="*/ 9 h 24"/>
                  <a:gd name="T28" fmla="*/ 13 w 24"/>
                  <a:gd name="T29" fmla="*/ 19 h 24"/>
                  <a:gd name="T30" fmla="*/ 10 w 24"/>
                  <a:gd name="T31" fmla="*/ 19 h 24"/>
                  <a:gd name="T32" fmla="*/ 5 w 24"/>
                  <a:gd name="T33" fmla="*/ 9 h 24"/>
                  <a:gd name="T34" fmla="*/ 4 w 24"/>
                  <a:gd name="T35" fmla="*/ 5 h 24"/>
                  <a:gd name="T36" fmla="*/ 4 w 24"/>
                  <a:gd name="T37" fmla="*/ 5 h 24"/>
                  <a:gd name="T38" fmla="*/ 4 w 24"/>
                  <a:gd name="T39" fmla="*/ 9 h 24"/>
                  <a:gd name="T40" fmla="*/ 3 w 24"/>
                  <a:gd name="T41" fmla="*/ 24 h 24"/>
                  <a:gd name="T42" fmla="*/ 0 w 24"/>
                  <a:gd name="T43" fmla="*/ 24 h 24"/>
                  <a:gd name="T44" fmla="*/ 1 w 24"/>
                  <a:gd name="T4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4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4"/>
                      <a:pt x="13" y="1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7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8" y="7"/>
                      <a:pt x="18" y="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7"/>
                      <a:pt x="4" y="9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</p:grpSp>
      <p:sp>
        <p:nvSpPr>
          <p:cNvPr id="179" name="Text Placeholder 91"/>
          <p:cNvSpPr>
            <a:spLocks noGrp="1"/>
          </p:cNvSpPr>
          <p:nvPr>
            <p:ph type="body" sz="quarter" idx="11" hasCustomPrompt="1"/>
          </p:nvPr>
        </p:nvSpPr>
        <p:spPr>
          <a:xfrm>
            <a:off x="268357" y="2593186"/>
            <a:ext cx="3992165" cy="82575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Title</a:t>
            </a:r>
          </a:p>
        </p:txBody>
      </p:sp>
      <p:sp>
        <p:nvSpPr>
          <p:cNvPr id="180" name="Text Placeholder 93"/>
          <p:cNvSpPr>
            <a:spLocks noGrp="1"/>
          </p:cNvSpPr>
          <p:nvPr>
            <p:ph type="body" sz="quarter" idx="12" hasCustomPrompt="1"/>
          </p:nvPr>
        </p:nvSpPr>
        <p:spPr>
          <a:xfrm>
            <a:off x="256730" y="3465766"/>
            <a:ext cx="2888456" cy="4111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268133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object 4"/>
          <p:cNvSpPr/>
          <p:nvPr userDrawn="1"/>
        </p:nvSpPr>
        <p:spPr bwMode="hidden">
          <a:xfrm>
            <a:off x="7315200" y="1"/>
            <a:ext cx="1827841" cy="4287135"/>
          </a:xfrm>
          <a:custGeom>
            <a:avLst/>
            <a:gdLst/>
            <a:ahLst/>
            <a:cxnLst/>
            <a:rect l="l" t="t" r="r" b="b"/>
            <a:pathLst>
              <a:path w="970279" h="4067175">
                <a:moveTo>
                  <a:pt x="0" y="4066781"/>
                </a:moveTo>
                <a:lnTo>
                  <a:pt x="970140" y="4066781"/>
                </a:lnTo>
                <a:lnTo>
                  <a:pt x="970140" y="0"/>
                </a:lnTo>
                <a:lnTo>
                  <a:pt x="0" y="0"/>
                </a:lnTo>
                <a:lnTo>
                  <a:pt x="0" y="4066781"/>
                </a:lnTo>
                <a:close/>
              </a:path>
            </a:pathLst>
          </a:custGeom>
          <a:solidFill>
            <a:srgbClr val="862635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404" name="object 3"/>
          <p:cNvSpPr/>
          <p:nvPr userDrawn="1"/>
        </p:nvSpPr>
        <p:spPr bwMode="hidden">
          <a:xfrm>
            <a:off x="0" y="4281550"/>
            <a:ext cx="9159802" cy="2601010"/>
          </a:xfrm>
          <a:custGeom>
            <a:avLst/>
            <a:gdLst/>
            <a:ahLst/>
            <a:cxnLst/>
            <a:rect l="l" t="t" r="r" b="b"/>
            <a:pathLst>
              <a:path w="3995420" h="1273175">
                <a:moveTo>
                  <a:pt x="0" y="1272768"/>
                </a:moveTo>
                <a:lnTo>
                  <a:pt x="3994861" y="1272768"/>
                </a:lnTo>
                <a:lnTo>
                  <a:pt x="3994861" y="0"/>
                </a:lnTo>
                <a:lnTo>
                  <a:pt x="0" y="0"/>
                </a:lnTo>
                <a:lnTo>
                  <a:pt x="0" y="1272768"/>
                </a:lnTo>
                <a:close/>
              </a:path>
            </a:pathLst>
          </a:custGeom>
          <a:solidFill>
            <a:srgbClr val="53565A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405" name="object 5"/>
          <p:cNvSpPr/>
          <p:nvPr userDrawn="1"/>
        </p:nvSpPr>
        <p:spPr bwMode="hidden">
          <a:xfrm>
            <a:off x="0" y="1"/>
            <a:ext cx="7330013" cy="4287135"/>
          </a:xfrm>
          <a:custGeom>
            <a:avLst/>
            <a:gdLst/>
            <a:ahLst/>
            <a:cxnLst/>
            <a:rect l="l" t="t" r="r" b="b"/>
            <a:pathLst>
              <a:path w="3025140" h="4072890">
                <a:moveTo>
                  <a:pt x="3024708" y="4072826"/>
                </a:moveTo>
                <a:lnTo>
                  <a:pt x="0" y="4072826"/>
                </a:lnTo>
                <a:lnTo>
                  <a:pt x="0" y="0"/>
                </a:lnTo>
                <a:lnTo>
                  <a:pt x="3024708" y="0"/>
                </a:lnTo>
                <a:lnTo>
                  <a:pt x="3024708" y="4072826"/>
                </a:lnTo>
                <a:close/>
              </a:path>
            </a:pathLst>
          </a:custGeom>
          <a:solidFill>
            <a:srgbClr val="DD0031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406" name="Rectangle 405"/>
          <p:cNvSpPr/>
          <p:nvPr userDrawn="1"/>
        </p:nvSpPr>
        <p:spPr bwMode="hidden">
          <a:xfrm>
            <a:off x="0" y="4281551"/>
            <a:ext cx="7331202" cy="14632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B6D20F-9FE1-4F1B-A1F6-6691257D7A75}"/>
              </a:ext>
            </a:extLst>
          </p:cNvPr>
          <p:cNvGrpSpPr/>
          <p:nvPr userDrawn="1"/>
        </p:nvGrpSpPr>
        <p:grpSpPr bwMode="black">
          <a:xfrm>
            <a:off x="256730" y="4542400"/>
            <a:ext cx="1615749" cy="910185"/>
            <a:chOff x="342306" y="4542399"/>
            <a:chExt cx="2154332" cy="910185"/>
          </a:xfrm>
        </p:grpSpPr>
        <p:grpSp>
          <p:nvGrpSpPr>
            <p:cNvPr id="4" name="Group 3"/>
            <p:cNvGrpSpPr/>
            <p:nvPr userDrawn="1"/>
          </p:nvGrpSpPr>
          <p:grpSpPr bwMode="black">
            <a:xfrm>
              <a:off x="342306" y="4542399"/>
              <a:ext cx="2057650" cy="910185"/>
              <a:chOff x="342306" y="4542399"/>
              <a:chExt cx="2057650" cy="910185"/>
            </a:xfrm>
          </p:grpSpPr>
          <p:grpSp>
            <p:nvGrpSpPr>
              <p:cNvPr id="88" name="Group 87"/>
              <p:cNvGrpSpPr/>
              <p:nvPr userDrawn="1"/>
            </p:nvGrpSpPr>
            <p:grpSpPr bwMode="black">
              <a:xfrm>
                <a:off x="1079199" y="4878854"/>
                <a:ext cx="1320757" cy="231412"/>
                <a:chOff x="6989763" y="3648075"/>
                <a:chExt cx="3932237" cy="688975"/>
              </a:xfrm>
              <a:solidFill>
                <a:srgbClr val="FFFFFF"/>
              </a:solidFill>
            </p:grpSpPr>
            <p:sp>
              <p:nvSpPr>
                <p:cNvPr id="155" name="Freeform 5"/>
                <p:cNvSpPr>
                  <a:spLocks/>
                </p:cNvSpPr>
                <p:nvPr userDrawn="1"/>
              </p:nvSpPr>
              <p:spPr bwMode="black">
                <a:xfrm>
                  <a:off x="6989763" y="3665538"/>
                  <a:ext cx="577850" cy="671512"/>
                </a:xfrm>
                <a:custGeom>
                  <a:avLst/>
                  <a:gdLst>
                    <a:gd name="T0" fmla="*/ 159 w 171"/>
                    <a:gd name="T1" fmla="*/ 150 h 198"/>
                    <a:gd name="T2" fmla="*/ 152 w 171"/>
                    <a:gd name="T3" fmla="*/ 153 h 198"/>
                    <a:gd name="T4" fmla="*/ 96 w 171"/>
                    <a:gd name="T5" fmla="*/ 176 h 198"/>
                    <a:gd name="T6" fmla="*/ 25 w 171"/>
                    <a:gd name="T7" fmla="*/ 99 h 198"/>
                    <a:gd name="T8" fmla="*/ 25 w 171"/>
                    <a:gd name="T9" fmla="*/ 99 h 198"/>
                    <a:gd name="T10" fmla="*/ 96 w 171"/>
                    <a:gd name="T11" fmla="*/ 22 h 198"/>
                    <a:gd name="T12" fmla="*/ 150 w 171"/>
                    <a:gd name="T13" fmla="*/ 44 h 198"/>
                    <a:gd name="T14" fmla="*/ 158 w 171"/>
                    <a:gd name="T15" fmla="*/ 47 h 198"/>
                    <a:gd name="T16" fmla="*/ 170 w 171"/>
                    <a:gd name="T17" fmla="*/ 35 h 198"/>
                    <a:gd name="T18" fmla="*/ 165 w 171"/>
                    <a:gd name="T19" fmla="*/ 25 h 198"/>
                    <a:gd name="T20" fmla="*/ 97 w 171"/>
                    <a:gd name="T21" fmla="*/ 0 h 198"/>
                    <a:gd name="T22" fmla="*/ 0 w 171"/>
                    <a:gd name="T23" fmla="*/ 99 h 198"/>
                    <a:gd name="T24" fmla="*/ 0 w 171"/>
                    <a:gd name="T25" fmla="*/ 100 h 198"/>
                    <a:gd name="T26" fmla="*/ 96 w 171"/>
                    <a:gd name="T27" fmla="*/ 198 h 198"/>
                    <a:gd name="T28" fmla="*/ 167 w 171"/>
                    <a:gd name="T29" fmla="*/ 170 h 198"/>
                    <a:gd name="T30" fmla="*/ 171 w 171"/>
                    <a:gd name="T31" fmla="*/ 162 h 198"/>
                    <a:gd name="T32" fmla="*/ 159 w 171"/>
                    <a:gd name="T33" fmla="*/ 150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1" h="198">
                      <a:moveTo>
                        <a:pt x="159" y="150"/>
                      </a:moveTo>
                      <a:cubicBezTo>
                        <a:pt x="157" y="150"/>
                        <a:pt x="154" y="151"/>
                        <a:pt x="152" y="153"/>
                      </a:cubicBezTo>
                      <a:cubicBezTo>
                        <a:pt x="134" y="169"/>
                        <a:pt x="118" y="176"/>
                        <a:pt x="96" y="176"/>
                      </a:cubicBezTo>
                      <a:cubicBezTo>
                        <a:pt x="56" y="176"/>
                        <a:pt x="25" y="142"/>
                        <a:pt x="25" y="99"/>
                      </a:cubicBezTo>
                      <a:cubicBezTo>
                        <a:pt x="25" y="99"/>
                        <a:pt x="25" y="99"/>
                        <a:pt x="25" y="99"/>
                      </a:cubicBezTo>
                      <a:cubicBezTo>
                        <a:pt x="25" y="55"/>
                        <a:pt x="55" y="22"/>
                        <a:pt x="96" y="22"/>
                      </a:cubicBezTo>
                      <a:cubicBezTo>
                        <a:pt x="117" y="22"/>
                        <a:pt x="133" y="29"/>
                        <a:pt x="150" y="44"/>
                      </a:cubicBezTo>
                      <a:cubicBezTo>
                        <a:pt x="153" y="46"/>
                        <a:pt x="155" y="47"/>
                        <a:pt x="158" y="47"/>
                      </a:cubicBezTo>
                      <a:cubicBezTo>
                        <a:pt x="164" y="47"/>
                        <a:pt x="170" y="41"/>
                        <a:pt x="170" y="35"/>
                      </a:cubicBezTo>
                      <a:cubicBezTo>
                        <a:pt x="170" y="30"/>
                        <a:pt x="167" y="27"/>
                        <a:pt x="165" y="25"/>
                      </a:cubicBezTo>
                      <a:cubicBezTo>
                        <a:pt x="150" y="13"/>
                        <a:pt x="131" y="0"/>
                        <a:pt x="97" y="0"/>
                      </a:cubicBezTo>
                      <a:cubicBezTo>
                        <a:pt x="42" y="0"/>
                        <a:pt x="0" y="44"/>
                        <a:pt x="0" y="99"/>
                      </a:cubicBezTo>
                      <a:cubicBezTo>
                        <a:pt x="0" y="100"/>
                        <a:pt x="0" y="100"/>
                        <a:pt x="0" y="100"/>
                      </a:cubicBezTo>
                      <a:cubicBezTo>
                        <a:pt x="0" y="156"/>
                        <a:pt x="41" y="198"/>
                        <a:pt x="96" y="198"/>
                      </a:cubicBezTo>
                      <a:cubicBezTo>
                        <a:pt x="124" y="198"/>
                        <a:pt x="146" y="190"/>
                        <a:pt x="167" y="170"/>
                      </a:cubicBezTo>
                      <a:cubicBezTo>
                        <a:pt x="170" y="168"/>
                        <a:pt x="171" y="165"/>
                        <a:pt x="171" y="162"/>
                      </a:cubicBezTo>
                      <a:cubicBezTo>
                        <a:pt x="171" y="155"/>
                        <a:pt x="166" y="150"/>
                        <a:pt x="159" y="15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56" name="Freeform 6"/>
                <p:cNvSpPr>
                  <a:spLocks noEditPoints="1"/>
                </p:cNvSpPr>
                <p:nvPr userDrawn="1"/>
              </p:nvSpPr>
              <p:spPr bwMode="black">
                <a:xfrm>
                  <a:off x="7624763" y="3835400"/>
                  <a:ext cx="457200" cy="501650"/>
                </a:xfrm>
                <a:custGeom>
                  <a:avLst/>
                  <a:gdLst>
                    <a:gd name="T0" fmla="*/ 69 w 135"/>
                    <a:gd name="T1" fmla="*/ 0 h 148"/>
                    <a:gd name="T2" fmla="*/ 0 w 135"/>
                    <a:gd name="T3" fmla="*/ 74 h 148"/>
                    <a:gd name="T4" fmla="*/ 0 w 135"/>
                    <a:gd name="T5" fmla="*/ 74 h 148"/>
                    <a:gd name="T6" fmla="*/ 71 w 135"/>
                    <a:gd name="T7" fmla="*/ 148 h 148"/>
                    <a:gd name="T8" fmla="*/ 125 w 135"/>
                    <a:gd name="T9" fmla="*/ 127 h 148"/>
                    <a:gd name="T10" fmla="*/ 129 w 135"/>
                    <a:gd name="T11" fmla="*/ 119 h 148"/>
                    <a:gd name="T12" fmla="*/ 118 w 135"/>
                    <a:gd name="T13" fmla="*/ 109 h 148"/>
                    <a:gd name="T14" fmla="*/ 111 w 135"/>
                    <a:gd name="T15" fmla="*/ 112 h 148"/>
                    <a:gd name="T16" fmla="*/ 72 w 135"/>
                    <a:gd name="T17" fmla="*/ 128 h 148"/>
                    <a:gd name="T18" fmla="*/ 24 w 135"/>
                    <a:gd name="T19" fmla="*/ 83 h 148"/>
                    <a:gd name="T20" fmla="*/ 124 w 135"/>
                    <a:gd name="T21" fmla="*/ 83 h 148"/>
                    <a:gd name="T22" fmla="*/ 135 w 135"/>
                    <a:gd name="T23" fmla="*/ 72 h 148"/>
                    <a:gd name="T24" fmla="*/ 69 w 135"/>
                    <a:gd name="T25" fmla="*/ 0 h 148"/>
                    <a:gd name="T26" fmla="*/ 68 w 135"/>
                    <a:gd name="T27" fmla="*/ 20 h 148"/>
                    <a:gd name="T28" fmla="*/ 111 w 135"/>
                    <a:gd name="T29" fmla="*/ 65 h 148"/>
                    <a:gd name="T30" fmla="*/ 24 w 135"/>
                    <a:gd name="T31" fmla="*/ 65 h 148"/>
                    <a:gd name="T32" fmla="*/ 68 w 135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5" h="148">
                      <a:moveTo>
                        <a:pt x="69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1" y="148"/>
                        <a:pt x="71" y="148"/>
                      </a:cubicBezTo>
                      <a:cubicBezTo>
                        <a:pt x="93" y="148"/>
                        <a:pt x="110" y="142"/>
                        <a:pt x="125" y="127"/>
                      </a:cubicBezTo>
                      <a:cubicBezTo>
                        <a:pt x="127" y="125"/>
                        <a:pt x="129" y="122"/>
                        <a:pt x="129" y="119"/>
                      </a:cubicBezTo>
                      <a:cubicBezTo>
                        <a:pt x="129" y="114"/>
                        <a:pt x="124" y="109"/>
                        <a:pt x="118" y="109"/>
                      </a:cubicBezTo>
                      <a:cubicBezTo>
                        <a:pt x="115" y="109"/>
                        <a:pt x="113" y="110"/>
                        <a:pt x="111" y="112"/>
                      </a:cubicBezTo>
                      <a:cubicBezTo>
                        <a:pt x="100" y="122"/>
                        <a:pt x="87" y="128"/>
                        <a:pt x="72" y="128"/>
                      </a:cubicBezTo>
                      <a:cubicBezTo>
                        <a:pt x="47" y="128"/>
                        <a:pt x="28" y="110"/>
                        <a:pt x="24" y="83"/>
                      </a:cubicBezTo>
                      <a:cubicBezTo>
                        <a:pt x="124" y="83"/>
                        <a:pt x="124" y="83"/>
                        <a:pt x="124" y="83"/>
                      </a:cubicBezTo>
                      <a:cubicBezTo>
                        <a:pt x="130" y="83"/>
                        <a:pt x="135" y="78"/>
                        <a:pt x="135" y="72"/>
                      </a:cubicBezTo>
                      <a:cubicBezTo>
                        <a:pt x="135" y="36"/>
                        <a:pt x="112" y="0"/>
                        <a:pt x="69" y="0"/>
                      </a:cubicBezTo>
                      <a:moveTo>
                        <a:pt x="68" y="20"/>
                      </a:moveTo>
                      <a:cubicBezTo>
                        <a:pt x="97" y="20"/>
                        <a:pt x="109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8" y="38"/>
                        <a:pt x="45" y="20"/>
                        <a:pt x="68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57" name="Freeform 7"/>
                <p:cNvSpPr>
                  <a:spLocks/>
                </p:cNvSpPr>
                <p:nvPr userDrawn="1"/>
              </p:nvSpPr>
              <p:spPr bwMode="black">
                <a:xfrm>
                  <a:off x="8193088" y="3648075"/>
                  <a:ext cx="79375" cy="682625"/>
                </a:xfrm>
                <a:custGeom>
                  <a:avLst/>
                  <a:gdLst>
                    <a:gd name="T0" fmla="*/ 12 w 23"/>
                    <a:gd name="T1" fmla="*/ 0 h 201"/>
                    <a:gd name="T2" fmla="*/ 0 w 23"/>
                    <a:gd name="T3" fmla="*/ 12 h 201"/>
                    <a:gd name="T4" fmla="*/ 0 w 23"/>
                    <a:gd name="T5" fmla="*/ 190 h 201"/>
                    <a:gd name="T6" fmla="*/ 12 w 23"/>
                    <a:gd name="T7" fmla="*/ 201 h 201"/>
                    <a:gd name="T8" fmla="*/ 23 w 23"/>
                    <a:gd name="T9" fmla="*/ 190 h 201"/>
                    <a:gd name="T10" fmla="*/ 23 w 23"/>
                    <a:gd name="T11" fmla="*/ 12 h 201"/>
                    <a:gd name="T12" fmla="*/ 12 w 23"/>
                    <a:gd name="T13" fmla="*/ 0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01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ubicBezTo>
                        <a:pt x="0" y="196"/>
                        <a:pt x="5" y="201"/>
                        <a:pt x="12" y="201"/>
                      </a:cubicBezTo>
                      <a:cubicBezTo>
                        <a:pt x="18" y="201"/>
                        <a:pt x="23" y="196"/>
                        <a:pt x="23" y="190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23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58" name="Freeform 8"/>
                <p:cNvSpPr>
                  <a:spLocks noEditPoints="1"/>
                </p:cNvSpPr>
                <p:nvPr userDrawn="1"/>
              </p:nvSpPr>
              <p:spPr bwMode="black">
                <a:xfrm>
                  <a:off x="8377238" y="3835400"/>
                  <a:ext cx="452437" cy="501650"/>
                </a:xfrm>
                <a:custGeom>
                  <a:avLst/>
                  <a:gdLst>
                    <a:gd name="T0" fmla="*/ 68 w 134"/>
                    <a:gd name="T1" fmla="*/ 0 h 148"/>
                    <a:gd name="T2" fmla="*/ 0 w 134"/>
                    <a:gd name="T3" fmla="*/ 74 h 148"/>
                    <a:gd name="T4" fmla="*/ 0 w 134"/>
                    <a:gd name="T5" fmla="*/ 74 h 148"/>
                    <a:gd name="T6" fmla="*/ 71 w 134"/>
                    <a:gd name="T7" fmla="*/ 148 h 148"/>
                    <a:gd name="T8" fmla="*/ 124 w 134"/>
                    <a:gd name="T9" fmla="*/ 127 h 148"/>
                    <a:gd name="T10" fmla="*/ 128 w 134"/>
                    <a:gd name="T11" fmla="*/ 119 h 148"/>
                    <a:gd name="T12" fmla="*/ 117 w 134"/>
                    <a:gd name="T13" fmla="*/ 109 h 148"/>
                    <a:gd name="T14" fmla="*/ 111 w 134"/>
                    <a:gd name="T15" fmla="*/ 112 h 148"/>
                    <a:gd name="T16" fmla="*/ 71 w 134"/>
                    <a:gd name="T17" fmla="*/ 128 h 148"/>
                    <a:gd name="T18" fmla="*/ 24 w 134"/>
                    <a:gd name="T19" fmla="*/ 83 h 148"/>
                    <a:gd name="T20" fmla="*/ 123 w 134"/>
                    <a:gd name="T21" fmla="*/ 83 h 148"/>
                    <a:gd name="T22" fmla="*/ 134 w 134"/>
                    <a:gd name="T23" fmla="*/ 72 h 148"/>
                    <a:gd name="T24" fmla="*/ 68 w 134"/>
                    <a:gd name="T25" fmla="*/ 0 h 148"/>
                    <a:gd name="T26" fmla="*/ 67 w 134"/>
                    <a:gd name="T27" fmla="*/ 20 h 148"/>
                    <a:gd name="T28" fmla="*/ 111 w 134"/>
                    <a:gd name="T29" fmla="*/ 65 h 148"/>
                    <a:gd name="T30" fmla="*/ 24 w 134"/>
                    <a:gd name="T31" fmla="*/ 65 h 148"/>
                    <a:gd name="T32" fmla="*/ 67 w 134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4" h="148">
                      <a:moveTo>
                        <a:pt x="68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0" y="148"/>
                        <a:pt x="71" y="148"/>
                      </a:cubicBezTo>
                      <a:cubicBezTo>
                        <a:pt x="92" y="148"/>
                        <a:pt x="109" y="142"/>
                        <a:pt x="124" y="127"/>
                      </a:cubicBezTo>
                      <a:cubicBezTo>
                        <a:pt x="127" y="125"/>
                        <a:pt x="128" y="122"/>
                        <a:pt x="128" y="119"/>
                      </a:cubicBezTo>
                      <a:cubicBezTo>
                        <a:pt x="128" y="114"/>
                        <a:pt x="123" y="109"/>
                        <a:pt x="117" y="109"/>
                      </a:cubicBezTo>
                      <a:cubicBezTo>
                        <a:pt x="114" y="109"/>
                        <a:pt x="112" y="110"/>
                        <a:pt x="111" y="112"/>
                      </a:cubicBezTo>
                      <a:cubicBezTo>
                        <a:pt x="99" y="122"/>
                        <a:pt x="86" y="128"/>
                        <a:pt x="71" y="128"/>
                      </a:cubicBezTo>
                      <a:cubicBezTo>
                        <a:pt x="46" y="128"/>
                        <a:pt x="27" y="110"/>
                        <a:pt x="24" y="83"/>
                      </a:cubicBezTo>
                      <a:cubicBezTo>
                        <a:pt x="123" y="83"/>
                        <a:pt x="123" y="83"/>
                        <a:pt x="123" y="83"/>
                      </a:cubicBezTo>
                      <a:cubicBezTo>
                        <a:pt x="129" y="83"/>
                        <a:pt x="134" y="78"/>
                        <a:pt x="134" y="72"/>
                      </a:cubicBezTo>
                      <a:cubicBezTo>
                        <a:pt x="134" y="36"/>
                        <a:pt x="111" y="0"/>
                        <a:pt x="68" y="0"/>
                      </a:cubicBezTo>
                      <a:moveTo>
                        <a:pt x="67" y="20"/>
                      </a:moveTo>
                      <a:cubicBezTo>
                        <a:pt x="96" y="20"/>
                        <a:pt x="108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7" y="38"/>
                        <a:pt x="45" y="20"/>
                        <a:pt x="67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59" name="Freeform 9"/>
                <p:cNvSpPr>
                  <a:spLocks/>
                </p:cNvSpPr>
                <p:nvPr userDrawn="1"/>
              </p:nvSpPr>
              <p:spPr bwMode="black">
                <a:xfrm>
                  <a:off x="8904288" y="3835400"/>
                  <a:ext cx="369887" cy="501650"/>
                </a:xfrm>
                <a:custGeom>
                  <a:avLst/>
                  <a:gdLst>
                    <a:gd name="T0" fmla="*/ 64 w 109"/>
                    <a:gd name="T1" fmla="*/ 63 h 148"/>
                    <a:gd name="T2" fmla="*/ 63 w 109"/>
                    <a:gd name="T3" fmla="*/ 63 h 148"/>
                    <a:gd name="T4" fmla="*/ 29 w 109"/>
                    <a:gd name="T5" fmla="*/ 40 h 148"/>
                    <a:gd name="T6" fmla="*/ 29 w 109"/>
                    <a:gd name="T7" fmla="*/ 40 h 148"/>
                    <a:gd name="T8" fmla="*/ 54 w 109"/>
                    <a:gd name="T9" fmla="*/ 21 h 148"/>
                    <a:gd name="T10" fmla="*/ 90 w 109"/>
                    <a:gd name="T11" fmla="*/ 31 h 148"/>
                    <a:gd name="T12" fmla="*/ 95 w 109"/>
                    <a:gd name="T13" fmla="*/ 32 h 148"/>
                    <a:gd name="T14" fmla="*/ 106 w 109"/>
                    <a:gd name="T15" fmla="*/ 22 h 148"/>
                    <a:gd name="T16" fmla="*/ 100 w 109"/>
                    <a:gd name="T17" fmla="*/ 12 h 148"/>
                    <a:gd name="T18" fmla="*/ 55 w 109"/>
                    <a:gd name="T19" fmla="*/ 0 h 148"/>
                    <a:gd name="T20" fmla="*/ 6 w 109"/>
                    <a:gd name="T21" fmla="*/ 42 h 148"/>
                    <a:gd name="T22" fmla="*/ 6 w 109"/>
                    <a:gd name="T23" fmla="*/ 42 h 148"/>
                    <a:gd name="T24" fmla="*/ 53 w 109"/>
                    <a:gd name="T25" fmla="*/ 83 h 148"/>
                    <a:gd name="T26" fmla="*/ 87 w 109"/>
                    <a:gd name="T27" fmla="*/ 106 h 148"/>
                    <a:gd name="T28" fmla="*/ 87 w 109"/>
                    <a:gd name="T29" fmla="*/ 107 h 148"/>
                    <a:gd name="T30" fmla="*/ 60 w 109"/>
                    <a:gd name="T31" fmla="*/ 128 h 148"/>
                    <a:gd name="T32" fmla="*/ 16 w 109"/>
                    <a:gd name="T33" fmla="*/ 113 h 148"/>
                    <a:gd name="T34" fmla="*/ 10 w 109"/>
                    <a:gd name="T35" fmla="*/ 111 h 148"/>
                    <a:gd name="T36" fmla="*/ 0 w 109"/>
                    <a:gd name="T37" fmla="*/ 121 h 148"/>
                    <a:gd name="T38" fmla="*/ 4 w 109"/>
                    <a:gd name="T39" fmla="*/ 130 h 148"/>
                    <a:gd name="T40" fmla="*/ 58 w 109"/>
                    <a:gd name="T41" fmla="*/ 148 h 148"/>
                    <a:gd name="T42" fmla="*/ 109 w 109"/>
                    <a:gd name="T43" fmla="*/ 105 h 148"/>
                    <a:gd name="T44" fmla="*/ 109 w 109"/>
                    <a:gd name="T45" fmla="*/ 104 h 148"/>
                    <a:gd name="T46" fmla="*/ 64 w 109"/>
                    <a:gd name="T47" fmla="*/ 6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09" h="148">
                      <a:moveTo>
                        <a:pt x="64" y="63"/>
                      </a:moveTo>
                      <a:cubicBezTo>
                        <a:pt x="63" y="63"/>
                        <a:pt x="63" y="63"/>
                        <a:pt x="63" y="63"/>
                      </a:cubicBezTo>
                      <a:cubicBezTo>
                        <a:pt x="45" y="57"/>
                        <a:pt x="29" y="52"/>
                        <a:pt x="29" y="40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9" y="28"/>
                        <a:pt x="39" y="21"/>
                        <a:pt x="54" y="21"/>
                      </a:cubicBezTo>
                      <a:cubicBezTo>
                        <a:pt x="66" y="21"/>
                        <a:pt x="78" y="24"/>
                        <a:pt x="90" y="31"/>
                      </a:cubicBezTo>
                      <a:cubicBezTo>
                        <a:pt x="91" y="32"/>
                        <a:pt x="93" y="32"/>
                        <a:pt x="95" y="32"/>
                      </a:cubicBezTo>
                      <a:cubicBezTo>
                        <a:pt x="101" y="32"/>
                        <a:pt x="106" y="28"/>
                        <a:pt x="106" y="22"/>
                      </a:cubicBezTo>
                      <a:cubicBezTo>
                        <a:pt x="106" y="18"/>
                        <a:pt x="104" y="15"/>
                        <a:pt x="100" y="12"/>
                      </a:cubicBezTo>
                      <a:cubicBezTo>
                        <a:pt x="86" y="5"/>
                        <a:pt x="70" y="0"/>
                        <a:pt x="55" y="0"/>
                      </a:cubicBezTo>
                      <a:cubicBezTo>
                        <a:pt x="26" y="0"/>
                        <a:pt x="6" y="17"/>
                        <a:pt x="6" y="42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6" y="70"/>
                        <a:pt x="33" y="77"/>
                        <a:pt x="53" y="83"/>
                      </a:cubicBezTo>
                      <a:cubicBezTo>
                        <a:pt x="72" y="88"/>
                        <a:pt x="87" y="93"/>
                        <a:pt x="87" y="106"/>
                      </a:cubicBezTo>
                      <a:cubicBezTo>
                        <a:pt x="87" y="107"/>
                        <a:pt x="87" y="107"/>
                        <a:pt x="87" y="107"/>
                      </a:cubicBezTo>
                      <a:cubicBezTo>
                        <a:pt x="87" y="119"/>
                        <a:pt x="76" y="128"/>
                        <a:pt x="60" y="128"/>
                      </a:cubicBezTo>
                      <a:cubicBezTo>
                        <a:pt x="45" y="128"/>
                        <a:pt x="30" y="123"/>
                        <a:pt x="16" y="113"/>
                      </a:cubicBezTo>
                      <a:cubicBezTo>
                        <a:pt x="15" y="112"/>
                        <a:pt x="12" y="111"/>
                        <a:pt x="10" y="111"/>
                      </a:cubicBezTo>
                      <a:cubicBezTo>
                        <a:pt x="4" y="111"/>
                        <a:pt x="0" y="116"/>
                        <a:pt x="0" y="121"/>
                      </a:cubicBezTo>
                      <a:cubicBezTo>
                        <a:pt x="0" y="125"/>
                        <a:pt x="2" y="129"/>
                        <a:pt x="4" y="130"/>
                      </a:cubicBezTo>
                      <a:cubicBezTo>
                        <a:pt x="20" y="141"/>
                        <a:pt x="40" y="148"/>
                        <a:pt x="58" y="148"/>
                      </a:cubicBezTo>
                      <a:cubicBezTo>
                        <a:pt x="89" y="148"/>
                        <a:pt x="109" y="130"/>
                        <a:pt x="109" y="105"/>
                      </a:cubicBezTo>
                      <a:cubicBezTo>
                        <a:pt x="109" y="104"/>
                        <a:pt x="109" y="104"/>
                        <a:pt x="109" y="104"/>
                      </a:cubicBezTo>
                      <a:cubicBezTo>
                        <a:pt x="109" y="79"/>
                        <a:pt x="87" y="70"/>
                        <a:pt x="64" y="63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60" name="Freeform 10"/>
                <p:cNvSpPr>
                  <a:spLocks/>
                </p:cNvSpPr>
                <p:nvPr userDrawn="1"/>
              </p:nvSpPr>
              <p:spPr bwMode="black">
                <a:xfrm>
                  <a:off x="9355138" y="3702050"/>
                  <a:ext cx="300037" cy="631825"/>
                </a:xfrm>
                <a:custGeom>
                  <a:avLst/>
                  <a:gdLst>
                    <a:gd name="T0" fmla="*/ 78 w 89"/>
                    <a:gd name="T1" fmla="*/ 63 h 186"/>
                    <a:gd name="T2" fmla="*/ 89 w 89"/>
                    <a:gd name="T3" fmla="*/ 52 h 186"/>
                    <a:gd name="T4" fmla="*/ 78 w 89"/>
                    <a:gd name="T5" fmla="*/ 42 h 186"/>
                    <a:gd name="T6" fmla="*/ 44 w 89"/>
                    <a:gd name="T7" fmla="*/ 42 h 186"/>
                    <a:gd name="T8" fmla="*/ 44 w 89"/>
                    <a:gd name="T9" fmla="*/ 12 h 186"/>
                    <a:gd name="T10" fmla="*/ 32 w 89"/>
                    <a:gd name="T11" fmla="*/ 0 h 186"/>
                    <a:gd name="T12" fmla="*/ 20 w 89"/>
                    <a:gd name="T13" fmla="*/ 12 h 186"/>
                    <a:gd name="T14" fmla="*/ 20 w 89"/>
                    <a:gd name="T15" fmla="*/ 42 h 186"/>
                    <a:gd name="T16" fmla="*/ 10 w 89"/>
                    <a:gd name="T17" fmla="*/ 42 h 186"/>
                    <a:gd name="T18" fmla="*/ 0 w 89"/>
                    <a:gd name="T19" fmla="*/ 52 h 186"/>
                    <a:gd name="T20" fmla="*/ 10 w 89"/>
                    <a:gd name="T21" fmla="*/ 63 h 186"/>
                    <a:gd name="T22" fmla="*/ 20 w 89"/>
                    <a:gd name="T23" fmla="*/ 63 h 186"/>
                    <a:gd name="T24" fmla="*/ 20 w 89"/>
                    <a:gd name="T25" fmla="*/ 146 h 186"/>
                    <a:gd name="T26" fmla="*/ 61 w 89"/>
                    <a:gd name="T27" fmla="*/ 186 h 186"/>
                    <a:gd name="T28" fmla="*/ 82 w 89"/>
                    <a:gd name="T29" fmla="*/ 183 h 186"/>
                    <a:gd name="T30" fmla="*/ 89 w 89"/>
                    <a:gd name="T31" fmla="*/ 173 h 186"/>
                    <a:gd name="T32" fmla="*/ 78 w 89"/>
                    <a:gd name="T33" fmla="*/ 163 h 186"/>
                    <a:gd name="T34" fmla="*/ 76 w 89"/>
                    <a:gd name="T35" fmla="*/ 164 h 186"/>
                    <a:gd name="T36" fmla="*/ 66 w 89"/>
                    <a:gd name="T37" fmla="*/ 165 h 186"/>
                    <a:gd name="T38" fmla="*/ 44 w 89"/>
                    <a:gd name="T39" fmla="*/ 143 h 186"/>
                    <a:gd name="T40" fmla="*/ 44 w 89"/>
                    <a:gd name="T41" fmla="*/ 63 h 186"/>
                    <a:gd name="T42" fmla="*/ 78 w 89"/>
                    <a:gd name="T43" fmla="*/ 63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9" h="186">
                      <a:moveTo>
                        <a:pt x="78" y="63"/>
                      </a:moveTo>
                      <a:cubicBezTo>
                        <a:pt x="84" y="63"/>
                        <a:pt x="89" y="58"/>
                        <a:pt x="89" y="52"/>
                      </a:cubicBezTo>
                      <a:cubicBezTo>
                        <a:pt x="89" y="47"/>
                        <a:pt x="84" y="42"/>
                        <a:pt x="78" y="42"/>
                      </a:cubicBezTo>
                      <a:cubicBezTo>
                        <a:pt x="44" y="42"/>
                        <a:pt x="44" y="42"/>
                        <a:pt x="44" y="42"/>
                      </a:cubicBezTo>
                      <a:cubicBezTo>
                        <a:pt x="44" y="12"/>
                        <a:pt x="44" y="12"/>
                        <a:pt x="44" y="12"/>
                      </a:cubicBezTo>
                      <a:cubicBezTo>
                        <a:pt x="44" y="5"/>
                        <a:pt x="38" y="0"/>
                        <a:pt x="32" y="0"/>
                      </a:cubicBezTo>
                      <a:cubicBezTo>
                        <a:pt x="25" y="0"/>
                        <a:pt x="20" y="5"/>
                        <a:pt x="20" y="12"/>
                      </a:cubicBezTo>
                      <a:cubicBezTo>
                        <a:pt x="20" y="42"/>
                        <a:pt x="20" y="42"/>
                        <a:pt x="20" y="42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4" y="42"/>
                        <a:pt x="0" y="47"/>
                        <a:pt x="0" y="52"/>
                      </a:cubicBezTo>
                      <a:cubicBezTo>
                        <a:pt x="0" y="58"/>
                        <a:pt x="4" y="63"/>
                        <a:pt x="10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146"/>
                        <a:pt x="20" y="146"/>
                        <a:pt x="20" y="146"/>
                      </a:cubicBezTo>
                      <a:cubicBezTo>
                        <a:pt x="20" y="172"/>
                        <a:pt x="35" y="186"/>
                        <a:pt x="61" y="186"/>
                      </a:cubicBezTo>
                      <a:cubicBezTo>
                        <a:pt x="69" y="186"/>
                        <a:pt x="75" y="185"/>
                        <a:pt x="82" y="183"/>
                      </a:cubicBezTo>
                      <a:cubicBezTo>
                        <a:pt x="86" y="181"/>
                        <a:pt x="89" y="177"/>
                        <a:pt x="89" y="173"/>
                      </a:cubicBezTo>
                      <a:cubicBezTo>
                        <a:pt x="89" y="168"/>
                        <a:pt x="84" y="163"/>
                        <a:pt x="78" y="163"/>
                      </a:cubicBezTo>
                      <a:cubicBezTo>
                        <a:pt x="78" y="163"/>
                        <a:pt x="77" y="163"/>
                        <a:pt x="76" y="164"/>
                      </a:cubicBezTo>
                      <a:cubicBezTo>
                        <a:pt x="74" y="164"/>
                        <a:pt x="70" y="165"/>
                        <a:pt x="66" y="165"/>
                      </a:cubicBezTo>
                      <a:cubicBezTo>
                        <a:pt x="51" y="165"/>
                        <a:pt x="44" y="158"/>
                        <a:pt x="44" y="14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lnTo>
                        <a:pt x="78" y="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61" name="Freeform 11"/>
                <p:cNvSpPr>
                  <a:spLocks/>
                </p:cNvSpPr>
                <p:nvPr userDrawn="1"/>
              </p:nvSpPr>
              <p:spPr bwMode="black">
                <a:xfrm>
                  <a:off x="9777413" y="3838575"/>
                  <a:ext cx="80962" cy="492125"/>
                </a:xfrm>
                <a:custGeom>
                  <a:avLst/>
                  <a:gdLst>
                    <a:gd name="T0" fmla="*/ 12 w 24"/>
                    <a:gd name="T1" fmla="*/ 0 h 145"/>
                    <a:gd name="T2" fmla="*/ 0 w 24"/>
                    <a:gd name="T3" fmla="*/ 12 h 145"/>
                    <a:gd name="T4" fmla="*/ 0 w 24"/>
                    <a:gd name="T5" fmla="*/ 134 h 145"/>
                    <a:gd name="T6" fmla="*/ 12 w 24"/>
                    <a:gd name="T7" fmla="*/ 145 h 145"/>
                    <a:gd name="T8" fmla="*/ 24 w 24"/>
                    <a:gd name="T9" fmla="*/ 134 h 145"/>
                    <a:gd name="T10" fmla="*/ 24 w 24"/>
                    <a:gd name="T11" fmla="*/ 12 h 145"/>
                    <a:gd name="T12" fmla="*/ 12 w 24"/>
                    <a:gd name="T13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145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34"/>
                        <a:pt x="0" y="134"/>
                        <a:pt x="0" y="134"/>
                      </a:cubicBezTo>
                      <a:cubicBezTo>
                        <a:pt x="0" y="140"/>
                        <a:pt x="5" y="145"/>
                        <a:pt x="12" y="145"/>
                      </a:cubicBezTo>
                      <a:cubicBezTo>
                        <a:pt x="19" y="145"/>
                        <a:pt x="24" y="140"/>
                        <a:pt x="24" y="134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62" name="Freeform 12"/>
                <p:cNvSpPr>
                  <a:spLocks/>
                </p:cNvSpPr>
                <p:nvPr userDrawn="1"/>
              </p:nvSpPr>
              <p:spPr bwMode="black">
                <a:xfrm>
                  <a:off x="9959975" y="3835400"/>
                  <a:ext cx="439737" cy="501650"/>
                </a:xfrm>
                <a:custGeom>
                  <a:avLst/>
                  <a:gdLst>
                    <a:gd name="T0" fmla="*/ 119 w 130"/>
                    <a:gd name="T1" fmla="*/ 107 h 148"/>
                    <a:gd name="T2" fmla="*/ 112 w 130"/>
                    <a:gd name="T3" fmla="*/ 110 h 148"/>
                    <a:gd name="T4" fmla="*/ 74 w 130"/>
                    <a:gd name="T5" fmla="*/ 127 h 148"/>
                    <a:gd name="T6" fmla="*/ 24 w 130"/>
                    <a:gd name="T7" fmla="*/ 74 h 148"/>
                    <a:gd name="T8" fmla="*/ 24 w 130"/>
                    <a:gd name="T9" fmla="*/ 74 h 148"/>
                    <a:gd name="T10" fmla="*/ 73 w 130"/>
                    <a:gd name="T11" fmla="*/ 21 h 148"/>
                    <a:gd name="T12" fmla="*/ 110 w 130"/>
                    <a:gd name="T13" fmla="*/ 37 h 148"/>
                    <a:gd name="T14" fmla="*/ 117 w 130"/>
                    <a:gd name="T15" fmla="*/ 40 h 148"/>
                    <a:gd name="T16" fmla="*/ 129 w 130"/>
                    <a:gd name="T17" fmla="*/ 29 h 148"/>
                    <a:gd name="T18" fmla="*/ 125 w 130"/>
                    <a:gd name="T19" fmla="*/ 20 h 148"/>
                    <a:gd name="T20" fmla="*/ 73 w 130"/>
                    <a:gd name="T21" fmla="*/ 0 h 148"/>
                    <a:gd name="T22" fmla="*/ 0 w 130"/>
                    <a:gd name="T23" fmla="*/ 74 h 148"/>
                    <a:gd name="T24" fmla="*/ 0 w 130"/>
                    <a:gd name="T25" fmla="*/ 75 h 148"/>
                    <a:gd name="T26" fmla="*/ 73 w 130"/>
                    <a:gd name="T27" fmla="*/ 148 h 148"/>
                    <a:gd name="T28" fmla="*/ 126 w 130"/>
                    <a:gd name="T29" fmla="*/ 126 h 148"/>
                    <a:gd name="T30" fmla="*/ 130 w 130"/>
                    <a:gd name="T31" fmla="*/ 118 h 148"/>
                    <a:gd name="T32" fmla="*/ 119 w 130"/>
                    <a:gd name="T33" fmla="*/ 10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0" h="148">
                      <a:moveTo>
                        <a:pt x="119" y="107"/>
                      </a:moveTo>
                      <a:cubicBezTo>
                        <a:pt x="116" y="107"/>
                        <a:pt x="114" y="108"/>
                        <a:pt x="112" y="110"/>
                      </a:cubicBezTo>
                      <a:cubicBezTo>
                        <a:pt x="100" y="122"/>
                        <a:pt x="88" y="127"/>
                        <a:pt x="74" y="127"/>
                      </a:cubicBezTo>
                      <a:cubicBezTo>
                        <a:pt x="46" y="127"/>
                        <a:pt x="24" y="104"/>
                        <a:pt x="24" y="74"/>
                      </a:cubicBezTo>
                      <a:cubicBezTo>
                        <a:pt x="24" y="74"/>
                        <a:pt x="24" y="74"/>
                        <a:pt x="24" y="74"/>
                      </a:cubicBezTo>
                      <a:cubicBezTo>
                        <a:pt x="24" y="44"/>
                        <a:pt x="45" y="21"/>
                        <a:pt x="73" y="21"/>
                      </a:cubicBezTo>
                      <a:cubicBezTo>
                        <a:pt x="90" y="21"/>
                        <a:pt x="101" y="29"/>
                        <a:pt x="110" y="37"/>
                      </a:cubicBezTo>
                      <a:cubicBezTo>
                        <a:pt x="112" y="39"/>
                        <a:pt x="115" y="40"/>
                        <a:pt x="117" y="40"/>
                      </a:cubicBezTo>
                      <a:cubicBezTo>
                        <a:pt x="124" y="40"/>
                        <a:pt x="129" y="35"/>
                        <a:pt x="129" y="29"/>
                      </a:cubicBezTo>
                      <a:cubicBezTo>
                        <a:pt x="129" y="25"/>
                        <a:pt x="127" y="22"/>
                        <a:pt x="125" y="20"/>
                      </a:cubicBezTo>
                      <a:cubicBezTo>
                        <a:pt x="110" y="6"/>
                        <a:pt x="93" y="0"/>
                        <a:pt x="73" y="0"/>
                      </a:cubicBezTo>
                      <a:cubicBezTo>
                        <a:pt x="33" y="0"/>
                        <a:pt x="0" y="33"/>
                        <a:pt x="0" y="74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115"/>
                        <a:pt x="33" y="148"/>
                        <a:pt x="73" y="148"/>
                      </a:cubicBezTo>
                      <a:cubicBezTo>
                        <a:pt x="94" y="148"/>
                        <a:pt x="111" y="141"/>
                        <a:pt x="126" y="126"/>
                      </a:cubicBezTo>
                      <a:cubicBezTo>
                        <a:pt x="128" y="124"/>
                        <a:pt x="130" y="121"/>
                        <a:pt x="130" y="118"/>
                      </a:cubicBezTo>
                      <a:cubicBezTo>
                        <a:pt x="130" y="112"/>
                        <a:pt x="125" y="107"/>
                        <a:pt x="119" y="107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63" name="Freeform 13"/>
                <p:cNvSpPr>
                  <a:spLocks noEditPoints="1"/>
                </p:cNvSpPr>
                <p:nvPr userDrawn="1"/>
              </p:nvSpPr>
              <p:spPr bwMode="black">
                <a:xfrm>
                  <a:off x="10494963" y="3838575"/>
                  <a:ext cx="427037" cy="498475"/>
                </a:xfrm>
                <a:custGeom>
                  <a:avLst/>
                  <a:gdLst>
                    <a:gd name="T0" fmla="*/ 111 w 126"/>
                    <a:gd name="T1" fmla="*/ 16 h 147"/>
                    <a:gd name="T2" fmla="*/ 65 w 126"/>
                    <a:gd name="T3" fmla="*/ 0 h 147"/>
                    <a:gd name="T4" fmla="*/ 19 w 126"/>
                    <a:gd name="T5" fmla="*/ 9 h 147"/>
                    <a:gd name="T6" fmla="*/ 12 w 126"/>
                    <a:gd name="T7" fmla="*/ 19 h 147"/>
                    <a:gd name="T8" fmla="*/ 23 w 126"/>
                    <a:gd name="T9" fmla="*/ 30 h 147"/>
                    <a:gd name="T10" fmla="*/ 27 w 126"/>
                    <a:gd name="T11" fmla="*/ 29 h 147"/>
                    <a:gd name="T12" fmla="*/ 63 w 126"/>
                    <a:gd name="T13" fmla="*/ 21 h 147"/>
                    <a:gd name="T14" fmla="*/ 103 w 126"/>
                    <a:gd name="T15" fmla="*/ 58 h 147"/>
                    <a:gd name="T16" fmla="*/ 103 w 126"/>
                    <a:gd name="T17" fmla="*/ 61 h 147"/>
                    <a:gd name="T18" fmla="*/ 61 w 126"/>
                    <a:gd name="T19" fmla="*/ 55 h 147"/>
                    <a:gd name="T20" fmla="*/ 0 w 126"/>
                    <a:gd name="T21" fmla="*/ 102 h 147"/>
                    <a:gd name="T22" fmla="*/ 0 w 126"/>
                    <a:gd name="T23" fmla="*/ 102 h 147"/>
                    <a:gd name="T24" fmla="*/ 54 w 126"/>
                    <a:gd name="T25" fmla="*/ 147 h 147"/>
                    <a:gd name="T26" fmla="*/ 103 w 126"/>
                    <a:gd name="T27" fmla="*/ 125 h 147"/>
                    <a:gd name="T28" fmla="*/ 103 w 126"/>
                    <a:gd name="T29" fmla="*/ 134 h 147"/>
                    <a:gd name="T30" fmla="*/ 114 w 126"/>
                    <a:gd name="T31" fmla="*/ 145 h 147"/>
                    <a:gd name="T32" fmla="*/ 126 w 126"/>
                    <a:gd name="T33" fmla="*/ 134 h 147"/>
                    <a:gd name="T34" fmla="*/ 126 w 126"/>
                    <a:gd name="T35" fmla="*/ 57 h 147"/>
                    <a:gd name="T36" fmla="*/ 111 w 126"/>
                    <a:gd name="T37" fmla="*/ 16 h 147"/>
                    <a:gd name="T38" fmla="*/ 58 w 126"/>
                    <a:gd name="T39" fmla="*/ 128 h 147"/>
                    <a:gd name="T40" fmla="*/ 24 w 126"/>
                    <a:gd name="T41" fmla="*/ 102 h 147"/>
                    <a:gd name="T42" fmla="*/ 24 w 126"/>
                    <a:gd name="T43" fmla="*/ 101 h 147"/>
                    <a:gd name="T44" fmla="*/ 64 w 126"/>
                    <a:gd name="T45" fmla="*/ 73 h 147"/>
                    <a:gd name="T46" fmla="*/ 103 w 126"/>
                    <a:gd name="T47" fmla="*/ 79 h 147"/>
                    <a:gd name="T48" fmla="*/ 103 w 126"/>
                    <a:gd name="T49" fmla="*/ 91 h 147"/>
                    <a:gd name="T50" fmla="*/ 58 w 126"/>
                    <a:gd name="T51" fmla="*/ 128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6" h="147">
                      <a:moveTo>
                        <a:pt x="111" y="16"/>
                      </a:moveTo>
                      <a:cubicBezTo>
                        <a:pt x="101" y="5"/>
                        <a:pt x="85" y="0"/>
                        <a:pt x="65" y="0"/>
                      </a:cubicBezTo>
                      <a:cubicBezTo>
                        <a:pt x="48" y="0"/>
                        <a:pt x="34" y="3"/>
                        <a:pt x="19" y="9"/>
                      </a:cubicBezTo>
                      <a:cubicBezTo>
                        <a:pt x="16" y="11"/>
                        <a:pt x="12" y="15"/>
                        <a:pt x="12" y="19"/>
                      </a:cubicBezTo>
                      <a:cubicBezTo>
                        <a:pt x="12" y="25"/>
                        <a:pt x="17" y="30"/>
                        <a:pt x="23" y="30"/>
                      </a:cubicBezTo>
                      <a:cubicBezTo>
                        <a:pt x="24" y="30"/>
                        <a:pt x="26" y="29"/>
                        <a:pt x="27" y="29"/>
                      </a:cubicBezTo>
                      <a:cubicBezTo>
                        <a:pt x="39" y="23"/>
                        <a:pt x="50" y="21"/>
                        <a:pt x="63" y="21"/>
                      </a:cubicBezTo>
                      <a:cubicBezTo>
                        <a:pt x="89" y="21"/>
                        <a:pt x="103" y="34"/>
                        <a:pt x="103" y="58"/>
                      </a:cubicBezTo>
                      <a:cubicBezTo>
                        <a:pt x="103" y="61"/>
                        <a:pt x="103" y="61"/>
                        <a:pt x="103" y="61"/>
                      </a:cubicBezTo>
                      <a:cubicBezTo>
                        <a:pt x="92" y="58"/>
                        <a:pt x="80" y="55"/>
                        <a:pt x="61" y="55"/>
                      </a:cubicBezTo>
                      <a:cubicBezTo>
                        <a:pt x="23" y="55"/>
                        <a:pt x="0" y="73"/>
                        <a:pt x="0" y="102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0" y="132"/>
                        <a:pt x="27" y="147"/>
                        <a:pt x="54" y="147"/>
                      </a:cubicBezTo>
                      <a:cubicBezTo>
                        <a:pt x="79" y="147"/>
                        <a:pt x="94" y="136"/>
                        <a:pt x="103" y="125"/>
                      </a:cubicBezTo>
                      <a:cubicBezTo>
                        <a:pt x="103" y="134"/>
                        <a:pt x="103" y="134"/>
                        <a:pt x="103" y="134"/>
                      </a:cubicBezTo>
                      <a:cubicBezTo>
                        <a:pt x="103" y="141"/>
                        <a:pt x="108" y="145"/>
                        <a:pt x="114" y="145"/>
                      </a:cubicBezTo>
                      <a:cubicBezTo>
                        <a:pt x="121" y="145"/>
                        <a:pt x="126" y="140"/>
                        <a:pt x="126" y="134"/>
                      </a:cubicBezTo>
                      <a:cubicBezTo>
                        <a:pt x="126" y="57"/>
                        <a:pt x="126" y="57"/>
                        <a:pt x="126" y="57"/>
                      </a:cubicBezTo>
                      <a:cubicBezTo>
                        <a:pt x="126" y="40"/>
                        <a:pt x="121" y="25"/>
                        <a:pt x="111" y="16"/>
                      </a:cubicBezTo>
                      <a:moveTo>
                        <a:pt x="58" y="128"/>
                      </a:moveTo>
                      <a:cubicBezTo>
                        <a:pt x="42" y="128"/>
                        <a:pt x="24" y="120"/>
                        <a:pt x="24" y="102"/>
                      </a:cubicBezTo>
                      <a:cubicBezTo>
                        <a:pt x="24" y="101"/>
                        <a:pt x="24" y="101"/>
                        <a:pt x="24" y="101"/>
                      </a:cubicBezTo>
                      <a:cubicBezTo>
                        <a:pt x="24" y="84"/>
                        <a:pt x="39" y="73"/>
                        <a:pt x="64" y="73"/>
                      </a:cubicBezTo>
                      <a:cubicBezTo>
                        <a:pt x="77" y="73"/>
                        <a:pt x="90" y="75"/>
                        <a:pt x="103" y="79"/>
                      </a:cubicBezTo>
                      <a:cubicBezTo>
                        <a:pt x="103" y="91"/>
                        <a:pt x="103" y="91"/>
                        <a:pt x="103" y="91"/>
                      </a:cubicBezTo>
                      <a:cubicBezTo>
                        <a:pt x="103" y="112"/>
                        <a:pt x="84" y="128"/>
                        <a:pt x="58" y="128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64" name="Oval 14"/>
                <p:cNvSpPr>
                  <a:spLocks noChangeArrowheads="1"/>
                </p:cNvSpPr>
                <p:nvPr userDrawn="1"/>
              </p:nvSpPr>
              <p:spPr bwMode="black">
                <a:xfrm>
                  <a:off x="9774238" y="3648075"/>
                  <a:ext cx="92075" cy="9207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  <p:grpSp>
            <p:nvGrpSpPr>
              <p:cNvPr id="89" name="Group 88"/>
              <p:cNvGrpSpPr/>
              <p:nvPr userDrawn="1"/>
            </p:nvGrpSpPr>
            <p:grpSpPr bwMode="black">
              <a:xfrm>
                <a:off x="564121" y="4756749"/>
                <a:ext cx="419634" cy="481486"/>
                <a:chOff x="5456238" y="3284538"/>
                <a:chExt cx="1249362" cy="1433512"/>
              </a:xfrm>
              <a:solidFill>
                <a:srgbClr val="DD0031"/>
              </a:solidFill>
            </p:grpSpPr>
            <p:grpSp>
              <p:nvGrpSpPr>
                <p:cNvPr id="134" name="Group 133"/>
                <p:cNvGrpSpPr/>
                <p:nvPr userDrawn="1"/>
              </p:nvGrpSpPr>
              <p:grpSpPr bwMode="black">
                <a:xfrm>
                  <a:off x="5456238" y="3284538"/>
                  <a:ext cx="1249362" cy="1433512"/>
                  <a:chOff x="5456238" y="3284538"/>
                  <a:chExt cx="1249362" cy="1433512"/>
                </a:xfrm>
                <a:grpFill/>
              </p:grpSpPr>
              <p:sp>
                <p:nvSpPr>
                  <p:cNvPr id="136" name="Oval 15"/>
                  <p:cNvSpPr>
                    <a:spLocks noChangeArrowheads="1"/>
                  </p:cNvSpPr>
                  <p:nvPr userDrawn="1"/>
                </p:nvSpPr>
                <p:spPr bwMode="black">
                  <a:xfrm>
                    <a:off x="6069013" y="3519488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37" name="Oval 16"/>
                  <p:cNvSpPr>
                    <a:spLocks noChangeArrowheads="1"/>
                  </p:cNvSpPr>
                  <p:nvPr userDrawn="1"/>
                </p:nvSpPr>
                <p:spPr bwMode="black">
                  <a:xfrm>
                    <a:off x="6051550" y="4283075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38" name="Oval 17"/>
                  <p:cNvSpPr>
                    <a:spLocks noChangeArrowheads="1"/>
                  </p:cNvSpPr>
                  <p:nvPr userDrawn="1"/>
                </p:nvSpPr>
                <p:spPr bwMode="black">
                  <a:xfrm>
                    <a:off x="5689601" y="3903663"/>
                    <a:ext cx="196850" cy="1968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39" name="Freeform 18"/>
                  <p:cNvSpPr>
                    <a:spLocks/>
                  </p:cNvSpPr>
                  <p:nvPr userDrawn="1"/>
                </p:nvSpPr>
                <p:spPr bwMode="black">
                  <a:xfrm>
                    <a:off x="5791201" y="3624263"/>
                    <a:ext cx="217487" cy="217487"/>
                  </a:xfrm>
                  <a:custGeom>
                    <a:avLst/>
                    <a:gdLst>
                      <a:gd name="T0" fmla="*/ 53 w 64"/>
                      <a:gd name="T1" fmla="*/ 11 h 64"/>
                      <a:gd name="T2" fmla="*/ 53 w 64"/>
                      <a:gd name="T3" fmla="*/ 52 h 64"/>
                      <a:gd name="T4" fmla="*/ 11 w 64"/>
                      <a:gd name="T5" fmla="*/ 52 h 64"/>
                      <a:gd name="T6" fmla="*/ 11 w 64"/>
                      <a:gd name="T7" fmla="*/ 11 h 64"/>
                      <a:gd name="T8" fmla="*/ 53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53" y="11"/>
                        </a:moveTo>
                        <a:cubicBezTo>
                          <a:pt x="64" y="22"/>
                          <a:pt x="64" y="41"/>
                          <a:pt x="53" y="52"/>
                        </a:cubicBezTo>
                        <a:cubicBezTo>
                          <a:pt x="41" y="64"/>
                          <a:pt x="23" y="64"/>
                          <a:pt x="11" y="52"/>
                        </a:cubicBezTo>
                        <a:cubicBezTo>
                          <a:pt x="0" y="41"/>
                          <a:pt x="0" y="22"/>
                          <a:pt x="11" y="11"/>
                        </a:cubicBezTo>
                        <a:cubicBezTo>
                          <a:pt x="23" y="0"/>
                          <a:pt x="41" y="0"/>
                          <a:pt x="53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40" name="Freeform 19"/>
                  <p:cNvSpPr>
                    <a:spLocks/>
                  </p:cNvSpPr>
                  <p:nvPr userDrawn="1"/>
                </p:nvSpPr>
                <p:spPr bwMode="black">
                  <a:xfrm>
                    <a:off x="6311900" y="4160838"/>
                    <a:ext cx="217487" cy="220662"/>
                  </a:xfrm>
                  <a:custGeom>
                    <a:avLst/>
                    <a:gdLst>
                      <a:gd name="T0" fmla="*/ 53 w 64"/>
                      <a:gd name="T1" fmla="*/ 12 h 65"/>
                      <a:gd name="T2" fmla="*/ 11 w 64"/>
                      <a:gd name="T3" fmla="*/ 12 h 65"/>
                      <a:gd name="T4" fmla="*/ 11 w 64"/>
                      <a:gd name="T5" fmla="*/ 53 h 65"/>
                      <a:gd name="T6" fmla="*/ 53 w 64"/>
                      <a:gd name="T7" fmla="*/ 53 h 65"/>
                      <a:gd name="T8" fmla="*/ 53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53" y="12"/>
                        </a:moveTo>
                        <a:cubicBezTo>
                          <a:pt x="41" y="0"/>
                          <a:pt x="23" y="0"/>
                          <a:pt x="11" y="12"/>
                        </a:cubicBezTo>
                        <a:cubicBezTo>
                          <a:pt x="0" y="23"/>
                          <a:pt x="0" y="42"/>
                          <a:pt x="11" y="53"/>
                        </a:cubicBezTo>
                        <a:cubicBezTo>
                          <a:pt x="23" y="65"/>
                          <a:pt x="41" y="65"/>
                          <a:pt x="53" y="53"/>
                        </a:cubicBezTo>
                        <a:cubicBezTo>
                          <a:pt x="64" y="42"/>
                          <a:pt x="64" y="23"/>
                          <a:pt x="53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41" name="Freeform 20"/>
                  <p:cNvSpPr>
                    <a:spLocks/>
                  </p:cNvSpPr>
                  <p:nvPr userDrawn="1"/>
                </p:nvSpPr>
                <p:spPr bwMode="black">
                  <a:xfrm>
                    <a:off x="5791201" y="4160838"/>
                    <a:ext cx="217487" cy="220662"/>
                  </a:xfrm>
                  <a:custGeom>
                    <a:avLst/>
                    <a:gdLst>
                      <a:gd name="T0" fmla="*/ 11 w 64"/>
                      <a:gd name="T1" fmla="*/ 12 h 65"/>
                      <a:gd name="T2" fmla="*/ 53 w 64"/>
                      <a:gd name="T3" fmla="*/ 12 h 65"/>
                      <a:gd name="T4" fmla="*/ 53 w 64"/>
                      <a:gd name="T5" fmla="*/ 53 h 65"/>
                      <a:gd name="T6" fmla="*/ 11 w 64"/>
                      <a:gd name="T7" fmla="*/ 53 h 65"/>
                      <a:gd name="T8" fmla="*/ 11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11" y="12"/>
                        </a:moveTo>
                        <a:cubicBezTo>
                          <a:pt x="23" y="0"/>
                          <a:pt x="41" y="0"/>
                          <a:pt x="53" y="12"/>
                        </a:cubicBezTo>
                        <a:cubicBezTo>
                          <a:pt x="64" y="23"/>
                          <a:pt x="64" y="42"/>
                          <a:pt x="53" y="53"/>
                        </a:cubicBezTo>
                        <a:cubicBezTo>
                          <a:pt x="41" y="65"/>
                          <a:pt x="23" y="65"/>
                          <a:pt x="11" y="53"/>
                        </a:cubicBezTo>
                        <a:cubicBezTo>
                          <a:pt x="0" y="42"/>
                          <a:pt x="0" y="23"/>
                          <a:pt x="11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42" name="Freeform 21"/>
                  <p:cNvSpPr>
                    <a:spLocks/>
                  </p:cNvSpPr>
                  <p:nvPr userDrawn="1"/>
                </p:nvSpPr>
                <p:spPr bwMode="black">
                  <a:xfrm>
                    <a:off x="6329363" y="3624263"/>
                    <a:ext cx="217487" cy="217487"/>
                  </a:xfrm>
                  <a:custGeom>
                    <a:avLst/>
                    <a:gdLst>
                      <a:gd name="T0" fmla="*/ 11 w 64"/>
                      <a:gd name="T1" fmla="*/ 11 h 64"/>
                      <a:gd name="T2" fmla="*/ 11 w 64"/>
                      <a:gd name="T3" fmla="*/ 52 h 64"/>
                      <a:gd name="T4" fmla="*/ 53 w 64"/>
                      <a:gd name="T5" fmla="*/ 52 h 64"/>
                      <a:gd name="T6" fmla="*/ 53 w 64"/>
                      <a:gd name="T7" fmla="*/ 11 h 64"/>
                      <a:gd name="T8" fmla="*/ 11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11" y="11"/>
                        </a:moveTo>
                        <a:cubicBezTo>
                          <a:pt x="0" y="22"/>
                          <a:pt x="0" y="41"/>
                          <a:pt x="11" y="52"/>
                        </a:cubicBezTo>
                        <a:cubicBezTo>
                          <a:pt x="23" y="64"/>
                          <a:pt x="41" y="64"/>
                          <a:pt x="53" y="52"/>
                        </a:cubicBezTo>
                        <a:cubicBezTo>
                          <a:pt x="64" y="41"/>
                          <a:pt x="64" y="22"/>
                          <a:pt x="53" y="11"/>
                        </a:cubicBezTo>
                        <a:cubicBezTo>
                          <a:pt x="41" y="0"/>
                          <a:pt x="23" y="0"/>
                          <a:pt x="11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43" name="Oval 22"/>
                  <p:cNvSpPr>
                    <a:spLocks noChangeArrowheads="1"/>
                  </p:cNvSpPr>
                  <p:nvPr userDrawn="1"/>
                </p:nvSpPr>
                <p:spPr bwMode="black">
                  <a:xfrm>
                    <a:off x="6086476" y="3284538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44" name="Oval 23"/>
                  <p:cNvSpPr>
                    <a:spLocks noChangeArrowheads="1"/>
                  </p:cNvSpPr>
                  <p:nvPr userDrawn="1"/>
                </p:nvSpPr>
                <p:spPr bwMode="black">
                  <a:xfrm>
                    <a:off x="6069013" y="4551363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45" name="Oval 24"/>
                  <p:cNvSpPr>
                    <a:spLocks noChangeArrowheads="1"/>
                  </p:cNvSpPr>
                  <p:nvPr userDrawn="1"/>
                </p:nvSpPr>
                <p:spPr bwMode="black">
                  <a:xfrm>
                    <a:off x="5456238" y="3916363"/>
                    <a:ext cx="166687" cy="16986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46" name="Freeform 25"/>
                  <p:cNvSpPr>
                    <a:spLocks/>
                  </p:cNvSpPr>
                  <p:nvPr userDrawn="1"/>
                </p:nvSpPr>
                <p:spPr bwMode="black">
                  <a:xfrm>
                    <a:off x="5632451" y="3460750"/>
                    <a:ext cx="182562" cy="184150"/>
                  </a:xfrm>
                  <a:custGeom>
                    <a:avLst/>
                    <a:gdLst>
                      <a:gd name="T0" fmla="*/ 44 w 54"/>
                      <a:gd name="T1" fmla="*/ 10 h 54"/>
                      <a:gd name="T2" fmla="*/ 44 w 54"/>
                      <a:gd name="T3" fmla="*/ 45 h 54"/>
                      <a:gd name="T4" fmla="*/ 9 w 54"/>
                      <a:gd name="T5" fmla="*/ 45 h 54"/>
                      <a:gd name="T6" fmla="*/ 9 w 54"/>
                      <a:gd name="T7" fmla="*/ 10 h 54"/>
                      <a:gd name="T8" fmla="*/ 44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4" y="10"/>
                        </a:moveTo>
                        <a:cubicBezTo>
                          <a:pt x="54" y="19"/>
                          <a:pt x="54" y="35"/>
                          <a:pt x="44" y="45"/>
                        </a:cubicBezTo>
                        <a:cubicBezTo>
                          <a:pt x="35" y="54"/>
                          <a:pt x="19" y="54"/>
                          <a:pt x="9" y="45"/>
                        </a:cubicBezTo>
                        <a:cubicBezTo>
                          <a:pt x="0" y="35"/>
                          <a:pt x="0" y="19"/>
                          <a:pt x="9" y="10"/>
                        </a:cubicBezTo>
                        <a:cubicBezTo>
                          <a:pt x="19" y="0"/>
                          <a:pt x="35" y="0"/>
                          <a:pt x="44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47" name="Freeform 26"/>
                  <p:cNvSpPr>
                    <a:spLocks/>
                  </p:cNvSpPr>
                  <p:nvPr userDrawn="1"/>
                </p:nvSpPr>
                <p:spPr bwMode="black">
                  <a:xfrm>
                    <a:off x="6505575" y="4357688"/>
                    <a:ext cx="182562" cy="184150"/>
                  </a:xfrm>
                  <a:custGeom>
                    <a:avLst/>
                    <a:gdLst>
                      <a:gd name="T0" fmla="*/ 45 w 54"/>
                      <a:gd name="T1" fmla="*/ 9 h 54"/>
                      <a:gd name="T2" fmla="*/ 10 w 54"/>
                      <a:gd name="T3" fmla="*/ 9 h 54"/>
                      <a:gd name="T4" fmla="*/ 10 w 54"/>
                      <a:gd name="T5" fmla="*/ 44 h 54"/>
                      <a:gd name="T6" fmla="*/ 45 w 54"/>
                      <a:gd name="T7" fmla="*/ 44 h 54"/>
                      <a:gd name="T8" fmla="*/ 45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5" y="9"/>
                        </a:moveTo>
                        <a:cubicBezTo>
                          <a:pt x="35" y="0"/>
                          <a:pt x="20" y="0"/>
                          <a:pt x="10" y="9"/>
                        </a:cubicBezTo>
                        <a:cubicBezTo>
                          <a:pt x="0" y="19"/>
                          <a:pt x="0" y="35"/>
                          <a:pt x="10" y="44"/>
                        </a:cubicBezTo>
                        <a:cubicBezTo>
                          <a:pt x="20" y="54"/>
                          <a:pt x="35" y="54"/>
                          <a:pt x="45" y="44"/>
                        </a:cubicBezTo>
                        <a:cubicBezTo>
                          <a:pt x="54" y="35"/>
                          <a:pt x="54" y="19"/>
                          <a:pt x="45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48" name="Freeform 27"/>
                  <p:cNvSpPr>
                    <a:spLocks/>
                  </p:cNvSpPr>
                  <p:nvPr userDrawn="1"/>
                </p:nvSpPr>
                <p:spPr bwMode="black">
                  <a:xfrm>
                    <a:off x="5632451" y="4357688"/>
                    <a:ext cx="182562" cy="184150"/>
                  </a:xfrm>
                  <a:custGeom>
                    <a:avLst/>
                    <a:gdLst>
                      <a:gd name="T0" fmla="*/ 9 w 54"/>
                      <a:gd name="T1" fmla="*/ 9 h 54"/>
                      <a:gd name="T2" fmla="*/ 44 w 54"/>
                      <a:gd name="T3" fmla="*/ 9 h 54"/>
                      <a:gd name="T4" fmla="*/ 44 w 54"/>
                      <a:gd name="T5" fmla="*/ 44 h 54"/>
                      <a:gd name="T6" fmla="*/ 9 w 54"/>
                      <a:gd name="T7" fmla="*/ 44 h 54"/>
                      <a:gd name="T8" fmla="*/ 9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9" y="9"/>
                        </a:moveTo>
                        <a:cubicBezTo>
                          <a:pt x="19" y="0"/>
                          <a:pt x="35" y="0"/>
                          <a:pt x="44" y="9"/>
                        </a:cubicBezTo>
                        <a:cubicBezTo>
                          <a:pt x="54" y="19"/>
                          <a:pt x="54" y="35"/>
                          <a:pt x="44" y="44"/>
                        </a:cubicBezTo>
                        <a:cubicBezTo>
                          <a:pt x="35" y="54"/>
                          <a:pt x="19" y="54"/>
                          <a:pt x="9" y="44"/>
                        </a:cubicBezTo>
                        <a:cubicBezTo>
                          <a:pt x="0" y="35"/>
                          <a:pt x="0" y="19"/>
                          <a:pt x="9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49" name="Freeform 28"/>
                  <p:cNvSpPr>
                    <a:spLocks/>
                  </p:cNvSpPr>
                  <p:nvPr userDrawn="1"/>
                </p:nvSpPr>
                <p:spPr bwMode="black">
                  <a:xfrm>
                    <a:off x="6523038" y="3460750"/>
                    <a:ext cx="182562" cy="184150"/>
                  </a:xfrm>
                  <a:custGeom>
                    <a:avLst/>
                    <a:gdLst>
                      <a:gd name="T0" fmla="*/ 10 w 54"/>
                      <a:gd name="T1" fmla="*/ 10 h 54"/>
                      <a:gd name="T2" fmla="*/ 10 w 54"/>
                      <a:gd name="T3" fmla="*/ 45 h 54"/>
                      <a:gd name="T4" fmla="*/ 45 w 54"/>
                      <a:gd name="T5" fmla="*/ 45 h 54"/>
                      <a:gd name="T6" fmla="*/ 45 w 54"/>
                      <a:gd name="T7" fmla="*/ 10 h 54"/>
                      <a:gd name="T8" fmla="*/ 10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10" y="10"/>
                        </a:moveTo>
                        <a:cubicBezTo>
                          <a:pt x="0" y="19"/>
                          <a:pt x="0" y="35"/>
                          <a:pt x="10" y="45"/>
                        </a:cubicBezTo>
                        <a:cubicBezTo>
                          <a:pt x="20" y="54"/>
                          <a:pt x="35" y="54"/>
                          <a:pt x="45" y="45"/>
                        </a:cubicBezTo>
                        <a:cubicBezTo>
                          <a:pt x="54" y="35"/>
                          <a:pt x="54" y="19"/>
                          <a:pt x="45" y="10"/>
                        </a:cubicBezTo>
                        <a:cubicBezTo>
                          <a:pt x="35" y="0"/>
                          <a:pt x="20" y="0"/>
                          <a:pt x="10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0" name="Freeform 29"/>
                  <p:cNvSpPr>
                    <a:spLocks/>
                  </p:cNvSpPr>
                  <p:nvPr userDrawn="1"/>
                </p:nvSpPr>
                <p:spPr bwMode="black">
                  <a:xfrm>
                    <a:off x="5872163" y="3400425"/>
                    <a:ext cx="166687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33 w 49"/>
                      <a:gd name="T3" fmla="*/ 45 h 50"/>
                      <a:gd name="T4" fmla="*/ 5 w 49"/>
                      <a:gd name="T5" fmla="*/ 33 h 50"/>
                      <a:gd name="T6" fmla="*/ 16 w 49"/>
                      <a:gd name="T7" fmla="*/ 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9" y="28"/>
                          <a:pt x="44" y="41"/>
                          <a:pt x="33" y="45"/>
                        </a:cubicBezTo>
                        <a:cubicBezTo>
                          <a:pt x="22" y="50"/>
                          <a:pt x="9" y="45"/>
                          <a:pt x="5" y="33"/>
                        </a:cubicBezTo>
                        <a:cubicBezTo>
                          <a:pt x="0" y="22"/>
                          <a:pt x="5" y="10"/>
                          <a:pt x="16" y="5"/>
                        </a:cubicBezTo>
                        <a:cubicBezTo>
                          <a:pt x="27" y="0"/>
                          <a:pt x="40" y="6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1" name="Freeform 30"/>
                  <p:cNvSpPr>
                    <a:spLocks/>
                  </p:cNvSpPr>
                  <p:nvPr userDrawn="1"/>
                </p:nvSpPr>
                <p:spPr bwMode="black">
                  <a:xfrm>
                    <a:off x="6281738" y="4432300"/>
                    <a:ext cx="165100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16 w 49"/>
                      <a:gd name="T3" fmla="*/ 5 h 50"/>
                      <a:gd name="T4" fmla="*/ 4 w 49"/>
                      <a:gd name="T5" fmla="*/ 33 h 50"/>
                      <a:gd name="T6" fmla="*/ 33 w 49"/>
                      <a:gd name="T7" fmla="*/ 4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0" y="6"/>
                          <a:pt x="27" y="0"/>
                          <a:pt x="16" y="5"/>
                        </a:cubicBezTo>
                        <a:cubicBezTo>
                          <a:pt x="5" y="9"/>
                          <a:pt x="0" y="22"/>
                          <a:pt x="4" y="33"/>
                        </a:cubicBezTo>
                        <a:cubicBezTo>
                          <a:pt x="9" y="44"/>
                          <a:pt x="22" y="50"/>
                          <a:pt x="33" y="45"/>
                        </a:cubicBezTo>
                        <a:cubicBezTo>
                          <a:pt x="44" y="41"/>
                          <a:pt x="49" y="28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2" name="Freeform 32"/>
                  <p:cNvSpPr>
                    <a:spLocks/>
                  </p:cNvSpPr>
                  <p:nvPr userDrawn="1"/>
                </p:nvSpPr>
                <p:spPr bwMode="black">
                  <a:xfrm>
                    <a:off x="5572126" y="3702050"/>
                    <a:ext cx="165100" cy="169862"/>
                  </a:xfrm>
                  <a:custGeom>
                    <a:avLst/>
                    <a:gdLst>
                      <a:gd name="T0" fmla="*/ 33 w 49"/>
                      <a:gd name="T1" fmla="*/ 5 h 50"/>
                      <a:gd name="T2" fmla="*/ 45 w 49"/>
                      <a:gd name="T3" fmla="*/ 33 h 50"/>
                      <a:gd name="T4" fmla="*/ 16 w 49"/>
                      <a:gd name="T5" fmla="*/ 45 h 50"/>
                      <a:gd name="T6" fmla="*/ 4 w 49"/>
                      <a:gd name="T7" fmla="*/ 17 h 50"/>
                      <a:gd name="T8" fmla="*/ 33 w 49"/>
                      <a:gd name="T9" fmla="*/ 5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33" y="5"/>
                        </a:moveTo>
                        <a:cubicBezTo>
                          <a:pt x="44" y="10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4" y="17"/>
                        </a:cubicBezTo>
                        <a:cubicBezTo>
                          <a:pt x="9" y="6"/>
                          <a:pt x="22" y="0"/>
                          <a:pt x="33" y="5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3" name="Freeform 33"/>
                  <p:cNvSpPr>
                    <a:spLocks/>
                  </p:cNvSpPr>
                  <p:nvPr userDrawn="1"/>
                </p:nvSpPr>
                <p:spPr bwMode="black">
                  <a:xfrm>
                    <a:off x="5872163" y="4432300"/>
                    <a:ext cx="166687" cy="169862"/>
                  </a:xfrm>
                  <a:custGeom>
                    <a:avLst/>
                    <a:gdLst>
                      <a:gd name="T0" fmla="*/ 5 w 49"/>
                      <a:gd name="T1" fmla="*/ 17 h 50"/>
                      <a:gd name="T2" fmla="*/ 33 w 49"/>
                      <a:gd name="T3" fmla="*/ 5 h 50"/>
                      <a:gd name="T4" fmla="*/ 45 w 49"/>
                      <a:gd name="T5" fmla="*/ 33 h 50"/>
                      <a:gd name="T6" fmla="*/ 16 w 49"/>
                      <a:gd name="T7" fmla="*/ 45 h 50"/>
                      <a:gd name="T8" fmla="*/ 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5" y="17"/>
                        </a:moveTo>
                        <a:cubicBezTo>
                          <a:pt x="9" y="6"/>
                          <a:pt x="22" y="0"/>
                          <a:pt x="33" y="5"/>
                        </a:cubicBezTo>
                        <a:cubicBezTo>
                          <a:pt x="44" y="9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4" name="Freeform 34"/>
                  <p:cNvSpPr>
                    <a:spLocks/>
                  </p:cNvSpPr>
                  <p:nvPr userDrawn="1"/>
                </p:nvSpPr>
                <p:spPr bwMode="black">
                  <a:xfrm>
                    <a:off x="6299201" y="3400425"/>
                    <a:ext cx="165100" cy="169862"/>
                  </a:xfrm>
                  <a:custGeom>
                    <a:avLst/>
                    <a:gdLst>
                      <a:gd name="T0" fmla="*/ 4 w 49"/>
                      <a:gd name="T1" fmla="*/ 17 h 50"/>
                      <a:gd name="T2" fmla="*/ 16 w 49"/>
                      <a:gd name="T3" fmla="*/ 45 h 50"/>
                      <a:gd name="T4" fmla="*/ 45 w 49"/>
                      <a:gd name="T5" fmla="*/ 33 h 50"/>
                      <a:gd name="T6" fmla="*/ 33 w 49"/>
                      <a:gd name="T7" fmla="*/ 5 h 50"/>
                      <a:gd name="T8" fmla="*/ 4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" y="17"/>
                        </a:moveTo>
                        <a:cubicBezTo>
                          <a:pt x="0" y="28"/>
                          <a:pt x="5" y="41"/>
                          <a:pt x="16" y="45"/>
                        </a:cubicBezTo>
                        <a:cubicBezTo>
                          <a:pt x="27" y="50"/>
                          <a:pt x="40" y="45"/>
                          <a:pt x="45" y="33"/>
                        </a:cubicBezTo>
                        <a:cubicBezTo>
                          <a:pt x="49" y="22"/>
                          <a:pt x="44" y="10"/>
                          <a:pt x="33" y="5"/>
                        </a:cubicBezTo>
                        <a:cubicBezTo>
                          <a:pt x="22" y="0"/>
                          <a:pt x="9" y="6"/>
                          <a:pt x="4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</p:grpSp>
            <p:sp>
              <p:nvSpPr>
                <p:cNvPr id="135" name="Freeform 31"/>
                <p:cNvSpPr>
                  <a:spLocks/>
                </p:cNvSpPr>
                <p:nvPr userDrawn="1"/>
              </p:nvSpPr>
              <p:spPr bwMode="black">
                <a:xfrm>
                  <a:off x="5554663" y="4130675"/>
                  <a:ext cx="165100" cy="169862"/>
                </a:xfrm>
                <a:custGeom>
                  <a:avLst/>
                  <a:gdLst>
                    <a:gd name="T0" fmla="*/ 16 w 49"/>
                    <a:gd name="T1" fmla="*/ 5 h 50"/>
                    <a:gd name="T2" fmla="*/ 45 w 49"/>
                    <a:gd name="T3" fmla="*/ 17 h 50"/>
                    <a:gd name="T4" fmla="*/ 33 w 49"/>
                    <a:gd name="T5" fmla="*/ 45 h 50"/>
                    <a:gd name="T6" fmla="*/ 4 w 49"/>
                    <a:gd name="T7" fmla="*/ 33 h 50"/>
                    <a:gd name="T8" fmla="*/ 16 w 49"/>
                    <a:gd name="T9" fmla="*/ 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50">
                      <a:moveTo>
                        <a:pt x="16" y="5"/>
                      </a:moveTo>
                      <a:cubicBezTo>
                        <a:pt x="27" y="0"/>
                        <a:pt x="40" y="6"/>
                        <a:pt x="45" y="17"/>
                      </a:cubicBezTo>
                      <a:cubicBezTo>
                        <a:pt x="49" y="28"/>
                        <a:pt x="44" y="40"/>
                        <a:pt x="33" y="45"/>
                      </a:cubicBezTo>
                      <a:cubicBezTo>
                        <a:pt x="22" y="50"/>
                        <a:pt x="9" y="44"/>
                        <a:pt x="4" y="33"/>
                      </a:cubicBezTo>
                      <a:cubicBezTo>
                        <a:pt x="0" y="22"/>
                        <a:pt x="5" y="10"/>
                        <a:pt x="16" y="5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  <p:grpSp>
            <p:nvGrpSpPr>
              <p:cNvPr id="90" name="Group 89"/>
              <p:cNvGrpSpPr/>
              <p:nvPr userDrawn="1"/>
            </p:nvGrpSpPr>
            <p:grpSpPr bwMode="black">
              <a:xfrm>
                <a:off x="342306" y="4542399"/>
                <a:ext cx="720896" cy="910185"/>
                <a:chOff x="4795838" y="2646363"/>
                <a:chExt cx="2146299" cy="2709862"/>
              </a:xfrm>
              <a:solidFill>
                <a:srgbClr val="A2ACAB"/>
              </a:solidFill>
            </p:grpSpPr>
            <p:sp>
              <p:nvSpPr>
                <p:cNvPr id="91" name="Oval 35"/>
                <p:cNvSpPr>
                  <a:spLocks noChangeArrowheads="1"/>
                </p:cNvSpPr>
                <p:nvPr userDrawn="1"/>
              </p:nvSpPr>
              <p:spPr bwMode="black">
                <a:xfrm>
                  <a:off x="6075363" y="3081338"/>
                  <a:ext cx="134937" cy="13493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92" name="Oval 36"/>
                <p:cNvSpPr>
                  <a:spLocks noChangeArrowheads="1"/>
                </p:cNvSpPr>
                <p:nvPr userDrawn="1"/>
              </p:nvSpPr>
              <p:spPr bwMode="black">
                <a:xfrm>
                  <a:off x="6088063" y="2905125"/>
                  <a:ext cx="109537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93" name="Oval 37"/>
                <p:cNvSpPr>
                  <a:spLocks noChangeArrowheads="1"/>
                </p:cNvSpPr>
                <p:nvPr userDrawn="1"/>
              </p:nvSpPr>
              <p:spPr bwMode="black">
                <a:xfrm>
                  <a:off x="6105525" y="2759075"/>
                  <a:ext cx="74612" cy="7778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94" name="Oval 38"/>
                <p:cNvSpPr>
                  <a:spLocks noChangeArrowheads="1"/>
                </p:cNvSpPr>
                <p:nvPr userDrawn="1"/>
              </p:nvSpPr>
              <p:spPr bwMode="black">
                <a:xfrm>
                  <a:off x="6119813" y="2646363"/>
                  <a:ext cx="46037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95" name="Oval 39"/>
                <p:cNvSpPr>
                  <a:spLocks noChangeArrowheads="1"/>
                </p:cNvSpPr>
                <p:nvPr userDrawn="1"/>
              </p:nvSpPr>
              <p:spPr bwMode="black">
                <a:xfrm>
                  <a:off x="6078538" y="4786313"/>
                  <a:ext cx="138112" cy="1381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96" name="Oval 40"/>
                <p:cNvSpPr>
                  <a:spLocks noChangeArrowheads="1"/>
                </p:cNvSpPr>
                <p:nvPr userDrawn="1"/>
              </p:nvSpPr>
              <p:spPr bwMode="black">
                <a:xfrm>
                  <a:off x="6096000" y="4992688"/>
                  <a:ext cx="104775" cy="10636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97" name="Oval 41"/>
                <p:cNvSpPr>
                  <a:spLocks noChangeArrowheads="1"/>
                </p:cNvSpPr>
                <p:nvPr userDrawn="1"/>
              </p:nvSpPr>
              <p:spPr bwMode="black">
                <a:xfrm>
                  <a:off x="6108700" y="5165725"/>
                  <a:ext cx="77787" cy="793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98" name="Oval 42"/>
                <p:cNvSpPr>
                  <a:spLocks noChangeArrowheads="1"/>
                </p:cNvSpPr>
                <p:nvPr userDrawn="1"/>
              </p:nvSpPr>
              <p:spPr bwMode="black">
                <a:xfrm>
                  <a:off x="6126163" y="5311775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99" name="Freeform 43"/>
                <p:cNvSpPr>
                  <a:spLocks/>
                </p:cNvSpPr>
                <p:nvPr userDrawn="1"/>
              </p:nvSpPr>
              <p:spPr bwMode="black">
                <a:xfrm>
                  <a:off x="5465763" y="3325813"/>
                  <a:ext cx="152400" cy="149225"/>
                </a:xfrm>
                <a:custGeom>
                  <a:avLst/>
                  <a:gdLst>
                    <a:gd name="T0" fmla="*/ 37 w 45"/>
                    <a:gd name="T1" fmla="*/ 8 h 44"/>
                    <a:gd name="T2" fmla="*/ 37 w 45"/>
                    <a:gd name="T3" fmla="*/ 36 h 44"/>
                    <a:gd name="T4" fmla="*/ 8 w 45"/>
                    <a:gd name="T5" fmla="*/ 36 h 44"/>
                    <a:gd name="T6" fmla="*/ 8 w 45"/>
                    <a:gd name="T7" fmla="*/ 8 h 44"/>
                    <a:gd name="T8" fmla="*/ 37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37" y="8"/>
                      </a:moveTo>
                      <a:cubicBezTo>
                        <a:pt x="45" y="15"/>
                        <a:pt x="45" y="28"/>
                        <a:pt x="37" y="36"/>
                      </a:cubicBezTo>
                      <a:cubicBezTo>
                        <a:pt x="29" y="44"/>
                        <a:pt x="16" y="44"/>
                        <a:pt x="8" y="36"/>
                      </a:cubicBezTo>
                      <a:cubicBezTo>
                        <a:pt x="0" y="28"/>
                        <a:pt x="0" y="15"/>
                        <a:pt x="8" y="8"/>
                      </a:cubicBezTo>
                      <a:cubicBezTo>
                        <a:pt x="16" y="0"/>
                        <a:pt x="29" y="0"/>
                        <a:pt x="37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0" name="Freeform 44"/>
                <p:cNvSpPr>
                  <a:spLocks/>
                </p:cNvSpPr>
                <p:nvPr userDrawn="1"/>
              </p:nvSpPr>
              <p:spPr bwMode="black">
                <a:xfrm>
                  <a:off x="5351463" y="3206750"/>
                  <a:ext cx="114300" cy="115887"/>
                </a:xfrm>
                <a:custGeom>
                  <a:avLst/>
                  <a:gdLst>
                    <a:gd name="T0" fmla="*/ 28 w 34"/>
                    <a:gd name="T1" fmla="*/ 6 h 34"/>
                    <a:gd name="T2" fmla="*/ 28 w 34"/>
                    <a:gd name="T3" fmla="*/ 28 h 34"/>
                    <a:gd name="T4" fmla="*/ 6 w 34"/>
                    <a:gd name="T5" fmla="*/ 28 h 34"/>
                    <a:gd name="T6" fmla="*/ 6 w 34"/>
                    <a:gd name="T7" fmla="*/ 6 h 34"/>
                    <a:gd name="T8" fmla="*/ 28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28" y="6"/>
                      </a:move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  <a:cubicBezTo>
                        <a:pt x="12" y="0"/>
                        <a:pt x="22" y="0"/>
                        <a:pt x="28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1" name="Freeform 45"/>
                <p:cNvSpPr>
                  <a:spLocks/>
                </p:cNvSpPr>
                <p:nvPr userDrawn="1"/>
              </p:nvSpPr>
              <p:spPr bwMode="black">
                <a:xfrm>
                  <a:off x="5253038" y="3111500"/>
                  <a:ext cx="84137" cy="80962"/>
                </a:xfrm>
                <a:custGeom>
                  <a:avLst/>
                  <a:gdLst>
                    <a:gd name="T0" fmla="*/ 20 w 25"/>
                    <a:gd name="T1" fmla="*/ 4 h 24"/>
                    <a:gd name="T2" fmla="*/ 20 w 25"/>
                    <a:gd name="T3" fmla="*/ 20 h 24"/>
                    <a:gd name="T4" fmla="*/ 5 w 25"/>
                    <a:gd name="T5" fmla="*/ 20 h 24"/>
                    <a:gd name="T6" fmla="*/ 5 w 25"/>
                    <a:gd name="T7" fmla="*/ 4 h 24"/>
                    <a:gd name="T8" fmla="*/ 20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20" y="4"/>
                      </a:moveTo>
                      <a:cubicBezTo>
                        <a:pt x="25" y="8"/>
                        <a:pt x="25" y="15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5"/>
                        <a:pt x="0" y="8"/>
                        <a:pt x="5" y="4"/>
                      </a:cubicBezTo>
                      <a:cubicBezTo>
                        <a:pt x="9" y="0"/>
                        <a:pt x="16" y="0"/>
                        <a:pt x="20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2" name="Freeform 46"/>
                <p:cNvSpPr>
                  <a:spLocks/>
                </p:cNvSpPr>
                <p:nvPr userDrawn="1"/>
              </p:nvSpPr>
              <p:spPr bwMode="black">
                <a:xfrm>
                  <a:off x="6673850" y="4527550"/>
                  <a:ext cx="149225" cy="149225"/>
                </a:xfrm>
                <a:custGeom>
                  <a:avLst/>
                  <a:gdLst>
                    <a:gd name="T0" fmla="*/ 36 w 44"/>
                    <a:gd name="T1" fmla="*/ 8 h 44"/>
                    <a:gd name="T2" fmla="*/ 8 w 44"/>
                    <a:gd name="T3" fmla="*/ 8 h 44"/>
                    <a:gd name="T4" fmla="*/ 8 w 44"/>
                    <a:gd name="T5" fmla="*/ 37 h 44"/>
                    <a:gd name="T6" fmla="*/ 36 w 44"/>
                    <a:gd name="T7" fmla="*/ 37 h 44"/>
                    <a:gd name="T8" fmla="*/ 36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36" y="8"/>
                      </a:moveTo>
                      <a:cubicBezTo>
                        <a:pt x="28" y="0"/>
                        <a:pt x="16" y="0"/>
                        <a:pt x="8" y="8"/>
                      </a:cubicBezTo>
                      <a:cubicBezTo>
                        <a:pt x="0" y="16"/>
                        <a:pt x="0" y="29"/>
                        <a:pt x="8" y="37"/>
                      </a:cubicBezTo>
                      <a:cubicBezTo>
                        <a:pt x="16" y="44"/>
                        <a:pt x="28" y="44"/>
                        <a:pt x="36" y="37"/>
                      </a:cubicBezTo>
                      <a:cubicBezTo>
                        <a:pt x="44" y="29"/>
                        <a:pt x="44" y="16"/>
                        <a:pt x="36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3" name="Freeform 47"/>
                <p:cNvSpPr>
                  <a:spLocks/>
                </p:cNvSpPr>
                <p:nvPr userDrawn="1"/>
              </p:nvSpPr>
              <p:spPr bwMode="black">
                <a:xfrm>
                  <a:off x="6823075" y="4679950"/>
                  <a:ext cx="119062" cy="115887"/>
                </a:xfrm>
                <a:custGeom>
                  <a:avLst/>
                  <a:gdLst>
                    <a:gd name="T0" fmla="*/ 29 w 35"/>
                    <a:gd name="T1" fmla="*/ 6 h 34"/>
                    <a:gd name="T2" fmla="*/ 6 w 35"/>
                    <a:gd name="T3" fmla="*/ 6 h 34"/>
                    <a:gd name="T4" fmla="*/ 6 w 35"/>
                    <a:gd name="T5" fmla="*/ 28 h 34"/>
                    <a:gd name="T6" fmla="*/ 29 w 35"/>
                    <a:gd name="T7" fmla="*/ 28 h 34"/>
                    <a:gd name="T8" fmla="*/ 29 w 35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4">
                      <a:moveTo>
                        <a:pt x="29" y="6"/>
                      </a:moveTo>
                      <a:cubicBezTo>
                        <a:pt x="23" y="0"/>
                        <a:pt x="13" y="0"/>
                        <a:pt x="6" y="6"/>
                      </a:cubicBezTo>
                      <a:cubicBezTo>
                        <a:pt x="0" y="12"/>
                        <a:pt x="0" y="22"/>
                        <a:pt x="6" y="28"/>
                      </a:cubicBezTo>
                      <a:cubicBezTo>
                        <a:pt x="13" y="34"/>
                        <a:pt x="23" y="34"/>
                        <a:pt x="29" y="28"/>
                      </a:cubicBezTo>
                      <a:cubicBezTo>
                        <a:pt x="35" y="22"/>
                        <a:pt x="35" y="12"/>
                        <a:pt x="29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4" name="Oval 48"/>
                <p:cNvSpPr>
                  <a:spLocks noChangeArrowheads="1"/>
                </p:cNvSpPr>
                <p:nvPr userDrawn="1"/>
              </p:nvSpPr>
              <p:spPr bwMode="black">
                <a:xfrm>
                  <a:off x="5226050" y="3937000"/>
                  <a:ext cx="138112" cy="1365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5" name="Oval 49"/>
                <p:cNvSpPr>
                  <a:spLocks noChangeArrowheads="1"/>
                </p:cNvSpPr>
                <p:nvPr userDrawn="1"/>
              </p:nvSpPr>
              <p:spPr bwMode="black">
                <a:xfrm>
                  <a:off x="5053013" y="3951288"/>
                  <a:ext cx="104775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6" name="Oval 50"/>
                <p:cNvSpPr>
                  <a:spLocks noChangeArrowheads="1"/>
                </p:cNvSpPr>
                <p:nvPr userDrawn="1"/>
              </p:nvSpPr>
              <p:spPr bwMode="black">
                <a:xfrm>
                  <a:off x="4906963" y="3967163"/>
                  <a:ext cx="74612" cy="746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7" name="Oval 51"/>
                <p:cNvSpPr>
                  <a:spLocks noChangeArrowheads="1"/>
                </p:cNvSpPr>
                <p:nvPr userDrawn="1"/>
              </p:nvSpPr>
              <p:spPr bwMode="black">
                <a:xfrm>
                  <a:off x="4795838" y="3981450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8" name="Freeform 52"/>
                <p:cNvSpPr>
                  <a:spLocks/>
                </p:cNvSpPr>
                <p:nvPr userDrawn="1"/>
              </p:nvSpPr>
              <p:spPr bwMode="black">
                <a:xfrm>
                  <a:off x="5468938" y="4530725"/>
                  <a:ext cx="152400" cy="149225"/>
                </a:xfrm>
                <a:custGeom>
                  <a:avLst/>
                  <a:gdLst>
                    <a:gd name="T0" fmla="*/ 8 w 45"/>
                    <a:gd name="T1" fmla="*/ 8 h 44"/>
                    <a:gd name="T2" fmla="*/ 37 w 45"/>
                    <a:gd name="T3" fmla="*/ 8 h 44"/>
                    <a:gd name="T4" fmla="*/ 37 w 45"/>
                    <a:gd name="T5" fmla="*/ 37 h 44"/>
                    <a:gd name="T6" fmla="*/ 8 w 45"/>
                    <a:gd name="T7" fmla="*/ 37 h 44"/>
                    <a:gd name="T8" fmla="*/ 8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8" y="8"/>
                      </a:moveTo>
                      <a:cubicBezTo>
                        <a:pt x="16" y="0"/>
                        <a:pt x="29" y="0"/>
                        <a:pt x="37" y="8"/>
                      </a:cubicBezTo>
                      <a:cubicBezTo>
                        <a:pt x="45" y="16"/>
                        <a:pt x="45" y="29"/>
                        <a:pt x="37" y="37"/>
                      </a:cubicBezTo>
                      <a:cubicBezTo>
                        <a:pt x="29" y="44"/>
                        <a:pt x="16" y="44"/>
                        <a:pt x="8" y="37"/>
                      </a:cubicBezTo>
                      <a:cubicBezTo>
                        <a:pt x="0" y="29"/>
                        <a:pt x="0" y="16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9" name="Freeform 53"/>
                <p:cNvSpPr>
                  <a:spLocks/>
                </p:cNvSpPr>
                <p:nvPr userDrawn="1"/>
              </p:nvSpPr>
              <p:spPr bwMode="black">
                <a:xfrm>
                  <a:off x="5354638" y="4684713"/>
                  <a:ext cx="114300" cy="114300"/>
                </a:xfrm>
                <a:custGeom>
                  <a:avLst/>
                  <a:gdLst>
                    <a:gd name="T0" fmla="*/ 6 w 34"/>
                    <a:gd name="T1" fmla="*/ 6 h 34"/>
                    <a:gd name="T2" fmla="*/ 28 w 34"/>
                    <a:gd name="T3" fmla="*/ 6 h 34"/>
                    <a:gd name="T4" fmla="*/ 28 w 34"/>
                    <a:gd name="T5" fmla="*/ 28 h 34"/>
                    <a:gd name="T6" fmla="*/ 6 w 34"/>
                    <a:gd name="T7" fmla="*/ 28 h 34"/>
                    <a:gd name="T8" fmla="*/ 6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6" y="6"/>
                      </a:moveTo>
                      <a:cubicBezTo>
                        <a:pt x="12" y="0"/>
                        <a:pt x="22" y="0"/>
                        <a:pt x="28" y="6"/>
                      </a:cubicBez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0" name="Freeform 54"/>
                <p:cNvSpPr>
                  <a:spLocks/>
                </p:cNvSpPr>
                <p:nvPr userDrawn="1"/>
              </p:nvSpPr>
              <p:spPr bwMode="black">
                <a:xfrm>
                  <a:off x="5256213" y="4813300"/>
                  <a:ext cx="84137" cy="80962"/>
                </a:xfrm>
                <a:custGeom>
                  <a:avLst/>
                  <a:gdLst>
                    <a:gd name="T0" fmla="*/ 5 w 25"/>
                    <a:gd name="T1" fmla="*/ 4 h 24"/>
                    <a:gd name="T2" fmla="*/ 20 w 25"/>
                    <a:gd name="T3" fmla="*/ 4 h 24"/>
                    <a:gd name="T4" fmla="*/ 20 w 25"/>
                    <a:gd name="T5" fmla="*/ 20 h 24"/>
                    <a:gd name="T6" fmla="*/ 5 w 25"/>
                    <a:gd name="T7" fmla="*/ 20 h 24"/>
                    <a:gd name="T8" fmla="*/ 5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5" y="4"/>
                      </a:moveTo>
                      <a:cubicBezTo>
                        <a:pt x="9" y="0"/>
                        <a:pt x="16" y="0"/>
                        <a:pt x="20" y="4"/>
                      </a:cubicBezTo>
                      <a:cubicBezTo>
                        <a:pt x="25" y="9"/>
                        <a:pt x="25" y="16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6"/>
                        <a:pt x="0" y="9"/>
                        <a:pt x="5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1" name="Freeform 55"/>
                <p:cNvSpPr>
                  <a:spLocks/>
                </p:cNvSpPr>
                <p:nvPr userDrawn="1"/>
              </p:nvSpPr>
              <p:spPr bwMode="black">
                <a:xfrm>
                  <a:off x="5181600" y="4921250"/>
                  <a:ext cx="50800" cy="47625"/>
                </a:xfrm>
                <a:custGeom>
                  <a:avLst/>
                  <a:gdLst>
                    <a:gd name="T0" fmla="*/ 3 w 15"/>
                    <a:gd name="T1" fmla="*/ 2 h 14"/>
                    <a:gd name="T2" fmla="*/ 12 w 15"/>
                    <a:gd name="T3" fmla="*/ 2 h 14"/>
                    <a:gd name="T4" fmla="*/ 12 w 15"/>
                    <a:gd name="T5" fmla="*/ 12 h 14"/>
                    <a:gd name="T6" fmla="*/ 3 w 15"/>
                    <a:gd name="T7" fmla="*/ 12 h 14"/>
                    <a:gd name="T8" fmla="*/ 3 w 15"/>
                    <a:gd name="T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3" y="2"/>
                      </a:moveTo>
                      <a:cubicBezTo>
                        <a:pt x="6" y="0"/>
                        <a:pt x="10" y="0"/>
                        <a:pt x="12" y="2"/>
                      </a:cubicBezTo>
                      <a:cubicBezTo>
                        <a:pt x="15" y="5"/>
                        <a:pt x="15" y="9"/>
                        <a:pt x="12" y="12"/>
                      </a:cubicBezTo>
                      <a:cubicBezTo>
                        <a:pt x="10" y="14"/>
                        <a:pt x="6" y="14"/>
                        <a:pt x="3" y="12"/>
                      </a:cubicBezTo>
                      <a:cubicBezTo>
                        <a:pt x="0" y="9"/>
                        <a:pt x="0" y="5"/>
                        <a:pt x="3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2" name="Freeform 56"/>
                <p:cNvSpPr>
                  <a:spLocks/>
                </p:cNvSpPr>
                <p:nvPr userDrawn="1"/>
              </p:nvSpPr>
              <p:spPr bwMode="black">
                <a:xfrm>
                  <a:off x="6670675" y="3322638"/>
                  <a:ext cx="149225" cy="149225"/>
                </a:xfrm>
                <a:custGeom>
                  <a:avLst/>
                  <a:gdLst>
                    <a:gd name="T0" fmla="*/ 8 w 44"/>
                    <a:gd name="T1" fmla="*/ 8 h 44"/>
                    <a:gd name="T2" fmla="*/ 8 w 44"/>
                    <a:gd name="T3" fmla="*/ 36 h 44"/>
                    <a:gd name="T4" fmla="*/ 36 w 44"/>
                    <a:gd name="T5" fmla="*/ 36 h 44"/>
                    <a:gd name="T6" fmla="*/ 36 w 44"/>
                    <a:gd name="T7" fmla="*/ 8 h 44"/>
                    <a:gd name="T8" fmla="*/ 8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8" y="8"/>
                      </a:moveTo>
                      <a:cubicBezTo>
                        <a:pt x="0" y="15"/>
                        <a:pt x="0" y="28"/>
                        <a:pt x="8" y="36"/>
                      </a:cubicBezTo>
                      <a:cubicBezTo>
                        <a:pt x="16" y="44"/>
                        <a:pt x="28" y="44"/>
                        <a:pt x="36" y="36"/>
                      </a:cubicBezTo>
                      <a:cubicBezTo>
                        <a:pt x="44" y="28"/>
                        <a:pt x="44" y="15"/>
                        <a:pt x="36" y="8"/>
                      </a:cubicBezTo>
                      <a:cubicBezTo>
                        <a:pt x="28" y="0"/>
                        <a:pt x="16" y="0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3" name="Freeform 57"/>
                <p:cNvSpPr>
                  <a:spLocks/>
                </p:cNvSpPr>
                <p:nvPr userDrawn="1"/>
              </p:nvSpPr>
              <p:spPr bwMode="black">
                <a:xfrm>
                  <a:off x="5791200" y="3227388"/>
                  <a:ext cx="138112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27 w 41"/>
                    <a:gd name="T3" fmla="*/ 37 h 41"/>
                    <a:gd name="T4" fmla="*/ 4 w 41"/>
                    <a:gd name="T5" fmla="*/ 28 h 41"/>
                    <a:gd name="T6" fmla="*/ 14 w 41"/>
                    <a:gd name="T7" fmla="*/ 4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41" y="23"/>
                        <a:pt x="37" y="34"/>
                        <a:pt x="27" y="37"/>
                      </a:cubicBezTo>
                      <a:cubicBezTo>
                        <a:pt x="18" y="41"/>
                        <a:pt x="7" y="37"/>
                        <a:pt x="4" y="28"/>
                      </a:cubicBezTo>
                      <a:cubicBezTo>
                        <a:pt x="0" y="18"/>
                        <a:pt x="4" y="8"/>
                        <a:pt x="14" y="4"/>
                      </a:cubicBezTo>
                      <a:cubicBezTo>
                        <a:pt x="23" y="0"/>
                        <a:pt x="33" y="5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4" name="Freeform 58"/>
                <p:cNvSpPr>
                  <a:spLocks/>
                </p:cNvSpPr>
                <p:nvPr userDrawn="1"/>
              </p:nvSpPr>
              <p:spPr bwMode="black">
                <a:xfrm>
                  <a:off x="5743575" y="3084513"/>
                  <a:ext cx="104775" cy="107950"/>
                </a:xfrm>
                <a:custGeom>
                  <a:avLst/>
                  <a:gdLst>
                    <a:gd name="T0" fmla="*/ 29 w 31"/>
                    <a:gd name="T1" fmla="*/ 11 h 32"/>
                    <a:gd name="T2" fmla="*/ 21 w 31"/>
                    <a:gd name="T3" fmla="*/ 29 h 32"/>
                    <a:gd name="T4" fmla="*/ 3 w 31"/>
                    <a:gd name="T5" fmla="*/ 22 h 32"/>
                    <a:gd name="T6" fmla="*/ 10 w 31"/>
                    <a:gd name="T7" fmla="*/ 3 h 32"/>
                    <a:gd name="T8" fmla="*/ 29 w 31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29" y="11"/>
                      </a:moveTo>
                      <a:cubicBezTo>
                        <a:pt x="31" y="18"/>
                        <a:pt x="28" y="26"/>
                        <a:pt x="21" y="29"/>
                      </a:cubicBezTo>
                      <a:cubicBezTo>
                        <a:pt x="14" y="32"/>
                        <a:pt x="5" y="29"/>
                        <a:pt x="3" y="22"/>
                      </a:cubicBezTo>
                      <a:cubicBezTo>
                        <a:pt x="0" y="14"/>
                        <a:pt x="3" y="6"/>
                        <a:pt x="10" y="3"/>
                      </a:cubicBezTo>
                      <a:cubicBezTo>
                        <a:pt x="18" y="0"/>
                        <a:pt x="26" y="4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5" name="Freeform 59"/>
                <p:cNvSpPr>
                  <a:spLocks/>
                </p:cNvSpPr>
                <p:nvPr userDrawn="1"/>
              </p:nvSpPr>
              <p:spPr bwMode="black">
                <a:xfrm>
                  <a:off x="6369050" y="4643438"/>
                  <a:ext cx="139700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13 w 41"/>
                    <a:gd name="T3" fmla="*/ 4 h 41"/>
                    <a:gd name="T4" fmla="*/ 4 w 41"/>
                    <a:gd name="T5" fmla="*/ 28 h 41"/>
                    <a:gd name="T6" fmla="*/ 27 w 41"/>
                    <a:gd name="T7" fmla="*/ 37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33" y="5"/>
                        <a:pt x="23" y="0"/>
                        <a:pt x="13" y="4"/>
                      </a:cubicBezTo>
                      <a:cubicBezTo>
                        <a:pt x="4" y="8"/>
                        <a:pt x="0" y="18"/>
                        <a:pt x="4" y="28"/>
                      </a:cubicBezTo>
                      <a:cubicBezTo>
                        <a:pt x="7" y="37"/>
                        <a:pt x="18" y="41"/>
                        <a:pt x="27" y="37"/>
                      </a:cubicBezTo>
                      <a:cubicBezTo>
                        <a:pt x="36" y="34"/>
                        <a:pt x="41" y="23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6" name="Freeform 60"/>
                <p:cNvSpPr>
                  <a:spLocks/>
                </p:cNvSpPr>
                <p:nvPr userDrawn="1"/>
              </p:nvSpPr>
              <p:spPr bwMode="black">
                <a:xfrm>
                  <a:off x="6446838" y="4816475"/>
                  <a:ext cx="109537" cy="107950"/>
                </a:xfrm>
                <a:custGeom>
                  <a:avLst/>
                  <a:gdLst>
                    <a:gd name="T0" fmla="*/ 29 w 32"/>
                    <a:gd name="T1" fmla="*/ 11 h 32"/>
                    <a:gd name="T2" fmla="*/ 11 w 32"/>
                    <a:gd name="T3" fmla="*/ 3 h 32"/>
                    <a:gd name="T4" fmla="*/ 3 w 32"/>
                    <a:gd name="T5" fmla="*/ 22 h 32"/>
                    <a:gd name="T6" fmla="*/ 21 w 32"/>
                    <a:gd name="T7" fmla="*/ 29 h 32"/>
                    <a:gd name="T8" fmla="*/ 29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9" y="11"/>
                      </a:moveTo>
                      <a:cubicBezTo>
                        <a:pt x="26" y="4"/>
                        <a:pt x="18" y="0"/>
                        <a:pt x="11" y="3"/>
                      </a:cubicBezTo>
                      <a:cubicBezTo>
                        <a:pt x="4" y="6"/>
                        <a:pt x="0" y="14"/>
                        <a:pt x="3" y="22"/>
                      </a:cubicBezTo>
                      <a:cubicBezTo>
                        <a:pt x="6" y="29"/>
                        <a:pt x="14" y="32"/>
                        <a:pt x="21" y="29"/>
                      </a:cubicBezTo>
                      <a:cubicBezTo>
                        <a:pt x="29" y="26"/>
                        <a:pt x="32" y="18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7" name="Freeform 61"/>
                <p:cNvSpPr>
                  <a:spLocks/>
                </p:cNvSpPr>
                <p:nvPr userDrawn="1"/>
              </p:nvSpPr>
              <p:spPr bwMode="black">
                <a:xfrm>
                  <a:off x="6518275" y="4965700"/>
                  <a:ext cx="74612" cy="77787"/>
                </a:xfrm>
                <a:custGeom>
                  <a:avLst/>
                  <a:gdLst>
                    <a:gd name="T0" fmla="*/ 20 w 22"/>
                    <a:gd name="T1" fmla="*/ 8 h 23"/>
                    <a:gd name="T2" fmla="*/ 7 w 22"/>
                    <a:gd name="T3" fmla="*/ 2 h 23"/>
                    <a:gd name="T4" fmla="*/ 2 w 22"/>
                    <a:gd name="T5" fmla="*/ 15 h 23"/>
                    <a:gd name="T6" fmla="*/ 15 w 22"/>
                    <a:gd name="T7" fmla="*/ 21 h 23"/>
                    <a:gd name="T8" fmla="*/ 20 w 22"/>
                    <a:gd name="T9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20" y="8"/>
                      </a:moveTo>
                      <a:cubicBezTo>
                        <a:pt x="18" y="3"/>
                        <a:pt x="12" y="0"/>
                        <a:pt x="7" y="2"/>
                      </a:cubicBezTo>
                      <a:cubicBezTo>
                        <a:pt x="2" y="4"/>
                        <a:pt x="0" y="10"/>
                        <a:pt x="2" y="15"/>
                      </a:cubicBezTo>
                      <a:cubicBezTo>
                        <a:pt x="4" y="20"/>
                        <a:pt x="10" y="23"/>
                        <a:pt x="15" y="21"/>
                      </a:cubicBezTo>
                      <a:cubicBezTo>
                        <a:pt x="20" y="19"/>
                        <a:pt x="22" y="13"/>
                        <a:pt x="20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8" name="Freeform 62"/>
                <p:cNvSpPr>
                  <a:spLocks/>
                </p:cNvSpPr>
                <p:nvPr userDrawn="1"/>
              </p:nvSpPr>
              <p:spPr bwMode="black">
                <a:xfrm>
                  <a:off x="6575425" y="5087938"/>
                  <a:ext cx="47625" cy="47625"/>
                </a:xfrm>
                <a:custGeom>
                  <a:avLst/>
                  <a:gdLst>
                    <a:gd name="T0" fmla="*/ 12 w 14"/>
                    <a:gd name="T1" fmla="*/ 5 h 14"/>
                    <a:gd name="T2" fmla="*/ 5 w 14"/>
                    <a:gd name="T3" fmla="*/ 1 h 14"/>
                    <a:gd name="T4" fmla="*/ 1 w 14"/>
                    <a:gd name="T5" fmla="*/ 9 h 14"/>
                    <a:gd name="T6" fmla="*/ 9 w 14"/>
                    <a:gd name="T7" fmla="*/ 12 h 14"/>
                    <a:gd name="T8" fmla="*/ 1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2" y="5"/>
                      </a:moveTo>
                      <a:cubicBezTo>
                        <a:pt x="11" y="2"/>
                        <a:pt x="8" y="0"/>
                        <a:pt x="5" y="1"/>
                      </a:cubicBezTo>
                      <a:cubicBezTo>
                        <a:pt x="1" y="3"/>
                        <a:pt x="0" y="6"/>
                        <a:pt x="1" y="9"/>
                      </a:cubicBezTo>
                      <a:cubicBezTo>
                        <a:pt x="3" y="12"/>
                        <a:pt x="6" y="14"/>
                        <a:pt x="9" y="12"/>
                      </a:cubicBezTo>
                      <a:cubicBezTo>
                        <a:pt x="12" y="11"/>
                        <a:pt x="14" y="8"/>
                        <a:pt x="1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9" name="Freeform 63"/>
                <p:cNvSpPr>
                  <a:spLocks/>
                </p:cNvSpPr>
                <p:nvPr userDrawn="1"/>
              </p:nvSpPr>
              <p:spPr bwMode="black">
                <a:xfrm>
                  <a:off x="5378450" y="3641725"/>
                  <a:ext cx="138112" cy="139700"/>
                </a:xfrm>
                <a:custGeom>
                  <a:avLst/>
                  <a:gdLst>
                    <a:gd name="T0" fmla="*/ 27 w 41"/>
                    <a:gd name="T1" fmla="*/ 4 h 41"/>
                    <a:gd name="T2" fmla="*/ 37 w 41"/>
                    <a:gd name="T3" fmla="*/ 27 h 41"/>
                    <a:gd name="T4" fmla="*/ 13 w 41"/>
                    <a:gd name="T5" fmla="*/ 37 h 41"/>
                    <a:gd name="T6" fmla="*/ 3 w 41"/>
                    <a:gd name="T7" fmla="*/ 13 h 41"/>
                    <a:gd name="T8" fmla="*/ 27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27" y="4"/>
                      </a:moveTo>
                      <a:cubicBezTo>
                        <a:pt x="36" y="7"/>
                        <a:pt x="41" y="18"/>
                        <a:pt x="37" y="27"/>
                      </a:cubicBezTo>
                      <a:cubicBezTo>
                        <a:pt x="33" y="36"/>
                        <a:pt x="22" y="41"/>
                        <a:pt x="13" y="37"/>
                      </a:cubicBezTo>
                      <a:cubicBezTo>
                        <a:pt x="4" y="33"/>
                        <a:pt x="0" y="22"/>
                        <a:pt x="3" y="13"/>
                      </a:cubicBezTo>
                      <a:cubicBezTo>
                        <a:pt x="7" y="4"/>
                        <a:pt x="18" y="0"/>
                        <a:pt x="27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0" name="Freeform 64"/>
                <p:cNvSpPr>
                  <a:spLocks/>
                </p:cNvSpPr>
                <p:nvPr userDrawn="1"/>
              </p:nvSpPr>
              <p:spPr bwMode="black">
                <a:xfrm>
                  <a:off x="5235575" y="3590925"/>
                  <a:ext cx="107950" cy="107950"/>
                </a:xfrm>
                <a:custGeom>
                  <a:avLst/>
                  <a:gdLst>
                    <a:gd name="T0" fmla="*/ 21 w 32"/>
                    <a:gd name="T1" fmla="*/ 3 h 32"/>
                    <a:gd name="T2" fmla="*/ 29 w 32"/>
                    <a:gd name="T3" fmla="*/ 21 h 32"/>
                    <a:gd name="T4" fmla="*/ 10 w 32"/>
                    <a:gd name="T5" fmla="*/ 29 h 32"/>
                    <a:gd name="T6" fmla="*/ 3 w 32"/>
                    <a:gd name="T7" fmla="*/ 10 h 32"/>
                    <a:gd name="T8" fmla="*/ 21 w 32"/>
                    <a:gd name="T9" fmla="*/ 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1" y="3"/>
                      </a:moveTo>
                      <a:cubicBezTo>
                        <a:pt x="28" y="6"/>
                        <a:pt x="32" y="14"/>
                        <a:pt x="29" y="21"/>
                      </a:cubicBezTo>
                      <a:cubicBezTo>
                        <a:pt x="26" y="28"/>
                        <a:pt x="18" y="32"/>
                        <a:pt x="10" y="29"/>
                      </a:cubicBezTo>
                      <a:cubicBezTo>
                        <a:pt x="3" y="26"/>
                        <a:pt x="0" y="17"/>
                        <a:pt x="3" y="10"/>
                      </a:cubicBezTo>
                      <a:cubicBezTo>
                        <a:pt x="6" y="3"/>
                        <a:pt x="14" y="0"/>
                        <a:pt x="2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1" name="Freeform 65"/>
                <p:cNvSpPr>
                  <a:spLocks/>
                </p:cNvSpPr>
                <p:nvPr userDrawn="1"/>
              </p:nvSpPr>
              <p:spPr bwMode="black">
                <a:xfrm>
                  <a:off x="5121275" y="3549650"/>
                  <a:ext cx="74612" cy="77787"/>
                </a:xfrm>
                <a:custGeom>
                  <a:avLst/>
                  <a:gdLst>
                    <a:gd name="T0" fmla="*/ 15 w 22"/>
                    <a:gd name="T1" fmla="*/ 2 h 23"/>
                    <a:gd name="T2" fmla="*/ 20 w 22"/>
                    <a:gd name="T3" fmla="*/ 15 h 23"/>
                    <a:gd name="T4" fmla="*/ 7 w 22"/>
                    <a:gd name="T5" fmla="*/ 20 h 23"/>
                    <a:gd name="T6" fmla="*/ 2 w 22"/>
                    <a:gd name="T7" fmla="*/ 7 h 23"/>
                    <a:gd name="T8" fmla="*/ 15 w 22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5" y="2"/>
                      </a:moveTo>
                      <a:cubicBezTo>
                        <a:pt x="20" y="4"/>
                        <a:pt x="22" y="10"/>
                        <a:pt x="20" y="15"/>
                      </a:cubicBezTo>
                      <a:cubicBezTo>
                        <a:pt x="18" y="20"/>
                        <a:pt x="12" y="23"/>
                        <a:pt x="7" y="20"/>
                      </a:cubicBezTo>
                      <a:cubicBezTo>
                        <a:pt x="2" y="18"/>
                        <a:pt x="0" y="13"/>
                        <a:pt x="2" y="7"/>
                      </a:cubicBezTo>
                      <a:cubicBezTo>
                        <a:pt x="4" y="2"/>
                        <a:pt x="10" y="0"/>
                        <a:pt x="15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2" name="Freeform 66"/>
                <p:cNvSpPr>
                  <a:spLocks/>
                </p:cNvSpPr>
                <p:nvPr userDrawn="1"/>
              </p:nvSpPr>
              <p:spPr bwMode="black">
                <a:xfrm>
                  <a:off x="5029200" y="3519488"/>
                  <a:ext cx="44450" cy="47625"/>
                </a:xfrm>
                <a:custGeom>
                  <a:avLst/>
                  <a:gdLst>
                    <a:gd name="T0" fmla="*/ 9 w 13"/>
                    <a:gd name="T1" fmla="*/ 1 h 14"/>
                    <a:gd name="T2" fmla="*/ 12 w 13"/>
                    <a:gd name="T3" fmla="*/ 9 h 14"/>
                    <a:gd name="T4" fmla="*/ 4 w 13"/>
                    <a:gd name="T5" fmla="*/ 13 h 14"/>
                    <a:gd name="T6" fmla="*/ 1 w 13"/>
                    <a:gd name="T7" fmla="*/ 5 h 14"/>
                    <a:gd name="T8" fmla="*/ 9 w 13"/>
                    <a:gd name="T9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9" y="1"/>
                      </a:moveTo>
                      <a:cubicBezTo>
                        <a:pt x="12" y="3"/>
                        <a:pt x="13" y="6"/>
                        <a:pt x="12" y="9"/>
                      </a:cubicBezTo>
                      <a:cubicBezTo>
                        <a:pt x="11" y="12"/>
                        <a:pt x="7" y="14"/>
                        <a:pt x="4" y="13"/>
                      </a:cubicBezTo>
                      <a:cubicBezTo>
                        <a:pt x="1" y="11"/>
                        <a:pt x="0" y="8"/>
                        <a:pt x="1" y="5"/>
                      </a:cubicBezTo>
                      <a:cubicBezTo>
                        <a:pt x="2" y="2"/>
                        <a:pt x="6" y="0"/>
                        <a:pt x="9" y="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3" name="Freeform 67"/>
                <p:cNvSpPr>
                  <a:spLocks/>
                </p:cNvSpPr>
                <p:nvPr userDrawn="1"/>
              </p:nvSpPr>
              <p:spPr bwMode="black">
                <a:xfrm>
                  <a:off x="5375275" y="4225925"/>
                  <a:ext cx="138112" cy="138112"/>
                </a:xfrm>
                <a:custGeom>
                  <a:avLst/>
                  <a:gdLst>
                    <a:gd name="T0" fmla="*/ 14 w 41"/>
                    <a:gd name="T1" fmla="*/ 4 h 41"/>
                    <a:gd name="T2" fmla="*/ 37 w 41"/>
                    <a:gd name="T3" fmla="*/ 14 h 41"/>
                    <a:gd name="T4" fmla="*/ 27 w 41"/>
                    <a:gd name="T5" fmla="*/ 37 h 41"/>
                    <a:gd name="T6" fmla="*/ 4 w 41"/>
                    <a:gd name="T7" fmla="*/ 27 h 41"/>
                    <a:gd name="T8" fmla="*/ 14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14" y="4"/>
                      </a:moveTo>
                      <a:cubicBezTo>
                        <a:pt x="23" y="0"/>
                        <a:pt x="33" y="5"/>
                        <a:pt x="37" y="14"/>
                      </a:cubicBezTo>
                      <a:cubicBezTo>
                        <a:pt x="41" y="23"/>
                        <a:pt x="36" y="34"/>
                        <a:pt x="27" y="37"/>
                      </a:cubicBezTo>
                      <a:cubicBezTo>
                        <a:pt x="18" y="41"/>
                        <a:pt x="7" y="37"/>
                        <a:pt x="4" y="27"/>
                      </a:cubicBezTo>
                      <a:cubicBezTo>
                        <a:pt x="0" y="18"/>
                        <a:pt x="4" y="8"/>
                        <a:pt x="14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4" name="Freeform 68"/>
                <p:cNvSpPr>
                  <a:spLocks/>
                </p:cNvSpPr>
                <p:nvPr userDrawn="1"/>
              </p:nvSpPr>
              <p:spPr bwMode="black">
                <a:xfrm>
                  <a:off x="5232400" y="4306888"/>
                  <a:ext cx="107950" cy="104775"/>
                </a:xfrm>
                <a:custGeom>
                  <a:avLst/>
                  <a:gdLst>
                    <a:gd name="T0" fmla="*/ 11 w 32"/>
                    <a:gd name="T1" fmla="*/ 3 h 31"/>
                    <a:gd name="T2" fmla="*/ 29 w 32"/>
                    <a:gd name="T3" fmla="*/ 10 h 31"/>
                    <a:gd name="T4" fmla="*/ 21 w 32"/>
                    <a:gd name="T5" fmla="*/ 29 h 31"/>
                    <a:gd name="T6" fmla="*/ 3 w 32"/>
                    <a:gd name="T7" fmla="*/ 21 h 31"/>
                    <a:gd name="T8" fmla="*/ 11 w 32"/>
                    <a:gd name="T9" fmla="*/ 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1">
                      <a:moveTo>
                        <a:pt x="11" y="3"/>
                      </a:moveTo>
                      <a:cubicBezTo>
                        <a:pt x="18" y="0"/>
                        <a:pt x="26" y="3"/>
                        <a:pt x="29" y="10"/>
                      </a:cubicBezTo>
                      <a:cubicBezTo>
                        <a:pt x="32" y="17"/>
                        <a:pt x="28" y="26"/>
                        <a:pt x="21" y="29"/>
                      </a:cubicBezTo>
                      <a:cubicBezTo>
                        <a:pt x="14" y="31"/>
                        <a:pt x="6" y="28"/>
                        <a:pt x="3" y="21"/>
                      </a:cubicBezTo>
                      <a:cubicBezTo>
                        <a:pt x="0" y="14"/>
                        <a:pt x="3" y="5"/>
                        <a:pt x="1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5" name="Freeform 69"/>
                <p:cNvSpPr>
                  <a:spLocks/>
                </p:cNvSpPr>
                <p:nvPr userDrawn="1"/>
              </p:nvSpPr>
              <p:spPr bwMode="black">
                <a:xfrm>
                  <a:off x="5113338" y="4375150"/>
                  <a:ext cx="77787" cy="77787"/>
                </a:xfrm>
                <a:custGeom>
                  <a:avLst/>
                  <a:gdLst>
                    <a:gd name="T0" fmla="*/ 8 w 23"/>
                    <a:gd name="T1" fmla="*/ 2 h 23"/>
                    <a:gd name="T2" fmla="*/ 21 w 23"/>
                    <a:gd name="T3" fmla="*/ 8 h 23"/>
                    <a:gd name="T4" fmla="*/ 15 w 23"/>
                    <a:gd name="T5" fmla="*/ 21 h 23"/>
                    <a:gd name="T6" fmla="*/ 3 w 23"/>
                    <a:gd name="T7" fmla="*/ 15 h 23"/>
                    <a:gd name="T8" fmla="*/ 8 w 23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8" y="2"/>
                      </a:moveTo>
                      <a:cubicBezTo>
                        <a:pt x="13" y="0"/>
                        <a:pt x="19" y="3"/>
                        <a:pt x="21" y="8"/>
                      </a:cubicBezTo>
                      <a:cubicBezTo>
                        <a:pt x="23" y="13"/>
                        <a:pt x="21" y="19"/>
                        <a:pt x="15" y="21"/>
                      </a:cubicBezTo>
                      <a:cubicBezTo>
                        <a:pt x="10" y="23"/>
                        <a:pt x="5" y="20"/>
                        <a:pt x="3" y="15"/>
                      </a:cubicBezTo>
                      <a:cubicBezTo>
                        <a:pt x="0" y="10"/>
                        <a:pt x="3" y="4"/>
                        <a:pt x="8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6" name="Freeform 70"/>
                <p:cNvSpPr>
                  <a:spLocks/>
                </p:cNvSpPr>
                <p:nvPr userDrawn="1"/>
              </p:nvSpPr>
              <p:spPr bwMode="black">
                <a:xfrm>
                  <a:off x="5784850" y="4643438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28 w 41"/>
                    <a:gd name="T3" fmla="*/ 3 h 41"/>
                    <a:gd name="T4" fmla="*/ 37 w 41"/>
                    <a:gd name="T5" fmla="*/ 27 h 41"/>
                    <a:gd name="T6" fmla="*/ 14 w 41"/>
                    <a:gd name="T7" fmla="*/ 37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8" y="4"/>
                        <a:pt x="19" y="0"/>
                        <a:pt x="28" y="3"/>
                      </a:cubicBezTo>
                      <a:cubicBezTo>
                        <a:pt x="37" y="7"/>
                        <a:pt x="41" y="18"/>
                        <a:pt x="37" y="27"/>
                      </a:cubicBezTo>
                      <a:cubicBezTo>
                        <a:pt x="33" y="36"/>
                        <a:pt x="23" y="41"/>
                        <a:pt x="14" y="37"/>
                      </a:cubicBezTo>
                      <a:cubicBezTo>
                        <a:pt x="5" y="33"/>
                        <a:pt x="0" y="22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7" name="Freeform 71"/>
                <p:cNvSpPr>
                  <a:spLocks/>
                </p:cNvSpPr>
                <p:nvPr userDrawn="1"/>
              </p:nvSpPr>
              <p:spPr bwMode="black">
                <a:xfrm>
                  <a:off x="5734050" y="4813300"/>
                  <a:ext cx="107950" cy="107950"/>
                </a:xfrm>
                <a:custGeom>
                  <a:avLst/>
                  <a:gdLst>
                    <a:gd name="T0" fmla="*/ 3 w 32"/>
                    <a:gd name="T1" fmla="*/ 11 h 32"/>
                    <a:gd name="T2" fmla="*/ 22 w 32"/>
                    <a:gd name="T3" fmla="*/ 3 h 32"/>
                    <a:gd name="T4" fmla="*/ 29 w 32"/>
                    <a:gd name="T5" fmla="*/ 22 h 32"/>
                    <a:gd name="T6" fmla="*/ 11 w 32"/>
                    <a:gd name="T7" fmla="*/ 29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6" y="4"/>
                        <a:pt x="15" y="0"/>
                        <a:pt x="22" y="3"/>
                      </a:cubicBezTo>
                      <a:cubicBezTo>
                        <a:pt x="29" y="6"/>
                        <a:pt x="32" y="15"/>
                        <a:pt x="29" y="22"/>
                      </a:cubicBezTo>
                      <a:cubicBezTo>
                        <a:pt x="26" y="29"/>
                        <a:pt x="18" y="32"/>
                        <a:pt x="11" y="29"/>
                      </a:cubicBezTo>
                      <a:cubicBezTo>
                        <a:pt x="4" y="26"/>
                        <a:pt x="0" y="18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8" name="Freeform 72"/>
                <p:cNvSpPr>
                  <a:spLocks/>
                </p:cNvSpPr>
                <p:nvPr userDrawn="1"/>
              </p:nvSpPr>
              <p:spPr bwMode="black">
                <a:xfrm>
                  <a:off x="5692775" y="4962525"/>
                  <a:ext cx="77787" cy="77787"/>
                </a:xfrm>
                <a:custGeom>
                  <a:avLst/>
                  <a:gdLst>
                    <a:gd name="T0" fmla="*/ 3 w 23"/>
                    <a:gd name="T1" fmla="*/ 7 h 23"/>
                    <a:gd name="T2" fmla="*/ 16 w 23"/>
                    <a:gd name="T3" fmla="*/ 2 h 23"/>
                    <a:gd name="T4" fmla="*/ 21 w 23"/>
                    <a:gd name="T5" fmla="*/ 15 h 23"/>
                    <a:gd name="T6" fmla="*/ 8 w 23"/>
                    <a:gd name="T7" fmla="*/ 20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5" y="2"/>
                        <a:pt x="11" y="0"/>
                        <a:pt x="16" y="2"/>
                      </a:cubicBezTo>
                      <a:cubicBezTo>
                        <a:pt x="21" y="4"/>
                        <a:pt x="23" y="10"/>
                        <a:pt x="21" y="15"/>
                      </a:cubicBezTo>
                      <a:cubicBezTo>
                        <a:pt x="19" y="20"/>
                        <a:pt x="13" y="23"/>
                        <a:pt x="8" y="20"/>
                      </a:cubicBezTo>
                      <a:cubicBezTo>
                        <a:pt x="3" y="18"/>
                        <a:pt x="0" y="1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9" name="Freeform 73"/>
                <p:cNvSpPr>
                  <a:spLocks/>
                </p:cNvSpPr>
                <p:nvPr userDrawn="1"/>
              </p:nvSpPr>
              <p:spPr bwMode="black">
                <a:xfrm>
                  <a:off x="5665788" y="5084763"/>
                  <a:ext cx="44450" cy="44450"/>
                </a:xfrm>
                <a:custGeom>
                  <a:avLst/>
                  <a:gdLst>
                    <a:gd name="T0" fmla="*/ 1 w 13"/>
                    <a:gd name="T1" fmla="*/ 4 h 13"/>
                    <a:gd name="T2" fmla="*/ 9 w 13"/>
                    <a:gd name="T3" fmla="*/ 1 h 13"/>
                    <a:gd name="T4" fmla="*/ 12 w 13"/>
                    <a:gd name="T5" fmla="*/ 9 h 13"/>
                    <a:gd name="T6" fmla="*/ 4 w 13"/>
                    <a:gd name="T7" fmla="*/ 12 h 13"/>
                    <a:gd name="T8" fmla="*/ 1 w 13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" y="4"/>
                      </a:moveTo>
                      <a:cubicBezTo>
                        <a:pt x="2" y="1"/>
                        <a:pt x="6" y="0"/>
                        <a:pt x="9" y="1"/>
                      </a:cubicBezTo>
                      <a:cubicBezTo>
                        <a:pt x="12" y="2"/>
                        <a:pt x="13" y="6"/>
                        <a:pt x="12" y="9"/>
                      </a:cubicBezTo>
                      <a:cubicBezTo>
                        <a:pt x="11" y="12"/>
                        <a:pt x="7" y="13"/>
                        <a:pt x="4" y="12"/>
                      </a:cubicBezTo>
                      <a:cubicBezTo>
                        <a:pt x="1" y="11"/>
                        <a:pt x="0" y="7"/>
                        <a:pt x="1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0" name="Freeform 74"/>
                <p:cNvSpPr>
                  <a:spLocks/>
                </p:cNvSpPr>
                <p:nvPr userDrawn="1"/>
              </p:nvSpPr>
              <p:spPr bwMode="black">
                <a:xfrm>
                  <a:off x="6373813" y="3230563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14 w 41"/>
                    <a:gd name="T3" fmla="*/ 37 h 41"/>
                    <a:gd name="T4" fmla="*/ 38 w 41"/>
                    <a:gd name="T5" fmla="*/ 27 h 41"/>
                    <a:gd name="T6" fmla="*/ 28 w 41"/>
                    <a:gd name="T7" fmla="*/ 4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0" y="23"/>
                        <a:pt x="5" y="33"/>
                        <a:pt x="14" y="37"/>
                      </a:cubicBezTo>
                      <a:cubicBezTo>
                        <a:pt x="23" y="41"/>
                        <a:pt x="34" y="37"/>
                        <a:pt x="38" y="27"/>
                      </a:cubicBezTo>
                      <a:cubicBezTo>
                        <a:pt x="41" y="18"/>
                        <a:pt x="37" y="8"/>
                        <a:pt x="28" y="4"/>
                      </a:cubicBezTo>
                      <a:cubicBezTo>
                        <a:pt x="19" y="0"/>
                        <a:pt x="8" y="4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1" name="Freeform 75"/>
                <p:cNvSpPr>
                  <a:spLocks/>
                </p:cNvSpPr>
                <p:nvPr userDrawn="1"/>
              </p:nvSpPr>
              <p:spPr bwMode="black">
                <a:xfrm>
                  <a:off x="6454775" y="3087688"/>
                  <a:ext cx="107950" cy="109537"/>
                </a:xfrm>
                <a:custGeom>
                  <a:avLst/>
                  <a:gdLst>
                    <a:gd name="T0" fmla="*/ 3 w 32"/>
                    <a:gd name="T1" fmla="*/ 11 h 32"/>
                    <a:gd name="T2" fmla="*/ 11 w 32"/>
                    <a:gd name="T3" fmla="*/ 29 h 32"/>
                    <a:gd name="T4" fmla="*/ 29 w 32"/>
                    <a:gd name="T5" fmla="*/ 22 h 32"/>
                    <a:gd name="T6" fmla="*/ 22 w 32"/>
                    <a:gd name="T7" fmla="*/ 3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0" y="18"/>
                        <a:pt x="4" y="26"/>
                        <a:pt x="11" y="29"/>
                      </a:cubicBezTo>
                      <a:cubicBezTo>
                        <a:pt x="18" y="32"/>
                        <a:pt x="26" y="29"/>
                        <a:pt x="29" y="22"/>
                      </a:cubicBezTo>
                      <a:cubicBezTo>
                        <a:pt x="32" y="15"/>
                        <a:pt x="29" y="6"/>
                        <a:pt x="22" y="3"/>
                      </a:cubicBezTo>
                      <a:cubicBezTo>
                        <a:pt x="15" y="0"/>
                        <a:pt x="7" y="4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2" name="Freeform 76"/>
                <p:cNvSpPr>
                  <a:spLocks/>
                </p:cNvSpPr>
                <p:nvPr userDrawn="1"/>
              </p:nvSpPr>
              <p:spPr bwMode="black">
                <a:xfrm>
                  <a:off x="6524625" y="2971800"/>
                  <a:ext cx="77787" cy="79375"/>
                </a:xfrm>
                <a:custGeom>
                  <a:avLst/>
                  <a:gdLst>
                    <a:gd name="T0" fmla="*/ 3 w 23"/>
                    <a:gd name="T1" fmla="*/ 7 h 23"/>
                    <a:gd name="T2" fmla="*/ 8 w 23"/>
                    <a:gd name="T3" fmla="*/ 21 h 23"/>
                    <a:gd name="T4" fmla="*/ 21 w 23"/>
                    <a:gd name="T5" fmla="*/ 15 h 23"/>
                    <a:gd name="T6" fmla="*/ 16 w 23"/>
                    <a:gd name="T7" fmla="*/ 2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0" y="13"/>
                        <a:pt x="3" y="18"/>
                        <a:pt x="8" y="21"/>
                      </a:cubicBezTo>
                      <a:cubicBezTo>
                        <a:pt x="13" y="23"/>
                        <a:pt x="19" y="20"/>
                        <a:pt x="21" y="15"/>
                      </a:cubicBezTo>
                      <a:cubicBezTo>
                        <a:pt x="23" y="10"/>
                        <a:pt x="21" y="4"/>
                        <a:pt x="16" y="2"/>
                      </a:cubicBezTo>
                      <a:cubicBezTo>
                        <a:pt x="11" y="0"/>
                        <a:pt x="5" y="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3" name="Freeform 77"/>
                <p:cNvSpPr>
                  <a:spLocks/>
                </p:cNvSpPr>
                <p:nvPr userDrawn="1"/>
              </p:nvSpPr>
              <p:spPr bwMode="black">
                <a:xfrm>
                  <a:off x="6586538" y="2881313"/>
                  <a:ext cx="47625" cy="47625"/>
                </a:xfrm>
                <a:custGeom>
                  <a:avLst/>
                  <a:gdLst>
                    <a:gd name="T0" fmla="*/ 2 w 14"/>
                    <a:gd name="T1" fmla="*/ 5 h 14"/>
                    <a:gd name="T2" fmla="*/ 5 w 14"/>
                    <a:gd name="T3" fmla="*/ 12 h 14"/>
                    <a:gd name="T4" fmla="*/ 13 w 14"/>
                    <a:gd name="T5" fmla="*/ 9 h 14"/>
                    <a:gd name="T6" fmla="*/ 9 w 14"/>
                    <a:gd name="T7" fmla="*/ 1 h 14"/>
                    <a:gd name="T8" fmla="*/ 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2" y="5"/>
                      </a:moveTo>
                      <a:cubicBezTo>
                        <a:pt x="0" y="8"/>
                        <a:pt x="2" y="11"/>
                        <a:pt x="5" y="12"/>
                      </a:cubicBezTo>
                      <a:cubicBezTo>
                        <a:pt x="8" y="14"/>
                        <a:pt x="11" y="12"/>
                        <a:pt x="13" y="9"/>
                      </a:cubicBezTo>
                      <a:cubicBezTo>
                        <a:pt x="14" y="6"/>
                        <a:pt x="12" y="3"/>
                        <a:pt x="9" y="1"/>
                      </a:cubicBezTo>
                      <a:cubicBezTo>
                        <a:pt x="6" y="0"/>
                        <a:pt x="3" y="2"/>
                        <a:pt x="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4F917D1-8942-40D1-BA62-5751A66C937B}"/>
                </a:ext>
              </a:extLst>
            </p:cNvPr>
            <p:cNvGrpSpPr/>
            <p:nvPr userDrawn="1"/>
          </p:nvGrpSpPr>
          <p:grpSpPr bwMode="black">
            <a:xfrm>
              <a:off x="2431639" y="4941991"/>
              <a:ext cx="64999" cy="33189"/>
              <a:chOff x="2431639" y="4941991"/>
              <a:chExt cx="64999" cy="33189"/>
            </a:xfrm>
          </p:grpSpPr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2EF679D5-B9A8-4948-B465-FDF5E091FED5}"/>
                  </a:ext>
                </a:extLst>
              </p:cNvPr>
              <p:cNvSpPr>
                <a:spLocks/>
              </p:cNvSpPr>
              <p:nvPr userDrawn="1"/>
            </p:nvSpPr>
            <p:spPr bwMode="black">
              <a:xfrm>
                <a:off x="2431639" y="4941991"/>
                <a:ext cx="27636" cy="33164"/>
              </a:xfrm>
              <a:custGeom>
                <a:avLst/>
                <a:gdLst>
                  <a:gd name="T0" fmla="*/ 8 w 20"/>
                  <a:gd name="T1" fmla="*/ 3 h 24"/>
                  <a:gd name="T2" fmla="*/ 0 w 20"/>
                  <a:gd name="T3" fmla="*/ 3 h 24"/>
                  <a:gd name="T4" fmla="*/ 0 w 20"/>
                  <a:gd name="T5" fmla="*/ 0 h 24"/>
                  <a:gd name="T6" fmla="*/ 20 w 20"/>
                  <a:gd name="T7" fmla="*/ 0 h 24"/>
                  <a:gd name="T8" fmla="*/ 20 w 20"/>
                  <a:gd name="T9" fmla="*/ 3 h 24"/>
                  <a:gd name="T10" fmla="*/ 12 w 20"/>
                  <a:gd name="T11" fmla="*/ 3 h 24"/>
                  <a:gd name="T12" fmla="*/ 12 w 20"/>
                  <a:gd name="T13" fmla="*/ 24 h 24"/>
                  <a:gd name="T14" fmla="*/ 8 w 20"/>
                  <a:gd name="T15" fmla="*/ 24 h 24"/>
                  <a:gd name="T16" fmla="*/ 8 w 20"/>
                  <a:gd name="T1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4">
                    <a:moveTo>
                      <a:pt x="8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3"/>
                    </a:lnTo>
                    <a:lnTo>
                      <a:pt x="12" y="3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F4F26AA3-20A5-45D3-B60C-3740B3BC2F0A}"/>
                  </a:ext>
                </a:extLst>
              </p:cNvPr>
              <p:cNvSpPr>
                <a:spLocks/>
              </p:cNvSpPr>
              <p:nvPr userDrawn="1"/>
            </p:nvSpPr>
            <p:spPr bwMode="black">
              <a:xfrm>
                <a:off x="2463474" y="4942016"/>
                <a:ext cx="33164" cy="33164"/>
              </a:xfrm>
              <a:custGeom>
                <a:avLst/>
                <a:gdLst>
                  <a:gd name="T0" fmla="*/ 1 w 24"/>
                  <a:gd name="T1" fmla="*/ 0 h 24"/>
                  <a:gd name="T2" fmla="*/ 5 w 24"/>
                  <a:gd name="T3" fmla="*/ 0 h 24"/>
                  <a:gd name="T4" fmla="*/ 10 w 24"/>
                  <a:gd name="T5" fmla="*/ 13 h 24"/>
                  <a:gd name="T6" fmla="*/ 12 w 24"/>
                  <a:gd name="T7" fmla="*/ 16 h 24"/>
                  <a:gd name="T8" fmla="*/ 12 w 24"/>
                  <a:gd name="T9" fmla="*/ 16 h 24"/>
                  <a:gd name="T10" fmla="*/ 13 w 24"/>
                  <a:gd name="T11" fmla="*/ 13 h 24"/>
                  <a:gd name="T12" fmla="*/ 18 w 24"/>
                  <a:gd name="T13" fmla="*/ 0 h 24"/>
                  <a:gd name="T14" fmla="*/ 22 w 24"/>
                  <a:gd name="T15" fmla="*/ 0 h 24"/>
                  <a:gd name="T16" fmla="*/ 24 w 24"/>
                  <a:gd name="T17" fmla="*/ 24 h 24"/>
                  <a:gd name="T18" fmla="*/ 20 w 24"/>
                  <a:gd name="T19" fmla="*/ 24 h 24"/>
                  <a:gd name="T20" fmla="*/ 19 w 24"/>
                  <a:gd name="T21" fmla="*/ 9 h 24"/>
                  <a:gd name="T22" fmla="*/ 19 w 24"/>
                  <a:gd name="T23" fmla="*/ 5 h 24"/>
                  <a:gd name="T24" fmla="*/ 19 w 24"/>
                  <a:gd name="T25" fmla="*/ 5 h 24"/>
                  <a:gd name="T26" fmla="*/ 18 w 24"/>
                  <a:gd name="T27" fmla="*/ 9 h 24"/>
                  <a:gd name="T28" fmla="*/ 13 w 24"/>
                  <a:gd name="T29" fmla="*/ 19 h 24"/>
                  <a:gd name="T30" fmla="*/ 10 w 24"/>
                  <a:gd name="T31" fmla="*/ 19 h 24"/>
                  <a:gd name="T32" fmla="*/ 5 w 24"/>
                  <a:gd name="T33" fmla="*/ 9 h 24"/>
                  <a:gd name="T34" fmla="*/ 4 w 24"/>
                  <a:gd name="T35" fmla="*/ 5 h 24"/>
                  <a:gd name="T36" fmla="*/ 4 w 24"/>
                  <a:gd name="T37" fmla="*/ 5 h 24"/>
                  <a:gd name="T38" fmla="*/ 4 w 24"/>
                  <a:gd name="T39" fmla="*/ 9 h 24"/>
                  <a:gd name="T40" fmla="*/ 3 w 24"/>
                  <a:gd name="T41" fmla="*/ 24 h 24"/>
                  <a:gd name="T42" fmla="*/ 0 w 24"/>
                  <a:gd name="T43" fmla="*/ 24 h 24"/>
                  <a:gd name="T44" fmla="*/ 1 w 24"/>
                  <a:gd name="T4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4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4"/>
                      <a:pt x="13" y="1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7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8" y="7"/>
                      <a:pt x="18" y="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7"/>
                      <a:pt x="4" y="9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 bwMode="black">
          <a:xfrm>
            <a:off x="253774" y="333141"/>
            <a:ext cx="7025108" cy="1816887"/>
          </a:xfrm>
        </p:spPr>
        <p:txBody>
          <a:bodyPr anchor="b"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 bwMode="black">
          <a:xfrm>
            <a:off x="253774" y="2304016"/>
            <a:ext cx="7025108" cy="1500187"/>
          </a:xfrm>
        </p:spPr>
        <p:txBody>
          <a:bodyPr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64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object 4"/>
          <p:cNvSpPr/>
          <p:nvPr userDrawn="1"/>
        </p:nvSpPr>
        <p:spPr bwMode="ltGray">
          <a:xfrm>
            <a:off x="7315200" y="1"/>
            <a:ext cx="1827841" cy="4287135"/>
          </a:xfrm>
          <a:custGeom>
            <a:avLst/>
            <a:gdLst/>
            <a:ahLst/>
            <a:cxnLst/>
            <a:rect l="l" t="t" r="r" b="b"/>
            <a:pathLst>
              <a:path w="970279" h="4067175">
                <a:moveTo>
                  <a:pt x="0" y="4066781"/>
                </a:moveTo>
                <a:lnTo>
                  <a:pt x="970140" y="4066781"/>
                </a:lnTo>
                <a:lnTo>
                  <a:pt x="970140" y="0"/>
                </a:lnTo>
                <a:lnTo>
                  <a:pt x="0" y="0"/>
                </a:lnTo>
                <a:lnTo>
                  <a:pt x="0" y="4066781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</p:spPr>
        <p:txBody>
          <a:bodyPr wrap="square" lIns="0" tIns="0" rIns="0" bIns="0" rtlCol="0"/>
          <a:lstStyle/>
          <a:p>
            <a:pPr lvl="0"/>
            <a:endParaRPr sz="1350" dirty="0"/>
          </a:p>
        </p:txBody>
      </p:sp>
      <p:sp>
        <p:nvSpPr>
          <p:cNvPr id="404" name="object 3"/>
          <p:cNvSpPr/>
          <p:nvPr userDrawn="1"/>
        </p:nvSpPr>
        <p:spPr bwMode="white">
          <a:xfrm>
            <a:off x="0" y="4281550"/>
            <a:ext cx="9159802" cy="2601010"/>
          </a:xfrm>
          <a:custGeom>
            <a:avLst/>
            <a:gdLst/>
            <a:ahLst/>
            <a:cxnLst/>
            <a:rect l="l" t="t" r="r" b="b"/>
            <a:pathLst>
              <a:path w="3995420" h="1273175">
                <a:moveTo>
                  <a:pt x="0" y="1272768"/>
                </a:moveTo>
                <a:lnTo>
                  <a:pt x="3994861" y="1272768"/>
                </a:lnTo>
                <a:lnTo>
                  <a:pt x="3994861" y="0"/>
                </a:lnTo>
                <a:lnTo>
                  <a:pt x="0" y="0"/>
                </a:lnTo>
                <a:lnTo>
                  <a:pt x="0" y="1272768"/>
                </a:lnTo>
                <a:close/>
              </a:path>
            </a:pathLst>
          </a:custGeom>
          <a:solidFill>
            <a:srgbClr val="53565A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405" name="object 5"/>
          <p:cNvSpPr/>
          <p:nvPr userDrawn="1"/>
        </p:nvSpPr>
        <p:spPr bwMode="invGray">
          <a:xfrm>
            <a:off x="0" y="1"/>
            <a:ext cx="7330013" cy="4287135"/>
          </a:xfrm>
          <a:custGeom>
            <a:avLst/>
            <a:gdLst/>
            <a:ahLst/>
            <a:cxnLst/>
            <a:rect l="l" t="t" r="r" b="b"/>
            <a:pathLst>
              <a:path w="3025140" h="4072890">
                <a:moveTo>
                  <a:pt x="3024708" y="4072826"/>
                </a:moveTo>
                <a:lnTo>
                  <a:pt x="0" y="4072826"/>
                </a:lnTo>
                <a:lnTo>
                  <a:pt x="0" y="0"/>
                </a:lnTo>
                <a:lnTo>
                  <a:pt x="3024708" y="0"/>
                </a:lnTo>
                <a:lnTo>
                  <a:pt x="3024708" y="407282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lvl="0"/>
            <a:endParaRPr sz="1350" dirty="0"/>
          </a:p>
        </p:txBody>
      </p:sp>
      <p:sp>
        <p:nvSpPr>
          <p:cNvPr id="406" name="Rectangle 405"/>
          <p:cNvSpPr/>
          <p:nvPr userDrawn="1"/>
        </p:nvSpPr>
        <p:spPr bwMode="ltGray">
          <a:xfrm>
            <a:off x="0" y="4281551"/>
            <a:ext cx="7331202" cy="14632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white">
          <a:xfrm>
            <a:off x="253774" y="333141"/>
            <a:ext cx="7025108" cy="1816887"/>
          </a:xfrm>
        </p:spPr>
        <p:txBody>
          <a:bodyPr anchor="b"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 bwMode="white">
          <a:xfrm>
            <a:off x="253774" y="2304016"/>
            <a:ext cx="7025108" cy="1500187"/>
          </a:xfrm>
        </p:spPr>
        <p:txBody>
          <a:bodyPr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22C93A5A-3490-422B-B9F8-80AEC83D2D79}"/>
              </a:ext>
            </a:extLst>
          </p:cNvPr>
          <p:cNvGrpSpPr/>
          <p:nvPr userDrawn="1"/>
        </p:nvGrpSpPr>
        <p:grpSpPr>
          <a:xfrm>
            <a:off x="256730" y="4542400"/>
            <a:ext cx="1615749" cy="910185"/>
            <a:chOff x="342306" y="4542399"/>
            <a:chExt cx="2154332" cy="910185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A2A59671-664B-4AF3-A341-93DD2BEA722D}"/>
                </a:ext>
              </a:extLst>
            </p:cNvPr>
            <p:cNvGrpSpPr/>
            <p:nvPr userDrawn="1"/>
          </p:nvGrpSpPr>
          <p:grpSpPr>
            <a:xfrm>
              <a:off x="342306" y="4542399"/>
              <a:ext cx="2057650" cy="910185"/>
              <a:chOff x="342306" y="4542399"/>
              <a:chExt cx="2057650" cy="910185"/>
            </a:xfrm>
          </p:grpSpPr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299E9433-0E11-4066-9DC8-711C64D31F3F}"/>
                  </a:ext>
                </a:extLst>
              </p:cNvPr>
              <p:cNvGrpSpPr/>
              <p:nvPr userDrawn="1"/>
            </p:nvGrpSpPr>
            <p:grpSpPr bwMode="white">
              <a:xfrm>
                <a:off x="1079199" y="4878854"/>
                <a:ext cx="1320757" cy="231412"/>
                <a:chOff x="6989763" y="3648075"/>
                <a:chExt cx="3932237" cy="688975"/>
              </a:xfrm>
              <a:solidFill>
                <a:srgbClr val="FFFFFF"/>
              </a:solidFill>
            </p:grpSpPr>
            <p:sp>
              <p:nvSpPr>
                <p:cNvPr id="317" name="Freeform 5">
                  <a:extLst>
                    <a:ext uri="{FF2B5EF4-FFF2-40B4-BE49-F238E27FC236}">
                      <a16:creationId xmlns:a16="http://schemas.microsoft.com/office/drawing/2014/main" id="{7741B80D-97AC-4339-ACB7-2A94DA7D9239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989763" y="3665538"/>
                  <a:ext cx="577850" cy="671512"/>
                </a:xfrm>
                <a:custGeom>
                  <a:avLst/>
                  <a:gdLst>
                    <a:gd name="T0" fmla="*/ 159 w 171"/>
                    <a:gd name="T1" fmla="*/ 150 h 198"/>
                    <a:gd name="T2" fmla="*/ 152 w 171"/>
                    <a:gd name="T3" fmla="*/ 153 h 198"/>
                    <a:gd name="T4" fmla="*/ 96 w 171"/>
                    <a:gd name="T5" fmla="*/ 176 h 198"/>
                    <a:gd name="T6" fmla="*/ 25 w 171"/>
                    <a:gd name="T7" fmla="*/ 99 h 198"/>
                    <a:gd name="T8" fmla="*/ 25 w 171"/>
                    <a:gd name="T9" fmla="*/ 99 h 198"/>
                    <a:gd name="T10" fmla="*/ 96 w 171"/>
                    <a:gd name="T11" fmla="*/ 22 h 198"/>
                    <a:gd name="T12" fmla="*/ 150 w 171"/>
                    <a:gd name="T13" fmla="*/ 44 h 198"/>
                    <a:gd name="T14" fmla="*/ 158 w 171"/>
                    <a:gd name="T15" fmla="*/ 47 h 198"/>
                    <a:gd name="T16" fmla="*/ 170 w 171"/>
                    <a:gd name="T17" fmla="*/ 35 h 198"/>
                    <a:gd name="T18" fmla="*/ 165 w 171"/>
                    <a:gd name="T19" fmla="*/ 25 h 198"/>
                    <a:gd name="T20" fmla="*/ 97 w 171"/>
                    <a:gd name="T21" fmla="*/ 0 h 198"/>
                    <a:gd name="T22" fmla="*/ 0 w 171"/>
                    <a:gd name="T23" fmla="*/ 99 h 198"/>
                    <a:gd name="T24" fmla="*/ 0 w 171"/>
                    <a:gd name="T25" fmla="*/ 100 h 198"/>
                    <a:gd name="T26" fmla="*/ 96 w 171"/>
                    <a:gd name="T27" fmla="*/ 198 h 198"/>
                    <a:gd name="T28" fmla="*/ 167 w 171"/>
                    <a:gd name="T29" fmla="*/ 170 h 198"/>
                    <a:gd name="T30" fmla="*/ 171 w 171"/>
                    <a:gd name="T31" fmla="*/ 162 h 198"/>
                    <a:gd name="T32" fmla="*/ 159 w 171"/>
                    <a:gd name="T33" fmla="*/ 150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1" h="198">
                      <a:moveTo>
                        <a:pt x="159" y="150"/>
                      </a:moveTo>
                      <a:cubicBezTo>
                        <a:pt x="157" y="150"/>
                        <a:pt x="154" y="151"/>
                        <a:pt x="152" y="153"/>
                      </a:cubicBezTo>
                      <a:cubicBezTo>
                        <a:pt x="134" y="169"/>
                        <a:pt x="118" y="176"/>
                        <a:pt x="96" y="176"/>
                      </a:cubicBezTo>
                      <a:cubicBezTo>
                        <a:pt x="56" y="176"/>
                        <a:pt x="25" y="142"/>
                        <a:pt x="25" y="99"/>
                      </a:cubicBezTo>
                      <a:cubicBezTo>
                        <a:pt x="25" y="99"/>
                        <a:pt x="25" y="99"/>
                        <a:pt x="25" y="99"/>
                      </a:cubicBezTo>
                      <a:cubicBezTo>
                        <a:pt x="25" y="55"/>
                        <a:pt x="55" y="22"/>
                        <a:pt x="96" y="22"/>
                      </a:cubicBezTo>
                      <a:cubicBezTo>
                        <a:pt x="117" y="22"/>
                        <a:pt x="133" y="29"/>
                        <a:pt x="150" y="44"/>
                      </a:cubicBezTo>
                      <a:cubicBezTo>
                        <a:pt x="153" y="46"/>
                        <a:pt x="155" y="47"/>
                        <a:pt x="158" y="47"/>
                      </a:cubicBezTo>
                      <a:cubicBezTo>
                        <a:pt x="164" y="47"/>
                        <a:pt x="170" y="41"/>
                        <a:pt x="170" y="35"/>
                      </a:cubicBezTo>
                      <a:cubicBezTo>
                        <a:pt x="170" y="30"/>
                        <a:pt x="167" y="27"/>
                        <a:pt x="165" y="25"/>
                      </a:cubicBezTo>
                      <a:cubicBezTo>
                        <a:pt x="150" y="13"/>
                        <a:pt x="131" y="0"/>
                        <a:pt x="97" y="0"/>
                      </a:cubicBezTo>
                      <a:cubicBezTo>
                        <a:pt x="42" y="0"/>
                        <a:pt x="0" y="44"/>
                        <a:pt x="0" y="99"/>
                      </a:cubicBezTo>
                      <a:cubicBezTo>
                        <a:pt x="0" y="100"/>
                        <a:pt x="0" y="100"/>
                        <a:pt x="0" y="100"/>
                      </a:cubicBezTo>
                      <a:cubicBezTo>
                        <a:pt x="0" y="156"/>
                        <a:pt x="41" y="198"/>
                        <a:pt x="96" y="198"/>
                      </a:cubicBezTo>
                      <a:cubicBezTo>
                        <a:pt x="124" y="198"/>
                        <a:pt x="146" y="190"/>
                        <a:pt x="167" y="170"/>
                      </a:cubicBezTo>
                      <a:cubicBezTo>
                        <a:pt x="170" y="168"/>
                        <a:pt x="171" y="165"/>
                        <a:pt x="171" y="162"/>
                      </a:cubicBezTo>
                      <a:cubicBezTo>
                        <a:pt x="171" y="155"/>
                        <a:pt x="166" y="150"/>
                        <a:pt x="159" y="15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18" name="Freeform 6">
                  <a:extLst>
                    <a:ext uri="{FF2B5EF4-FFF2-40B4-BE49-F238E27FC236}">
                      <a16:creationId xmlns:a16="http://schemas.microsoft.com/office/drawing/2014/main" id="{DA54E5D5-6431-4DDB-AD61-A1D329934E13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7624763" y="3835400"/>
                  <a:ext cx="457200" cy="501650"/>
                </a:xfrm>
                <a:custGeom>
                  <a:avLst/>
                  <a:gdLst>
                    <a:gd name="T0" fmla="*/ 69 w 135"/>
                    <a:gd name="T1" fmla="*/ 0 h 148"/>
                    <a:gd name="T2" fmla="*/ 0 w 135"/>
                    <a:gd name="T3" fmla="*/ 74 h 148"/>
                    <a:gd name="T4" fmla="*/ 0 w 135"/>
                    <a:gd name="T5" fmla="*/ 74 h 148"/>
                    <a:gd name="T6" fmla="*/ 71 w 135"/>
                    <a:gd name="T7" fmla="*/ 148 h 148"/>
                    <a:gd name="T8" fmla="*/ 125 w 135"/>
                    <a:gd name="T9" fmla="*/ 127 h 148"/>
                    <a:gd name="T10" fmla="*/ 129 w 135"/>
                    <a:gd name="T11" fmla="*/ 119 h 148"/>
                    <a:gd name="T12" fmla="*/ 118 w 135"/>
                    <a:gd name="T13" fmla="*/ 109 h 148"/>
                    <a:gd name="T14" fmla="*/ 111 w 135"/>
                    <a:gd name="T15" fmla="*/ 112 h 148"/>
                    <a:gd name="T16" fmla="*/ 72 w 135"/>
                    <a:gd name="T17" fmla="*/ 128 h 148"/>
                    <a:gd name="T18" fmla="*/ 24 w 135"/>
                    <a:gd name="T19" fmla="*/ 83 h 148"/>
                    <a:gd name="T20" fmla="*/ 124 w 135"/>
                    <a:gd name="T21" fmla="*/ 83 h 148"/>
                    <a:gd name="T22" fmla="*/ 135 w 135"/>
                    <a:gd name="T23" fmla="*/ 72 h 148"/>
                    <a:gd name="T24" fmla="*/ 69 w 135"/>
                    <a:gd name="T25" fmla="*/ 0 h 148"/>
                    <a:gd name="T26" fmla="*/ 68 w 135"/>
                    <a:gd name="T27" fmla="*/ 20 h 148"/>
                    <a:gd name="T28" fmla="*/ 111 w 135"/>
                    <a:gd name="T29" fmla="*/ 65 h 148"/>
                    <a:gd name="T30" fmla="*/ 24 w 135"/>
                    <a:gd name="T31" fmla="*/ 65 h 148"/>
                    <a:gd name="T32" fmla="*/ 68 w 135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5" h="148">
                      <a:moveTo>
                        <a:pt x="69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1" y="148"/>
                        <a:pt x="71" y="148"/>
                      </a:cubicBezTo>
                      <a:cubicBezTo>
                        <a:pt x="93" y="148"/>
                        <a:pt x="110" y="142"/>
                        <a:pt x="125" y="127"/>
                      </a:cubicBezTo>
                      <a:cubicBezTo>
                        <a:pt x="127" y="125"/>
                        <a:pt x="129" y="122"/>
                        <a:pt x="129" y="119"/>
                      </a:cubicBezTo>
                      <a:cubicBezTo>
                        <a:pt x="129" y="114"/>
                        <a:pt x="124" y="109"/>
                        <a:pt x="118" y="109"/>
                      </a:cubicBezTo>
                      <a:cubicBezTo>
                        <a:pt x="115" y="109"/>
                        <a:pt x="113" y="110"/>
                        <a:pt x="111" y="112"/>
                      </a:cubicBezTo>
                      <a:cubicBezTo>
                        <a:pt x="100" y="122"/>
                        <a:pt x="87" y="128"/>
                        <a:pt x="72" y="128"/>
                      </a:cubicBezTo>
                      <a:cubicBezTo>
                        <a:pt x="47" y="128"/>
                        <a:pt x="28" y="110"/>
                        <a:pt x="24" y="83"/>
                      </a:cubicBezTo>
                      <a:cubicBezTo>
                        <a:pt x="124" y="83"/>
                        <a:pt x="124" y="83"/>
                        <a:pt x="124" y="83"/>
                      </a:cubicBezTo>
                      <a:cubicBezTo>
                        <a:pt x="130" y="83"/>
                        <a:pt x="135" y="78"/>
                        <a:pt x="135" y="72"/>
                      </a:cubicBezTo>
                      <a:cubicBezTo>
                        <a:pt x="135" y="36"/>
                        <a:pt x="112" y="0"/>
                        <a:pt x="69" y="0"/>
                      </a:cubicBezTo>
                      <a:moveTo>
                        <a:pt x="68" y="20"/>
                      </a:moveTo>
                      <a:cubicBezTo>
                        <a:pt x="97" y="20"/>
                        <a:pt x="109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8" y="38"/>
                        <a:pt x="45" y="20"/>
                        <a:pt x="68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19" name="Freeform 7">
                  <a:extLst>
                    <a:ext uri="{FF2B5EF4-FFF2-40B4-BE49-F238E27FC236}">
                      <a16:creationId xmlns:a16="http://schemas.microsoft.com/office/drawing/2014/main" id="{6C5ED5E0-5094-4208-8ABB-8446913EE91C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8193088" y="3648075"/>
                  <a:ext cx="79375" cy="682625"/>
                </a:xfrm>
                <a:custGeom>
                  <a:avLst/>
                  <a:gdLst>
                    <a:gd name="T0" fmla="*/ 12 w 23"/>
                    <a:gd name="T1" fmla="*/ 0 h 201"/>
                    <a:gd name="T2" fmla="*/ 0 w 23"/>
                    <a:gd name="T3" fmla="*/ 12 h 201"/>
                    <a:gd name="T4" fmla="*/ 0 w 23"/>
                    <a:gd name="T5" fmla="*/ 190 h 201"/>
                    <a:gd name="T6" fmla="*/ 12 w 23"/>
                    <a:gd name="T7" fmla="*/ 201 h 201"/>
                    <a:gd name="T8" fmla="*/ 23 w 23"/>
                    <a:gd name="T9" fmla="*/ 190 h 201"/>
                    <a:gd name="T10" fmla="*/ 23 w 23"/>
                    <a:gd name="T11" fmla="*/ 12 h 201"/>
                    <a:gd name="T12" fmla="*/ 12 w 23"/>
                    <a:gd name="T13" fmla="*/ 0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01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ubicBezTo>
                        <a:pt x="0" y="196"/>
                        <a:pt x="5" y="201"/>
                        <a:pt x="12" y="201"/>
                      </a:cubicBezTo>
                      <a:cubicBezTo>
                        <a:pt x="18" y="201"/>
                        <a:pt x="23" y="196"/>
                        <a:pt x="23" y="190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23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20" name="Freeform 8">
                  <a:extLst>
                    <a:ext uri="{FF2B5EF4-FFF2-40B4-BE49-F238E27FC236}">
                      <a16:creationId xmlns:a16="http://schemas.microsoft.com/office/drawing/2014/main" id="{4DCB0827-928D-443D-854B-C9B42BFD41D0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8377238" y="3835400"/>
                  <a:ext cx="452437" cy="501650"/>
                </a:xfrm>
                <a:custGeom>
                  <a:avLst/>
                  <a:gdLst>
                    <a:gd name="T0" fmla="*/ 68 w 134"/>
                    <a:gd name="T1" fmla="*/ 0 h 148"/>
                    <a:gd name="T2" fmla="*/ 0 w 134"/>
                    <a:gd name="T3" fmla="*/ 74 h 148"/>
                    <a:gd name="T4" fmla="*/ 0 w 134"/>
                    <a:gd name="T5" fmla="*/ 74 h 148"/>
                    <a:gd name="T6" fmla="*/ 71 w 134"/>
                    <a:gd name="T7" fmla="*/ 148 h 148"/>
                    <a:gd name="T8" fmla="*/ 124 w 134"/>
                    <a:gd name="T9" fmla="*/ 127 h 148"/>
                    <a:gd name="T10" fmla="*/ 128 w 134"/>
                    <a:gd name="T11" fmla="*/ 119 h 148"/>
                    <a:gd name="T12" fmla="*/ 117 w 134"/>
                    <a:gd name="T13" fmla="*/ 109 h 148"/>
                    <a:gd name="T14" fmla="*/ 111 w 134"/>
                    <a:gd name="T15" fmla="*/ 112 h 148"/>
                    <a:gd name="T16" fmla="*/ 71 w 134"/>
                    <a:gd name="T17" fmla="*/ 128 h 148"/>
                    <a:gd name="T18" fmla="*/ 24 w 134"/>
                    <a:gd name="T19" fmla="*/ 83 h 148"/>
                    <a:gd name="T20" fmla="*/ 123 w 134"/>
                    <a:gd name="T21" fmla="*/ 83 h 148"/>
                    <a:gd name="T22" fmla="*/ 134 w 134"/>
                    <a:gd name="T23" fmla="*/ 72 h 148"/>
                    <a:gd name="T24" fmla="*/ 68 w 134"/>
                    <a:gd name="T25" fmla="*/ 0 h 148"/>
                    <a:gd name="T26" fmla="*/ 67 w 134"/>
                    <a:gd name="T27" fmla="*/ 20 h 148"/>
                    <a:gd name="T28" fmla="*/ 111 w 134"/>
                    <a:gd name="T29" fmla="*/ 65 h 148"/>
                    <a:gd name="T30" fmla="*/ 24 w 134"/>
                    <a:gd name="T31" fmla="*/ 65 h 148"/>
                    <a:gd name="T32" fmla="*/ 67 w 134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4" h="148">
                      <a:moveTo>
                        <a:pt x="68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0" y="148"/>
                        <a:pt x="71" y="148"/>
                      </a:cubicBezTo>
                      <a:cubicBezTo>
                        <a:pt x="92" y="148"/>
                        <a:pt x="109" y="142"/>
                        <a:pt x="124" y="127"/>
                      </a:cubicBezTo>
                      <a:cubicBezTo>
                        <a:pt x="127" y="125"/>
                        <a:pt x="128" y="122"/>
                        <a:pt x="128" y="119"/>
                      </a:cubicBezTo>
                      <a:cubicBezTo>
                        <a:pt x="128" y="114"/>
                        <a:pt x="123" y="109"/>
                        <a:pt x="117" y="109"/>
                      </a:cubicBezTo>
                      <a:cubicBezTo>
                        <a:pt x="114" y="109"/>
                        <a:pt x="112" y="110"/>
                        <a:pt x="111" y="112"/>
                      </a:cubicBezTo>
                      <a:cubicBezTo>
                        <a:pt x="99" y="122"/>
                        <a:pt x="86" y="128"/>
                        <a:pt x="71" y="128"/>
                      </a:cubicBezTo>
                      <a:cubicBezTo>
                        <a:pt x="46" y="128"/>
                        <a:pt x="27" y="110"/>
                        <a:pt x="24" y="83"/>
                      </a:cubicBezTo>
                      <a:cubicBezTo>
                        <a:pt x="123" y="83"/>
                        <a:pt x="123" y="83"/>
                        <a:pt x="123" y="83"/>
                      </a:cubicBezTo>
                      <a:cubicBezTo>
                        <a:pt x="129" y="83"/>
                        <a:pt x="134" y="78"/>
                        <a:pt x="134" y="72"/>
                      </a:cubicBezTo>
                      <a:cubicBezTo>
                        <a:pt x="134" y="36"/>
                        <a:pt x="111" y="0"/>
                        <a:pt x="68" y="0"/>
                      </a:cubicBezTo>
                      <a:moveTo>
                        <a:pt x="67" y="20"/>
                      </a:moveTo>
                      <a:cubicBezTo>
                        <a:pt x="96" y="20"/>
                        <a:pt x="108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7" y="38"/>
                        <a:pt x="45" y="20"/>
                        <a:pt x="67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21" name="Freeform 9">
                  <a:extLst>
                    <a:ext uri="{FF2B5EF4-FFF2-40B4-BE49-F238E27FC236}">
                      <a16:creationId xmlns:a16="http://schemas.microsoft.com/office/drawing/2014/main" id="{680BF0AE-B44C-4D51-A451-271AA07EE6B9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8904288" y="3835400"/>
                  <a:ext cx="369887" cy="501650"/>
                </a:xfrm>
                <a:custGeom>
                  <a:avLst/>
                  <a:gdLst>
                    <a:gd name="T0" fmla="*/ 64 w 109"/>
                    <a:gd name="T1" fmla="*/ 63 h 148"/>
                    <a:gd name="T2" fmla="*/ 63 w 109"/>
                    <a:gd name="T3" fmla="*/ 63 h 148"/>
                    <a:gd name="T4" fmla="*/ 29 w 109"/>
                    <a:gd name="T5" fmla="*/ 40 h 148"/>
                    <a:gd name="T6" fmla="*/ 29 w 109"/>
                    <a:gd name="T7" fmla="*/ 40 h 148"/>
                    <a:gd name="T8" fmla="*/ 54 w 109"/>
                    <a:gd name="T9" fmla="*/ 21 h 148"/>
                    <a:gd name="T10" fmla="*/ 90 w 109"/>
                    <a:gd name="T11" fmla="*/ 31 h 148"/>
                    <a:gd name="T12" fmla="*/ 95 w 109"/>
                    <a:gd name="T13" fmla="*/ 32 h 148"/>
                    <a:gd name="T14" fmla="*/ 106 w 109"/>
                    <a:gd name="T15" fmla="*/ 22 h 148"/>
                    <a:gd name="T16" fmla="*/ 100 w 109"/>
                    <a:gd name="T17" fmla="*/ 12 h 148"/>
                    <a:gd name="T18" fmla="*/ 55 w 109"/>
                    <a:gd name="T19" fmla="*/ 0 h 148"/>
                    <a:gd name="T20" fmla="*/ 6 w 109"/>
                    <a:gd name="T21" fmla="*/ 42 h 148"/>
                    <a:gd name="T22" fmla="*/ 6 w 109"/>
                    <a:gd name="T23" fmla="*/ 42 h 148"/>
                    <a:gd name="T24" fmla="*/ 53 w 109"/>
                    <a:gd name="T25" fmla="*/ 83 h 148"/>
                    <a:gd name="T26" fmla="*/ 87 w 109"/>
                    <a:gd name="T27" fmla="*/ 106 h 148"/>
                    <a:gd name="T28" fmla="*/ 87 w 109"/>
                    <a:gd name="T29" fmla="*/ 107 h 148"/>
                    <a:gd name="T30" fmla="*/ 60 w 109"/>
                    <a:gd name="T31" fmla="*/ 128 h 148"/>
                    <a:gd name="T32" fmla="*/ 16 w 109"/>
                    <a:gd name="T33" fmla="*/ 113 h 148"/>
                    <a:gd name="T34" fmla="*/ 10 w 109"/>
                    <a:gd name="T35" fmla="*/ 111 h 148"/>
                    <a:gd name="T36" fmla="*/ 0 w 109"/>
                    <a:gd name="T37" fmla="*/ 121 h 148"/>
                    <a:gd name="T38" fmla="*/ 4 w 109"/>
                    <a:gd name="T39" fmla="*/ 130 h 148"/>
                    <a:gd name="T40" fmla="*/ 58 w 109"/>
                    <a:gd name="T41" fmla="*/ 148 h 148"/>
                    <a:gd name="T42" fmla="*/ 109 w 109"/>
                    <a:gd name="T43" fmla="*/ 105 h 148"/>
                    <a:gd name="T44" fmla="*/ 109 w 109"/>
                    <a:gd name="T45" fmla="*/ 104 h 148"/>
                    <a:gd name="T46" fmla="*/ 64 w 109"/>
                    <a:gd name="T47" fmla="*/ 6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09" h="148">
                      <a:moveTo>
                        <a:pt x="64" y="63"/>
                      </a:moveTo>
                      <a:cubicBezTo>
                        <a:pt x="63" y="63"/>
                        <a:pt x="63" y="63"/>
                        <a:pt x="63" y="63"/>
                      </a:cubicBezTo>
                      <a:cubicBezTo>
                        <a:pt x="45" y="57"/>
                        <a:pt x="29" y="52"/>
                        <a:pt x="29" y="40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9" y="28"/>
                        <a:pt x="39" y="21"/>
                        <a:pt x="54" y="21"/>
                      </a:cubicBezTo>
                      <a:cubicBezTo>
                        <a:pt x="66" y="21"/>
                        <a:pt x="78" y="24"/>
                        <a:pt x="90" y="31"/>
                      </a:cubicBezTo>
                      <a:cubicBezTo>
                        <a:pt x="91" y="32"/>
                        <a:pt x="93" y="32"/>
                        <a:pt x="95" y="32"/>
                      </a:cubicBezTo>
                      <a:cubicBezTo>
                        <a:pt x="101" y="32"/>
                        <a:pt x="106" y="28"/>
                        <a:pt x="106" y="22"/>
                      </a:cubicBezTo>
                      <a:cubicBezTo>
                        <a:pt x="106" y="18"/>
                        <a:pt x="104" y="15"/>
                        <a:pt x="100" y="12"/>
                      </a:cubicBezTo>
                      <a:cubicBezTo>
                        <a:pt x="86" y="5"/>
                        <a:pt x="70" y="0"/>
                        <a:pt x="55" y="0"/>
                      </a:cubicBezTo>
                      <a:cubicBezTo>
                        <a:pt x="26" y="0"/>
                        <a:pt x="6" y="17"/>
                        <a:pt x="6" y="42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6" y="70"/>
                        <a:pt x="33" y="77"/>
                        <a:pt x="53" y="83"/>
                      </a:cubicBezTo>
                      <a:cubicBezTo>
                        <a:pt x="72" y="88"/>
                        <a:pt x="87" y="93"/>
                        <a:pt x="87" y="106"/>
                      </a:cubicBezTo>
                      <a:cubicBezTo>
                        <a:pt x="87" y="107"/>
                        <a:pt x="87" y="107"/>
                        <a:pt x="87" y="107"/>
                      </a:cubicBezTo>
                      <a:cubicBezTo>
                        <a:pt x="87" y="119"/>
                        <a:pt x="76" y="128"/>
                        <a:pt x="60" y="128"/>
                      </a:cubicBezTo>
                      <a:cubicBezTo>
                        <a:pt x="45" y="128"/>
                        <a:pt x="30" y="123"/>
                        <a:pt x="16" y="113"/>
                      </a:cubicBezTo>
                      <a:cubicBezTo>
                        <a:pt x="15" y="112"/>
                        <a:pt x="12" y="111"/>
                        <a:pt x="10" y="111"/>
                      </a:cubicBezTo>
                      <a:cubicBezTo>
                        <a:pt x="4" y="111"/>
                        <a:pt x="0" y="116"/>
                        <a:pt x="0" y="121"/>
                      </a:cubicBezTo>
                      <a:cubicBezTo>
                        <a:pt x="0" y="125"/>
                        <a:pt x="2" y="129"/>
                        <a:pt x="4" y="130"/>
                      </a:cubicBezTo>
                      <a:cubicBezTo>
                        <a:pt x="20" y="141"/>
                        <a:pt x="40" y="148"/>
                        <a:pt x="58" y="148"/>
                      </a:cubicBezTo>
                      <a:cubicBezTo>
                        <a:pt x="89" y="148"/>
                        <a:pt x="109" y="130"/>
                        <a:pt x="109" y="105"/>
                      </a:cubicBezTo>
                      <a:cubicBezTo>
                        <a:pt x="109" y="104"/>
                        <a:pt x="109" y="104"/>
                        <a:pt x="109" y="104"/>
                      </a:cubicBezTo>
                      <a:cubicBezTo>
                        <a:pt x="109" y="79"/>
                        <a:pt x="87" y="70"/>
                        <a:pt x="64" y="63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22" name="Freeform 10">
                  <a:extLst>
                    <a:ext uri="{FF2B5EF4-FFF2-40B4-BE49-F238E27FC236}">
                      <a16:creationId xmlns:a16="http://schemas.microsoft.com/office/drawing/2014/main" id="{A81B922D-8078-490B-8E37-87987EFE0D8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355138" y="3702050"/>
                  <a:ext cx="300037" cy="631825"/>
                </a:xfrm>
                <a:custGeom>
                  <a:avLst/>
                  <a:gdLst>
                    <a:gd name="T0" fmla="*/ 78 w 89"/>
                    <a:gd name="T1" fmla="*/ 63 h 186"/>
                    <a:gd name="T2" fmla="*/ 89 w 89"/>
                    <a:gd name="T3" fmla="*/ 52 h 186"/>
                    <a:gd name="T4" fmla="*/ 78 w 89"/>
                    <a:gd name="T5" fmla="*/ 42 h 186"/>
                    <a:gd name="T6" fmla="*/ 44 w 89"/>
                    <a:gd name="T7" fmla="*/ 42 h 186"/>
                    <a:gd name="T8" fmla="*/ 44 w 89"/>
                    <a:gd name="T9" fmla="*/ 12 h 186"/>
                    <a:gd name="T10" fmla="*/ 32 w 89"/>
                    <a:gd name="T11" fmla="*/ 0 h 186"/>
                    <a:gd name="T12" fmla="*/ 20 w 89"/>
                    <a:gd name="T13" fmla="*/ 12 h 186"/>
                    <a:gd name="T14" fmla="*/ 20 w 89"/>
                    <a:gd name="T15" fmla="*/ 42 h 186"/>
                    <a:gd name="T16" fmla="*/ 10 w 89"/>
                    <a:gd name="T17" fmla="*/ 42 h 186"/>
                    <a:gd name="T18" fmla="*/ 0 w 89"/>
                    <a:gd name="T19" fmla="*/ 52 h 186"/>
                    <a:gd name="T20" fmla="*/ 10 w 89"/>
                    <a:gd name="T21" fmla="*/ 63 h 186"/>
                    <a:gd name="T22" fmla="*/ 20 w 89"/>
                    <a:gd name="T23" fmla="*/ 63 h 186"/>
                    <a:gd name="T24" fmla="*/ 20 w 89"/>
                    <a:gd name="T25" fmla="*/ 146 h 186"/>
                    <a:gd name="T26" fmla="*/ 61 w 89"/>
                    <a:gd name="T27" fmla="*/ 186 h 186"/>
                    <a:gd name="T28" fmla="*/ 82 w 89"/>
                    <a:gd name="T29" fmla="*/ 183 h 186"/>
                    <a:gd name="T30" fmla="*/ 89 w 89"/>
                    <a:gd name="T31" fmla="*/ 173 h 186"/>
                    <a:gd name="T32" fmla="*/ 78 w 89"/>
                    <a:gd name="T33" fmla="*/ 163 h 186"/>
                    <a:gd name="T34" fmla="*/ 76 w 89"/>
                    <a:gd name="T35" fmla="*/ 164 h 186"/>
                    <a:gd name="T36" fmla="*/ 66 w 89"/>
                    <a:gd name="T37" fmla="*/ 165 h 186"/>
                    <a:gd name="T38" fmla="*/ 44 w 89"/>
                    <a:gd name="T39" fmla="*/ 143 h 186"/>
                    <a:gd name="T40" fmla="*/ 44 w 89"/>
                    <a:gd name="T41" fmla="*/ 63 h 186"/>
                    <a:gd name="T42" fmla="*/ 78 w 89"/>
                    <a:gd name="T43" fmla="*/ 63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9" h="186">
                      <a:moveTo>
                        <a:pt x="78" y="63"/>
                      </a:moveTo>
                      <a:cubicBezTo>
                        <a:pt x="84" y="63"/>
                        <a:pt x="89" y="58"/>
                        <a:pt x="89" y="52"/>
                      </a:cubicBezTo>
                      <a:cubicBezTo>
                        <a:pt x="89" y="47"/>
                        <a:pt x="84" y="42"/>
                        <a:pt x="78" y="42"/>
                      </a:cubicBezTo>
                      <a:cubicBezTo>
                        <a:pt x="44" y="42"/>
                        <a:pt x="44" y="42"/>
                        <a:pt x="44" y="42"/>
                      </a:cubicBezTo>
                      <a:cubicBezTo>
                        <a:pt x="44" y="12"/>
                        <a:pt x="44" y="12"/>
                        <a:pt x="44" y="12"/>
                      </a:cubicBezTo>
                      <a:cubicBezTo>
                        <a:pt x="44" y="5"/>
                        <a:pt x="38" y="0"/>
                        <a:pt x="32" y="0"/>
                      </a:cubicBezTo>
                      <a:cubicBezTo>
                        <a:pt x="25" y="0"/>
                        <a:pt x="20" y="5"/>
                        <a:pt x="20" y="12"/>
                      </a:cubicBezTo>
                      <a:cubicBezTo>
                        <a:pt x="20" y="42"/>
                        <a:pt x="20" y="42"/>
                        <a:pt x="20" y="42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4" y="42"/>
                        <a:pt x="0" y="47"/>
                        <a:pt x="0" y="52"/>
                      </a:cubicBezTo>
                      <a:cubicBezTo>
                        <a:pt x="0" y="58"/>
                        <a:pt x="4" y="63"/>
                        <a:pt x="10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146"/>
                        <a:pt x="20" y="146"/>
                        <a:pt x="20" y="146"/>
                      </a:cubicBezTo>
                      <a:cubicBezTo>
                        <a:pt x="20" y="172"/>
                        <a:pt x="35" y="186"/>
                        <a:pt x="61" y="186"/>
                      </a:cubicBezTo>
                      <a:cubicBezTo>
                        <a:pt x="69" y="186"/>
                        <a:pt x="75" y="185"/>
                        <a:pt x="82" y="183"/>
                      </a:cubicBezTo>
                      <a:cubicBezTo>
                        <a:pt x="86" y="181"/>
                        <a:pt x="89" y="177"/>
                        <a:pt x="89" y="173"/>
                      </a:cubicBezTo>
                      <a:cubicBezTo>
                        <a:pt x="89" y="168"/>
                        <a:pt x="84" y="163"/>
                        <a:pt x="78" y="163"/>
                      </a:cubicBezTo>
                      <a:cubicBezTo>
                        <a:pt x="78" y="163"/>
                        <a:pt x="77" y="163"/>
                        <a:pt x="76" y="164"/>
                      </a:cubicBezTo>
                      <a:cubicBezTo>
                        <a:pt x="74" y="164"/>
                        <a:pt x="70" y="165"/>
                        <a:pt x="66" y="165"/>
                      </a:cubicBezTo>
                      <a:cubicBezTo>
                        <a:pt x="51" y="165"/>
                        <a:pt x="44" y="158"/>
                        <a:pt x="44" y="14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lnTo>
                        <a:pt x="78" y="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23" name="Freeform 11">
                  <a:extLst>
                    <a:ext uri="{FF2B5EF4-FFF2-40B4-BE49-F238E27FC236}">
                      <a16:creationId xmlns:a16="http://schemas.microsoft.com/office/drawing/2014/main" id="{57E2C713-2154-477F-9240-AB935A88AE0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777413" y="3838575"/>
                  <a:ext cx="80962" cy="492125"/>
                </a:xfrm>
                <a:custGeom>
                  <a:avLst/>
                  <a:gdLst>
                    <a:gd name="T0" fmla="*/ 12 w 24"/>
                    <a:gd name="T1" fmla="*/ 0 h 145"/>
                    <a:gd name="T2" fmla="*/ 0 w 24"/>
                    <a:gd name="T3" fmla="*/ 12 h 145"/>
                    <a:gd name="T4" fmla="*/ 0 w 24"/>
                    <a:gd name="T5" fmla="*/ 134 h 145"/>
                    <a:gd name="T6" fmla="*/ 12 w 24"/>
                    <a:gd name="T7" fmla="*/ 145 h 145"/>
                    <a:gd name="T8" fmla="*/ 24 w 24"/>
                    <a:gd name="T9" fmla="*/ 134 h 145"/>
                    <a:gd name="T10" fmla="*/ 24 w 24"/>
                    <a:gd name="T11" fmla="*/ 12 h 145"/>
                    <a:gd name="T12" fmla="*/ 12 w 24"/>
                    <a:gd name="T13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145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34"/>
                        <a:pt x="0" y="134"/>
                        <a:pt x="0" y="134"/>
                      </a:cubicBezTo>
                      <a:cubicBezTo>
                        <a:pt x="0" y="140"/>
                        <a:pt x="5" y="145"/>
                        <a:pt x="12" y="145"/>
                      </a:cubicBezTo>
                      <a:cubicBezTo>
                        <a:pt x="19" y="145"/>
                        <a:pt x="24" y="140"/>
                        <a:pt x="24" y="134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24" name="Freeform 12">
                  <a:extLst>
                    <a:ext uri="{FF2B5EF4-FFF2-40B4-BE49-F238E27FC236}">
                      <a16:creationId xmlns:a16="http://schemas.microsoft.com/office/drawing/2014/main" id="{92D7DC2F-FEF5-4679-9177-3302B9CBA0FC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959975" y="3835400"/>
                  <a:ext cx="439737" cy="501650"/>
                </a:xfrm>
                <a:custGeom>
                  <a:avLst/>
                  <a:gdLst>
                    <a:gd name="T0" fmla="*/ 119 w 130"/>
                    <a:gd name="T1" fmla="*/ 107 h 148"/>
                    <a:gd name="T2" fmla="*/ 112 w 130"/>
                    <a:gd name="T3" fmla="*/ 110 h 148"/>
                    <a:gd name="T4" fmla="*/ 74 w 130"/>
                    <a:gd name="T5" fmla="*/ 127 h 148"/>
                    <a:gd name="T6" fmla="*/ 24 w 130"/>
                    <a:gd name="T7" fmla="*/ 74 h 148"/>
                    <a:gd name="T8" fmla="*/ 24 w 130"/>
                    <a:gd name="T9" fmla="*/ 74 h 148"/>
                    <a:gd name="T10" fmla="*/ 73 w 130"/>
                    <a:gd name="T11" fmla="*/ 21 h 148"/>
                    <a:gd name="T12" fmla="*/ 110 w 130"/>
                    <a:gd name="T13" fmla="*/ 37 h 148"/>
                    <a:gd name="T14" fmla="*/ 117 w 130"/>
                    <a:gd name="T15" fmla="*/ 40 h 148"/>
                    <a:gd name="T16" fmla="*/ 129 w 130"/>
                    <a:gd name="T17" fmla="*/ 29 h 148"/>
                    <a:gd name="T18" fmla="*/ 125 w 130"/>
                    <a:gd name="T19" fmla="*/ 20 h 148"/>
                    <a:gd name="T20" fmla="*/ 73 w 130"/>
                    <a:gd name="T21" fmla="*/ 0 h 148"/>
                    <a:gd name="T22" fmla="*/ 0 w 130"/>
                    <a:gd name="T23" fmla="*/ 74 h 148"/>
                    <a:gd name="T24" fmla="*/ 0 w 130"/>
                    <a:gd name="T25" fmla="*/ 75 h 148"/>
                    <a:gd name="T26" fmla="*/ 73 w 130"/>
                    <a:gd name="T27" fmla="*/ 148 h 148"/>
                    <a:gd name="T28" fmla="*/ 126 w 130"/>
                    <a:gd name="T29" fmla="*/ 126 h 148"/>
                    <a:gd name="T30" fmla="*/ 130 w 130"/>
                    <a:gd name="T31" fmla="*/ 118 h 148"/>
                    <a:gd name="T32" fmla="*/ 119 w 130"/>
                    <a:gd name="T33" fmla="*/ 10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0" h="148">
                      <a:moveTo>
                        <a:pt x="119" y="107"/>
                      </a:moveTo>
                      <a:cubicBezTo>
                        <a:pt x="116" y="107"/>
                        <a:pt x="114" y="108"/>
                        <a:pt x="112" y="110"/>
                      </a:cubicBezTo>
                      <a:cubicBezTo>
                        <a:pt x="100" y="122"/>
                        <a:pt x="88" y="127"/>
                        <a:pt x="74" y="127"/>
                      </a:cubicBezTo>
                      <a:cubicBezTo>
                        <a:pt x="46" y="127"/>
                        <a:pt x="24" y="104"/>
                        <a:pt x="24" y="74"/>
                      </a:cubicBezTo>
                      <a:cubicBezTo>
                        <a:pt x="24" y="74"/>
                        <a:pt x="24" y="74"/>
                        <a:pt x="24" y="74"/>
                      </a:cubicBezTo>
                      <a:cubicBezTo>
                        <a:pt x="24" y="44"/>
                        <a:pt x="45" y="21"/>
                        <a:pt x="73" y="21"/>
                      </a:cubicBezTo>
                      <a:cubicBezTo>
                        <a:pt x="90" y="21"/>
                        <a:pt x="101" y="29"/>
                        <a:pt x="110" y="37"/>
                      </a:cubicBezTo>
                      <a:cubicBezTo>
                        <a:pt x="112" y="39"/>
                        <a:pt x="115" y="40"/>
                        <a:pt x="117" y="40"/>
                      </a:cubicBezTo>
                      <a:cubicBezTo>
                        <a:pt x="124" y="40"/>
                        <a:pt x="129" y="35"/>
                        <a:pt x="129" y="29"/>
                      </a:cubicBezTo>
                      <a:cubicBezTo>
                        <a:pt x="129" y="25"/>
                        <a:pt x="127" y="22"/>
                        <a:pt x="125" y="20"/>
                      </a:cubicBezTo>
                      <a:cubicBezTo>
                        <a:pt x="110" y="6"/>
                        <a:pt x="93" y="0"/>
                        <a:pt x="73" y="0"/>
                      </a:cubicBezTo>
                      <a:cubicBezTo>
                        <a:pt x="33" y="0"/>
                        <a:pt x="0" y="33"/>
                        <a:pt x="0" y="74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115"/>
                        <a:pt x="33" y="148"/>
                        <a:pt x="73" y="148"/>
                      </a:cubicBezTo>
                      <a:cubicBezTo>
                        <a:pt x="94" y="148"/>
                        <a:pt x="111" y="141"/>
                        <a:pt x="126" y="126"/>
                      </a:cubicBezTo>
                      <a:cubicBezTo>
                        <a:pt x="128" y="124"/>
                        <a:pt x="130" y="121"/>
                        <a:pt x="130" y="118"/>
                      </a:cubicBezTo>
                      <a:cubicBezTo>
                        <a:pt x="130" y="112"/>
                        <a:pt x="125" y="107"/>
                        <a:pt x="119" y="107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25" name="Freeform 13">
                  <a:extLst>
                    <a:ext uri="{FF2B5EF4-FFF2-40B4-BE49-F238E27FC236}">
                      <a16:creationId xmlns:a16="http://schemas.microsoft.com/office/drawing/2014/main" id="{4F1D8612-B39A-4BF5-916C-82301AD3EE27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10494963" y="3838575"/>
                  <a:ext cx="427037" cy="498475"/>
                </a:xfrm>
                <a:custGeom>
                  <a:avLst/>
                  <a:gdLst>
                    <a:gd name="T0" fmla="*/ 111 w 126"/>
                    <a:gd name="T1" fmla="*/ 16 h 147"/>
                    <a:gd name="T2" fmla="*/ 65 w 126"/>
                    <a:gd name="T3" fmla="*/ 0 h 147"/>
                    <a:gd name="T4" fmla="*/ 19 w 126"/>
                    <a:gd name="T5" fmla="*/ 9 h 147"/>
                    <a:gd name="T6" fmla="*/ 12 w 126"/>
                    <a:gd name="T7" fmla="*/ 19 h 147"/>
                    <a:gd name="T8" fmla="*/ 23 w 126"/>
                    <a:gd name="T9" fmla="*/ 30 h 147"/>
                    <a:gd name="T10" fmla="*/ 27 w 126"/>
                    <a:gd name="T11" fmla="*/ 29 h 147"/>
                    <a:gd name="T12" fmla="*/ 63 w 126"/>
                    <a:gd name="T13" fmla="*/ 21 h 147"/>
                    <a:gd name="T14" fmla="*/ 103 w 126"/>
                    <a:gd name="T15" fmla="*/ 58 h 147"/>
                    <a:gd name="T16" fmla="*/ 103 w 126"/>
                    <a:gd name="T17" fmla="*/ 61 h 147"/>
                    <a:gd name="T18" fmla="*/ 61 w 126"/>
                    <a:gd name="T19" fmla="*/ 55 h 147"/>
                    <a:gd name="T20" fmla="*/ 0 w 126"/>
                    <a:gd name="T21" fmla="*/ 102 h 147"/>
                    <a:gd name="T22" fmla="*/ 0 w 126"/>
                    <a:gd name="T23" fmla="*/ 102 h 147"/>
                    <a:gd name="T24" fmla="*/ 54 w 126"/>
                    <a:gd name="T25" fmla="*/ 147 h 147"/>
                    <a:gd name="T26" fmla="*/ 103 w 126"/>
                    <a:gd name="T27" fmla="*/ 125 h 147"/>
                    <a:gd name="T28" fmla="*/ 103 w 126"/>
                    <a:gd name="T29" fmla="*/ 134 h 147"/>
                    <a:gd name="T30" fmla="*/ 114 w 126"/>
                    <a:gd name="T31" fmla="*/ 145 h 147"/>
                    <a:gd name="T32" fmla="*/ 126 w 126"/>
                    <a:gd name="T33" fmla="*/ 134 h 147"/>
                    <a:gd name="T34" fmla="*/ 126 w 126"/>
                    <a:gd name="T35" fmla="*/ 57 h 147"/>
                    <a:gd name="T36" fmla="*/ 111 w 126"/>
                    <a:gd name="T37" fmla="*/ 16 h 147"/>
                    <a:gd name="T38" fmla="*/ 58 w 126"/>
                    <a:gd name="T39" fmla="*/ 128 h 147"/>
                    <a:gd name="T40" fmla="*/ 24 w 126"/>
                    <a:gd name="T41" fmla="*/ 102 h 147"/>
                    <a:gd name="T42" fmla="*/ 24 w 126"/>
                    <a:gd name="T43" fmla="*/ 101 h 147"/>
                    <a:gd name="T44" fmla="*/ 64 w 126"/>
                    <a:gd name="T45" fmla="*/ 73 h 147"/>
                    <a:gd name="T46" fmla="*/ 103 w 126"/>
                    <a:gd name="T47" fmla="*/ 79 h 147"/>
                    <a:gd name="T48" fmla="*/ 103 w 126"/>
                    <a:gd name="T49" fmla="*/ 91 h 147"/>
                    <a:gd name="T50" fmla="*/ 58 w 126"/>
                    <a:gd name="T51" fmla="*/ 128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6" h="147">
                      <a:moveTo>
                        <a:pt x="111" y="16"/>
                      </a:moveTo>
                      <a:cubicBezTo>
                        <a:pt x="101" y="5"/>
                        <a:pt x="85" y="0"/>
                        <a:pt x="65" y="0"/>
                      </a:cubicBezTo>
                      <a:cubicBezTo>
                        <a:pt x="48" y="0"/>
                        <a:pt x="34" y="3"/>
                        <a:pt x="19" y="9"/>
                      </a:cubicBezTo>
                      <a:cubicBezTo>
                        <a:pt x="16" y="11"/>
                        <a:pt x="12" y="15"/>
                        <a:pt x="12" y="19"/>
                      </a:cubicBezTo>
                      <a:cubicBezTo>
                        <a:pt x="12" y="25"/>
                        <a:pt x="17" y="30"/>
                        <a:pt x="23" y="30"/>
                      </a:cubicBezTo>
                      <a:cubicBezTo>
                        <a:pt x="24" y="30"/>
                        <a:pt x="26" y="29"/>
                        <a:pt x="27" y="29"/>
                      </a:cubicBezTo>
                      <a:cubicBezTo>
                        <a:pt x="39" y="23"/>
                        <a:pt x="50" y="21"/>
                        <a:pt x="63" y="21"/>
                      </a:cubicBezTo>
                      <a:cubicBezTo>
                        <a:pt x="89" y="21"/>
                        <a:pt x="103" y="34"/>
                        <a:pt x="103" y="58"/>
                      </a:cubicBezTo>
                      <a:cubicBezTo>
                        <a:pt x="103" y="61"/>
                        <a:pt x="103" y="61"/>
                        <a:pt x="103" y="61"/>
                      </a:cubicBezTo>
                      <a:cubicBezTo>
                        <a:pt x="92" y="58"/>
                        <a:pt x="80" y="55"/>
                        <a:pt x="61" y="55"/>
                      </a:cubicBezTo>
                      <a:cubicBezTo>
                        <a:pt x="23" y="55"/>
                        <a:pt x="0" y="73"/>
                        <a:pt x="0" y="102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0" y="132"/>
                        <a:pt x="27" y="147"/>
                        <a:pt x="54" y="147"/>
                      </a:cubicBezTo>
                      <a:cubicBezTo>
                        <a:pt x="79" y="147"/>
                        <a:pt x="94" y="136"/>
                        <a:pt x="103" y="125"/>
                      </a:cubicBezTo>
                      <a:cubicBezTo>
                        <a:pt x="103" y="134"/>
                        <a:pt x="103" y="134"/>
                        <a:pt x="103" y="134"/>
                      </a:cubicBezTo>
                      <a:cubicBezTo>
                        <a:pt x="103" y="141"/>
                        <a:pt x="108" y="145"/>
                        <a:pt x="114" y="145"/>
                      </a:cubicBezTo>
                      <a:cubicBezTo>
                        <a:pt x="121" y="145"/>
                        <a:pt x="126" y="140"/>
                        <a:pt x="126" y="134"/>
                      </a:cubicBezTo>
                      <a:cubicBezTo>
                        <a:pt x="126" y="57"/>
                        <a:pt x="126" y="57"/>
                        <a:pt x="126" y="57"/>
                      </a:cubicBezTo>
                      <a:cubicBezTo>
                        <a:pt x="126" y="40"/>
                        <a:pt x="121" y="25"/>
                        <a:pt x="111" y="16"/>
                      </a:cubicBezTo>
                      <a:moveTo>
                        <a:pt x="58" y="128"/>
                      </a:moveTo>
                      <a:cubicBezTo>
                        <a:pt x="42" y="128"/>
                        <a:pt x="24" y="120"/>
                        <a:pt x="24" y="102"/>
                      </a:cubicBezTo>
                      <a:cubicBezTo>
                        <a:pt x="24" y="101"/>
                        <a:pt x="24" y="101"/>
                        <a:pt x="24" y="101"/>
                      </a:cubicBezTo>
                      <a:cubicBezTo>
                        <a:pt x="24" y="84"/>
                        <a:pt x="39" y="73"/>
                        <a:pt x="64" y="73"/>
                      </a:cubicBezTo>
                      <a:cubicBezTo>
                        <a:pt x="77" y="73"/>
                        <a:pt x="90" y="75"/>
                        <a:pt x="103" y="79"/>
                      </a:cubicBezTo>
                      <a:cubicBezTo>
                        <a:pt x="103" y="91"/>
                        <a:pt x="103" y="91"/>
                        <a:pt x="103" y="91"/>
                      </a:cubicBezTo>
                      <a:cubicBezTo>
                        <a:pt x="103" y="112"/>
                        <a:pt x="84" y="128"/>
                        <a:pt x="58" y="128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26" name="Oval 14">
                  <a:extLst>
                    <a:ext uri="{FF2B5EF4-FFF2-40B4-BE49-F238E27FC236}">
                      <a16:creationId xmlns:a16="http://schemas.microsoft.com/office/drawing/2014/main" id="{C7BD328C-E7D0-450D-A6DB-2812F2CFB8A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9774238" y="3648075"/>
                  <a:ext cx="92075" cy="9207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2F5FC34D-0B29-4B68-BE49-10E8A526B2EB}"/>
                  </a:ext>
                </a:extLst>
              </p:cNvPr>
              <p:cNvGrpSpPr/>
              <p:nvPr userDrawn="1"/>
            </p:nvGrpSpPr>
            <p:grpSpPr bwMode="white">
              <a:xfrm>
                <a:off x="564121" y="4756749"/>
                <a:ext cx="419634" cy="481486"/>
                <a:chOff x="5456238" y="3284538"/>
                <a:chExt cx="1249362" cy="1433512"/>
              </a:xfrm>
              <a:solidFill>
                <a:srgbClr val="DD0031"/>
              </a:solidFill>
            </p:grpSpPr>
            <p:grpSp>
              <p:nvGrpSpPr>
                <p:cNvPr id="296" name="Group 295">
                  <a:extLst>
                    <a:ext uri="{FF2B5EF4-FFF2-40B4-BE49-F238E27FC236}">
                      <a16:creationId xmlns:a16="http://schemas.microsoft.com/office/drawing/2014/main" id="{7F8F6D5C-92F5-4284-8C79-1CA062A53E0F}"/>
                    </a:ext>
                  </a:extLst>
                </p:cNvPr>
                <p:cNvGrpSpPr/>
                <p:nvPr userDrawn="1"/>
              </p:nvGrpSpPr>
              <p:grpSpPr bwMode="white">
                <a:xfrm>
                  <a:off x="5456238" y="3284538"/>
                  <a:ext cx="1249362" cy="1433512"/>
                  <a:chOff x="5456238" y="3284538"/>
                  <a:chExt cx="1249362" cy="1433512"/>
                </a:xfrm>
                <a:grpFill/>
              </p:grpSpPr>
              <p:sp>
                <p:nvSpPr>
                  <p:cNvPr id="298" name="Oval 15">
                    <a:extLst>
                      <a:ext uri="{FF2B5EF4-FFF2-40B4-BE49-F238E27FC236}">
                        <a16:creationId xmlns:a16="http://schemas.microsoft.com/office/drawing/2014/main" id="{6EEB8B27-50C2-4A94-B43D-9E8A71DCE30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69013" y="3519488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99" name="Oval 16">
                    <a:extLst>
                      <a:ext uri="{FF2B5EF4-FFF2-40B4-BE49-F238E27FC236}">
                        <a16:creationId xmlns:a16="http://schemas.microsoft.com/office/drawing/2014/main" id="{B4B69F81-350B-48C0-94E2-56021D54AD3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51550" y="4283075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00" name="Oval 17">
                    <a:extLst>
                      <a:ext uri="{FF2B5EF4-FFF2-40B4-BE49-F238E27FC236}">
                        <a16:creationId xmlns:a16="http://schemas.microsoft.com/office/drawing/2014/main" id="{D5558178-DEE6-4475-B2F1-B10FC6310C3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689601" y="3903663"/>
                    <a:ext cx="196850" cy="1968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01" name="Freeform 18">
                    <a:extLst>
                      <a:ext uri="{FF2B5EF4-FFF2-40B4-BE49-F238E27FC236}">
                        <a16:creationId xmlns:a16="http://schemas.microsoft.com/office/drawing/2014/main" id="{8575251E-920F-4272-8587-E63D44D8D0D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91201" y="3624263"/>
                    <a:ext cx="217487" cy="217487"/>
                  </a:xfrm>
                  <a:custGeom>
                    <a:avLst/>
                    <a:gdLst>
                      <a:gd name="T0" fmla="*/ 53 w 64"/>
                      <a:gd name="T1" fmla="*/ 11 h 64"/>
                      <a:gd name="T2" fmla="*/ 53 w 64"/>
                      <a:gd name="T3" fmla="*/ 52 h 64"/>
                      <a:gd name="T4" fmla="*/ 11 w 64"/>
                      <a:gd name="T5" fmla="*/ 52 h 64"/>
                      <a:gd name="T6" fmla="*/ 11 w 64"/>
                      <a:gd name="T7" fmla="*/ 11 h 64"/>
                      <a:gd name="T8" fmla="*/ 53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53" y="11"/>
                        </a:moveTo>
                        <a:cubicBezTo>
                          <a:pt x="64" y="22"/>
                          <a:pt x="64" y="41"/>
                          <a:pt x="53" y="52"/>
                        </a:cubicBezTo>
                        <a:cubicBezTo>
                          <a:pt x="41" y="64"/>
                          <a:pt x="23" y="64"/>
                          <a:pt x="11" y="52"/>
                        </a:cubicBezTo>
                        <a:cubicBezTo>
                          <a:pt x="0" y="41"/>
                          <a:pt x="0" y="22"/>
                          <a:pt x="11" y="11"/>
                        </a:cubicBezTo>
                        <a:cubicBezTo>
                          <a:pt x="23" y="0"/>
                          <a:pt x="41" y="0"/>
                          <a:pt x="53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02" name="Freeform 19">
                    <a:extLst>
                      <a:ext uri="{FF2B5EF4-FFF2-40B4-BE49-F238E27FC236}">
                        <a16:creationId xmlns:a16="http://schemas.microsoft.com/office/drawing/2014/main" id="{A295B67A-402D-4490-BA3F-10EAADAD29F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11900" y="4160838"/>
                    <a:ext cx="217487" cy="220662"/>
                  </a:xfrm>
                  <a:custGeom>
                    <a:avLst/>
                    <a:gdLst>
                      <a:gd name="T0" fmla="*/ 53 w 64"/>
                      <a:gd name="T1" fmla="*/ 12 h 65"/>
                      <a:gd name="T2" fmla="*/ 11 w 64"/>
                      <a:gd name="T3" fmla="*/ 12 h 65"/>
                      <a:gd name="T4" fmla="*/ 11 w 64"/>
                      <a:gd name="T5" fmla="*/ 53 h 65"/>
                      <a:gd name="T6" fmla="*/ 53 w 64"/>
                      <a:gd name="T7" fmla="*/ 53 h 65"/>
                      <a:gd name="T8" fmla="*/ 53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53" y="12"/>
                        </a:moveTo>
                        <a:cubicBezTo>
                          <a:pt x="41" y="0"/>
                          <a:pt x="23" y="0"/>
                          <a:pt x="11" y="12"/>
                        </a:cubicBezTo>
                        <a:cubicBezTo>
                          <a:pt x="0" y="23"/>
                          <a:pt x="0" y="42"/>
                          <a:pt x="11" y="53"/>
                        </a:cubicBezTo>
                        <a:cubicBezTo>
                          <a:pt x="23" y="65"/>
                          <a:pt x="41" y="65"/>
                          <a:pt x="53" y="53"/>
                        </a:cubicBezTo>
                        <a:cubicBezTo>
                          <a:pt x="64" y="42"/>
                          <a:pt x="64" y="23"/>
                          <a:pt x="53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03" name="Freeform 20">
                    <a:extLst>
                      <a:ext uri="{FF2B5EF4-FFF2-40B4-BE49-F238E27FC236}">
                        <a16:creationId xmlns:a16="http://schemas.microsoft.com/office/drawing/2014/main" id="{8985ABC6-5772-4365-A5C2-086C57C3441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91201" y="4160838"/>
                    <a:ext cx="217487" cy="220662"/>
                  </a:xfrm>
                  <a:custGeom>
                    <a:avLst/>
                    <a:gdLst>
                      <a:gd name="T0" fmla="*/ 11 w 64"/>
                      <a:gd name="T1" fmla="*/ 12 h 65"/>
                      <a:gd name="T2" fmla="*/ 53 w 64"/>
                      <a:gd name="T3" fmla="*/ 12 h 65"/>
                      <a:gd name="T4" fmla="*/ 53 w 64"/>
                      <a:gd name="T5" fmla="*/ 53 h 65"/>
                      <a:gd name="T6" fmla="*/ 11 w 64"/>
                      <a:gd name="T7" fmla="*/ 53 h 65"/>
                      <a:gd name="T8" fmla="*/ 11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11" y="12"/>
                        </a:moveTo>
                        <a:cubicBezTo>
                          <a:pt x="23" y="0"/>
                          <a:pt x="41" y="0"/>
                          <a:pt x="53" y="12"/>
                        </a:cubicBezTo>
                        <a:cubicBezTo>
                          <a:pt x="64" y="23"/>
                          <a:pt x="64" y="42"/>
                          <a:pt x="53" y="53"/>
                        </a:cubicBezTo>
                        <a:cubicBezTo>
                          <a:pt x="41" y="65"/>
                          <a:pt x="23" y="65"/>
                          <a:pt x="11" y="53"/>
                        </a:cubicBezTo>
                        <a:cubicBezTo>
                          <a:pt x="0" y="42"/>
                          <a:pt x="0" y="23"/>
                          <a:pt x="11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04" name="Freeform 21">
                    <a:extLst>
                      <a:ext uri="{FF2B5EF4-FFF2-40B4-BE49-F238E27FC236}">
                        <a16:creationId xmlns:a16="http://schemas.microsoft.com/office/drawing/2014/main" id="{FA3C29B2-76D2-439A-9C03-C7D8462351F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29363" y="3624263"/>
                    <a:ext cx="217487" cy="217487"/>
                  </a:xfrm>
                  <a:custGeom>
                    <a:avLst/>
                    <a:gdLst>
                      <a:gd name="T0" fmla="*/ 11 w 64"/>
                      <a:gd name="T1" fmla="*/ 11 h 64"/>
                      <a:gd name="T2" fmla="*/ 11 w 64"/>
                      <a:gd name="T3" fmla="*/ 52 h 64"/>
                      <a:gd name="T4" fmla="*/ 53 w 64"/>
                      <a:gd name="T5" fmla="*/ 52 h 64"/>
                      <a:gd name="T6" fmla="*/ 53 w 64"/>
                      <a:gd name="T7" fmla="*/ 11 h 64"/>
                      <a:gd name="T8" fmla="*/ 11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11" y="11"/>
                        </a:moveTo>
                        <a:cubicBezTo>
                          <a:pt x="0" y="22"/>
                          <a:pt x="0" y="41"/>
                          <a:pt x="11" y="52"/>
                        </a:cubicBezTo>
                        <a:cubicBezTo>
                          <a:pt x="23" y="64"/>
                          <a:pt x="41" y="64"/>
                          <a:pt x="53" y="52"/>
                        </a:cubicBezTo>
                        <a:cubicBezTo>
                          <a:pt x="64" y="41"/>
                          <a:pt x="64" y="22"/>
                          <a:pt x="53" y="11"/>
                        </a:cubicBezTo>
                        <a:cubicBezTo>
                          <a:pt x="41" y="0"/>
                          <a:pt x="23" y="0"/>
                          <a:pt x="11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05" name="Oval 22">
                    <a:extLst>
                      <a:ext uri="{FF2B5EF4-FFF2-40B4-BE49-F238E27FC236}">
                        <a16:creationId xmlns:a16="http://schemas.microsoft.com/office/drawing/2014/main" id="{C8095B5E-4F57-481C-8845-CE8DDF23D13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86476" y="3284538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06" name="Oval 23">
                    <a:extLst>
                      <a:ext uri="{FF2B5EF4-FFF2-40B4-BE49-F238E27FC236}">
                        <a16:creationId xmlns:a16="http://schemas.microsoft.com/office/drawing/2014/main" id="{8891C384-2076-4636-8B2D-1E006EBB87B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69013" y="4551363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07" name="Oval 24">
                    <a:extLst>
                      <a:ext uri="{FF2B5EF4-FFF2-40B4-BE49-F238E27FC236}">
                        <a16:creationId xmlns:a16="http://schemas.microsoft.com/office/drawing/2014/main" id="{657DDF6D-8A89-4DFC-80AC-9520AAF63D8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456238" y="3916363"/>
                    <a:ext cx="166687" cy="16986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08" name="Freeform 25">
                    <a:extLst>
                      <a:ext uri="{FF2B5EF4-FFF2-40B4-BE49-F238E27FC236}">
                        <a16:creationId xmlns:a16="http://schemas.microsoft.com/office/drawing/2014/main" id="{323E71ED-DA87-4744-BFCD-85079389E94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32451" y="3460750"/>
                    <a:ext cx="182562" cy="184150"/>
                  </a:xfrm>
                  <a:custGeom>
                    <a:avLst/>
                    <a:gdLst>
                      <a:gd name="T0" fmla="*/ 44 w 54"/>
                      <a:gd name="T1" fmla="*/ 10 h 54"/>
                      <a:gd name="T2" fmla="*/ 44 w 54"/>
                      <a:gd name="T3" fmla="*/ 45 h 54"/>
                      <a:gd name="T4" fmla="*/ 9 w 54"/>
                      <a:gd name="T5" fmla="*/ 45 h 54"/>
                      <a:gd name="T6" fmla="*/ 9 w 54"/>
                      <a:gd name="T7" fmla="*/ 10 h 54"/>
                      <a:gd name="T8" fmla="*/ 44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4" y="10"/>
                        </a:moveTo>
                        <a:cubicBezTo>
                          <a:pt x="54" y="19"/>
                          <a:pt x="54" y="35"/>
                          <a:pt x="44" y="45"/>
                        </a:cubicBezTo>
                        <a:cubicBezTo>
                          <a:pt x="35" y="54"/>
                          <a:pt x="19" y="54"/>
                          <a:pt x="9" y="45"/>
                        </a:cubicBezTo>
                        <a:cubicBezTo>
                          <a:pt x="0" y="35"/>
                          <a:pt x="0" y="19"/>
                          <a:pt x="9" y="10"/>
                        </a:cubicBezTo>
                        <a:cubicBezTo>
                          <a:pt x="19" y="0"/>
                          <a:pt x="35" y="0"/>
                          <a:pt x="44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09" name="Freeform 26">
                    <a:extLst>
                      <a:ext uri="{FF2B5EF4-FFF2-40B4-BE49-F238E27FC236}">
                        <a16:creationId xmlns:a16="http://schemas.microsoft.com/office/drawing/2014/main" id="{03A4CF94-774F-4512-991A-0684EFC3AA2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05575" y="4357688"/>
                    <a:ext cx="182562" cy="184150"/>
                  </a:xfrm>
                  <a:custGeom>
                    <a:avLst/>
                    <a:gdLst>
                      <a:gd name="T0" fmla="*/ 45 w 54"/>
                      <a:gd name="T1" fmla="*/ 9 h 54"/>
                      <a:gd name="T2" fmla="*/ 10 w 54"/>
                      <a:gd name="T3" fmla="*/ 9 h 54"/>
                      <a:gd name="T4" fmla="*/ 10 w 54"/>
                      <a:gd name="T5" fmla="*/ 44 h 54"/>
                      <a:gd name="T6" fmla="*/ 45 w 54"/>
                      <a:gd name="T7" fmla="*/ 44 h 54"/>
                      <a:gd name="T8" fmla="*/ 45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5" y="9"/>
                        </a:moveTo>
                        <a:cubicBezTo>
                          <a:pt x="35" y="0"/>
                          <a:pt x="20" y="0"/>
                          <a:pt x="10" y="9"/>
                        </a:cubicBezTo>
                        <a:cubicBezTo>
                          <a:pt x="0" y="19"/>
                          <a:pt x="0" y="35"/>
                          <a:pt x="10" y="44"/>
                        </a:cubicBezTo>
                        <a:cubicBezTo>
                          <a:pt x="20" y="54"/>
                          <a:pt x="35" y="54"/>
                          <a:pt x="45" y="44"/>
                        </a:cubicBezTo>
                        <a:cubicBezTo>
                          <a:pt x="54" y="35"/>
                          <a:pt x="54" y="19"/>
                          <a:pt x="45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10" name="Freeform 27">
                    <a:extLst>
                      <a:ext uri="{FF2B5EF4-FFF2-40B4-BE49-F238E27FC236}">
                        <a16:creationId xmlns:a16="http://schemas.microsoft.com/office/drawing/2014/main" id="{F8FA6FF6-B322-4A39-AE24-06FAFC30DD5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32451" y="4357688"/>
                    <a:ext cx="182562" cy="184150"/>
                  </a:xfrm>
                  <a:custGeom>
                    <a:avLst/>
                    <a:gdLst>
                      <a:gd name="T0" fmla="*/ 9 w 54"/>
                      <a:gd name="T1" fmla="*/ 9 h 54"/>
                      <a:gd name="T2" fmla="*/ 44 w 54"/>
                      <a:gd name="T3" fmla="*/ 9 h 54"/>
                      <a:gd name="T4" fmla="*/ 44 w 54"/>
                      <a:gd name="T5" fmla="*/ 44 h 54"/>
                      <a:gd name="T6" fmla="*/ 9 w 54"/>
                      <a:gd name="T7" fmla="*/ 44 h 54"/>
                      <a:gd name="T8" fmla="*/ 9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9" y="9"/>
                        </a:moveTo>
                        <a:cubicBezTo>
                          <a:pt x="19" y="0"/>
                          <a:pt x="35" y="0"/>
                          <a:pt x="44" y="9"/>
                        </a:cubicBezTo>
                        <a:cubicBezTo>
                          <a:pt x="54" y="19"/>
                          <a:pt x="54" y="35"/>
                          <a:pt x="44" y="44"/>
                        </a:cubicBezTo>
                        <a:cubicBezTo>
                          <a:pt x="35" y="54"/>
                          <a:pt x="19" y="54"/>
                          <a:pt x="9" y="44"/>
                        </a:cubicBezTo>
                        <a:cubicBezTo>
                          <a:pt x="0" y="35"/>
                          <a:pt x="0" y="19"/>
                          <a:pt x="9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11" name="Freeform 28">
                    <a:extLst>
                      <a:ext uri="{FF2B5EF4-FFF2-40B4-BE49-F238E27FC236}">
                        <a16:creationId xmlns:a16="http://schemas.microsoft.com/office/drawing/2014/main" id="{73F7B741-B8A5-4961-B273-E6A080DB029F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23038" y="3460750"/>
                    <a:ext cx="182562" cy="184150"/>
                  </a:xfrm>
                  <a:custGeom>
                    <a:avLst/>
                    <a:gdLst>
                      <a:gd name="T0" fmla="*/ 10 w 54"/>
                      <a:gd name="T1" fmla="*/ 10 h 54"/>
                      <a:gd name="T2" fmla="*/ 10 w 54"/>
                      <a:gd name="T3" fmla="*/ 45 h 54"/>
                      <a:gd name="T4" fmla="*/ 45 w 54"/>
                      <a:gd name="T5" fmla="*/ 45 h 54"/>
                      <a:gd name="T6" fmla="*/ 45 w 54"/>
                      <a:gd name="T7" fmla="*/ 10 h 54"/>
                      <a:gd name="T8" fmla="*/ 10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10" y="10"/>
                        </a:moveTo>
                        <a:cubicBezTo>
                          <a:pt x="0" y="19"/>
                          <a:pt x="0" y="35"/>
                          <a:pt x="10" y="45"/>
                        </a:cubicBezTo>
                        <a:cubicBezTo>
                          <a:pt x="20" y="54"/>
                          <a:pt x="35" y="54"/>
                          <a:pt x="45" y="45"/>
                        </a:cubicBezTo>
                        <a:cubicBezTo>
                          <a:pt x="54" y="35"/>
                          <a:pt x="54" y="19"/>
                          <a:pt x="45" y="10"/>
                        </a:cubicBezTo>
                        <a:cubicBezTo>
                          <a:pt x="35" y="0"/>
                          <a:pt x="20" y="0"/>
                          <a:pt x="10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12" name="Freeform 29">
                    <a:extLst>
                      <a:ext uri="{FF2B5EF4-FFF2-40B4-BE49-F238E27FC236}">
                        <a16:creationId xmlns:a16="http://schemas.microsoft.com/office/drawing/2014/main" id="{DD0CA414-8C10-4B08-A4F1-7B87B5142D4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872163" y="3400425"/>
                    <a:ext cx="166687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33 w 49"/>
                      <a:gd name="T3" fmla="*/ 45 h 50"/>
                      <a:gd name="T4" fmla="*/ 5 w 49"/>
                      <a:gd name="T5" fmla="*/ 33 h 50"/>
                      <a:gd name="T6" fmla="*/ 16 w 49"/>
                      <a:gd name="T7" fmla="*/ 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9" y="28"/>
                          <a:pt x="44" y="41"/>
                          <a:pt x="33" y="45"/>
                        </a:cubicBezTo>
                        <a:cubicBezTo>
                          <a:pt x="22" y="50"/>
                          <a:pt x="9" y="45"/>
                          <a:pt x="5" y="33"/>
                        </a:cubicBezTo>
                        <a:cubicBezTo>
                          <a:pt x="0" y="22"/>
                          <a:pt x="5" y="10"/>
                          <a:pt x="16" y="5"/>
                        </a:cubicBezTo>
                        <a:cubicBezTo>
                          <a:pt x="27" y="0"/>
                          <a:pt x="40" y="6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13" name="Freeform 30">
                    <a:extLst>
                      <a:ext uri="{FF2B5EF4-FFF2-40B4-BE49-F238E27FC236}">
                        <a16:creationId xmlns:a16="http://schemas.microsoft.com/office/drawing/2014/main" id="{0AF5AD47-98D5-433E-8D6F-1C0996D741E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281738" y="4432300"/>
                    <a:ext cx="165100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16 w 49"/>
                      <a:gd name="T3" fmla="*/ 5 h 50"/>
                      <a:gd name="T4" fmla="*/ 4 w 49"/>
                      <a:gd name="T5" fmla="*/ 33 h 50"/>
                      <a:gd name="T6" fmla="*/ 33 w 49"/>
                      <a:gd name="T7" fmla="*/ 4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0" y="6"/>
                          <a:pt x="27" y="0"/>
                          <a:pt x="16" y="5"/>
                        </a:cubicBezTo>
                        <a:cubicBezTo>
                          <a:pt x="5" y="9"/>
                          <a:pt x="0" y="22"/>
                          <a:pt x="4" y="33"/>
                        </a:cubicBezTo>
                        <a:cubicBezTo>
                          <a:pt x="9" y="44"/>
                          <a:pt x="22" y="50"/>
                          <a:pt x="33" y="45"/>
                        </a:cubicBezTo>
                        <a:cubicBezTo>
                          <a:pt x="44" y="41"/>
                          <a:pt x="49" y="28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14" name="Freeform 32">
                    <a:extLst>
                      <a:ext uri="{FF2B5EF4-FFF2-40B4-BE49-F238E27FC236}">
                        <a16:creationId xmlns:a16="http://schemas.microsoft.com/office/drawing/2014/main" id="{E84F8155-0F9B-404D-9DD5-F1528649454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572126" y="3702050"/>
                    <a:ext cx="165100" cy="169862"/>
                  </a:xfrm>
                  <a:custGeom>
                    <a:avLst/>
                    <a:gdLst>
                      <a:gd name="T0" fmla="*/ 33 w 49"/>
                      <a:gd name="T1" fmla="*/ 5 h 50"/>
                      <a:gd name="T2" fmla="*/ 45 w 49"/>
                      <a:gd name="T3" fmla="*/ 33 h 50"/>
                      <a:gd name="T4" fmla="*/ 16 w 49"/>
                      <a:gd name="T5" fmla="*/ 45 h 50"/>
                      <a:gd name="T6" fmla="*/ 4 w 49"/>
                      <a:gd name="T7" fmla="*/ 17 h 50"/>
                      <a:gd name="T8" fmla="*/ 33 w 49"/>
                      <a:gd name="T9" fmla="*/ 5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33" y="5"/>
                        </a:moveTo>
                        <a:cubicBezTo>
                          <a:pt x="44" y="10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4" y="17"/>
                        </a:cubicBezTo>
                        <a:cubicBezTo>
                          <a:pt x="9" y="6"/>
                          <a:pt x="22" y="0"/>
                          <a:pt x="33" y="5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15" name="Freeform 33">
                    <a:extLst>
                      <a:ext uri="{FF2B5EF4-FFF2-40B4-BE49-F238E27FC236}">
                        <a16:creationId xmlns:a16="http://schemas.microsoft.com/office/drawing/2014/main" id="{86B3E9E3-6366-4770-A000-DF9059AC9CB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872163" y="4432300"/>
                    <a:ext cx="166687" cy="169862"/>
                  </a:xfrm>
                  <a:custGeom>
                    <a:avLst/>
                    <a:gdLst>
                      <a:gd name="T0" fmla="*/ 5 w 49"/>
                      <a:gd name="T1" fmla="*/ 17 h 50"/>
                      <a:gd name="T2" fmla="*/ 33 w 49"/>
                      <a:gd name="T3" fmla="*/ 5 h 50"/>
                      <a:gd name="T4" fmla="*/ 45 w 49"/>
                      <a:gd name="T5" fmla="*/ 33 h 50"/>
                      <a:gd name="T6" fmla="*/ 16 w 49"/>
                      <a:gd name="T7" fmla="*/ 45 h 50"/>
                      <a:gd name="T8" fmla="*/ 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5" y="17"/>
                        </a:moveTo>
                        <a:cubicBezTo>
                          <a:pt x="9" y="6"/>
                          <a:pt x="22" y="0"/>
                          <a:pt x="33" y="5"/>
                        </a:cubicBezTo>
                        <a:cubicBezTo>
                          <a:pt x="44" y="9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316" name="Freeform 34">
                    <a:extLst>
                      <a:ext uri="{FF2B5EF4-FFF2-40B4-BE49-F238E27FC236}">
                        <a16:creationId xmlns:a16="http://schemas.microsoft.com/office/drawing/2014/main" id="{5345D72B-B699-46C3-8A5A-CF97EC80C864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299201" y="3400425"/>
                    <a:ext cx="165100" cy="169862"/>
                  </a:xfrm>
                  <a:custGeom>
                    <a:avLst/>
                    <a:gdLst>
                      <a:gd name="T0" fmla="*/ 4 w 49"/>
                      <a:gd name="T1" fmla="*/ 17 h 50"/>
                      <a:gd name="T2" fmla="*/ 16 w 49"/>
                      <a:gd name="T3" fmla="*/ 45 h 50"/>
                      <a:gd name="T4" fmla="*/ 45 w 49"/>
                      <a:gd name="T5" fmla="*/ 33 h 50"/>
                      <a:gd name="T6" fmla="*/ 33 w 49"/>
                      <a:gd name="T7" fmla="*/ 5 h 50"/>
                      <a:gd name="T8" fmla="*/ 4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" y="17"/>
                        </a:moveTo>
                        <a:cubicBezTo>
                          <a:pt x="0" y="28"/>
                          <a:pt x="5" y="41"/>
                          <a:pt x="16" y="45"/>
                        </a:cubicBezTo>
                        <a:cubicBezTo>
                          <a:pt x="27" y="50"/>
                          <a:pt x="40" y="45"/>
                          <a:pt x="45" y="33"/>
                        </a:cubicBezTo>
                        <a:cubicBezTo>
                          <a:pt x="49" y="22"/>
                          <a:pt x="44" y="10"/>
                          <a:pt x="33" y="5"/>
                        </a:cubicBezTo>
                        <a:cubicBezTo>
                          <a:pt x="22" y="0"/>
                          <a:pt x="9" y="6"/>
                          <a:pt x="4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</p:grpSp>
            <p:sp>
              <p:nvSpPr>
                <p:cNvPr id="297" name="Freeform 31">
                  <a:extLst>
                    <a:ext uri="{FF2B5EF4-FFF2-40B4-BE49-F238E27FC236}">
                      <a16:creationId xmlns:a16="http://schemas.microsoft.com/office/drawing/2014/main" id="{B164A60D-5028-4AFC-94C5-805F6F753DC1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554663" y="4130675"/>
                  <a:ext cx="165100" cy="169862"/>
                </a:xfrm>
                <a:custGeom>
                  <a:avLst/>
                  <a:gdLst>
                    <a:gd name="T0" fmla="*/ 16 w 49"/>
                    <a:gd name="T1" fmla="*/ 5 h 50"/>
                    <a:gd name="T2" fmla="*/ 45 w 49"/>
                    <a:gd name="T3" fmla="*/ 17 h 50"/>
                    <a:gd name="T4" fmla="*/ 33 w 49"/>
                    <a:gd name="T5" fmla="*/ 45 h 50"/>
                    <a:gd name="T6" fmla="*/ 4 w 49"/>
                    <a:gd name="T7" fmla="*/ 33 h 50"/>
                    <a:gd name="T8" fmla="*/ 16 w 49"/>
                    <a:gd name="T9" fmla="*/ 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50">
                      <a:moveTo>
                        <a:pt x="16" y="5"/>
                      </a:moveTo>
                      <a:cubicBezTo>
                        <a:pt x="27" y="0"/>
                        <a:pt x="40" y="6"/>
                        <a:pt x="45" y="17"/>
                      </a:cubicBezTo>
                      <a:cubicBezTo>
                        <a:pt x="49" y="28"/>
                        <a:pt x="44" y="40"/>
                        <a:pt x="33" y="45"/>
                      </a:cubicBezTo>
                      <a:cubicBezTo>
                        <a:pt x="22" y="50"/>
                        <a:pt x="9" y="44"/>
                        <a:pt x="4" y="33"/>
                      </a:cubicBezTo>
                      <a:cubicBezTo>
                        <a:pt x="0" y="22"/>
                        <a:pt x="5" y="10"/>
                        <a:pt x="16" y="5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E9B44ADF-E720-4A10-A866-C25E0AD96018}"/>
                  </a:ext>
                </a:extLst>
              </p:cNvPr>
              <p:cNvGrpSpPr/>
              <p:nvPr userDrawn="1"/>
            </p:nvGrpSpPr>
            <p:grpSpPr bwMode="white">
              <a:xfrm>
                <a:off x="342306" y="4542399"/>
                <a:ext cx="720896" cy="910185"/>
                <a:chOff x="4795838" y="2646363"/>
                <a:chExt cx="2146299" cy="2709862"/>
              </a:xfrm>
              <a:solidFill>
                <a:srgbClr val="A2ACAB"/>
              </a:solidFill>
            </p:grpSpPr>
            <p:sp>
              <p:nvSpPr>
                <p:cNvPr id="253" name="Oval 35">
                  <a:extLst>
                    <a:ext uri="{FF2B5EF4-FFF2-40B4-BE49-F238E27FC236}">
                      <a16:creationId xmlns:a16="http://schemas.microsoft.com/office/drawing/2014/main" id="{3EB89874-891C-4678-9015-4D14E81DCF6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75363" y="3081338"/>
                  <a:ext cx="134937" cy="13493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54" name="Oval 36">
                  <a:extLst>
                    <a:ext uri="{FF2B5EF4-FFF2-40B4-BE49-F238E27FC236}">
                      <a16:creationId xmlns:a16="http://schemas.microsoft.com/office/drawing/2014/main" id="{A713AA79-32B2-4023-A825-6759C9842E4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88063" y="2905125"/>
                  <a:ext cx="109537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55" name="Oval 37">
                  <a:extLst>
                    <a:ext uri="{FF2B5EF4-FFF2-40B4-BE49-F238E27FC236}">
                      <a16:creationId xmlns:a16="http://schemas.microsoft.com/office/drawing/2014/main" id="{C1A171F7-8E1B-40F8-BA4B-3F9CC2AD457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05525" y="2759075"/>
                  <a:ext cx="74612" cy="7778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56" name="Oval 38">
                  <a:extLst>
                    <a:ext uri="{FF2B5EF4-FFF2-40B4-BE49-F238E27FC236}">
                      <a16:creationId xmlns:a16="http://schemas.microsoft.com/office/drawing/2014/main" id="{98B0C0EA-ADE8-415E-BFD1-B56BB1B0FF0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19813" y="2646363"/>
                  <a:ext cx="46037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57" name="Oval 39">
                  <a:extLst>
                    <a:ext uri="{FF2B5EF4-FFF2-40B4-BE49-F238E27FC236}">
                      <a16:creationId xmlns:a16="http://schemas.microsoft.com/office/drawing/2014/main" id="{923846DB-AF62-4764-92E9-76A6DAA3A3A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78538" y="4786313"/>
                  <a:ext cx="138112" cy="1381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58" name="Oval 40">
                  <a:extLst>
                    <a:ext uri="{FF2B5EF4-FFF2-40B4-BE49-F238E27FC236}">
                      <a16:creationId xmlns:a16="http://schemas.microsoft.com/office/drawing/2014/main" id="{4C71E466-2E02-4336-B437-4804D8ACBAD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96000" y="4992688"/>
                  <a:ext cx="104775" cy="10636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59" name="Oval 41">
                  <a:extLst>
                    <a:ext uri="{FF2B5EF4-FFF2-40B4-BE49-F238E27FC236}">
                      <a16:creationId xmlns:a16="http://schemas.microsoft.com/office/drawing/2014/main" id="{ABB713FF-23B6-4BE4-9456-D190D8CAA1A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08700" y="5165725"/>
                  <a:ext cx="77787" cy="793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60" name="Oval 42">
                  <a:extLst>
                    <a:ext uri="{FF2B5EF4-FFF2-40B4-BE49-F238E27FC236}">
                      <a16:creationId xmlns:a16="http://schemas.microsoft.com/office/drawing/2014/main" id="{5D4CE3CC-5B36-44F0-86B0-A1D42E726989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26163" y="5311775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61" name="Freeform 43">
                  <a:extLst>
                    <a:ext uri="{FF2B5EF4-FFF2-40B4-BE49-F238E27FC236}">
                      <a16:creationId xmlns:a16="http://schemas.microsoft.com/office/drawing/2014/main" id="{8A7D6CD7-D0E2-4358-A9B1-7DC0B2A7935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465763" y="3325813"/>
                  <a:ext cx="152400" cy="149225"/>
                </a:xfrm>
                <a:custGeom>
                  <a:avLst/>
                  <a:gdLst>
                    <a:gd name="T0" fmla="*/ 37 w 45"/>
                    <a:gd name="T1" fmla="*/ 8 h 44"/>
                    <a:gd name="T2" fmla="*/ 37 w 45"/>
                    <a:gd name="T3" fmla="*/ 36 h 44"/>
                    <a:gd name="T4" fmla="*/ 8 w 45"/>
                    <a:gd name="T5" fmla="*/ 36 h 44"/>
                    <a:gd name="T6" fmla="*/ 8 w 45"/>
                    <a:gd name="T7" fmla="*/ 8 h 44"/>
                    <a:gd name="T8" fmla="*/ 37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37" y="8"/>
                      </a:moveTo>
                      <a:cubicBezTo>
                        <a:pt x="45" y="15"/>
                        <a:pt x="45" y="28"/>
                        <a:pt x="37" y="36"/>
                      </a:cubicBezTo>
                      <a:cubicBezTo>
                        <a:pt x="29" y="44"/>
                        <a:pt x="16" y="44"/>
                        <a:pt x="8" y="36"/>
                      </a:cubicBezTo>
                      <a:cubicBezTo>
                        <a:pt x="0" y="28"/>
                        <a:pt x="0" y="15"/>
                        <a:pt x="8" y="8"/>
                      </a:cubicBezTo>
                      <a:cubicBezTo>
                        <a:pt x="16" y="0"/>
                        <a:pt x="29" y="0"/>
                        <a:pt x="37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62" name="Freeform 44">
                  <a:extLst>
                    <a:ext uri="{FF2B5EF4-FFF2-40B4-BE49-F238E27FC236}">
                      <a16:creationId xmlns:a16="http://schemas.microsoft.com/office/drawing/2014/main" id="{812551AF-DDBA-4029-AF51-B1C40C0B6B8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51463" y="3206750"/>
                  <a:ext cx="114300" cy="115887"/>
                </a:xfrm>
                <a:custGeom>
                  <a:avLst/>
                  <a:gdLst>
                    <a:gd name="T0" fmla="*/ 28 w 34"/>
                    <a:gd name="T1" fmla="*/ 6 h 34"/>
                    <a:gd name="T2" fmla="*/ 28 w 34"/>
                    <a:gd name="T3" fmla="*/ 28 h 34"/>
                    <a:gd name="T4" fmla="*/ 6 w 34"/>
                    <a:gd name="T5" fmla="*/ 28 h 34"/>
                    <a:gd name="T6" fmla="*/ 6 w 34"/>
                    <a:gd name="T7" fmla="*/ 6 h 34"/>
                    <a:gd name="T8" fmla="*/ 28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28" y="6"/>
                      </a:move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  <a:cubicBezTo>
                        <a:pt x="12" y="0"/>
                        <a:pt x="22" y="0"/>
                        <a:pt x="28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63" name="Freeform 45">
                  <a:extLst>
                    <a:ext uri="{FF2B5EF4-FFF2-40B4-BE49-F238E27FC236}">
                      <a16:creationId xmlns:a16="http://schemas.microsoft.com/office/drawing/2014/main" id="{7F6509FC-96D7-4689-B2E8-559B4508F74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53038" y="3111500"/>
                  <a:ext cx="84137" cy="80962"/>
                </a:xfrm>
                <a:custGeom>
                  <a:avLst/>
                  <a:gdLst>
                    <a:gd name="T0" fmla="*/ 20 w 25"/>
                    <a:gd name="T1" fmla="*/ 4 h 24"/>
                    <a:gd name="T2" fmla="*/ 20 w 25"/>
                    <a:gd name="T3" fmla="*/ 20 h 24"/>
                    <a:gd name="T4" fmla="*/ 5 w 25"/>
                    <a:gd name="T5" fmla="*/ 20 h 24"/>
                    <a:gd name="T6" fmla="*/ 5 w 25"/>
                    <a:gd name="T7" fmla="*/ 4 h 24"/>
                    <a:gd name="T8" fmla="*/ 20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20" y="4"/>
                      </a:moveTo>
                      <a:cubicBezTo>
                        <a:pt x="25" y="8"/>
                        <a:pt x="25" y="15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5"/>
                        <a:pt x="0" y="8"/>
                        <a:pt x="5" y="4"/>
                      </a:cubicBezTo>
                      <a:cubicBezTo>
                        <a:pt x="9" y="0"/>
                        <a:pt x="16" y="0"/>
                        <a:pt x="20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64" name="Freeform 46">
                  <a:extLst>
                    <a:ext uri="{FF2B5EF4-FFF2-40B4-BE49-F238E27FC236}">
                      <a16:creationId xmlns:a16="http://schemas.microsoft.com/office/drawing/2014/main" id="{CF6AD979-7CB3-4478-A1D4-2A6CF324EB8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673850" y="4527550"/>
                  <a:ext cx="149225" cy="149225"/>
                </a:xfrm>
                <a:custGeom>
                  <a:avLst/>
                  <a:gdLst>
                    <a:gd name="T0" fmla="*/ 36 w 44"/>
                    <a:gd name="T1" fmla="*/ 8 h 44"/>
                    <a:gd name="T2" fmla="*/ 8 w 44"/>
                    <a:gd name="T3" fmla="*/ 8 h 44"/>
                    <a:gd name="T4" fmla="*/ 8 w 44"/>
                    <a:gd name="T5" fmla="*/ 37 h 44"/>
                    <a:gd name="T6" fmla="*/ 36 w 44"/>
                    <a:gd name="T7" fmla="*/ 37 h 44"/>
                    <a:gd name="T8" fmla="*/ 36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36" y="8"/>
                      </a:moveTo>
                      <a:cubicBezTo>
                        <a:pt x="28" y="0"/>
                        <a:pt x="16" y="0"/>
                        <a:pt x="8" y="8"/>
                      </a:cubicBezTo>
                      <a:cubicBezTo>
                        <a:pt x="0" y="16"/>
                        <a:pt x="0" y="29"/>
                        <a:pt x="8" y="37"/>
                      </a:cubicBezTo>
                      <a:cubicBezTo>
                        <a:pt x="16" y="44"/>
                        <a:pt x="28" y="44"/>
                        <a:pt x="36" y="37"/>
                      </a:cubicBezTo>
                      <a:cubicBezTo>
                        <a:pt x="44" y="29"/>
                        <a:pt x="44" y="16"/>
                        <a:pt x="36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65" name="Freeform 47">
                  <a:extLst>
                    <a:ext uri="{FF2B5EF4-FFF2-40B4-BE49-F238E27FC236}">
                      <a16:creationId xmlns:a16="http://schemas.microsoft.com/office/drawing/2014/main" id="{69902407-6B3E-4ADB-A502-35C45F2D337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823075" y="4679950"/>
                  <a:ext cx="119062" cy="115887"/>
                </a:xfrm>
                <a:custGeom>
                  <a:avLst/>
                  <a:gdLst>
                    <a:gd name="T0" fmla="*/ 29 w 35"/>
                    <a:gd name="T1" fmla="*/ 6 h 34"/>
                    <a:gd name="T2" fmla="*/ 6 w 35"/>
                    <a:gd name="T3" fmla="*/ 6 h 34"/>
                    <a:gd name="T4" fmla="*/ 6 w 35"/>
                    <a:gd name="T5" fmla="*/ 28 h 34"/>
                    <a:gd name="T6" fmla="*/ 29 w 35"/>
                    <a:gd name="T7" fmla="*/ 28 h 34"/>
                    <a:gd name="T8" fmla="*/ 29 w 35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4">
                      <a:moveTo>
                        <a:pt x="29" y="6"/>
                      </a:moveTo>
                      <a:cubicBezTo>
                        <a:pt x="23" y="0"/>
                        <a:pt x="13" y="0"/>
                        <a:pt x="6" y="6"/>
                      </a:cubicBezTo>
                      <a:cubicBezTo>
                        <a:pt x="0" y="12"/>
                        <a:pt x="0" y="22"/>
                        <a:pt x="6" y="28"/>
                      </a:cubicBezTo>
                      <a:cubicBezTo>
                        <a:pt x="13" y="34"/>
                        <a:pt x="23" y="34"/>
                        <a:pt x="29" y="28"/>
                      </a:cubicBezTo>
                      <a:cubicBezTo>
                        <a:pt x="35" y="22"/>
                        <a:pt x="35" y="12"/>
                        <a:pt x="29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66" name="Oval 48">
                  <a:extLst>
                    <a:ext uri="{FF2B5EF4-FFF2-40B4-BE49-F238E27FC236}">
                      <a16:creationId xmlns:a16="http://schemas.microsoft.com/office/drawing/2014/main" id="{8BF37968-01AF-406E-B3BF-F6D8C526E114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5226050" y="3937000"/>
                  <a:ext cx="138112" cy="1365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67" name="Oval 49">
                  <a:extLst>
                    <a:ext uri="{FF2B5EF4-FFF2-40B4-BE49-F238E27FC236}">
                      <a16:creationId xmlns:a16="http://schemas.microsoft.com/office/drawing/2014/main" id="{E0CFD4C3-7B51-4A57-9B3D-F069F2F53672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5053013" y="3951288"/>
                  <a:ext cx="104775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68" name="Oval 50">
                  <a:extLst>
                    <a:ext uri="{FF2B5EF4-FFF2-40B4-BE49-F238E27FC236}">
                      <a16:creationId xmlns:a16="http://schemas.microsoft.com/office/drawing/2014/main" id="{611CF190-F378-47A0-ABEB-261D1856E90B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4906963" y="3967163"/>
                  <a:ext cx="74612" cy="746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69" name="Oval 51">
                  <a:extLst>
                    <a:ext uri="{FF2B5EF4-FFF2-40B4-BE49-F238E27FC236}">
                      <a16:creationId xmlns:a16="http://schemas.microsoft.com/office/drawing/2014/main" id="{8D55CDC8-913E-4AB9-8893-556947F47618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4795838" y="3981450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70" name="Freeform 52">
                  <a:extLst>
                    <a:ext uri="{FF2B5EF4-FFF2-40B4-BE49-F238E27FC236}">
                      <a16:creationId xmlns:a16="http://schemas.microsoft.com/office/drawing/2014/main" id="{E43F40DE-236B-4B3F-9947-5BE63773F941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468938" y="4530725"/>
                  <a:ext cx="152400" cy="149225"/>
                </a:xfrm>
                <a:custGeom>
                  <a:avLst/>
                  <a:gdLst>
                    <a:gd name="T0" fmla="*/ 8 w 45"/>
                    <a:gd name="T1" fmla="*/ 8 h 44"/>
                    <a:gd name="T2" fmla="*/ 37 w 45"/>
                    <a:gd name="T3" fmla="*/ 8 h 44"/>
                    <a:gd name="T4" fmla="*/ 37 w 45"/>
                    <a:gd name="T5" fmla="*/ 37 h 44"/>
                    <a:gd name="T6" fmla="*/ 8 w 45"/>
                    <a:gd name="T7" fmla="*/ 37 h 44"/>
                    <a:gd name="T8" fmla="*/ 8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8" y="8"/>
                      </a:moveTo>
                      <a:cubicBezTo>
                        <a:pt x="16" y="0"/>
                        <a:pt x="29" y="0"/>
                        <a:pt x="37" y="8"/>
                      </a:cubicBezTo>
                      <a:cubicBezTo>
                        <a:pt x="45" y="16"/>
                        <a:pt x="45" y="29"/>
                        <a:pt x="37" y="37"/>
                      </a:cubicBezTo>
                      <a:cubicBezTo>
                        <a:pt x="29" y="44"/>
                        <a:pt x="16" y="44"/>
                        <a:pt x="8" y="37"/>
                      </a:cubicBezTo>
                      <a:cubicBezTo>
                        <a:pt x="0" y="29"/>
                        <a:pt x="0" y="16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71" name="Freeform 53">
                  <a:extLst>
                    <a:ext uri="{FF2B5EF4-FFF2-40B4-BE49-F238E27FC236}">
                      <a16:creationId xmlns:a16="http://schemas.microsoft.com/office/drawing/2014/main" id="{8542D187-63E0-4A00-B7BB-ACED794236F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54638" y="4684713"/>
                  <a:ext cx="114300" cy="114300"/>
                </a:xfrm>
                <a:custGeom>
                  <a:avLst/>
                  <a:gdLst>
                    <a:gd name="T0" fmla="*/ 6 w 34"/>
                    <a:gd name="T1" fmla="*/ 6 h 34"/>
                    <a:gd name="T2" fmla="*/ 28 w 34"/>
                    <a:gd name="T3" fmla="*/ 6 h 34"/>
                    <a:gd name="T4" fmla="*/ 28 w 34"/>
                    <a:gd name="T5" fmla="*/ 28 h 34"/>
                    <a:gd name="T6" fmla="*/ 6 w 34"/>
                    <a:gd name="T7" fmla="*/ 28 h 34"/>
                    <a:gd name="T8" fmla="*/ 6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6" y="6"/>
                      </a:moveTo>
                      <a:cubicBezTo>
                        <a:pt x="12" y="0"/>
                        <a:pt x="22" y="0"/>
                        <a:pt x="28" y="6"/>
                      </a:cubicBez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72" name="Freeform 54">
                  <a:extLst>
                    <a:ext uri="{FF2B5EF4-FFF2-40B4-BE49-F238E27FC236}">
                      <a16:creationId xmlns:a16="http://schemas.microsoft.com/office/drawing/2014/main" id="{C0F0199A-2F82-45BD-82C4-21674E826DF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56213" y="4813300"/>
                  <a:ext cx="84137" cy="80962"/>
                </a:xfrm>
                <a:custGeom>
                  <a:avLst/>
                  <a:gdLst>
                    <a:gd name="T0" fmla="*/ 5 w 25"/>
                    <a:gd name="T1" fmla="*/ 4 h 24"/>
                    <a:gd name="T2" fmla="*/ 20 w 25"/>
                    <a:gd name="T3" fmla="*/ 4 h 24"/>
                    <a:gd name="T4" fmla="*/ 20 w 25"/>
                    <a:gd name="T5" fmla="*/ 20 h 24"/>
                    <a:gd name="T6" fmla="*/ 5 w 25"/>
                    <a:gd name="T7" fmla="*/ 20 h 24"/>
                    <a:gd name="T8" fmla="*/ 5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5" y="4"/>
                      </a:moveTo>
                      <a:cubicBezTo>
                        <a:pt x="9" y="0"/>
                        <a:pt x="16" y="0"/>
                        <a:pt x="20" y="4"/>
                      </a:cubicBezTo>
                      <a:cubicBezTo>
                        <a:pt x="25" y="9"/>
                        <a:pt x="25" y="16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6"/>
                        <a:pt x="0" y="9"/>
                        <a:pt x="5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73" name="Freeform 55">
                  <a:extLst>
                    <a:ext uri="{FF2B5EF4-FFF2-40B4-BE49-F238E27FC236}">
                      <a16:creationId xmlns:a16="http://schemas.microsoft.com/office/drawing/2014/main" id="{5787EFC3-6E71-4B15-9F76-FBBD9C33EB3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81600" y="4921250"/>
                  <a:ext cx="50800" cy="47625"/>
                </a:xfrm>
                <a:custGeom>
                  <a:avLst/>
                  <a:gdLst>
                    <a:gd name="T0" fmla="*/ 3 w 15"/>
                    <a:gd name="T1" fmla="*/ 2 h 14"/>
                    <a:gd name="T2" fmla="*/ 12 w 15"/>
                    <a:gd name="T3" fmla="*/ 2 h 14"/>
                    <a:gd name="T4" fmla="*/ 12 w 15"/>
                    <a:gd name="T5" fmla="*/ 12 h 14"/>
                    <a:gd name="T6" fmla="*/ 3 w 15"/>
                    <a:gd name="T7" fmla="*/ 12 h 14"/>
                    <a:gd name="T8" fmla="*/ 3 w 15"/>
                    <a:gd name="T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3" y="2"/>
                      </a:moveTo>
                      <a:cubicBezTo>
                        <a:pt x="6" y="0"/>
                        <a:pt x="10" y="0"/>
                        <a:pt x="12" y="2"/>
                      </a:cubicBezTo>
                      <a:cubicBezTo>
                        <a:pt x="15" y="5"/>
                        <a:pt x="15" y="9"/>
                        <a:pt x="12" y="12"/>
                      </a:cubicBezTo>
                      <a:cubicBezTo>
                        <a:pt x="10" y="14"/>
                        <a:pt x="6" y="14"/>
                        <a:pt x="3" y="12"/>
                      </a:cubicBezTo>
                      <a:cubicBezTo>
                        <a:pt x="0" y="9"/>
                        <a:pt x="0" y="5"/>
                        <a:pt x="3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74" name="Freeform 56">
                  <a:extLst>
                    <a:ext uri="{FF2B5EF4-FFF2-40B4-BE49-F238E27FC236}">
                      <a16:creationId xmlns:a16="http://schemas.microsoft.com/office/drawing/2014/main" id="{F5CAC397-531E-4F99-9DEF-89F33630D6D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670675" y="3322638"/>
                  <a:ext cx="149225" cy="149225"/>
                </a:xfrm>
                <a:custGeom>
                  <a:avLst/>
                  <a:gdLst>
                    <a:gd name="T0" fmla="*/ 8 w 44"/>
                    <a:gd name="T1" fmla="*/ 8 h 44"/>
                    <a:gd name="T2" fmla="*/ 8 w 44"/>
                    <a:gd name="T3" fmla="*/ 36 h 44"/>
                    <a:gd name="T4" fmla="*/ 36 w 44"/>
                    <a:gd name="T5" fmla="*/ 36 h 44"/>
                    <a:gd name="T6" fmla="*/ 36 w 44"/>
                    <a:gd name="T7" fmla="*/ 8 h 44"/>
                    <a:gd name="T8" fmla="*/ 8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8" y="8"/>
                      </a:moveTo>
                      <a:cubicBezTo>
                        <a:pt x="0" y="15"/>
                        <a:pt x="0" y="28"/>
                        <a:pt x="8" y="36"/>
                      </a:cubicBezTo>
                      <a:cubicBezTo>
                        <a:pt x="16" y="44"/>
                        <a:pt x="28" y="44"/>
                        <a:pt x="36" y="36"/>
                      </a:cubicBezTo>
                      <a:cubicBezTo>
                        <a:pt x="44" y="28"/>
                        <a:pt x="44" y="15"/>
                        <a:pt x="36" y="8"/>
                      </a:cubicBezTo>
                      <a:cubicBezTo>
                        <a:pt x="28" y="0"/>
                        <a:pt x="16" y="0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75" name="Freeform 57">
                  <a:extLst>
                    <a:ext uri="{FF2B5EF4-FFF2-40B4-BE49-F238E27FC236}">
                      <a16:creationId xmlns:a16="http://schemas.microsoft.com/office/drawing/2014/main" id="{EEE6FAAA-0BC6-4119-BF1C-DBFAE74A216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91200" y="3227388"/>
                  <a:ext cx="138112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27 w 41"/>
                    <a:gd name="T3" fmla="*/ 37 h 41"/>
                    <a:gd name="T4" fmla="*/ 4 w 41"/>
                    <a:gd name="T5" fmla="*/ 28 h 41"/>
                    <a:gd name="T6" fmla="*/ 14 w 41"/>
                    <a:gd name="T7" fmla="*/ 4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41" y="23"/>
                        <a:pt x="37" y="34"/>
                        <a:pt x="27" y="37"/>
                      </a:cubicBezTo>
                      <a:cubicBezTo>
                        <a:pt x="18" y="41"/>
                        <a:pt x="7" y="37"/>
                        <a:pt x="4" y="28"/>
                      </a:cubicBezTo>
                      <a:cubicBezTo>
                        <a:pt x="0" y="18"/>
                        <a:pt x="4" y="8"/>
                        <a:pt x="14" y="4"/>
                      </a:cubicBezTo>
                      <a:cubicBezTo>
                        <a:pt x="23" y="0"/>
                        <a:pt x="33" y="5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76" name="Freeform 58">
                  <a:extLst>
                    <a:ext uri="{FF2B5EF4-FFF2-40B4-BE49-F238E27FC236}">
                      <a16:creationId xmlns:a16="http://schemas.microsoft.com/office/drawing/2014/main" id="{C0541D85-A3C5-4F2B-80B5-C3057E24BFC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43575" y="3084513"/>
                  <a:ext cx="104775" cy="107950"/>
                </a:xfrm>
                <a:custGeom>
                  <a:avLst/>
                  <a:gdLst>
                    <a:gd name="T0" fmla="*/ 29 w 31"/>
                    <a:gd name="T1" fmla="*/ 11 h 32"/>
                    <a:gd name="T2" fmla="*/ 21 w 31"/>
                    <a:gd name="T3" fmla="*/ 29 h 32"/>
                    <a:gd name="T4" fmla="*/ 3 w 31"/>
                    <a:gd name="T5" fmla="*/ 22 h 32"/>
                    <a:gd name="T6" fmla="*/ 10 w 31"/>
                    <a:gd name="T7" fmla="*/ 3 h 32"/>
                    <a:gd name="T8" fmla="*/ 29 w 31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29" y="11"/>
                      </a:moveTo>
                      <a:cubicBezTo>
                        <a:pt x="31" y="18"/>
                        <a:pt x="28" y="26"/>
                        <a:pt x="21" y="29"/>
                      </a:cubicBezTo>
                      <a:cubicBezTo>
                        <a:pt x="14" y="32"/>
                        <a:pt x="5" y="29"/>
                        <a:pt x="3" y="22"/>
                      </a:cubicBezTo>
                      <a:cubicBezTo>
                        <a:pt x="0" y="14"/>
                        <a:pt x="3" y="6"/>
                        <a:pt x="10" y="3"/>
                      </a:cubicBezTo>
                      <a:cubicBezTo>
                        <a:pt x="18" y="0"/>
                        <a:pt x="26" y="4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77" name="Freeform 59">
                  <a:extLst>
                    <a:ext uri="{FF2B5EF4-FFF2-40B4-BE49-F238E27FC236}">
                      <a16:creationId xmlns:a16="http://schemas.microsoft.com/office/drawing/2014/main" id="{A48D676D-E14E-4BA3-B75D-8EF7E2CA01C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369050" y="4643438"/>
                  <a:ext cx="139700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13 w 41"/>
                    <a:gd name="T3" fmla="*/ 4 h 41"/>
                    <a:gd name="T4" fmla="*/ 4 w 41"/>
                    <a:gd name="T5" fmla="*/ 28 h 41"/>
                    <a:gd name="T6" fmla="*/ 27 w 41"/>
                    <a:gd name="T7" fmla="*/ 37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33" y="5"/>
                        <a:pt x="23" y="0"/>
                        <a:pt x="13" y="4"/>
                      </a:cubicBezTo>
                      <a:cubicBezTo>
                        <a:pt x="4" y="8"/>
                        <a:pt x="0" y="18"/>
                        <a:pt x="4" y="28"/>
                      </a:cubicBezTo>
                      <a:cubicBezTo>
                        <a:pt x="7" y="37"/>
                        <a:pt x="18" y="41"/>
                        <a:pt x="27" y="37"/>
                      </a:cubicBezTo>
                      <a:cubicBezTo>
                        <a:pt x="36" y="34"/>
                        <a:pt x="41" y="23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78" name="Freeform 60">
                  <a:extLst>
                    <a:ext uri="{FF2B5EF4-FFF2-40B4-BE49-F238E27FC236}">
                      <a16:creationId xmlns:a16="http://schemas.microsoft.com/office/drawing/2014/main" id="{41DCAD75-0B4F-4144-A19D-D10714E6E6A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446838" y="4816475"/>
                  <a:ext cx="109537" cy="107950"/>
                </a:xfrm>
                <a:custGeom>
                  <a:avLst/>
                  <a:gdLst>
                    <a:gd name="T0" fmla="*/ 29 w 32"/>
                    <a:gd name="T1" fmla="*/ 11 h 32"/>
                    <a:gd name="T2" fmla="*/ 11 w 32"/>
                    <a:gd name="T3" fmla="*/ 3 h 32"/>
                    <a:gd name="T4" fmla="*/ 3 w 32"/>
                    <a:gd name="T5" fmla="*/ 22 h 32"/>
                    <a:gd name="T6" fmla="*/ 21 w 32"/>
                    <a:gd name="T7" fmla="*/ 29 h 32"/>
                    <a:gd name="T8" fmla="*/ 29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9" y="11"/>
                      </a:moveTo>
                      <a:cubicBezTo>
                        <a:pt x="26" y="4"/>
                        <a:pt x="18" y="0"/>
                        <a:pt x="11" y="3"/>
                      </a:cubicBezTo>
                      <a:cubicBezTo>
                        <a:pt x="4" y="6"/>
                        <a:pt x="0" y="14"/>
                        <a:pt x="3" y="22"/>
                      </a:cubicBezTo>
                      <a:cubicBezTo>
                        <a:pt x="6" y="29"/>
                        <a:pt x="14" y="32"/>
                        <a:pt x="21" y="29"/>
                      </a:cubicBezTo>
                      <a:cubicBezTo>
                        <a:pt x="29" y="26"/>
                        <a:pt x="32" y="18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79" name="Freeform 61">
                  <a:extLst>
                    <a:ext uri="{FF2B5EF4-FFF2-40B4-BE49-F238E27FC236}">
                      <a16:creationId xmlns:a16="http://schemas.microsoft.com/office/drawing/2014/main" id="{6BF465D1-3054-4DE1-A36D-512F6239E7F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18275" y="4965700"/>
                  <a:ext cx="74612" cy="77787"/>
                </a:xfrm>
                <a:custGeom>
                  <a:avLst/>
                  <a:gdLst>
                    <a:gd name="T0" fmla="*/ 20 w 22"/>
                    <a:gd name="T1" fmla="*/ 8 h 23"/>
                    <a:gd name="T2" fmla="*/ 7 w 22"/>
                    <a:gd name="T3" fmla="*/ 2 h 23"/>
                    <a:gd name="T4" fmla="*/ 2 w 22"/>
                    <a:gd name="T5" fmla="*/ 15 h 23"/>
                    <a:gd name="T6" fmla="*/ 15 w 22"/>
                    <a:gd name="T7" fmla="*/ 21 h 23"/>
                    <a:gd name="T8" fmla="*/ 20 w 22"/>
                    <a:gd name="T9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20" y="8"/>
                      </a:moveTo>
                      <a:cubicBezTo>
                        <a:pt x="18" y="3"/>
                        <a:pt x="12" y="0"/>
                        <a:pt x="7" y="2"/>
                      </a:cubicBezTo>
                      <a:cubicBezTo>
                        <a:pt x="2" y="4"/>
                        <a:pt x="0" y="10"/>
                        <a:pt x="2" y="15"/>
                      </a:cubicBezTo>
                      <a:cubicBezTo>
                        <a:pt x="4" y="20"/>
                        <a:pt x="10" y="23"/>
                        <a:pt x="15" y="21"/>
                      </a:cubicBezTo>
                      <a:cubicBezTo>
                        <a:pt x="20" y="19"/>
                        <a:pt x="22" y="13"/>
                        <a:pt x="20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80" name="Freeform 62">
                  <a:extLst>
                    <a:ext uri="{FF2B5EF4-FFF2-40B4-BE49-F238E27FC236}">
                      <a16:creationId xmlns:a16="http://schemas.microsoft.com/office/drawing/2014/main" id="{0D23B52F-491D-4494-9D48-23230191ED10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75425" y="5087938"/>
                  <a:ext cx="47625" cy="47625"/>
                </a:xfrm>
                <a:custGeom>
                  <a:avLst/>
                  <a:gdLst>
                    <a:gd name="T0" fmla="*/ 12 w 14"/>
                    <a:gd name="T1" fmla="*/ 5 h 14"/>
                    <a:gd name="T2" fmla="*/ 5 w 14"/>
                    <a:gd name="T3" fmla="*/ 1 h 14"/>
                    <a:gd name="T4" fmla="*/ 1 w 14"/>
                    <a:gd name="T5" fmla="*/ 9 h 14"/>
                    <a:gd name="T6" fmla="*/ 9 w 14"/>
                    <a:gd name="T7" fmla="*/ 12 h 14"/>
                    <a:gd name="T8" fmla="*/ 1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2" y="5"/>
                      </a:moveTo>
                      <a:cubicBezTo>
                        <a:pt x="11" y="2"/>
                        <a:pt x="8" y="0"/>
                        <a:pt x="5" y="1"/>
                      </a:cubicBezTo>
                      <a:cubicBezTo>
                        <a:pt x="1" y="3"/>
                        <a:pt x="0" y="6"/>
                        <a:pt x="1" y="9"/>
                      </a:cubicBezTo>
                      <a:cubicBezTo>
                        <a:pt x="3" y="12"/>
                        <a:pt x="6" y="14"/>
                        <a:pt x="9" y="12"/>
                      </a:cubicBezTo>
                      <a:cubicBezTo>
                        <a:pt x="12" y="11"/>
                        <a:pt x="14" y="8"/>
                        <a:pt x="1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81" name="Freeform 63">
                  <a:extLst>
                    <a:ext uri="{FF2B5EF4-FFF2-40B4-BE49-F238E27FC236}">
                      <a16:creationId xmlns:a16="http://schemas.microsoft.com/office/drawing/2014/main" id="{C4A68C7C-A39D-4185-82B4-26641484741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78450" y="3641725"/>
                  <a:ext cx="138112" cy="139700"/>
                </a:xfrm>
                <a:custGeom>
                  <a:avLst/>
                  <a:gdLst>
                    <a:gd name="T0" fmla="*/ 27 w 41"/>
                    <a:gd name="T1" fmla="*/ 4 h 41"/>
                    <a:gd name="T2" fmla="*/ 37 w 41"/>
                    <a:gd name="T3" fmla="*/ 27 h 41"/>
                    <a:gd name="T4" fmla="*/ 13 w 41"/>
                    <a:gd name="T5" fmla="*/ 37 h 41"/>
                    <a:gd name="T6" fmla="*/ 3 w 41"/>
                    <a:gd name="T7" fmla="*/ 13 h 41"/>
                    <a:gd name="T8" fmla="*/ 27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27" y="4"/>
                      </a:moveTo>
                      <a:cubicBezTo>
                        <a:pt x="36" y="7"/>
                        <a:pt x="41" y="18"/>
                        <a:pt x="37" y="27"/>
                      </a:cubicBezTo>
                      <a:cubicBezTo>
                        <a:pt x="33" y="36"/>
                        <a:pt x="22" y="41"/>
                        <a:pt x="13" y="37"/>
                      </a:cubicBezTo>
                      <a:cubicBezTo>
                        <a:pt x="4" y="33"/>
                        <a:pt x="0" y="22"/>
                        <a:pt x="3" y="13"/>
                      </a:cubicBezTo>
                      <a:cubicBezTo>
                        <a:pt x="7" y="4"/>
                        <a:pt x="18" y="0"/>
                        <a:pt x="27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82" name="Freeform 64">
                  <a:extLst>
                    <a:ext uri="{FF2B5EF4-FFF2-40B4-BE49-F238E27FC236}">
                      <a16:creationId xmlns:a16="http://schemas.microsoft.com/office/drawing/2014/main" id="{6E509101-A1B7-4668-850B-1116F40A73B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35575" y="3590925"/>
                  <a:ext cx="107950" cy="107950"/>
                </a:xfrm>
                <a:custGeom>
                  <a:avLst/>
                  <a:gdLst>
                    <a:gd name="T0" fmla="*/ 21 w 32"/>
                    <a:gd name="T1" fmla="*/ 3 h 32"/>
                    <a:gd name="T2" fmla="*/ 29 w 32"/>
                    <a:gd name="T3" fmla="*/ 21 h 32"/>
                    <a:gd name="T4" fmla="*/ 10 w 32"/>
                    <a:gd name="T5" fmla="*/ 29 h 32"/>
                    <a:gd name="T6" fmla="*/ 3 w 32"/>
                    <a:gd name="T7" fmla="*/ 10 h 32"/>
                    <a:gd name="T8" fmla="*/ 21 w 32"/>
                    <a:gd name="T9" fmla="*/ 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1" y="3"/>
                      </a:moveTo>
                      <a:cubicBezTo>
                        <a:pt x="28" y="6"/>
                        <a:pt x="32" y="14"/>
                        <a:pt x="29" y="21"/>
                      </a:cubicBezTo>
                      <a:cubicBezTo>
                        <a:pt x="26" y="28"/>
                        <a:pt x="18" y="32"/>
                        <a:pt x="10" y="29"/>
                      </a:cubicBezTo>
                      <a:cubicBezTo>
                        <a:pt x="3" y="26"/>
                        <a:pt x="0" y="17"/>
                        <a:pt x="3" y="10"/>
                      </a:cubicBezTo>
                      <a:cubicBezTo>
                        <a:pt x="6" y="3"/>
                        <a:pt x="14" y="0"/>
                        <a:pt x="2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83" name="Freeform 65">
                  <a:extLst>
                    <a:ext uri="{FF2B5EF4-FFF2-40B4-BE49-F238E27FC236}">
                      <a16:creationId xmlns:a16="http://schemas.microsoft.com/office/drawing/2014/main" id="{295D9C5E-FA2D-40D7-A92F-AD909A2ABFA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21275" y="3549650"/>
                  <a:ext cx="74612" cy="77787"/>
                </a:xfrm>
                <a:custGeom>
                  <a:avLst/>
                  <a:gdLst>
                    <a:gd name="T0" fmla="*/ 15 w 22"/>
                    <a:gd name="T1" fmla="*/ 2 h 23"/>
                    <a:gd name="T2" fmla="*/ 20 w 22"/>
                    <a:gd name="T3" fmla="*/ 15 h 23"/>
                    <a:gd name="T4" fmla="*/ 7 w 22"/>
                    <a:gd name="T5" fmla="*/ 20 h 23"/>
                    <a:gd name="T6" fmla="*/ 2 w 22"/>
                    <a:gd name="T7" fmla="*/ 7 h 23"/>
                    <a:gd name="T8" fmla="*/ 15 w 22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5" y="2"/>
                      </a:moveTo>
                      <a:cubicBezTo>
                        <a:pt x="20" y="4"/>
                        <a:pt x="22" y="10"/>
                        <a:pt x="20" y="15"/>
                      </a:cubicBezTo>
                      <a:cubicBezTo>
                        <a:pt x="18" y="20"/>
                        <a:pt x="12" y="23"/>
                        <a:pt x="7" y="20"/>
                      </a:cubicBezTo>
                      <a:cubicBezTo>
                        <a:pt x="2" y="18"/>
                        <a:pt x="0" y="13"/>
                        <a:pt x="2" y="7"/>
                      </a:cubicBezTo>
                      <a:cubicBezTo>
                        <a:pt x="4" y="2"/>
                        <a:pt x="10" y="0"/>
                        <a:pt x="15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84" name="Freeform 66">
                  <a:extLst>
                    <a:ext uri="{FF2B5EF4-FFF2-40B4-BE49-F238E27FC236}">
                      <a16:creationId xmlns:a16="http://schemas.microsoft.com/office/drawing/2014/main" id="{AE355C2B-AC74-4560-868C-B3C2A0EF5F2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029200" y="3519488"/>
                  <a:ext cx="44450" cy="47625"/>
                </a:xfrm>
                <a:custGeom>
                  <a:avLst/>
                  <a:gdLst>
                    <a:gd name="T0" fmla="*/ 9 w 13"/>
                    <a:gd name="T1" fmla="*/ 1 h 14"/>
                    <a:gd name="T2" fmla="*/ 12 w 13"/>
                    <a:gd name="T3" fmla="*/ 9 h 14"/>
                    <a:gd name="T4" fmla="*/ 4 w 13"/>
                    <a:gd name="T5" fmla="*/ 13 h 14"/>
                    <a:gd name="T6" fmla="*/ 1 w 13"/>
                    <a:gd name="T7" fmla="*/ 5 h 14"/>
                    <a:gd name="T8" fmla="*/ 9 w 13"/>
                    <a:gd name="T9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9" y="1"/>
                      </a:moveTo>
                      <a:cubicBezTo>
                        <a:pt x="12" y="3"/>
                        <a:pt x="13" y="6"/>
                        <a:pt x="12" y="9"/>
                      </a:cubicBezTo>
                      <a:cubicBezTo>
                        <a:pt x="11" y="12"/>
                        <a:pt x="7" y="14"/>
                        <a:pt x="4" y="13"/>
                      </a:cubicBezTo>
                      <a:cubicBezTo>
                        <a:pt x="1" y="11"/>
                        <a:pt x="0" y="8"/>
                        <a:pt x="1" y="5"/>
                      </a:cubicBezTo>
                      <a:cubicBezTo>
                        <a:pt x="2" y="2"/>
                        <a:pt x="6" y="0"/>
                        <a:pt x="9" y="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85" name="Freeform 67">
                  <a:extLst>
                    <a:ext uri="{FF2B5EF4-FFF2-40B4-BE49-F238E27FC236}">
                      <a16:creationId xmlns:a16="http://schemas.microsoft.com/office/drawing/2014/main" id="{1C3E8443-72D7-4665-AFB7-BAF00028D13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75275" y="4225925"/>
                  <a:ext cx="138112" cy="138112"/>
                </a:xfrm>
                <a:custGeom>
                  <a:avLst/>
                  <a:gdLst>
                    <a:gd name="T0" fmla="*/ 14 w 41"/>
                    <a:gd name="T1" fmla="*/ 4 h 41"/>
                    <a:gd name="T2" fmla="*/ 37 w 41"/>
                    <a:gd name="T3" fmla="*/ 14 h 41"/>
                    <a:gd name="T4" fmla="*/ 27 w 41"/>
                    <a:gd name="T5" fmla="*/ 37 h 41"/>
                    <a:gd name="T6" fmla="*/ 4 w 41"/>
                    <a:gd name="T7" fmla="*/ 27 h 41"/>
                    <a:gd name="T8" fmla="*/ 14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14" y="4"/>
                      </a:moveTo>
                      <a:cubicBezTo>
                        <a:pt x="23" y="0"/>
                        <a:pt x="33" y="5"/>
                        <a:pt x="37" y="14"/>
                      </a:cubicBezTo>
                      <a:cubicBezTo>
                        <a:pt x="41" y="23"/>
                        <a:pt x="36" y="34"/>
                        <a:pt x="27" y="37"/>
                      </a:cubicBezTo>
                      <a:cubicBezTo>
                        <a:pt x="18" y="41"/>
                        <a:pt x="7" y="37"/>
                        <a:pt x="4" y="27"/>
                      </a:cubicBezTo>
                      <a:cubicBezTo>
                        <a:pt x="0" y="18"/>
                        <a:pt x="4" y="8"/>
                        <a:pt x="14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86" name="Freeform 68">
                  <a:extLst>
                    <a:ext uri="{FF2B5EF4-FFF2-40B4-BE49-F238E27FC236}">
                      <a16:creationId xmlns:a16="http://schemas.microsoft.com/office/drawing/2014/main" id="{A31B388F-D3D0-4F74-A6BC-1D9F03CC950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32400" y="4306888"/>
                  <a:ext cx="107950" cy="104775"/>
                </a:xfrm>
                <a:custGeom>
                  <a:avLst/>
                  <a:gdLst>
                    <a:gd name="T0" fmla="*/ 11 w 32"/>
                    <a:gd name="T1" fmla="*/ 3 h 31"/>
                    <a:gd name="T2" fmla="*/ 29 w 32"/>
                    <a:gd name="T3" fmla="*/ 10 h 31"/>
                    <a:gd name="T4" fmla="*/ 21 w 32"/>
                    <a:gd name="T5" fmla="*/ 29 h 31"/>
                    <a:gd name="T6" fmla="*/ 3 w 32"/>
                    <a:gd name="T7" fmla="*/ 21 h 31"/>
                    <a:gd name="T8" fmla="*/ 11 w 32"/>
                    <a:gd name="T9" fmla="*/ 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1">
                      <a:moveTo>
                        <a:pt x="11" y="3"/>
                      </a:moveTo>
                      <a:cubicBezTo>
                        <a:pt x="18" y="0"/>
                        <a:pt x="26" y="3"/>
                        <a:pt x="29" y="10"/>
                      </a:cubicBezTo>
                      <a:cubicBezTo>
                        <a:pt x="32" y="17"/>
                        <a:pt x="28" y="26"/>
                        <a:pt x="21" y="29"/>
                      </a:cubicBezTo>
                      <a:cubicBezTo>
                        <a:pt x="14" y="31"/>
                        <a:pt x="6" y="28"/>
                        <a:pt x="3" y="21"/>
                      </a:cubicBezTo>
                      <a:cubicBezTo>
                        <a:pt x="0" y="14"/>
                        <a:pt x="3" y="5"/>
                        <a:pt x="1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87" name="Freeform 69">
                  <a:extLst>
                    <a:ext uri="{FF2B5EF4-FFF2-40B4-BE49-F238E27FC236}">
                      <a16:creationId xmlns:a16="http://schemas.microsoft.com/office/drawing/2014/main" id="{EE1D700A-6F65-4051-A80D-D0F8BF2596C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13338" y="4375150"/>
                  <a:ext cx="77787" cy="77787"/>
                </a:xfrm>
                <a:custGeom>
                  <a:avLst/>
                  <a:gdLst>
                    <a:gd name="T0" fmla="*/ 8 w 23"/>
                    <a:gd name="T1" fmla="*/ 2 h 23"/>
                    <a:gd name="T2" fmla="*/ 21 w 23"/>
                    <a:gd name="T3" fmla="*/ 8 h 23"/>
                    <a:gd name="T4" fmla="*/ 15 w 23"/>
                    <a:gd name="T5" fmla="*/ 21 h 23"/>
                    <a:gd name="T6" fmla="*/ 3 w 23"/>
                    <a:gd name="T7" fmla="*/ 15 h 23"/>
                    <a:gd name="T8" fmla="*/ 8 w 23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8" y="2"/>
                      </a:moveTo>
                      <a:cubicBezTo>
                        <a:pt x="13" y="0"/>
                        <a:pt x="19" y="3"/>
                        <a:pt x="21" y="8"/>
                      </a:cubicBezTo>
                      <a:cubicBezTo>
                        <a:pt x="23" y="13"/>
                        <a:pt x="21" y="19"/>
                        <a:pt x="15" y="21"/>
                      </a:cubicBezTo>
                      <a:cubicBezTo>
                        <a:pt x="10" y="23"/>
                        <a:pt x="5" y="20"/>
                        <a:pt x="3" y="15"/>
                      </a:cubicBezTo>
                      <a:cubicBezTo>
                        <a:pt x="0" y="10"/>
                        <a:pt x="3" y="4"/>
                        <a:pt x="8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88" name="Freeform 70">
                  <a:extLst>
                    <a:ext uri="{FF2B5EF4-FFF2-40B4-BE49-F238E27FC236}">
                      <a16:creationId xmlns:a16="http://schemas.microsoft.com/office/drawing/2014/main" id="{F6A23EBE-07DD-48F8-98FD-425C944DF8E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84850" y="4643438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28 w 41"/>
                    <a:gd name="T3" fmla="*/ 3 h 41"/>
                    <a:gd name="T4" fmla="*/ 37 w 41"/>
                    <a:gd name="T5" fmla="*/ 27 h 41"/>
                    <a:gd name="T6" fmla="*/ 14 w 41"/>
                    <a:gd name="T7" fmla="*/ 37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8" y="4"/>
                        <a:pt x="19" y="0"/>
                        <a:pt x="28" y="3"/>
                      </a:cubicBezTo>
                      <a:cubicBezTo>
                        <a:pt x="37" y="7"/>
                        <a:pt x="41" y="18"/>
                        <a:pt x="37" y="27"/>
                      </a:cubicBezTo>
                      <a:cubicBezTo>
                        <a:pt x="33" y="36"/>
                        <a:pt x="23" y="41"/>
                        <a:pt x="14" y="37"/>
                      </a:cubicBezTo>
                      <a:cubicBezTo>
                        <a:pt x="5" y="33"/>
                        <a:pt x="0" y="22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89" name="Freeform 71">
                  <a:extLst>
                    <a:ext uri="{FF2B5EF4-FFF2-40B4-BE49-F238E27FC236}">
                      <a16:creationId xmlns:a16="http://schemas.microsoft.com/office/drawing/2014/main" id="{D9E4B8C7-5D83-4CA0-9AA4-926EC92E563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34050" y="4813300"/>
                  <a:ext cx="107950" cy="107950"/>
                </a:xfrm>
                <a:custGeom>
                  <a:avLst/>
                  <a:gdLst>
                    <a:gd name="T0" fmla="*/ 3 w 32"/>
                    <a:gd name="T1" fmla="*/ 11 h 32"/>
                    <a:gd name="T2" fmla="*/ 22 w 32"/>
                    <a:gd name="T3" fmla="*/ 3 h 32"/>
                    <a:gd name="T4" fmla="*/ 29 w 32"/>
                    <a:gd name="T5" fmla="*/ 22 h 32"/>
                    <a:gd name="T6" fmla="*/ 11 w 32"/>
                    <a:gd name="T7" fmla="*/ 29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6" y="4"/>
                        <a:pt x="15" y="0"/>
                        <a:pt x="22" y="3"/>
                      </a:cubicBezTo>
                      <a:cubicBezTo>
                        <a:pt x="29" y="6"/>
                        <a:pt x="32" y="15"/>
                        <a:pt x="29" y="22"/>
                      </a:cubicBezTo>
                      <a:cubicBezTo>
                        <a:pt x="26" y="29"/>
                        <a:pt x="18" y="32"/>
                        <a:pt x="11" y="29"/>
                      </a:cubicBezTo>
                      <a:cubicBezTo>
                        <a:pt x="4" y="26"/>
                        <a:pt x="0" y="18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90" name="Freeform 72">
                  <a:extLst>
                    <a:ext uri="{FF2B5EF4-FFF2-40B4-BE49-F238E27FC236}">
                      <a16:creationId xmlns:a16="http://schemas.microsoft.com/office/drawing/2014/main" id="{F11A995E-0A93-4A8B-AF0B-7A27ED3FB05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692775" y="4962525"/>
                  <a:ext cx="77787" cy="77787"/>
                </a:xfrm>
                <a:custGeom>
                  <a:avLst/>
                  <a:gdLst>
                    <a:gd name="T0" fmla="*/ 3 w 23"/>
                    <a:gd name="T1" fmla="*/ 7 h 23"/>
                    <a:gd name="T2" fmla="*/ 16 w 23"/>
                    <a:gd name="T3" fmla="*/ 2 h 23"/>
                    <a:gd name="T4" fmla="*/ 21 w 23"/>
                    <a:gd name="T5" fmla="*/ 15 h 23"/>
                    <a:gd name="T6" fmla="*/ 8 w 23"/>
                    <a:gd name="T7" fmla="*/ 20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5" y="2"/>
                        <a:pt x="11" y="0"/>
                        <a:pt x="16" y="2"/>
                      </a:cubicBezTo>
                      <a:cubicBezTo>
                        <a:pt x="21" y="4"/>
                        <a:pt x="23" y="10"/>
                        <a:pt x="21" y="15"/>
                      </a:cubicBezTo>
                      <a:cubicBezTo>
                        <a:pt x="19" y="20"/>
                        <a:pt x="13" y="23"/>
                        <a:pt x="8" y="20"/>
                      </a:cubicBezTo>
                      <a:cubicBezTo>
                        <a:pt x="3" y="18"/>
                        <a:pt x="0" y="1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91" name="Freeform 73">
                  <a:extLst>
                    <a:ext uri="{FF2B5EF4-FFF2-40B4-BE49-F238E27FC236}">
                      <a16:creationId xmlns:a16="http://schemas.microsoft.com/office/drawing/2014/main" id="{04C8F4CC-69C5-453B-ADAB-9658421D4F2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665788" y="5084763"/>
                  <a:ext cx="44450" cy="44450"/>
                </a:xfrm>
                <a:custGeom>
                  <a:avLst/>
                  <a:gdLst>
                    <a:gd name="T0" fmla="*/ 1 w 13"/>
                    <a:gd name="T1" fmla="*/ 4 h 13"/>
                    <a:gd name="T2" fmla="*/ 9 w 13"/>
                    <a:gd name="T3" fmla="*/ 1 h 13"/>
                    <a:gd name="T4" fmla="*/ 12 w 13"/>
                    <a:gd name="T5" fmla="*/ 9 h 13"/>
                    <a:gd name="T6" fmla="*/ 4 w 13"/>
                    <a:gd name="T7" fmla="*/ 12 h 13"/>
                    <a:gd name="T8" fmla="*/ 1 w 13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" y="4"/>
                      </a:moveTo>
                      <a:cubicBezTo>
                        <a:pt x="2" y="1"/>
                        <a:pt x="6" y="0"/>
                        <a:pt x="9" y="1"/>
                      </a:cubicBezTo>
                      <a:cubicBezTo>
                        <a:pt x="12" y="2"/>
                        <a:pt x="13" y="6"/>
                        <a:pt x="12" y="9"/>
                      </a:cubicBezTo>
                      <a:cubicBezTo>
                        <a:pt x="11" y="12"/>
                        <a:pt x="7" y="13"/>
                        <a:pt x="4" y="12"/>
                      </a:cubicBezTo>
                      <a:cubicBezTo>
                        <a:pt x="1" y="11"/>
                        <a:pt x="0" y="7"/>
                        <a:pt x="1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92" name="Freeform 74">
                  <a:extLst>
                    <a:ext uri="{FF2B5EF4-FFF2-40B4-BE49-F238E27FC236}">
                      <a16:creationId xmlns:a16="http://schemas.microsoft.com/office/drawing/2014/main" id="{2C9F004A-5AC2-45A1-87DC-52B09C2603E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373813" y="3230563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14 w 41"/>
                    <a:gd name="T3" fmla="*/ 37 h 41"/>
                    <a:gd name="T4" fmla="*/ 38 w 41"/>
                    <a:gd name="T5" fmla="*/ 27 h 41"/>
                    <a:gd name="T6" fmla="*/ 28 w 41"/>
                    <a:gd name="T7" fmla="*/ 4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0" y="23"/>
                        <a:pt x="5" y="33"/>
                        <a:pt x="14" y="37"/>
                      </a:cubicBezTo>
                      <a:cubicBezTo>
                        <a:pt x="23" y="41"/>
                        <a:pt x="34" y="37"/>
                        <a:pt x="38" y="27"/>
                      </a:cubicBezTo>
                      <a:cubicBezTo>
                        <a:pt x="41" y="18"/>
                        <a:pt x="37" y="8"/>
                        <a:pt x="28" y="4"/>
                      </a:cubicBezTo>
                      <a:cubicBezTo>
                        <a:pt x="19" y="0"/>
                        <a:pt x="8" y="4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93" name="Freeform 75">
                  <a:extLst>
                    <a:ext uri="{FF2B5EF4-FFF2-40B4-BE49-F238E27FC236}">
                      <a16:creationId xmlns:a16="http://schemas.microsoft.com/office/drawing/2014/main" id="{321B8C54-9C40-455B-939D-4BDF4C9417A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454775" y="3087688"/>
                  <a:ext cx="107950" cy="109537"/>
                </a:xfrm>
                <a:custGeom>
                  <a:avLst/>
                  <a:gdLst>
                    <a:gd name="T0" fmla="*/ 3 w 32"/>
                    <a:gd name="T1" fmla="*/ 11 h 32"/>
                    <a:gd name="T2" fmla="*/ 11 w 32"/>
                    <a:gd name="T3" fmla="*/ 29 h 32"/>
                    <a:gd name="T4" fmla="*/ 29 w 32"/>
                    <a:gd name="T5" fmla="*/ 22 h 32"/>
                    <a:gd name="T6" fmla="*/ 22 w 32"/>
                    <a:gd name="T7" fmla="*/ 3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0" y="18"/>
                        <a:pt x="4" y="26"/>
                        <a:pt x="11" y="29"/>
                      </a:cubicBezTo>
                      <a:cubicBezTo>
                        <a:pt x="18" y="32"/>
                        <a:pt x="26" y="29"/>
                        <a:pt x="29" y="22"/>
                      </a:cubicBezTo>
                      <a:cubicBezTo>
                        <a:pt x="32" y="15"/>
                        <a:pt x="29" y="6"/>
                        <a:pt x="22" y="3"/>
                      </a:cubicBezTo>
                      <a:cubicBezTo>
                        <a:pt x="15" y="0"/>
                        <a:pt x="7" y="4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94" name="Freeform 76">
                  <a:extLst>
                    <a:ext uri="{FF2B5EF4-FFF2-40B4-BE49-F238E27FC236}">
                      <a16:creationId xmlns:a16="http://schemas.microsoft.com/office/drawing/2014/main" id="{8405BE3C-6362-46A4-8EC5-E13FF87004C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24625" y="2971800"/>
                  <a:ext cx="77787" cy="79375"/>
                </a:xfrm>
                <a:custGeom>
                  <a:avLst/>
                  <a:gdLst>
                    <a:gd name="T0" fmla="*/ 3 w 23"/>
                    <a:gd name="T1" fmla="*/ 7 h 23"/>
                    <a:gd name="T2" fmla="*/ 8 w 23"/>
                    <a:gd name="T3" fmla="*/ 21 h 23"/>
                    <a:gd name="T4" fmla="*/ 21 w 23"/>
                    <a:gd name="T5" fmla="*/ 15 h 23"/>
                    <a:gd name="T6" fmla="*/ 16 w 23"/>
                    <a:gd name="T7" fmla="*/ 2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0" y="13"/>
                        <a:pt x="3" y="18"/>
                        <a:pt x="8" y="21"/>
                      </a:cubicBezTo>
                      <a:cubicBezTo>
                        <a:pt x="13" y="23"/>
                        <a:pt x="19" y="20"/>
                        <a:pt x="21" y="15"/>
                      </a:cubicBezTo>
                      <a:cubicBezTo>
                        <a:pt x="23" y="10"/>
                        <a:pt x="21" y="4"/>
                        <a:pt x="16" y="2"/>
                      </a:cubicBezTo>
                      <a:cubicBezTo>
                        <a:pt x="11" y="0"/>
                        <a:pt x="5" y="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95" name="Freeform 77">
                  <a:extLst>
                    <a:ext uri="{FF2B5EF4-FFF2-40B4-BE49-F238E27FC236}">
                      <a16:creationId xmlns:a16="http://schemas.microsoft.com/office/drawing/2014/main" id="{1C0F9570-336A-4BA2-A890-3444C1AF1F21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86538" y="2881313"/>
                  <a:ext cx="47625" cy="47625"/>
                </a:xfrm>
                <a:custGeom>
                  <a:avLst/>
                  <a:gdLst>
                    <a:gd name="T0" fmla="*/ 2 w 14"/>
                    <a:gd name="T1" fmla="*/ 5 h 14"/>
                    <a:gd name="T2" fmla="*/ 5 w 14"/>
                    <a:gd name="T3" fmla="*/ 12 h 14"/>
                    <a:gd name="T4" fmla="*/ 13 w 14"/>
                    <a:gd name="T5" fmla="*/ 9 h 14"/>
                    <a:gd name="T6" fmla="*/ 9 w 14"/>
                    <a:gd name="T7" fmla="*/ 1 h 14"/>
                    <a:gd name="T8" fmla="*/ 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2" y="5"/>
                      </a:moveTo>
                      <a:cubicBezTo>
                        <a:pt x="0" y="8"/>
                        <a:pt x="2" y="11"/>
                        <a:pt x="5" y="12"/>
                      </a:cubicBezTo>
                      <a:cubicBezTo>
                        <a:pt x="8" y="14"/>
                        <a:pt x="11" y="12"/>
                        <a:pt x="13" y="9"/>
                      </a:cubicBezTo>
                      <a:cubicBezTo>
                        <a:pt x="14" y="6"/>
                        <a:pt x="12" y="3"/>
                        <a:pt x="9" y="1"/>
                      </a:cubicBezTo>
                      <a:cubicBezTo>
                        <a:pt x="6" y="0"/>
                        <a:pt x="3" y="2"/>
                        <a:pt x="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8C1F3280-605D-4C15-ADBC-9A288D8AE543}"/>
                </a:ext>
              </a:extLst>
            </p:cNvPr>
            <p:cNvGrpSpPr/>
            <p:nvPr userDrawn="1"/>
          </p:nvGrpSpPr>
          <p:grpSpPr>
            <a:xfrm>
              <a:off x="2431639" y="4941991"/>
              <a:ext cx="64999" cy="33189"/>
              <a:chOff x="2431639" y="4941991"/>
              <a:chExt cx="64999" cy="33189"/>
            </a:xfrm>
          </p:grpSpPr>
          <p:sp>
            <p:nvSpPr>
              <p:cNvPr id="248" name="Freeform 15">
                <a:extLst>
                  <a:ext uri="{FF2B5EF4-FFF2-40B4-BE49-F238E27FC236}">
                    <a16:creationId xmlns:a16="http://schemas.microsoft.com/office/drawing/2014/main" id="{0E266B2B-B03D-4B7A-934B-DA4535AE3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31639" y="4941991"/>
                <a:ext cx="27636" cy="33164"/>
              </a:xfrm>
              <a:custGeom>
                <a:avLst/>
                <a:gdLst>
                  <a:gd name="T0" fmla="*/ 8 w 20"/>
                  <a:gd name="T1" fmla="*/ 3 h 24"/>
                  <a:gd name="T2" fmla="*/ 0 w 20"/>
                  <a:gd name="T3" fmla="*/ 3 h 24"/>
                  <a:gd name="T4" fmla="*/ 0 w 20"/>
                  <a:gd name="T5" fmla="*/ 0 h 24"/>
                  <a:gd name="T6" fmla="*/ 20 w 20"/>
                  <a:gd name="T7" fmla="*/ 0 h 24"/>
                  <a:gd name="T8" fmla="*/ 20 w 20"/>
                  <a:gd name="T9" fmla="*/ 3 h 24"/>
                  <a:gd name="T10" fmla="*/ 12 w 20"/>
                  <a:gd name="T11" fmla="*/ 3 h 24"/>
                  <a:gd name="T12" fmla="*/ 12 w 20"/>
                  <a:gd name="T13" fmla="*/ 24 h 24"/>
                  <a:gd name="T14" fmla="*/ 8 w 20"/>
                  <a:gd name="T15" fmla="*/ 24 h 24"/>
                  <a:gd name="T16" fmla="*/ 8 w 20"/>
                  <a:gd name="T1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4">
                    <a:moveTo>
                      <a:pt x="8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3"/>
                    </a:lnTo>
                    <a:lnTo>
                      <a:pt x="12" y="3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49" name="Freeform 16">
                <a:extLst>
                  <a:ext uri="{FF2B5EF4-FFF2-40B4-BE49-F238E27FC236}">
                    <a16:creationId xmlns:a16="http://schemas.microsoft.com/office/drawing/2014/main" id="{81D5768D-760C-409F-AB45-B006FD1B83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63474" y="4942016"/>
                <a:ext cx="33164" cy="33164"/>
              </a:xfrm>
              <a:custGeom>
                <a:avLst/>
                <a:gdLst>
                  <a:gd name="T0" fmla="*/ 1 w 24"/>
                  <a:gd name="T1" fmla="*/ 0 h 24"/>
                  <a:gd name="T2" fmla="*/ 5 w 24"/>
                  <a:gd name="T3" fmla="*/ 0 h 24"/>
                  <a:gd name="T4" fmla="*/ 10 w 24"/>
                  <a:gd name="T5" fmla="*/ 13 h 24"/>
                  <a:gd name="T6" fmla="*/ 12 w 24"/>
                  <a:gd name="T7" fmla="*/ 16 h 24"/>
                  <a:gd name="T8" fmla="*/ 12 w 24"/>
                  <a:gd name="T9" fmla="*/ 16 h 24"/>
                  <a:gd name="T10" fmla="*/ 13 w 24"/>
                  <a:gd name="T11" fmla="*/ 13 h 24"/>
                  <a:gd name="T12" fmla="*/ 18 w 24"/>
                  <a:gd name="T13" fmla="*/ 0 h 24"/>
                  <a:gd name="T14" fmla="*/ 22 w 24"/>
                  <a:gd name="T15" fmla="*/ 0 h 24"/>
                  <a:gd name="T16" fmla="*/ 24 w 24"/>
                  <a:gd name="T17" fmla="*/ 24 h 24"/>
                  <a:gd name="T18" fmla="*/ 20 w 24"/>
                  <a:gd name="T19" fmla="*/ 24 h 24"/>
                  <a:gd name="T20" fmla="*/ 19 w 24"/>
                  <a:gd name="T21" fmla="*/ 9 h 24"/>
                  <a:gd name="T22" fmla="*/ 19 w 24"/>
                  <a:gd name="T23" fmla="*/ 5 h 24"/>
                  <a:gd name="T24" fmla="*/ 19 w 24"/>
                  <a:gd name="T25" fmla="*/ 5 h 24"/>
                  <a:gd name="T26" fmla="*/ 18 w 24"/>
                  <a:gd name="T27" fmla="*/ 9 h 24"/>
                  <a:gd name="T28" fmla="*/ 13 w 24"/>
                  <a:gd name="T29" fmla="*/ 19 h 24"/>
                  <a:gd name="T30" fmla="*/ 10 w 24"/>
                  <a:gd name="T31" fmla="*/ 19 h 24"/>
                  <a:gd name="T32" fmla="*/ 5 w 24"/>
                  <a:gd name="T33" fmla="*/ 9 h 24"/>
                  <a:gd name="T34" fmla="*/ 4 w 24"/>
                  <a:gd name="T35" fmla="*/ 5 h 24"/>
                  <a:gd name="T36" fmla="*/ 4 w 24"/>
                  <a:gd name="T37" fmla="*/ 5 h 24"/>
                  <a:gd name="T38" fmla="*/ 4 w 24"/>
                  <a:gd name="T39" fmla="*/ 9 h 24"/>
                  <a:gd name="T40" fmla="*/ 3 w 24"/>
                  <a:gd name="T41" fmla="*/ 24 h 24"/>
                  <a:gd name="T42" fmla="*/ 0 w 24"/>
                  <a:gd name="T43" fmla="*/ 24 h 24"/>
                  <a:gd name="T44" fmla="*/ 1 w 24"/>
                  <a:gd name="T4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4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4"/>
                      <a:pt x="13" y="1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7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8" y="7"/>
                      <a:pt x="18" y="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7"/>
                      <a:pt x="4" y="9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882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253773" y="1752601"/>
            <a:ext cx="8547327" cy="1538339"/>
          </a:xfrm>
        </p:spPr>
        <p:txBody>
          <a:bodyPr anchor="b"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253773" y="3444928"/>
            <a:ext cx="8547327" cy="1584272"/>
          </a:xfrm>
        </p:spPr>
        <p:txBody>
          <a:bodyPr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1" name="Slide Number Placeholder 4"/>
          <p:cNvSpPr txBox="1">
            <a:spLocks/>
          </p:cNvSpPr>
          <p:nvPr userDrawn="1"/>
        </p:nvSpPr>
        <p:spPr>
          <a:xfrm>
            <a:off x="8522153" y="6356351"/>
            <a:ext cx="364672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285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2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5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6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69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1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3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96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38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26299E-3FD4-4447-B165-1FCD2D94DE44}" type="slidenum">
              <a:rPr lang="en-US" sz="750" smtClean="0">
                <a:solidFill>
                  <a:schemeClr val="bg1"/>
                </a:solidFill>
              </a:rPr>
              <a:pPr/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26299E-3FD4-4447-B165-1FCD2D94DE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4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92080" y="6356350"/>
            <a:ext cx="3039616" cy="365125"/>
          </a:xfrm>
        </p:spPr>
        <p:txBody>
          <a:bodyPr/>
          <a:lstStyle/>
          <a:p>
            <a:r>
              <a:rPr lang="en-US" dirty="0"/>
              <a:t>PAC   Professional Accounting Futures   2021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BD0D-169D-4E79-8896-91849D654FE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Divi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253773" y="1752601"/>
            <a:ext cx="8547327" cy="1538339"/>
          </a:xfrm>
        </p:spPr>
        <p:txBody>
          <a:bodyPr anchor="b"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253773" y="3444928"/>
            <a:ext cx="8547327" cy="1584272"/>
          </a:xfrm>
        </p:spPr>
        <p:txBody>
          <a:bodyPr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1" name="Slide Number Placeholder 4"/>
          <p:cNvSpPr txBox="1">
            <a:spLocks/>
          </p:cNvSpPr>
          <p:nvPr userDrawn="1"/>
        </p:nvSpPr>
        <p:spPr>
          <a:xfrm>
            <a:off x="8522153" y="6356351"/>
            <a:ext cx="364672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285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2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5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6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69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1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3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96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38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26299E-3FD4-4447-B165-1FCD2D94DE44}" type="slidenum">
              <a:rPr lang="en-US" sz="750" smtClean="0">
                <a:solidFill>
                  <a:schemeClr val="bg1"/>
                </a:solidFill>
              </a:rPr>
              <a:pPr/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26299E-3FD4-4447-B165-1FCD2D94DE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96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500A38EF-A2E4-4508-B8E9-1A8933E70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7" name="object 5"/>
          <p:cNvSpPr/>
          <p:nvPr userDrawn="1"/>
        </p:nvSpPr>
        <p:spPr bwMode="ltGray">
          <a:xfrm>
            <a:off x="1" y="861950"/>
            <a:ext cx="4571999" cy="2567051"/>
          </a:xfrm>
          <a:custGeom>
            <a:avLst/>
            <a:gdLst/>
            <a:ahLst/>
            <a:cxnLst/>
            <a:rect l="l" t="t" r="r" b="b"/>
            <a:pathLst>
              <a:path w="3025140" h="4072890">
                <a:moveTo>
                  <a:pt x="3024708" y="4072826"/>
                </a:moveTo>
                <a:lnTo>
                  <a:pt x="0" y="4072826"/>
                </a:lnTo>
                <a:lnTo>
                  <a:pt x="0" y="0"/>
                </a:lnTo>
                <a:lnTo>
                  <a:pt x="3024708" y="0"/>
                </a:lnTo>
                <a:lnTo>
                  <a:pt x="3024708" y="4072826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8" name="Rectangle 7"/>
          <p:cNvSpPr/>
          <p:nvPr userDrawn="1"/>
        </p:nvSpPr>
        <p:spPr bwMode="ltGray">
          <a:xfrm>
            <a:off x="1" y="3429001"/>
            <a:ext cx="4571999" cy="1747043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128C5E-0FD6-4650-B3DA-E4D479751E8A}"/>
              </a:ext>
            </a:extLst>
          </p:cNvPr>
          <p:cNvGrpSpPr/>
          <p:nvPr userDrawn="1"/>
        </p:nvGrpSpPr>
        <p:grpSpPr>
          <a:xfrm>
            <a:off x="256730" y="3858501"/>
            <a:ext cx="1615749" cy="910185"/>
            <a:chOff x="342306" y="4542399"/>
            <a:chExt cx="2154332" cy="9101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8C899C9-AE14-4ECD-88C0-7A53F03D3994}"/>
                </a:ext>
              </a:extLst>
            </p:cNvPr>
            <p:cNvGrpSpPr/>
            <p:nvPr userDrawn="1"/>
          </p:nvGrpSpPr>
          <p:grpSpPr>
            <a:xfrm>
              <a:off x="342306" y="4542399"/>
              <a:ext cx="2057650" cy="910185"/>
              <a:chOff x="342306" y="4542399"/>
              <a:chExt cx="2057650" cy="91018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C7EB843-7D97-43EA-8082-1778B0A557A5}"/>
                  </a:ext>
                </a:extLst>
              </p:cNvPr>
              <p:cNvGrpSpPr/>
              <p:nvPr userDrawn="1"/>
            </p:nvGrpSpPr>
            <p:grpSpPr bwMode="white">
              <a:xfrm>
                <a:off x="1079199" y="4878854"/>
                <a:ext cx="1320757" cy="231412"/>
                <a:chOff x="6989763" y="3648075"/>
                <a:chExt cx="3932237" cy="688975"/>
              </a:xfrm>
              <a:solidFill>
                <a:srgbClr val="FFFFFF"/>
              </a:solidFill>
            </p:grpSpPr>
            <p:sp>
              <p:nvSpPr>
                <p:cNvPr id="81" name="Freeform 5">
                  <a:extLst>
                    <a:ext uri="{FF2B5EF4-FFF2-40B4-BE49-F238E27FC236}">
                      <a16:creationId xmlns:a16="http://schemas.microsoft.com/office/drawing/2014/main" id="{15499E70-8760-4962-B636-1479083D4FD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989763" y="3665538"/>
                  <a:ext cx="577850" cy="671512"/>
                </a:xfrm>
                <a:custGeom>
                  <a:avLst/>
                  <a:gdLst>
                    <a:gd name="T0" fmla="*/ 159 w 171"/>
                    <a:gd name="T1" fmla="*/ 150 h 198"/>
                    <a:gd name="T2" fmla="*/ 152 w 171"/>
                    <a:gd name="T3" fmla="*/ 153 h 198"/>
                    <a:gd name="T4" fmla="*/ 96 w 171"/>
                    <a:gd name="T5" fmla="*/ 176 h 198"/>
                    <a:gd name="T6" fmla="*/ 25 w 171"/>
                    <a:gd name="T7" fmla="*/ 99 h 198"/>
                    <a:gd name="T8" fmla="*/ 25 w 171"/>
                    <a:gd name="T9" fmla="*/ 99 h 198"/>
                    <a:gd name="T10" fmla="*/ 96 w 171"/>
                    <a:gd name="T11" fmla="*/ 22 h 198"/>
                    <a:gd name="T12" fmla="*/ 150 w 171"/>
                    <a:gd name="T13" fmla="*/ 44 h 198"/>
                    <a:gd name="T14" fmla="*/ 158 w 171"/>
                    <a:gd name="T15" fmla="*/ 47 h 198"/>
                    <a:gd name="T16" fmla="*/ 170 w 171"/>
                    <a:gd name="T17" fmla="*/ 35 h 198"/>
                    <a:gd name="T18" fmla="*/ 165 w 171"/>
                    <a:gd name="T19" fmla="*/ 25 h 198"/>
                    <a:gd name="T20" fmla="*/ 97 w 171"/>
                    <a:gd name="T21" fmla="*/ 0 h 198"/>
                    <a:gd name="T22" fmla="*/ 0 w 171"/>
                    <a:gd name="T23" fmla="*/ 99 h 198"/>
                    <a:gd name="T24" fmla="*/ 0 w 171"/>
                    <a:gd name="T25" fmla="*/ 100 h 198"/>
                    <a:gd name="T26" fmla="*/ 96 w 171"/>
                    <a:gd name="T27" fmla="*/ 198 h 198"/>
                    <a:gd name="T28" fmla="*/ 167 w 171"/>
                    <a:gd name="T29" fmla="*/ 170 h 198"/>
                    <a:gd name="T30" fmla="*/ 171 w 171"/>
                    <a:gd name="T31" fmla="*/ 162 h 198"/>
                    <a:gd name="T32" fmla="*/ 159 w 171"/>
                    <a:gd name="T33" fmla="*/ 150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1" h="198">
                      <a:moveTo>
                        <a:pt x="159" y="150"/>
                      </a:moveTo>
                      <a:cubicBezTo>
                        <a:pt x="157" y="150"/>
                        <a:pt x="154" y="151"/>
                        <a:pt x="152" y="153"/>
                      </a:cubicBezTo>
                      <a:cubicBezTo>
                        <a:pt x="134" y="169"/>
                        <a:pt x="118" y="176"/>
                        <a:pt x="96" y="176"/>
                      </a:cubicBezTo>
                      <a:cubicBezTo>
                        <a:pt x="56" y="176"/>
                        <a:pt x="25" y="142"/>
                        <a:pt x="25" y="99"/>
                      </a:cubicBezTo>
                      <a:cubicBezTo>
                        <a:pt x="25" y="99"/>
                        <a:pt x="25" y="99"/>
                        <a:pt x="25" y="99"/>
                      </a:cubicBezTo>
                      <a:cubicBezTo>
                        <a:pt x="25" y="55"/>
                        <a:pt x="55" y="22"/>
                        <a:pt x="96" y="22"/>
                      </a:cubicBezTo>
                      <a:cubicBezTo>
                        <a:pt x="117" y="22"/>
                        <a:pt x="133" y="29"/>
                        <a:pt x="150" y="44"/>
                      </a:cubicBezTo>
                      <a:cubicBezTo>
                        <a:pt x="153" y="46"/>
                        <a:pt x="155" y="47"/>
                        <a:pt x="158" y="47"/>
                      </a:cubicBezTo>
                      <a:cubicBezTo>
                        <a:pt x="164" y="47"/>
                        <a:pt x="170" y="41"/>
                        <a:pt x="170" y="35"/>
                      </a:cubicBezTo>
                      <a:cubicBezTo>
                        <a:pt x="170" y="30"/>
                        <a:pt x="167" y="27"/>
                        <a:pt x="165" y="25"/>
                      </a:cubicBezTo>
                      <a:cubicBezTo>
                        <a:pt x="150" y="13"/>
                        <a:pt x="131" y="0"/>
                        <a:pt x="97" y="0"/>
                      </a:cubicBezTo>
                      <a:cubicBezTo>
                        <a:pt x="42" y="0"/>
                        <a:pt x="0" y="44"/>
                        <a:pt x="0" y="99"/>
                      </a:cubicBezTo>
                      <a:cubicBezTo>
                        <a:pt x="0" y="100"/>
                        <a:pt x="0" y="100"/>
                        <a:pt x="0" y="100"/>
                      </a:cubicBezTo>
                      <a:cubicBezTo>
                        <a:pt x="0" y="156"/>
                        <a:pt x="41" y="198"/>
                        <a:pt x="96" y="198"/>
                      </a:cubicBezTo>
                      <a:cubicBezTo>
                        <a:pt x="124" y="198"/>
                        <a:pt x="146" y="190"/>
                        <a:pt x="167" y="170"/>
                      </a:cubicBezTo>
                      <a:cubicBezTo>
                        <a:pt x="170" y="168"/>
                        <a:pt x="171" y="165"/>
                        <a:pt x="171" y="162"/>
                      </a:cubicBezTo>
                      <a:cubicBezTo>
                        <a:pt x="171" y="155"/>
                        <a:pt x="166" y="150"/>
                        <a:pt x="159" y="15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82" name="Freeform 6">
                  <a:extLst>
                    <a:ext uri="{FF2B5EF4-FFF2-40B4-BE49-F238E27FC236}">
                      <a16:creationId xmlns:a16="http://schemas.microsoft.com/office/drawing/2014/main" id="{FBBF536D-4CC5-48C6-B75B-5A6772AFFB18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7624763" y="3835400"/>
                  <a:ext cx="457200" cy="501650"/>
                </a:xfrm>
                <a:custGeom>
                  <a:avLst/>
                  <a:gdLst>
                    <a:gd name="T0" fmla="*/ 69 w 135"/>
                    <a:gd name="T1" fmla="*/ 0 h 148"/>
                    <a:gd name="T2" fmla="*/ 0 w 135"/>
                    <a:gd name="T3" fmla="*/ 74 h 148"/>
                    <a:gd name="T4" fmla="*/ 0 w 135"/>
                    <a:gd name="T5" fmla="*/ 74 h 148"/>
                    <a:gd name="T6" fmla="*/ 71 w 135"/>
                    <a:gd name="T7" fmla="*/ 148 h 148"/>
                    <a:gd name="T8" fmla="*/ 125 w 135"/>
                    <a:gd name="T9" fmla="*/ 127 h 148"/>
                    <a:gd name="T10" fmla="*/ 129 w 135"/>
                    <a:gd name="T11" fmla="*/ 119 h 148"/>
                    <a:gd name="T12" fmla="*/ 118 w 135"/>
                    <a:gd name="T13" fmla="*/ 109 h 148"/>
                    <a:gd name="T14" fmla="*/ 111 w 135"/>
                    <a:gd name="T15" fmla="*/ 112 h 148"/>
                    <a:gd name="T16" fmla="*/ 72 w 135"/>
                    <a:gd name="T17" fmla="*/ 128 h 148"/>
                    <a:gd name="T18" fmla="*/ 24 w 135"/>
                    <a:gd name="T19" fmla="*/ 83 h 148"/>
                    <a:gd name="T20" fmla="*/ 124 w 135"/>
                    <a:gd name="T21" fmla="*/ 83 h 148"/>
                    <a:gd name="T22" fmla="*/ 135 w 135"/>
                    <a:gd name="T23" fmla="*/ 72 h 148"/>
                    <a:gd name="T24" fmla="*/ 69 w 135"/>
                    <a:gd name="T25" fmla="*/ 0 h 148"/>
                    <a:gd name="T26" fmla="*/ 68 w 135"/>
                    <a:gd name="T27" fmla="*/ 20 h 148"/>
                    <a:gd name="T28" fmla="*/ 111 w 135"/>
                    <a:gd name="T29" fmla="*/ 65 h 148"/>
                    <a:gd name="T30" fmla="*/ 24 w 135"/>
                    <a:gd name="T31" fmla="*/ 65 h 148"/>
                    <a:gd name="T32" fmla="*/ 68 w 135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5" h="148">
                      <a:moveTo>
                        <a:pt x="69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1" y="148"/>
                        <a:pt x="71" y="148"/>
                      </a:cubicBezTo>
                      <a:cubicBezTo>
                        <a:pt x="93" y="148"/>
                        <a:pt x="110" y="142"/>
                        <a:pt x="125" y="127"/>
                      </a:cubicBezTo>
                      <a:cubicBezTo>
                        <a:pt x="127" y="125"/>
                        <a:pt x="129" y="122"/>
                        <a:pt x="129" y="119"/>
                      </a:cubicBezTo>
                      <a:cubicBezTo>
                        <a:pt x="129" y="114"/>
                        <a:pt x="124" y="109"/>
                        <a:pt x="118" y="109"/>
                      </a:cubicBezTo>
                      <a:cubicBezTo>
                        <a:pt x="115" y="109"/>
                        <a:pt x="113" y="110"/>
                        <a:pt x="111" y="112"/>
                      </a:cubicBezTo>
                      <a:cubicBezTo>
                        <a:pt x="100" y="122"/>
                        <a:pt x="87" y="128"/>
                        <a:pt x="72" y="128"/>
                      </a:cubicBezTo>
                      <a:cubicBezTo>
                        <a:pt x="47" y="128"/>
                        <a:pt x="28" y="110"/>
                        <a:pt x="24" y="83"/>
                      </a:cubicBezTo>
                      <a:cubicBezTo>
                        <a:pt x="124" y="83"/>
                        <a:pt x="124" y="83"/>
                        <a:pt x="124" y="83"/>
                      </a:cubicBezTo>
                      <a:cubicBezTo>
                        <a:pt x="130" y="83"/>
                        <a:pt x="135" y="78"/>
                        <a:pt x="135" y="72"/>
                      </a:cubicBezTo>
                      <a:cubicBezTo>
                        <a:pt x="135" y="36"/>
                        <a:pt x="112" y="0"/>
                        <a:pt x="69" y="0"/>
                      </a:cubicBezTo>
                      <a:moveTo>
                        <a:pt x="68" y="20"/>
                      </a:moveTo>
                      <a:cubicBezTo>
                        <a:pt x="97" y="20"/>
                        <a:pt x="109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8" y="38"/>
                        <a:pt x="45" y="20"/>
                        <a:pt x="68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83" name="Freeform 7">
                  <a:extLst>
                    <a:ext uri="{FF2B5EF4-FFF2-40B4-BE49-F238E27FC236}">
                      <a16:creationId xmlns:a16="http://schemas.microsoft.com/office/drawing/2014/main" id="{7F823962-1B8E-4492-A887-9137D91C9D21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8193088" y="3648075"/>
                  <a:ext cx="79375" cy="682625"/>
                </a:xfrm>
                <a:custGeom>
                  <a:avLst/>
                  <a:gdLst>
                    <a:gd name="T0" fmla="*/ 12 w 23"/>
                    <a:gd name="T1" fmla="*/ 0 h 201"/>
                    <a:gd name="T2" fmla="*/ 0 w 23"/>
                    <a:gd name="T3" fmla="*/ 12 h 201"/>
                    <a:gd name="T4" fmla="*/ 0 w 23"/>
                    <a:gd name="T5" fmla="*/ 190 h 201"/>
                    <a:gd name="T6" fmla="*/ 12 w 23"/>
                    <a:gd name="T7" fmla="*/ 201 h 201"/>
                    <a:gd name="T8" fmla="*/ 23 w 23"/>
                    <a:gd name="T9" fmla="*/ 190 h 201"/>
                    <a:gd name="T10" fmla="*/ 23 w 23"/>
                    <a:gd name="T11" fmla="*/ 12 h 201"/>
                    <a:gd name="T12" fmla="*/ 12 w 23"/>
                    <a:gd name="T13" fmla="*/ 0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01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ubicBezTo>
                        <a:pt x="0" y="196"/>
                        <a:pt x="5" y="201"/>
                        <a:pt x="12" y="201"/>
                      </a:cubicBezTo>
                      <a:cubicBezTo>
                        <a:pt x="18" y="201"/>
                        <a:pt x="23" y="196"/>
                        <a:pt x="23" y="190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23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84" name="Freeform 8">
                  <a:extLst>
                    <a:ext uri="{FF2B5EF4-FFF2-40B4-BE49-F238E27FC236}">
                      <a16:creationId xmlns:a16="http://schemas.microsoft.com/office/drawing/2014/main" id="{2F3E200D-2391-437A-B3CB-71089CD00224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8377238" y="3835400"/>
                  <a:ext cx="452437" cy="501650"/>
                </a:xfrm>
                <a:custGeom>
                  <a:avLst/>
                  <a:gdLst>
                    <a:gd name="T0" fmla="*/ 68 w 134"/>
                    <a:gd name="T1" fmla="*/ 0 h 148"/>
                    <a:gd name="T2" fmla="*/ 0 w 134"/>
                    <a:gd name="T3" fmla="*/ 74 h 148"/>
                    <a:gd name="T4" fmla="*/ 0 w 134"/>
                    <a:gd name="T5" fmla="*/ 74 h 148"/>
                    <a:gd name="T6" fmla="*/ 71 w 134"/>
                    <a:gd name="T7" fmla="*/ 148 h 148"/>
                    <a:gd name="T8" fmla="*/ 124 w 134"/>
                    <a:gd name="T9" fmla="*/ 127 h 148"/>
                    <a:gd name="T10" fmla="*/ 128 w 134"/>
                    <a:gd name="T11" fmla="*/ 119 h 148"/>
                    <a:gd name="T12" fmla="*/ 117 w 134"/>
                    <a:gd name="T13" fmla="*/ 109 h 148"/>
                    <a:gd name="T14" fmla="*/ 111 w 134"/>
                    <a:gd name="T15" fmla="*/ 112 h 148"/>
                    <a:gd name="T16" fmla="*/ 71 w 134"/>
                    <a:gd name="T17" fmla="*/ 128 h 148"/>
                    <a:gd name="T18" fmla="*/ 24 w 134"/>
                    <a:gd name="T19" fmla="*/ 83 h 148"/>
                    <a:gd name="T20" fmla="*/ 123 w 134"/>
                    <a:gd name="T21" fmla="*/ 83 h 148"/>
                    <a:gd name="T22" fmla="*/ 134 w 134"/>
                    <a:gd name="T23" fmla="*/ 72 h 148"/>
                    <a:gd name="T24" fmla="*/ 68 w 134"/>
                    <a:gd name="T25" fmla="*/ 0 h 148"/>
                    <a:gd name="T26" fmla="*/ 67 w 134"/>
                    <a:gd name="T27" fmla="*/ 20 h 148"/>
                    <a:gd name="T28" fmla="*/ 111 w 134"/>
                    <a:gd name="T29" fmla="*/ 65 h 148"/>
                    <a:gd name="T30" fmla="*/ 24 w 134"/>
                    <a:gd name="T31" fmla="*/ 65 h 148"/>
                    <a:gd name="T32" fmla="*/ 67 w 134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4" h="148">
                      <a:moveTo>
                        <a:pt x="68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0" y="148"/>
                        <a:pt x="71" y="148"/>
                      </a:cubicBezTo>
                      <a:cubicBezTo>
                        <a:pt x="92" y="148"/>
                        <a:pt x="109" y="142"/>
                        <a:pt x="124" y="127"/>
                      </a:cubicBezTo>
                      <a:cubicBezTo>
                        <a:pt x="127" y="125"/>
                        <a:pt x="128" y="122"/>
                        <a:pt x="128" y="119"/>
                      </a:cubicBezTo>
                      <a:cubicBezTo>
                        <a:pt x="128" y="114"/>
                        <a:pt x="123" y="109"/>
                        <a:pt x="117" y="109"/>
                      </a:cubicBezTo>
                      <a:cubicBezTo>
                        <a:pt x="114" y="109"/>
                        <a:pt x="112" y="110"/>
                        <a:pt x="111" y="112"/>
                      </a:cubicBezTo>
                      <a:cubicBezTo>
                        <a:pt x="99" y="122"/>
                        <a:pt x="86" y="128"/>
                        <a:pt x="71" y="128"/>
                      </a:cubicBezTo>
                      <a:cubicBezTo>
                        <a:pt x="46" y="128"/>
                        <a:pt x="27" y="110"/>
                        <a:pt x="24" y="83"/>
                      </a:cubicBezTo>
                      <a:cubicBezTo>
                        <a:pt x="123" y="83"/>
                        <a:pt x="123" y="83"/>
                        <a:pt x="123" y="83"/>
                      </a:cubicBezTo>
                      <a:cubicBezTo>
                        <a:pt x="129" y="83"/>
                        <a:pt x="134" y="78"/>
                        <a:pt x="134" y="72"/>
                      </a:cubicBezTo>
                      <a:cubicBezTo>
                        <a:pt x="134" y="36"/>
                        <a:pt x="111" y="0"/>
                        <a:pt x="68" y="0"/>
                      </a:cubicBezTo>
                      <a:moveTo>
                        <a:pt x="67" y="20"/>
                      </a:moveTo>
                      <a:cubicBezTo>
                        <a:pt x="96" y="20"/>
                        <a:pt x="108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7" y="38"/>
                        <a:pt x="45" y="20"/>
                        <a:pt x="67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85" name="Freeform 9">
                  <a:extLst>
                    <a:ext uri="{FF2B5EF4-FFF2-40B4-BE49-F238E27FC236}">
                      <a16:creationId xmlns:a16="http://schemas.microsoft.com/office/drawing/2014/main" id="{9B02859B-2D5B-46DA-BCEB-20AAE041D65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8904288" y="3835400"/>
                  <a:ext cx="369887" cy="501650"/>
                </a:xfrm>
                <a:custGeom>
                  <a:avLst/>
                  <a:gdLst>
                    <a:gd name="T0" fmla="*/ 64 w 109"/>
                    <a:gd name="T1" fmla="*/ 63 h 148"/>
                    <a:gd name="T2" fmla="*/ 63 w 109"/>
                    <a:gd name="T3" fmla="*/ 63 h 148"/>
                    <a:gd name="T4" fmla="*/ 29 w 109"/>
                    <a:gd name="T5" fmla="*/ 40 h 148"/>
                    <a:gd name="T6" fmla="*/ 29 w 109"/>
                    <a:gd name="T7" fmla="*/ 40 h 148"/>
                    <a:gd name="T8" fmla="*/ 54 w 109"/>
                    <a:gd name="T9" fmla="*/ 21 h 148"/>
                    <a:gd name="T10" fmla="*/ 90 w 109"/>
                    <a:gd name="T11" fmla="*/ 31 h 148"/>
                    <a:gd name="T12" fmla="*/ 95 w 109"/>
                    <a:gd name="T13" fmla="*/ 32 h 148"/>
                    <a:gd name="T14" fmla="*/ 106 w 109"/>
                    <a:gd name="T15" fmla="*/ 22 h 148"/>
                    <a:gd name="T16" fmla="*/ 100 w 109"/>
                    <a:gd name="T17" fmla="*/ 12 h 148"/>
                    <a:gd name="T18" fmla="*/ 55 w 109"/>
                    <a:gd name="T19" fmla="*/ 0 h 148"/>
                    <a:gd name="T20" fmla="*/ 6 w 109"/>
                    <a:gd name="T21" fmla="*/ 42 h 148"/>
                    <a:gd name="T22" fmla="*/ 6 w 109"/>
                    <a:gd name="T23" fmla="*/ 42 h 148"/>
                    <a:gd name="T24" fmla="*/ 53 w 109"/>
                    <a:gd name="T25" fmla="*/ 83 h 148"/>
                    <a:gd name="T26" fmla="*/ 87 w 109"/>
                    <a:gd name="T27" fmla="*/ 106 h 148"/>
                    <a:gd name="T28" fmla="*/ 87 w 109"/>
                    <a:gd name="T29" fmla="*/ 107 h 148"/>
                    <a:gd name="T30" fmla="*/ 60 w 109"/>
                    <a:gd name="T31" fmla="*/ 128 h 148"/>
                    <a:gd name="T32" fmla="*/ 16 w 109"/>
                    <a:gd name="T33" fmla="*/ 113 h 148"/>
                    <a:gd name="T34" fmla="*/ 10 w 109"/>
                    <a:gd name="T35" fmla="*/ 111 h 148"/>
                    <a:gd name="T36" fmla="*/ 0 w 109"/>
                    <a:gd name="T37" fmla="*/ 121 h 148"/>
                    <a:gd name="T38" fmla="*/ 4 w 109"/>
                    <a:gd name="T39" fmla="*/ 130 h 148"/>
                    <a:gd name="T40" fmla="*/ 58 w 109"/>
                    <a:gd name="T41" fmla="*/ 148 h 148"/>
                    <a:gd name="T42" fmla="*/ 109 w 109"/>
                    <a:gd name="T43" fmla="*/ 105 h 148"/>
                    <a:gd name="T44" fmla="*/ 109 w 109"/>
                    <a:gd name="T45" fmla="*/ 104 h 148"/>
                    <a:gd name="T46" fmla="*/ 64 w 109"/>
                    <a:gd name="T47" fmla="*/ 6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09" h="148">
                      <a:moveTo>
                        <a:pt x="64" y="63"/>
                      </a:moveTo>
                      <a:cubicBezTo>
                        <a:pt x="63" y="63"/>
                        <a:pt x="63" y="63"/>
                        <a:pt x="63" y="63"/>
                      </a:cubicBezTo>
                      <a:cubicBezTo>
                        <a:pt x="45" y="57"/>
                        <a:pt x="29" y="52"/>
                        <a:pt x="29" y="40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9" y="28"/>
                        <a:pt x="39" y="21"/>
                        <a:pt x="54" y="21"/>
                      </a:cubicBezTo>
                      <a:cubicBezTo>
                        <a:pt x="66" y="21"/>
                        <a:pt x="78" y="24"/>
                        <a:pt x="90" y="31"/>
                      </a:cubicBezTo>
                      <a:cubicBezTo>
                        <a:pt x="91" y="32"/>
                        <a:pt x="93" y="32"/>
                        <a:pt x="95" y="32"/>
                      </a:cubicBezTo>
                      <a:cubicBezTo>
                        <a:pt x="101" y="32"/>
                        <a:pt x="106" y="28"/>
                        <a:pt x="106" y="22"/>
                      </a:cubicBezTo>
                      <a:cubicBezTo>
                        <a:pt x="106" y="18"/>
                        <a:pt x="104" y="15"/>
                        <a:pt x="100" y="12"/>
                      </a:cubicBezTo>
                      <a:cubicBezTo>
                        <a:pt x="86" y="5"/>
                        <a:pt x="70" y="0"/>
                        <a:pt x="55" y="0"/>
                      </a:cubicBezTo>
                      <a:cubicBezTo>
                        <a:pt x="26" y="0"/>
                        <a:pt x="6" y="17"/>
                        <a:pt x="6" y="42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6" y="70"/>
                        <a:pt x="33" y="77"/>
                        <a:pt x="53" y="83"/>
                      </a:cubicBezTo>
                      <a:cubicBezTo>
                        <a:pt x="72" y="88"/>
                        <a:pt x="87" y="93"/>
                        <a:pt x="87" y="106"/>
                      </a:cubicBezTo>
                      <a:cubicBezTo>
                        <a:pt x="87" y="107"/>
                        <a:pt x="87" y="107"/>
                        <a:pt x="87" y="107"/>
                      </a:cubicBezTo>
                      <a:cubicBezTo>
                        <a:pt x="87" y="119"/>
                        <a:pt x="76" y="128"/>
                        <a:pt x="60" y="128"/>
                      </a:cubicBezTo>
                      <a:cubicBezTo>
                        <a:pt x="45" y="128"/>
                        <a:pt x="30" y="123"/>
                        <a:pt x="16" y="113"/>
                      </a:cubicBezTo>
                      <a:cubicBezTo>
                        <a:pt x="15" y="112"/>
                        <a:pt x="12" y="111"/>
                        <a:pt x="10" y="111"/>
                      </a:cubicBezTo>
                      <a:cubicBezTo>
                        <a:pt x="4" y="111"/>
                        <a:pt x="0" y="116"/>
                        <a:pt x="0" y="121"/>
                      </a:cubicBezTo>
                      <a:cubicBezTo>
                        <a:pt x="0" y="125"/>
                        <a:pt x="2" y="129"/>
                        <a:pt x="4" y="130"/>
                      </a:cubicBezTo>
                      <a:cubicBezTo>
                        <a:pt x="20" y="141"/>
                        <a:pt x="40" y="148"/>
                        <a:pt x="58" y="148"/>
                      </a:cubicBezTo>
                      <a:cubicBezTo>
                        <a:pt x="89" y="148"/>
                        <a:pt x="109" y="130"/>
                        <a:pt x="109" y="105"/>
                      </a:cubicBezTo>
                      <a:cubicBezTo>
                        <a:pt x="109" y="104"/>
                        <a:pt x="109" y="104"/>
                        <a:pt x="109" y="104"/>
                      </a:cubicBezTo>
                      <a:cubicBezTo>
                        <a:pt x="109" y="79"/>
                        <a:pt x="87" y="70"/>
                        <a:pt x="64" y="63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86" name="Freeform 10">
                  <a:extLst>
                    <a:ext uri="{FF2B5EF4-FFF2-40B4-BE49-F238E27FC236}">
                      <a16:creationId xmlns:a16="http://schemas.microsoft.com/office/drawing/2014/main" id="{3DB9C46B-BCEB-4FE6-8B7C-D29173DAF139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355138" y="3702050"/>
                  <a:ext cx="300037" cy="631825"/>
                </a:xfrm>
                <a:custGeom>
                  <a:avLst/>
                  <a:gdLst>
                    <a:gd name="T0" fmla="*/ 78 w 89"/>
                    <a:gd name="T1" fmla="*/ 63 h 186"/>
                    <a:gd name="T2" fmla="*/ 89 w 89"/>
                    <a:gd name="T3" fmla="*/ 52 h 186"/>
                    <a:gd name="T4" fmla="*/ 78 w 89"/>
                    <a:gd name="T5" fmla="*/ 42 h 186"/>
                    <a:gd name="T6" fmla="*/ 44 w 89"/>
                    <a:gd name="T7" fmla="*/ 42 h 186"/>
                    <a:gd name="T8" fmla="*/ 44 w 89"/>
                    <a:gd name="T9" fmla="*/ 12 h 186"/>
                    <a:gd name="T10" fmla="*/ 32 w 89"/>
                    <a:gd name="T11" fmla="*/ 0 h 186"/>
                    <a:gd name="T12" fmla="*/ 20 w 89"/>
                    <a:gd name="T13" fmla="*/ 12 h 186"/>
                    <a:gd name="T14" fmla="*/ 20 w 89"/>
                    <a:gd name="T15" fmla="*/ 42 h 186"/>
                    <a:gd name="T16" fmla="*/ 10 w 89"/>
                    <a:gd name="T17" fmla="*/ 42 h 186"/>
                    <a:gd name="T18" fmla="*/ 0 w 89"/>
                    <a:gd name="T19" fmla="*/ 52 h 186"/>
                    <a:gd name="T20" fmla="*/ 10 w 89"/>
                    <a:gd name="T21" fmla="*/ 63 h 186"/>
                    <a:gd name="T22" fmla="*/ 20 w 89"/>
                    <a:gd name="T23" fmla="*/ 63 h 186"/>
                    <a:gd name="T24" fmla="*/ 20 w 89"/>
                    <a:gd name="T25" fmla="*/ 146 h 186"/>
                    <a:gd name="T26" fmla="*/ 61 w 89"/>
                    <a:gd name="T27" fmla="*/ 186 h 186"/>
                    <a:gd name="T28" fmla="*/ 82 w 89"/>
                    <a:gd name="T29" fmla="*/ 183 h 186"/>
                    <a:gd name="T30" fmla="*/ 89 w 89"/>
                    <a:gd name="T31" fmla="*/ 173 h 186"/>
                    <a:gd name="T32" fmla="*/ 78 w 89"/>
                    <a:gd name="T33" fmla="*/ 163 h 186"/>
                    <a:gd name="T34" fmla="*/ 76 w 89"/>
                    <a:gd name="T35" fmla="*/ 164 h 186"/>
                    <a:gd name="T36" fmla="*/ 66 w 89"/>
                    <a:gd name="T37" fmla="*/ 165 h 186"/>
                    <a:gd name="T38" fmla="*/ 44 w 89"/>
                    <a:gd name="T39" fmla="*/ 143 h 186"/>
                    <a:gd name="T40" fmla="*/ 44 w 89"/>
                    <a:gd name="T41" fmla="*/ 63 h 186"/>
                    <a:gd name="T42" fmla="*/ 78 w 89"/>
                    <a:gd name="T43" fmla="*/ 63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9" h="186">
                      <a:moveTo>
                        <a:pt x="78" y="63"/>
                      </a:moveTo>
                      <a:cubicBezTo>
                        <a:pt x="84" y="63"/>
                        <a:pt x="89" y="58"/>
                        <a:pt x="89" y="52"/>
                      </a:cubicBezTo>
                      <a:cubicBezTo>
                        <a:pt x="89" y="47"/>
                        <a:pt x="84" y="42"/>
                        <a:pt x="78" y="42"/>
                      </a:cubicBezTo>
                      <a:cubicBezTo>
                        <a:pt x="44" y="42"/>
                        <a:pt x="44" y="42"/>
                        <a:pt x="44" y="42"/>
                      </a:cubicBezTo>
                      <a:cubicBezTo>
                        <a:pt x="44" y="12"/>
                        <a:pt x="44" y="12"/>
                        <a:pt x="44" y="12"/>
                      </a:cubicBezTo>
                      <a:cubicBezTo>
                        <a:pt x="44" y="5"/>
                        <a:pt x="38" y="0"/>
                        <a:pt x="32" y="0"/>
                      </a:cubicBezTo>
                      <a:cubicBezTo>
                        <a:pt x="25" y="0"/>
                        <a:pt x="20" y="5"/>
                        <a:pt x="20" y="12"/>
                      </a:cubicBezTo>
                      <a:cubicBezTo>
                        <a:pt x="20" y="42"/>
                        <a:pt x="20" y="42"/>
                        <a:pt x="20" y="42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4" y="42"/>
                        <a:pt x="0" y="47"/>
                        <a:pt x="0" y="52"/>
                      </a:cubicBezTo>
                      <a:cubicBezTo>
                        <a:pt x="0" y="58"/>
                        <a:pt x="4" y="63"/>
                        <a:pt x="10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146"/>
                        <a:pt x="20" y="146"/>
                        <a:pt x="20" y="146"/>
                      </a:cubicBezTo>
                      <a:cubicBezTo>
                        <a:pt x="20" y="172"/>
                        <a:pt x="35" y="186"/>
                        <a:pt x="61" y="186"/>
                      </a:cubicBezTo>
                      <a:cubicBezTo>
                        <a:pt x="69" y="186"/>
                        <a:pt x="75" y="185"/>
                        <a:pt x="82" y="183"/>
                      </a:cubicBezTo>
                      <a:cubicBezTo>
                        <a:pt x="86" y="181"/>
                        <a:pt x="89" y="177"/>
                        <a:pt x="89" y="173"/>
                      </a:cubicBezTo>
                      <a:cubicBezTo>
                        <a:pt x="89" y="168"/>
                        <a:pt x="84" y="163"/>
                        <a:pt x="78" y="163"/>
                      </a:cubicBezTo>
                      <a:cubicBezTo>
                        <a:pt x="78" y="163"/>
                        <a:pt x="77" y="163"/>
                        <a:pt x="76" y="164"/>
                      </a:cubicBezTo>
                      <a:cubicBezTo>
                        <a:pt x="74" y="164"/>
                        <a:pt x="70" y="165"/>
                        <a:pt x="66" y="165"/>
                      </a:cubicBezTo>
                      <a:cubicBezTo>
                        <a:pt x="51" y="165"/>
                        <a:pt x="44" y="158"/>
                        <a:pt x="44" y="14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lnTo>
                        <a:pt x="78" y="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87" name="Freeform 11">
                  <a:extLst>
                    <a:ext uri="{FF2B5EF4-FFF2-40B4-BE49-F238E27FC236}">
                      <a16:creationId xmlns:a16="http://schemas.microsoft.com/office/drawing/2014/main" id="{233EA791-D0DC-4431-B4E9-0843A70527C3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777413" y="3838575"/>
                  <a:ext cx="80962" cy="492125"/>
                </a:xfrm>
                <a:custGeom>
                  <a:avLst/>
                  <a:gdLst>
                    <a:gd name="T0" fmla="*/ 12 w 24"/>
                    <a:gd name="T1" fmla="*/ 0 h 145"/>
                    <a:gd name="T2" fmla="*/ 0 w 24"/>
                    <a:gd name="T3" fmla="*/ 12 h 145"/>
                    <a:gd name="T4" fmla="*/ 0 w 24"/>
                    <a:gd name="T5" fmla="*/ 134 h 145"/>
                    <a:gd name="T6" fmla="*/ 12 w 24"/>
                    <a:gd name="T7" fmla="*/ 145 h 145"/>
                    <a:gd name="T8" fmla="*/ 24 w 24"/>
                    <a:gd name="T9" fmla="*/ 134 h 145"/>
                    <a:gd name="T10" fmla="*/ 24 w 24"/>
                    <a:gd name="T11" fmla="*/ 12 h 145"/>
                    <a:gd name="T12" fmla="*/ 12 w 24"/>
                    <a:gd name="T13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145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34"/>
                        <a:pt x="0" y="134"/>
                        <a:pt x="0" y="134"/>
                      </a:cubicBezTo>
                      <a:cubicBezTo>
                        <a:pt x="0" y="140"/>
                        <a:pt x="5" y="145"/>
                        <a:pt x="12" y="145"/>
                      </a:cubicBezTo>
                      <a:cubicBezTo>
                        <a:pt x="19" y="145"/>
                        <a:pt x="24" y="140"/>
                        <a:pt x="24" y="134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88" name="Freeform 12">
                  <a:extLst>
                    <a:ext uri="{FF2B5EF4-FFF2-40B4-BE49-F238E27FC236}">
                      <a16:creationId xmlns:a16="http://schemas.microsoft.com/office/drawing/2014/main" id="{5182678B-AEC4-4991-8569-471C6238E453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959975" y="3835400"/>
                  <a:ext cx="439737" cy="501650"/>
                </a:xfrm>
                <a:custGeom>
                  <a:avLst/>
                  <a:gdLst>
                    <a:gd name="T0" fmla="*/ 119 w 130"/>
                    <a:gd name="T1" fmla="*/ 107 h 148"/>
                    <a:gd name="T2" fmla="*/ 112 w 130"/>
                    <a:gd name="T3" fmla="*/ 110 h 148"/>
                    <a:gd name="T4" fmla="*/ 74 w 130"/>
                    <a:gd name="T5" fmla="*/ 127 h 148"/>
                    <a:gd name="T6" fmla="*/ 24 w 130"/>
                    <a:gd name="T7" fmla="*/ 74 h 148"/>
                    <a:gd name="T8" fmla="*/ 24 w 130"/>
                    <a:gd name="T9" fmla="*/ 74 h 148"/>
                    <a:gd name="T10" fmla="*/ 73 w 130"/>
                    <a:gd name="T11" fmla="*/ 21 h 148"/>
                    <a:gd name="T12" fmla="*/ 110 w 130"/>
                    <a:gd name="T13" fmla="*/ 37 h 148"/>
                    <a:gd name="T14" fmla="*/ 117 w 130"/>
                    <a:gd name="T15" fmla="*/ 40 h 148"/>
                    <a:gd name="T16" fmla="*/ 129 w 130"/>
                    <a:gd name="T17" fmla="*/ 29 h 148"/>
                    <a:gd name="T18" fmla="*/ 125 w 130"/>
                    <a:gd name="T19" fmla="*/ 20 h 148"/>
                    <a:gd name="T20" fmla="*/ 73 w 130"/>
                    <a:gd name="T21" fmla="*/ 0 h 148"/>
                    <a:gd name="T22" fmla="*/ 0 w 130"/>
                    <a:gd name="T23" fmla="*/ 74 h 148"/>
                    <a:gd name="T24" fmla="*/ 0 w 130"/>
                    <a:gd name="T25" fmla="*/ 75 h 148"/>
                    <a:gd name="T26" fmla="*/ 73 w 130"/>
                    <a:gd name="T27" fmla="*/ 148 h 148"/>
                    <a:gd name="T28" fmla="*/ 126 w 130"/>
                    <a:gd name="T29" fmla="*/ 126 h 148"/>
                    <a:gd name="T30" fmla="*/ 130 w 130"/>
                    <a:gd name="T31" fmla="*/ 118 h 148"/>
                    <a:gd name="T32" fmla="*/ 119 w 130"/>
                    <a:gd name="T33" fmla="*/ 10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0" h="148">
                      <a:moveTo>
                        <a:pt x="119" y="107"/>
                      </a:moveTo>
                      <a:cubicBezTo>
                        <a:pt x="116" y="107"/>
                        <a:pt x="114" y="108"/>
                        <a:pt x="112" y="110"/>
                      </a:cubicBezTo>
                      <a:cubicBezTo>
                        <a:pt x="100" y="122"/>
                        <a:pt x="88" y="127"/>
                        <a:pt x="74" y="127"/>
                      </a:cubicBezTo>
                      <a:cubicBezTo>
                        <a:pt x="46" y="127"/>
                        <a:pt x="24" y="104"/>
                        <a:pt x="24" y="74"/>
                      </a:cubicBezTo>
                      <a:cubicBezTo>
                        <a:pt x="24" y="74"/>
                        <a:pt x="24" y="74"/>
                        <a:pt x="24" y="74"/>
                      </a:cubicBezTo>
                      <a:cubicBezTo>
                        <a:pt x="24" y="44"/>
                        <a:pt x="45" y="21"/>
                        <a:pt x="73" y="21"/>
                      </a:cubicBezTo>
                      <a:cubicBezTo>
                        <a:pt x="90" y="21"/>
                        <a:pt x="101" y="29"/>
                        <a:pt x="110" y="37"/>
                      </a:cubicBezTo>
                      <a:cubicBezTo>
                        <a:pt x="112" y="39"/>
                        <a:pt x="115" y="40"/>
                        <a:pt x="117" y="40"/>
                      </a:cubicBezTo>
                      <a:cubicBezTo>
                        <a:pt x="124" y="40"/>
                        <a:pt x="129" y="35"/>
                        <a:pt x="129" y="29"/>
                      </a:cubicBezTo>
                      <a:cubicBezTo>
                        <a:pt x="129" y="25"/>
                        <a:pt x="127" y="22"/>
                        <a:pt x="125" y="20"/>
                      </a:cubicBezTo>
                      <a:cubicBezTo>
                        <a:pt x="110" y="6"/>
                        <a:pt x="93" y="0"/>
                        <a:pt x="73" y="0"/>
                      </a:cubicBezTo>
                      <a:cubicBezTo>
                        <a:pt x="33" y="0"/>
                        <a:pt x="0" y="33"/>
                        <a:pt x="0" y="74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115"/>
                        <a:pt x="33" y="148"/>
                        <a:pt x="73" y="148"/>
                      </a:cubicBezTo>
                      <a:cubicBezTo>
                        <a:pt x="94" y="148"/>
                        <a:pt x="111" y="141"/>
                        <a:pt x="126" y="126"/>
                      </a:cubicBezTo>
                      <a:cubicBezTo>
                        <a:pt x="128" y="124"/>
                        <a:pt x="130" y="121"/>
                        <a:pt x="130" y="118"/>
                      </a:cubicBezTo>
                      <a:cubicBezTo>
                        <a:pt x="130" y="112"/>
                        <a:pt x="125" y="107"/>
                        <a:pt x="119" y="107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89" name="Freeform 13">
                  <a:extLst>
                    <a:ext uri="{FF2B5EF4-FFF2-40B4-BE49-F238E27FC236}">
                      <a16:creationId xmlns:a16="http://schemas.microsoft.com/office/drawing/2014/main" id="{29183901-F86A-45F5-BBCF-3F6F4ADABC4A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10494963" y="3838575"/>
                  <a:ext cx="427037" cy="498475"/>
                </a:xfrm>
                <a:custGeom>
                  <a:avLst/>
                  <a:gdLst>
                    <a:gd name="T0" fmla="*/ 111 w 126"/>
                    <a:gd name="T1" fmla="*/ 16 h 147"/>
                    <a:gd name="T2" fmla="*/ 65 w 126"/>
                    <a:gd name="T3" fmla="*/ 0 h 147"/>
                    <a:gd name="T4" fmla="*/ 19 w 126"/>
                    <a:gd name="T5" fmla="*/ 9 h 147"/>
                    <a:gd name="T6" fmla="*/ 12 w 126"/>
                    <a:gd name="T7" fmla="*/ 19 h 147"/>
                    <a:gd name="T8" fmla="*/ 23 w 126"/>
                    <a:gd name="T9" fmla="*/ 30 h 147"/>
                    <a:gd name="T10" fmla="*/ 27 w 126"/>
                    <a:gd name="T11" fmla="*/ 29 h 147"/>
                    <a:gd name="T12" fmla="*/ 63 w 126"/>
                    <a:gd name="T13" fmla="*/ 21 h 147"/>
                    <a:gd name="T14" fmla="*/ 103 w 126"/>
                    <a:gd name="T15" fmla="*/ 58 h 147"/>
                    <a:gd name="T16" fmla="*/ 103 w 126"/>
                    <a:gd name="T17" fmla="*/ 61 h 147"/>
                    <a:gd name="T18" fmla="*/ 61 w 126"/>
                    <a:gd name="T19" fmla="*/ 55 h 147"/>
                    <a:gd name="T20" fmla="*/ 0 w 126"/>
                    <a:gd name="T21" fmla="*/ 102 h 147"/>
                    <a:gd name="T22" fmla="*/ 0 w 126"/>
                    <a:gd name="T23" fmla="*/ 102 h 147"/>
                    <a:gd name="T24" fmla="*/ 54 w 126"/>
                    <a:gd name="T25" fmla="*/ 147 h 147"/>
                    <a:gd name="T26" fmla="*/ 103 w 126"/>
                    <a:gd name="T27" fmla="*/ 125 h 147"/>
                    <a:gd name="T28" fmla="*/ 103 w 126"/>
                    <a:gd name="T29" fmla="*/ 134 h 147"/>
                    <a:gd name="T30" fmla="*/ 114 w 126"/>
                    <a:gd name="T31" fmla="*/ 145 h 147"/>
                    <a:gd name="T32" fmla="*/ 126 w 126"/>
                    <a:gd name="T33" fmla="*/ 134 h 147"/>
                    <a:gd name="T34" fmla="*/ 126 w 126"/>
                    <a:gd name="T35" fmla="*/ 57 h 147"/>
                    <a:gd name="T36" fmla="*/ 111 w 126"/>
                    <a:gd name="T37" fmla="*/ 16 h 147"/>
                    <a:gd name="T38" fmla="*/ 58 w 126"/>
                    <a:gd name="T39" fmla="*/ 128 h 147"/>
                    <a:gd name="T40" fmla="*/ 24 w 126"/>
                    <a:gd name="T41" fmla="*/ 102 h 147"/>
                    <a:gd name="T42" fmla="*/ 24 w 126"/>
                    <a:gd name="T43" fmla="*/ 101 h 147"/>
                    <a:gd name="T44" fmla="*/ 64 w 126"/>
                    <a:gd name="T45" fmla="*/ 73 h 147"/>
                    <a:gd name="T46" fmla="*/ 103 w 126"/>
                    <a:gd name="T47" fmla="*/ 79 h 147"/>
                    <a:gd name="T48" fmla="*/ 103 w 126"/>
                    <a:gd name="T49" fmla="*/ 91 h 147"/>
                    <a:gd name="T50" fmla="*/ 58 w 126"/>
                    <a:gd name="T51" fmla="*/ 128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6" h="147">
                      <a:moveTo>
                        <a:pt x="111" y="16"/>
                      </a:moveTo>
                      <a:cubicBezTo>
                        <a:pt x="101" y="5"/>
                        <a:pt x="85" y="0"/>
                        <a:pt x="65" y="0"/>
                      </a:cubicBezTo>
                      <a:cubicBezTo>
                        <a:pt x="48" y="0"/>
                        <a:pt x="34" y="3"/>
                        <a:pt x="19" y="9"/>
                      </a:cubicBezTo>
                      <a:cubicBezTo>
                        <a:pt x="16" y="11"/>
                        <a:pt x="12" y="15"/>
                        <a:pt x="12" y="19"/>
                      </a:cubicBezTo>
                      <a:cubicBezTo>
                        <a:pt x="12" y="25"/>
                        <a:pt x="17" y="30"/>
                        <a:pt x="23" y="30"/>
                      </a:cubicBezTo>
                      <a:cubicBezTo>
                        <a:pt x="24" y="30"/>
                        <a:pt x="26" y="29"/>
                        <a:pt x="27" y="29"/>
                      </a:cubicBezTo>
                      <a:cubicBezTo>
                        <a:pt x="39" y="23"/>
                        <a:pt x="50" y="21"/>
                        <a:pt x="63" y="21"/>
                      </a:cubicBezTo>
                      <a:cubicBezTo>
                        <a:pt x="89" y="21"/>
                        <a:pt x="103" y="34"/>
                        <a:pt x="103" y="58"/>
                      </a:cubicBezTo>
                      <a:cubicBezTo>
                        <a:pt x="103" y="61"/>
                        <a:pt x="103" y="61"/>
                        <a:pt x="103" y="61"/>
                      </a:cubicBezTo>
                      <a:cubicBezTo>
                        <a:pt x="92" y="58"/>
                        <a:pt x="80" y="55"/>
                        <a:pt x="61" y="55"/>
                      </a:cubicBezTo>
                      <a:cubicBezTo>
                        <a:pt x="23" y="55"/>
                        <a:pt x="0" y="73"/>
                        <a:pt x="0" y="102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0" y="132"/>
                        <a:pt x="27" y="147"/>
                        <a:pt x="54" y="147"/>
                      </a:cubicBezTo>
                      <a:cubicBezTo>
                        <a:pt x="79" y="147"/>
                        <a:pt x="94" y="136"/>
                        <a:pt x="103" y="125"/>
                      </a:cubicBezTo>
                      <a:cubicBezTo>
                        <a:pt x="103" y="134"/>
                        <a:pt x="103" y="134"/>
                        <a:pt x="103" y="134"/>
                      </a:cubicBezTo>
                      <a:cubicBezTo>
                        <a:pt x="103" y="141"/>
                        <a:pt x="108" y="145"/>
                        <a:pt x="114" y="145"/>
                      </a:cubicBezTo>
                      <a:cubicBezTo>
                        <a:pt x="121" y="145"/>
                        <a:pt x="126" y="140"/>
                        <a:pt x="126" y="134"/>
                      </a:cubicBezTo>
                      <a:cubicBezTo>
                        <a:pt x="126" y="57"/>
                        <a:pt x="126" y="57"/>
                        <a:pt x="126" y="57"/>
                      </a:cubicBezTo>
                      <a:cubicBezTo>
                        <a:pt x="126" y="40"/>
                        <a:pt x="121" y="25"/>
                        <a:pt x="111" y="16"/>
                      </a:cubicBezTo>
                      <a:moveTo>
                        <a:pt x="58" y="128"/>
                      </a:moveTo>
                      <a:cubicBezTo>
                        <a:pt x="42" y="128"/>
                        <a:pt x="24" y="120"/>
                        <a:pt x="24" y="102"/>
                      </a:cubicBezTo>
                      <a:cubicBezTo>
                        <a:pt x="24" y="101"/>
                        <a:pt x="24" y="101"/>
                        <a:pt x="24" y="101"/>
                      </a:cubicBezTo>
                      <a:cubicBezTo>
                        <a:pt x="24" y="84"/>
                        <a:pt x="39" y="73"/>
                        <a:pt x="64" y="73"/>
                      </a:cubicBezTo>
                      <a:cubicBezTo>
                        <a:pt x="77" y="73"/>
                        <a:pt x="90" y="75"/>
                        <a:pt x="103" y="79"/>
                      </a:cubicBezTo>
                      <a:cubicBezTo>
                        <a:pt x="103" y="91"/>
                        <a:pt x="103" y="91"/>
                        <a:pt x="103" y="91"/>
                      </a:cubicBezTo>
                      <a:cubicBezTo>
                        <a:pt x="103" y="112"/>
                        <a:pt x="84" y="128"/>
                        <a:pt x="58" y="128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90" name="Oval 14">
                  <a:extLst>
                    <a:ext uri="{FF2B5EF4-FFF2-40B4-BE49-F238E27FC236}">
                      <a16:creationId xmlns:a16="http://schemas.microsoft.com/office/drawing/2014/main" id="{A40F7C01-2B5F-4A2C-AB36-CB29AC24691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9774238" y="3648075"/>
                  <a:ext cx="92075" cy="9207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5DC544D-6E50-4AF9-8A9A-CDD5D16ED7C1}"/>
                  </a:ext>
                </a:extLst>
              </p:cNvPr>
              <p:cNvGrpSpPr/>
              <p:nvPr userDrawn="1"/>
            </p:nvGrpSpPr>
            <p:grpSpPr bwMode="white">
              <a:xfrm>
                <a:off x="564121" y="4756749"/>
                <a:ext cx="419634" cy="481486"/>
                <a:chOff x="5456238" y="3284538"/>
                <a:chExt cx="1249362" cy="1433512"/>
              </a:xfrm>
              <a:solidFill>
                <a:srgbClr val="DD0031"/>
              </a:solidFill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E10575A0-9A3C-4EAB-BB86-F0A4F08AD3B2}"/>
                    </a:ext>
                  </a:extLst>
                </p:cNvPr>
                <p:cNvGrpSpPr/>
                <p:nvPr userDrawn="1"/>
              </p:nvGrpSpPr>
              <p:grpSpPr bwMode="white">
                <a:xfrm>
                  <a:off x="5456238" y="3284538"/>
                  <a:ext cx="1249362" cy="1433512"/>
                  <a:chOff x="5456238" y="3284538"/>
                  <a:chExt cx="1249362" cy="1433512"/>
                </a:xfrm>
                <a:grpFill/>
              </p:grpSpPr>
              <p:sp>
                <p:nvSpPr>
                  <p:cNvPr id="62" name="Oval 15">
                    <a:extLst>
                      <a:ext uri="{FF2B5EF4-FFF2-40B4-BE49-F238E27FC236}">
                        <a16:creationId xmlns:a16="http://schemas.microsoft.com/office/drawing/2014/main" id="{829D45C6-4D5A-4784-B3C3-235F41DCC46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69013" y="3519488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63" name="Oval 16">
                    <a:extLst>
                      <a:ext uri="{FF2B5EF4-FFF2-40B4-BE49-F238E27FC236}">
                        <a16:creationId xmlns:a16="http://schemas.microsoft.com/office/drawing/2014/main" id="{BDBE022D-CA5F-4D1C-9B3C-509559422331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51550" y="4283075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64" name="Oval 17">
                    <a:extLst>
                      <a:ext uri="{FF2B5EF4-FFF2-40B4-BE49-F238E27FC236}">
                        <a16:creationId xmlns:a16="http://schemas.microsoft.com/office/drawing/2014/main" id="{9A804AC5-8864-4178-B85F-F11900CEA89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689601" y="3903663"/>
                    <a:ext cx="196850" cy="1968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65" name="Freeform 18">
                    <a:extLst>
                      <a:ext uri="{FF2B5EF4-FFF2-40B4-BE49-F238E27FC236}">
                        <a16:creationId xmlns:a16="http://schemas.microsoft.com/office/drawing/2014/main" id="{958887E2-7F04-409F-AE05-6DCB5D72AA4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91201" y="3624263"/>
                    <a:ext cx="217487" cy="217487"/>
                  </a:xfrm>
                  <a:custGeom>
                    <a:avLst/>
                    <a:gdLst>
                      <a:gd name="T0" fmla="*/ 53 w 64"/>
                      <a:gd name="T1" fmla="*/ 11 h 64"/>
                      <a:gd name="T2" fmla="*/ 53 w 64"/>
                      <a:gd name="T3" fmla="*/ 52 h 64"/>
                      <a:gd name="T4" fmla="*/ 11 w 64"/>
                      <a:gd name="T5" fmla="*/ 52 h 64"/>
                      <a:gd name="T6" fmla="*/ 11 w 64"/>
                      <a:gd name="T7" fmla="*/ 11 h 64"/>
                      <a:gd name="T8" fmla="*/ 53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53" y="11"/>
                        </a:moveTo>
                        <a:cubicBezTo>
                          <a:pt x="64" y="22"/>
                          <a:pt x="64" y="41"/>
                          <a:pt x="53" y="52"/>
                        </a:cubicBezTo>
                        <a:cubicBezTo>
                          <a:pt x="41" y="64"/>
                          <a:pt x="23" y="64"/>
                          <a:pt x="11" y="52"/>
                        </a:cubicBezTo>
                        <a:cubicBezTo>
                          <a:pt x="0" y="41"/>
                          <a:pt x="0" y="22"/>
                          <a:pt x="11" y="11"/>
                        </a:cubicBezTo>
                        <a:cubicBezTo>
                          <a:pt x="23" y="0"/>
                          <a:pt x="41" y="0"/>
                          <a:pt x="53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66" name="Freeform 19">
                    <a:extLst>
                      <a:ext uri="{FF2B5EF4-FFF2-40B4-BE49-F238E27FC236}">
                        <a16:creationId xmlns:a16="http://schemas.microsoft.com/office/drawing/2014/main" id="{374E35A4-1781-4F61-BA6E-BD599AA5805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11900" y="4160838"/>
                    <a:ext cx="217487" cy="220662"/>
                  </a:xfrm>
                  <a:custGeom>
                    <a:avLst/>
                    <a:gdLst>
                      <a:gd name="T0" fmla="*/ 53 w 64"/>
                      <a:gd name="T1" fmla="*/ 12 h 65"/>
                      <a:gd name="T2" fmla="*/ 11 w 64"/>
                      <a:gd name="T3" fmla="*/ 12 h 65"/>
                      <a:gd name="T4" fmla="*/ 11 w 64"/>
                      <a:gd name="T5" fmla="*/ 53 h 65"/>
                      <a:gd name="T6" fmla="*/ 53 w 64"/>
                      <a:gd name="T7" fmla="*/ 53 h 65"/>
                      <a:gd name="T8" fmla="*/ 53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53" y="12"/>
                        </a:moveTo>
                        <a:cubicBezTo>
                          <a:pt x="41" y="0"/>
                          <a:pt x="23" y="0"/>
                          <a:pt x="11" y="12"/>
                        </a:cubicBezTo>
                        <a:cubicBezTo>
                          <a:pt x="0" y="23"/>
                          <a:pt x="0" y="42"/>
                          <a:pt x="11" y="53"/>
                        </a:cubicBezTo>
                        <a:cubicBezTo>
                          <a:pt x="23" y="65"/>
                          <a:pt x="41" y="65"/>
                          <a:pt x="53" y="53"/>
                        </a:cubicBezTo>
                        <a:cubicBezTo>
                          <a:pt x="64" y="42"/>
                          <a:pt x="64" y="23"/>
                          <a:pt x="53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67" name="Freeform 20">
                    <a:extLst>
                      <a:ext uri="{FF2B5EF4-FFF2-40B4-BE49-F238E27FC236}">
                        <a16:creationId xmlns:a16="http://schemas.microsoft.com/office/drawing/2014/main" id="{58675AB0-1C43-41EF-90AC-56151C3266D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91201" y="4160838"/>
                    <a:ext cx="217487" cy="220662"/>
                  </a:xfrm>
                  <a:custGeom>
                    <a:avLst/>
                    <a:gdLst>
                      <a:gd name="T0" fmla="*/ 11 w 64"/>
                      <a:gd name="T1" fmla="*/ 12 h 65"/>
                      <a:gd name="T2" fmla="*/ 53 w 64"/>
                      <a:gd name="T3" fmla="*/ 12 h 65"/>
                      <a:gd name="T4" fmla="*/ 53 w 64"/>
                      <a:gd name="T5" fmla="*/ 53 h 65"/>
                      <a:gd name="T6" fmla="*/ 11 w 64"/>
                      <a:gd name="T7" fmla="*/ 53 h 65"/>
                      <a:gd name="T8" fmla="*/ 11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11" y="12"/>
                        </a:moveTo>
                        <a:cubicBezTo>
                          <a:pt x="23" y="0"/>
                          <a:pt x="41" y="0"/>
                          <a:pt x="53" y="12"/>
                        </a:cubicBezTo>
                        <a:cubicBezTo>
                          <a:pt x="64" y="23"/>
                          <a:pt x="64" y="42"/>
                          <a:pt x="53" y="53"/>
                        </a:cubicBezTo>
                        <a:cubicBezTo>
                          <a:pt x="41" y="65"/>
                          <a:pt x="23" y="65"/>
                          <a:pt x="11" y="53"/>
                        </a:cubicBezTo>
                        <a:cubicBezTo>
                          <a:pt x="0" y="42"/>
                          <a:pt x="0" y="23"/>
                          <a:pt x="11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68" name="Freeform 21">
                    <a:extLst>
                      <a:ext uri="{FF2B5EF4-FFF2-40B4-BE49-F238E27FC236}">
                        <a16:creationId xmlns:a16="http://schemas.microsoft.com/office/drawing/2014/main" id="{A9C95C1A-42BE-4163-83BB-F06A9714972F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29363" y="3624263"/>
                    <a:ext cx="217487" cy="217487"/>
                  </a:xfrm>
                  <a:custGeom>
                    <a:avLst/>
                    <a:gdLst>
                      <a:gd name="T0" fmla="*/ 11 w 64"/>
                      <a:gd name="T1" fmla="*/ 11 h 64"/>
                      <a:gd name="T2" fmla="*/ 11 w 64"/>
                      <a:gd name="T3" fmla="*/ 52 h 64"/>
                      <a:gd name="T4" fmla="*/ 53 w 64"/>
                      <a:gd name="T5" fmla="*/ 52 h 64"/>
                      <a:gd name="T6" fmla="*/ 53 w 64"/>
                      <a:gd name="T7" fmla="*/ 11 h 64"/>
                      <a:gd name="T8" fmla="*/ 11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11" y="11"/>
                        </a:moveTo>
                        <a:cubicBezTo>
                          <a:pt x="0" y="22"/>
                          <a:pt x="0" y="41"/>
                          <a:pt x="11" y="52"/>
                        </a:cubicBezTo>
                        <a:cubicBezTo>
                          <a:pt x="23" y="64"/>
                          <a:pt x="41" y="64"/>
                          <a:pt x="53" y="52"/>
                        </a:cubicBezTo>
                        <a:cubicBezTo>
                          <a:pt x="64" y="41"/>
                          <a:pt x="64" y="22"/>
                          <a:pt x="53" y="11"/>
                        </a:cubicBezTo>
                        <a:cubicBezTo>
                          <a:pt x="41" y="0"/>
                          <a:pt x="23" y="0"/>
                          <a:pt x="11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69" name="Oval 22">
                    <a:extLst>
                      <a:ext uri="{FF2B5EF4-FFF2-40B4-BE49-F238E27FC236}">
                        <a16:creationId xmlns:a16="http://schemas.microsoft.com/office/drawing/2014/main" id="{FC518DDE-5CF6-4AC0-8434-37EF372E497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86476" y="3284538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70" name="Oval 23">
                    <a:extLst>
                      <a:ext uri="{FF2B5EF4-FFF2-40B4-BE49-F238E27FC236}">
                        <a16:creationId xmlns:a16="http://schemas.microsoft.com/office/drawing/2014/main" id="{2C7562BD-A2E6-433A-84FE-F451E3D21FC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69013" y="4551363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71" name="Oval 24">
                    <a:extLst>
                      <a:ext uri="{FF2B5EF4-FFF2-40B4-BE49-F238E27FC236}">
                        <a16:creationId xmlns:a16="http://schemas.microsoft.com/office/drawing/2014/main" id="{E78E8F1C-0336-410F-BF1E-F18CC6339AF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456238" y="3916363"/>
                    <a:ext cx="166687" cy="16986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72" name="Freeform 25">
                    <a:extLst>
                      <a:ext uri="{FF2B5EF4-FFF2-40B4-BE49-F238E27FC236}">
                        <a16:creationId xmlns:a16="http://schemas.microsoft.com/office/drawing/2014/main" id="{52FF871A-57C0-4DF1-AC01-071F4E21D33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32451" y="3460750"/>
                    <a:ext cx="182562" cy="184150"/>
                  </a:xfrm>
                  <a:custGeom>
                    <a:avLst/>
                    <a:gdLst>
                      <a:gd name="T0" fmla="*/ 44 w 54"/>
                      <a:gd name="T1" fmla="*/ 10 h 54"/>
                      <a:gd name="T2" fmla="*/ 44 w 54"/>
                      <a:gd name="T3" fmla="*/ 45 h 54"/>
                      <a:gd name="T4" fmla="*/ 9 w 54"/>
                      <a:gd name="T5" fmla="*/ 45 h 54"/>
                      <a:gd name="T6" fmla="*/ 9 w 54"/>
                      <a:gd name="T7" fmla="*/ 10 h 54"/>
                      <a:gd name="T8" fmla="*/ 44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4" y="10"/>
                        </a:moveTo>
                        <a:cubicBezTo>
                          <a:pt x="54" y="19"/>
                          <a:pt x="54" y="35"/>
                          <a:pt x="44" y="45"/>
                        </a:cubicBezTo>
                        <a:cubicBezTo>
                          <a:pt x="35" y="54"/>
                          <a:pt x="19" y="54"/>
                          <a:pt x="9" y="45"/>
                        </a:cubicBezTo>
                        <a:cubicBezTo>
                          <a:pt x="0" y="35"/>
                          <a:pt x="0" y="19"/>
                          <a:pt x="9" y="10"/>
                        </a:cubicBezTo>
                        <a:cubicBezTo>
                          <a:pt x="19" y="0"/>
                          <a:pt x="35" y="0"/>
                          <a:pt x="44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73" name="Freeform 26">
                    <a:extLst>
                      <a:ext uri="{FF2B5EF4-FFF2-40B4-BE49-F238E27FC236}">
                        <a16:creationId xmlns:a16="http://schemas.microsoft.com/office/drawing/2014/main" id="{0B240C13-7119-42F2-B6B8-4DE9AC9840B3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05575" y="4357688"/>
                    <a:ext cx="182562" cy="184150"/>
                  </a:xfrm>
                  <a:custGeom>
                    <a:avLst/>
                    <a:gdLst>
                      <a:gd name="T0" fmla="*/ 45 w 54"/>
                      <a:gd name="T1" fmla="*/ 9 h 54"/>
                      <a:gd name="T2" fmla="*/ 10 w 54"/>
                      <a:gd name="T3" fmla="*/ 9 h 54"/>
                      <a:gd name="T4" fmla="*/ 10 w 54"/>
                      <a:gd name="T5" fmla="*/ 44 h 54"/>
                      <a:gd name="T6" fmla="*/ 45 w 54"/>
                      <a:gd name="T7" fmla="*/ 44 h 54"/>
                      <a:gd name="T8" fmla="*/ 45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5" y="9"/>
                        </a:moveTo>
                        <a:cubicBezTo>
                          <a:pt x="35" y="0"/>
                          <a:pt x="20" y="0"/>
                          <a:pt x="10" y="9"/>
                        </a:cubicBezTo>
                        <a:cubicBezTo>
                          <a:pt x="0" y="19"/>
                          <a:pt x="0" y="35"/>
                          <a:pt x="10" y="44"/>
                        </a:cubicBezTo>
                        <a:cubicBezTo>
                          <a:pt x="20" y="54"/>
                          <a:pt x="35" y="54"/>
                          <a:pt x="45" y="44"/>
                        </a:cubicBezTo>
                        <a:cubicBezTo>
                          <a:pt x="54" y="35"/>
                          <a:pt x="54" y="19"/>
                          <a:pt x="45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74" name="Freeform 27">
                    <a:extLst>
                      <a:ext uri="{FF2B5EF4-FFF2-40B4-BE49-F238E27FC236}">
                        <a16:creationId xmlns:a16="http://schemas.microsoft.com/office/drawing/2014/main" id="{0573E87A-F0E8-4288-B5C1-8CEF706D8969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32451" y="4357688"/>
                    <a:ext cx="182562" cy="184150"/>
                  </a:xfrm>
                  <a:custGeom>
                    <a:avLst/>
                    <a:gdLst>
                      <a:gd name="T0" fmla="*/ 9 w 54"/>
                      <a:gd name="T1" fmla="*/ 9 h 54"/>
                      <a:gd name="T2" fmla="*/ 44 w 54"/>
                      <a:gd name="T3" fmla="*/ 9 h 54"/>
                      <a:gd name="T4" fmla="*/ 44 w 54"/>
                      <a:gd name="T5" fmla="*/ 44 h 54"/>
                      <a:gd name="T6" fmla="*/ 9 w 54"/>
                      <a:gd name="T7" fmla="*/ 44 h 54"/>
                      <a:gd name="T8" fmla="*/ 9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9" y="9"/>
                        </a:moveTo>
                        <a:cubicBezTo>
                          <a:pt x="19" y="0"/>
                          <a:pt x="35" y="0"/>
                          <a:pt x="44" y="9"/>
                        </a:cubicBezTo>
                        <a:cubicBezTo>
                          <a:pt x="54" y="19"/>
                          <a:pt x="54" y="35"/>
                          <a:pt x="44" y="44"/>
                        </a:cubicBezTo>
                        <a:cubicBezTo>
                          <a:pt x="35" y="54"/>
                          <a:pt x="19" y="54"/>
                          <a:pt x="9" y="44"/>
                        </a:cubicBezTo>
                        <a:cubicBezTo>
                          <a:pt x="0" y="35"/>
                          <a:pt x="0" y="19"/>
                          <a:pt x="9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75" name="Freeform 28">
                    <a:extLst>
                      <a:ext uri="{FF2B5EF4-FFF2-40B4-BE49-F238E27FC236}">
                        <a16:creationId xmlns:a16="http://schemas.microsoft.com/office/drawing/2014/main" id="{D4E907C6-4718-4C17-867E-34D39B5890B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23038" y="3460750"/>
                    <a:ext cx="182562" cy="184150"/>
                  </a:xfrm>
                  <a:custGeom>
                    <a:avLst/>
                    <a:gdLst>
                      <a:gd name="T0" fmla="*/ 10 w 54"/>
                      <a:gd name="T1" fmla="*/ 10 h 54"/>
                      <a:gd name="T2" fmla="*/ 10 w 54"/>
                      <a:gd name="T3" fmla="*/ 45 h 54"/>
                      <a:gd name="T4" fmla="*/ 45 w 54"/>
                      <a:gd name="T5" fmla="*/ 45 h 54"/>
                      <a:gd name="T6" fmla="*/ 45 w 54"/>
                      <a:gd name="T7" fmla="*/ 10 h 54"/>
                      <a:gd name="T8" fmla="*/ 10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10" y="10"/>
                        </a:moveTo>
                        <a:cubicBezTo>
                          <a:pt x="0" y="19"/>
                          <a:pt x="0" y="35"/>
                          <a:pt x="10" y="45"/>
                        </a:cubicBezTo>
                        <a:cubicBezTo>
                          <a:pt x="20" y="54"/>
                          <a:pt x="35" y="54"/>
                          <a:pt x="45" y="45"/>
                        </a:cubicBezTo>
                        <a:cubicBezTo>
                          <a:pt x="54" y="35"/>
                          <a:pt x="54" y="19"/>
                          <a:pt x="45" y="10"/>
                        </a:cubicBezTo>
                        <a:cubicBezTo>
                          <a:pt x="35" y="0"/>
                          <a:pt x="20" y="0"/>
                          <a:pt x="10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76" name="Freeform 29">
                    <a:extLst>
                      <a:ext uri="{FF2B5EF4-FFF2-40B4-BE49-F238E27FC236}">
                        <a16:creationId xmlns:a16="http://schemas.microsoft.com/office/drawing/2014/main" id="{9403B540-A6FD-4D39-9354-FD6CDA5EF7F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872163" y="3400425"/>
                    <a:ext cx="166687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33 w 49"/>
                      <a:gd name="T3" fmla="*/ 45 h 50"/>
                      <a:gd name="T4" fmla="*/ 5 w 49"/>
                      <a:gd name="T5" fmla="*/ 33 h 50"/>
                      <a:gd name="T6" fmla="*/ 16 w 49"/>
                      <a:gd name="T7" fmla="*/ 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9" y="28"/>
                          <a:pt x="44" y="41"/>
                          <a:pt x="33" y="45"/>
                        </a:cubicBezTo>
                        <a:cubicBezTo>
                          <a:pt x="22" y="50"/>
                          <a:pt x="9" y="45"/>
                          <a:pt x="5" y="33"/>
                        </a:cubicBezTo>
                        <a:cubicBezTo>
                          <a:pt x="0" y="22"/>
                          <a:pt x="5" y="10"/>
                          <a:pt x="16" y="5"/>
                        </a:cubicBezTo>
                        <a:cubicBezTo>
                          <a:pt x="27" y="0"/>
                          <a:pt x="40" y="6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77" name="Freeform 30">
                    <a:extLst>
                      <a:ext uri="{FF2B5EF4-FFF2-40B4-BE49-F238E27FC236}">
                        <a16:creationId xmlns:a16="http://schemas.microsoft.com/office/drawing/2014/main" id="{F72DAD99-A5B4-4359-BC64-AEDE88505BDF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281738" y="4432300"/>
                    <a:ext cx="165100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16 w 49"/>
                      <a:gd name="T3" fmla="*/ 5 h 50"/>
                      <a:gd name="T4" fmla="*/ 4 w 49"/>
                      <a:gd name="T5" fmla="*/ 33 h 50"/>
                      <a:gd name="T6" fmla="*/ 33 w 49"/>
                      <a:gd name="T7" fmla="*/ 4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0" y="6"/>
                          <a:pt x="27" y="0"/>
                          <a:pt x="16" y="5"/>
                        </a:cubicBezTo>
                        <a:cubicBezTo>
                          <a:pt x="5" y="9"/>
                          <a:pt x="0" y="22"/>
                          <a:pt x="4" y="33"/>
                        </a:cubicBezTo>
                        <a:cubicBezTo>
                          <a:pt x="9" y="44"/>
                          <a:pt x="22" y="50"/>
                          <a:pt x="33" y="45"/>
                        </a:cubicBezTo>
                        <a:cubicBezTo>
                          <a:pt x="44" y="41"/>
                          <a:pt x="49" y="28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78" name="Freeform 32">
                    <a:extLst>
                      <a:ext uri="{FF2B5EF4-FFF2-40B4-BE49-F238E27FC236}">
                        <a16:creationId xmlns:a16="http://schemas.microsoft.com/office/drawing/2014/main" id="{6DF4B6ED-69B9-4CC1-AEC0-46056D79C89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572126" y="3702050"/>
                    <a:ext cx="165100" cy="169862"/>
                  </a:xfrm>
                  <a:custGeom>
                    <a:avLst/>
                    <a:gdLst>
                      <a:gd name="T0" fmla="*/ 33 w 49"/>
                      <a:gd name="T1" fmla="*/ 5 h 50"/>
                      <a:gd name="T2" fmla="*/ 45 w 49"/>
                      <a:gd name="T3" fmla="*/ 33 h 50"/>
                      <a:gd name="T4" fmla="*/ 16 w 49"/>
                      <a:gd name="T5" fmla="*/ 45 h 50"/>
                      <a:gd name="T6" fmla="*/ 4 w 49"/>
                      <a:gd name="T7" fmla="*/ 17 h 50"/>
                      <a:gd name="T8" fmla="*/ 33 w 49"/>
                      <a:gd name="T9" fmla="*/ 5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33" y="5"/>
                        </a:moveTo>
                        <a:cubicBezTo>
                          <a:pt x="44" y="10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4" y="17"/>
                        </a:cubicBezTo>
                        <a:cubicBezTo>
                          <a:pt x="9" y="6"/>
                          <a:pt x="22" y="0"/>
                          <a:pt x="33" y="5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79" name="Freeform 33">
                    <a:extLst>
                      <a:ext uri="{FF2B5EF4-FFF2-40B4-BE49-F238E27FC236}">
                        <a16:creationId xmlns:a16="http://schemas.microsoft.com/office/drawing/2014/main" id="{DCC0668B-0A51-4808-B989-D00BFABBD0C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872163" y="4432300"/>
                    <a:ext cx="166687" cy="169862"/>
                  </a:xfrm>
                  <a:custGeom>
                    <a:avLst/>
                    <a:gdLst>
                      <a:gd name="T0" fmla="*/ 5 w 49"/>
                      <a:gd name="T1" fmla="*/ 17 h 50"/>
                      <a:gd name="T2" fmla="*/ 33 w 49"/>
                      <a:gd name="T3" fmla="*/ 5 h 50"/>
                      <a:gd name="T4" fmla="*/ 45 w 49"/>
                      <a:gd name="T5" fmla="*/ 33 h 50"/>
                      <a:gd name="T6" fmla="*/ 16 w 49"/>
                      <a:gd name="T7" fmla="*/ 45 h 50"/>
                      <a:gd name="T8" fmla="*/ 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5" y="17"/>
                        </a:moveTo>
                        <a:cubicBezTo>
                          <a:pt x="9" y="6"/>
                          <a:pt x="22" y="0"/>
                          <a:pt x="33" y="5"/>
                        </a:cubicBezTo>
                        <a:cubicBezTo>
                          <a:pt x="44" y="9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80" name="Freeform 34">
                    <a:extLst>
                      <a:ext uri="{FF2B5EF4-FFF2-40B4-BE49-F238E27FC236}">
                        <a16:creationId xmlns:a16="http://schemas.microsoft.com/office/drawing/2014/main" id="{097452FB-C403-4D26-994D-1E3EDF225D2D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299201" y="3400425"/>
                    <a:ext cx="165100" cy="169862"/>
                  </a:xfrm>
                  <a:custGeom>
                    <a:avLst/>
                    <a:gdLst>
                      <a:gd name="T0" fmla="*/ 4 w 49"/>
                      <a:gd name="T1" fmla="*/ 17 h 50"/>
                      <a:gd name="T2" fmla="*/ 16 w 49"/>
                      <a:gd name="T3" fmla="*/ 45 h 50"/>
                      <a:gd name="T4" fmla="*/ 45 w 49"/>
                      <a:gd name="T5" fmla="*/ 33 h 50"/>
                      <a:gd name="T6" fmla="*/ 33 w 49"/>
                      <a:gd name="T7" fmla="*/ 5 h 50"/>
                      <a:gd name="T8" fmla="*/ 4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" y="17"/>
                        </a:moveTo>
                        <a:cubicBezTo>
                          <a:pt x="0" y="28"/>
                          <a:pt x="5" y="41"/>
                          <a:pt x="16" y="45"/>
                        </a:cubicBezTo>
                        <a:cubicBezTo>
                          <a:pt x="27" y="50"/>
                          <a:pt x="40" y="45"/>
                          <a:pt x="45" y="33"/>
                        </a:cubicBezTo>
                        <a:cubicBezTo>
                          <a:pt x="49" y="22"/>
                          <a:pt x="44" y="10"/>
                          <a:pt x="33" y="5"/>
                        </a:cubicBezTo>
                        <a:cubicBezTo>
                          <a:pt x="22" y="0"/>
                          <a:pt x="9" y="6"/>
                          <a:pt x="4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</p:grpSp>
            <p:sp>
              <p:nvSpPr>
                <p:cNvPr id="61" name="Freeform 31">
                  <a:extLst>
                    <a:ext uri="{FF2B5EF4-FFF2-40B4-BE49-F238E27FC236}">
                      <a16:creationId xmlns:a16="http://schemas.microsoft.com/office/drawing/2014/main" id="{7F996349-50F9-4E5D-B5F5-B6B6F1517B39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554663" y="4130675"/>
                  <a:ext cx="165100" cy="169862"/>
                </a:xfrm>
                <a:custGeom>
                  <a:avLst/>
                  <a:gdLst>
                    <a:gd name="T0" fmla="*/ 16 w 49"/>
                    <a:gd name="T1" fmla="*/ 5 h 50"/>
                    <a:gd name="T2" fmla="*/ 45 w 49"/>
                    <a:gd name="T3" fmla="*/ 17 h 50"/>
                    <a:gd name="T4" fmla="*/ 33 w 49"/>
                    <a:gd name="T5" fmla="*/ 45 h 50"/>
                    <a:gd name="T6" fmla="*/ 4 w 49"/>
                    <a:gd name="T7" fmla="*/ 33 h 50"/>
                    <a:gd name="T8" fmla="*/ 16 w 49"/>
                    <a:gd name="T9" fmla="*/ 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50">
                      <a:moveTo>
                        <a:pt x="16" y="5"/>
                      </a:moveTo>
                      <a:cubicBezTo>
                        <a:pt x="27" y="0"/>
                        <a:pt x="40" y="6"/>
                        <a:pt x="45" y="17"/>
                      </a:cubicBezTo>
                      <a:cubicBezTo>
                        <a:pt x="49" y="28"/>
                        <a:pt x="44" y="40"/>
                        <a:pt x="33" y="45"/>
                      </a:cubicBezTo>
                      <a:cubicBezTo>
                        <a:pt x="22" y="50"/>
                        <a:pt x="9" y="44"/>
                        <a:pt x="4" y="33"/>
                      </a:cubicBezTo>
                      <a:cubicBezTo>
                        <a:pt x="0" y="22"/>
                        <a:pt x="5" y="10"/>
                        <a:pt x="16" y="5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51A3AA5-14B2-4098-B7BF-A1422DD4DE41}"/>
                  </a:ext>
                </a:extLst>
              </p:cNvPr>
              <p:cNvGrpSpPr/>
              <p:nvPr userDrawn="1"/>
            </p:nvGrpSpPr>
            <p:grpSpPr bwMode="white">
              <a:xfrm>
                <a:off x="342306" y="4542399"/>
                <a:ext cx="720896" cy="910185"/>
                <a:chOff x="4795838" y="2646363"/>
                <a:chExt cx="2146299" cy="2709862"/>
              </a:xfrm>
              <a:solidFill>
                <a:srgbClr val="A2ACAB"/>
              </a:solidFill>
            </p:grpSpPr>
            <p:sp>
              <p:nvSpPr>
                <p:cNvPr id="17" name="Oval 35">
                  <a:extLst>
                    <a:ext uri="{FF2B5EF4-FFF2-40B4-BE49-F238E27FC236}">
                      <a16:creationId xmlns:a16="http://schemas.microsoft.com/office/drawing/2014/main" id="{778E0A17-7335-4A4B-A2D9-EFBD655C8C2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75363" y="3081338"/>
                  <a:ext cx="134937" cy="13493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8" name="Oval 36">
                  <a:extLst>
                    <a:ext uri="{FF2B5EF4-FFF2-40B4-BE49-F238E27FC236}">
                      <a16:creationId xmlns:a16="http://schemas.microsoft.com/office/drawing/2014/main" id="{21889AB2-9C97-402C-BC77-EF19A174817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88063" y="2905125"/>
                  <a:ext cx="109537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9" name="Oval 37">
                  <a:extLst>
                    <a:ext uri="{FF2B5EF4-FFF2-40B4-BE49-F238E27FC236}">
                      <a16:creationId xmlns:a16="http://schemas.microsoft.com/office/drawing/2014/main" id="{EDE0A015-DEB5-46D1-A672-1DE8B7B9D59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05525" y="2759075"/>
                  <a:ext cx="74612" cy="7778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0" name="Oval 38">
                  <a:extLst>
                    <a:ext uri="{FF2B5EF4-FFF2-40B4-BE49-F238E27FC236}">
                      <a16:creationId xmlns:a16="http://schemas.microsoft.com/office/drawing/2014/main" id="{9AA773EA-FC1A-41A1-A13C-3315992C371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19813" y="2646363"/>
                  <a:ext cx="46037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1" name="Oval 39">
                  <a:extLst>
                    <a:ext uri="{FF2B5EF4-FFF2-40B4-BE49-F238E27FC236}">
                      <a16:creationId xmlns:a16="http://schemas.microsoft.com/office/drawing/2014/main" id="{CF795FC3-B72E-49B6-AC57-3503E7F2C3A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78538" y="4786313"/>
                  <a:ext cx="138112" cy="1381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2" name="Oval 40">
                  <a:extLst>
                    <a:ext uri="{FF2B5EF4-FFF2-40B4-BE49-F238E27FC236}">
                      <a16:creationId xmlns:a16="http://schemas.microsoft.com/office/drawing/2014/main" id="{CE073694-6859-455B-99EC-2E67045D41E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96000" y="4992688"/>
                  <a:ext cx="104775" cy="10636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3" name="Oval 41">
                  <a:extLst>
                    <a:ext uri="{FF2B5EF4-FFF2-40B4-BE49-F238E27FC236}">
                      <a16:creationId xmlns:a16="http://schemas.microsoft.com/office/drawing/2014/main" id="{4F3386AA-8D88-47DD-92D5-6F02B52F8822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08700" y="5165725"/>
                  <a:ext cx="77787" cy="793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4" name="Oval 42">
                  <a:extLst>
                    <a:ext uri="{FF2B5EF4-FFF2-40B4-BE49-F238E27FC236}">
                      <a16:creationId xmlns:a16="http://schemas.microsoft.com/office/drawing/2014/main" id="{95644568-D849-43E7-A2E1-AEF0323F1A4B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26163" y="5311775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5" name="Freeform 43">
                  <a:extLst>
                    <a:ext uri="{FF2B5EF4-FFF2-40B4-BE49-F238E27FC236}">
                      <a16:creationId xmlns:a16="http://schemas.microsoft.com/office/drawing/2014/main" id="{F8554859-FBF7-4076-9C6E-176CBBF18803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465763" y="3325813"/>
                  <a:ext cx="152400" cy="149225"/>
                </a:xfrm>
                <a:custGeom>
                  <a:avLst/>
                  <a:gdLst>
                    <a:gd name="T0" fmla="*/ 37 w 45"/>
                    <a:gd name="T1" fmla="*/ 8 h 44"/>
                    <a:gd name="T2" fmla="*/ 37 w 45"/>
                    <a:gd name="T3" fmla="*/ 36 h 44"/>
                    <a:gd name="T4" fmla="*/ 8 w 45"/>
                    <a:gd name="T5" fmla="*/ 36 h 44"/>
                    <a:gd name="T6" fmla="*/ 8 w 45"/>
                    <a:gd name="T7" fmla="*/ 8 h 44"/>
                    <a:gd name="T8" fmla="*/ 37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37" y="8"/>
                      </a:moveTo>
                      <a:cubicBezTo>
                        <a:pt x="45" y="15"/>
                        <a:pt x="45" y="28"/>
                        <a:pt x="37" y="36"/>
                      </a:cubicBezTo>
                      <a:cubicBezTo>
                        <a:pt x="29" y="44"/>
                        <a:pt x="16" y="44"/>
                        <a:pt x="8" y="36"/>
                      </a:cubicBezTo>
                      <a:cubicBezTo>
                        <a:pt x="0" y="28"/>
                        <a:pt x="0" y="15"/>
                        <a:pt x="8" y="8"/>
                      </a:cubicBezTo>
                      <a:cubicBezTo>
                        <a:pt x="16" y="0"/>
                        <a:pt x="29" y="0"/>
                        <a:pt x="37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6" name="Freeform 44">
                  <a:extLst>
                    <a:ext uri="{FF2B5EF4-FFF2-40B4-BE49-F238E27FC236}">
                      <a16:creationId xmlns:a16="http://schemas.microsoft.com/office/drawing/2014/main" id="{DDD16E5F-4793-4F5A-9C4E-82E4480B6B9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51463" y="3206750"/>
                  <a:ext cx="114300" cy="115887"/>
                </a:xfrm>
                <a:custGeom>
                  <a:avLst/>
                  <a:gdLst>
                    <a:gd name="T0" fmla="*/ 28 w 34"/>
                    <a:gd name="T1" fmla="*/ 6 h 34"/>
                    <a:gd name="T2" fmla="*/ 28 w 34"/>
                    <a:gd name="T3" fmla="*/ 28 h 34"/>
                    <a:gd name="T4" fmla="*/ 6 w 34"/>
                    <a:gd name="T5" fmla="*/ 28 h 34"/>
                    <a:gd name="T6" fmla="*/ 6 w 34"/>
                    <a:gd name="T7" fmla="*/ 6 h 34"/>
                    <a:gd name="T8" fmla="*/ 28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28" y="6"/>
                      </a:move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  <a:cubicBezTo>
                        <a:pt x="12" y="0"/>
                        <a:pt x="22" y="0"/>
                        <a:pt x="28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7" name="Freeform 45">
                  <a:extLst>
                    <a:ext uri="{FF2B5EF4-FFF2-40B4-BE49-F238E27FC236}">
                      <a16:creationId xmlns:a16="http://schemas.microsoft.com/office/drawing/2014/main" id="{12FD14BB-E53A-4D5B-A5E0-351EA9784993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53038" y="3111500"/>
                  <a:ext cx="84137" cy="80962"/>
                </a:xfrm>
                <a:custGeom>
                  <a:avLst/>
                  <a:gdLst>
                    <a:gd name="T0" fmla="*/ 20 w 25"/>
                    <a:gd name="T1" fmla="*/ 4 h 24"/>
                    <a:gd name="T2" fmla="*/ 20 w 25"/>
                    <a:gd name="T3" fmla="*/ 20 h 24"/>
                    <a:gd name="T4" fmla="*/ 5 w 25"/>
                    <a:gd name="T5" fmla="*/ 20 h 24"/>
                    <a:gd name="T6" fmla="*/ 5 w 25"/>
                    <a:gd name="T7" fmla="*/ 4 h 24"/>
                    <a:gd name="T8" fmla="*/ 20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20" y="4"/>
                      </a:moveTo>
                      <a:cubicBezTo>
                        <a:pt x="25" y="8"/>
                        <a:pt x="25" y="15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5"/>
                        <a:pt x="0" y="8"/>
                        <a:pt x="5" y="4"/>
                      </a:cubicBezTo>
                      <a:cubicBezTo>
                        <a:pt x="9" y="0"/>
                        <a:pt x="16" y="0"/>
                        <a:pt x="20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8" name="Freeform 46">
                  <a:extLst>
                    <a:ext uri="{FF2B5EF4-FFF2-40B4-BE49-F238E27FC236}">
                      <a16:creationId xmlns:a16="http://schemas.microsoft.com/office/drawing/2014/main" id="{FBF1311F-252E-4902-8AD7-C26905A6FCD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673850" y="4527550"/>
                  <a:ext cx="149225" cy="149225"/>
                </a:xfrm>
                <a:custGeom>
                  <a:avLst/>
                  <a:gdLst>
                    <a:gd name="T0" fmla="*/ 36 w 44"/>
                    <a:gd name="T1" fmla="*/ 8 h 44"/>
                    <a:gd name="T2" fmla="*/ 8 w 44"/>
                    <a:gd name="T3" fmla="*/ 8 h 44"/>
                    <a:gd name="T4" fmla="*/ 8 w 44"/>
                    <a:gd name="T5" fmla="*/ 37 h 44"/>
                    <a:gd name="T6" fmla="*/ 36 w 44"/>
                    <a:gd name="T7" fmla="*/ 37 h 44"/>
                    <a:gd name="T8" fmla="*/ 36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36" y="8"/>
                      </a:moveTo>
                      <a:cubicBezTo>
                        <a:pt x="28" y="0"/>
                        <a:pt x="16" y="0"/>
                        <a:pt x="8" y="8"/>
                      </a:cubicBezTo>
                      <a:cubicBezTo>
                        <a:pt x="0" y="16"/>
                        <a:pt x="0" y="29"/>
                        <a:pt x="8" y="37"/>
                      </a:cubicBezTo>
                      <a:cubicBezTo>
                        <a:pt x="16" y="44"/>
                        <a:pt x="28" y="44"/>
                        <a:pt x="36" y="37"/>
                      </a:cubicBezTo>
                      <a:cubicBezTo>
                        <a:pt x="44" y="29"/>
                        <a:pt x="44" y="16"/>
                        <a:pt x="36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9" name="Freeform 47">
                  <a:extLst>
                    <a:ext uri="{FF2B5EF4-FFF2-40B4-BE49-F238E27FC236}">
                      <a16:creationId xmlns:a16="http://schemas.microsoft.com/office/drawing/2014/main" id="{6145A329-06D2-43C0-8606-8A9A9B77900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823075" y="4679950"/>
                  <a:ext cx="119062" cy="115887"/>
                </a:xfrm>
                <a:custGeom>
                  <a:avLst/>
                  <a:gdLst>
                    <a:gd name="T0" fmla="*/ 29 w 35"/>
                    <a:gd name="T1" fmla="*/ 6 h 34"/>
                    <a:gd name="T2" fmla="*/ 6 w 35"/>
                    <a:gd name="T3" fmla="*/ 6 h 34"/>
                    <a:gd name="T4" fmla="*/ 6 w 35"/>
                    <a:gd name="T5" fmla="*/ 28 h 34"/>
                    <a:gd name="T6" fmla="*/ 29 w 35"/>
                    <a:gd name="T7" fmla="*/ 28 h 34"/>
                    <a:gd name="T8" fmla="*/ 29 w 35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4">
                      <a:moveTo>
                        <a:pt x="29" y="6"/>
                      </a:moveTo>
                      <a:cubicBezTo>
                        <a:pt x="23" y="0"/>
                        <a:pt x="13" y="0"/>
                        <a:pt x="6" y="6"/>
                      </a:cubicBezTo>
                      <a:cubicBezTo>
                        <a:pt x="0" y="12"/>
                        <a:pt x="0" y="22"/>
                        <a:pt x="6" y="28"/>
                      </a:cubicBezTo>
                      <a:cubicBezTo>
                        <a:pt x="13" y="34"/>
                        <a:pt x="23" y="34"/>
                        <a:pt x="29" y="28"/>
                      </a:cubicBezTo>
                      <a:cubicBezTo>
                        <a:pt x="35" y="22"/>
                        <a:pt x="35" y="12"/>
                        <a:pt x="29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0" name="Oval 48">
                  <a:extLst>
                    <a:ext uri="{FF2B5EF4-FFF2-40B4-BE49-F238E27FC236}">
                      <a16:creationId xmlns:a16="http://schemas.microsoft.com/office/drawing/2014/main" id="{96E8E1DA-AD52-494C-8CEE-48C5841A6F18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5226050" y="3937000"/>
                  <a:ext cx="138112" cy="1365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1" name="Oval 49">
                  <a:extLst>
                    <a:ext uri="{FF2B5EF4-FFF2-40B4-BE49-F238E27FC236}">
                      <a16:creationId xmlns:a16="http://schemas.microsoft.com/office/drawing/2014/main" id="{8A9B56EE-9239-441A-AE2C-8039B2760B7D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5053013" y="3951288"/>
                  <a:ext cx="104775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2" name="Oval 50">
                  <a:extLst>
                    <a:ext uri="{FF2B5EF4-FFF2-40B4-BE49-F238E27FC236}">
                      <a16:creationId xmlns:a16="http://schemas.microsoft.com/office/drawing/2014/main" id="{01F6CD8E-E86B-4386-B177-E79DC3F03D9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4906963" y="3967163"/>
                  <a:ext cx="74612" cy="746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3" name="Oval 51">
                  <a:extLst>
                    <a:ext uri="{FF2B5EF4-FFF2-40B4-BE49-F238E27FC236}">
                      <a16:creationId xmlns:a16="http://schemas.microsoft.com/office/drawing/2014/main" id="{85F9D962-83E1-4764-B900-DD5643CA9B8B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4795838" y="3981450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4" name="Freeform 52">
                  <a:extLst>
                    <a:ext uri="{FF2B5EF4-FFF2-40B4-BE49-F238E27FC236}">
                      <a16:creationId xmlns:a16="http://schemas.microsoft.com/office/drawing/2014/main" id="{6549FDC0-9683-4D15-BDE1-239C5E8DAB3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468938" y="4530725"/>
                  <a:ext cx="152400" cy="149225"/>
                </a:xfrm>
                <a:custGeom>
                  <a:avLst/>
                  <a:gdLst>
                    <a:gd name="T0" fmla="*/ 8 w 45"/>
                    <a:gd name="T1" fmla="*/ 8 h 44"/>
                    <a:gd name="T2" fmla="*/ 37 w 45"/>
                    <a:gd name="T3" fmla="*/ 8 h 44"/>
                    <a:gd name="T4" fmla="*/ 37 w 45"/>
                    <a:gd name="T5" fmla="*/ 37 h 44"/>
                    <a:gd name="T6" fmla="*/ 8 w 45"/>
                    <a:gd name="T7" fmla="*/ 37 h 44"/>
                    <a:gd name="T8" fmla="*/ 8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8" y="8"/>
                      </a:moveTo>
                      <a:cubicBezTo>
                        <a:pt x="16" y="0"/>
                        <a:pt x="29" y="0"/>
                        <a:pt x="37" y="8"/>
                      </a:cubicBezTo>
                      <a:cubicBezTo>
                        <a:pt x="45" y="16"/>
                        <a:pt x="45" y="29"/>
                        <a:pt x="37" y="37"/>
                      </a:cubicBezTo>
                      <a:cubicBezTo>
                        <a:pt x="29" y="44"/>
                        <a:pt x="16" y="44"/>
                        <a:pt x="8" y="37"/>
                      </a:cubicBezTo>
                      <a:cubicBezTo>
                        <a:pt x="0" y="29"/>
                        <a:pt x="0" y="16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5" name="Freeform 53">
                  <a:extLst>
                    <a:ext uri="{FF2B5EF4-FFF2-40B4-BE49-F238E27FC236}">
                      <a16:creationId xmlns:a16="http://schemas.microsoft.com/office/drawing/2014/main" id="{BA8B35B2-0938-48ED-B6F1-495603F95D60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54638" y="4684713"/>
                  <a:ext cx="114300" cy="114300"/>
                </a:xfrm>
                <a:custGeom>
                  <a:avLst/>
                  <a:gdLst>
                    <a:gd name="T0" fmla="*/ 6 w 34"/>
                    <a:gd name="T1" fmla="*/ 6 h 34"/>
                    <a:gd name="T2" fmla="*/ 28 w 34"/>
                    <a:gd name="T3" fmla="*/ 6 h 34"/>
                    <a:gd name="T4" fmla="*/ 28 w 34"/>
                    <a:gd name="T5" fmla="*/ 28 h 34"/>
                    <a:gd name="T6" fmla="*/ 6 w 34"/>
                    <a:gd name="T7" fmla="*/ 28 h 34"/>
                    <a:gd name="T8" fmla="*/ 6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6" y="6"/>
                      </a:moveTo>
                      <a:cubicBezTo>
                        <a:pt x="12" y="0"/>
                        <a:pt x="22" y="0"/>
                        <a:pt x="28" y="6"/>
                      </a:cubicBez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6" name="Freeform 54">
                  <a:extLst>
                    <a:ext uri="{FF2B5EF4-FFF2-40B4-BE49-F238E27FC236}">
                      <a16:creationId xmlns:a16="http://schemas.microsoft.com/office/drawing/2014/main" id="{34596FAB-2288-43D2-9E8C-6B46F11913AC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56213" y="4813300"/>
                  <a:ext cx="84137" cy="80962"/>
                </a:xfrm>
                <a:custGeom>
                  <a:avLst/>
                  <a:gdLst>
                    <a:gd name="T0" fmla="*/ 5 w 25"/>
                    <a:gd name="T1" fmla="*/ 4 h 24"/>
                    <a:gd name="T2" fmla="*/ 20 w 25"/>
                    <a:gd name="T3" fmla="*/ 4 h 24"/>
                    <a:gd name="T4" fmla="*/ 20 w 25"/>
                    <a:gd name="T5" fmla="*/ 20 h 24"/>
                    <a:gd name="T6" fmla="*/ 5 w 25"/>
                    <a:gd name="T7" fmla="*/ 20 h 24"/>
                    <a:gd name="T8" fmla="*/ 5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5" y="4"/>
                      </a:moveTo>
                      <a:cubicBezTo>
                        <a:pt x="9" y="0"/>
                        <a:pt x="16" y="0"/>
                        <a:pt x="20" y="4"/>
                      </a:cubicBezTo>
                      <a:cubicBezTo>
                        <a:pt x="25" y="9"/>
                        <a:pt x="25" y="16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6"/>
                        <a:pt x="0" y="9"/>
                        <a:pt x="5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7" name="Freeform 55">
                  <a:extLst>
                    <a:ext uri="{FF2B5EF4-FFF2-40B4-BE49-F238E27FC236}">
                      <a16:creationId xmlns:a16="http://schemas.microsoft.com/office/drawing/2014/main" id="{1290E1D4-2FDD-4C14-A5B4-1DA90E3C956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81600" y="4921250"/>
                  <a:ext cx="50800" cy="47625"/>
                </a:xfrm>
                <a:custGeom>
                  <a:avLst/>
                  <a:gdLst>
                    <a:gd name="T0" fmla="*/ 3 w 15"/>
                    <a:gd name="T1" fmla="*/ 2 h 14"/>
                    <a:gd name="T2" fmla="*/ 12 w 15"/>
                    <a:gd name="T3" fmla="*/ 2 h 14"/>
                    <a:gd name="T4" fmla="*/ 12 w 15"/>
                    <a:gd name="T5" fmla="*/ 12 h 14"/>
                    <a:gd name="T6" fmla="*/ 3 w 15"/>
                    <a:gd name="T7" fmla="*/ 12 h 14"/>
                    <a:gd name="T8" fmla="*/ 3 w 15"/>
                    <a:gd name="T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3" y="2"/>
                      </a:moveTo>
                      <a:cubicBezTo>
                        <a:pt x="6" y="0"/>
                        <a:pt x="10" y="0"/>
                        <a:pt x="12" y="2"/>
                      </a:cubicBezTo>
                      <a:cubicBezTo>
                        <a:pt x="15" y="5"/>
                        <a:pt x="15" y="9"/>
                        <a:pt x="12" y="12"/>
                      </a:cubicBezTo>
                      <a:cubicBezTo>
                        <a:pt x="10" y="14"/>
                        <a:pt x="6" y="14"/>
                        <a:pt x="3" y="12"/>
                      </a:cubicBezTo>
                      <a:cubicBezTo>
                        <a:pt x="0" y="9"/>
                        <a:pt x="0" y="5"/>
                        <a:pt x="3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8" name="Freeform 56">
                  <a:extLst>
                    <a:ext uri="{FF2B5EF4-FFF2-40B4-BE49-F238E27FC236}">
                      <a16:creationId xmlns:a16="http://schemas.microsoft.com/office/drawing/2014/main" id="{C89CD6F5-C799-461B-ABAE-643A095268D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670675" y="3322638"/>
                  <a:ext cx="149225" cy="149225"/>
                </a:xfrm>
                <a:custGeom>
                  <a:avLst/>
                  <a:gdLst>
                    <a:gd name="T0" fmla="*/ 8 w 44"/>
                    <a:gd name="T1" fmla="*/ 8 h 44"/>
                    <a:gd name="T2" fmla="*/ 8 w 44"/>
                    <a:gd name="T3" fmla="*/ 36 h 44"/>
                    <a:gd name="T4" fmla="*/ 36 w 44"/>
                    <a:gd name="T5" fmla="*/ 36 h 44"/>
                    <a:gd name="T6" fmla="*/ 36 w 44"/>
                    <a:gd name="T7" fmla="*/ 8 h 44"/>
                    <a:gd name="T8" fmla="*/ 8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8" y="8"/>
                      </a:moveTo>
                      <a:cubicBezTo>
                        <a:pt x="0" y="15"/>
                        <a:pt x="0" y="28"/>
                        <a:pt x="8" y="36"/>
                      </a:cubicBezTo>
                      <a:cubicBezTo>
                        <a:pt x="16" y="44"/>
                        <a:pt x="28" y="44"/>
                        <a:pt x="36" y="36"/>
                      </a:cubicBezTo>
                      <a:cubicBezTo>
                        <a:pt x="44" y="28"/>
                        <a:pt x="44" y="15"/>
                        <a:pt x="36" y="8"/>
                      </a:cubicBezTo>
                      <a:cubicBezTo>
                        <a:pt x="28" y="0"/>
                        <a:pt x="16" y="0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39" name="Freeform 57">
                  <a:extLst>
                    <a:ext uri="{FF2B5EF4-FFF2-40B4-BE49-F238E27FC236}">
                      <a16:creationId xmlns:a16="http://schemas.microsoft.com/office/drawing/2014/main" id="{3D35E2F1-3398-4155-88F8-0AF77EE421F3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91200" y="3227388"/>
                  <a:ext cx="138112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27 w 41"/>
                    <a:gd name="T3" fmla="*/ 37 h 41"/>
                    <a:gd name="T4" fmla="*/ 4 w 41"/>
                    <a:gd name="T5" fmla="*/ 28 h 41"/>
                    <a:gd name="T6" fmla="*/ 14 w 41"/>
                    <a:gd name="T7" fmla="*/ 4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41" y="23"/>
                        <a:pt x="37" y="34"/>
                        <a:pt x="27" y="37"/>
                      </a:cubicBezTo>
                      <a:cubicBezTo>
                        <a:pt x="18" y="41"/>
                        <a:pt x="7" y="37"/>
                        <a:pt x="4" y="28"/>
                      </a:cubicBezTo>
                      <a:cubicBezTo>
                        <a:pt x="0" y="18"/>
                        <a:pt x="4" y="8"/>
                        <a:pt x="14" y="4"/>
                      </a:cubicBezTo>
                      <a:cubicBezTo>
                        <a:pt x="23" y="0"/>
                        <a:pt x="33" y="5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40" name="Freeform 58">
                  <a:extLst>
                    <a:ext uri="{FF2B5EF4-FFF2-40B4-BE49-F238E27FC236}">
                      <a16:creationId xmlns:a16="http://schemas.microsoft.com/office/drawing/2014/main" id="{0A0DDAE2-BA23-43E7-9D83-519F91B3DE1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43575" y="3084513"/>
                  <a:ext cx="104775" cy="107950"/>
                </a:xfrm>
                <a:custGeom>
                  <a:avLst/>
                  <a:gdLst>
                    <a:gd name="T0" fmla="*/ 29 w 31"/>
                    <a:gd name="T1" fmla="*/ 11 h 32"/>
                    <a:gd name="T2" fmla="*/ 21 w 31"/>
                    <a:gd name="T3" fmla="*/ 29 h 32"/>
                    <a:gd name="T4" fmla="*/ 3 w 31"/>
                    <a:gd name="T5" fmla="*/ 22 h 32"/>
                    <a:gd name="T6" fmla="*/ 10 w 31"/>
                    <a:gd name="T7" fmla="*/ 3 h 32"/>
                    <a:gd name="T8" fmla="*/ 29 w 31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29" y="11"/>
                      </a:moveTo>
                      <a:cubicBezTo>
                        <a:pt x="31" y="18"/>
                        <a:pt x="28" y="26"/>
                        <a:pt x="21" y="29"/>
                      </a:cubicBezTo>
                      <a:cubicBezTo>
                        <a:pt x="14" y="32"/>
                        <a:pt x="5" y="29"/>
                        <a:pt x="3" y="22"/>
                      </a:cubicBezTo>
                      <a:cubicBezTo>
                        <a:pt x="0" y="14"/>
                        <a:pt x="3" y="6"/>
                        <a:pt x="10" y="3"/>
                      </a:cubicBezTo>
                      <a:cubicBezTo>
                        <a:pt x="18" y="0"/>
                        <a:pt x="26" y="4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41" name="Freeform 59">
                  <a:extLst>
                    <a:ext uri="{FF2B5EF4-FFF2-40B4-BE49-F238E27FC236}">
                      <a16:creationId xmlns:a16="http://schemas.microsoft.com/office/drawing/2014/main" id="{B63CD479-86D7-45C5-95A3-BDAB4D02E9C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369050" y="4643438"/>
                  <a:ext cx="139700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13 w 41"/>
                    <a:gd name="T3" fmla="*/ 4 h 41"/>
                    <a:gd name="T4" fmla="*/ 4 w 41"/>
                    <a:gd name="T5" fmla="*/ 28 h 41"/>
                    <a:gd name="T6" fmla="*/ 27 w 41"/>
                    <a:gd name="T7" fmla="*/ 37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33" y="5"/>
                        <a:pt x="23" y="0"/>
                        <a:pt x="13" y="4"/>
                      </a:cubicBezTo>
                      <a:cubicBezTo>
                        <a:pt x="4" y="8"/>
                        <a:pt x="0" y="18"/>
                        <a:pt x="4" y="28"/>
                      </a:cubicBezTo>
                      <a:cubicBezTo>
                        <a:pt x="7" y="37"/>
                        <a:pt x="18" y="41"/>
                        <a:pt x="27" y="37"/>
                      </a:cubicBezTo>
                      <a:cubicBezTo>
                        <a:pt x="36" y="34"/>
                        <a:pt x="41" y="23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42" name="Freeform 60">
                  <a:extLst>
                    <a:ext uri="{FF2B5EF4-FFF2-40B4-BE49-F238E27FC236}">
                      <a16:creationId xmlns:a16="http://schemas.microsoft.com/office/drawing/2014/main" id="{1694B6F6-24E3-4E23-9EA1-FF4CBA3CA8A9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446838" y="4816475"/>
                  <a:ext cx="109537" cy="107950"/>
                </a:xfrm>
                <a:custGeom>
                  <a:avLst/>
                  <a:gdLst>
                    <a:gd name="T0" fmla="*/ 29 w 32"/>
                    <a:gd name="T1" fmla="*/ 11 h 32"/>
                    <a:gd name="T2" fmla="*/ 11 w 32"/>
                    <a:gd name="T3" fmla="*/ 3 h 32"/>
                    <a:gd name="T4" fmla="*/ 3 w 32"/>
                    <a:gd name="T5" fmla="*/ 22 h 32"/>
                    <a:gd name="T6" fmla="*/ 21 w 32"/>
                    <a:gd name="T7" fmla="*/ 29 h 32"/>
                    <a:gd name="T8" fmla="*/ 29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9" y="11"/>
                      </a:moveTo>
                      <a:cubicBezTo>
                        <a:pt x="26" y="4"/>
                        <a:pt x="18" y="0"/>
                        <a:pt x="11" y="3"/>
                      </a:cubicBezTo>
                      <a:cubicBezTo>
                        <a:pt x="4" y="6"/>
                        <a:pt x="0" y="14"/>
                        <a:pt x="3" y="22"/>
                      </a:cubicBezTo>
                      <a:cubicBezTo>
                        <a:pt x="6" y="29"/>
                        <a:pt x="14" y="32"/>
                        <a:pt x="21" y="29"/>
                      </a:cubicBezTo>
                      <a:cubicBezTo>
                        <a:pt x="29" y="26"/>
                        <a:pt x="32" y="18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43" name="Freeform 61">
                  <a:extLst>
                    <a:ext uri="{FF2B5EF4-FFF2-40B4-BE49-F238E27FC236}">
                      <a16:creationId xmlns:a16="http://schemas.microsoft.com/office/drawing/2014/main" id="{A2FA66ED-4E2A-4C6A-B325-5D6875B3D869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18275" y="4965700"/>
                  <a:ext cx="74612" cy="77787"/>
                </a:xfrm>
                <a:custGeom>
                  <a:avLst/>
                  <a:gdLst>
                    <a:gd name="T0" fmla="*/ 20 w 22"/>
                    <a:gd name="T1" fmla="*/ 8 h 23"/>
                    <a:gd name="T2" fmla="*/ 7 w 22"/>
                    <a:gd name="T3" fmla="*/ 2 h 23"/>
                    <a:gd name="T4" fmla="*/ 2 w 22"/>
                    <a:gd name="T5" fmla="*/ 15 h 23"/>
                    <a:gd name="T6" fmla="*/ 15 w 22"/>
                    <a:gd name="T7" fmla="*/ 21 h 23"/>
                    <a:gd name="T8" fmla="*/ 20 w 22"/>
                    <a:gd name="T9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20" y="8"/>
                      </a:moveTo>
                      <a:cubicBezTo>
                        <a:pt x="18" y="3"/>
                        <a:pt x="12" y="0"/>
                        <a:pt x="7" y="2"/>
                      </a:cubicBezTo>
                      <a:cubicBezTo>
                        <a:pt x="2" y="4"/>
                        <a:pt x="0" y="10"/>
                        <a:pt x="2" y="15"/>
                      </a:cubicBezTo>
                      <a:cubicBezTo>
                        <a:pt x="4" y="20"/>
                        <a:pt x="10" y="23"/>
                        <a:pt x="15" y="21"/>
                      </a:cubicBezTo>
                      <a:cubicBezTo>
                        <a:pt x="20" y="19"/>
                        <a:pt x="22" y="13"/>
                        <a:pt x="20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44" name="Freeform 62">
                  <a:extLst>
                    <a:ext uri="{FF2B5EF4-FFF2-40B4-BE49-F238E27FC236}">
                      <a16:creationId xmlns:a16="http://schemas.microsoft.com/office/drawing/2014/main" id="{87846A28-4A08-40C0-9D3D-E61258574081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75425" y="5087938"/>
                  <a:ext cx="47625" cy="47625"/>
                </a:xfrm>
                <a:custGeom>
                  <a:avLst/>
                  <a:gdLst>
                    <a:gd name="T0" fmla="*/ 12 w 14"/>
                    <a:gd name="T1" fmla="*/ 5 h 14"/>
                    <a:gd name="T2" fmla="*/ 5 w 14"/>
                    <a:gd name="T3" fmla="*/ 1 h 14"/>
                    <a:gd name="T4" fmla="*/ 1 w 14"/>
                    <a:gd name="T5" fmla="*/ 9 h 14"/>
                    <a:gd name="T6" fmla="*/ 9 w 14"/>
                    <a:gd name="T7" fmla="*/ 12 h 14"/>
                    <a:gd name="T8" fmla="*/ 1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2" y="5"/>
                      </a:moveTo>
                      <a:cubicBezTo>
                        <a:pt x="11" y="2"/>
                        <a:pt x="8" y="0"/>
                        <a:pt x="5" y="1"/>
                      </a:cubicBezTo>
                      <a:cubicBezTo>
                        <a:pt x="1" y="3"/>
                        <a:pt x="0" y="6"/>
                        <a:pt x="1" y="9"/>
                      </a:cubicBezTo>
                      <a:cubicBezTo>
                        <a:pt x="3" y="12"/>
                        <a:pt x="6" y="14"/>
                        <a:pt x="9" y="12"/>
                      </a:cubicBezTo>
                      <a:cubicBezTo>
                        <a:pt x="12" y="11"/>
                        <a:pt x="14" y="8"/>
                        <a:pt x="1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45" name="Freeform 63">
                  <a:extLst>
                    <a:ext uri="{FF2B5EF4-FFF2-40B4-BE49-F238E27FC236}">
                      <a16:creationId xmlns:a16="http://schemas.microsoft.com/office/drawing/2014/main" id="{4F31C4D0-E57A-4D9F-AA4B-A0A1A9D58E3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78450" y="3641725"/>
                  <a:ext cx="138112" cy="139700"/>
                </a:xfrm>
                <a:custGeom>
                  <a:avLst/>
                  <a:gdLst>
                    <a:gd name="T0" fmla="*/ 27 w 41"/>
                    <a:gd name="T1" fmla="*/ 4 h 41"/>
                    <a:gd name="T2" fmla="*/ 37 w 41"/>
                    <a:gd name="T3" fmla="*/ 27 h 41"/>
                    <a:gd name="T4" fmla="*/ 13 w 41"/>
                    <a:gd name="T5" fmla="*/ 37 h 41"/>
                    <a:gd name="T6" fmla="*/ 3 w 41"/>
                    <a:gd name="T7" fmla="*/ 13 h 41"/>
                    <a:gd name="T8" fmla="*/ 27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27" y="4"/>
                      </a:moveTo>
                      <a:cubicBezTo>
                        <a:pt x="36" y="7"/>
                        <a:pt x="41" y="18"/>
                        <a:pt x="37" y="27"/>
                      </a:cubicBezTo>
                      <a:cubicBezTo>
                        <a:pt x="33" y="36"/>
                        <a:pt x="22" y="41"/>
                        <a:pt x="13" y="37"/>
                      </a:cubicBezTo>
                      <a:cubicBezTo>
                        <a:pt x="4" y="33"/>
                        <a:pt x="0" y="22"/>
                        <a:pt x="3" y="13"/>
                      </a:cubicBezTo>
                      <a:cubicBezTo>
                        <a:pt x="7" y="4"/>
                        <a:pt x="18" y="0"/>
                        <a:pt x="27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46" name="Freeform 64">
                  <a:extLst>
                    <a:ext uri="{FF2B5EF4-FFF2-40B4-BE49-F238E27FC236}">
                      <a16:creationId xmlns:a16="http://schemas.microsoft.com/office/drawing/2014/main" id="{55D1ABA2-179D-4F54-B0FE-D5D15BC967A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35575" y="3590925"/>
                  <a:ext cx="107950" cy="107950"/>
                </a:xfrm>
                <a:custGeom>
                  <a:avLst/>
                  <a:gdLst>
                    <a:gd name="T0" fmla="*/ 21 w 32"/>
                    <a:gd name="T1" fmla="*/ 3 h 32"/>
                    <a:gd name="T2" fmla="*/ 29 w 32"/>
                    <a:gd name="T3" fmla="*/ 21 h 32"/>
                    <a:gd name="T4" fmla="*/ 10 w 32"/>
                    <a:gd name="T5" fmla="*/ 29 h 32"/>
                    <a:gd name="T6" fmla="*/ 3 w 32"/>
                    <a:gd name="T7" fmla="*/ 10 h 32"/>
                    <a:gd name="T8" fmla="*/ 21 w 32"/>
                    <a:gd name="T9" fmla="*/ 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1" y="3"/>
                      </a:moveTo>
                      <a:cubicBezTo>
                        <a:pt x="28" y="6"/>
                        <a:pt x="32" y="14"/>
                        <a:pt x="29" y="21"/>
                      </a:cubicBezTo>
                      <a:cubicBezTo>
                        <a:pt x="26" y="28"/>
                        <a:pt x="18" y="32"/>
                        <a:pt x="10" y="29"/>
                      </a:cubicBezTo>
                      <a:cubicBezTo>
                        <a:pt x="3" y="26"/>
                        <a:pt x="0" y="17"/>
                        <a:pt x="3" y="10"/>
                      </a:cubicBezTo>
                      <a:cubicBezTo>
                        <a:pt x="6" y="3"/>
                        <a:pt x="14" y="0"/>
                        <a:pt x="2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47" name="Freeform 65">
                  <a:extLst>
                    <a:ext uri="{FF2B5EF4-FFF2-40B4-BE49-F238E27FC236}">
                      <a16:creationId xmlns:a16="http://schemas.microsoft.com/office/drawing/2014/main" id="{DD99FEE5-1FFC-47F2-B10A-50EFAD03284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21275" y="3549650"/>
                  <a:ext cx="74612" cy="77787"/>
                </a:xfrm>
                <a:custGeom>
                  <a:avLst/>
                  <a:gdLst>
                    <a:gd name="T0" fmla="*/ 15 w 22"/>
                    <a:gd name="T1" fmla="*/ 2 h 23"/>
                    <a:gd name="T2" fmla="*/ 20 w 22"/>
                    <a:gd name="T3" fmla="*/ 15 h 23"/>
                    <a:gd name="T4" fmla="*/ 7 w 22"/>
                    <a:gd name="T5" fmla="*/ 20 h 23"/>
                    <a:gd name="T6" fmla="*/ 2 w 22"/>
                    <a:gd name="T7" fmla="*/ 7 h 23"/>
                    <a:gd name="T8" fmla="*/ 15 w 22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5" y="2"/>
                      </a:moveTo>
                      <a:cubicBezTo>
                        <a:pt x="20" y="4"/>
                        <a:pt x="22" y="10"/>
                        <a:pt x="20" y="15"/>
                      </a:cubicBezTo>
                      <a:cubicBezTo>
                        <a:pt x="18" y="20"/>
                        <a:pt x="12" y="23"/>
                        <a:pt x="7" y="20"/>
                      </a:cubicBezTo>
                      <a:cubicBezTo>
                        <a:pt x="2" y="18"/>
                        <a:pt x="0" y="13"/>
                        <a:pt x="2" y="7"/>
                      </a:cubicBezTo>
                      <a:cubicBezTo>
                        <a:pt x="4" y="2"/>
                        <a:pt x="10" y="0"/>
                        <a:pt x="15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48" name="Freeform 66">
                  <a:extLst>
                    <a:ext uri="{FF2B5EF4-FFF2-40B4-BE49-F238E27FC236}">
                      <a16:creationId xmlns:a16="http://schemas.microsoft.com/office/drawing/2014/main" id="{5829D1A9-FD42-4F55-BAE8-A6F6CAC0553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029200" y="3519488"/>
                  <a:ext cx="44450" cy="47625"/>
                </a:xfrm>
                <a:custGeom>
                  <a:avLst/>
                  <a:gdLst>
                    <a:gd name="T0" fmla="*/ 9 w 13"/>
                    <a:gd name="T1" fmla="*/ 1 h 14"/>
                    <a:gd name="T2" fmla="*/ 12 w 13"/>
                    <a:gd name="T3" fmla="*/ 9 h 14"/>
                    <a:gd name="T4" fmla="*/ 4 w 13"/>
                    <a:gd name="T5" fmla="*/ 13 h 14"/>
                    <a:gd name="T6" fmla="*/ 1 w 13"/>
                    <a:gd name="T7" fmla="*/ 5 h 14"/>
                    <a:gd name="T8" fmla="*/ 9 w 13"/>
                    <a:gd name="T9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9" y="1"/>
                      </a:moveTo>
                      <a:cubicBezTo>
                        <a:pt x="12" y="3"/>
                        <a:pt x="13" y="6"/>
                        <a:pt x="12" y="9"/>
                      </a:cubicBezTo>
                      <a:cubicBezTo>
                        <a:pt x="11" y="12"/>
                        <a:pt x="7" y="14"/>
                        <a:pt x="4" y="13"/>
                      </a:cubicBezTo>
                      <a:cubicBezTo>
                        <a:pt x="1" y="11"/>
                        <a:pt x="0" y="8"/>
                        <a:pt x="1" y="5"/>
                      </a:cubicBezTo>
                      <a:cubicBezTo>
                        <a:pt x="2" y="2"/>
                        <a:pt x="6" y="0"/>
                        <a:pt x="9" y="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49" name="Freeform 67">
                  <a:extLst>
                    <a:ext uri="{FF2B5EF4-FFF2-40B4-BE49-F238E27FC236}">
                      <a16:creationId xmlns:a16="http://schemas.microsoft.com/office/drawing/2014/main" id="{8082134A-A7D2-4700-8736-601BC7C0933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75275" y="4225925"/>
                  <a:ext cx="138112" cy="138112"/>
                </a:xfrm>
                <a:custGeom>
                  <a:avLst/>
                  <a:gdLst>
                    <a:gd name="T0" fmla="*/ 14 w 41"/>
                    <a:gd name="T1" fmla="*/ 4 h 41"/>
                    <a:gd name="T2" fmla="*/ 37 w 41"/>
                    <a:gd name="T3" fmla="*/ 14 h 41"/>
                    <a:gd name="T4" fmla="*/ 27 w 41"/>
                    <a:gd name="T5" fmla="*/ 37 h 41"/>
                    <a:gd name="T6" fmla="*/ 4 w 41"/>
                    <a:gd name="T7" fmla="*/ 27 h 41"/>
                    <a:gd name="T8" fmla="*/ 14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14" y="4"/>
                      </a:moveTo>
                      <a:cubicBezTo>
                        <a:pt x="23" y="0"/>
                        <a:pt x="33" y="5"/>
                        <a:pt x="37" y="14"/>
                      </a:cubicBezTo>
                      <a:cubicBezTo>
                        <a:pt x="41" y="23"/>
                        <a:pt x="36" y="34"/>
                        <a:pt x="27" y="37"/>
                      </a:cubicBezTo>
                      <a:cubicBezTo>
                        <a:pt x="18" y="41"/>
                        <a:pt x="7" y="37"/>
                        <a:pt x="4" y="27"/>
                      </a:cubicBezTo>
                      <a:cubicBezTo>
                        <a:pt x="0" y="18"/>
                        <a:pt x="4" y="8"/>
                        <a:pt x="14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50" name="Freeform 68">
                  <a:extLst>
                    <a:ext uri="{FF2B5EF4-FFF2-40B4-BE49-F238E27FC236}">
                      <a16:creationId xmlns:a16="http://schemas.microsoft.com/office/drawing/2014/main" id="{36FDCF4C-2E10-4B06-830E-6DDECEA2FEF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32400" y="4306888"/>
                  <a:ext cx="107950" cy="104775"/>
                </a:xfrm>
                <a:custGeom>
                  <a:avLst/>
                  <a:gdLst>
                    <a:gd name="T0" fmla="*/ 11 w 32"/>
                    <a:gd name="T1" fmla="*/ 3 h 31"/>
                    <a:gd name="T2" fmla="*/ 29 w 32"/>
                    <a:gd name="T3" fmla="*/ 10 h 31"/>
                    <a:gd name="T4" fmla="*/ 21 w 32"/>
                    <a:gd name="T5" fmla="*/ 29 h 31"/>
                    <a:gd name="T6" fmla="*/ 3 w 32"/>
                    <a:gd name="T7" fmla="*/ 21 h 31"/>
                    <a:gd name="T8" fmla="*/ 11 w 32"/>
                    <a:gd name="T9" fmla="*/ 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1">
                      <a:moveTo>
                        <a:pt x="11" y="3"/>
                      </a:moveTo>
                      <a:cubicBezTo>
                        <a:pt x="18" y="0"/>
                        <a:pt x="26" y="3"/>
                        <a:pt x="29" y="10"/>
                      </a:cubicBezTo>
                      <a:cubicBezTo>
                        <a:pt x="32" y="17"/>
                        <a:pt x="28" y="26"/>
                        <a:pt x="21" y="29"/>
                      </a:cubicBezTo>
                      <a:cubicBezTo>
                        <a:pt x="14" y="31"/>
                        <a:pt x="6" y="28"/>
                        <a:pt x="3" y="21"/>
                      </a:cubicBezTo>
                      <a:cubicBezTo>
                        <a:pt x="0" y="14"/>
                        <a:pt x="3" y="5"/>
                        <a:pt x="1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51" name="Freeform 69">
                  <a:extLst>
                    <a:ext uri="{FF2B5EF4-FFF2-40B4-BE49-F238E27FC236}">
                      <a16:creationId xmlns:a16="http://schemas.microsoft.com/office/drawing/2014/main" id="{E6069270-CC04-4714-9B3F-AC3667BC5FD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13338" y="4375150"/>
                  <a:ext cx="77787" cy="77787"/>
                </a:xfrm>
                <a:custGeom>
                  <a:avLst/>
                  <a:gdLst>
                    <a:gd name="T0" fmla="*/ 8 w 23"/>
                    <a:gd name="T1" fmla="*/ 2 h 23"/>
                    <a:gd name="T2" fmla="*/ 21 w 23"/>
                    <a:gd name="T3" fmla="*/ 8 h 23"/>
                    <a:gd name="T4" fmla="*/ 15 w 23"/>
                    <a:gd name="T5" fmla="*/ 21 h 23"/>
                    <a:gd name="T6" fmla="*/ 3 w 23"/>
                    <a:gd name="T7" fmla="*/ 15 h 23"/>
                    <a:gd name="T8" fmla="*/ 8 w 23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8" y="2"/>
                      </a:moveTo>
                      <a:cubicBezTo>
                        <a:pt x="13" y="0"/>
                        <a:pt x="19" y="3"/>
                        <a:pt x="21" y="8"/>
                      </a:cubicBezTo>
                      <a:cubicBezTo>
                        <a:pt x="23" y="13"/>
                        <a:pt x="21" y="19"/>
                        <a:pt x="15" y="21"/>
                      </a:cubicBezTo>
                      <a:cubicBezTo>
                        <a:pt x="10" y="23"/>
                        <a:pt x="5" y="20"/>
                        <a:pt x="3" y="15"/>
                      </a:cubicBezTo>
                      <a:cubicBezTo>
                        <a:pt x="0" y="10"/>
                        <a:pt x="3" y="4"/>
                        <a:pt x="8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52" name="Freeform 70">
                  <a:extLst>
                    <a:ext uri="{FF2B5EF4-FFF2-40B4-BE49-F238E27FC236}">
                      <a16:creationId xmlns:a16="http://schemas.microsoft.com/office/drawing/2014/main" id="{F3640A5A-11C0-44A7-B709-42F70C80A18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84850" y="4643438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28 w 41"/>
                    <a:gd name="T3" fmla="*/ 3 h 41"/>
                    <a:gd name="T4" fmla="*/ 37 w 41"/>
                    <a:gd name="T5" fmla="*/ 27 h 41"/>
                    <a:gd name="T6" fmla="*/ 14 w 41"/>
                    <a:gd name="T7" fmla="*/ 37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8" y="4"/>
                        <a:pt x="19" y="0"/>
                        <a:pt x="28" y="3"/>
                      </a:cubicBezTo>
                      <a:cubicBezTo>
                        <a:pt x="37" y="7"/>
                        <a:pt x="41" y="18"/>
                        <a:pt x="37" y="27"/>
                      </a:cubicBezTo>
                      <a:cubicBezTo>
                        <a:pt x="33" y="36"/>
                        <a:pt x="23" y="41"/>
                        <a:pt x="14" y="37"/>
                      </a:cubicBezTo>
                      <a:cubicBezTo>
                        <a:pt x="5" y="33"/>
                        <a:pt x="0" y="22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53" name="Freeform 71">
                  <a:extLst>
                    <a:ext uri="{FF2B5EF4-FFF2-40B4-BE49-F238E27FC236}">
                      <a16:creationId xmlns:a16="http://schemas.microsoft.com/office/drawing/2014/main" id="{BB4F92BA-7058-4DF3-8A48-02CD316ADC7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34050" y="4813300"/>
                  <a:ext cx="107950" cy="107950"/>
                </a:xfrm>
                <a:custGeom>
                  <a:avLst/>
                  <a:gdLst>
                    <a:gd name="T0" fmla="*/ 3 w 32"/>
                    <a:gd name="T1" fmla="*/ 11 h 32"/>
                    <a:gd name="T2" fmla="*/ 22 w 32"/>
                    <a:gd name="T3" fmla="*/ 3 h 32"/>
                    <a:gd name="T4" fmla="*/ 29 w 32"/>
                    <a:gd name="T5" fmla="*/ 22 h 32"/>
                    <a:gd name="T6" fmla="*/ 11 w 32"/>
                    <a:gd name="T7" fmla="*/ 29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6" y="4"/>
                        <a:pt x="15" y="0"/>
                        <a:pt x="22" y="3"/>
                      </a:cubicBezTo>
                      <a:cubicBezTo>
                        <a:pt x="29" y="6"/>
                        <a:pt x="32" y="15"/>
                        <a:pt x="29" y="22"/>
                      </a:cubicBezTo>
                      <a:cubicBezTo>
                        <a:pt x="26" y="29"/>
                        <a:pt x="18" y="32"/>
                        <a:pt x="11" y="29"/>
                      </a:cubicBezTo>
                      <a:cubicBezTo>
                        <a:pt x="4" y="26"/>
                        <a:pt x="0" y="18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54" name="Freeform 72">
                  <a:extLst>
                    <a:ext uri="{FF2B5EF4-FFF2-40B4-BE49-F238E27FC236}">
                      <a16:creationId xmlns:a16="http://schemas.microsoft.com/office/drawing/2014/main" id="{550A12D9-65FB-4721-A0FC-0F1BEE9AC1B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692775" y="4962525"/>
                  <a:ext cx="77787" cy="77787"/>
                </a:xfrm>
                <a:custGeom>
                  <a:avLst/>
                  <a:gdLst>
                    <a:gd name="T0" fmla="*/ 3 w 23"/>
                    <a:gd name="T1" fmla="*/ 7 h 23"/>
                    <a:gd name="T2" fmla="*/ 16 w 23"/>
                    <a:gd name="T3" fmla="*/ 2 h 23"/>
                    <a:gd name="T4" fmla="*/ 21 w 23"/>
                    <a:gd name="T5" fmla="*/ 15 h 23"/>
                    <a:gd name="T6" fmla="*/ 8 w 23"/>
                    <a:gd name="T7" fmla="*/ 20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5" y="2"/>
                        <a:pt x="11" y="0"/>
                        <a:pt x="16" y="2"/>
                      </a:cubicBezTo>
                      <a:cubicBezTo>
                        <a:pt x="21" y="4"/>
                        <a:pt x="23" y="10"/>
                        <a:pt x="21" y="15"/>
                      </a:cubicBezTo>
                      <a:cubicBezTo>
                        <a:pt x="19" y="20"/>
                        <a:pt x="13" y="23"/>
                        <a:pt x="8" y="20"/>
                      </a:cubicBezTo>
                      <a:cubicBezTo>
                        <a:pt x="3" y="18"/>
                        <a:pt x="0" y="1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55" name="Freeform 73">
                  <a:extLst>
                    <a:ext uri="{FF2B5EF4-FFF2-40B4-BE49-F238E27FC236}">
                      <a16:creationId xmlns:a16="http://schemas.microsoft.com/office/drawing/2014/main" id="{FB82895F-5724-459F-98B2-2C200614E7C1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665788" y="5084763"/>
                  <a:ext cx="44450" cy="44450"/>
                </a:xfrm>
                <a:custGeom>
                  <a:avLst/>
                  <a:gdLst>
                    <a:gd name="T0" fmla="*/ 1 w 13"/>
                    <a:gd name="T1" fmla="*/ 4 h 13"/>
                    <a:gd name="T2" fmla="*/ 9 w 13"/>
                    <a:gd name="T3" fmla="*/ 1 h 13"/>
                    <a:gd name="T4" fmla="*/ 12 w 13"/>
                    <a:gd name="T5" fmla="*/ 9 h 13"/>
                    <a:gd name="T6" fmla="*/ 4 w 13"/>
                    <a:gd name="T7" fmla="*/ 12 h 13"/>
                    <a:gd name="T8" fmla="*/ 1 w 13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" y="4"/>
                      </a:moveTo>
                      <a:cubicBezTo>
                        <a:pt x="2" y="1"/>
                        <a:pt x="6" y="0"/>
                        <a:pt x="9" y="1"/>
                      </a:cubicBezTo>
                      <a:cubicBezTo>
                        <a:pt x="12" y="2"/>
                        <a:pt x="13" y="6"/>
                        <a:pt x="12" y="9"/>
                      </a:cubicBezTo>
                      <a:cubicBezTo>
                        <a:pt x="11" y="12"/>
                        <a:pt x="7" y="13"/>
                        <a:pt x="4" y="12"/>
                      </a:cubicBezTo>
                      <a:cubicBezTo>
                        <a:pt x="1" y="11"/>
                        <a:pt x="0" y="7"/>
                        <a:pt x="1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56" name="Freeform 74">
                  <a:extLst>
                    <a:ext uri="{FF2B5EF4-FFF2-40B4-BE49-F238E27FC236}">
                      <a16:creationId xmlns:a16="http://schemas.microsoft.com/office/drawing/2014/main" id="{70415CF1-7054-49C0-AF65-81BA4D1DDB0C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373813" y="3230563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14 w 41"/>
                    <a:gd name="T3" fmla="*/ 37 h 41"/>
                    <a:gd name="T4" fmla="*/ 38 w 41"/>
                    <a:gd name="T5" fmla="*/ 27 h 41"/>
                    <a:gd name="T6" fmla="*/ 28 w 41"/>
                    <a:gd name="T7" fmla="*/ 4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0" y="23"/>
                        <a:pt x="5" y="33"/>
                        <a:pt x="14" y="37"/>
                      </a:cubicBezTo>
                      <a:cubicBezTo>
                        <a:pt x="23" y="41"/>
                        <a:pt x="34" y="37"/>
                        <a:pt x="38" y="27"/>
                      </a:cubicBezTo>
                      <a:cubicBezTo>
                        <a:pt x="41" y="18"/>
                        <a:pt x="37" y="8"/>
                        <a:pt x="28" y="4"/>
                      </a:cubicBezTo>
                      <a:cubicBezTo>
                        <a:pt x="19" y="0"/>
                        <a:pt x="8" y="4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57" name="Freeform 75">
                  <a:extLst>
                    <a:ext uri="{FF2B5EF4-FFF2-40B4-BE49-F238E27FC236}">
                      <a16:creationId xmlns:a16="http://schemas.microsoft.com/office/drawing/2014/main" id="{F5443D52-E9FD-4191-BB56-CB929450721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454775" y="3087688"/>
                  <a:ext cx="107950" cy="109537"/>
                </a:xfrm>
                <a:custGeom>
                  <a:avLst/>
                  <a:gdLst>
                    <a:gd name="T0" fmla="*/ 3 w 32"/>
                    <a:gd name="T1" fmla="*/ 11 h 32"/>
                    <a:gd name="T2" fmla="*/ 11 w 32"/>
                    <a:gd name="T3" fmla="*/ 29 h 32"/>
                    <a:gd name="T4" fmla="*/ 29 w 32"/>
                    <a:gd name="T5" fmla="*/ 22 h 32"/>
                    <a:gd name="T6" fmla="*/ 22 w 32"/>
                    <a:gd name="T7" fmla="*/ 3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0" y="18"/>
                        <a:pt x="4" y="26"/>
                        <a:pt x="11" y="29"/>
                      </a:cubicBezTo>
                      <a:cubicBezTo>
                        <a:pt x="18" y="32"/>
                        <a:pt x="26" y="29"/>
                        <a:pt x="29" y="22"/>
                      </a:cubicBezTo>
                      <a:cubicBezTo>
                        <a:pt x="32" y="15"/>
                        <a:pt x="29" y="6"/>
                        <a:pt x="22" y="3"/>
                      </a:cubicBezTo>
                      <a:cubicBezTo>
                        <a:pt x="15" y="0"/>
                        <a:pt x="7" y="4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58" name="Freeform 76">
                  <a:extLst>
                    <a:ext uri="{FF2B5EF4-FFF2-40B4-BE49-F238E27FC236}">
                      <a16:creationId xmlns:a16="http://schemas.microsoft.com/office/drawing/2014/main" id="{7ED78ED6-5A43-4DAA-AC12-9F853B859E7C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24625" y="2971800"/>
                  <a:ext cx="77787" cy="79375"/>
                </a:xfrm>
                <a:custGeom>
                  <a:avLst/>
                  <a:gdLst>
                    <a:gd name="T0" fmla="*/ 3 w 23"/>
                    <a:gd name="T1" fmla="*/ 7 h 23"/>
                    <a:gd name="T2" fmla="*/ 8 w 23"/>
                    <a:gd name="T3" fmla="*/ 21 h 23"/>
                    <a:gd name="T4" fmla="*/ 21 w 23"/>
                    <a:gd name="T5" fmla="*/ 15 h 23"/>
                    <a:gd name="T6" fmla="*/ 16 w 23"/>
                    <a:gd name="T7" fmla="*/ 2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0" y="13"/>
                        <a:pt x="3" y="18"/>
                        <a:pt x="8" y="21"/>
                      </a:cubicBezTo>
                      <a:cubicBezTo>
                        <a:pt x="13" y="23"/>
                        <a:pt x="19" y="20"/>
                        <a:pt x="21" y="15"/>
                      </a:cubicBezTo>
                      <a:cubicBezTo>
                        <a:pt x="23" y="10"/>
                        <a:pt x="21" y="4"/>
                        <a:pt x="16" y="2"/>
                      </a:cubicBezTo>
                      <a:cubicBezTo>
                        <a:pt x="11" y="0"/>
                        <a:pt x="5" y="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59" name="Freeform 77">
                  <a:extLst>
                    <a:ext uri="{FF2B5EF4-FFF2-40B4-BE49-F238E27FC236}">
                      <a16:creationId xmlns:a16="http://schemas.microsoft.com/office/drawing/2014/main" id="{5603F253-871A-46B2-A94A-1B1FB714A9B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86538" y="2881313"/>
                  <a:ext cx="47625" cy="47625"/>
                </a:xfrm>
                <a:custGeom>
                  <a:avLst/>
                  <a:gdLst>
                    <a:gd name="T0" fmla="*/ 2 w 14"/>
                    <a:gd name="T1" fmla="*/ 5 h 14"/>
                    <a:gd name="T2" fmla="*/ 5 w 14"/>
                    <a:gd name="T3" fmla="*/ 12 h 14"/>
                    <a:gd name="T4" fmla="*/ 13 w 14"/>
                    <a:gd name="T5" fmla="*/ 9 h 14"/>
                    <a:gd name="T6" fmla="*/ 9 w 14"/>
                    <a:gd name="T7" fmla="*/ 1 h 14"/>
                    <a:gd name="T8" fmla="*/ 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2" y="5"/>
                      </a:moveTo>
                      <a:cubicBezTo>
                        <a:pt x="0" y="8"/>
                        <a:pt x="2" y="11"/>
                        <a:pt x="5" y="12"/>
                      </a:cubicBezTo>
                      <a:cubicBezTo>
                        <a:pt x="8" y="14"/>
                        <a:pt x="11" y="12"/>
                        <a:pt x="13" y="9"/>
                      </a:cubicBezTo>
                      <a:cubicBezTo>
                        <a:pt x="14" y="6"/>
                        <a:pt x="12" y="3"/>
                        <a:pt x="9" y="1"/>
                      </a:cubicBezTo>
                      <a:cubicBezTo>
                        <a:pt x="6" y="0"/>
                        <a:pt x="3" y="2"/>
                        <a:pt x="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D49B04B-AE71-4025-A50A-26DE4FFC92A7}"/>
                </a:ext>
              </a:extLst>
            </p:cNvPr>
            <p:cNvGrpSpPr/>
            <p:nvPr userDrawn="1"/>
          </p:nvGrpSpPr>
          <p:grpSpPr>
            <a:xfrm>
              <a:off x="2431639" y="4941991"/>
              <a:ext cx="64999" cy="33189"/>
              <a:chOff x="2431639" y="4941991"/>
              <a:chExt cx="64999" cy="33189"/>
            </a:xfrm>
          </p:grpSpPr>
          <p:sp>
            <p:nvSpPr>
              <p:cNvPr id="12" name="Freeform 15">
                <a:extLst>
                  <a:ext uri="{FF2B5EF4-FFF2-40B4-BE49-F238E27FC236}">
                    <a16:creationId xmlns:a16="http://schemas.microsoft.com/office/drawing/2014/main" id="{031D82D2-333F-41AD-AD7A-5D618782F0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31639" y="4941991"/>
                <a:ext cx="27636" cy="33164"/>
              </a:xfrm>
              <a:custGeom>
                <a:avLst/>
                <a:gdLst>
                  <a:gd name="T0" fmla="*/ 8 w 20"/>
                  <a:gd name="T1" fmla="*/ 3 h 24"/>
                  <a:gd name="T2" fmla="*/ 0 w 20"/>
                  <a:gd name="T3" fmla="*/ 3 h 24"/>
                  <a:gd name="T4" fmla="*/ 0 w 20"/>
                  <a:gd name="T5" fmla="*/ 0 h 24"/>
                  <a:gd name="T6" fmla="*/ 20 w 20"/>
                  <a:gd name="T7" fmla="*/ 0 h 24"/>
                  <a:gd name="T8" fmla="*/ 20 w 20"/>
                  <a:gd name="T9" fmla="*/ 3 h 24"/>
                  <a:gd name="T10" fmla="*/ 12 w 20"/>
                  <a:gd name="T11" fmla="*/ 3 h 24"/>
                  <a:gd name="T12" fmla="*/ 12 w 20"/>
                  <a:gd name="T13" fmla="*/ 24 h 24"/>
                  <a:gd name="T14" fmla="*/ 8 w 20"/>
                  <a:gd name="T15" fmla="*/ 24 h 24"/>
                  <a:gd name="T16" fmla="*/ 8 w 20"/>
                  <a:gd name="T1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4">
                    <a:moveTo>
                      <a:pt x="8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3"/>
                    </a:lnTo>
                    <a:lnTo>
                      <a:pt x="12" y="3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3" name="Freeform 16">
                <a:extLst>
                  <a:ext uri="{FF2B5EF4-FFF2-40B4-BE49-F238E27FC236}">
                    <a16:creationId xmlns:a16="http://schemas.microsoft.com/office/drawing/2014/main" id="{908FE7EC-0543-4D48-AA5B-41C16C792A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63474" y="4942016"/>
                <a:ext cx="33164" cy="33164"/>
              </a:xfrm>
              <a:custGeom>
                <a:avLst/>
                <a:gdLst>
                  <a:gd name="T0" fmla="*/ 1 w 24"/>
                  <a:gd name="T1" fmla="*/ 0 h 24"/>
                  <a:gd name="T2" fmla="*/ 5 w 24"/>
                  <a:gd name="T3" fmla="*/ 0 h 24"/>
                  <a:gd name="T4" fmla="*/ 10 w 24"/>
                  <a:gd name="T5" fmla="*/ 13 h 24"/>
                  <a:gd name="T6" fmla="*/ 12 w 24"/>
                  <a:gd name="T7" fmla="*/ 16 h 24"/>
                  <a:gd name="T8" fmla="*/ 12 w 24"/>
                  <a:gd name="T9" fmla="*/ 16 h 24"/>
                  <a:gd name="T10" fmla="*/ 13 w 24"/>
                  <a:gd name="T11" fmla="*/ 13 h 24"/>
                  <a:gd name="T12" fmla="*/ 18 w 24"/>
                  <a:gd name="T13" fmla="*/ 0 h 24"/>
                  <a:gd name="T14" fmla="*/ 22 w 24"/>
                  <a:gd name="T15" fmla="*/ 0 h 24"/>
                  <a:gd name="T16" fmla="*/ 24 w 24"/>
                  <a:gd name="T17" fmla="*/ 24 h 24"/>
                  <a:gd name="T18" fmla="*/ 20 w 24"/>
                  <a:gd name="T19" fmla="*/ 24 h 24"/>
                  <a:gd name="T20" fmla="*/ 19 w 24"/>
                  <a:gd name="T21" fmla="*/ 9 h 24"/>
                  <a:gd name="T22" fmla="*/ 19 w 24"/>
                  <a:gd name="T23" fmla="*/ 5 h 24"/>
                  <a:gd name="T24" fmla="*/ 19 w 24"/>
                  <a:gd name="T25" fmla="*/ 5 h 24"/>
                  <a:gd name="T26" fmla="*/ 18 w 24"/>
                  <a:gd name="T27" fmla="*/ 9 h 24"/>
                  <a:gd name="T28" fmla="*/ 13 w 24"/>
                  <a:gd name="T29" fmla="*/ 19 h 24"/>
                  <a:gd name="T30" fmla="*/ 10 w 24"/>
                  <a:gd name="T31" fmla="*/ 19 h 24"/>
                  <a:gd name="T32" fmla="*/ 5 w 24"/>
                  <a:gd name="T33" fmla="*/ 9 h 24"/>
                  <a:gd name="T34" fmla="*/ 4 w 24"/>
                  <a:gd name="T35" fmla="*/ 5 h 24"/>
                  <a:gd name="T36" fmla="*/ 4 w 24"/>
                  <a:gd name="T37" fmla="*/ 5 h 24"/>
                  <a:gd name="T38" fmla="*/ 4 w 24"/>
                  <a:gd name="T39" fmla="*/ 9 h 24"/>
                  <a:gd name="T40" fmla="*/ 3 w 24"/>
                  <a:gd name="T41" fmla="*/ 24 h 24"/>
                  <a:gd name="T42" fmla="*/ 0 w 24"/>
                  <a:gd name="T43" fmla="*/ 24 h 24"/>
                  <a:gd name="T44" fmla="*/ 1 w 24"/>
                  <a:gd name="T4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4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4"/>
                      <a:pt x="13" y="1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7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8" y="7"/>
                      <a:pt x="18" y="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7"/>
                      <a:pt x="4" y="9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</p:grpSp>
      <p:sp>
        <p:nvSpPr>
          <p:cNvPr id="91" name="Text Placeholder 91"/>
          <p:cNvSpPr>
            <a:spLocks noGrp="1"/>
          </p:cNvSpPr>
          <p:nvPr>
            <p:ph type="body" sz="quarter" idx="12" hasCustomPrompt="1"/>
          </p:nvPr>
        </p:nvSpPr>
        <p:spPr>
          <a:xfrm>
            <a:off x="284724" y="1932169"/>
            <a:ext cx="3992165" cy="82575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CA" sz="2400" dirty="0">
                <a:solidFill>
                  <a:srgbClr val="FFFFFF"/>
                </a:solidFill>
              </a:rPr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00449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44">
          <p15:clr>
            <a:srgbClr val="FBAE40"/>
          </p15:clr>
        </p15:guide>
        <p15:guide id="2" orient="horz" pos="10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Placeholder 6">
            <a:extLst>
              <a:ext uri="{FF2B5EF4-FFF2-40B4-BE49-F238E27FC236}">
                <a16:creationId xmlns:a16="http://schemas.microsoft.com/office/drawing/2014/main" id="{C2367CFA-91EC-458C-B485-F3C43F37BC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94" name="object 5"/>
          <p:cNvSpPr/>
          <p:nvPr userDrawn="1"/>
        </p:nvSpPr>
        <p:spPr bwMode="ltGray">
          <a:xfrm>
            <a:off x="1" y="1714501"/>
            <a:ext cx="4571999" cy="2567051"/>
          </a:xfrm>
          <a:custGeom>
            <a:avLst/>
            <a:gdLst/>
            <a:ahLst/>
            <a:cxnLst/>
            <a:rect l="l" t="t" r="r" b="b"/>
            <a:pathLst>
              <a:path w="3025140" h="4072890">
                <a:moveTo>
                  <a:pt x="3024708" y="4072826"/>
                </a:moveTo>
                <a:lnTo>
                  <a:pt x="0" y="4072826"/>
                </a:lnTo>
                <a:lnTo>
                  <a:pt x="0" y="0"/>
                </a:lnTo>
                <a:lnTo>
                  <a:pt x="3024708" y="0"/>
                </a:lnTo>
                <a:lnTo>
                  <a:pt x="3024708" y="4072826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95" name="Rectangle 94"/>
          <p:cNvSpPr/>
          <p:nvPr userDrawn="1"/>
        </p:nvSpPr>
        <p:spPr bwMode="ltGray">
          <a:xfrm>
            <a:off x="1" y="4281552"/>
            <a:ext cx="4571999" cy="1747043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45C1AEE-DD9B-47F2-A344-57B25F62FA14}"/>
              </a:ext>
            </a:extLst>
          </p:cNvPr>
          <p:cNvGrpSpPr/>
          <p:nvPr userDrawn="1"/>
        </p:nvGrpSpPr>
        <p:grpSpPr>
          <a:xfrm>
            <a:off x="256730" y="4699981"/>
            <a:ext cx="1615749" cy="910185"/>
            <a:chOff x="342306" y="4542399"/>
            <a:chExt cx="2154332" cy="910185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8AFFEBD2-01AC-4892-9D49-4EA7641AD119}"/>
                </a:ext>
              </a:extLst>
            </p:cNvPr>
            <p:cNvGrpSpPr/>
            <p:nvPr userDrawn="1"/>
          </p:nvGrpSpPr>
          <p:grpSpPr>
            <a:xfrm>
              <a:off x="342306" y="4542399"/>
              <a:ext cx="2057650" cy="910185"/>
              <a:chOff x="342306" y="4542399"/>
              <a:chExt cx="2057650" cy="910185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7D92A0B5-A804-4C39-B3C8-CCB42E6DD1F4}"/>
                  </a:ext>
                </a:extLst>
              </p:cNvPr>
              <p:cNvGrpSpPr/>
              <p:nvPr userDrawn="1"/>
            </p:nvGrpSpPr>
            <p:grpSpPr bwMode="white">
              <a:xfrm>
                <a:off x="1079199" y="4878854"/>
                <a:ext cx="1320757" cy="231412"/>
                <a:chOff x="6989763" y="3648075"/>
                <a:chExt cx="3932237" cy="688975"/>
              </a:xfrm>
              <a:solidFill>
                <a:srgbClr val="FFFFFF"/>
              </a:solidFill>
            </p:grpSpPr>
            <p:sp>
              <p:nvSpPr>
                <p:cNvPr id="169" name="Freeform 5">
                  <a:extLst>
                    <a:ext uri="{FF2B5EF4-FFF2-40B4-BE49-F238E27FC236}">
                      <a16:creationId xmlns:a16="http://schemas.microsoft.com/office/drawing/2014/main" id="{925A206E-838D-403B-ABB4-DECA03AF8B90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989763" y="3665538"/>
                  <a:ext cx="577850" cy="671512"/>
                </a:xfrm>
                <a:custGeom>
                  <a:avLst/>
                  <a:gdLst>
                    <a:gd name="T0" fmla="*/ 159 w 171"/>
                    <a:gd name="T1" fmla="*/ 150 h 198"/>
                    <a:gd name="T2" fmla="*/ 152 w 171"/>
                    <a:gd name="T3" fmla="*/ 153 h 198"/>
                    <a:gd name="T4" fmla="*/ 96 w 171"/>
                    <a:gd name="T5" fmla="*/ 176 h 198"/>
                    <a:gd name="T6" fmla="*/ 25 w 171"/>
                    <a:gd name="T7" fmla="*/ 99 h 198"/>
                    <a:gd name="T8" fmla="*/ 25 w 171"/>
                    <a:gd name="T9" fmla="*/ 99 h 198"/>
                    <a:gd name="T10" fmla="*/ 96 w 171"/>
                    <a:gd name="T11" fmla="*/ 22 h 198"/>
                    <a:gd name="T12" fmla="*/ 150 w 171"/>
                    <a:gd name="T13" fmla="*/ 44 h 198"/>
                    <a:gd name="T14" fmla="*/ 158 w 171"/>
                    <a:gd name="T15" fmla="*/ 47 h 198"/>
                    <a:gd name="T16" fmla="*/ 170 w 171"/>
                    <a:gd name="T17" fmla="*/ 35 h 198"/>
                    <a:gd name="T18" fmla="*/ 165 w 171"/>
                    <a:gd name="T19" fmla="*/ 25 h 198"/>
                    <a:gd name="T20" fmla="*/ 97 w 171"/>
                    <a:gd name="T21" fmla="*/ 0 h 198"/>
                    <a:gd name="T22" fmla="*/ 0 w 171"/>
                    <a:gd name="T23" fmla="*/ 99 h 198"/>
                    <a:gd name="T24" fmla="*/ 0 w 171"/>
                    <a:gd name="T25" fmla="*/ 100 h 198"/>
                    <a:gd name="T26" fmla="*/ 96 w 171"/>
                    <a:gd name="T27" fmla="*/ 198 h 198"/>
                    <a:gd name="T28" fmla="*/ 167 w 171"/>
                    <a:gd name="T29" fmla="*/ 170 h 198"/>
                    <a:gd name="T30" fmla="*/ 171 w 171"/>
                    <a:gd name="T31" fmla="*/ 162 h 198"/>
                    <a:gd name="T32" fmla="*/ 159 w 171"/>
                    <a:gd name="T33" fmla="*/ 150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1" h="198">
                      <a:moveTo>
                        <a:pt x="159" y="150"/>
                      </a:moveTo>
                      <a:cubicBezTo>
                        <a:pt x="157" y="150"/>
                        <a:pt x="154" y="151"/>
                        <a:pt x="152" y="153"/>
                      </a:cubicBezTo>
                      <a:cubicBezTo>
                        <a:pt x="134" y="169"/>
                        <a:pt x="118" y="176"/>
                        <a:pt x="96" y="176"/>
                      </a:cubicBezTo>
                      <a:cubicBezTo>
                        <a:pt x="56" y="176"/>
                        <a:pt x="25" y="142"/>
                        <a:pt x="25" y="99"/>
                      </a:cubicBezTo>
                      <a:cubicBezTo>
                        <a:pt x="25" y="99"/>
                        <a:pt x="25" y="99"/>
                        <a:pt x="25" y="99"/>
                      </a:cubicBezTo>
                      <a:cubicBezTo>
                        <a:pt x="25" y="55"/>
                        <a:pt x="55" y="22"/>
                        <a:pt x="96" y="22"/>
                      </a:cubicBezTo>
                      <a:cubicBezTo>
                        <a:pt x="117" y="22"/>
                        <a:pt x="133" y="29"/>
                        <a:pt x="150" y="44"/>
                      </a:cubicBezTo>
                      <a:cubicBezTo>
                        <a:pt x="153" y="46"/>
                        <a:pt x="155" y="47"/>
                        <a:pt x="158" y="47"/>
                      </a:cubicBezTo>
                      <a:cubicBezTo>
                        <a:pt x="164" y="47"/>
                        <a:pt x="170" y="41"/>
                        <a:pt x="170" y="35"/>
                      </a:cubicBezTo>
                      <a:cubicBezTo>
                        <a:pt x="170" y="30"/>
                        <a:pt x="167" y="27"/>
                        <a:pt x="165" y="25"/>
                      </a:cubicBezTo>
                      <a:cubicBezTo>
                        <a:pt x="150" y="13"/>
                        <a:pt x="131" y="0"/>
                        <a:pt x="97" y="0"/>
                      </a:cubicBezTo>
                      <a:cubicBezTo>
                        <a:pt x="42" y="0"/>
                        <a:pt x="0" y="44"/>
                        <a:pt x="0" y="99"/>
                      </a:cubicBezTo>
                      <a:cubicBezTo>
                        <a:pt x="0" y="100"/>
                        <a:pt x="0" y="100"/>
                        <a:pt x="0" y="100"/>
                      </a:cubicBezTo>
                      <a:cubicBezTo>
                        <a:pt x="0" y="156"/>
                        <a:pt x="41" y="198"/>
                        <a:pt x="96" y="198"/>
                      </a:cubicBezTo>
                      <a:cubicBezTo>
                        <a:pt x="124" y="198"/>
                        <a:pt x="146" y="190"/>
                        <a:pt x="167" y="170"/>
                      </a:cubicBezTo>
                      <a:cubicBezTo>
                        <a:pt x="170" y="168"/>
                        <a:pt x="171" y="165"/>
                        <a:pt x="171" y="162"/>
                      </a:cubicBezTo>
                      <a:cubicBezTo>
                        <a:pt x="171" y="155"/>
                        <a:pt x="166" y="150"/>
                        <a:pt x="159" y="15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0" name="Freeform 6">
                  <a:extLst>
                    <a:ext uri="{FF2B5EF4-FFF2-40B4-BE49-F238E27FC236}">
                      <a16:creationId xmlns:a16="http://schemas.microsoft.com/office/drawing/2014/main" id="{3E127247-70EC-49BB-8382-0CBEC64A1D7B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7624763" y="3835400"/>
                  <a:ext cx="457200" cy="501650"/>
                </a:xfrm>
                <a:custGeom>
                  <a:avLst/>
                  <a:gdLst>
                    <a:gd name="T0" fmla="*/ 69 w 135"/>
                    <a:gd name="T1" fmla="*/ 0 h 148"/>
                    <a:gd name="T2" fmla="*/ 0 w 135"/>
                    <a:gd name="T3" fmla="*/ 74 h 148"/>
                    <a:gd name="T4" fmla="*/ 0 w 135"/>
                    <a:gd name="T5" fmla="*/ 74 h 148"/>
                    <a:gd name="T6" fmla="*/ 71 w 135"/>
                    <a:gd name="T7" fmla="*/ 148 h 148"/>
                    <a:gd name="T8" fmla="*/ 125 w 135"/>
                    <a:gd name="T9" fmla="*/ 127 h 148"/>
                    <a:gd name="T10" fmla="*/ 129 w 135"/>
                    <a:gd name="T11" fmla="*/ 119 h 148"/>
                    <a:gd name="T12" fmla="*/ 118 w 135"/>
                    <a:gd name="T13" fmla="*/ 109 h 148"/>
                    <a:gd name="T14" fmla="*/ 111 w 135"/>
                    <a:gd name="T15" fmla="*/ 112 h 148"/>
                    <a:gd name="T16" fmla="*/ 72 w 135"/>
                    <a:gd name="T17" fmla="*/ 128 h 148"/>
                    <a:gd name="T18" fmla="*/ 24 w 135"/>
                    <a:gd name="T19" fmla="*/ 83 h 148"/>
                    <a:gd name="T20" fmla="*/ 124 w 135"/>
                    <a:gd name="T21" fmla="*/ 83 h 148"/>
                    <a:gd name="T22" fmla="*/ 135 w 135"/>
                    <a:gd name="T23" fmla="*/ 72 h 148"/>
                    <a:gd name="T24" fmla="*/ 69 w 135"/>
                    <a:gd name="T25" fmla="*/ 0 h 148"/>
                    <a:gd name="T26" fmla="*/ 68 w 135"/>
                    <a:gd name="T27" fmla="*/ 20 h 148"/>
                    <a:gd name="T28" fmla="*/ 111 w 135"/>
                    <a:gd name="T29" fmla="*/ 65 h 148"/>
                    <a:gd name="T30" fmla="*/ 24 w 135"/>
                    <a:gd name="T31" fmla="*/ 65 h 148"/>
                    <a:gd name="T32" fmla="*/ 68 w 135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5" h="148">
                      <a:moveTo>
                        <a:pt x="69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1" y="148"/>
                        <a:pt x="71" y="148"/>
                      </a:cubicBezTo>
                      <a:cubicBezTo>
                        <a:pt x="93" y="148"/>
                        <a:pt x="110" y="142"/>
                        <a:pt x="125" y="127"/>
                      </a:cubicBezTo>
                      <a:cubicBezTo>
                        <a:pt x="127" y="125"/>
                        <a:pt x="129" y="122"/>
                        <a:pt x="129" y="119"/>
                      </a:cubicBezTo>
                      <a:cubicBezTo>
                        <a:pt x="129" y="114"/>
                        <a:pt x="124" y="109"/>
                        <a:pt x="118" y="109"/>
                      </a:cubicBezTo>
                      <a:cubicBezTo>
                        <a:pt x="115" y="109"/>
                        <a:pt x="113" y="110"/>
                        <a:pt x="111" y="112"/>
                      </a:cubicBezTo>
                      <a:cubicBezTo>
                        <a:pt x="100" y="122"/>
                        <a:pt x="87" y="128"/>
                        <a:pt x="72" y="128"/>
                      </a:cubicBezTo>
                      <a:cubicBezTo>
                        <a:pt x="47" y="128"/>
                        <a:pt x="28" y="110"/>
                        <a:pt x="24" y="83"/>
                      </a:cubicBezTo>
                      <a:cubicBezTo>
                        <a:pt x="124" y="83"/>
                        <a:pt x="124" y="83"/>
                        <a:pt x="124" y="83"/>
                      </a:cubicBezTo>
                      <a:cubicBezTo>
                        <a:pt x="130" y="83"/>
                        <a:pt x="135" y="78"/>
                        <a:pt x="135" y="72"/>
                      </a:cubicBezTo>
                      <a:cubicBezTo>
                        <a:pt x="135" y="36"/>
                        <a:pt x="112" y="0"/>
                        <a:pt x="69" y="0"/>
                      </a:cubicBezTo>
                      <a:moveTo>
                        <a:pt x="68" y="20"/>
                      </a:moveTo>
                      <a:cubicBezTo>
                        <a:pt x="97" y="20"/>
                        <a:pt x="109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8" y="38"/>
                        <a:pt x="45" y="20"/>
                        <a:pt x="68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1" name="Freeform 7">
                  <a:extLst>
                    <a:ext uri="{FF2B5EF4-FFF2-40B4-BE49-F238E27FC236}">
                      <a16:creationId xmlns:a16="http://schemas.microsoft.com/office/drawing/2014/main" id="{DF13D118-FDDC-4F1F-8391-9A79206854E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8193088" y="3648075"/>
                  <a:ext cx="79375" cy="682625"/>
                </a:xfrm>
                <a:custGeom>
                  <a:avLst/>
                  <a:gdLst>
                    <a:gd name="T0" fmla="*/ 12 w 23"/>
                    <a:gd name="T1" fmla="*/ 0 h 201"/>
                    <a:gd name="T2" fmla="*/ 0 w 23"/>
                    <a:gd name="T3" fmla="*/ 12 h 201"/>
                    <a:gd name="T4" fmla="*/ 0 w 23"/>
                    <a:gd name="T5" fmla="*/ 190 h 201"/>
                    <a:gd name="T6" fmla="*/ 12 w 23"/>
                    <a:gd name="T7" fmla="*/ 201 h 201"/>
                    <a:gd name="T8" fmla="*/ 23 w 23"/>
                    <a:gd name="T9" fmla="*/ 190 h 201"/>
                    <a:gd name="T10" fmla="*/ 23 w 23"/>
                    <a:gd name="T11" fmla="*/ 12 h 201"/>
                    <a:gd name="T12" fmla="*/ 12 w 23"/>
                    <a:gd name="T13" fmla="*/ 0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01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ubicBezTo>
                        <a:pt x="0" y="196"/>
                        <a:pt x="5" y="201"/>
                        <a:pt x="12" y="201"/>
                      </a:cubicBezTo>
                      <a:cubicBezTo>
                        <a:pt x="18" y="201"/>
                        <a:pt x="23" y="196"/>
                        <a:pt x="23" y="190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23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2" name="Freeform 8">
                  <a:extLst>
                    <a:ext uri="{FF2B5EF4-FFF2-40B4-BE49-F238E27FC236}">
                      <a16:creationId xmlns:a16="http://schemas.microsoft.com/office/drawing/2014/main" id="{59105FAE-00D3-4E5E-A73E-FFC8C70DC79E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8377238" y="3835400"/>
                  <a:ext cx="452437" cy="501650"/>
                </a:xfrm>
                <a:custGeom>
                  <a:avLst/>
                  <a:gdLst>
                    <a:gd name="T0" fmla="*/ 68 w 134"/>
                    <a:gd name="T1" fmla="*/ 0 h 148"/>
                    <a:gd name="T2" fmla="*/ 0 w 134"/>
                    <a:gd name="T3" fmla="*/ 74 h 148"/>
                    <a:gd name="T4" fmla="*/ 0 w 134"/>
                    <a:gd name="T5" fmla="*/ 74 h 148"/>
                    <a:gd name="T6" fmla="*/ 71 w 134"/>
                    <a:gd name="T7" fmla="*/ 148 h 148"/>
                    <a:gd name="T8" fmla="*/ 124 w 134"/>
                    <a:gd name="T9" fmla="*/ 127 h 148"/>
                    <a:gd name="T10" fmla="*/ 128 w 134"/>
                    <a:gd name="T11" fmla="*/ 119 h 148"/>
                    <a:gd name="T12" fmla="*/ 117 w 134"/>
                    <a:gd name="T13" fmla="*/ 109 h 148"/>
                    <a:gd name="T14" fmla="*/ 111 w 134"/>
                    <a:gd name="T15" fmla="*/ 112 h 148"/>
                    <a:gd name="T16" fmla="*/ 71 w 134"/>
                    <a:gd name="T17" fmla="*/ 128 h 148"/>
                    <a:gd name="T18" fmla="*/ 24 w 134"/>
                    <a:gd name="T19" fmla="*/ 83 h 148"/>
                    <a:gd name="T20" fmla="*/ 123 w 134"/>
                    <a:gd name="T21" fmla="*/ 83 h 148"/>
                    <a:gd name="T22" fmla="*/ 134 w 134"/>
                    <a:gd name="T23" fmla="*/ 72 h 148"/>
                    <a:gd name="T24" fmla="*/ 68 w 134"/>
                    <a:gd name="T25" fmla="*/ 0 h 148"/>
                    <a:gd name="T26" fmla="*/ 67 w 134"/>
                    <a:gd name="T27" fmla="*/ 20 h 148"/>
                    <a:gd name="T28" fmla="*/ 111 w 134"/>
                    <a:gd name="T29" fmla="*/ 65 h 148"/>
                    <a:gd name="T30" fmla="*/ 24 w 134"/>
                    <a:gd name="T31" fmla="*/ 65 h 148"/>
                    <a:gd name="T32" fmla="*/ 67 w 134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4" h="148">
                      <a:moveTo>
                        <a:pt x="68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0" y="148"/>
                        <a:pt x="71" y="148"/>
                      </a:cubicBezTo>
                      <a:cubicBezTo>
                        <a:pt x="92" y="148"/>
                        <a:pt x="109" y="142"/>
                        <a:pt x="124" y="127"/>
                      </a:cubicBezTo>
                      <a:cubicBezTo>
                        <a:pt x="127" y="125"/>
                        <a:pt x="128" y="122"/>
                        <a:pt x="128" y="119"/>
                      </a:cubicBezTo>
                      <a:cubicBezTo>
                        <a:pt x="128" y="114"/>
                        <a:pt x="123" y="109"/>
                        <a:pt x="117" y="109"/>
                      </a:cubicBezTo>
                      <a:cubicBezTo>
                        <a:pt x="114" y="109"/>
                        <a:pt x="112" y="110"/>
                        <a:pt x="111" y="112"/>
                      </a:cubicBezTo>
                      <a:cubicBezTo>
                        <a:pt x="99" y="122"/>
                        <a:pt x="86" y="128"/>
                        <a:pt x="71" y="128"/>
                      </a:cubicBezTo>
                      <a:cubicBezTo>
                        <a:pt x="46" y="128"/>
                        <a:pt x="27" y="110"/>
                        <a:pt x="24" y="83"/>
                      </a:cubicBezTo>
                      <a:cubicBezTo>
                        <a:pt x="123" y="83"/>
                        <a:pt x="123" y="83"/>
                        <a:pt x="123" y="83"/>
                      </a:cubicBezTo>
                      <a:cubicBezTo>
                        <a:pt x="129" y="83"/>
                        <a:pt x="134" y="78"/>
                        <a:pt x="134" y="72"/>
                      </a:cubicBezTo>
                      <a:cubicBezTo>
                        <a:pt x="134" y="36"/>
                        <a:pt x="111" y="0"/>
                        <a:pt x="68" y="0"/>
                      </a:cubicBezTo>
                      <a:moveTo>
                        <a:pt x="67" y="20"/>
                      </a:moveTo>
                      <a:cubicBezTo>
                        <a:pt x="96" y="20"/>
                        <a:pt x="108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7" y="38"/>
                        <a:pt x="45" y="20"/>
                        <a:pt x="67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3" name="Freeform 9">
                  <a:extLst>
                    <a:ext uri="{FF2B5EF4-FFF2-40B4-BE49-F238E27FC236}">
                      <a16:creationId xmlns:a16="http://schemas.microsoft.com/office/drawing/2014/main" id="{4E2C6236-61DF-4BBE-9E4B-94E00129A26C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8904288" y="3835400"/>
                  <a:ext cx="369887" cy="501650"/>
                </a:xfrm>
                <a:custGeom>
                  <a:avLst/>
                  <a:gdLst>
                    <a:gd name="T0" fmla="*/ 64 w 109"/>
                    <a:gd name="T1" fmla="*/ 63 h 148"/>
                    <a:gd name="T2" fmla="*/ 63 w 109"/>
                    <a:gd name="T3" fmla="*/ 63 h 148"/>
                    <a:gd name="T4" fmla="*/ 29 w 109"/>
                    <a:gd name="T5" fmla="*/ 40 h 148"/>
                    <a:gd name="T6" fmla="*/ 29 w 109"/>
                    <a:gd name="T7" fmla="*/ 40 h 148"/>
                    <a:gd name="T8" fmla="*/ 54 w 109"/>
                    <a:gd name="T9" fmla="*/ 21 h 148"/>
                    <a:gd name="T10" fmla="*/ 90 w 109"/>
                    <a:gd name="T11" fmla="*/ 31 h 148"/>
                    <a:gd name="T12" fmla="*/ 95 w 109"/>
                    <a:gd name="T13" fmla="*/ 32 h 148"/>
                    <a:gd name="T14" fmla="*/ 106 w 109"/>
                    <a:gd name="T15" fmla="*/ 22 h 148"/>
                    <a:gd name="T16" fmla="*/ 100 w 109"/>
                    <a:gd name="T17" fmla="*/ 12 h 148"/>
                    <a:gd name="T18" fmla="*/ 55 w 109"/>
                    <a:gd name="T19" fmla="*/ 0 h 148"/>
                    <a:gd name="T20" fmla="*/ 6 w 109"/>
                    <a:gd name="T21" fmla="*/ 42 h 148"/>
                    <a:gd name="T22" fmla="*/ 6 w 109"/>
                    <a:gd name="T23" fmla="*/ 42 h 148"/>
                    <a:gd name="T24" fmla="*/ 53 w 109"/>
                    <a:gd name="T25" fmla="*/ 83 h 148"/>
                    <a:gd name="T26" fmla="*/ 87 w 109"/>
                    <a:gd name="T27" fmla="*/ 106 h 148"/>
                    <a:gd name="T28" fmla="*/ 87 w 109"/>
                    <a:gd name="T29" fmla="*/ 107 h 148"/>
                    <a:gd name="T30" fmla="*/ 60 w 109"/>
                    <a:gd name="T31" fmla="*/ 128 h 148"/>
                    <a:gd name="T32" fmla="*/ 16 w 109"/>
                    <a:gd name="T33" fmla="*/ 113 h 148"/>
                    <a:gd name="T34" fmla="*/ 10 w 109"/>
                    <a:gd name="T35" fmla="*/ 111 h 148"/>
                    <a:gd name="T36" fmla="*/ 0 w 109"/>
                    <a:gd name="T37" fmla="*/ 121 h 148"/>
                    <a:gd name="T38" fmla="*/ 4 w 109"/>
                    <a:gd name="T39" fmla="*/ 130 h 148"/>
                    <a:gd name="T40" fmla="*/ 58 w 109"/>
                    <a:gd name="T41" fmla="*/ 148 h 148"/>
                    <a:gd name="T42" fmla="*/ 109 w 109"/>
                    <a:gd name="T43" fmla="*/ 105 h 148"/>
                    <a:gd name="T44" fmla="*/ 109 w 109"/>
                    <a:gd name="T45" fmla="*/ 104 h 148"/>
                    <a:gd name="T46" fmla="*/ 64 w 109"/>
                    <a:gd name="T47" fmla="*/ 6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09" h="148">
                      <a:moveTo>
                        <a:pt x="64" y="63"/>
                      </a:moveTo>
                      <a:cubicBezTo>
                        <a:pt x="63" y="63"/>
                        <a:pt x="63" y="63"/>
                        <a:pt x="63" y="63"/>
                      </a:cubicBezTo>
                      <a:cubicBezTo>
                        <a:pt x="45" y="57"/>
                        <a:pt x="29" y="52"/>
                        <a:pt x="29" y="40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9" y="28"/>
                        <a:pt x="39" y="21"/>
                        <a:pt x="54" y="21"/>
                      </a:cubicBezTo>
                      <a:cubicBezTo>
                        <a:pt x="66" y="21"/>
                        <a:pt x="78" y="24"/>
                        <a:pt x="90" y="31"/>
                      </a:cubicBezTo>
                      <a:cubicBezTo>
                        <a:pt x="91" y="32"/>
                        <a:pt x="93" y="32"/>
                        <a:pt x="95" y="32"/>
                      </a:cubicBezTo>
                      <a:cubicBezTo>
                        <a:pt x="101" y="32"/>
                        <a:pt x="106" y="28"/>
                        <a:pt x="106" y="22"/>
                      </a:cubicBezTo>
                      <a:cubicBezTo>
                        <a:pt x="106" y="18"/>
                        <a:pt x="104" y="15"/>
                        <a:pt x="100" y="12"/>
                      </a:cubicBezTo>
                      <a:cubicBezTo>
                        <a:pt x="86" y="5"/>
                        <a:pt x="70" y="0"/>
                        <a:pt x="55" y="0"/>
                      </a:cubicBezTo>
                      <a:cubicBezTo>
                        <a:pt x="26" y="0"/>
                        <a:pt x="6" y="17"/>
                        <a:pt x="6" y="42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6" y="70"/>
                        <a:pt x="33" y="77"/>
                        <a:pt x="53" y="83"/>
                      </a:cubicBezTo>
                      <a:cubicBezTo>
                        <a:pt x="72" y="88"/>
                        <a:pt x="87" y="93"/>
                        <a:pt x="87" y="106"/>
                      </a:cubicBezTo>
                      <a:cubicBezTo>
                        <a:pt x="87" y="107"/>
                        <a:pt x="87" y="107"/>
                        <a:pt x="87" y="107"/>
                      </a:cubicBezTo>
                      <a:cubicBezTo>
                        <a:pt x="87" y="119"/>
                        <a:pt x="76" y="128"/>
                        <a:pt x="60" y="128"/>
                      </a:cubicBezTo>
                      <a:cubicBezTo>
                        <a:pt x="45" y="128"/>
                        <a:pt x="30" y="123"/>
                        <a:pt x="16" y="113"/>
                      </a:cubicBezTo>
                      <a:cubicBezTo>
                        <a:pt x="15" y="112"/>
                        <a:pt x="12" y="111"/>
                        <a:pt x="10" y="111"/>
                      </a:cubicBezTo>
                      <a:cubicBezTo>
                        <a:pt x="4" y="111"/>
                        <a:pt x="0" y="116"/>
                        <a:pt x="0" y="121"/>
                      </a:cubicBezTo>
                      <a:cubicBezTo>
                        <a:pt x="0" y="125"/>
                        <a:pt x="2" y="129"/>
                        <a:pt x="4" y="130"/>
                      </a:cubicBezTo>
                      <a:cubicBezTo>
                        <a:pt x="20" y="141"/>
                        <a:pt x="40" y="148"/>
                        <a:pt x="58" y="148"/>
                      </a:cubicBezTo>
                      <a:cubicBezTo>
                        <a:pt x="89" y="148"/>
                        <a:pt x="109" y="130"/>
                        <a:pt x="109" y="105"/>
                      </a:cubicBezTo>
                      <a:cubicBezTo>
                        <a:pt x="109" y="104"/>
                        <a:pt x="109" y="104"/>
                        <a:pt x="109" y="104"/>
                      </a:cubicBezTo>
                      <a:cubicBezTo>
                        <a:pt x="109" y="79"/>
                        <a:pt x="87" y="70"/>
                        <a:pt x="64" y="63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4" name="Freeform 10">
                  <a:extLst>
                    <a:ext uri="{FF2B5EF4-FFF2-40B4-BE49-F238E27FC236}">
                      <a16:creationId xmlns:a16="http://schemas.microsoft.com/office/drawing/2014/main" id="{E6B4792A-4EE2-4A00-820F-206DAFD91410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355138" y="3702050"/>
                  <a:ext cx="300037" cy="631825"/>
                </a:xfrm>
                <a:custGeom>
                  <a:avLst/>
                  <a:gdLst>
                    <a:gd name="T0" fmla="*/ 78 w 89"/>
                    <a:gd name="T1" fmla="*/ 63 h 186"/>
                    <a:gd name="T2" fmla="*/ 89 w 89"/>
                    <a:gd name="T3" fmla="*/ 52 h 186"/>
                    <a:gd name="T4" fmla="*/ 78 w 89"/>
                    <a:gd name="T5" fmla="*/ 42 h 186"/>
                    <a:gd name="T6" fmla="*/ 44 w 89"/>
                    <a:gd name="T7" fmla="*/ 42 h 186"/>
                    <a:gd name="T8" fmla="*/ 44 w 89"/>
                    <a:gd name="T9" fmla="*/ 12 h 186"/>
                    <a:gd name="T10" fmla="*/ 32 w 89"/>
                    <a:gd name="T11" fmla="*/ 0 h 186"/>
                    <a:gd name="T12" fmla="*/ 20 w 89"/>
                    <a:gd name="T13" fmla="*/ 12 h 186"/>
                    <a:gd name="T14" fmla="*/ 20 w 89"/>
                    <a:gd name="T15" fmla="*/ 42 h 186"/>
                    <a:gd name="T16" fmla="*/ 10 w 89"/>
                    <a:gd name="T17" fmla="*/ 42 h 186"/>
                    <a:gd name="T18" fmla="*/ 0 w 89"/>
                    <a:gd name="T19" fmla="*/ 52 h 186"/>
                    <a:gd name="T20" fmla="*/ 10 w 89"/>
                    <a:gd name="T21" fmla="*/ 63 h 186"/>
                    <a:gd name="T22" fmla="*/ 20 w 89"/>
                    <a:gd name="T23" fmla="*/ 63 h 186"/>
                    <a:gd name="T24" fmla="*/ 20 w 89"/>
                    <a:gd name="T25" fmla="*/ 146 h 186"/>
                    <a:gd name="T26" fmla="*/ 61 w 89"/>
                    <a:gd name="T27" fmla="*/ 186 h 186"/>
                    <a:gd name="T28" fmla="*/ 82 w 89"/>
                    <a:gd name="T29" fmla="*/ 183 h 186"/>
                    <a:gd name="T30" fmla="*/ 89 w 89"/>
                    <a:gd name="T31" fmla="*/ 173 h 186"/>
                    <a:gd name="T32" fmla="*/ 78 w 89"/>
                    <a:gd name="T33" fmla="*/ 163 h 186"/>
                    <a:gd name="T34" fmla="*/ 76 w 89"/>
                    <a:gd name="T35" fmla="*/ 164 h 186"/>
                    <a:gd name="T36" fmla="*/ 66 w 89"/>
                    <a:gd name="T37" fmla="*/ 165 h 186"/>
                    <a:gd name="T38" fmla="*/ 44 w 89"/>
                    <a:gd name="T39" fmla="*/ 143 h 186"/>
                    <a:gd name="T40" fmla="*/ 44 w 89"/>
                    <a:gd name="T41" fmla="*/ 63 h 186"/>
                    <a:gd name="T42" fmla="*/ 78 w 89"/>
                    <a:gd name="T43" fmla="*/ 63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9" h="186">
                      <a:moveTo>
                        <a:pt x="78" y="63"/>
                      </a:moveTo>
                      <a:cubicBezTo>
                        <a:pt x="84" y="63"/>
                        <a:pt x="89" y="58"/>
                        <a:pt x="89" y="52"/>
                      </a:cubicBezTo>
                      <a:cubicBezTo>
                        <a:pt x="89" y="47"/>
                        <a:pt x="84" y="42"/>
                        <a:pt x="78" y="42"/>
                      </a:cubicBezTo>
                      <a:cubicBezTo>
                        <a:pt x="44" y="42"/>
                        <a:pt x="44" y="42"/>
                        <a:pt x="44" y="42"/>
                      </a:cubicBezTo>
                      <a:cubicBezTo>
                        <a:pt x="44" y="12"/>
                        <a:pt x="44" y="12"/>
                        <a:pt x="44" y="12"/>
                      </a:cubicBezTo>
                      <a:cubicBezTo>
                        <a:pt x="44" y="5"/>
                        <a:pt x="38" y="0"/>
                        <a:pt x="32" y="0"/>
                      </a:cubicBezTo>
                      <a:cubicBezTo>
                        <a:pt x="25" y="0"/>
                        <a:pt x="20" y="5"/>
                        <a:pt x="20" y="12"/>
                      </a:cubicBezTo>
                      <a:cubicBezTo>
                        <a:pt x="20" y="42"/>
                        <a:pt x="20" y="42"/>
                        <a:pt x="20" y="42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4" y="42"/>
                        <a:pt x="0" y="47"/>
                        <a:pt x="0" y="52"/>
                      </a:cubicBezTo>
                      <a:cubicBezTo>
                        <a:pt x="0" y="58"/>
                        <a:pt x="4" y="63"/>
                        <a:pt x="10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146"/>
                        <a:pt x="20" y="146"/>
                        <a:pt x="20" y="146"/>
                      </a:cubicBezTo>
                      <a:cubicBezTo>
                        <a:pt x="20" y="172"/>
                        <a:pt x="35" y="186"/>
                        <a:pt x="61" y="186"/>
                      </a:cubicBezTo>
                      <a:cubicBezTo>
                        <a:pt x="69" y="186"/>
                        <a:pt x="75" y="185"/>
                        <a:pt x="82" y="183"/>
                      </a:cubicBezTo>
                      <a:cubicBezTo>
                        <a:pt x="86" y="181"/>
                        <a:pt x="89" y="177"/>
                        <a:pt x="89" y="173"/>
                      </a:cubicBezTo>
                      <a:cubicBezTo>
                        <a:pt x="89" y="168"/>
                        <a:pt x="84" y="163"/>
                        <a:pt x="78" y="163"/>
                      </a:cubicBezTo>
                      <a:cubicBezTo>
                        <a:pt x="78" y="163"/>
                        <a:pt x="77" y="163"/>
                        <a:pt x="76" y="164"/>
                      </a:cubicBezTo>
                      <a:cubicBezTo>
                        <a:pt x="74" y="164"/>
                        <a:pt x="70" y="165"/>
                        <a:pt x="66" y="165"/>
                      </a:cubicBezTo>
                      <a:cubicBezTo>
                        <a:pt x="51" y="165"/>
                        <a:pt x="44" y="158"/>
                        <a:pt x="44" y="14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lnTo>
                        <a:pt x="78" y="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5" name="Freeform 11">
                  <a:extLst>
                    <a:ext uri="{FF2B5EF4-FFF2-40B4-BE49-F238E27FC236}">
                      <a16:creationId xmlns:a16="http://schemas.microsoft.com/office/drawing/2014/main" id="{F4C9317F-B23D-49B6-99D8-8DF5D6F03BF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777413" y="3838575"/>
                  <a:ext cx="80962" cy="492125"/>
                </a:xfrm>
                <a:custGeom>
                  <a:avLst/>
                  <a:gdLst>
                    <a:gd name="T0" fmla="*/ 12 w 24"/>
                    <a:gd name="T1" fmla="*/ 0 h 145"/>
                    <a:gd name="T2" fmla="*/ 0 w 24"/>
                    <a:gd name="T3" fmla="*/ 12 h 145"/>
                    <a:gd name="T4" fmla="*/ 0 w 24"/>
                    <a:gd name="T5" fmla="*/ 134 h 145"/>
                    <a:gd name="T6" fmla="*/ 12 w 24"/>
                    <a:gd name="T7" fmla="*/ 145 h 145"/>
                    <a:gd name="T8" fmla="*/ 24 w 24"/>
                    <a:gd name="T9" fmla="*/ 134 h 145"/>
                    <a:gd name="T10" fmla="*/ 24 w 24"/>
                    <a:gd name="T11" fmla="*/ 12 h 145"/>
                    <a:gd name="T12" fmla="*/ 12 w 24"/>
                    <a:gd name="T13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145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34"/>
                        <a:pt x="0" y="134"/>
                        <a:pt x="0" y="134"/>
                      </a:cubicBezTo>
                      <a:cubicBezTo>
                        <a:pt x="0" y="140"/>
                        <a:pt x="5" y="145"/>
                        <a:pt x="12" y="145"/>
                      </a:cubicBezTo>
                      <a:cubicBezTo>
                        <a:pt x="19" y="145"/>
                        <a:pt x="24" y="140"/>
                        <a:pt x="24" y="134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6" name="Freeform 12">
                  <a:extLst>
                    <a:ext uri="{FF2B5EF4-FFF2-40B4-BE49-F238E27FC236}">
                      <a16:creationId xmlns:a16="http://schemas.microsoft.com/office/drawing/2014/main" id="{EEEB0EA5-0561-4E2E-95A9-5BFA9B7BD5B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959975" y="3835400"/>
                  <a:ext cx="439737" cy="501650"/>
                </a:xfrm>
                <a:custGeom>
                  <a:avLst/>
                  <a:gdLst>
                    <a:gd name="T0" fmla="*/ 119 w 130"/>
                    <a:gd name="T1" fmla="*/ 107 h 148"/>
                    <a:gd name="T2" fmla="*/ 112 w 130"/>
                    <a:gd name="T3" fmla="*/ 110 h 148"/>
                    <a:gd name="T4" fmla="*/ 74 w 130"/>
                    <a:gd name="T5" fmla="*/ 127 h 148"/>
                    <a:gd name="T6" fmla="*/ 24 w 130"/>
                    <a:gd name="T7" fmla="*/ 74 h 148"/>
                    <a:gd name="T8" fmla="*/ 24 w 130"/>
                    <a:gd name="T9" fmla="*/ 74 h 148"/>
                    <a:gd name="T10" fmla="*/ 73 w 130"/>
                    <a:gd name="T11" fmla="*/ 21 h 148"/>
                    <a:gd name="T12" fmla="*/ 110 w 130"/>
                    <a:gd name="T13" fmla="*/ 37 h 148"/>
                    <a:gd name="T14" fmla="*/ 117 w 130"/>
                    <a:gd name="T15" fmla="*/ 40 h 148"/>
                    <a:gd name="T16" fmla="*/ 129 w 130"/>
                    <a:gd name="T17" fmla="*/ 29 h 148"/>
                    <a:gd name="T18" fmla="*/ 125 w 130"/>
                    <a:gd name="T19" fmla="*/ 20 h 148"/>
                    <a:gd name="T20" fmla="*/ 73 w 130"/>
                    <a:gd name="T21" fmla="*/ 0 h 148"/>
                    <a:gd name="T22" fmla="*/ 0 w 130"/>
                    <a:gd name="T23" fmla="*/ 74 h 148"/>
                    <a:gd name="T24" fmla="*/ 0 w 130"/>
                    <a:gd name="T25" fmla="*/ 75 h 148"/>
                    <a:gd name="T26" fmla="*/ 73 w 130"/>
                    <a:gd name="T27" fmla="*/ 148 h 148"/>
                    <a:gd name="T28" fmla="*/ 126 w 130"/>
                    <a:gd name="T29" fmla="*/ 126 h 148"/>
                    <a:gd name="T30" fmla="*/ 130 w 130"/>
                    <a:gd name="T31" fmla="*/ 118 h 148"/>
                    <a:gd name="T32" fmla="*/ 119 w 130"/>
                    <a:gd name="T33" fmla="*/ 10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0" h="148">
                      <a:moveTo>
                        <a:pt x="119" y="107"/>
                      </a:moveTo>
                      <a:cubicBezTo>
                        <a:pt x="116" y="107"/>
                        <a:pt x="114" y="108"/>
                        <a:pt x="112" y="110"/>
                      </a:cubicBezTo>
                      <a:cubicBezTo>
                        <a:pt x="100" y="122"/>
                        <a:pt x="88" y="127"/>
                        <a:pt x="74" y="127"/>
                      </a:cubicBezTo>
                      <a:cubicBezTo>
                        <a:pt x="46" y="127"/>
                        <a:pt x="24" y="104"/>
                        <a:pt x="24" y="74"/>
                      </a:cubicBezTo>
                      <a:cubicBezTo>
                        <a:pt x="24" y="74"/>
                        <a:pt x="24" y="74"/>
                        <a:pt x="24" y="74"/>
                      </a:cubicBezTo>
                      <a:cubicBezTo>
                        <a:pt x="24" y="44"/>
                        <a:pt x="45" y="21"/>
                        <a:pt x="73" y="21"/>
                      </a:cubicBezTo>
                      <a:cubicBezTo>
                        <a:pt x="90" y="21"/>
                        <a:pt x="101" y="29"/>
                        <a:pt x="110" y="37"/>
                      </a:cubicBezTo>
                      <a:cubicBezTo>
                        <a:pt x="112" y="39"/>
                        <a:pt x="115" y="40"/>
                        <a:pt x="117" y="40"/>
                      </a:cubicBezTo>
                      <a:cubicBezTo>
                        <a:pt x="124" y="40"/>
                        <a:pt x="129" y="35"/>
                        <a:pt x="129" y="29"/>
                      </a:cubicBezTo>
                      <a:cubicBezTo>
                        <a:pt x="129" y="25"/>
                        <a:pt x="127" y="22"/>
                        <a:pt x="125" y="20"/>
                      </a:cubicBezTo>
                      <a:cubicBezTo>
                        <a:pt x="110" y="6"/>
                        <a:pt x="93" y="0"/>
                        <a:pt x="73" y="0"/>
                      </a:cubicBezTo>
                      <a:cubicBezTo>
                        <a:pt x="33" y="0"/>
                        <a:pt x="0" y="33"/>
                        <a:pt x="0" y="74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115"/>
                        <a:pt x="33" y="148"/>
                        <a:pt x="73" y="148"/>
                      </a:cubicBezTo>
                      <a:cubicBezTo>
                        <a:pt x="94" y="148"/>
                        <a:pt x="111" y="141"/>
                        <a:pt x="126" y="126"/>
                      </a:cubicBezTo>
                      <a:cubicBezTo>
                        <a:pt x="128" y="124"/>
                        <a:pt x="130" y="121"/>
                        <a:pt x="130" y="118"/>
                      </a:cubicBezTo>
                      <a:cubicBezTo>
                        <a:pt x="130" y="112"/>
                        <a:pt x="125" y="107"/>
                        <a:pt x="119" y="107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7" name="Freeform 13">
                  <a:extLst>
                    <a:ext uri="{FF2B5EF4-FFF2-40B4-BE49-F238E27FC236}">
                      <a16:creationId xmlns:a16="http://schemas.microsoft.com/office/drawing/2014/main" id="{897F9AD3-21B5-4531-8301-91D768BDE05B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10494963" y="3838575"/>
                  <a:ext cx="427037" cy="498475"/>
                </a:xfrm>
                <a:custGeom>
                  <a:avLst/>
                  <a:gdLst>
                    <a:gd name="T0" fmla="*/ 111 w 126"/>
                    <a:gd name="T1" fmla="*/ 16 h 147"/>
                    <a:gd name="T2" fmla="*/ 65 w 126"/>
                    <a:gd name="T3" fmla="*/ 0 h 147"/>
                    <a:gd name="T4" fmla="*/ 19 w 126"/>
                    <a:gd name="T5" fmla="*/ 9 h 147"/>
                    <a:gd name="T6" fmla="*/ 12 w 126"/>
                    <a:gd name="T7" fmla="*/ 19 h 147"/>
                    <a:gd name="T8" fmla="*/ 23 w 126"/>
                    <a:gd name="T9" fmla="*/ 30 h 147"/>
                    <a:gd name="T10" fmla="*/ 27 w 126"/>
                    <a:gd name="T11" fmla="*/ 29 h 147"/>
                    <a:gd name="T12" fmla="*/ 63 w 126"/>
                    <a:gd name="T13" fmla="*/ 21 h 147"/>
                    <a:gd name="T14" fmla="*/ 103 w 126"/>
                    <a:gd name="T15" fmla="*/ 58 h 147"/>
                    <a:gd name="T16" fmla="*/ 103 w 126"/>
                    <a:gd name="T17" fmla="*/ 61 h 147"/>
                    <a:gd name="T18" fmla="*/ 61 w 126"/>
                    <a:gd name="T19" fmla="*/ 55 h 147"/>
                    <a:gd name="T20" fmla="*/ 0 w 126"/>
                    <a:gd name="T21" fmla="*/ 102 h 147"/>
                    <a:gd name="T22" fmla="*/ 0 w 126"/>
                    <a:gd name="T23" fmla="*/ 102 h 147"/>
                    <a:gd name="T24" fmla="*/ 54 w 126"/>
                    <a:gd name="T25" fmla="*/ 147 h 147"/>
                    <a:gd name="T26" fmla="*/ 103 w 126"/>
                    <a:gd name="T27" fmla="*/ 125 h 147"/>
                    <a:gd name="T28" fmla="*/ 103 w 126"/>
                    <a:gd name="T29" fmla="*/ 134 h 147"/>
                    <a:gd name="T30" fmla="*/ 114 w 126"/>
                    <a:gd name="T31" fmla="*/ 145 h 147"/>
                    <a:gd name="T32" fmla="*/ 126 w 126"/>
                    <a:gd name="T33" fmla="*/ 134 h 147"/>
                    <a:gd name="T34" fmla="*/ 126 w 126"/>
                    <a:gd name="T35" fmla="*/ 57 h 147"/>
                    <a:gd name="T36" fmla="*/ 111 w 126"/>
                    <a:gd name="T37" fmla="*/ 16 h 147"/>
                    <a:gd name="T38" fmla="*/ 58 w 126"/>
                    <a:gd name="T39" fmla="*/ 128 h 147"/>
                    <a:gd name="T40" fmla="*/ 24 w 126"/>
                    <a:gd name="T41" fmla="*/ 102 h 147"/>
                    <a:gd name="T42" fmla="*/ 24 w 126"/>
                    <a:gd name="T43" fmla="*/ 101 h 147"/>
                    <a:gd name="T44" fmla="*/ 64 w 126"/>
                    <a:gd name="T45" fmla="*/ 73 h 147"/>
                    <a:gd name="T46" fmla="*/ 103 w 126"/>
                    <a:gd name="T47" fmla="*/ 79 h 147"/>
                    <a:gd name="T48" fmla="*/ 103 w 126"/>
                    <a:gd name="T49" fmla="*/ 91 h 147"/>
                    <a:gd name="T50" fmla="*/ 58 w 126"/>
                    <a:gd name="T51" fmla="*/ 128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6" h="147">
                      <a:moveTo>
                        <a:pt x="111" y="16"/>
                      </a:moveTo>
                      <a:cubicBezTo>
                        <a:pt x="101" y="5"/>
                        <a:pt x="85" y="0"/>
                        <a:pt x="65" y="0"/>
                      </a:cubicBezTo>
                      <a:cubicBezTo>
                        <a:pt x="48" y="0"/>
                        <a:pt x="34" y="3"/>
                        <a:pt x="19" y="9"/>
                      </a:cubicBezTo>
                      <a:cubicBezTo>
                        <a:pt x="16" y="11"/>
                        <a:pt x="12" y="15"/>
                        <a:pt x="12" y="19"/>
                      </a:cubicBezTo>
                      <a:cubicBezTo>
                        <a:pt x="12" y="25"/>
                        <a:pt x="17" y="30"/>
                        <a:pt x="23" y="30"/>
                      </a:cubicBezTo>
                      <a:cubicBezTo>
                        <a:pt x="24" y="30"/>
                        <a:pt x="26" y="29"/>
                        <a:pt x="27" y="29"/>
                      </a:cubicBezTo>
                      <a:cubicBezTo>
                        <a:pt x="39" y="23"/>
                        <a:pt x="50" y="21"/>
                        <a:pt x="63" y="21"/>
                      </a:cubicBezTo>
                      <a:cubicBezTo>
                        <a:pt x="89" y="21"/>
                        <a:pt x="103" y="34"/>
                        <a:pt x="103" y="58"/>
                      </a:cubicBezTo>
                      <a:cubicBezTo>
                        <a:pt x="103" y="61"/>
                        <a:pt x="103" y="61"/>
                        <a:pt x="103" y="61"/>
                      </a:cubicBezTo>
                      <a:cubicBezTo>
                        <a:pt x="92" y="58"/>
                        <a:pt x="80" y="55"/>
                        <a:pt x="61" y="55"/>
                      </a:cubicBezTo>
                      <a:cubicBezTo>
                        <a:pt x="23" y="55"/>
                        <a:pt x="0" y="73"/>
                        <a:pt x="0" y="102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0" y="132"/>
                        <a:pt x="27" y="147"/>
                        <a:pt x="54" y="147"/>
                      </a:cubicBezTo>
                      <a:cubicBezTo>
                        <a:pt x="79" y="147"/>
                        <a:pt x="94" y="136"/>
                        <a:pt x="103" y="125"/>
                      </a:cubicBezTo>
                      <a:cubicBezTo>
                        <a:pt x="103" y="134"/>
                        <a:pt x="103" y="134"/>
                        <a:pt x="103" y="134"/>
                      </a:cubicBezTo>
                      <a:cubicBezTo>
                        <a:pt x="103" y="141"/>
                        <a:pt x="108" y="145"/>
                        <a:pt x="114" y="145"/>
                      </a:cubicBezTo>
                      <a:cubicBezTo>
                        <a:pt x="121" y="145"/>
                        <a:pt x="126" y="140"/>
                        <a:pt x="126" y="134"/>
                      </a:cubicBezTo>
                      <a:cubicBezTo>
                        <a:pt x="126" y="57"/>
                        <a:pt x="126" y="57"/>
                        <a:pt x="126" y="57"/>
                      </a:cubicBezTo>
                      <a:cubicBezTo>
                        <a:pt x="126" y="40"/>
                        <a:pt x="121" y="25"/>
                        <a:pt x="111" y="16"/>
                      </a:cubicBezTo>
                      <a:moveTo>
                        <a:pt x="58" y="128"/>
                      </a:moveTo>
                      <a:cubicBezTo>
                        <a:pt x="42" y="128"/>
                        <a:pt x="24" y="120"/>
                        <a:pt x="24" y="102"/>
                      </a:cubicBezTo>
                      <a:cubicBezTo>
                        <a:pt x="24" y="101"/>
                        <a:pt x="24" y="101"/>
                        <a:pt x="24" y="101"/>
                      </a:cubicBezTo>
                      <a:cubicBezTo>
                        <a:pt x="24" y="84"/>
                        <a:pt x="39" y="73"/>
                        <a:pt x="64" y="73"/>
                      </a:cubicBezTo>
                      <a:cubicBezTo>
                        <a:pt x="77" y="73"/>
                        <a:pt x="90" y="75"/>
                        <a:pt x="103" y="79"/>
                      </a:cubicBezTo>
                      <a:cubicBezTo>
                        <a:pt x="103" y="91"/>
                        <a:pt x="103" y="91"/>
                        <a:pt x="103" y="91"/>
                      </a:cubicBezTo>
                      <a:cubicBezTo>
                        <a:pt x="103" y="112"/>
                        <a:pt x="84" y="128"/>
                        <a:pt x="58" y="128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8" name="Oval 14">
                  <a:extLst>
                    <a:ext uri="{FF2B5EF4-FFF2-40B4-BE49-F238E27FC236}">
                      <a16:creationId xmlns:a16="http://schemas.microsoft.com/office/drawing/2014/main" id="{03AB8E5D-FD9F-40B0-9DBC-017F95A9EEE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9774238" y="3648075"/>
                  <a:ext cx="92075" cy="9207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E039963F-5C97-4134-8181-48E0172530A5}"/>
                  </a:ext>
                </a:extLst>
              </p:cNvPr>
              <p:cNvGrpSpPr/>
              <p:nvPr userDrawn="1"/>
            </p:nvGrpSpPr>
            <p:grpSpPr bwMode="white">
              <a:xfrm>
                <a:off x="564121" y="4756749"/>
                <a:ext cx="419634" cy="481486"/>
                <a:chOff x="5456238" y="3284538"/>
                <a:chExt cx="1249362" cy="1433512"/>
              </a:xfrm>
              <a:solidFill>
                <a:srgbClr val="DD0031"/>
              </a:solidFill>
            </p:grpSpPr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ED943982-8607-4417-9871-E646CB6C1495}"/>
                    </a:ext>
                  </a:extLst>
                </p:cNvPr>
                <p:cNvGrpSpPr/>
                <p:nvPr userDrawn="1"/>
              </p:nvGrpSpPr>
              <p:grpSpPr bwMode="white">
                <a:xfrm>
                  <a:off x="5456238" y="3284538"/>
                  <a:ext cx="1249362" cy="1433512"/>
                  <a:chOff x="5456238" y="3284538"/>
                  <a:chExt cx="1249362" cy="1433512"/>
                </a:xfrm>
                <a:grpFill/>
              </p:grpSpPr>
              <p:sp>
                <p:nvSpPr>
                  <p:cNvPr id="150" name="Oval 15">
                    <a:extLst>
                      <a:ext uri="{FF2B5EF4-FFF2-40B4-BE49-F238E27FC236}">
                        <a16:creationId xmlns:a16="http://schemas.microsoft.com/office/drawing/2014/main" id="{810C96FF-1C54-4673-B3F6-688885B7D6E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69013" y="3519488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1" name="Oval 16">
                    <a:extLst>
                      <a:ext uri="{FF2B5EF4-FFF2-40B4-BE49-F238E27FC236}">
                        <a16:creationId xmlns:a16="http://schemas.microsoft.com/office/drawing/2014/main" id="{06CE37DC-8758-4F5F-8EAF-ECC2E487EF41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51550" y="4283075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2" name="Oval 17">
                    <a:extLst>
                      <a:ext uri="{FF2B5EF4-FFF2-40B4-BE49-F238E27FC236}">
                        <a16:creationId xmlns:a16="http://schemas.microsoft.com/office/drawing/2014/main" id="{817D0E59-5400-4B6E-A2FC-EC15CAAC857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689601" y="3903663"/>
                    <a:ext cx="196850" cy="1968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3" name="Freeform 18">
                    <a:extLst>
                      <a:ext uri="{FF2B5EF4-FFF2-40B4-BE49-F238E27FC236}">
                        <a16:creationId xmlns:a16="http://schemas.microsoft.com/office/drawing/2014/main" id="{88C1AEC8-79CE-4EDF-A761-398ACC36BB1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91201" y="3624263"/>
                    <a:ext cx="217487" cy="217487"/>
                  </a:xfrm>
                  <a:custGeom>
                    <a:avLst/>
                    <a:gdLst>
                      <a:gd name="T0" fmla="*/ 53 w 64"/>
                      <a:gd name="T1" fmla="*/ 11 h 64"/>
                      <a:gd name="T2" fmla="*/ 53 w 64"/>
                      <a:gd name="T3" fmla="*/ 52 h 64"/>
                      <a:gd name="T4" fmla="*/ 11 w 64"/>
                      <a:gd name="T5" fmla="*/ 52 h 64"/>
                      <a:gd name="T6" fmla="*/ 11 w 64"/>
                      <a:gd name="T7" fmla="*/ 11 h 64"/>
                      <a:gd name="T8" fmla="*/ 53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53" y="11"/>
                        </a:moveTo>
                        <a:cubicBezTo>
                          <a:pt x="64" y="22"/>
                          <a:pt x="64" y="41"/>
                          <a:pt x="53" y="52"/>
                        </a:cubicBezTo>
                        <a:cubicBezTo>
                          <a:pt x="41" y="64"/>
                          <a:pt x="23" y="64"/>
                          <a:pt x="11" y="52"/>
                        </a:cubicBezTo>
                        <a:cubicBezTo>
                          <a:pt x="0" y="41"/>
                          <a:pt x="0" y="22"/>
                          <a:pt x="11" y="11"/>
                        </a:cubicBezTo>
                        <a:cubicBezTo>
                          <a:pt x="23" y="0"/>
                          <a:pt x="41" y="0"/>
                          <a:pt x="53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4" name="Freeform 19">
                    <a:extLst>
                      <a:ext uri="{FF2B5EF4-FFF2-40B4-BE49-F238E27FC236}">
                        <a16:creationId xmlns:a16="http://schemas.microsoft.com/office/drawing/2014/main" id="{D9D209D4-85F8-4F9D-95C5-028756D6ACC1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11900" y="4160838"/>
                    <a:ext cx="217487" cy="220662"/>
                  </a:xfrm>
                  <a:custGeom>
                    <a:avLst/>
                    <a:gdLst>
                      <a:gd name="T0" fmla="*/ 53 w 64"/>
                      <a:gd name="T1" fmla="*/ 12 h 65"/>
                      <a:gd name="T2" fmla="*/ 11 w 64"/>
                      <a:gd name="T3" fmla="*/ 12 h 65"/>
                      <a:gd name="T4" fmla="*/ 11 w 64"/>
                      <a:gd name="T5" fmla="*/ 53 h 65"/>
                      <a:gd name="T6" fmla="*/ 53 w 64"/>
                      <a:gd name="T7" fmla="*/ 53 h 65"/>
                      <a:gd name="T8" fmla="*/ 53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53" y="12"/>
                        </a:moveTo>
                        <a:cubicBezTo>
                          <a:pt x="41" y="0"/>
                          <a:pt x="23" y="0"/>
                          <a:pt x="11" y="12"/>
                        </a:cubicBezTo>
                        <a:cubicBezTo>
                          <a:pt x="0" y="23"/>
                          <a:pt x="0" y="42"/>
                          <a:pt x="11" y="53"/>
                        </a:cubicBezTo>
                        <a:cubicBezTo>
                          <a:pt x="23" y="65"/>
                          <a:pt x="41" y="65"/>
                          <a:pt x="53" y="53"/>
                        </a:cubicBezTo>
                        <a:cubicBezTo>
                          <a:pt x="64" y="42"/>
                          <a:pt x="64" y="23"/>
                          <a:pt x="53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5" name="Freeform 20">
                    <a:extLst>
                      <a:ext uri="{FF2B5EF4-FFF2-40B4-BE49-F238E27FC236}">
                        <a16:creationId xmlns:a16="http://schemas.microsoft.com/office/drawing/2014/main" id="{6AA2F0E8-EB93-452A-9731-330471BF82EC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91201" y="4160838"/>
                    <a:ext cx="217487" cy="220662"/>
                  </a:xfrm>
                  <a:custGeom>
                    <a:avLst/>
                    <a:gdLst>
                      <a:gd name="T0" fmla="*/ 11 w 64"/>
                      <a:gd name="T1" fmla="*/ 12 h 65"/>
                      <a:gd name="T2" fmla="*/ 53 w 64"/>
                      <a:gd name="T3" fmla="*/ 12 h 65"/>
                      <a:gd name="T4" fmla="*/ 53 w 64"/>
                      <a:gd name="T5" fmla="*/ 53 h 65"/>
                      <a:gd name="T6" fmla="*/ 11 w 64"/>
                      <a:gd name="T7" fmla="*/ 53 h 65"/>
                      <a:gd name="T8" fmla="*/ 11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11" y="12"/>
                        </a:moveTo>
                        <a:cubicBezTo>
                          <a:pt x="23" y="0"/>
                          <a:pt x="41" y="0"/>
                          <a:pt x="53" y="12"/>
                        </a:cubicBezTo>
                        <a:cubicBezTo>
                          <a:pt x="64" y="23"/>
                          <a:pt x="64" y="42"/>
                          <a:pt x="53" y="53"/>
                        </a:cubicBezTo>
                        <a:cubicBezTo>
                          <a:pt x="41" y="65"/>
                          <a:pt x="23" y="65"/>
                          <a:pt x="11" y="53"/>
                        </a:cubicBezTo>
                        <a:cubicBezTo>
                          <a:pt x="0" y="42"/>
                          <a:pt x="0" y="23"/>
                          <a:pt x="11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6" name="Freeform 21">
                    <a:extLst>
                      <a:ext uri="{FF2B5EF4-FFF2-40B4-BE49-F238E27FC236}">
                        <a16:creationId xmlns:a16="http://schemas.microsoft.com/office/drawing/2014/main" id="{242F0125-67EC-4151-B0AB-2FA418C3F1A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29363" y="3624263"/>
                    <a:ext cx="217487" cy="217487"/>
                  </a:xfrm>
                  <a:custGeom>
                    <a:avLst/>
                    <a:gdLst>
                      <a:gd name="T0" fmla="*/ 11 w 64"/>
                      <a:gd name="T1" fmla="*/ 11 h 64"/>
                      <a:gd name="T2" fmla="*/ 11 w 64"/>
                      <a:gd name="T3" fmla="*/ 52 h 64"/>
                      <a:gd name="T4" fmla="*/ 53 w 64"/>
                      <a:gd name="T5" fmla="*/ 52 h 64"/>
                      <a:gd name="T6" fmla="*/ 53 w 64"/>
                      <a:gd name="T7" fmla="*/ 11 h 64"/>
                      <a:gd name="T8" fmla="*/ 11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11" y="11"/>
                        </a:moveTo>
                        <a:cubicBezTo>
                          <a:pt x="0" y="22"/>
                          <a:pt x="0" y="41"/>
                          <a:pt x="11" y="52"/>
                        </a:cubicBezTo>
                        <a:cubicBezTo>
                          <a:pt x="23" y="64"/>
                          <a:pt x="41" y="64"/>
                          <a:pt x="53" y="52"/>
                        </a:cubicBezTo>
                        <a:cubicBezTo>
                          <a:pt x="64" y="41"/>
                          <a:pt x="64" y="22"/>
                          <a:pt x="53" y="11"/>
                        </a:cubicBezTo>
                        <a:cubicBezTo>
                          <a:pt x="41" y="0"/>
                          <a:pt x="23" y="0"/>
                          <a:pt x="11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7" name="Oval 22">
                    <a:extLst>
                      <a:ext uri="{FF2B5EF4-FFF2-40B4-BE49-F238E27FC236}">
                        <a16:creationId xmlns:a16="http://schemas.microsoft.com/office/drawing/2014/main" id="{E6906BE8-C990-4F57-BCDD-EEDE944099AB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86476" y="3284538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8" name="Oval 23">
                    <a:extLst>
                      <a:ext uri="{FF2B5EF4-FFF2-40B4-BE49-F238E27FC236}">
                        <a16:creationId xmlns:a16="http://schemas.microsoft.com/office/drawing/2014/main" id="{0FCFC723-3BF1-457D-9A02-F481907C9DD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69013" y="4551363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59" name="Oval 24">
                    <a:extLst>
                      <a:ext uri="{FF2B5EF4-FFF2-40B4-BE49-F238E27FC236}">
                        <a16:creationId xmlns:a16="http://schemas.microsoft.com/office/drawing/2014/main" id="{B94D2D1A-E62A-4BC2-B3FC-64E6A05E94B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456238" y="3916363"/>
                    <a:ext cx="166687" cy="16986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0" name="Freeform 25">
                    <a:extLst>
                      <a:ext uri="{FF2B5EF4-FFF2-40B4-BE49-F238E27FC236}">
                        <a16:creationId xmlns:a16="http://schemas.microsoft.com/office/drawing/2014/main" id="{4C202031-C2F9-4578-99ED-4D086DA79B4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32451" y="3460750"/>
                    <a:ext cx="182562" cy="184150"/>
                  </a:xfrm>
                  <a:custGeom>
                    <a:avLst/>
                    <a:gdLst>
                      <a:gd name="T0" fmla="*/ 44 w 54"/>
                      <a:gd name="T1" fmla="*/ 10 h 54"/>
                      <a:gd name="T2" fmla="*/ 44 w 54"/>
                      <a:gd name="T3" fmla="*/ 45 h 54"/>
                      <a:gd name="T4" fmla="*/ 9 w 54"/>
                      <a:gd name="T5" fmla="*/ 45 h 54"/>
                      <a:gd name="T6" fmla="*/ 9 w 54"/>
                      <a:gd name="T7" fmla="*/ 10 h 54"/>
                      <a:gd name="T8" fmla="*/ 44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4" y="10"/>
                        </a:moveTo>
                        <a:cubicBezTo>
                          <a:pt x="54" y="19"/>
                          <a:pt x="54" y="35"/>
                          <a:pt x="44" y="45"/>
                        </a:cubicBezTo>
                        <a:cubicBezTo>
                          <a:pt x="35" y="54"/>
                          <a:pt x="19" y="54"/>
                          <a:pt x="9" y="45"/>
                        </a:cubicBezTo>
                        <a:cubicBezTo>
                          <a:pt x="0" y="35"/>
                          <a:pt x="0" y="19"/>
                          <a:pt x="9" y="10"/>
                        </a:cubicBezTo>
                        <a:cubicBezTo>
                          <a:pt x="19" y="0"/>
                          <a:pt x="35" y="0"/>
                          <a:pt x="44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1" name="Freeform 26">
                    <a:extLst>
                      <a:ext uri="{FF2B5EF4-FFF2-40B4-BE49-F238E27FC236}">
                        <a16:creationId xmlns:a16="http://schemas.microsoft.com/office/drawing/2014/main" id="{877B3A71-876C-4D1F-95BE-DAA682660676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05575" y="4357688"/>
                    <a:ext cx="182562" cy="184150"/>
                  </a:xfrm>
                  <a:custGeom>
                    <a:avLst/>
                    <a:gdLst>
                      <a:gd name="T0" fmla="*/ 45 w 54"/>
                      <a:gd name="T1" fmla="*/ 9 h 54"/>
                      <a:gd name="T2" fmla="*/ 10 w 54"/>
                      <a:gd name="T3" fmla="*/ 9 h 54"/>
                      <a:gd name="T4" fmla="*/ 10 w 54"/>
                      <a:gd name="T5" fmla="*/ 44 h 54"/>
                      <a:gd name="T6" fmla="*/ 45 w 54"/>
                      <a:gd name="T7" fmla="*/ 44 h 54"/>
                      <a:gd name="T8" fmla="*/ 45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5" y="9"/>
                        </a:moveTo>
                        <a:cubicBezTo>
                          <a:pt x="35" y="0"/>
                          <a:pt x="20" y="0"/>
                          <a:pt x="10" y="9"/>
                        </a:cubicBezTo>
                        <a:cubicBezTo>
                          <a:pt x="0" y="19"/>
                          <a:pt x="0" y="35"/>
                          <a:pt x="10" y="44"/>
                        </a:cubicBezTo>
                        <a:cubicBezTo>
                          <a:pt x="20" y="54"/>
                          <a:pt x="35" y="54"/>
                          <a:pt x="45" y="44"/>
                        </a:cubicBezTo>
                        <a:cubicBezTo>
                          <a:pt x="54" y="35"/>
                          <a:pt x="54" y="19"/>
                          <a:pt x="45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2" name="Freeform 27">
                    <a:extLst>
                      <a:ext uri="{FF2B5EF4-FFF2-40B4-BE49-F238E27FC236}">
                        <a16:creationId xmlns:a16="http://schemas.microsoft.com/office/drawing/2014/main" id="{98AE7324-2D12-4452-9A67-27507A2FE59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32451" y="4357688"/>
                    <a:ext cx="182562" cy="184150"/>
                  </a:xfrm>
                  <a:custGeom>
                    <a:avLst/>
                    <a:gdLst>
                      <a:gd name="T0" fmla="*/ 9 w 54"/>
                      <a:gd name="T1" fmla="*/ 9 h 54"/>
                      <a:gd name="T2" fmla="*/ 44 w 54"/>
                      <a:gd name="T3" fmla="*/ 9 h 54"/>
                      <a:gd name="T4" fmla="*/ 44 w 54"/>
                      <a:gd name="T5" fmla="*/ 44 h 54"/>
                      <a:gd name="T6" fmla="*/ 9 w 54"/>
                      <a:gd name="T7" fmla="*/ 44 h 54"/>
                      <a:gd name="T8" fmla="*/ 9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9" y="9"/>
                        </a:moveTo>
                        <a:cubicBezTo>
                          <a:pt x="19" y="0"/>
                          <a:pt x="35" y="0"/>
                          <a:pt x="44" y="9"/>
                        </a:cubicBezTo>
                        <a:cubicBezTo>
                          <a:pt x="54" y="19"/>
                          <a:pt x="54" y="35"/>
                          <a:pt x="44" y="44"/>
                        </a:cubicBezTo>
                        <a:cubicBezTo>
                          <a:pt x="35" y="54"/>
                          <a:pt x="19" y="54"/>
                          <a:pt x="9" y="44"/>
                        </a:cubicBezTo>
                        <a:cubicBezTo>
                          <a:pt x="0" y="35"/>
                          <a:pt x="0" y="19"/>
                          <a:pt x="9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3" name="Freeform 28">
                    <a:extLst>
                      <a:ext uri="{FF2B5EF4-FFF2-40B4-BE49-F238E27FC236}">
                        <a16:creationId xmlns:a16="http://schemas.microsoft.com/office/drawing/2014/main" id="{8059665D-E7FC-40C0-9019-531C6B33147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23038" y="3460750"/>
                    <a:ext cx="182562" cy="184150"/>
                  </a:xfrm>
                  <a:custGeom>
                    <a:avLst/>
                    <a:gdLst>
                      <a:gd name="T0" fmla="*/ 10 w 54"/>
                      <a:gd name="T1" fmla="*/ 10 h 54"/>
                      <a:gd name="T2" fmla="*/ 10 w 54"/>
                      <a:gd name="T3" fmla="*/ 45 h 54"/>
                      <a:gd name="T4" fmla="*/ 45 w 54"/>
                      <a:gd name="T5" fmla="*/ 45 h 54"/>
                      <a:gd name="T6" fmla="*/ 45 w 54"/>
                      <a:gd name="T7" fmla="*/ 10 h 54"/>
                      <a:gd name="T8" fmla="*/ 10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10" y="10"/>
                        </a:moveTo>
                        <a:cubicBezTo>
                          <a:pt x="0" y="19"/>
                          <a:pt x="0" y="35"/>
                          <a:pt x="10" y="45"/>
                        </a:cubicBezTo>
                        <a:cubicBezTo>
                          <a:pt x="20" y="54"/>
                          <a:pt x="35" y="54"/>
                          <a:pt x="45" y="45"/>
                        </a:cubicBezTo>
                        <a:cubicBezTo>
                          <a:pt x="54" y="35"/>
                          <a:pt x="54" y="19"/>
                          <a:pt x="45" y="10"/>
                        </a:cubicBezTo>
                        <a:cubicBezTo>
                          <a:pt x="35" y="0"/>
                          <a:pt x="20" y="0"/>
                          <a:pt x="10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4" name="Freeform 29">
                    <a:extLst>
                      <a:ext uri="{FF2B5EF4-FFF2-40B4-BE49-F238E27FC236}">
                        <a16:creationId xmlns:a16="http://schemas.microsoft.com/office/drawing/2014/main" id="{777867CE-4C9C-4184-B44E-1EF2897CD94C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872163" y="3400425"/>
                    <a:ext cx="166687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33 w 49"/>
                      <a:gd name="T3" fmla="*/ 45 h 50"/>
                      <a:gd name="T4" fmla="*/ 5 w 49"/>
                      <a:gd name="T5" fmla="*/ 33 h 50"/>
                      <a:gd name="T6" fmla="*/ 16 w 49"/>
                      <a:gd name="T7" fmla="*/ 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9" y="28"/>
                          <a:pt x="44" y="41"/>
                          <a:pt x="33" y="45"/>
                        </a:cubicBezTo>
                        <a:cubicBezTo>
                          <a:pt x="22" y="50"/>
                          <a:pt x="9" y="45"/>
                          <a:pt x="5" y="33"/>
                        </a:cubicBezTo>
                        <a:cubicBezTo>
                          <a:pt x="0" y="22"/>
                          <a:pt x="5" y="10"/>
                          <a:pt x="16" y="5"/>
                        </a:cubicBezTo>
                        <a:cubicBezTo>
                          <a:pt x="27" y="0"/>
                          <a:pt x="40" y="6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5" name="Freeform 30">
                    <a:extLst>
                      <a:ext uri="{FF2B5EF4-FFF2-40B4-BE49-F238E27FC236}">
                        <a16:creationId xmlns:a16="http://schemas.microsoft.com/office/drawing/2014/main" id="{2CFB3C3C-ABE6-41DC-A19C-B57FF2BCC2D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281738" y="4432300"/>
                    <a:ext cx="165100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16 w 49"/>
                      <a:gd name="T3" fmla="*/ 5 h 50"/>
                      <a:gd name="T4" fmla="*/ 4 w 49"/>
                      <a:gd name="T5" fmla="*/ 33 h 50"/>
                      <a:gd name="T6" fmla="*/ 33 w 49"/>
                      <a:gd name="T7" fmla="*/ 4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0" y="6"/>
                          <a:pt x="27" y="0"/>
                          <a:pt x="16" y="5"/>
                        </a:cubicBezTo>
                        <a:cubicBezTo>
                          <a:pt x="5" y="9"/>
                          <a:pt x="0" y="22"/>
                          <a:pt x="4" y="33"/>
                        </a:cubicBezTo>
                        <a:cubicBezTo>
                          <a:pt x="9" y="44"/>
                          <a:pt x="22" y="50"/>
                          <a:pt x="33" y="45"/>
                        </a:cubicBezTo>
                        <a:cubicBezTo>
                          <a:pt x="44" y="41"/>
                          <a:pt x="49" y="28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6" name="Freeform 32">
                    <a:extLst>
                      <a:ext uri="{FF2B5EF4-FFF2-40B4-BE49-F238E27FC236}">
                        <a16:creationId xmlns:a16="http://schemas.microsoft.com/office/drawing/2014/main" id="{58F11FFB-1D5A-4457-975A-51851BB64E4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572126" y="3702050"/>
                    <a:ext cx="165100" cy="169862"/>
                  </a:xfrm>
                  <a:custGeom>
                    <a:avLst/>
                    <a:gdLst>
                      <a:gd name="T0" fmla="*/ 33 w 49"/>
                      <a:gd name="T1" fmla="*/ 5 h 50"/>
                      <a:gd name="T2" fmla="*/ 45 w 49"/>
                      <a:gd name="T3" fmla="*/ 33 h 50"/>
                      <a:gd name="T4" fmla="*/ 16 w 49"/>
                      <a:gd name="T5" fmla="*/ 45 h 50"/>
                      <a:gd name="T6" fmla="*/ 4 w 49"/>
                      <a:gd name="T7" fmla="*/ 17 h 50"/>
                      <a:gd name="T8" fmla="*/ 33 w 49"/>
                      <a:gd name="T9" fmla="*/ 5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33" y="5"/>
                        </a:moveTo>
                        <a:cubicBezTo>
                          <a:pt x="44" y="10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4" y="17"/>
                        </a:cubicBezTo>
                        <a:cubicBezTo>
                          <a:pt x="9" y="6"/>
                          <a:pt x="22" y="0"/>
                          <a:pt x="33" y="5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7" name="Freeform 33">
                    <a:extLst>
                      <a:ext uri="{FF2B5EF4-FFF2-40B4-BE49-F238E27FC236}">
                        <a16:creationId xmlns:a16="http://schemas.microsoft.com/office/drawing/2014/main" id="{72187406-3D77-454F-B511-A2295318729C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872163" y="4432300"/>
                    <a:ext cx="166687" cy="169862"/>
                  </a:xfrm>
                  <a:custGeom>
                    <a:avLst/>
                    <a:gdLst>
                      <a:gd name="T0" fmla="*/ 5 w 49"/>
                      <a:gd name="T1" fmla="*/ 17 h 50"/>
                      <a:gd name="T2" fmla="*/ 33 w 49"/>
                      <a:gd name="T3" fmla="*/ 5 h 50"/>
                      <a:gd name="T4" fmla="*/ 45 w 49"/>
                      <a:gd name="T5" fmla="*/ 33 h 50"/>
                      <a:gd name="T6" fmla="*/ 16 w 49"/>
                      <a:gd name="T7" fmla="*/ 45 h 50"/>
                      <a:gd name="T8" fmla="*/ 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5" y="17"/>
                        </a:moveTo>
                        <a:cubicBezTo>
                          <a:pt x="9" y="6"/>
                          <a:pt x="22" y="0"/>
                          <a:pt x="33" y="5"/>
                        </a:cubicBezTo>
                        <a:cubicBezTo>
                          <a:pt x="44" y="9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68" name="Freeform 34">
                    <a:extLst>
                      <a:ext uri="{FF2B5EF4-FFF2-40B4-BE49-F238E27FC236}">
                        <a16:creationId xmlns:a16="http://schemas.microsoft.com/office/drawing/2014/main" id="{B27BFD68-7643-45A9-BF98-38F45C948A9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299201" y="3400425"/>
                    <a:ext cx="165100" cy="169862"/>
                  </a:xfrm>
                  <a:custGeom>
                    <a:avLst/>
                    <a:gdLst>
                      <a:gd name="T0" fmla="*/ 4 w 49"/>
                      <a:gd name="T1" fmla="*/ 17 h 50"/>
                      <a:gd name="T2" fmla="*/ 16 w 49"/>
                      <a:gd name="T3" fmla="*/ 45 h 50"/>
                      <a:gd name="T4" fmla="*/ 45 w 49"/>
                      <a:gd name="T5" fmla="*/ 33 h 50"/>
                      <a:gd name="T6" fmla="*/ 33 w 49"/>
                      <a:gd name="T7" fmla="*/ 5 h 50"/>
                      <a:gd name="T8" fmla="*/ 4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" y="17"/>
                        </a:moveTo>
                        <a:cubicBezTo>
                          <a:pt x="0" y="28"/>
                          <a:pt x="5" y="41"/>
                          <a:pt x="16" y="45"/>
                        </a:cubicBezTo>
                        <a:cubicBezTo>
                          <a:pt x="27" y="50"/>
                          <a:pt x="40" y="45"/>
                          <a:pt x="45" y="33"/>
                        </a:cubicBezTo>
                        <a:cubicBezTo>
                          <a:pt x="49" y="22"/>
                          <a:pt x="44" y="10"/>
                          <a:pt x="33" y="5"/>
                        </a:cubicBezTo>
                        <a:cubicBezTo>
                          <a:pt x="22" y="0"/>
                          <a:pt x="9" y="6"/>
                          <a:pt x="4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</p:grpSp>
            <p:sp>
              <p:nvSpPr>
                <p:cNvPr id="149" name="Freeform 31">
                  <a:extLst>
                    <a:ext uri="{FF2B5EF4-FFF2-40B4-BE49-F238E27FC236}">
                      <a16:creationId xmlns:a16="http://schemas.microsoft.com/office/drawing/2014/main" id="{FDED472F-6433-4CA0-961E-C55746E800F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554663" y="4130675"/>
                  <a:ext cx="165100" cy="169862"/>
                </a:xfrm>
                <a:custGeom>
                  <a:avLst/>
                  <a:gdLst>
                    <a:gd name="T0" fmla="*/ 16 w 49"/>
                    <a:gd name="T1" fmla="*/ 5 h 50"/>
                    <a:gd name="T2" fmla="*/ 45 w 49"/>
                    <a:gd name="T3" fmla="*/ 17 h 50"/>
                    <a:gd name="T4" fmla="*/ 33 w 49"/>
                    <a:gd name="T5" fmla="*/ 45 h 50"/>
                    <a:gd name="T6" fmla="*/ 4 w 49"/>
                    <a:gd name="T7" fmla="*/ 33 h 50"/>
                    <a:gd name="T8" fmla="*/ 16 w 49"/>
                    <a:gd name="T9" fmla="*/ 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50">
                      <a:moveTo>
                        <a:pt x="16" y="5"/>
                      </a:moveTo>
                      <a:cubicBezTo>
                        <a:pt x="27" y="0"/>
                        <a:pt x="40" y="6"/>
                        <a:pt x="45" y="17"/>
                      </a:cubicBezTo>
                      <a:cubicBezTo>
                        <a:pt x="49" y="28"/>
                        <a:pt x="44" y="40"/>
                        <a:pt x="33" y="45"/>
                      </a:cubicBezTo>
                      <a:cubicBezTo>
                        <a:pt x="22" y="50"/>
                        <a:pt x="9" y="44"/>
                        <a:pt x="4" y="33"/>
                      </a:cubicBezTo>
                      <a:cubicBezTo>
                        <a:pt x="0" y="22"/>
                        <a:pt x="5" y="10"/>
                        <a:pt x="16" y="5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41DFB27B-3B54-490D-8B9B-F0B6D6A67610}"/>
                  </a:ext>
                </a:extLst>
              </p:cNvPr>
              <p:cNvGrpSpPr/>
              <p:nvPr userDrawn="1"/>
            </p:nvGrpSpPr>
            <p:grpSpPr bwMode="white">
              <a:xfrm>
                <a:off x="342306" y="4542399"/>
                <a:ext cx="720896" cy="910185"/>
                <a:chOff x="4795838" y="2646363"/>
                <a:chExt cx="2146299" cy="2709862"/>
              </a:xfrm>
              <a:solidFill>
                <a:srgbClr val="A2ACAB"/>
              </a:solidFill>
            </p:grpSpPr>
            <p:sp>
              <p:nvSpPr>
                <p:cNvPr id="105" name="Oval 35">
                  <a:extLst>
                    <a:ext uri="{FF2B5EF4-FFF2-40B4-BE49-F238E27FC236}">
                      <a16:creationId xmlns:a16="http://schemas.microsoft.com/office/drawing/2014/main" id="{3E5BD76E-E519-4E0B-B5D0-93CF47BA633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75363" y="3081338"/>
                  <a:ext cx="134937" cy="13493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6" name="Oval 36">
                  <a:extLst>
                    <a:ext uri="{FF2B5EF4-FFF2-40B4-BE49-F238E27FC236}">
                      <a16:creationId xmlns:a16="http://schemas.microsoft.com/office/drawing/2014/main" id="{3E44FEDD-11F7-4F2F-B8CF-6E66B7B38916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88063" y="2905125"/>
                  <a:ext cx="109537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7" name="Oval 37">
                  <a:extLst>
                    <a:ext uri="{FF2B5EF4-FFF2-40B4-BE49-F238E27FC236}">
                      <a16:creationId xmlns:a16="http://schemas.microsoft.com/office/drawing/2014/main" id="{221FF086-0394-4465-AEBB-7F8CDCFF27BD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05525" y="2759075"/>
                  <a:ext cx="74612" cy="7778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8" name="Oval 38">
                  <a:extLst>
                    <a:ext uri="{FF2B5EF4-FFF2-40B4-BE49-F238E27FC236}">
                      <a16:creationId xmlns:a16="http://schemas.microsoft.com/office/drawing/2014/main" id="{4342CE88-F229-41BA-BD2D-5DBAADD76692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19813" y="2646363"/>
                  <a:ext cx="46037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09" name="Oval 39">
                  <a:extLst>
                    <a:ext uri="{FF2B5EF4-FFF2-40B4-BE49-F238E27FC236}">
                      <a16:creationId xmlns:a16="http://schemas.microsoft.com/office/drawing/2014/main" id="{24233CD8-DB30-41EA-AF8F-B2EEA505F6B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78538" y="4786313"/>
                  <a:ext cx="138112" cy="1381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0" name="Oval 40">
                  <a:extLst>
                    <a:ext uri="{FF2B5EF4-FFF2-40B4-BE49-F238E27FC236}">
                      <a16:creationId xmlns:a16="http://schemas.microsoft.com/office/drawing/2014/main" id="{7C9D2157-A898-4635-BDE4-09559EE31459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96000" y="4992688"/>
                  <a:ext cx="104775" cy="10636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1" name="Oval 41">
                  <a:extLst>
                    <a:ext uri="{FF2B5EF4-FFF2-40B4-BE49-F238E27FC236}">
                      <a16:creationId xmlns:a16="http://schemas.microsoft.com/office/drawing/2014/main" id="{B15D2646-BA1E-4CA7-9D20-8A057B253DC4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08700" y="5165725"/>
                  <a:ext cx="77787" cy="793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2" name="Oval 42">
                  <a:extLst>
                    <a:ext uri="{FF2B5EF4-FFF2-40B4-BE49-F238E27FC236}">
                      <a16:creationId xmlns:a16="http://schemas.microsoft.com/office/drawing/2014/main" id="{C30388FC-0789-4ED5-B790-3702149C1A3B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26163" y="5311775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3" name="Freeform 43">
                  <a:extLst>
                    <a:ext uri="{FF2B5EF4-FFF2-40B4-BE49-F238E27FC236}">
                      <a16:creationId xmlns:a16="http://schemas.microsoft.com/office/drawing/2014/main" id="{437421BE-AD8E-4F26-AF85-65828F7FAA93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465763" y="3325813"/>
                  <a:ext cx="152400" cy="149225"/>
                </a:xfrm>
                <a:custGeom>
                  <a:avLst/>
                  <a:gdLst>
                    <a:gd name="T0" fmla="*/ 37 w 45"/>
                    <a:gd name="T1" fmla="*/ 8 h 44"/>
                    <a:gd name="T2" fmla="*/ 37 w 45"/>
                    <a:gd name="T3" fmla="*/ 36 h 44"/>
                    <a:gd name="T4" fmla="*/ 8 w 45"/>
                    <a:gd name="T5" fmla="*/ 36 h 44"/>
                    <a:gd name="T6" fmla="*/ 8 w 45"/>
                    <a:gd name="T7" fmla="*/ 8 h 44"/>
                    <a:gd name="T8" fmla="*/ 37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37" y="8"/>
                      </a:moveTo>
                      <a:cubicBezTo>
                        <a:pt x="45" y="15"/>
                        <a:pt x="45" y="28"/>
                        <a:pt x="37" y="36"/>
                      </a:cubicBezTo>
                      <a:cubicBezTo>
                        <a:pt x="29" y="44"/>
                        <a:pt x="16" y="44"/>
                        <a:pt x="8" y="36"/>
                      </a:cubicBezTo>
                      <a:cubicBezTo>
                        <a:pt x="0" y="28"/>
                        <a:pt x="0" y="15"/>
                        <a:pt x="8" y="8"/>
                      </a:cubicBezTo>
                      <a:cubicBezTo>
                        <a:pt x="16" y="0"/>
                        <a:pt x="29" y="0"/>
                        <a:pt x="37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4" name="Freeform 44">
                  <a:extLst>
                    <a:ext uri="{FF2B5EF4-FFF2-40B4-BE49-F238E27FC236}">
                      <a16:creationId xmlns:a16="http://schemas.microsoft.com/office/drawing/2014/main" id="{D9360913-E7B9-4902-93EB-6520C005152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51463" y="3206750"/>
                  <a:ext cx="114300" cy="115887"/>
                </a:xfrm>
                <a:custGeom>
                  <a:avLst/>
                  <a:gdLst>
                    <a:gd name="T0" fmla="*/ 28 w 34"/>
                    <a:gd name="T1" fmla="*/ 6 h 34"/>
                    <a:gd name="T2" fmla="*/ 28 w 34"/>
                    <a:gd name="T3" fmla="*/ 28 h 34"/>
                    <a:gd name="T4" fmla="*/ 6 w 34"/>
                    <a:gd name="T5" fmla="*/ 28 h 34"/>
                    <a:gd name="T6" fmla="*/ 6 w 34"/>
                    <a:gd name="T7" fmla="*/ 6 h 34"/>
                    <a:gd name="T8" fmla="*/ 28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28" y="6"/>
                      </a:move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  <a:cubicBezTo>
                        <a:pt x="12" y="0"/>
                        <a:pt x="22" y="0"/>
                        <a:pt x="28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5" name="Freeform 45">
                  <a:extLst>
                    <a:ext uri="{FF2B5EF4-FFF2-40B4-BE49-F238E27FC236}">
                      <a16:creationId xmlns:a16="http://schemas.microsoft.com/office/drawing/2014/main" id="{4AB77647-4FC7-4C21-9CB1-30A2EFCF9CE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53038" y="3111500"/>
                  <a:ext cx="84137" cy="80962"/>
                </a:xfrm>
                <a:custGeom>
                  <a:avLst/>
                  <a:gdLst>
                    <a:gd name="T0" fmla="*/ 20 w 25"/>
                    <a:gd name="T1" fmla="*/ 4 h 24"/>
                    <a:gd name="T2" fmla="*/ 20 w 25"/>
                    <a:gd name="T3" fmla="*/ 20 h 24"/>
                    <a:gd name="T4" fmla="*/ 5 w 25"/>
                    <a:gd name="T5" fmla="*/ 20 h 24"/>
                    <a:gd name="T6" fmla="*/ 5 w 25"/>
                    <a:gd name="T7" fmla="*/ 4 h 24"/>
                    <a:gd name="T8" fmla="*/ 20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20" y="4"/>
                      </a:moveTo>
                      <a:cubicBezTo>
                        <a:pt x="25" y="8"/>
                        <a:pt x="25" y="15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5"/>
                        <a:pt x="0" y="8"/>
                        <a:pt x="5" y="4"/>
                      </a:cubicBezTo>
                      <a:cubicBezTo>
                        <a:pt x="9" y="0"/>
                        <a:pt x="16" y="0"/>
                        <a:pt x="20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6" name="Freeform 46">
                  <a:extLst>
                    <a:ext uri="{FF2B5EF4-FFF2-40B4-BE49-F238E27FC236}">
                      <a16:creationId xmlns:a16="http://schemas.microsoft.com/office/drawing/2014/main" id="{C3AC63A9-85FD-4A5E-93AE-48E237166543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673850" y="4527550"/>
                  <a:ext cx="149225" cy="149225"/>
                </a:xfrm>
                <a:custGeom>
                  <a:avLst/>
                  <a:gdLst>
                    <a:gd name="T0" fmla="*/ 36 w 44"/>
                    <a:gd name="T1" fmla="*/ 8 h 44"/>
                    <a:gd name="T2" fmla="*/ 8 w 44"/>
                    <a:gd name="T3" fmla="*/ 8 h 44"/>
                    <a:gd name="T4" fmla="*/ 8 w 44"/>
                    <a:gd name="T5" fmla="*/ 37 h 44"/>
                    <a:gd name="T6" fmla="*/ 36 w 44"/>
                    <a:gd name="T7" fmla="*/ 37 h 44"/>
                    <a:gd name="T8" fmla="*/ 36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36" y="8"/>
                      </a:moveTo>
                      <a:cubicBezTo>
                        <a:pt x="28" y="0"/>
                        <a:pt x="16" y="0"/>
                        <a:pt x="8" y="8"/>
                      </a:cubicBezTo>
                      <a:cubicBezTo>
                        <a:pt x="0" y="16"/>
                        <a:pt x="0" y="29"/>
                        <a:pt x="8" y="37"/>
                      </a:cubicBezTo>
                      <a:cubicBezTo>
                        <a:pt x="16" y="44"/>
                        <a:pt x="28" y="44"/>
                        <a:pt x="36" y="37"/>
                      </a:cubicBezTo>
                      <a:cubicBezTo>
                        <a:pt x="44" y="29"/>
                        <a:pt x="44" y="16"/>
                        <a:pt x="36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7" name="Freeform 47">
                  <a:extLst>
                    <a:ext uri="{FF2B5EF4-FFF2-40B4-BE49-F238E27FC236}">
                      <a16:creationId xmlns:a16="http://schemas.microsoft.com/office/drawing/2014/main" id="{DE166E83-5139-4744-9AD6-380EAA500A4C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823075" y="4679950"/>
                  <a:ext cx="119062" cy="115887"/>
                </a:xfrm>
                <a:custGeom>
                  <a:avLst/>
                  <a:gdLst>
                    <a:gd name="T0" fmla="*/ 29 w 35"/>
                    <a:gd name="T1" fmla="*/ 6 h 34"/>
                    <a:gd name="T2" fmla="*/ 6 w 35"/>
                    <a:gd name="T3" fmla="*/ 6 h 34"/>
                    <a:gd name="T4" fmla="*/ 6 w 35"/>
                    <a:gd name="T5" fmla="*/ 28 h 34"/>
                    <a:gd name="T6" fmla="*/ 29 w 35"/>
                    <a:gd name="T7" fmla="*/ 28 h 34"/>
                    <a:gd name="T8" fmla="*/ 29 w 35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4">
                      <a:moveTo>
                        <a:pt x="29" y="6"/>
                      </a:moveTo>
                      <a:cubicBezTo>
                        <a:pt x="23" y="0"/>
                        <a:pt x="13" y="0"/>
                        <a:pt x="6" y="6"/>
                      </a:cubicBezTo>
                      <a:cubicBezTo>
                        <a:pt x="0" y="12"/>
                        <a:pt x="0" y="22"/>
                        <a:pt x="6" y="28"/>
                      </a:cubicBezTo>
                      <a:cubicBezTo>
                        <a:pt x="13" y="34"/>
                        <a:pt x="23" y="34"/>
                        <a:pt x="29" y="28"/>
                      </a:cubicBezTo>
                      <a:cubicBezTo>
                        <a:pt x="35" y="22"/>
                        <a:pt x="35" y="12"/>
                        <a:pt x="29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8" name="Oval 48">
                  <a:extLst>
                    <a:ext uri="{FF2B5EF4-FFF2-40B4-BE49-F238E27FC236}">
                      <a16:creationId xmlns:a16="http://schemas.microsoft.com/office/drawing/2014/main" id="{E37DBF1C-7966-4178-A6D8-9442DEB79D7B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5226050" y="3937000"/>
                  <a:ext cx="138112" cy="1365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19" name="Oval 49">
                  <a:extLst>
                    <a:ext uri="{FF2B5EF4-FFF2-40B4-BE49-F238E27FC236}">
                      <a16:creationId xmlns:a16="http://schemas.microsoft.com/office/drawing/2014/main" id="{9D63ACEB-DE22-4BF9-B890-B50EB4A05EFB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5053013" y="3951288"/>
                  <a:ext cx="104775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0" name="Oval 50">
                  <a:extLst>
                    <a:ext uri="{FF2B5EF4-FFF2-40B4-BE49-F238E27FC236}">
                      <a16:creationId xmlns:a16="http://schemas.microsoft.com/office/drawing/2014/main" id="{6F40C67C-D8C7-4473-A463-4F9A17DCEFF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4906963" y="3967163"/>
                  <a:ext cx="74612" cy="746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1" name="Oval 51">
                  <a:extLst>
                    <a:ext uri="{FF2B5EF4-FFF2-40B4-BE49-F238E27FC236}">
                      <a16:creationId xmlns:a16="http://schemas.microsoft.com/office/drawing/2014/main" id="{0EF3233F-84B4-48CE-AA00-7574EA1BCD14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4795838" y="3981450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2" name="Freeform 52">
                  <a:extLst>
                    <a:ext uri="{FF2B5EF4-FFF2-40B4-BE49-F238E27FC236}">
                      <a16:creationId xmlns:a16="http://schemas.microsoft.com/office/drawing/2014/main" id="{EC5B6032-9F70-4819-827D-FA7BD1121D4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468938" y="4530725"/>
                  <a:ext cx="152400" cy="149225"/>
                </a:xfrm>
                <a:custGeom>
                  <a:avLst/>
                  <a:gdLst>
                    <a:gd name="T0" fmla="*/ 8 w 45"/>
                    <a:gd name="T1" fmla="*/ 8 h 44"/>
                    <a:gd name="T2" fmla="*/ 37 w 45"/>
                    <a:gd name="T3" fmla="*/ 8 h 44"/>
                    <a:gd name="T4" fmla="*/ 37 w 45"/>
                    <a:gd name="T5" fmla="*/ 37 h 44"/>
                    <a:gd name="T6" fmla="*/ 8 w 45"/>
                    <a:gd name="T7" fmla="*/ 37 h 44"/>
                    <a:gd name="T8" fmla="*/ 8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8" y="8"/>
                      </a:moveTo>
                      <a:cubicBezTo>
                        <a:pt x="16" y="0"/>
                        <a:pt x="29" y="0"/>
                        <a:pt x="37" y="8"/>
                      </a:cubicBezTo>
                      <a:cubicBezTo>
                        <a:pt x="45" y="16"/>
                        <a:pt x="45" y="29"/>
                        <a:pt x="37" y="37"/>
                      </a:cubicBezTo>
                      <a:cubicBezTo>
                        <a:pt x="29" y="44"/>
                        <a:pt x="16" y="44"/>
                        <a:pt x="8" y="37"/>
                      </a:cubicBezTo>
                      <a:cubicBezTo>
                        <a:pt x="0" y="29"/>
                        <a:pt x="0" y="16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3" name="Freeform 53">
                  <a:extLst>
                    <a:ext uri="{FF2B5EF4-FFF2-40B4-BE49-F238E27FC236}">
                      <a16:creationId xmlns:a16="http://schemas.microsoft.com/office/drawing/2014/main" id="{8151DAD1-A227-44EA-AD01-42690F2603C9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54638" y="4684713"/>
                  <a:ext cx="114300" cy="114300"/>
                </a:xfrm>
                <a:custGeom>
                  <a:avLst/>
                  <a:gdLst>
                    <a:gd name="T0" fmla="*/ 6 w 34"/>
                    <a:gd name="T1" fmla="*/ 6 h 34"/>
                    <a:gd name="T2" fmla="*/ 28 w 34"/>
                    <a:gd name="T3" fmla="*/ 6 h 34"/>
                    <a:gd name="T4" fmla="*/ 28 w 34"/>
                    <a:gd name="T5" fmla="*/ 28 h 34"/>
                    <a:gd name="T6" fmla="*/ 6 w 34"/>
                    <a:gd name="T7" fmla="*/ 28 h 34"/>
                    <a:gd name="T8" fmla="*/ 6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6" y="6"/>
                      </a:moveTo>
                      <a:cubicBezTo>
                        <a:pt x="12" y="0"/>
                        <a:pt x="22" y="0"/>
                        <a:pt x="28" y="6"/>
                      </a:cubicBez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4" name="Freeform 54">
                  <a:extLst>
                    <a:ext uri="{FF2B5EF4-FFF2-40B4-BE49-F238E27FC236}">
                      <a16:creationId xmlns:a16="http://schemas.microsoft.com/office/drawing/2014/main" id="{ED19B0CB-044E-4EAD-93C1-38B51008624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56213" y="4813300"/>
                  <a:ext cx="84137" cy="80962"/>
                </a:xfrm>
                <a:custGeom>
                  <a:avLst/>
                  <a:gdLst>
                    <a:gd name="T0" fmla="*/ 5 w 25"/>
                    <a:gd name="T1" fmla="*/ 4 h 24"/>
                    <a:gd name="T2" fmla="*/ 20 w 25"/>
                    <a:gd name="T3" fmla="*/ 4 h 24"/>
                    <a:gd name="T4" fmla="*/ 20 w 25"/>
                    <a:gd name="T5" fmla="*/ 20 h 24"/>
                    <a:gd name="T6" fmla="*/ 5 w 25"/>
                    <a:gd name="T7" fmla="*/ 20 h 24"/>
                    <a:gd name="T8" fmla="*/ 5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5" y="4"/>
                      </a:moveTo>
                      <a:cubicBezTo>
                        <a:pt x="9" y="0"/>
                        <a:pt x="16" y="0"/>
                        <a:pt x="20" y="4"/>
                      </a:cubicBezTo>
                      <a:cubicBezTo>
                        <a:pt x="25" y="9"/>
                        <a:pt x="25" y="16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6"/>
                        <a:pt x="0" y="9"/>
                        <a:pt x="5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5" name="Freeform 55">
                  <a:extLst>
                    <a:ext uri="{FF2B5EF4-FFF2-40B4-BE49-F238E27FC236}">
                      <a16:creationId xmlns:a16="http://schemas.microsoft.com/office/drawing/2014/main" id="{7201AAFB-D947-4F50-8B16-7646926A6E7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81600" y="4921250"/>
                  <a:ext cx="50800" cy="47625"/>
                </a:xfrm>
                <a:custGeom>
                  <a:avLst/>
                  <a:gdLst>
                    <a:gd name="T0" fmla="*/ 3 w 15"/>
                    <a:gd name="T1" fmla="*/ 2 h 14"/>
                    <a:gd name="T2" fmla="*/ 12 w 15"/>
                    <a:gd name="T3" fmla="*/ 2 h 14"/>
                    <a:gd name="T4" fmla="*/ 12 w 15"/>
                    <a:gd name="T5" fmla="*/ 12 h 14"/>
                    <a:gd name="T6" fmla="*/ 3 w 15"/>
                    <a:gd name="T7" fmla="*/ 12 h 14"/>
                    <a:gd name="T8" fmla="*/ 3 w 15"/>
                    <a:gd name="T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3" y="2"/>
                      </a:moveTo>
                      <a:cubicBezTo>
                        <a:pt x="6" y="0"/>
                        <a:pt x="10" y="0"/>
                        <a:pt x="12" y="2"/>
                      </a:cubicBezTo>
                      <a:cubicBezTo>
                        <a:pt x="15" y="5"/>
                        <a:pt x="15" y="9"/>
                        <a:pt x="12" y="12"/>
                      </a:cubicBezTo>
                      <a:cubicBezTo>
                        <a:pt x="10" y="14"/>
                        <a:pt x="6" y="14"/>
                        <a:pt x="3" y="12"/>
                      </a:cubicBezTo>
                      <a:cubicBezTo>
                        <a:pt x="0" y="9"/>
                        <a:pt x="0" y="5"/>
                        <a:pt x="3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6" name="Freeform 56">
                  <a:extLst>
                    <a:ext uri="{FF2B5EF4-FFF2-40B4-BE49-F238E27FC236}">
                      <a16:creationId xmlns:a16="http://schemas.microsoft.com/office/drawing/2014/main" id="{3C09CF0F-BA26-4E2D-87FA-A58DB08CA91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670675" y="3322638"/>
                  <a:ext cx="149225" cy="149225"/>
                </a:xfrm>
                <a:custGeom>
                  <a:avLst/>
                  <a:gdLst>
                    <a:gd name="T0" fmla="*/ 8 w 44"/>
                    <a:gd name="T1" fmla="*/ 8 h 44"/>
                    <a:gd name="T2" fmla="*/ 8 w 44"/>
                    <a:gd name="T3" fmla="*/ 36 h 44"/>
                    <a:gd name="T4" fmla="*/ 36 w 44"/>
                    <a:gd name="T5" fmla="*/ 36 h 44"/>
                    <a:gd name="T6" fmla="*/ 36 w 44"/>
                    <a:gd name="T7" fmla="*/ 8 h 44"/>
                    <a:gd name="T8" fmla="*/ 8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8" y="8"/>
                      </a:moveTo>
                      <a:cubicBezTo>
                        <a:pt x="0" y="15"/>
                        <a:pt x="0" y="28"/>
                        <a:pt x="8" y="36"/>
                      </a:cubicBezTo>
                      <a:cubicBezTo>
                        <a:pt x="16" y="44"/>
                        <a:pt x="28" y="44"/>
                        <a:pt x="36" y="36"/>
                      </a:cubicBezTo>
                      <a:cubicBezTo>
                        <a:pt x="44" y="28"/>
                        <a:pt x="44" y="15"/>
                        <a:pt x="36" y="8"/>
                      </a:cubicBezTo>
                      <a:cubicBezTo>
                        <a:pt x="28" y="0"/>
                        <a:pt x="16" y="0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7" name="Freeform 57">
                  <a:extLst>
                    <a:ext uri="{FF2B5EF4-FFF2-40B4-BE49-F238E27FC236}">
                      <a16:creationId xmlns:a16="http://schemas.microsoft.com/office/drawing/2014/main" id="{F4D52211-0FB3-41E2-95A5-84ADF5A6D95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91200" y="3227388"/>
                  <a:ext cx="138112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27 w 41"/>
                    <a:gd name="T3" fmla="*/ 37 h 41"/>
                    <a:gd name="T4" fmla="*/ 4 w 41"/>
                    <a:gd name="T5" fmla="*/ 28 h 41"/>
                    <a:gd name="T6" fmla="*/ 14 w 41"/>
                    <a:gd name="T7" fmla="*/ 4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41" y="23"/>
                        <a:pt x="37" y="34"/>
                        <a:pt x="27" y="37"/>
                      </a:cubicBezTo>
                      <a:cubicBezTo>
                        <a:pt x="18" y="41"/>
                        <a:pt x="7" y="37"/>
                        <a:pt x="4" y="28"/>
                      </a:cubicBezTo>
                      <a:cubicBezTo>
                        <a:pt x="0" y="18"/>
                        <a:pt x="4" y="8"/>
                        <a:pt x="14" y="4"/>
                      </a:cubicBezTo>
                      <a:cubicBezTo>
                        <a:pt x="23" y="0"/>
                        <a:pt x="33" y="5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8" name="Freeform 58">
                  <a:extLst>
                    <a:ext uri="{FF2B5EF4-FFF2-40B4-BE49-F238E27FC236}">
                      <a16:creationId xmlns:a16="http://schemas.microsoft.com/office/drawing/2014/main" id="{66AB2A15-5380-4206-BB64-F453C27AF6F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43575" y="3084513"/>
                  <a:ext cx="104775" cy="107950"/>
                </a:xfrm>
                <a:custGeom>
                  <a:avLst/>
                  <a:gdLst>
                    <a:gd name="T0" fmla="*/ 29 w 31"/>
                    <a:gd name="T1" fmla="*/ 11 h 32"/>
                    <a:gd name="T2" fmla="*/ 21 w 31"/>
                    <a:gd name="T3" fmla="*/ 29 h 32"/>
                    <a:gd name="T4" fmla="*/ 3 w 31"/>
                    <a:gd name="T5" fmla="*/ 22 h 32"/>
                    <a:gd name="T6" fmla="*/ 10 w 31"/>
                    <a:gd name="T7" fmla="*/ 3 h 32"/>
                    <a:gd name="T8" fmla="*/ 29 w 31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29" y="11"/>
                      </a:moveTo>
                      <a:cubicBezTo>
                        <a:pt x="31" y="18"/>
                        <a:pt x="28" y="26"/>
                        <a:pt x="21" y="29"/>
                      </a:cubicBezTo>
                      <a:cubicBezTo>
                        <a:pt x="14" y="32"/>
                        <a:pt x="5" y="29"/>
                        <a:pt x="3" y="22"/>
                      </a:cubicBezTo>
                      <a:cubicBezTo>
                        <a:pt x="0" y="14"/>
                        <a:pt x="3" y="6"/>
                        <a:pt x="10" y="3"/>
                      </a:cubicBezTo>
                      <a:cubicBezTo>
                        <a:pt x="18" y="0"/>
                        <a:pt x="26" y="4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29" name="Freeform 59">
                  <a:extLst>
                    <a:ext uri="{FF2B5EF4-FFF2-40B4-BE49-F238E27FC236}">
                      <a16:creationId xmlns:a16="http://schemas.microsoft.com/office/drawing/2014/main" id="{31798E81-392C-4EE2-9E32-23B2D57BD171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369050" y="4643438"/>
                  <a:ext cx="139700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13 w 41"/>
                    <a:gd name="T3" fmla="*/ 4 h 41"/>
                    <a:gd name="T4" fmla="*/ 4 w 41"/>
                    <a:gd name="T5" fmla="*/ 28 h 41"/>
                    <a:gd name="T6" fmla="*/ 27 w 41"/>
                    <a:gd name="T7" fmla="*/ 37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33" y="5"/>
                        <a:pt x="23" y="0"/>
                        <a:pt x="13" y="4"/>
                      </a:cubicBezTo>
                      <a:cubicBezTo>
                        <a:pt x="4" y="8"/>
                        <a:pt x="0" y="18"/>
                        <a:pt x="4" y="28"/>
                      </a:cubicBezTo>
                      <a:cubicBezTo>
                        <a:pt x="7" y="37"/>
                        <a:pt x="18" y="41"/>
                        <a:pt x="27" y="37"/>
                      </a:cubicBezTo>
                      <a:cubicBezTo>
                        <a:pt x="36" y="34"/>
                        <a:pt x="41" y="23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0" name="Freeform 60">
                  <a:extLst>
                    <a:ext uri="{FF2B5EF4-FFF2-40B4-BE49-F238E27FC236}">
                      <a16:creationId xmlns:a16="http://schemas.microsoft.com/office/drawing/2014/main" id="{4CE3181C-A8D6-4AE7-ADDD-5352F92CC40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446838" y="4816475"/>
                  <a:ext cx="109537" cy="107950"/>
                </a:xfrm>
                <a:custGeom>
                  <a:avLst/>
                  <a:gdLst>
                    <a:gd name="T0" fmla="*/ 29 w 32"/>
                    <a:gd name="T1" fmla="*/ 11 h 32"/>
                    <a:gd name="T2" fmla="*/ 11 w 32"/>
                    <a:gd name="T3" fmla="*/ 3 h 32"/>
                    <a:gd name="T4" fmla="*/ 3 w 32"/>
                    <a:gd name="T5" fmla="*/ 22 h 32"/>
                    <a:gd name="T6" fmla="*/ 21 w 32"/>
                    <a:gd name="T7" fmla="*/ 29 h 32"/>
                    <a:gd name="T8" fmla="*/ 29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9" y="11"/>
                      </a:moveTo>
                      <a:cubicBezTo>
                        <a:pt x="26" y="4"/>
                        <a:pt x="18" y="0"/>
                        <a:pt x="11" y="3"/>
                      </a:cubicBezTo>
                      <a:cubicBezTo>
                        <a:pt x="4" y="6"/>
                        <a:pt x="0" y="14"/>
                        <a:pt x="3" y="22"/>
                      </a:cubicBezTo>
                      <a:cubicBezTo>
                        <a:pt x="6" y="29"/>
                        <a:pt x="14" y="32"/>
                        <a:pt x="21" y="29"/>
                      </a:cubicBezTo>
                      <a:cubicBezTo>
                        <a:pt x="29" y="26"/>
                        <a:pt x="32" y="18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1" name="Freeform 61">
                  <a:extLst>
                    <a:ext uri="{FF2B5EF4-FFF2-40B4-BE49-F238E27FC236}">
                      <a16:creationId xmlns:a16="http://schemas.microsoft.com/office/drawing/2014/main" id="{40F19F5E-20BA-45D5-9114-0382C092BD4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18275" y="4965700"/>
                  <a:ext cx="74612" cy="77787"/>
                </a:xfrm>
                <a:custGeom>
                  <a:avLst/>
                  <a:gdLst>
                    <a:gd name="T0" fmla="*/ 20 w 22"/>
                    <a:gd name="T1" fmla="*/ 8 h 23"/>
                    <a:gd name="T2" fmla="*/ 7 w 22"/>
                    <a:gd name="T3" fmla="*/ 2 h 23"/>
                    <a:gd name="T4" fmla="*/ 2 w 22"/>
                    <a:gd name="T5" fmla="*/ 15 h 23"/>
                    <a:gd name="T6" fmla="*/ 15 w 22"/>
                    <a:gd name="T7" fmla="*/ 21 h 23"/>
                    <a:gd name="T8" fmla="*/ 20 w 22"/>
                    <a:gd name="T9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20" y="8"/>
                      </a:moveTo>
                      <a:cubicBezTo>
                        <a:pt x="18" y="3"/>
                        <a:pt x="12" y="0"/>
                        <a:pt x="7" y="2"/>
                      </a:cubicBezTo>
                      <a:cubicBezTo>
                        <a:pt x="2" y="4"/>
                        <a:pt x="0" y="10"/>
                        <a:pt x="2" y="15"/>
                      </a:cubicBezTo>
                      <a:cubicBezTo>
                        <a:pt x="4" y="20"/>
                        <a:pt x="10" y="23"/>
                        <a:pt x="15" y="21"/>
                      </a:cubicBezTo>
                      <a:cubicBezTo>
                        <a:pt x="20" y="19"/>
                        <a:pt x="22" y="13"/>
                        <a:pt x="20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2" name="Freeform 62">
                  <a:extLst>
                    <a:ext uri="{FF2B5EF4-FFF2-40B4-BE49-F238E27FC236}">
                      <a16:creationId xmlns:a16="http://schemas.microsoft.com/office/drawing/2014/main" id="{4C7205A9-0595-42AF-839C-3608421A14B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75425" y="5087938"/>
                  <a:ext cx="47625" cy="47625"/>
                </a:xfrm>
                <a:custGeom>
                  <a:avLst/>
                  <a:gdLst>
                    <a:gd name="T0" fmla="*/ 12 w 14"/>
                    <a:gd name="T1" fmla="*/ 5 h 14"/>
                    <a:gd name="T2" fmla="*/ 5 w 14"/>
                    <a:gd name="T3" fmla="*/ 1 h 14"/>
                    <a:gd name="T4" fmla="*/ 1 w 14"/>
                    <a:gd name="T5" fmla="*/ 9 h 14"/>
                    <a:gd name="T6" fmla="*/ 9 w 14"/>
                    <a:gd name="T7" fmla="*/ 12 h 14"/>
                    <a:gd name="T8" fmla="*/ 1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2" y="5"/>
                      </a:moveTo>
                      <a:cubicBezTo>
                        <a:pt x="11" y="2"/>
                        <a:pt x="8" y="0"/>
                        <a:pt x="5" y="1"/>
                      </a:cubicBezTo>
                      <a:cubicBezTo>
                        <a:pt x="1" y="3"/>
                        <a:pt x="0" y="6"/>
                        <a:pt x="1" y="9"/>
                      </a:cubicBezTo>
                      <a:cubicBezTo>
                        <a:pt x="3" y="12"/>
                        <a:pt x="6" y="14"/>
                        <a:pt x="9" y="12"/>
                      </a:cubicBezTo>
                      <a:cubicBezTo>
                        <a:pt x="12" y="11"/>
                        <a:pt x="14" y="8"/>
                        <a:pt x="1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3" name="Freeform 63">
                  <a:extLst>
                    <a:ext uri="{FF2B5EF4-FFF2-40B4-BE49-F238E27FC236}">
                      <a16:creationId xmlns:a16="http://schemas.microsoft.com/office/drawing/2014/main" id="{9E056FA2-F94B-4216-AF30-1C92B5B5A8A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78450" y="3641725"/>
                  <a:ext cx="138112" cy="139700"/>
                </a:xfrm>
                <a:custGeom>
                  <a:avLst/>
                  <a:gdLst>
                    <a:gd name="T0" fmla="*/ 27 w 41"/>
                    <a:gd name="T1" fmla="*/ 4 h 41"/>
                    <a:gd name="T2" fmla="*/ 37 w 41"/>
                    <a:gd name="T3" fmla="*/ 27 h 41"/>
                    <a:gd name="T4" fmla="*/ 13 w 41"/>
                    <a:gd name="T5" fmla="*/ 37 h 41"/>
                    <a:gd name="T6" fmla="*/ 3 w 41"/>
                    <a:gd name="T7" fmla="*/ 13 h 41"/>
                    <a:gd name="T8" fmla="*/ 27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27" y="4"/>
                      </a:moveTo>
                      <a:cubicBezTo>
                        <a:pt x="36" y="7"/>
                        <a:pt x="41" y="18"/>
                        <a:pt x="37" y="27"/>
                      </a:cubicBezTo>
                      <a:cubicBezTo>
                        <a:pt x="33" y="36"/>
                        <a:pt x="22" y="41"/>
                        <a:pt x="13" y="37"/>
                      </a:cubicBezTo>
                      <a:cubicBezTo>
                        <a:pt x="4" y="33"/>
                        <a:pt x="0" y="22"/>
                        <a:pt x="3" y="13"/>
                      </a:cubicBezTo>
                      <a:cubicBezTo>
                        <a:pt x="7" y="4"/>
                        <a:pt x="18" y="0"/>
                        <a:pt x="27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4" name="Freeform 64">
                  <a:extLst>
                    <a:ext uri="{FF2B5EF4-FFF2-40B4-BE49-F238E27FC236}">
                      <a16:creationId xmlns:a16="http://schemas.microsoft.com/office/drawing/2014/main" id="{01A1C925-80A8-4968-A20A-30B470653B9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35575" y="3590925"/>
                  <a:ext cx="107950" cy="107950"/>
                </a:xfrm>
                <a:custGeom>
                  <a:avLst/>
                  <a:gdLst>
                    <a:gd name="T0" fmla="*/ 21 w 32"/>
                    <a:gd name="T1" fmla="*/ 3 h 32"/>
                    <a:gd name="T2" fmla="*/ 29 w 32"/>
                    <a:gd name="T3" fmla="*/ 21 h 32"/>
                    <a:gd name="T4" fmla="*/ 10 w 32"/>
                    <a:gd name="T5" fmla="*/ 29 h 32"/>
                    <a:gd name="T6" fmla="*/ 3 w 32"/>
                    <a:gd name="T7" fmla="*/ 10 h 32"/>
                    <a:gd name="T8" fmla="*/ 21 w 32"/>
                    <a:gd name="T9" fmla="*/ 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1" y="3"/>
                      </a:moveTo>
                      <a:cubicBezTo>
                        <a:pt x="28" y="6"/>
                        <a:pt x="32" y="14"/>
                        <a:pt x="29" y="21"/>
                      </a:cubicBezTo>
                      <a:cubicBezTo>
                        <a:pt x="26" y="28"/>
                        <a:pt x="18" y="32"/>
                        <a:pt x="10" y="29"/>
                      </a:cubicBezTo>
                      <a:cubicBezTo>
                        <a:pt x="3" y="26"/>
                        <a:pt x="0" y="17"/>
                        <a:pt x="3" y="10"/>
                      </a:cubicBezTo>
                      <a:cubicBezTo>
                        <a:pt x="6" y="3"/>
                        <a:pt x="14" y="0"/>
                        <a:pt x="2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5" name="Freeform 65">
                  <a:extLst>
                    <a:ext uri="{FF2B5EF4-FFF2-40B4-BE49-F238E27FC236}">
                      <a16:creationId xmlns:a16="http://schemas.microsoft.com/office/drawing/2014/main" id="{5E193B2C-BC9D-4459-88C2-007F4A90606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21275" y="3549650"/>
                  <a:ext cx="74612" cy="77787"/>
                </a:xfrm>
                <a:custGeom>
                  <a:avLst/>
                  <a:gdLst>
                    <a:gd name="T0" fmla="*/ 15 w 22"/>
                    <a:gd name="T1" fmla="*/ 2 h 23"/>
                    <a:gd name="T2" fmla="*/ 20 w 22"/>
                    <a:gd name="T3" fmla="*/ 15 h 23"/>
                    <a:gd name="T4" fmla="*/ 7 w 22"/>
                    <a:gd name="T5" fmla="*/ 20 h 23"/>
                    <a:gd name="T6" fmla="*/ 2 w 22"/>
                    <a:gd name="T7" fmla="*/ 7 h 23"/>
                    <a:gd name="T8" fmla="*/ 15 w 22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5" y="2"/>
                      </a:moveTo>
                      <a:cubicBezTo>
                        <a:pt x="20" y="4"/>
                        <a:pt x="22" y="10"/>
                        <a:pt x="20" y="15"/>
                      </a:cubicBezTo>
                      <a:cubicBezTo>
                        <a:pt x="18" y="20"/>
                        <a:pt x="12" y="23"/>
                        <a:pt x="7" y="20"/>
                      </a:cubicBezTo>
                      <a:cubicBezTo>
                        <a:pt x="2" y="18"/>
                        <a:pt x="0" y="13"/>
                        <a:pt x="2" y="7"/>
                      </a:cubicBezTo>
                      <a:cubicBezTo>
                        <a:pt x="4" y="2"/>
                        <a:pt x="10" y="0"/>
                        <a:pt x="15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6" name="Freeform 66">
                  <a:extLst>
                    <a:ext uri="{FF2B5EF4-FFF2-40B4-BE49-F238E27FC236}">
                      <a16:creationId xmlns:a16="http://schemas.microsoft.com/office/drawing/2014/main" id="{A37D9033-C3B5-4439-AD3C-71D3FDC42DB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029200" y="3519488"/>
                  <a:ext cx="44450" cy="47625"/>
                </a:xfrm>
                <a:custGeom>
                  <a:avLst/>
                  <a:gdLst>
                    <a:gd name="T0" fmla="*/ 9 w 13"/>
                    <a:gd name="T1" fmla="*/ 1 h 14"/>
                    <a:gd name="T2" fmla="*/ 12 w 13"/>
                    <a:gd name="T3" fmla="*/ 9 h 14"/>
                    <a:gd name="T4" fmla="*/ 4 w 13"/>
                    <a:gd name="T5" fmla="*/ 13 h 14"/>
                    <a:gd name="T6" fmla="*/ 1 w 13"/>
                    <a:gd name="T7" fmla="*/ 5 h 14"/>
                    <a:gd name="T8" fmla="*/ 9 w 13"/>
                    <a:gd name="T9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9" y="1"/>
                      </a:moveTo>
                      <a:cubicBezTo>
                        <a:pt x="12" y="3"/>
                        <a:pt x="13" y="6"/>
                        <a:pt x="12" y="9"/>
                      </a:cubicBezTo>
                      <a:cubicBezTo>
                        <a:pt x="11" y="12"/>
                        <a:pt x="7" y="14"/>
                        <a:pt x="4" y="13"/>
                      </a:cubicBezTo>
                      <a:cubicBezTo>
                        <a:pt x="1" y="11"/>
                        <a:pt x="0" y="8"/>
                        <a:pt x="1" y="5"/>
                      </a:cubicBezTo>
                      <a:cubicBezTo>
                        <a:pt x="2" y="2"/>
                        <a:pt x="6" y="0"/>
                        <a:pt x="9" y="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7" name="Freeform 67">
                  <a:extLst>
                    <a:ext uri="{FF2B5EF4-FFF2-40B4-BE49-F238E27FC236}">
                      <a16:creationId xmlns:a16="http://schemas.microsoft.com/office/drawing/2014/main" id="{320EA901-6609-46A3-893A-612B7D0442A9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75275" y="4225925"/>
                  <a:ext cx="138112" cy="138112"/>
                </a:xfrm>
                <a:custGeom>
                  <a:avLst/>
                  <a:gdLst>
                    <a:gd name="T0" fmla="*/ 14 w 41"/>
                    <a:gd name="T1" fmla="*/ 4 h 41"/>
                    <a:gd name="T2" fmla="*/ 37 w 41"/>
                    <a:gd name="T3" fmla="*/ 14 h 41"/>
                    <a:gd name="T4" fmla="*/ 27 w 41"/>
                    <a:gd name="T5" fmla="*/ 37 h 41"/>
                    <a:gd name="T6" fmla="*/ 4 w 41"/>
                    <a:gd name="T7" fmla="*/ 27 h 41"/>
                    <a:gd name="T8" fmla="*/ 14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14" y="4"/>
                      </a:moveTo>
                      <a:cubicBezTo>
                        <a:pt x="23" y="0"/>
                        <a:pt x="33" y="5"/>
                        <a:pt x="37" y="14"/>
                      </a:cubicBezTo>
                      <a:cubicBezTo>
                        <a:pt x="41" y="23"/>
                        <a:pt x="36" y="34"/>
                        <a:pt x="27" y="37"/>
                      </a:cubicBezTo>
                      <a:cubicBezTo>
                        <a:pt x="18" y="41"/>
                        <a:pt x="7" y="37"/>
                        <a:pt x="4" y="27"/>
                      </a:cubicBezTo>
                      <a:cubicBezTo>
                        <a:pt x="0" y="18"/>
                        <a:pt x="4" y="8"/>
                        <a:pt x="14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8" name="Freeform 68">
                  <a:extLst>
                    <a:ext uri="{FF2B5EF4-FFF2-40B4-BE49-F238E27FC236}">
                      <a16:creationId xmlns:a16="http://schemas.microsoft.com/office/drawing/2014/main" id="{830F1E4A-9EF9-48AC-9876-C4DBBF9220B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32400" y="4306888"/>
                  <a:ext cx="107950" cy="104775"/>
                </a:xfrm>
                <a:custGeom>
                  <a:avLst/>
                  <a:gdLst>
                    <a:gd name="T0" fmla="*/ 11 w 32"/>
                    <a:gd name="T1" fmla="*/ 3 h 31"/>
                    <a:gd name="T2" fmla="*/ 29 w 32"/>
                    <a:gd name="T3" fmla="*/ 10 h 31"/>
                    <a:gd name="T4" fmla="*/ 21 w 32"/>
                    <a:gd name="T5" fmla="*/ 29 h 31"/>
                    <a:gd name="T6" fmla="*/ 3 w 32"/>
                    <a:gd name="T7" fmla="*/ 21 h 31"/>
                    <a:gd name="T8" fmla="*/ 11 w 32"/>
                    <a:gd name="T9" fmla="*/ 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1">
                      <a:moveTo>
                        <a:pt x="11" y="3"/>
                      </a:moveTo>
                      <a:cubicBezTo>
                        <a:pt x="18" y="0"/>
                        <a:pt x="26" y="3"/>
                        <a:pt x="29" y="10"/>
                      </a:cubicBezTo>
                      <a:cubicBezTo>
                        <a:pt x="32" y="17"/>
                        <a:pt x="28" y="26"/>
                        <a:pt x="21" y="29"/>
                      </a:cubicBezTo>
                      <a:cubicBezTo>
                        <a:pt x="14" y="31"/>
                        <a:pt x="6" y="28"/>
                        <a:pt x="3" y="21"/>
                      </a:cubicBezTo>
                      <a:cubicBezTo>
                        <a:pt x="0" y="14"/>
                        <a:pt x="3" y="5"/>
                        <a:pt x="1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39" name="Freeform 69">
                  <a:extLst>
                    <a:ext uri="{FF2B5EF4-FFF2-40B4-BE49-F238E27FC236}">
                      <a16:creationId xmlns:a16="http://schemas.microsoft.com/office/drawing/2014/main" id="{14964853-DC21-4700-B9DE-C343B675ADB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13338" y="4375150"/>
                  <a:ext cx="77787" cy="77787"/>
                </a:xfrm>
                <a:custGeom>
                  <a:avLst/>
                  <a:gdLst>
                    <a:gd name="T0" fmla="*/ 8 w 23"/>
                    <a:gd name="T1" fmla="*/ 2 h 23"/>
                    <a:gd name="T2" fmla="*/ 21 w 23"/>
                    <a:gd name="T3" fmla="*/ 8 h 23"/>
                    <a:gd name="T4" fmla="*/ 15 w 23"/>
                    <a:gd name="T5" fmla="*/ 21 h 23"/>
                    <a:gd name="T6" fmla="*/ 3 w 23"/>
                    <a:gd name="T7" fmla="*/ 15 h 23"/>
                    <a:gd name="T8" fmla="*/ 8 w 23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8" y="2"/>
                      </a:moveTo>
                      <a:cubicBezTo>
                        <a:pt x="13" y="0"/>
                        <a:pt x="19" y="3"/>
                        <a:pt x="21" y="8"/>
                      </a:cubicBezTo>
                      <a:cubicBezTo>
                        <a:pt x="23" y="13"/>
                        <a:pt x="21" y="19"/>
                        <a:pt x="15" y="21"/>
                      </a:cubicBezTo>
                      <a:cubicBezTo>
                        <a:pt x="10" y="23"/>
                        <a:pt x="5" y="20"/>
                        <a:pt x="3" y="15"/>
                      </a:cubicBezTo>
                      <a:cubicBezTo>
                        <a:pt x="0" y="10"/>
                        <a:pt x="3" y="4"/>
                        <a:pt x="8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0" name="Freeform 70">
                  <a:extLst>
                    <a:ext uri="{FF2B5EF4-FFF2-40B4-BE49-F238E27FC236}">
                      <a16:creationId xmlns:a16="http://schemas.microsoft.com/office/drawing/2014/main" id="{771ACA11-8DEE-44DB-B1DB-4B994ECE11F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84850" y="4643438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28 w 41"/>
                    <a:gd name="T3" fmla="*/ 3 h 41"/>
                    <a:gd name="T4" fmla="*/ 37 w 41"/>
                    <a:gd name="T5" fmla="*/ 27 h 41"/>
                    <a:gd name="T6" fmla="*/ 14 w 41"/>
                    <a:gd name="T7" fmla="*/ 37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8" y="4"/>
                        <a:pt x="19" y="0"/>
                        <a:pt x="28" y="3"/>
                      </a:cubicBezTo>
                      <a:cubicBezTo>
                        <a:pt x="37" y="7"/>
                        <a:pt x="41" y="18"/>
                        <a:pt x="37" y="27"/>
                      </a:cubicBezTo>
                      <a:cubicBezTo>
                        <a:pt x="33" y="36"/>
                        <a:pt x="23" y="41"/>
                        <a:pt x="14" y="37"/>
                      </a:cubicBezTo>
                      <a:cubicBezTo>
                        <a:pt x="5" y="33"/>
                        <a:pt x="0" y="22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1" name="Freeform 71">
                  <a:extLst>
                    <a:ext uri="{FF2B5EF4-FFF2-40B4-BE49-F238E27FC236}">
                      <a16:creationId xmlns:a16="http://schemas.microsoft.com/office/drawing/2014/main" id="{96D31C05-E265-4A46-8965-ED615F2E13B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34050" y="4813300"/>
                  <a:ext cx="107950" cy="107950"/>
                </a:xfrm>
                <a:custGeom>
                  <a:avLst/>
                  <a:gdLst>
                    <a:gd name="T0" fmla="*/ 3 w 32"/>
                    <a:gd name="T1" fmla="*/ 11 h 32"/>
                    <a:gd name="T2" fmla="*/ 22 w 32"/>
                    <a:gd name="T3" fmla="*/ 3 h 32"/>
                    <a:gd name="T4" fmla="*/ 29 w 32"/>
                    <a:gd name="T5" fmla="*/ 22 h 32"/>
                    <a:gd name="T6" fmla="*/ 11 w 32"/>
                    <a:gd name="T7" fmla="*/ 29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6" y="4"/>
                        <a:pt x="15" y="0"/>
                        <a:pt x="22" y="3"/>
                      </a:cubicBezTo>
                      <a:cubicBezTo>
                        <a:pt x="29" y="6"/>
                        <a:pt x="32" y="15"/>
                        <a:pt x="29" y="22"/>
                      </a:cubicBezTo>
                      <a:cubicBezTo>
                        <a:pt x="26" y="29"/>
                        <a:pt x="18" y="32"/>
                        <a:pt x="11" y="29"/>
                      </a:cubicBezTo>
                      <a:cubicBezTo>
                        <a:pt x="4" y="26"/>
                        <a:pt x="0" y="18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2" name="Freeform 72">
                  <a:extLst>
                    <a:ext uri="{FF2B5EF4-FFF2-40B4-BE49-F238E27FC236}">
                      <a16:creationId xmlns:a16="http://schemas.microsoft.com/office/drawing/2014/main" id="{E1162130-0AA3-4471-B278-98F75A5D1860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692775" y="4962525"/>
                  <a:ext cx="77787" cy="77787"/>
                </a:xfrm>
                <a:custGeom>
                  <a:avLst/>
                  <a:gdLst>
                    <a:gd name="T0" fmla="*/ 3 w 23"/>
                    <a:gd name="T1" fmla="*/ 7 h 23"/>
                    <a:gd name="T2" fmla="*/ 16 w 23"/>
                    <a:gd name="T3" fmla="*/ 2 h 23"/>
                    <a:gd name="T4" fmla="*/ 21 w 23"/>
                    <a:gd name="T5" fmla="*/ 15 h 23"/>
                    <a:gd name="T6" fmla="*/ 8 w 23"/>
                    <a:gd name="T7" fmla="*/ 20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5" y="2"/>
                        <a:pt x="11" y="0"/>
                        <a:pt x="16" y="2"/>
                      </a:cubicBezTo>
                      <a:cubicBezTo>
                        <a:pt x="21" y="4"/>
                        <a:pt x="23" y="10"/>
                        <a:pt x="21" y="15"/>
                      </a:cubicBezTo>
                      <a:cubicBezTo>
                        <a:pt x="19" y="20"/>
                        <a:pt x="13" y="23"/>
                        <a:pt x="8" y="20"/>
                      </a:cubicBezTo>
                      <a:cubicBezTo>
                        <a:pt x="3" y="18"/>
                        <a:pt x="0" y="1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3" name="Freeform 73">
                  <a:extLst>
                    <a:ext uri="{FF2B5EF4-FFF2-40B4-BE49-F238E27FC236}">
                      <a16:creationId xmlns:a16="http://schemas.microsoft.com/office/drawing/2014/main" id="{DB1C575F-C9C5-428B-84BA-1D860679BC5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665788" y="5084763"/>
                  <a:ext cx="44450" cy="44450"/>
                </a:xfrm>
                <a:custGeom>
                  <a:avLst/>
                  <a:gdLst>
                    <a:gd name="T0" fmla="*/ 1 w 13"/>
                    <a:gd name="T1" fmla="*/ 4 h 13"/>
                    <a:gd name="T2" fmla="*/ 9 w 13"/>
                    <a:gd name="T3" fmla="*/ 1 h 13"/>
                    <a:gd name="T4" fmla="*/ 12 w 13"/>
                    <a:gd name="T5" fmla="*/ 9 h 13"/>
                    <a:gd name="T6" fmla="*/ 4 w 13"/>
                    <a:gd name="T7" fmla="*/ 12 h 13"/>
                    <a:gd name="T8" fmla="*/ 1 w 13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" y="4"/>
                      </a:moveTo>
                      <a:cubicBezTo>
                        <a:pt x="2" y="1"/>
                        <a:pt x="6" y="0"/>
                        <a:pt x="9" y="1"/>
                      </a:cubicBezTo>
                      <a:cubicBezTo>
                        <a:pt x="12" y="2"/>
                        <a:pt x="13" y="6"/>
                        <a:pt x="12" y="9"/>
                      </a:cubicBezTo>
                      <a:cubicBezTo>
                        <a:pt x="11" y="12"/>
                        <a:pt x="7" y="13"/>
                        <a:pt x="4" y="12"/>
                      </a:cubicBezTo>
                      <a:cubicBezTo>
                        <a:pt x="1" y="11"/>
                        <a:pt x="0" y="7"/>
                        <a:pt x="1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4" name="Freeform 74">
                  <a:extLst>
                    <a:ext uri="{FF2B5EF4-FFF2-40B4-BE49-F238E27FC236}">
                      <a16:creationId xmlns:a16="http://schemas.microsoft.com/office/drawing/2014/main" id="{030913E3-1F3D-4963-A7B4-7730E0C88893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373813" y="3230563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14 w 41"/>
                    <a:gd name="T3" fmla="*/ 37 h 41"/>
                    <a:gd name="T4" fmla="*/ 38 w 41"/>
                    <a:gd name="T5" fmla="*/ 27 h 41"/>
                    <a:gd name="T6" fmla="*/ 28 w 41"/>
                    <a:gd name="T7" fmla="*/ 4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0" y="23"/>
                        <a:pt x="5" y="33"/>
                        <a:pt x="14" y="37"/>
                      </a:cubicBezTo>
                      <a:cubicBezTo>
                        <a:pt x="23" y="41"/>
                        <a:pt x="34" y="37"/>
                        <a:pt x="38" y="27"/>
                      </a:cubicBezTo>
                      <a:cubicBezTo>
                        <a:pt x="41" y="18"/>
                        <a:pt x="37" y="8"/>
                        <a:pt x="28" y="4"/>
                      </a:cubicBezTo>
                      <a:cubicBezTo>
                        <a:pt x="19" y="0"/>
                        <a:pt x="8" y="4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5" name="Freeform 75">
                  <a:extLst>
                    <a:ext uri="{FF2B5EF4-FFF2-40B4-BE49-F238E27FC236}">
                      <a16:creationId xmlns:a16="http://schemas.microsoft.com/office/drawing/2014/main" id="{6A23CAC7-FB7F-4E8F-A9FA-8D852FF28DE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454775" y="3087688"/>
                  <a:ext cx="107950" cy="109537"/>
                </a:xfrm>
                <a:custGeom>
                  <a:avLst/>
                  <a:gdLst>
                    <a:gd name="T0" fmla="*/ 3 w 32"/>
                    <a:gd name="T1" fmla="*/ 11 h 32"/>
                    <a:gd name="T2" fmla="*/ 11 w 32"/>
                    <a:gd name="T3" fmla="*/ 29 h 32"/>
                    <a:gd name="T4" fmla="*/ 29 w 32"/>
                    <a:gd name="T5" fmla="*/ 22 h 32"/>
                    <a:gd name="T6" fmla="*/ 22 w 32"/>
                    <a:gd name="T7" fmla="*/ 3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0" y="18"/>
                        <a:pt x="4" y="26"/>
                        <a:pt x="11" y="29"/>
                      </a:cubicBezTo>
                      <a:cubicBezTo>
                        <a:pt x="18" y="32"/>
                        <a:pt x="26" y="29"/>
                        <a:pt x="29" y="22"/>
                      </a:cubicBezTo>
                      <a:cubicBezTo>
                        <a:pt x="32" y="15"/>
                        <a:pt x="29" y="6"/>
                        <a:pt x="22" y="3"/>
                      </a:cubicBezTo>
                      <a:cubicBezTo>
                        <a:pt x="15" y="0"/>
                        <a:pt x="7" y="4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6" name="Freeform 76">
                  <a:extLst>
                    <a:ext uri="{FF2B5EF4-FFF2-40B4-BE49-F238E27FC236}">
                      <a16:creationId xmlns:a16="http://schemas.microsoft.com/office/drawing/2014/main" id="{F23317D3-C6EB-4C31-8229-88FD351D54C1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24625" y="2971800"/>
                  <a:ext cx="77787" cy="79375"/>
                </a:xfrm>
                <a:custGeom>
                  <a:avLst/>
                  <a:gdLst>
                    <a:gd name="T0" fmla="*/ 3 w 23"/>
                    <a:gd name="T1" fmla="*/ 7 h 23"/>
                    <a:gd name="T2" fmla="*/ 8 w 23"/>
                    <a:gd name="T3" fmla="*/ 21 h 23"/>
                    <a:gd name="T4" fmla="*/ 21 w 23"/>
                    <a:gd name="T5" fmla="*/ 15 h 23"/>
                    <a:gd name="T6" fmla="*/ 16 w 23"/>
                    <a:gd name="T7" fmla="*/ 2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0" y="13"/>
                        <a:pt x="3" y="18"/>
                        <a:pt x="8" y="21"/>
                      </a:cubicBezTo>
                      <a:cubicBezTo>
                        <a:pt x="13" y="23"/>
                        <a:pt x="19" y="20"/>
                        <a:pt x="21" y="15"/>
                      </a:cubicBezTo>
                      <a:cubicBezTo>
                        <a:pt x="23" y="10"/>
                        <a:pt x="21" y="4"/>
                        <a:pt x="16" y="2"/>
                      </a:cubicBezTo>
                      <a:cubicBezTo>
                        <a:pt x="11" y="0"/>
                        <a:pt x="5" y="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7" name="Freeform 77">
                  <a:extLst>
                    <a:ext uri="{FF2B5EF4-FFF2-40B4-BE49-F238E27FC236}">
                      <a16:creationId xmlns:a16="http://schemas.microsoft.com/office/drawing/2014/main" id="{AEFC175E-9EB7-415D-80EA-267EB4D3FAE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86538" y="2881313"/>
                  <a:ext cx="47625" cy="47625"/>
                </a:xfrm>
                <a:custGeom>
                  <a:avLst/>
                  <a:gdLst>
                    <a:gd name="T0" fmla="*/ 2 w 14"/>
                    <a:gd name="T1" fmla="*/ 5 h 14"/>
                    <a:gd name="T2" fmla="*/ 5 w 14"/>
                    <a:gd name="T3" fmla="*/ 12 h 14"/>
                    <a:gd name="T4" fmla="*/ 13 w 14"/>
                    <a:gd name="T5" fmla="*/ 9 h 14"/>
                    <a:gd name="T6" fmla="*/ 9 w 14"/>
                    <a:gd name="T7" fmla="*/ 1 h 14"/>
                    <a:gd name="T8" fmla="*/ 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2" y="5"/>
                      </a:moveTo>
                      <a:cubicBezTo>
                        <a:pt x="0" y="8"/>
                        <a:pt x="2" y="11"/>
                        <a:pt x="5" y="12"/>
                      </a:cubicBezTo>
                      <a:cubicBezTo>
                        <a:pt x="8" y="14"/>
                        <a:pt x="11" y="12"/>
                        <a:pt x="13" y="9"/>
                      </a:cubicBezTo>
                      <a:cubicBezTo>
                        <a:pt x="14" y="6"/>
                        <a:pt x="12" y="3"/>
                        <a:pt x="9" y="1"/>
                      </a:cubicBezTo>
                      <a:cubicBezTo>
                        <a:pt x="6" y="0"/>
                        <a:pt x="3" y="2"/>
                        <a:pt x="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455D9942-0177-4CE2-B4DC-0C85A84759CD}"/>
                </a:ext>
              </a:extLst>
            </p:cNvPr>
            <p:cNvGrpSpPr/>
            <p:nvPr userDrawn="1"/>
          </p:nvGrpSpPr>
          <p:grpSpPr>
            <a:xfrm>
              <a:off x="2431639" y="4941991"/>
              <a:ext cx="64999" cy="33189"/>
              <a:chOff x="2431639" y="4941991"/>
              <a:chExt cx="64999" cy="33189"/>
            </a:xfrm>
          </p:grpSpPr>
          <p:sp>
            <p:nvSpPr>
              <p:cNvPr id="100" name="Freeform 15">
                <a:extLst>
                  <a:ext uri="{FF2B5EF4-FFF2-40B4-BE49-F238E27FC236}">
                    <a16:creationId xmlns:a16="http://schemas.microsoft.com/office/drawing/2014/main" id="{697FBE59-2A1E-49D7-862E-F957C5B0F0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31639" y="4941991"/>
                <a:ext cx="27636" cy="33164"/>
              </a:xfrm>
              <a:custGeom>
                <a:avLst/>
                <a:gdLst>
                  <a:gd name="T0" fmla="*/ 8 w 20"/>
                  <a:gd name="T1" fmla="*/ 3 h 24"/>
                  <a:gd name="T2" fmla="*/ 0 w 20"/>
                  <a:gd name="T3" fmla="*/ 3 h 24"/>
                  <a:gd name="T4" fmla="*/ 0 w 20"/>
                  <a:gd name="T5" fmla="*/ 0 h 24"/>
                  <a:gd name="T6" fmla="*/ 20 w 20"/>
                  <a:gd name="T7" fmla="*/ 0 h 24"/>
                  <a:gd name="T8" fmla="*/ 20 w 20"/>
                  <a:gd name="T9" fmla="*/ 3 h 24"/>
                  <a:gd name="T10" fmla="*/ 12 w 20"/>
                  <a:gd name="T11" fmla="*/ 3 h 24"/>
                  <a:gd name="T12" fmla="*/ 12 w 20"/>
                  <a:gd name="T13" fmla="*/ 24 h 24"/>
                  <a:gd name="T14" fmla="*/ 8 w 20"/>
                  <a:gd name="T15" fmla="*/ 24 h 24"/>
                  <a:gd name="T16" fmla="*/ 8 w 20"/>
                  <a:gd name="T1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4">
                    <a:moveTo>
                      <a:pt x="8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3"/>
                    </a:lnTo>
                    <a:lnTo>
                      <a:pt x="12" y="3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01" name="Freeform 16">
                <a:extLst>
                  <a:ext uri="{FF2B5EF4-FFF2-40B4-BE49-F238E27FC236}">
                    <a16:creationId xmlns:a16="http://schemas.microsoft.com/office/drawing/2014/main" id="{2DA649E1-EDC7-44F1-AF1C-1B83921168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63474" y="4942016"/>
                <a:ext cx="33164" cy="33164"/>
              </a:xfrm>
              <a:custGeom>
                <a:avLst/>
                <a:gdLst>
                  <a:gd name="T0" fmla="*/ 1 w 24"/>
                  <a:gd name="T1" fmla="*/ 0 h 24"/>
                  <a:gd name="T2" fmla="*/ 5 w 24"/>
                  <a:gd name="T3" fmla="*/ 0 h 24"/>
                  <a:gd name="T4" fmla="*/ 10 w 24"/>
                  <a:gd name="T5" fmla="*/ 13 h 24"/>
                  <a:gd name="T6" fmla="*/ 12 w 24"/>
                  <a:gd name="T7" fmla="*/ 16 h 24"/>
                  <a:gd name="T8" fmla="*/ 12 w 24"/>
                  <a:gd name="T9" fmla="*/ 16 h 24"/>
                  <a:gd name="T10" fmla="*/ 13 w 24"/>
                  <a:gd name="T11" fmla="*/ 13 h 24"/>
                  <a:gd name="T12" fmla="*/ 18 w 24"/>
                  <a:gd name="T13" fmla="*/ 0 h 24"/>
                  <a:gd name="T14" fmla="*/ 22 w 24"/>
                  <a:gd name="T15" fmla="*/ 0 h 24"/>
                  <a:gd name="T16" fmla="*/ 24 w 24"/>
                  <a:gd name="T17" fmla="*/ 24 h 24"/>
                  <a:gd name="T18" fmla="*/ 20 w 24"/>
                  <a:gd name="T19" fmla="*/ 24 h 24"/>
                  <a:gd name="T20" fmla="*/ 19 w 24"/>
                  <a:gd name="T21" fmla="*/ 9 h 24"/>
                  <a:gd name="T22" fmla="*/ 19 w 24"/>
                  <a:gd name="T23" fmla="*/ 5 h 24"/>
                  <a:gd name="T24" fmla="*/ 19 w 24"/>
                  <a:gd name="T25" fmla="*/ 5 h 24"/>
                  <a:gd name="T26" fmla="*/ 18 w 24"/>
                  <a:gd name="T27" fmla="*/ 9 h 24"/>
                  <a:gd name="T28" fmla="*/ 13 w 24"/>
                  <a:gd name="T29" fmla="*/ 19 h 24"/>
                  <a:gd name="T30" fmla="*/ 10 w 24"/>
                  <a:gd name="T31" fmla="*/ 19 h 24"/>
                  <a:gd name="T32" fmla="*/ 5 w 24"/>
                  <a:gd name="T33" fmla="*/ 9 h 24"/>
                  <a:gd name="T34" fmla="*/ 4 w 24"/>
                  <a:gd name="T35" fmla="*/ 5 h 24"/>
                  <a:gd name="T36" fmla="*/ 4 w 24"/>
                  <a:gd name="T37" fmla="*/ 5 h 24"/>
                  <a:gd name="T38" fmla="*/ 4 w 24"/>
                  <a:gd name="T39" fmla="*/ 9 h 24"/>
                  <a:gd name="T40" fmla="*/ 3 w 24"/>
                  <a:gd name="T41" fmla="*/ 24 h 24"/>
                  <a:gd name="T42" fmla="*/ 0 w 24"/>
                  <a:gd name="T43" fmla="*/ 24 h 24"/>
                  <a:gd name="T44" fmla="*/ 1 w 24"/>
                  <a:gd name="T4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4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4"/>
                      <a:pt x="13" y="1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7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8" y="7"/>
                      <a:pt x="18" y="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7"/>
                      <a:pt x="4" y="9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</p:grpSp>
      <p:pic>
        <p:nvPicPr>
          <p:cNvPr id="179" name="Picture 178">
            <a:extLst>
              <a:ext uri="{FF2B5EF4-FFF2-40B4-BE49-F238E27FC236}">
                <a16:creationId xmlns:a16="http://schemas.microsoft.com/office/drawing/2014/main" id="{851C2660-6BC9-40DE-971E-2ADFBAC85737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2013" y="2829405"/>
            <a:ext cx="13716" cy="9144"/>
          </a:xfrm>
          <a:prstGeom prst="rect">
            <a:avLst/>
          </a:prstGeom>
        </p:spPr>
      </p:pic>
      <p:sp>
        <p:nvSpPr>
          <p:cNvPr id="89" name="Text Placeholder 91"/>
          <p:cNvSpPr>
            <a:spLocks noGrp="1"/>
          </p:cNvSpPr>
          <p:nvPr>
            <p:ph type="body" sz="quarter" idx="12" hasCustomPrompt="1"/>
          </p:nvPr>
        </p:nvSpPr>
        <p:spPr>
          <a:xfrm>
            <a:off x="284724" y="2656420"/>
            <a:ext cx="3992165" cy="82575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CA" sz="2400" dirty="0">
                <a:solidFill>
                  <a:srgbClr val="FFFFFF"/>
                </a:solidFill>
              </a:rPr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74810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44">
          <p15:clr>
            <a:srgbClr val="FBAE40"/>
          </p15:clr>
        </p15:guide>
        <p15:guide id="2" orient="horz" pos="10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object 4"/>
          <p:cNvSpPr/>
          <p:nvPr userDrawn="1"/>
        </p:nvSpPr>
        <p:spPr bwMode="ltGray">
          <a:xfrm>
            <a:off x="7315200" y="1"/>
            <a:ext cx="1827841" cy="4287135"/>
          </a:xfrm>
          <a:custGeom>
            <a:avLst/>
            <a:gdLst/>
            <a:ahLst/>
            <a:cxnLst/>
            <a:rect l="l" t="t" r="r" b="b"/>
            <a:pathLst>
              <a:path w="970279" h="4067175">
                <a:moveTo>
                  <a:pt x="0" y="4066781"/>
                </a:moveTo>
                <a:lnTo>
                  <a:pt x="970140" y="4066781"/>
                </a:lnTo>
                <a:lnTo>
                  <a:pt x="970140" y="0"/>
                </a:lnTo>
                <a:lnTo>
                  <a:pt x="0" y="0"/>
                </a:lnTo>
                <a:lnTo>
                  <a:pt x="0" y="4066781"/>
                </a:lnTo>
                <a:close/>
              </a:path>
            </a:pathLst>
          </a:custGeom>
          <a:solidFill>
            <a:srgbClr val="862635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404" name="object 3"/>
          <p:cNvSpPr/>
          <p:nvPr userDrawn="1"/>
        </p:nvSpPr>
        <p:spPr bwMode="white">
          <a:xfrm>
            <a:off x="0" y="4281550"/>
            <a:ext cx="9159802" cy="2601010"/>
          </a:xfrm>
          <a:custGeom>
            <a:avLst/>
            <a:gdLst/>
            <a:ahLst/>
            <a:cxnLst/>
            <a:rect l="l" t="t" r="r" b="b"/>
            <a:pathLst>
              <a:path w="3995420" h="1273175">
                <a:moveTo>
                  <a:pt x="0" y="1272768"/>
                </a:moveTo>
                <a:lnTo>
                  <a:pt x="3994861" y="1272768"/>
                </a:lnTo>
                <a:lnTo>
                  <a:pt x="3994861" y="0"/>
                </a:lnTo>
                <a:lnTo>
                  <a:pt x="0" y="0"/>
                </a:lnTo>
                <a:lnTo>
                  <a:pt x="0" y="1272768"/>
                </a:lnTo>
                <a:close/>
              </a:path>
            </a:pathLst>
          </a:custGeom>
          <a:solidFill>
            <a:srgbClr val="53565A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405" name="object 5"/>
          <p:cNvSpPr/>
          <p:nvPr userDrawn="1"/>
        </p:nvSpPr>
        <p:spPr bwMode="invGray">
          <a:xfrm>
            <a:off x="0" y="1"/>
            <a:ext cx="7330013" cy="4287135"/>
          </a:xfrm>
          <a:custGeom>
            <a:avLst/>
            <a:gdLst/>
            <a:ahLst/>
            <a:cxnLst/>
            <a:rect l="l" t="t" r="r" b="b"/>
            <a:pathLst>
              <a:path w="3025140" h="4072890">
                <a:moveTo>
                  <a:pt x="3024708" y="4072826"/>
                </a:moveTo>
                <a:lnTo>
                  <a:pt x="0" y="4072826"/>
                </a:lnTo>
                <a:lnTo>
                  <a:pt x="0" y="0"/>
                </a:lnTo>
                <a:lnTo>
                  <a:pt x="3024708" y="0"/>
                </a:lnTo>
                <a:lnTo>
                  <a:pt x="3024708" y="4072826"/>
                </a:lnTo>
                <a:close/>
              </a:path>
            </a:pathLst>
          </a:custGeom>
          <a:solidFill>
            <a:srgbClr val="DD0031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406" name="Rectangle 405"/>
          <p:cNvSpPr/>
          <p:nvPr userDrawn="1"/>
        </p:nvSpPr>
        <p:spPr bwMode="ltGray">
          <a:xfrm>
            <a:off x="0" y="4281551"/>
            <a:ext cx="7331202" cy="14632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7" name="Title 1"/>
          <p:cNvSpPr txBox="1">
            <a:spLocks/>
          </p:cNvSpPr>
          <p:nvPr userDrawn="1"/>
        </p:nvSpPr>
        <p:spPr>
          <a:xfrm>
            <a:off x="274320" y="1464133"/>
            <a:ext cx="3980439" cy="1142445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spc="-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50" b="1" dirty="0"/>
              <a:t>Thank You</a:t>
            </a:r>
          </a:p>
        </p:txBody>
      </p:sp>
      <p:sp>
        <p:nvSpPr>
          <p:cNvPr id="166" name="Slide Number Placeholder 4"/>
          <p:cNvSpPr txBox="1">
            <a:spLocks/>
          </p:cNvSpPr>
          <p:nvPr userDrawn="1"/>
        </p:nvSpPr>
        <p:spPr>
          <a:xfrm>
            <a:off x="8522153" y="6356351"/>
            <a:ext cx="364672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285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2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5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6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69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1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3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96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38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26299E-3FD4-4447-B165-1FCD2D94DE44}" type="slidenum">
              <a:rPr lang="en-US" sz="750" smtClean="0"/>
              <a:pPr/>
              <a:t>‹#›</a:t>
            </a:fld>
            <a:endParaRPr lang="en-US" sz="750" dirty="0"/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70070422-845E-4EA5-8C75-F8A65E3B9E81}"/>
              </a:ext>
            </a:extLst>
          </p:cNvPr>
          <p:cNvGrpSpPr/>
          <p:nvPr userDrawn="1"/>
        </p:nvGrpSpPr>
        <p:grpSpPr>
          <a:xfrm>
            <a:off x="256730" y="4542400"/>
            <a:ext cx="1615749" cy="910185"/>
            <a:chOff x="342306" y="4542399"/>
            <a:chExt cx="2154332" cy="910185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1E3634D5-594D-4849-A4D0-18DCC7381D97}"/>
                </a:ext>
              </a:extLst>
            </p:cNvPr>
            <p:cNvGrpSpPr/>
            <p:nvPr userDrawn="1"/>
          </p:nvGrpSpPr>
          <p:grpSpPr>
            <a:xfrm>
              <a:off x="342306" y="4542399"/>
              <a:ext cx="2057650" cy="910185"/>
              <a:chOff x="342306" y="4542399"/>
              <a:chExt cx="2057650" cy="910185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4294BF36-6233-491C-8E26-E48B23D13266}"/>
                  </a:ext>
                </a:extLst>
              </p:cNvPr>
              <p:cNvGrpSpPr/>
              <p:nvPr userDrawn="1"/>
            </p:nvGrpSpPr>
            <p:grpSpPr bwMode="white">
              <a:xfrm>
                <a:off x="1079199" y="4878854"/>
                <a:ext cx="1320757" cy="231412"/>
                <a:chOff x="6989763" y="3648075"/>
                <a:chExt cx="3932237" cy="688975"/>
              </a:xfrm>
              <a:solidFill>
                <a:srgbClr val="FFFFFF"/>
              </a:solidFill>
            </p:grpSpPr>
            <p:sp>
              <p:nvSpPr>
                <p:cNvPr id="239" name="Freeform 5">
                  <a:extLst>
                    <a:ext uri="{FF2B5EF4-FFF2-40B4-BE49-F238E27FC236}">
                      <a16:creationId xmlns:a16="http://schemas.microsoft.com/office/drawing/2014/main" id="{DA912CE7-2AB5-4240-8A41-A8A9638735C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989763" y="3665538"/>
                  <a:ext cx="577850" cy="671512"/>
                </a:xfrm>
                <a:custGeom>
                  <a:avLst/>
                  <a:gdLst>
                    <a:gd name="T0" fmla="*/ 159 w 171"/>
                    <a:gd name="T1" fmla="*/ 150 h 198"/>
                    <a:gd name="T2" fmla="*/ 152 w 171"/>
                    <a:gd name="T3" fmla="*/ 153 h 198"/>
                    <a:gd name="T4" fmla="*/ 96 w 171"/>
                    <a:gd name="T5" fmla="*/ 176 h 198"/>
                    <a:gd name="T6" fmla="*/ 25 w 171"/>
                    <a:gd name="T7" fmla="*/ 99 h 198"/>
                    <a:gd name="T8" fmla="*/ 25 w 171"/>
                    <a:gd name="T9" fmla="*/ 99 h 198"/>
                    <a:gd name="T10" fmla="*/ 96 w 171"/>
                    <a:gd name="T11" fmla="*/ 22 h 198"/>
                    <a:gd name="T12" fmla="*/ 150 w 171"/>
                    <a:gd name="T13" fmla="*/ 44 h 198"/>
                    <a:gd name="T14" fmla="*/ 158 w 171"/>
                    <a:gd name="T15" fmla="*/ 47 h 198"/>
                    <a:gd name="T16" fmla="*/ 170 w 171"/>
                    <a:gd name="T17" fmla="*/ 35 h 198"/>
                    <a:gd name="T18" fmla="*/ 165 w 171"/>
                    <a:gd name="T19" fmla="*/ 25 h 198"/>
                    <a:gd name="T20" fmla="*/ 97 w 171"/>
                    <a:gd name="T21" fmla="*/ 0 h 198"/>
                    <a:gd name="T22" fmla="*/ 0 w 171"/>
                    <a:gd name="T23" fmla="*/ 99 h 198"/>
                    <a:gd name="T24" fmla="*/ 0 w 171"/>
                    <a:gd name="T25" fmla="*/ 100 h 198"/>
                    <a:gd name="T26" fmla="*/ 96 w 171"/>
                    <a:gd name="T27" fmla="*/ 198 h 198"/>
                    <a:gd name="T28" fmla="*/ 167 w 171"/>
                    <a:gd name="T29" fmla="*/ 170 h 198"/>
                    <a:gd name="T30" fmla="*/ 171 w 171"/>
                    <a:gd name="T31" fmla="*/ 162 h 198"/>
                    <a:gd name="T32" fmla="*/ 159 w 171"/>
                    <a:gd name="T33" fmla="*/ 150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1" h="198">
                      <a:moveTo>
                        <a:pt x="159" y="150"/>
                      </a:moveTo>
                      <a:cubicBezTo>
                        <a:pt x="157" y="150"/>
                        <a:pt x="154" y="151"/>
                        <a:pt x="152" y="153"/>
                      </a:cubicBezTo>
                      <a:cubicBezTo>
                        <a:pt x="134" y="169"/>
                        <a:pt x="118" y="176"/>
                        <a:pt x="96" y="176"/>
                      </a:cubicBezTo>
                      <a:cubicBezTo>
                        <a:pt x="56" y="176"/>
                        <a:pt x="25" y="142"/>
                        <a:pt x="25" y="99"/>
                      </a:cubicBezTo>
                      <a:cubicBezTo>
                        <a:pt x="25" y="99"/>
                        <a:pt x="25" y="99"/>
                        <a:pt x="25" y="99"/>
                      </a:cubicBezTo>
                      <a:cubicBezTo>
                        <a:pt x="25" y="55"/>
                        <a:pt x="55" y="22"/>
                        <a:pt x="96" y="22"/>
                      </a:cubicBezTo>
                      <a:cubicBezTo>
                        <a:pt x="117" y="22"/>
                        <a:pt x="133" y="29"/>
                        <a:pt x="150" y="44"/>
                      </a:cubicBezTo>
                      <a:cubicBezTo>
                        <a:pt x="153" y="46"/>
                        <a:pt x="155" y="47"/>
                        <a:pt x="158" y="47"/>
                      </a:cubicBezTo>
                      <a:cubicBezTo>
                        <a:pt x="164" y="47"/>
                        <a:pt x="170" y="41"/>
                        <a:pt x="170" y="35"/>
                      </a:cubicBezTo>
                      <a:cubicBezTo>
                        <a:pt x="170" y="30"/>
                        <a:pt x="167" y="27"/>
                        <a:pt x="165" y="25"/>
                      </a:cubicBezTo>
                      <a:cubicBezTo>
                        <a:pt x="150" y="13"/>
                        <a:pt x="131" y="0"/>
                        <a:pt x="97" y="0"/>
                      </a:cubicBezTo>
                      <a:cubicBezTo>
                        <a:pt x="42" y="0"/>
                        <a:pt x="0" y="44"/>
                        <a:pt x="0" y="99"/>
                      </a:cubicBezTo>
                      <a:cubicBezTo>
                        <a:pt x="0" y="100"/>
                        <a:pt x="0" y="100"/>
                        <a:pt x="0" y="100"/>
                      </a:cubicBezTo>
                      <a:cubicBezTo>
                        <a:pt x="0" y="156"/>
                        <a:pt x="41" y="198"/>
                        <a:pt x="96" y="198"/>
                      </a:cubicBezTo>
                      <a:cubicBezTo>
                        <a:pt x="124" y="198"/>
                        <a:pt x="146" y="190"/>
                        <a:pt x="167" y="170"/>
                      </a:cubicBezTo>
                      <a:cubicBezTo>
                        <a:pt x="170" y="168"/>
                        <a:pt x="171" y="165"/>
                        <a:pt x="171" y="162"/>
                      </a:cubicBezTo>
                      <a:cubicBezTo>
                        <a:pt x="171" y="155"/>
                        <a:pt x="166" y="150"/>
                        <a:pt x="159" y="15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40" name="Freeform 6">
                  <a:extLst>
                    <a:ext uri="{FF2B5EF4-FFF2-40B4-BE49-F238E27FC236}">
                      <a16:creationId xmlns:a16="http://schemas.microsoft.com/office/drawing/2014/main" id="{08FEB86B-EB6E-4443-817D-19F6E66B6585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7624763" y="3835400"/>
                  <a:ext cx="457200" cy="501650"/>
                </a:xfrm>
                <a:custGeom>
                  <a:avLst/>
                  <a:gdLst>
                    <a:gd name="T0" fmla="*/ 69 w 135"/>
                    <a:gd name="T1" fmla="*/ 0 h 148"/>
                    <a:gd name="T2" fmla="*/ 0 w 135"/>
                    <a:gd name="T3" fmla="*/ 74 h 148"/>
                    <a:gd name="T4" fmla="*/ 0 w 135"/>
                    <a:gd name="T5" fmla="*/ 74 h 148"/>
                    <a:gd name="T6" fmla="*/ 71 w 135"/>
                    <a:gd name="T7" fmla="*/ 148 h 148"/>
                    <a:gd name="T8" fmla="*/ 125 w 135"/>
                    <a:gd name="T9" fmla="*/ 127 h 148"/>
                    <a:gd name="T10" fmla="*/ 129 w 135"/>
                    <a:gd name="T11" fmla="*/ 119 h 148"/>
                    <a:gd name="T12" fmla="*/ 118 w 135"/>
                    <a:gd name="T13" fmla="*/ 109 h 148"/>
                    <a:gd name="T14" fmla="*/ 111 w 135"/>
                    <a:gd name="T15" fmla="*/ 112 h 148"/>
                    <a:gd name="T16" fmla="*/ 72 w 135"/>
                    <a:gd name="T17" fmla="*/ 128 h 148"/>
                    <a:gd name="T18" fmla="*/ 24 w 135"/>
                    <a:gd name="T19" fmla="*/ 83 h 148"/>
                    <a:gd name="T20" fmla="*/ 124 w 135"/>
                    <a:gd name="T21" fmla="*/ 83 h 148"/>
                    <a:gd name="T22" fmla="*/ 135 w 135"/>
                    <a:gd name="T23" fmla="*/ 72 h 148"/>
                    <a:gd name="T24" fmla="*/ 69 w 135"/>
                    <a:gd name="T25" fmla="*/ 0 h 148"/>
                    <a:gd name="T26" fmla="*/ 68 w 135"/>
                    <a:gd name="T27" fmla="*/ 20 h 148"/>
                    <a:gd name="T28" fmla="*/ 111 w 135"/>
                    <a:gd name="T29" fmla="*/ 65 h 148"/>
                    <a:gd name="T30" fmla="*/ 24 w 135"/>
                    <a:gd name="T31" fmla="*/ 65 h 148"/>
                    <a:gd name="T32" fmla="*/ 68 w 135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5" h="148">
                      <a:moveTo>
                        <a:pt x="69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1" y="148"/>
                        <a:pt x="71" y="148"/>
                      </a:cubicBezTo>
                      <a:cubicBezTo>
                        <a:pt x="93" y="148"/>
                        <a:pt x="110" y="142"/>
                        <a:pt x="125" y="127"/>
                      </a:cubicBezTo>
                      <a:cubicBezTo>
                        <a:pt x="127" y="125"/>
                        <a:pt x="129" y="122"/>
                        <a:pt x="129" y="119"/>
                      </a:cubicBezTo>
                      <a:cubicBezTo>
                        <a:pt x="129" y="114"/>
                        <a:pt x="124" y="109"/>
                        <a:pt x="118" y="109"/>
                      </a:cubicBezTo>
                      <a:cubicBezTo>
                        <a:pt x="115" y="109"/>
                        <a:pt x="113" y="110"/>
                        <a:pt x="111" y="112"/>
                      </a:cubicBezTo>
                      <a:cubicBezTo>
                        <a:pt x="100" y="122"/>
                        <a:pt x="87" y="128"/>
                        <a:pt x="72" y="128"/>
                      </a:cubicBezTo>
                      <a:cubicBezTo>
                        <a:pt x="47" y="128"/>
                        <a:pt x="28" y="110"/>
                        <a:pt x="24" y="83"/>
                      </a:cubicBezTo>
                      <a:cubicBezTo>
                        <a:pt x="124" y="83"/>
                        <a:pt x="124" y="83"/>
                        <a:pt x="124" y="83"/>
                      </a:cubicBezTo>
                      <a:cubicBezTo>
                        <a:pt x="130" y="83"/>
                        <a:pt x="135" y="78"/>
                        <a:pt x="135" y="72"/>
                      </a:cubicBezTo>
                      <a:cubicBezTo>
                        <a:pt x="135" y="36"/>
                        <a:pt x="112" y="0"/>
                        <a:pt x="69" y="0"/>
                      </a:cubicBezTo>
                      <a:moveTo>
                        <a:pt x="68" y="20"/>
                      </a:moveTo>
                      <a:cubicBezTo>
                        <a:pt x="97" y="20"/>
                        <a:pt x="109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8" y="38"/>
                        <a:pt x="45" y="20"/>
                        <a:pt x="68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41" name="Freeform 7">
                  <a:extLst>
                    <a:ext uri="{FF2B5EF4-FFF2-40B4-BE49-F238E27FC236}">
                      <a16:creationId xmlns:a16="http://schemas.microsoft.com/office/drawing/2014/main" id="{E4A78F7F-EA78-4CD6-9A4B-D38E390F83F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8193088" y="3648075"/>
                  <a:ext cx="79375" cy="682625"/>
                </a:xfrm>
                <a:custGeom>
                  <a:avLst/>
                  <a:gdLst>
                    <a:gd name="T0" fmla="*/ 12 w 23"/>
                    <a:gd name="T1" fmla="*/ 0 h 201"/>
                    <a:gd name="T2" fmla="*/ 0 w 23"/>
                    <a:gd name="T3" fmla="*/ 12 h 201"/>
                    <a:gd name="T4" fmla="*/ 0 w 23"/>
                    <a:gd name="T5" fmla="*/ 190 h 201"/>
                    <a:gd name="T6" fmla="*/ 12 w 23"/>
                    <a:gd name="T7" fmla="*/ 201 h 201"/>
                    <a:gd name="T8" fmla="*/ 23 w 23"/>
                    <a:gd name="T9" fmla="*/ 190 h 201"/>
                    <a:gd name="T10" fmla="*/ 23 w 23"/>
                    <a:gd name="T11" fmla="*/ 12 h 201"/>
                    <a:gd name="T12" fmla="*/ 12 w 23"/>
                    <a:gd name="T13" fmla="*/ 0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01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ubicBezTo>
                        <a:pt x="0" y="196"/>
                        <a:pt x="5" y="201"/>
                        <a:pt x="12" y="201"/>
                      </a:cubicBezTo>
                      <a:cubicBezTo>
                        <a:pt x="18" y="201"/>
                        <a:pt x="23" y="196"/>
                        <a:pt x="23" y="190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23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42" name="Freeform 8">
                  <a:extLst>
                    <a:ext uri="{FF2B5EF4-FFF2-40B4-BE49-F238E27FC236}">
                      <a16:creationId xmlns:a16="http://schemas.microsoft.com/office/drawing/2014/main" id="{713B4C11-E482-4634-AB35-B972DFDE33CD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8377238" y="3835400"/>
                  <a:ext cx="452437" cy="501650"/>
                </a:xfrm>
                <a:custGeom>
                  <a:avLst/>
                  <a:gdLst>
                    <a:gd name="T0" fmla="*/ 68 w 134"/>
                    <a:gd name="T1" fmla="*/ 0 h 148"/>
                    <a:gd name="T2" fmla="*/ 0 w 134"/>
                    <a:gd name="T3" fmla="*/ 74 h 148"/>
                    <a:gd name="T4" fmla="*/ 0 w 134"/>
                    <a:gd name="T5" fmla="*/ 74 h 148"/>
                    <a:gd name="T6" fmla="*/ 71 w 134"/>
                    <a:gd name="T7" fmla="*/ 148 h 148"/>
                    <a:gd name="T8" fmla="*/ 124 w 134"/>
                    <a:gd name="T9" fmla="*/ 127 h 148"/>
                    <a:gd name="T10" fmla="*/ 128 w 134"/>
                    <a:gd name="T11" fmla="*/ 119 h 148"/>
                    <a:gd name="T12" fmla="*/ 117 w 134"/>
                    <a:gd name="T13" fmla="*/ 109 h 148"/>
                    <a:gd name="T14" fmla="*/ 111 w 134"/>
                    <a:gd name="T15" fmla="*/ 112 h 148"/>
                    <a:gd name="T16" fmla="*/ 71 w 134"/>
                    <a:gd name="T17" fmla="*/ 128 h 148"/>
                    <a:gd name="T18" fmla="*/ 24 w 134"/>
                    <a:gd name="T19" fmla="*/ 83 h 148"/>
                    <a:gd name="T20" fmla="*/ 123 w 134"/>
                    <a:gd name="T21" fmla="*/ 83 h 148"/>
                    <a:gd name="T22" fmla="*/ 134 w 134"/>
                    <a:gd name="T23" fmla="*/ 72 h 148"/>
                    <a:gd name="T24" fmla="*/ 68 w 134"/>
                    <a:gd name="T25" fmla="*/ 0 h 148"/>
                    <a:gd name="T26" fmla="*/ 67 w 134"/>
                    <a:gd name="T27" fmla="*/ 20 h 148"/>
                    <a:gd name="T28" fmla="*/ 111 w 134"/>
                    <a:gd name="T29" fmla="*/ 65 h 148"/>
                    <a:gd name="T30" fmla="*/ 24 w 134"/>
                    <a:gd name="T31" fmla="*/ 65 h 148"/>
                    <a:gd name="T32" fmla="*/ 67 w 134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4" h="148">
                      <a:moveTo>
                        <a:pt x="68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0" y="148"/>
                        <a:pt x="71" y="148"/>
                      </a:cubicBezTo>
                      <a:cubicBezTo>
                        <a:pt x="92" y="148"/>
                        <a:pt x="109" y="142"/>
                        <a:pt x="124" y="127"/>
                      </a:cubicBezTo>
                      <a:cubicBezTo>
                        <a:pt x="127" y="125"/>
                        <a:pt x="128" y="122"/>
                        <a:pt x="128" y="119"/>
                      </a:cubicBezTo>
                      <a:cubicBezTo>
                        <a:pt x="128" y="114"/>
                        <a:pt x="123" y="109"/>
                        <a:pt x="117" y="109"/>
                      </a:cubicBezTo>
                      <a:cubicBezTo>
                        <a:pt x="114" y="109"/>
                        <a:pt x="112" y="110"/>
                        <a:pt x="111" y="112"/>
                      </a:cubicBezTo>
                      <a:cubicBezTo>
                        <a:pt x="99" y="122"/>
                        <a:pt x="86" y="128"/>
                        <a:pt x="71" y="128"/>
                      </a:cubicBezTo>
                      <a:cubicBezTo>
                        <a:pt x="46" y="128"/>
                        <a:pt x="27" y="110"/>
                        <a:pt x="24" y="83"/>
                      </a:cubicBezTo>
                      <a:cubicBezTo>
                        <a:pt x="123" y="83"/>
                        <a:pt x="123" y="83"/>
                        <a:pt x="123" y="83"/>
                      </a:cubicBezTo>
                      <a:cubicBezTo>
                        <a:pt x="129" y="83"/>
                        <a:pt x="134" y="78"/>
                        <a:pt x="134" y="72"/>
                      </a:cubicBezTo>
                      <a:cubicBezTo>
                        <a:pt x="134" y="36"/>
                        <a:pt x="111" y="0"/>
                        <a:pt x="68" y="0"/>
                      </a:cubicBezTo>
                      <a:moveTo>
                        <a:pt x="67" y="20"/>
                      </a:moveTo>
                      <a:cubicBezTo>
                        <a:pt x="96" y="20"/>
                        <a:pt x="108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7" y="38"/>
                        <a:pt x="45" y="20"/>
                        <a:pt x="67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43" name="Freeform 9">
                  <a:extLst>
                    <a:ext uri="{FF2B5EF4-FFF2-40B4-BE49-F238E27FC236}">
                      <a16:creationId xmlns:a16="http://schemas.microsoft.com/office/drawing/2014/main" id="{5BC6AABF-991C-43D8-A55F-270615E11B89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8904288" y="3835400"/>
                  <a:ext cx="369887" cy="501650"/>
                </a:xfrm>
                <a:custGeom>
                  <a:avLst/>
                  <a:gdLst>
                    <a:gd name="T0" fmla="*/ 64 w 109"/>
                    <a:gd name="T1" fmla="*/ 63 h 148"/>
                    <a:gd name="T2" fmla="*/ 63 w 109"/>
                    <a:gd name="T3" fmla="*/ 63 h 148"/>
                    <a:gd name="T4" fmla="*/ 29 w 109"/>
                    <a:gd name="T5" fmla="*/ 40 h 148"/>
                    <a:gd name="T6" fmla="*/ 29 w 109"/>
                    <a:gd name="T7" fmla="*/ 40 h 148"/>
                    <a:gd name="T8" fmla="*/ 54 w 109"/>
                    <a:gd name="T9" fmla="*/ 21 h 148"/>
                    <a:gd name="T10" fmla="*/ 90 w 109"/>
                    <a:gd name="T11" fmla="*/ 31 h 148"/>
                    <a:gd name="T12" fmla="*/ 95 w 109"/>
                    <a:gd name="T13" fmla="*/ 32 h 148"/>
                    <a:gd name="T14" fmla="*/ 106 w 109"/>
                    <a:gd name="T15" fmla="*/ 22 h 148"/>
                    <a:gd name="T16" fmla="*/ 100 w 109"/>
                    <a:gd name="T17" fmla="*/ 12 h 148"/>
                    <a:gd name="T18" fmla="*/ 55 w 109"/>
                    <a:gd name="T19" fmla="*/ 0 h 148"/>
                    <a:gd name="T20" fmla="*/ 6 w 109"/>
                    <a:gd name="T21" fmla="*/ 42 h 148"/>
                    <a:gd name="T22" fmla="*/ 6 w 109"/>
                    <a:gd name="T23" fmla="*/ 42 h 148"/>
                    <a:gd name="T24" fmla="*/ 53 w 109"/>
                    <a:gd name="T25" fmla="*/ 83 h 148"/>
                    <a:gd name="T26" fmla="*/ 87 w 109"/>
                    <a:gd name="T27" fmla="*/ 106 h 148"/>
                    <a:gd name="T28" fmla="*/ 87 w 109"/>
                    <a:gd name="T29" fmla="*/ 107 h 148"/>
                    <a:gd name="T30" fmla="*/ 60 w 109"/>
                    <a:gd name="T31" fmla="*/ 128 h 148"/>
                    <a:gd name="T32" fmla="*/ 16 w 109"/>
                    <a:gd name="T33" fmla="*/ 113 h 148"/>
                    <a:gd name="T34" fmla="*/ 10 w 109"/>
                    <a:gd name="T35" fmla="*/ 111 h 148"/>
                    <a:gd name="T36" fmla="*/ 0 w 109"/>
                    <a:gd name="T37" fmla="*/ 121 h 148"/>
                    <a:gd name="T38" fmla="*/ 4 w 109"/>
                    <a:gd name="T39" fmla="*/ 130 h 148"/>
                    <a:gd name="T40" fmla="*/ 58 w 109"/>
                    <a:gd name="T41" fmla="*/ 148 h 148"/>
                    <a:gd name="T42" fmla="*/ 109 w 109"/>
                    <a:gd name="T43" fmla="*/ 105 h 148"/>
                    <a:gd name="T44" fmla="*/ 109 w 109"/>
                    <a:gd name="T45" fmla="*/ 104 h 148"/>
                    <a:gd name="T46" fmla="*/ 64 w 109"/>
                    <a:gd name="T47" fmla="*/ 6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09" h="148">
                      <a:moveTo>
                        <a:pt x="64" y="63"/>
                      </a:moveTo>
                      <a:cubicBezTo>
                        <a:pt x="63" y="63"/>
                        <a:pt x="63" y="63"/>
                        <a:pt x="63" y="63"/>
                      </a:cubicBezTo>
                      <a:cubicBezTo>
                        <a:pt x="45" y="57"/>
                        <a:pt x="29" y="52"/>
                        <a:pt x="29" y="40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9" y="28"/>
                        <a:pt x="39" y="21"/>
                        <a:pt x="54" y="21"/>
                      </a:cubicBezTo>
                      <a:cubicBezTo>
                        <a:pt x="66" y="21"/>
                        <a:pt x="78" y="24"/>
                        <a:pt x="90" y="31"/>
                      </a:cubicBezTo>
                      <a:cubicBezTo>
                        <a:pt x="91" y="32"/>
                        <a:pt x="93" y="32"/>
                        <a:pt x="95" y="32"/>
                      </a:cubicBezTo>
                      <a:cubicBezTo>
                        <a:pt x="101" y="32"/>
                        <a:pt x="106" y="28"/>
                        <a:pt x="106" y="22"/>
                      </a:cubicBezTo>
                      <a:cubicBezTo>
                        <a:pt x="106" y="18"/>
                        <a:pt x="104" y="15"/>
                        <a:pt x="100" y="12"/>
                      </a:cubicBezTo>
                      <a:cubicBezTo>
                        <a:pt x="86" y="5"/>
                        <a:pt x="70" y="0"/>
                        <a:pt x="55" y="0"/>
                      </a:cubicBezTo>
                      <a:cubicBezTo>
                        <a:pt x="26" y="0"/>
                        <a:pt x="6" y="17"/>
                        <a:pt x="6" y="42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6" y="70"/>
                        <a:pt x="33" y="77"/>
                        <a:pt x="53" y="83"/>
                      </a:cubicBezTo>
                      <a:cubicBezTo>
                        <a:pt x="72" y="88"/>
                        <a:pt x="87" y="93"/>
                        <a:pt x="87" y="106"/>
                      </a:cubicBezTo>
                      <a:cubicBezTo>
                        <a:pt x="87" y="107"/>
                        <a:pt x="87" y="107"/>
                        <a:pt x="87" y="107"/>
                      </a:cubicBezTo>
                      <a:cubicBezTo>
                        <a:pt x="87" y="119"/>
                        <a:pt x="76" y="128"/>
                        <a:pt x="60" y="128"/>
                      </a:cubicBezTo>
                      <a:cubicBezTo>
                        <a:pt x="45" y="128"/>
                        <a:pt x="30" y="123"/>
                        <a:pt x="16" y="113"/>
                      </a:cubicBezTo>
                      <a:cubicBezTo>
                        <a:pt x="15" y="112"/>
                        <a:pt x="12" y="111"/>
                        <a:pt x="10" y="111"/>
                      </a:cubicBezTo>
                      <a:cubicBezTo>
                        <a:pt x="4" y="111"/>
                        <a:pt x="0" y="116"/>
                        <a:pt x="0" y="121"/>
                      </a:cubicBezTo>
                      <a:cubicBezTo>
                        <a:pt x="0" y="125"/>
                        <a:pt x="2" y="129"/>
                        <a:pt x="4" y="130"/>
                      </a:cubicBezTo>
                      <a:cubicBezTo>
                        <a:pt x="20" y="141"/>
                        <a:pt x="40" y="148"/>
                        <a:pt x="58" y="148"/>
                      </a:cubicBezTo>
                      <a:cubicBezTo>
                        <a:pt x="89" y="148"/>
                        <a:pt x="109" y="130"/>
                        <a:pt x="109" y="105"/>
                      </a:cubicBezTo>
                      <a:cubicBezTo>
                        <a:pt x="109" y="104"/>
                        <a:pt x="109" y="104"/>
                        <a:pt x="109" y="104"/>
                      </a:cubicBezTo>
                      <a:cubicBezTo>
                        <a:pt x="109" y="79"/>
                        <a:pt x="87" y="70"/>
                        <a:pt x="64" y="63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44" name="Freeform 10">
                  <a:extLst>
                    <a:ext uri="{FF2B5EF4-FFF2-40B4-BE49-F238E27FC236}">
                      <a16:creationId xmlns:a16="http://schemas.microsoft.com/office/drawing/2014/main" id="{EE02598F-E3AC-4758-8E50-98D9014A7B5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355138" y="3702050"/>
                  <a:ext cx="300037" cy="631825"/>
                </a:xfrm>
                <a:custGeom>
                  <a:avLst/>
                  <a:gdLst>
                    <a:gd name="T0" fmla="*/ 78 w 89"/>
                    <a:gd name="T1" fmla="*/ 63 h 186"/>
                    <a:gd name="T2" fmla="*/ 89 w 89"/>
                    <a:gd name="T3" fmla="*/ 52 h 186"/>
                    <a:gd name="T4" fmla="*/ 78 w 89"/>
                    <a:gd name="T5" fmla="*/ 42 h 186"/>
                    <a:gd name="T6" fmla="*/ 44 w 89"/>
                    <a:gd name="T7" fmla="*/ 42 h 186"/>
                    <a:gd name="T8" fmla="*/ 44 w 89"/>
                    <a:gd name="T9" fmla="*/ 12 h 186"/>
                    <a:gd name="T10" fmla="*/ 32 w 89"/>
                    <a:gd name="T11" fmla="*/ 0 h 186"/>
                    <a:gd name="T12" fmla="*/ 20 w 89"/>
                    <a:gd name="T13" fmla="*/ 12 h 186"/>
                    <a:gd name="T14" fmla="*/ 20 w 89"/>
                    <a:gd name="T15" fmla="*/ 42 h 186"/>
                    <a:gd name="T16" fmla="*/ 10 w 89"/>
                    <a:gd name="T17" fmla="*/ 42 h 186"/>
                    <a:gd name="T18" fmla="*/ 0 w 89"/>
                    <a:gd name="T19" fmla="*/ 52 h 186"/>
                    <a:gd name="T20" fmla="*/ 10 w 89"/>
                    <a:gd name="T21" fmla="*/ 63 h 186"/>
                    <a:gd name="T22" fmla="*/ 20 w 89"/>
                    <a:gd name="T23" fmla="*/ 63 h 186"/>
                    <a:gd name="T24" fmla="*/ 20 w 89"/>
                    <a:gd name="T25" fmla="*/ 146 h 186"/>
                    <a:gd name="T26" fmla="*/ 61 w 89"/>
                    <a:gd name="T27" fmla="*/ 186 h 186"/>
                    <a:gd name="T28" fmla="*/ 82 w 89"/>
                    <a:gd name="T29" fmla="*/ 183 h 186"/>
                    <a:gd name="T30" fmla="*/ 89 w 89"/>
                    <a:gd name="T31" fmla="*/ 173 h 186"/>
                    <a:gd name="T32" fmla="*/ 78 w 89"/>
                    <a:gd name="T33" fmla="*/ 163 h 186"/>
                    <a:gd name="T34" fmla="*/ 76 w 89"/>
                    <a:gd name="T35" fmla="*/ 164 h 186"/>
                    <a:gd name="T36" fmla="*/ 66 w 89"/>
                    <a:gd name="T37" fmla="*/ 165 h 186"/>
                    <a:gd name="T38" fmla="*/ 44 w 89"/>
                    <a:gd name="T39" fmla="*/ 143 h 186"/>
                    <a:gd name="T40" fmla="*/ 44 w 89"/>
                    <a:gd name="T41" fmla="*/ 63 h 186"/>
                    <a:gd name="T42" fmla="*/ 78 w 89"/>
                    <a:gd name="T43" fmla="*/ 63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9" h="186">
                      <a:moveTo>
                        <a:pt x="78" y="63"/>
                      </a:moveTo>
                      <a:cubicBezTo>
                        <a:pt x="84" y="63"/>
                        <a:pt x="89" y="58"/>
                        <a:pt x="89" y="52"/>
                      </a:cubicBezTo>
                      <a:cubicBezTo>
                        <a:pt x="89" y="47"/>
                        <a:pt x="84" y="42"/>
                        <a:pt x="78" y="42"/>
                      </a:cubicBezTo>
                      <a:cubicBezTo>
                        <a:pt x="44" y="42"/>
                        <a:pt x="44" y="42"/>
                        <a:pt x="44" y="42"/>
                      </a:cubicBezTo>
                      <a:cubicBezTo>
                        <a:pt x="44" y="12"/>
                        <a:pt x="44" y="12"/>
                        <a:pt x="44" y="12"/>
                      </a:cubicBezTo>
                      <a:cubicBezTo>
                        <a:pt x="44" y="5"/>
                        <a:pt x="38" y="0"/>
                        <a:pt x="32" y="0"/>
                      </a:cubicBezTo>
                      <a:cubicBezTo>
                        <a:pt x="25" y="0"/>
                        <a:pt x="20" y="5"/>
                        <a:pt x="20" y="12"/>
                      </a:cubicBezTo>
                      <a:cubicBezTo>
                        <a:pt x="20" y="42"/>
                        <a:pt x="20" y="42"/>
                        <a:pt x="20" y="42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4" y="42"/>
                        <a:pt x="0" y="47"/>
                        <a:pt x="0" y="52"/>
                      </a:cubicBezTo>
                      <a:cubicBezTo>
                        <a:pt x="0" y="58"/>
                        <a:pt x="4" y="63"/>
                        <a:pt x="10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146"/>
                        <a:pt x="20" y="146"/>
                        <a:pt x="20" y="146"/>
                      </a:cubicBezTo>
                      <a:cubicBezTo>
                        <a:pt x="20" y="172"/>
                        <a:pt x="35" y="186"/>
                        <a:pt x="61" y="186"/>
                      </a:cubicBezTo>
                      <a:cubicBezTo>
                        <a:pt x="69" y="186"/>
                        <a:pt x="75" y="185"/>
                        <a:pt x="82" y="183"/>
                      </a:cubicBezTo>
                      <a:cubicBezTo>
                        <a:pt x="86" y="181"/>
                        <a:pt x="89" y="177"/>
                        <a:pt x="89" y="173"/>
                      </a:cubicBezTo>
                      <a:cubicBezTo>
                        <a:pt x="89" y="168"/>
                        <a:pt x="84" y="163"/>
                        <a:pt x="78" y="163"/>
                      </a:cubicBezTo>
                      <a:cubicBezTo>
                        <a:pt x="78" y="163"/>
                        <a:pt x="77" y="163"/>
                        <a:pt x="76" y="164"/>
                      </a:cubicBezTo>
                      <a:cubicBezTo>
                        <a:pt x="74" y="164"/>
                        <a:pt x="70" y="165"/>
                        <a:pt x="66" y="165"/>
                      </a:cubicBezTo>
                      <a:cubicBezTo>
                        <a:pt x="51" y="165"/>
                        <a:pt x="44" y="158"/>
                        <a:pt x="44" y="14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lnTo>
                        <a:pt x="78" y="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45" name="Freeform 11">
                  <a:extLst>
                    <a:ext uri="{FF2B5EF4-FFF2-40B4-BE49-F238E27FC236}">
                      <a16:creationId xmlns:a16="http://schemas.microsoft.com/office/drawing/2014/main" id="{887F8331-5817-41F1-9403-8BA4FC4FD0A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777413" y="3838575"/>
                  <a:ext cx="80962" cy="492125"/>
                </a:xfrm>
                <a:custGeom>
                  <a:avLst/>
                  <a:gdLst>
                    <a:gd name="T0" fmla="*/ 12 w 24"/>
                    <a:gd name="T1" fmla="*/ 0 h 145"/>
                    <a:gd name="T2" fmla="*/ 0 w 24"/>
                    <a:gd name="T3" fmla="*/ 12 h 145"/>
                    <a:gd name="T4" fmla="*/ 0 w 24"/>
                    <a:gd name="T5" fmla="*/ 134 h 145"/>
                    <a:gd name="T6" fmla="*/ 12 w 24"/>
                    <a:gd name="T7" fmla="*/ 145 h 145"/>
                    <a:gd name="T8" fmla="*/ 24 w 24"/>
                    <a:gd name="T9" fmla="*/ 134 h 145"/>
                    <a:gd name="T10" fmla="*/ 24 w 24"/>
                    <a:gd name="T11" fmla="*/ 12 h 145"/>
                    <a:gd name="T12" fmla="*/ 12 w 24"/>
                    <a:gd name="T13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145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34"/>
                        <a:pt x="0" y="134"/>
                        <a:pt x="0" y="134"/>
                      </a:cubicBezTo>
                      <a:cubicBezTo>
                        <a:pt x="0" y="140"/>
                        <a:pt x="5" y="145"/>
                        <a:pt x="12" y="145"/>
                      </a:cubicBezTo>
                      <a:cubicBezTo>
                        <a:pt x="19" y="145"/>
                        <a:pt x="24" y="140"/>
                        <a:pt x="24" y="134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46" name="Freeform 12">
                  <a:extLst>
                    <a:ext uri="{FF2B5EF4-FFF2-40B4-BE49-F238E27FC236}">
                      <a16:creationId xmlns:a16="http://schemas.microsoft.com/office/drawing/2014/main" id="{AAD4A222-E126-425C-BC59-EA82BA9E6F70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959975" y="3835400"/>
                  <a:ext cx="439737" cy="501650"/>
                </a:xfrm>
                <a:custGeom>
                  <a:avLst/>
                  <a:gdLst>
                    <a:gd name="T0" fmla="*/ 119 w 130"/>
                    <a:gd name="T1" fmla="*/ 107 h 148"/>
                    <a:gd name="T2" fmla="*/ 112 w 130"/>
                    <a:gd name="T3" fmla="*/ 110 h 148"/>
                    <a:gd name="T4" fmla="*/ 74 w 130"/>
                    <a:gd name="T5" fmla="*/ 127 h 148"/>
                    <a:gd name="T6" fmla="*/ 24 w 130"/>
                    <a:gd name="T7" fmla="*/ 74 h 148"/>
                    <a:gd name="T8" fmla="*/ 24 w 130"/>
                    <a:gd name="T9" fmla="*/ 74 h 148"/>
                    <a:gd name="T10" fmla="*/ 73 w 130"/>
                    <a:gd name="T11" fmla="*/ 21 h 148"/>
                    <a:gd name="T12" fmla="*/ 110 w 130"/>
                    <a:gd name="T13" fmla="*/ 37 h 148"/>
                    <a:gd name="T14" fmla="*/ 117 w 130"/>
                    <a:gd name="T15" fmla="*/ 40 h 148"/>
                    <a:gd name="T16" fmla="*/ 129 w 130"/>
                    <a:gd name="T17" fmla="*/ 29 h 148"/>
                    <a:gd name="T18" fmla="*/ 125 w 130"/>
                    <a:gd name="T19" fmla="*/ 20 h 148"/>
                    <a:gd name="T20" fmla="*/ 73 w 130"/>
                    <a:gd name="T21" fmla="*/ 0 h 148"/>
                    <a:gd name="T22" fmla="*/ 0 w 130"/>
                    <a:gd name="T23" fmla="*/ 74 h 148"/>
                    <a:gd name="T24" fmla="*/ 0 w 130"/>
                    <a:gd name="T25" fmla="*/ 75 h 148"/>
                    <a:gd name="T26" fmla="*/ 73 w 130"/>
                    <a:gd name="T27" fmla="*/ 148 h 148"/>
                    <a:gd name="T28" fmla="*/ 126 w 130"/>
                    <a:gd name="T29" fmla="*/ 126 h 148"/>
                    <a:gd name="T30" fmla="*/ 130 w 130"/>
                    <a:gd name="T31" fmla="*/ 118 h 148"/>
                    <a:gd name="T32" fmla="*/ 119 w 130"/>
                    <a:gd name="T33" fmla="*/ 10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0" h="148">
                      <a:moveTo>
                        <a:pt x="119" y="107"/>
                      </a:moveTo>
                      <a:cubicBezTo>
                        <a:pt x="116" y="107"/>
                        <a:pt x="114" y="108"/>
                        <a:pt x="112" y="110"/>
                      </a:cubicBezTo>
                      <a:cubicBezTo>
                        <a:pt x="100" y="122"/>
                        <a:pt x="88" y="127"/>
                        <a:pt x="74" y="127"/>
                      </a:cubicBezTo>
                      <a:cubicBezTo>
                        <a:pt x="46" y="127"/>
                        <a:pt x="24" y="104"/>
                        <a:pt x="24" y="74"/>
                      </a:cubicBezTo>
                      <a:cubicBezTo>
                        <a:pt x="24" y="74"/>
                        <a:pt x="24" y="74"/>
                        <a:pt x="24" y="74"/>
                      </a:cubicBezTo>
                      <a:cubicBezTo>
                        <a:pt x="24" y="44"/>
                        <a:pt x="45" y="21"/>
                        <a:pt x="73" y="21"/>
                      </a:cubicBezTo>
                      <a:cubicBezTo>
                        <a:pt x="90" y="21"/>
                        <a:pt x="101" y="29"/>
                        <a:pt x="110" y="37"/>
                      </a:cubicBezTo>
                      <a:cubicBezTo>
                        <a:pt x="112" y="39"/>
                        <a:pt x="115" y="40"/>
                        <a:pt x="117" y="40"/>
                      </a:cubicBezTo>
                      <a:cubicBezTo>
                        <a:pt x="124" y="40"/>
                        <a:pt x="129" y="35"/>
                        <a:pt x="129" y="29"/>
                      </a:cubicBezTo>
                      <a:cubicBezTo>
                        <a:pt x="129" y="25"/>
                        <a:pt x="127" y="22"/>
                        <a:pt x="125" y="20"/>
                      </a:cubicBezTo>
                      <a:cubicBezTo>
                        <a:pt x="110" y="6"/>
                        <a:pt x="93" y="0"/>
                        <a:pt x="73" y="0"/>
                      </a:cubicBezTo>
                      <a:cubicBezTo>
                        <a:pt x="33" y="0"/>
                        <a:pt x="0" y="33"/>
                        <a:pt x="0" y="74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115"/>
                        <a:pt x="33" y="148"/>
                        <a:pt x="73" y="148"/>
                      </a:cubicBezTo>
                      <a:cubicBezTo>
                        <a:pt x="94" y="148"/>
                        <a:pt x="111" y="141"/>
                        <a:pt x="126" y="126"/>
                      </a:cubicBezTo>
                      <a:cubicBezTo>
                        <a:pt x="128" y="124"/>
                        <a:pt x="130" y="121"/>
                        <a:pt x="130" y="118"/>
                      </a:cubicBezTo>
                      <a:cubicBezTo>
                        <a:pt x="130" y="112"/>
                        <a:pt x="125" y="107"/>
                        <a:pt x="119" y="107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47" name="Freeform 13">
                  <a:extLst>
                    <a:ext uri="{FF2B5EF4-FFF2-40B4-BE49-F238E27FC236}">
                      <a16:creationId xmlns:a16="http://schemas.microsoft.com/office/drawing/2014/main" id="{487962CF-F425-4A47-840C-63AB2294BC72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10494963" y="3838575"/>
                  <a:ext cx="427037" cy="498475"/>
                </a:xfrm>
                <a:custGeom>
                  <a:avLst/>
                  <a:gdLst>
                    <a:gd name="T0" fmla="*/ 111 w 126"/>
                    <a:gd name="T1" fmla="*/ 16 h 147"/>
                    <a:gd name="T2" fmla="*/ 65 w 126"/>
                    <a:gd name="T3" fmla="*/ 0 h 147"/>
                    <a:gd name="T4" fmla="*/ 19 w 126"/>
                    <a:gd name="T5" fmla="*/ 9 h 147"/>
                    <a:gd name="T6" fmla="*/ 12 w 126"/>
                    <a:gd name="T7" fmla="*/ 19 h 147"/>
                    <a:gd name="T8" fmla="*/ 23 w 126"/>
                    <a:gd name="T9" fmla="*/ 30 h 147"/>
                    <a:gd name="T10" fmla="*/ 27 w 126"/>
                    <a:gd name="T11" fmla="*/ 29 h 147"/>
                    <a:gd name="T12" fmla="*/ 63 w 126"/>
                    <a:gd name="T13" fmla="*/ 21 h 147"/>
                    <a:gd name="T14" fmla="*/ 103 w 126"/>
                    <a:gd name="T15" fmla="*/ 58 h 147"/>
                    <a:gd name="T16" fmla="*/ 103 w 126"/>
                    <a:gd name="T17" fmla="*/ 61 h 147"/>
                    <a:gd name="T18" fmla="*/ 61 w 126"/>
                    <a:gd name="T19" fmla="*/ 55 h 147"/>
                    <a:gd name="T20" fmla="*/ 0 w 126"/>
                    <a:gd name="T21" fmla="*/ 102 h 147"/>
                    <a:gd name="T22" fmla="*/ 0 w 126"/>
                    <a:gd name="T23" fmla="*/ 102 h 147"/>
                    <a:gd name="T24" fmla="*/ 54 w 126"/>
                    <a:gd name="T25" fmla="*/ 147 h 147"/>
                    <a:gd name="T26" fmla="*/ 103 w 126"/>
                    <a:gd name="T27" fmla="*/ 125 h 147"/>
                    <a:gd name="T28" fmla="*/ 103 w 126"/>
                    <a:gd name="T29" fmla="*/ 134 h 147"/>
                    <a:gd name="T30" fmla="*/ 114 w 126"/>
                    <a:gd name="T31" fmla="*/ 145 h 147"/>
                    <a:gd name="T32" fmla="*/ 126 w 126"/>
                    <a:gd name="T33" fmla="*/ 134 h 147"/>
                    <a:gd name="T34" fmla="*/ 126 w 126"/>
                    <a:gd name="T35" fmla="*/ 57 h 147"/>
                    <a:gd name="T36" fmla="*/ 111 w 126"/>
                    <a:gd name="T37" fmla="*/ 16 h 147"/>
                    <a:gd name="T38" fmla="*/ 58 w 126"/>
                    <a:gd name="T39" fmla="*/ 128 h 147"/>
                    <a:gd name="T40" fmla="*/ 24 w 126"/>
                    <a:gd name="T41" fmla="*/ 102 h 147"/>
                    <a:gd name="T42" fmla="*/ 24 w 126"/>
                    <a:gd name="T43" fmla="*/ 101 h 147"/>
                    <a:gd name="T44" fmla="*/ 64 w 126"/>
                    <a:gd name="T45" fmla="*/ 73 h 147"/>
                    <a:gd name="T46" fmla="*/ 103 w 126"/>
                    <a:gd name="T47" fmla="*/ 79 h 147"/>
                    <a:gd name="T48" fmla="*/ 103 w 126"/>
                    <a:gd name="T49" fmla="*/ 91 h 147"/>
                    <a:gd name="T50" fmla="*/ 58 w 126"/>
                    <a:gd name="T51" fmla="*/ 128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6" h="147">
                      <a:moveTo>
                        <a:pt x="111" y="16"/>
                      </a:moveTo>
                      <a:cubicBezTo>
                        <a:pt x="101" y="5"/>
                        <a:pt x="85" y="0"/>
                        <a:pt x="65" y="0"/>
                      </a:cubicBezTo>
                      <a:cubicBezTo>
                        <a:pt x="48" y="0"/>
                        <a:pt x="34" y="3"/>
                        <a:pt x="19" y="9"/>
                      </a:cubicBezTo>
                      <a:cubicBezTo>
                        <a:pt x="16" y="11"/>
                        <a:pt x="12" y="15"/>
                        <a:pt x="12" y="19"/>
                      </a:cubicBezTo>
                      <a:cubicBezTo>
                        <a:pt x="12" y="25"/>
                        <a:pt x="17" y="30"/>
                        <a:pt x="23" y="30"/>
                      </a:cubicBezTo>
                      <a:cubicBezTo>
                        <a:pt x="24" y="30"/>
                        <a:pt x="26" y="29"/>
                        <a:pt x="27" y="29"/>
                      </a:cubicBezTo>
                      <a:cubicBezTo>
                        <a:pt x="39" y="23"/>
                        <a:pt x="50" y="21"/>
                        <a:pt x="63" y="21"/>
                      </a:cubicBezTo>
                      <a:cubicBezTo>
                        <a:pt x="89" y="21"/>
                        <a:pt x="103" y="34"/>
                        <a:pt x="103" y="58"/>
                      </a:cubicBezTo>
                      <a:cubicBezTo>
                        <a:pt x="103" y="61"/>
                        <a:pt x="103" y="61"/>
                        <a:pt x="103" y="61"/>
                      </a:cubicBezTo>
                      <a:cubicBezTo>
                        <a:pt x="92" y="58"/>
                        <a:pt x="80" y="55"/>
                        <a:pt x="61" y="55"/>
                      </a:cubicBezTo>
                      <a:cubicBezTo>
                        <a:pt x="23" y="55"/>
                        <a:pt x="0" y="73"/>
                        <a:pt x="0" y="102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0" y="132"/>
                        <a:pt x="27" y="147"/>
                        <a:pt x="54" y="147"/>
                      </a:cubicBezTo>
                      <a:cubicBezTo>
                        <a:pt x="79" y="147"/>
                        <a:pt x="94" y="136"/>
                        <a:pt x="103" y="125"/>
                      </a:cubicBezTo>
                      <a:cubicBezTo>
                        <a:pt x="103" y="134"/>
                        <a:pt x="103" y="134"/>
                        <a:pt x="103" y="134"/>
                      </a:cubicBezTo>
                      <a:cubicBezTo>
                        <a:pt x="103" y="141"/>
                        <a:pt x="108" y="145"/>
                        <a:pt x="114" y="145"/>
                      </a:cubicBezTo>
                      <a:cubicBezTo>
                        <a:pt x="121" y="145"/>
                        <a:pt x="126" y="140"/>
                        <a:pt x="126" y="134"/>
                      </a:cubicBezTo>
                      <a:cubicBezTo>
                        <a:pt x="126" y="57"/>
                        <a:pt x="126" y="57"/>
                        <a:pt x="126" y="57"/>
                      </a:cubicBezTo>
                      <a:cubicBezTo>
                        <a:pt x="126" y="40"/>
                        <a:pt x="121" y="25"/>
                        <a:pt x="111" y="16"/>
                      </a:cubicBezTo>
                      <a:moveTo>
                        <a:pt x="58" y="128"/>
                      </a:moveTo>
                      <a:cubicBezTo>
                        <a:pt x="42" y="128"/>
                        <a:pt x="24" y="120"/>
                        <a:pt x="24" y="102"/>
                      </a:cubicBezTo>
                      <a:cubicBezTo>
                        <a:pt x="24" y="101"/>
                        <a:pt x="24" y="101"/>
                        <a:pt x="24" y="101"/>
                      </a:cubicBezTo>
                      <a:cubicBezTo>
                        <a:pt x="24" y="84"/>
                        <a:pt x="39" y="73"/>
                        <a:pt x="64" y="73"/>
                      </a:cubicBezTo>
                      <a:cubicBezTo>
                        <a:pt x="77" y="73"/>
                        <a:pt x="90" y="75"/>
                        <a:pt x="103" y="79"/>
                      </a:cubicBezTo>
                      <a:cubicBezTo>
                        <a:pt x="103" y="91"/>
                        <a:pt x="103" y="91"/>
                        <a:pt x="103" y="91"/>
                      </a:cubicBezTo>
                      <a:cubicBezTo>
                        <a:pt x="103" y="112"/>
                        <a:pt x="84" y="128"/>
                        <a:pt x="58" y="128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48" name="Oval 14">
                  <a:extLst>
                    <a:ext uri="{FF2B5EF4-FFF2-40B4-BE49-F238E27FC236}">
                      <a16:creationId xmlns:a16="http://schemas.microsoft.com/office/drawing/2014/main" id="{F7491850-C8E8-439F-84C8-70DACEF67187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9774238" y="3648075"/>
                  <a:ext cx="92075" cy="9207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0FBA413B-7690-422B-BCAC-B941B24BB859}"/>
                  </a:ext>
                </a:extLst>
              </p:cNvPr>
              <p:cNvGrpSpPr/>
              <p:nvPr userDrawn="1"/>
            </p:nvGrpSpPr>
            <p:grpSpPr bwMode="white">
              <a:xfrm>
                <a:off x="564121" y="4756749"/>
                <a:ext cx="419634" cy="481486"/>
                <a:chOff x="5456238" y="3284538"/>
                <a:chExt cx="1249362" cy="1433512"/>
              </a:xfrm>
              <a:solidFill>
                <a:srgbClr val="DD0031"/>
              </a:solidFill>
            </p:grpSpPr>
            <p:grpSp>
              <p:nvGrpSpPr>
                <p:cNvPr id="218" name="Group 217">
                  <a:extLst>
                    <a:ext uri="{FF2B5EF4-FFF2-40B4-BE49-F238E27FC236}">
                      <a16:creationId xmlns:a16="http://schemas.microsoft.com/office/drawing/2014/main" id="{2CFA9971-3468-49F2-9129-F37CDA58CE2D}"/>
                    </a:ext>
                  </a:extLst>
                </p:cNvPr>
                <p:cNvGrpSpPr/>
                <p:nvPr userDrawn="1"/>
              </p:nvGrpSpPr>
              <p:grpSpPr bwMode="white">
                <a:xfrm>
                  <a:off x="5456238" y="3284538"/>
                  <a:ext cx="1249362" cy="1433512"/>
                  <a:chOff x="5456238" y="3284538"/>
                  <a:chExt cx="1249362" cy="1433512"/>
                </a:xfrm>
                <a:grpFill/>
              </p:grpSpPr>
              <p:sp>
                <p:nvSpPr>
                  <p:cNvPr id="220" name="Oval 15">
                    <a:extLst>
                      <a:ext uri="{FF2B5EF4-FFF2-40B4-BE49-F238E27FC236}">
                        <a16:creationId xmlns:a16="http://schemas.microsoft.com/office/drawing/2014/main" id="{96C9AD5C-08C4-4F6B-8D8D-FD28C6A53E0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69013" y="3519488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21" name="Oval 16">
                    <a:extLst>
                      <a:ext uri="{FF2B5EF4-FFF2-40B4-BE49-F238E27FC236}">
                        <a16:creationId xmlns:a16="http://schemas.microsoft.com/office/drawing/2014/main" id="{F3958887-4D28-4CB4-9400-03F49ACA47C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51550" y="4283075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22" name="Oval 17">
                    <a:extLst>
                      <a:ext uri="{FF2B5EF4-FFF2-40B4-BE49-F238E27FC236}">
                        <a16:creationId xmlns:a16="http://schemas.microsoft.com/office/drawing/2014/main" id="{1465F8B3-873A-4731-9391-EFE3B48446E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689601" y="3903663"/>
                    <a:ext cx="196850" cy="1968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23" name="Freeform 18">
                    <a:extLst>
                      <a:ext uri="{FF2B5EF4-FFF2-40B4-BE49-F238E27FC236}">
                        <a16:creationId xmlns:a16="http://schemas.microsoft.com/office/drawing/2014/main" id="{B26BF9DA-9E79-47E3-BCC2-8BB90C63F8FD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91201" y="3624263"/>
                    <a:ext cx="217487" cy="217487"/>
                  </a:xfrm>
                  <a:custGeom>
                    <a:avLst/>
                    <a:gdLst>
                      <a:gd name="T0" fmla="*/ 53 w 64"/>
                      <a:gd name="T1" fmla="*/ 11 h 64"/>
                      <a:gd name="T2" fmla="*/ 53 w 64"/>
                      <a:gd name="T3" fmla="*/ 52 h 64"/>
                      <a:gd name="T4" fmla="*/ 11 w 64"/>
                      <a:gd name="T5" fmla="*/ 52 h 64"/>
                      <a:gd name="T6" fmla="*/ 11 w 64"/>
                      <a:gd name="T7" fmla="*/ 11 h 64"/>
                      <a:gd name="T8" fmla="*/ 53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53" y="11"/>
                        </a:moveTo>
                        <a:cubicBezTo>
                          <a:pt x="64" y="22"/>
                          <a:pt x="64" y="41"/>
                          <a:pt x="53" y="52"/>
                        </a:cubicBezTo>
                        <a:cubicBezTo>
                          <a:pt x="41" y="64"/>
                          <a:pt x="23" y="64"/>
                          <a:pt x="11" y="52"/>
                        </a:cubicBezTo>
                        <a:cubicBezTo>
                          <a:pt x="0" y="41"/>
                          <a:pt x="0" y="22"/>
                          <a:pt x="11" y="11"/>
                        </a:cubicBezTo>
                        <a:cubicBezTo>
                          <a:pt x="23" y="0"/>
                          <a:pt x="41" y="0"/>
                          <a:pt x="53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24" name="Freeform 19">
                    <a:extLst>
                      <a:ext uri="{FF2B5EF4-FFF2-40B4-BE49-F238E27FC236}">
                        <a16:creationId xmlns:a16="http://schemas.microsoft.com/office/drawing/2014/main" id="{C73A120A-4386-42B3-922F-3311838FE153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11900" y="4160838"/>
                    <a:ext cx="217487" cy="220662"/>
                  </a:xfrm>
                  <a:custGeom>
                    <a:avLst/>
                    <a:gdLst>
                      <a:gd name="T0" fmla="*/ 53 w 64"/>
                      <a:gd name="T1" fmla="*/ 12 h 65"/>
                      <a:gd name="T2" fmla="*/ 11 w 64"/>
                      <a:gd name="T3" fmla="*/ 12 h 65"/>
                      <a:gd name="T4" fmla="*/ 11 w 64"/>
                      <a:gd name="T5" fmla="*/ 53 h 65"/>
                      <a:gd name="T6" fmla="*/ 53 w 64"/>
                      <a:gd name="T7" fmla="*/ 53 h 65"/>
                      <a:gd name="T8" fmla="*/ 53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53" y="12"/>
                        </a:moveTo>
                        <a:cubicBezTo>
                          <a:pt x="41" y="0"/>
                          <a:pt x="23" y="0"/>
                          <a:pt x="11" y="12"/>
                        </a:cubicBezTo>
                        <a:cubicBezTo>
                          <a:pt x="0" y="23"/>
                          <a:pt x="0" y="42"/>
                          <a:pt x="11" y="53"/>
                        </a:cubicBezTo>
                        <a:cubicBezTo>
                          <a:pt x="23" y="65"/>
                          <a:pt x="41" y="65"/>
                          <a:pt x="53" y="53"/>
                        </a:cubicBezTo>
                        <a:cubicBezTo>
                          <a:pt x="64" y="42"/>
                          <a:pt x="64" y="23"/>
                          <a:pt x="53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25" name="Freeform 20">
                    <a:extLst>
                      <a:ext uri="{FF2B5EF4-FFF2-40B4-BE49-F238E27FC236}">
                        <a16:creationId xmlns:a16="http://schemas.microsoft.com/office/drawing/2014/main" id="{AC43B0A9-A856-4776-BEA6-2624A0CCFB7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91201" y="4160838"/>
                    <a:ext cx="217487" cy="220662"/>
                  </a:xfrm>
                  <a:custGeom>
                    <a:avLst/>
                    <a:gdLst>
                      <a:gd name="T0" fmla="*/ 11 w 64"/>
                      <a:gd name="T1" fmla="*/ 12 h 65"/>
                      <a:gd name="T2" fmla="*/ 53 w 64"/>
                      <a:gd name="T3" fmla="*/ 12 h 65"/>
                      <a:gd name="T4" fmla="*/ 53 w 64"/>
                      <a:gd name="T5" fmla="*/ 53 h 65"/>
                      <a:gd name="T6" fmla="*/ 11 w 64"/>
                      <a:gd name="T7" fmla="*/ 53 h 65"/>
                      <a:gd name="T8" fmla="*/ 11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11" y="12"/>
                        </a:moveTo>
                        <a:cubicBezTo>
                          <a:pt x="23" y="0"/>
                          <a:pt x="41" y="0"/>
                          <a:pt x="53" y="12"/>
                        </a:cubicBezTo>
                        <a:cubicBezTo>
                          <a:pt x="64" y="23"/>
                          <a:pt x="64" y="42"/>
                          <a:pt x="53" y="53"/>
                        </a:cubicBezTo>
                        <a:cubicBezTo>
                          <a:pt x="41" y="65"/>
                          <a:pt x="23" y="65"/>
                          <a:pt x="11" y="53"/>
                        </a:cubicBezTo>
                        <a:cubicBezTo>
                          <a:pt x="0" y="42"/>
                          <a:pt x="0" y="23"/>
                          <a:pt x="11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26" name="Freeform 21">
                    <a:extLst>
                      <a:ext uri="{FF2B5EF4-FFF2-40B4-BE49-F238E27FC236}">
                        <a16:creationId xmlns:a16="http://schemas.microsoft.com/office/drawing/2014/main" id="{81F79F39-F28B-407F-B26E-D760093BC0E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29363" y="3624263"/>
                    <a:ext cx="217487" cy="217487"/>
                  </a:xfrm>
                  <a:custGeom>
                    <a:avLst/>
                    <a:gdLst>
                      <a:gd name="T0" fmla="*/ 11 w 64"/>
                      <a:gd name="T1" fmla="*/ 11 h 64"/>
                      <a:gd name="T2" fmla="*/ 11 w 64"/>
                      <a:gd name="T3" fmla="*/ 52 h 64"/>
                      <a:gd name="T4" fmla="*/ 53 w 64"/>
                      <a:gd name="T5" fmla="*/ 52 h 64"/>
                      <a:gd name="T6" fmla="*/ 53 w 64"/>
                      <a:gd name="T7" fmla="*/ 11 h 64"/>
                      <a:gd name="T8" fmla="*/ 11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11" y="11"/>
                        </a:moveTo>
                        <a:cubicBezTo>
                          <a:pt x="0" y="22"/>
                          <a:pt x="0" y="41"/>
                          <a:pt x="11" y="52"/>
                        </a:cubicBezTo>
                        <a:cubicBezTo>
                          <a:pt x="23" y="64"/>
                          <a:pt x="41" y="64"/>
                          <a:pt x="53" y="52"/>
                        </a:cubicBezTo>
                        <a:cubicBezTo>
                          <a:pt x="64" y="41"/>
                          <a:pt x="64" y="22"/>
                          <a:pt x="53" y="11"/>
                        </a:cubicBezTo>
                        <a:cubicBezTo>
                          <a:pt x="41" y="0"/>
                          <a:pt x="23" y="0"/>
                          <a:pt x="11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27" name="Oval 22">
                    <a:extLst>
                      <a:ext uri="{FF2B5EF4-FFF2-40B4-BE49-F238E27FC236}">
                        <a16:creationId xmlns:a16="http://schemas.microsoft.com/office/drawing/2014/main" id="{890A164E-F662-4F95-A54E-CDB6E8EF9156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86476" y="3284538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28" name="Oval 23">
                    <a:extLst>
                      <a:ext uri="{FF2B5EF4-FFF2-40B4-BE49-F238E27FC236}">
                        <a16:creationId xmlns:a16="http://schemas.microsoft.com/office/drawing/2014/main" id="{0FC5DEA0-0566-4BCB-8781-4243A1CE2D3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69013" y="4551363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29" name="Oval 24">
                    <a:extLst>
                      <a:ext uri="{FF2B5EF4-FFF2-40B4-BE49-F238E27FC236}">
                        <a16:creationId xmlns:a16="http://schemas.microsoft.com/office/drawing/2014/main" id="{A6AF7BE9-7760-42A0-8CBC-53C96CF539F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456238" y="3916363"/>
                    <a:ext cx="166687" cy="16986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30" name="Freeform 25">
                    <a:extLst>
                      <a:ext uri="{FF2B5EF4-FFF2-40B4-BE49-F238E27FC236}">
                        <a16:creationId xmlns:a16="http://schemas.microsoft.com/office/drawing/2014/main" id="{36A2438F-570E-498C-9AC2-D22025958F4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32451" y="3460750"/>
                    <a:ext cx="182562" cy="184150"/>
                  </a:xfrm>
                  <a:custGeom>
                    <a:avLst/>
                    <a:gdLst>
                      <a:gd name="T0" fmla="*/ 44 w 54"/>
                      <a:gd name="T1" fmla="*/ 10 h 54"/>
                      <a:gd name="T2" fmla="*/ 44 w 54"/>
                      <a:gd name="T3" fmla="*/ 45 h 54"/>
                      <a:gd name="T4" fmla="*/ 9 w 54"/>
                      <a:gd name="T5" fmla="*/ 45 h 54"/>
                      <a:gd name="T6" fmla="*/ 9 w 54"/>
                      <a:gd name="T7" fmla="*/ 10 h 54"/>
                      <a:gd name="T8" fmla="*/ 44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4" y="10"/>
                        </a:moveTo>
                        <a:cubicBezTo>
                          <a:pt x="54" y="19"/>
                          <a:pt x="54" y="35"/>
                          <a:pt x="44" y="45"/>
                        </a:cubicBezTo>
                        <a:cubicBezTo>
                          <a:pt x="35" y="54"/>
                          <a:pt x="19" y="54"/>
                          <a:pt x="9" y="45"/>
                        </a:cubicBezTo>
                        <a:cubicBezTo>
                          <a:pt x="0" y="35"/>
                          <a:pt x="0" y="19"/>
                          <a:pt x="9" y="10"/>
                        </a:cubicBezTo>
                        <a:cubicBezTo>
                          <a:pt x="19" y="0"/>
                          <a:pt x="35" y="0"/>
                          <a:pt x="44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31" name="Freeform 26">
                    <a:extLst>
                      <a:ext uri="{FF2B5EF4-FFF2-40B4-BE49-F238E27FC236}">
                        <a16:creationId xmlns:a16="http://schemas.microsoft.com/office/drawing/2014/main" id="{7B24819F-E777-45FE-B8EF-E07144CA600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05575" y="4357688"/>
                    <a:ext cx="182562" cy="184150"/>
                  </a:xfrm>
                  <a:custGeom>
                    <a:avLst/>
                    <a:gdLst>
                      <a:gd name="T0" fmla="*/ 45 w 54"/>
                      <a:gd name="T1" fmla="*/ 9 h 54"/>
                      <a:gd name="T2" fmla="*/ 10 w 54"/>
                      <a:gd name="T3" fmla="*/ 9 h 54"/>
                      <a:gd name="T4" fmla="*/ 10 w 54"/>
                      <a:gd name="T5" fmla="*/ 44 h 54"/>
                      <a:gd name="T6" fmla="*/ 45 w 54"/>
                      <a:gd name="T7" fmla="*/ 44 h 54"/>
                      <a:gd name="T8" fmla="*/ 45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5" y="9"/>
                        </a:moveTo>
                        <a:cubicBezTo>
                          <a:pt x="35" y="0"/>
                          <a:pt x="20" y="0"/>
                          <a:pt x="10" y="9"/>
                        </a:cubicBezTo>
                        <a:cubicBezTo>
                          <a:pt x="0" y="19"/>
                          <a:pt x="0" y="35"/>
                          <a:pt x="10" y="44"/>
                        </a:cubicBezTo>
                        <a:cubicBezTo>
                          <a:pt x="20" y="54"/>
                          <a:pt x="35" y="54"/>
                          <a:pt x="45" y="44"/>
                        </a:cubicBezTo>
                        <a:cubicBezTo>
                          <a:pt x="54" y="35"/>
                          <a:pt x="54" y="19"/>
                          <a:pt x="45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32" name="Freeform 27">
                    <a:extLst>
                      <a:ext uri="{FF2B5EF4-FFF2-40B4-BE49-F238E27FC236}">
                        <a16:creationId xmlns:a16="http://schemas.microsoft.com/office/drawing/2014/main" id="{F66465D7-9E82-4D55-BEDB-0F6D138704F4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32451" y="4357688"/>
                    <a:ext cx="182562" cy="184150"/>
                  </a:xfrm>
                  <a:custGeom>
                    <a:avLst/>
                    <a:gdLst>
                      <a:gd name="T0" fmla="*/ 9 w 54"/>
                      <a:gd name="T1" fmla="*/ 9 h 54"/>
                      <a:gd name="T2" fmla="*/ 44 w 54"/>
                      <a:gd name="T3" fmla="*/ 9 h 54"/>
                      <a:gd name="T4" fmla="*/ 44 w 54"/>
                      <a:gd name="T5" fmla="*/ 44 h 54"/>
                      <a:gd name="T6" fmla="*/ 9 w 54"/>
                      <a:gd name="T7" fmla="*/ 44 h 54"/>
                      <a:gd name="T8" fmla="*/ 9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9" y="9"/>
                        </a:moveTo>
                        <a:cubicBezTo>
                          <a:pt x="19" y="0"/>
                          <a:pt x="35" y="0"/>
                          <a:pt x="44" y="9"/>
                        </a:cubicBezTo>
                        <a:cubicBezTo>
                          <a:pt x="54" y="19"/>
                          <a:pt x="54" y="35"/>
                          <a:pt x="44" y="44"/>
                        </a:cubicBezTo>
                        <a:cubicBezTo>
                          <a:pt x="35" y="54"/>
                          <a:pt x="19" y="54"/>
                          <a:pt x="9" y="44"/>
                        </a:cubicBezTo>
                        <a:cubicBezTo>
                          <a:pt x="0" y="35"/>
                          <a:pt x="0" y="19"/>
                          <a:pt x="9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33" name="Freeform 28">
                    <a:extLst>
                      <a:ext uri="{FF2B5EF4-FFF2-40B4-BE49-F238E27FC236}">
                        <a16:creationId xmlns:a16="http://schemas.microsoft.com/office/drawing/2014/main" id="{1AD116E4-AEFB-48A6-9CE2-B11286979F3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23038" y="3460750"/>
                    <a:ext cx="182562" cy="184150"/>
                  </a:xfrm>
                  <a:custGeom>
                    <a:avLst/>
                    <a:gdLst>
                      <a:gd name="T0" fmla="*/ 10 w 54"/>
                      <a:gd name="T1" fmla="*/ 10 h 54"/>
                      <a:gd name="T2" fmla="*/ 10 w 54"/>
                      <a:gd name="T3" fmla="*/ 45 h 54"/>
                      <a:gd name="T4" fmla="*/ 45 w 54"/>
                      <a:gd name="T5" fmla="*/ 45 h 54"/>
                      <a:gd name="T6" fmla="*/ 45 w 54"/>
                      <a:gd name="T7" fmla="*/ 10 h 54"/>
                      <a:gd name="T8" fmla="*/ 10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10" y="10"/>
                        </a:moveTo>
                        <a:cubicBezTo>
                          <a:pt x="0" y="19"/>
                          <a:pt x="0" y="35"/>
                          <a:pt x="10" y="45"/>
                        </a:cubicBezTo>
                        <a:cubicBezTo>
                          <a:pt x="20" y="54"/>
                          <a:pt x="35" y="54"/>
                          <a:pt x="45" y="45"/>
                        </a:cubicBezTo>
                        <a:cubicBezTo>
                          <a:pt x="54" y="35"/>
                          <a:pt x="54" y="19"/>
                          <a:pt x="45" y="10"/>
                        </a:cubicBezTo>
                        <a:cubicBezTo>
                          <a:pt x="35" y="0"/>
                          <a:pt x="20" y="0"/>
                          <a:pt x="10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34" name="Freeform 29">
                    <a:extLst>
                      <a:ext uri="{FF2B5EF4-FFF2-40B4-BE49-F238E27FC236}">
                        <a16:creationId xmlns:a16="http://schemas.microsoft.com/office/drawing/2014/main" id="{B56DDBDC-4BEC-41DB-8C89-6D979A3112AF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872163" y="3400425"/>
                    <a:ext cx="166687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33 w 49"/>
                      <a:gd name="T3" fmla="*/ 45 h 50"/>
                      <a:gd name="T4" fmla="*/ 5 w 49"/>
                      <a:gd name="T5" fmla="*/ 33 h 50"/>
                      <a:gd name="T6" fmla="*/ 16 w 49"/>
                      <a:gd name="T7" fmla="*/ 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9" y="28"/>
                          <a:pt x="44" y="41"/>
                          <a:pt x="33" y="45"/>
                        </a:cubicBezTo>
                        <a:cubicBezTo>
                          <a:pt x="22" y="50"/>
                          <a:pt x="9" y="45"/>
                          <a:pt x="5" y="33"/>
                        </a:cubicBezTo>
                        <a:cubicBezTo>
                          <a:pt x="0" y="22"/>
                          <a:pt x="5" y="10"/>
                          <a:pt x="16" y="5"/>
                        </a:cubicBezTo>
                        <a:cubicBezTo>
                          <a:pt x="27" y="0"/>
                          <a:pt x="40" y="6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35" name="Freeform 30">
                    <a:extLst>
                      <a:ext uri="{FF2B5EF4-FFF2-40B4-BE49-F238E27FC236}">
                        <a16:creationId xmlns:a16="http://schemas.microsoft.com/office/drawing/2014/main" id="{0E719BE6-8B18-445A-A986-541F6E652A6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281738" y="4432300"/>
                    <a:ext cx="165100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16 w 49"/>
                      <a:gd name="T3" fmla="*/ 5 h 50"/>
                      <a:gd name="T4" fmla="*/ 4 w 49"/>
                      <a:gd name="T5" fmla="*/ 33 h 50"/>
                      <a:gd name="T6" fmla="*/ 33 w 49"/>
                      <a:gd name="T7" fmla="*/ 4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0" y="6"/>
                          <a:pt x="27" y="0"/>
                          <a:pt x="16" y="5"/>
                        </a:cubicBezTo>
                        <a:cubicBezTo>
                          <a:pt x="5" y="9"/>
                          <a:pt x="0" y="22"/>
                          <a:pt x="4" y="33"/>
                        </a:cubicBezTo>
                        <a:cubicBezTo>
                          <a:pt x="9" y="44"/>
                          <a:pt x="22" y="50"/>
                          <a:pt x="33" y="45"/>
                        </a:cubicBezTo>
                        <a:cubicBezTo>
                          <a:pt x="44" y="41"/>
                          <a:pt x="49" y="28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36" name="Freeform 32">
                    <a:extLst>
                      <a:ext uri="{FF2B5EF4-FFF2-40B4-BE49-F238E27FC236}">
                        <a16:creationId xmlns:a16="http://schemas.microsoft.com/office/drawing/2014/main" id="{5C40780E-9F5D-4D73-95DB-CA992B97612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572126" y="3702050"/>
                    <a:ext cx="165100" cy="169862"/>
                  </a:xfrm>
                  <a:custGeom>
                    <a:avLst/>
                    <a:gdLst>
                      <a:gd name="T0" fmla="*/ 33 w 49"/>
                      <a:gd name="T1" fmla="*/ 5 h 50"/>
                      <a:gd name="T2" fmla="*/ 45 w 49"/>
                      <a:gd name="T3" fmla="*/ 33 h 50"/>
                      <a:gd name="T4" fmla="*/ 16 w 49"/>
                      <a:gd name="T5" fmla="*/ 45 h 50"/>
                      <a:gd name="T6" fmla="*/ 4 w 49"/>
                      <a:gd name="T7" fmla="*/ 17 h 50"/>
                      <a:gd name="T8" fmla="*/ 33 w 49"/>
                      <a:gd name="T9" fmla="*/ 5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33" y="5"/>
                        </a:moveTo>
                        <a:cubicBezTo>
                          <a:pt x="44" y="10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4" y="17"/>
                        </a:cubicBezTo>
                        <a:cubicBezTo>
                          <a:pt x="9" y="6"/>
                          <a:pt x="22" y="0"/>
                          <a:pt x="33" y="5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37" name="Freeform 33">
                    <a:extLst>
                      <a:ext uri="{FF2B5EF4-FFF2-40B4-BE49-F238E27FC236}">
                        <a16:creationId xmlns:a16="http://schemas.microsoft.com/office/drawing/2014/main" id="{8D4A4269-B113-42D6-B57E-DD4F6086F024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872163" y="4432300"/>
                    <a:ext cx="166687" cy="169862"/>
                  </a:xfrm>
                  <a:custGeom>
                    <a:avLst/>
                    <a:gdLst>
                      <a:gd name="T0" fmla="*/ 5 w 49"/>
                      <a:gd name="T1" fmla="*/ 17 h 50"/>
                      <a:gd name="T2" fmla="*/ 33 w 49"/>
                      <a:gd name="T3" fmla="*/ 5 h 50"/>
                      <a:gd name="T4" fmla="*/ 45 w 49"/>
                      <a:gd name="T5" fmla="*/ 33 h 50"/>
                      <a:gd name="T6" fmla="*/ 16 w 49"/>
                      <a:gd name="T7" fmla="*/ 45 h 50"/>
                      <a:gd name="T8" fmla="*/ 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5" y="17"/>
                        </a:moveTo>
                        <a:cubicBezTo>
                          <a:pt x="9" y="6"/>
                          <a:pt x="22" y="0"/>
                          <a:pt x="33" y="5"/>
                        </a:cubicBezTo>
                        <a:cubicBezTo>
                          <a:pt x="44" y="9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38" name="Freeform 34">
                    <a:extLst>
                      <a:ext uri="{FF2B5EF4-FFF2-40B4-BE49-F238E27FC236}">
                        <a16:creationId xmlns:a16="http://schemas.microsoft.com/office/drawing/2014/main" id="{0E0436C4-06D7-49F5-A9BB-B35C33F61D7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299201" y="3400425"/>
                    <a:ext cx="165100" cy="169862"/>
                  </a:xfrm>
                  <a:custGeom>
                    <a:avLst/>
                    <a:gdLst>
                      <a:gd name="T0" fmla="*/ 4 w 49"/>
                      <a:gd name="T1" fmla="*/ 17 h 50"/>
                      <a:gd name="T2" fmla="*/ 16 w 49"/>
                      <a:gd name="T3" fmla="*/ 45 h 50"/>
                      <a:gd name="T4" fmla="*/ 45 w 49"/>
                      <a:gd name="T5" fmla="*/ 33 h 50"/>
                      <a:gd name="T6" fmla="*/ 33 w 49"/>
                      <a:gd name="T7" fmla="*/ 5 h 50"/>
                      <a:gd name="T8" fmla="*/ 4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" y="17"/>
                        </a:moveTo>
                        <a:cubicBezTo>
                          <a:pt x="0" y="28"/>
                          <a:pt x="5" y="41"/>
                          <a:pt x="16" y="45"/>
                        </a:cubicBezTo>
                        <a:cubicBezTo>
                          <a:pt x="27" y="50"/>
                          <a:pt x="40" y="45"/>
                          <a:pt x="45" y="33"/>
                        </a:cubicBezTo>
                        <a:cubicBezTo>
                          <a:pt x="49" y="22"/>
                          <a:pt x="44" y="10"/>
                          <a:pt x="33" y="5"/>
                        </a:cubicBezTo>
                        <a:cubicBezTo>
                          <a:pt x="22" y="0"/>
                          <a:pt x="9" y="6"/>
                          <a:pt x="4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</p:grpSp>
            <p:sp>
              <p:nvSpPr>
                <p:cNvPr id="219" name="Freeform 31">
                  <a:extLst>
                    <a:ext uri="{FF2B5EF4-FFF2-40B4-BE49-F238E27FC236}">
                      <a16:creationId xmlns:a16="http://schemas.microsoft.com/office/drawing/2014/main" id="{C70A432C-F7DC-47E2-AE66-F20A7F4C716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554663" y="4130675"/>
                  <a:ext cx="165100" cy="169862"/>
                </a:xfrm>
                <a:custGeom>
                  <a:avLst/>
                  <a:gdLst>
                    <a:gd name="T0" fmla="*/ 16 w 49"/>
                    <a:gd name="T1" fmla="*/ 5 h 50"/>
                    <a:gd name="T2" fmla="*/ 45 w 49"/>
                    <a:gd name="T3" fmla="*/ 17 h 50"/>
                    <a:gd name="T4" fmla="*/ 33 w 49"/>
                    <a:gd name="T5" fmla="*/ 45 h 50"/>
                    <a:gd name="T6" fmla="*/ 4 w 49"/>
                    <a:gd name="T7" fmla="*/ 33 h 50"/>
                    <a:gd name="T8" fmla="*/ 16 w 49"/>
                    <a:gd name="T9" fmla="*/ 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50">
                      <a:moveTo>
                        <a:pt x="16" y="5"/>
                      </a:moveTo>
                      <a:cubicBezTo>
                        <a:pt x="27" y="0"/>
                        <a:pt x="40" y="6"/>
                        <a:pt x="45" y="17"/>
                      </a:cubicBezTo>
                      <a:cubicBezTo>
                        <a:pt x="49" y="28"/>
                        <a:pt x="44" y="40"/>
                        <a:pt x="33" y="45"/>
                      </a:cubicBezTo>
                      <a:cubicBezTo>
                        <a:pt x="22" y="50"/>
                        <a:pt x="9" y="44"/>
                        <a:pt x="4" y="33"/>
                      </a:cubicBezTo>
                      <a:cubicBezTo>
                        <a:pt x="0" y="22"/>
                        <a:pt x="5" y="10"/>
                        <a:pt x="16" y="5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F2DC473A-C4F3-4B0B-A18A-CA44573B6E84}"/>
                  </a:ext>
                </a:extLst>
              </p:cNvPr>
              <p:cNvGrpSpPr/>
              <p:nvPr userDrawn="1"/>
            </p:nvGrpSpPr>
            <p:grpSpPr bwMode="white">
              <a:xfrm>
                <a:off x="342306" y="4542399"/>
                <a:ext cx="720896" cy="910185"/>
                <a:chOff x="4795838" y="2646363"/>
                <a:chExt cx="2146299" cy="2709862"/>
              </a:xfrm>
              <a:solidFill>
                <a:srgbClr val="A2ACAB"/>
              </a:solidFill>
            </p:grpSpPr>
            <p:sp>
              <p:nvSpPr>
                <p:cNvPr id="175" name="Oval 35">
                  <a:extLst>
                    <a:ext uri="{FF2B5EF4-FFF2-40B4-BE49-F238E27FC236}">
                      <a16:creationId xmlns:a16="http://schemas.microsoft.com/office/drawing/2014/main" id="{76F8A61F-292B-461A-B7A9-98CC99F0109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75363" y="3081338"/>
                  <a:ext cx="134937" cy="13493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6" name="Oval 36">
                  <a:extLst>
                    <a:ext uri="{FF2B5EF4-FFF2-40B4-BE49-F238E27FC236}">
                      <a16:creationId xmlns:a16="http://schemas.microsoft.com/office/drawing/2014/main" id="{6A36F213-7D7E-4DA1-9D1D-552B796B27E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88063" y="2905125"/>
                  <a:ext cx="109537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7" name="Oval 37">
                  <a:extLst>
                    <a:ext uri="{FF2B5EF4-FFF2-40B4-BE49-F238E27FC236}">
                      <a16:creationId xmlns:a16="http://schemas.microsoft.com/office/drawing/2014/main" id="{B3172677-807C-48C0-8E42-038F22EEC756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05525" y="2759075"/>
                  <a:ext cx="74612" cy="7778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8" name="Oval 38">
                  <a:extLst>
                    <a:ext uri="{FF2B5EF4-FFF2-40B4-BE49-F238E27FC236}">
                      <a16:creationId xmlns:a16="http://schemas.microsoft.com/office/drawing/2014/main" id="{6750E731-29F7-495A-9BEF-EC340384D27D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19813" y="2646363"/>
                  <a:ext cx="46037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9" name="Oval 39">
                  <a:extLst>
                    <a:ext uri="{FF2B5EF4-FFF2-40B4-BE49-F238E27FC236}">
                      <a16:creationId xmlns:a16="http://schemas.microsoft.com/office/drawing/2014/main" id="{8F493F24-C4E7-469B-9A3D-9CD28CC0772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78538" y="4786313"/>
                  <a:ext cx="138112" cy="1381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80" name="Oval 40">
                  <a:extLst>
                    <a:ext uri="{FF2B5EF4-FFF2-40B4-BE49-F238E27FC236}">
                      <a16:creationId xmlns:a16="http://schemas.microsoft.com/office/drawing/2014/main" id="{CD13CD2D-5E04-4F82-804A-C42D55C16F84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96000" y="4992688"/>
                  <a:ext cx="104775" cy="10636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81" name="Oval 41">
                  <a:extLst>
                    <a:ext uri="{FF2B5EF4-FFF2-40B4-BE49-F238E27FC236}">
                      <a16:creationId xmlns:a16="http://schemas.microsoft.com/office/drawing/2014/main" id="{D694C982-3212-4B6E-8B3A-6053919A018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08700" y="5165725"/>
                  <a:ext cx="77787" cy="793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82" name="Oval 42">
                  <a:extLst>
                    <a:ext uri="{FF2B5EF4-FFF2-40B4-BE49-F238E27FC236}">
                      <a16:creationId xmlns:a16="http://schemas.microsoft.com/office/drawing/2014/main" id="{0C494205-587E-484C-8617-33739B7C98CD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26163" y="5311775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83" name="Freeform 43">
                  <a:extLst>
                    <a:ext uri="{FF2B5EF4-FFF2-40B4-BE49-F238E27FC236}">
                      <a16:creationId xmlns:a16="http://schemas.microsoft.com/office/drawing/2014/main" id="{9F96C433-989D-4DF1-8561-8DEFC83C6E13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465763" y="3325813"/>
                  <a:ext cx="152400" cy="149225"/>
                </a:xfrm>
                <a:custGeom>
                  <a:avLst/>
                  <a:gdLst>
                    <a:gd name="T0" fmla="*/ 37 w 45"/>
                    <a:gd name="T1" fmla="*/ 8 h 44"/>
                    <a:gd name="T2" fmla="*/ 37 w 45"/>
                    <a:gd name="T3" fmla="*/ 36 h 44"/>
                    <a:gd name="T4" fmla="*/ 8 w 45"/>
                    <a:gd name="T5" fmla="*/ 36 h 44"/>
                    <a:gd name="T6" fmla="*/ 8 w 45"/>
                    <a:gd name="T7" fmla="*/ 8 h 44"/>
                    <a:gd name="T8" fmla="*/ 37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37" y="8"/>
                      </a:moveTo>
                      <a:cubicBezTo>
                        <a:pt x="45" y="15"/>
                        <a:pt x="45" y="28"/>
                        <a:pt x="37" y="36"/>
                      </a:cubicBezTo>
                      <a:cubicBezTo>
                        <a:pt x="29" y="44"/>
                        <a:pt x="16" y="44"/>
                        <a:pt x="8" y="36"/>
                      </a:cubicBezTo>
                      <a:cubicBezTo>
                        <a:pt x="0" y="28"/>
                        <a:pt x="0" y="15"/>
                        <a:pt x="8" y="8"/>
                      </a:cubicBezTo>
                      <a:cubicBezTo>
                        <a:pt x="16" y="0"/>
                        <a:pt x="29" y="0"/>
                        <a:pt x="37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84" name="Freeform 44">
                  <a:extLst>
                    <a:ext uri="{FF2B5EF4-FFF2-40B4-BE49-F238E27FC236}">
                      <a16:creationId xmlns:a16="http://schemas.microsoft.com/office/drawing/2014/main" id="{6141324B-114F-4BCB-833B-FB1C849405F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51463" y="3206750"/>
                  <a:ext cx="114300" cy="115887"/>
                </a:xfrm>
                <a:custGeom>
                  <a:avLst/>
                  <a:gdLst>
                    <a:gd name="T0" fmla="*/ 28 w 34"/>
                    <a:gd name="T1" fmla="*/ 6 h 34"/>
                    <a:gd name="T2" fmla="*/ 28 w 34"/>
                    <a:gd name="T3" fmla="*/ 28 h 34"/>
                    <a:gd name="T4" fmla="*/ 6 w 34"/>
                    <a:gd name="T5" fmla="*/ 28 h 34"/>
                    <a:gd name="T6" fmla="*/ 6 w 34"/>
                    <a:gd name="T7" fmla="*/ 6 h 34"/>
                    <a:gd name="T8" fmla="*/ 28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28" y="6"/>
                      </a:move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  <a:cubicBezTo>
                        <a:pt x="12" y="0"/>
                        <a:pt x="22" y="0"/>
                        <a:pt x="28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85" name="Freeform 45">
                  <a:extLst>
                    <a:ext uri="{FF2B5EF4-FFF2-40B4-BE49-F238E27FC236}">
                      <a16:creationId xmlns:a16="http://schemas.microsoft.com/office/drawing/2014/main" id="{72C92D2D-1EFE-455B-A5A5-CA1E6F74C1CC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53038" y="3111500"/>
                  <a:ext cx="84137" cy="80962"/>
                </a:xfrm>
                <a:custGeom>
                  <a:avLst/>
                  <a:gdLst>
                    <a:gd name="T0" fmla="*/ 20 w 25"/>
                    <a:gd name="T1" fmla="*/ 4 h 24"/>
                    <a:gd name="T2" fmla="*/ 20 w 25"/>
                    <a:gd name="T3" fmla="*/ 20 h 24"/>
                    <a:gd name="T4" fmla="*/ 5 w 25"/>
                    <a:gd name="T5" fmla="*/ 20 h 24"/>
                    <a:gd name="T6" fmla="*/ 5 w 25"/>
                    <a:gd name="T7" fmla="*/ 4 h 24"/>
                    <a:gd name="T8" fmla="*/ 20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20" y="4"/>
                      </a:moveTo>
                      <a:cubicBezTo>
                        <a:pt x="25" y="8"/>
                        <a:pt x="25" y="15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5"/>
                        <a:pt x="0" y="8"/>
                        <a:pt x="5" y="4"/>
                      </a:cubicBezTo>
                      <a:cubicBezTo>
                        <a:pt x="9" y="0"/>
                        <a:pt x="16" y="0"/>
                        <a:pt x="20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86" name="Freeform 46">
                  <a:extLst>
                    <a:ext uri="{FF2B5EF4-FFF2-40B4-BE49-F238E27FC236}">
                      <a16:creationId xmlns:a16="http://schemas.microsoft.com/office/drawing/2014/main" id="{419D5A7A-FBF6-420A-A3AA-1D43D2044639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673850" y="4527550"/>
                  <a:ext cx="149225" cy="149225"/>
                </a:xfrm>
                <a:custGeom>
                  <a:avLst/>
                  <a:gdLst>
                    <a:gd name="T0" fmla="*/ 36 w 44"/>
                    <a:gd name="T1" fmla="*/ 8 h 44"/>
                    <a:gd name="T2" fmla="*/ 8 w 44"/>
                    <a:gd name="T3" fmla="*/ 8 h 44"/>
                    <a:gd name="T4" fmla="*/ 8 w 44"/>
                    <a:gd name="T5" fmla="*/ 37 h 44"/>
                    <a:gd name="T6" fmla="*/ 36 w 44"/>
                    <a:gd name="T7" fmla="*/ 37 h 44"/>
                    <a:gd name="T8" fmla="*/ 36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36" y="8"/>
                      </a:moveTo>
                      <a:cubicBezTo>
                        <a:pt x="28" y="0"/>
                        <a:pt x="16" y="0"/>
                        <a:pt x="8" y="8"/>
                      </a:cubicBezTo>
                      <a:cubicBezTo>
                        <a:pt x="0" y="16"/>
                        <a:pt x="0" y="29"/>
                        <a:pt x="8" y="37"/>
                      </a:cubicBezTo>
                      <a:cubicBezTo>
                        <a:pt x="16" y="44"/>
                        <a:pt x="28" y="44"/>
                        <a:pt x="36" y="37"/>
                      </a:cubicBezTo>
                      <a:cubicBezTo>
                        <a:pt x="44" y="29"/>
                        <a:pt x="44" y="16"/>
                        <a:pt x="36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87" name="Freeform 47">
                  <a:extLst>
                    <a:ext uri="{FF2B5EF4-FFF2-40B4-BE49-F238E27FC236}">
                      <a16:creationId xmlns:a16="http://schemas.microsoft.com/office/drawing/2014/main" id="{A8B04003-D2C7-4A5F-936A-B046002C4EF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823075" y="4679950"/>
                  <a:ext cx="119062" cy="115887"/>
                </a:xfrm>
                <a:custGeom>
                  <a:avLst/>
                  <a:gdLst>
                    <a:gd name="T0" fmla="*/ 29 w 35"/>
                    <a:gd name="T1" fmla="*/ 6 h 34"/>
                    <a:gd name="T2" fmla="*/ 6 w 35"/>
                    <a:gd name="T3" fmla="*/ 6 h 34"/>
                    <a:gd name="T4" fmla="*/ 6 w 35"/>
                    <a:gd name="T5" fmla="*/ 28 h 34"/>
                    <a:gd name="T6" fmla="*/ 29 w 35"/>
                    <a:gd name="T7" fmla="*/ 28 h 34"/>
                    <a:gd name="T8" fmla="*/ 29 w 35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4">
                      <a:moveTo>
                        <a:pt x="29" y="6"/>
                      </a:moveTo>
                      <a:cubicBezTo>
                        <a:pt x="23" y="0"/>
                        <a:pt x="13" y="0"/>
                        <a:pt x="6" y="6"/>
                      </a:cubicBezTo>
                      <a:cubicBezTo>
                        <a:pt x="0" y="12"/>
                        <a:pt x="0" y="22"/>
                        <a:pt x="6" y="28"/>
                      </a:cubicBezTo>
                      <a:cubicBezTo>
                        <a:pt x="13" y="34"/>
                        <a:pt x="23" y="34"/>
                        <a:pt x="29" y="28"/>
                      </a:cubicBezTo>
                      <a:cubicBezTo>
                        <a:pt x="35" y="22"/>
                        <a:pt x="35" y="12"/>
                        <a:pt x="29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88" name="Oval 48">
                  <a:extLst>
                    <a:ext uri="{FF2B5EF4-FFF2-40B4-BE49-F238E27FC236}">
                      <a16:creationId xmlns:a16="http://schemas.microsoft.com/office/drawing/2014/main" id="{D76F704F-8F16-4D75-A0E8-513EA6A7FCA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5226050" y="3937000"/>
                  <a:ext cx="138112" cy="1365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89" name="Oval 49">
                  <a:extLst>
                    <a:ext uri="{FF2B5EF4-FFF2-40B4-BE49-F238E27FC236}">
                      <a16:creationId xmlns:a16="http://schemas.microsoft.com/office/drawing/2014/main" id="{F1DEFD70-8B6C-4210-BFF3-FF20591D72B7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5053013" y="3951288"/>
                  <a:ext cx="104775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90" name="Oval 50">
                  <a:extLst>
                    <a:ext uri="{FF2B5EF4-FFF2-40B4-BE49-F238E27FC236}">
                      <a16:creationId xmlns:a16="http://schemas.microsoft.com/office/drawing/2014/main" id="{FDF7F71C-C335-4DF5-AA74-A5122A2C9249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4906963" y="3967163"/>
                  <a:ext cx="74612" cy="746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91" name="Oval 51">
                  <a:extLst>
                    <a:ext uri="{FF2B5EF4-FFF2-40B4-BE49-F238E27FC236}">
                      <a16:creationId xmlns:a16="http://schemas.microsoft.com/office/drawing/2014/main" id="{C65A2B50-AAA1-4670-BE8D-910A322D397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4795838" y="3981450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92" name="Freeform 52">
                  <a:extLst>
                    <a:ext uri="{FF2B5EF4-FFF2-40B4-BE49-F238E27FC236}">
                      <a16:creationId xmlns:a16="http://schemas.microsoft.com/office/drawing/2014/main" id="{92FCE797-5F79-4BB7-ACB2-EE563649D1A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468938" y="4530725"/>
                  <a:ext cx="152400" cy="149225"/>
                </a:xfrm>
                <a:custGeom>
                  <a:avLst/>
                  <a:gdLst>
                    <a:gd name="T0" fmla="*/ 8 w 45"/>
                    <a:gd name="T1" fmla="*/ 8 h 44"/>
                    <a:gd name="T2" fmla="*/ 37 w 45"/>
                    <a:gd name="T3" fmla="*/ 8 h 44"/>
                    <a:gd name="T4" fmla="*/ 37 w 45"/>
                    <a:gd name="T5" fmla="*/ 37 h 44"/>
                    <a:gd name="T6" fmla="*/ 8 w 45"/>
                    <a:gd name="T7" fmla="*/ 37 h 44"/>
                    <a:gd name="T8" fmla="*/ 8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8" y="8"/>
                      </a:moveTo>
                      <a:cubicBezTo>
                        <a:pt x="16" y="0"/>
                        <a:pt x="29" y="0"/>
                        <a:pt x="37" y="8"/>
                      </a:cubicBezTo>
                      <a:cubicBezTo>
                        <a:pt x="45" y="16"/>
                        <a:pt x="45" y="29"/>
                        <a:pt x="37" y="37"/>
                      </a:cubicBezTo>
                      <a:cubicBezTo>
                        <a:pt x="29" y="44"/>
                        <a:pt x="16" y="44"/>
                        <a:pt x="8" y="37"/>
                      </a:cubicBezTo>
                      <a:cubicBezTo>
                        <a:pt x="0" y="29"/>
                        <a:pt x="0" y="16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93" name="Freeform 53">
                  <a:extLst>
                    <a:ext uri="{FF2B5EF4-FFF2-40B4-BE49-F238E27FC236}">
                      <a16:creationId xmlns:a16="http://schemas.microsoft.com/office/drawing/2014/main" id="{CDB76185-E214-4017-A3A5-697D3C7F9079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54638" y="4684713"/>
                  <a:ext cx="114300" cy="114300"/>
                </a:xfrm>
                <a:custGeom>
                  <a:avLst/>
                  <a:gdLst>
                    <a:gd name="T0" fmla="*/ 6 w 34"/>
                    <a:gd name="T1" fmla="*/ 6 h 34"/>
                    <a:gd name="T2" fmla="*/ 28 w 34"/>
                    <a:gd name="T3" fmla="*/ 6 h 34"/>
                    <a:gd name="T4" fmla="*/ 28 w 34"/>
                    <a:gd name="T5" fmla="*/ 28 h 34"/>
                    <a:gd name="T6" fmla="*/ 6 w 34"/>
                    <a:gd name="T7" fmla="*/ 28 h 34"/>
                    <a:gd name="T8" fmla="*/ 6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6" y="6"/>
                      </a:moveTo>
                      <a:cubicBezTo>
                        <a:pt x="12" y="0"/>
                        <a:pt x="22" y="0"/>
                        <a:pt x="28" y="6"/>
                      </a:cubicBez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94" name="Freeform 54">
                  <a:extLst>
                    <a:ext uri="{FF2B5EF4-FFF2-40B4-BE49-F238E27FC236}">
                      <a16:creationId xmlns:a16="http://schemas.microsoft.com/office/drawing/2014/main" id="{81614167-5725-4AD7-A9CD-BA01151C778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56213" y="4813300"/>
                  <a:ext cx="84137" cy="80962"/>
                </a:xfrm>
                <a:custGeom>
                  <a:avLst/>
                  <a:gdLst>
                    <a:gd name="T0" fmla="*/ 5 w 25"/>
                    <a:gd name="T1" fmla="*/ 4 h 24"/>
                    <a:gd name="T2" fmla="*/ 20 w 25"/>
                    <a:gd name="T3" fmla="*/ 4 h 24"/>
                    <a:gd name="T4" fmla="*/ 20 w 25"/>
                    <a:gd name="T5" fmla="*/ 20 h 24"/>
                    <a:gd name="T6" fmla="*/ 5 w 25"/>
                    <a:gd name="T7" fmla="*/ 20 h 24"/>
                    <a:gd name="T8" fmla="*/ 5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5" y="4"/>
                      </a:moveTo>
                      <a:cubicBezTo>
                        <a:pt x="9" y="0"/>
                        <a:pt x="16" y="0"/>
                        <a:pt x="20" y="4"/>
                      </a:cubicBezTo>
                      <a:cubicBezTo>
                        <a:pt x="25" y="9"/>
                        <a:pt x="25" y="16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6"/>
                        <a:pt x="0" y="9"/>
                        <a:pt x="5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95" name="Freeform 55">
                  <a:extLst>
                    <a:ext uri="{FF2B5EF4-FFF2-40B4-BE49-F238E27FC236}">
                      <a16:creationId xmlns:a16="http://schemas.microsoft.com/office/drawing/2014/main" id="{C9777638-47B3-4B8A-A55D-95D1D2325D2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81600" y="4921250"/>
                  <a:ext cx="50800" cy="47625"/>
                </a:xfrm>
                <a:custGeom>
                  <a:avLst/>
                  <a:gdLst>
                    <a:gd name="T0" fmla="*/ 3 w 15"/>
                    <a:gd name="T1" fmla="*/ 2 h 14"/>
                    <a:gd name="T2" fmla="*/ 12 w 15"/>
                    <a:gd name="T3" fmla="*/ 2 h 14"/>
                    <a:gd name="T4" fmla="*/ 12 w 15"/>
                    <a:gd name="T5" fmla="*/ 12 h 14"/>
                    <a:gd name="T6" fmla="*/ 3 w 15"/>
                    <a:gd name="T7" fmla="*/ 12 h 14"/>
                    <a:gd name="T8" fmla="*/ 3 w 15"/>
                    <a:gd name="T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3" y="2"/>
                      </a:moveTo>
                      <a:cubicBezTo>
                        <a:pt x="6" y="0"/>
                        <a:pt x="10" y="0"/>
                        <a:pt x="12" y="2"/>
                      </a:cubicBezTo>
                      <a:cubicBezTo>
                        <a:pt x="15" y="5"/>
                        <a:pt x="15" y="9"/>
                        <a:pt x="12" y="12"/>
                      </a:cubicBezTo>
                      <a:cubicBezTo>
                        <a:pt x="10" y="14"/>
                        <a:pt x="6" y="14"/>
                        <a:pt x="3" y="12"/>
                      </a:cubicBezTo>
                      <a:cubicBezTo>
                        <a:pt x="0" y="9"/>
                        <a:pt x="0" y="5"/>
                        <a:pt x="3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96" name="Freeform 56">
                  <a:extLst>
                    <a:ext uri="{FF2B5EF4-FFF2-40B4-BE49-F238E27FC236}">
                      <a16:creationId xmlns:a16="http://schemas.microsoft.com/office/drawing/2014/main" id="{0960F9FE-DF0E-4AC3-817C-4C568FFE4A7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670675" y="3322638"/>
                  <a:ext cx="149225" cy="149225"/>
                </a:xfrm>
                <a:custGeom>
                  <a:avLst/>
                  <a:gdLst>
                    <a:gd name="T0" fmla="*/ 8 w 44"/>
                    <a:gd name="T1" fmla="*/ 8 h 44"/>
                    <a:gd name="T2" fmla="*/ 8 w 44"/>
                    <a:gd name="T3" fmla="*/ 36 h 44"/>
                    <a:gd name="T4" fmla="*/ 36 w 44"/>
                    <a:gd name="T5" fmla="*/ 36 h 44"/>
                    <a:gd name="T6" fmla="*/ 36 w 44"/>
                    <a:gd name="T7" fmla="*/ 8 h 44"/>
                    <a:gd name="T8" fmla="*/ 8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8" y="8"/>
                      </a:moveTo>
                      <a:cubicBezTo>
                        <a:pt x="0" y="15"/>
                        <a:pt x="0" y="28"/>
                        <a:pt x="8" y="36"/>
                      </a:cubicBezTo>
                      <a:cubicBezTo>
                        <a:pt x="16" y="44"/>
                        <a:pt x="28" y="44"/>
                        <a:pt x="36" y="36"/>
                      </a:cubicBezTo>
                      <a:cubicBezTo>
                        <a:pt x="44" y="28"/>
                        <a:pt x="44" y="15"/>
                        <a:pt x="36" y="8"/>
                      </a:cubicBezTo>
                      <a:cubicBezTo>
                        <a:pt x="28" y="0"/>
                        <a:pt x="16" y="0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97" name="Freeform 57">
                  <a:extLst>
                    <a:ext uri="{FF2B5EF4-FFF2-40B4-BE49-F238E27FC236}">
                      <a16:creationId xmlns:a16="http://schemas.microsoft.com/office/drawing/2014/main" id="{E2A3F9F9-D309-4055-A96C-4CE21FA6F8C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91200" y="3227388"/>
                  <a:ext cx="138112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27 w 41"/>
                    <a:gd name="T3" fmla="*/ 37 h 41"/>
                    <a:gd name="T4" fmla="*/ 4 w 41"/>
                    <a:gd name="T5" fmla="*/ 28 h 41"/>
                    <a:gd name="T6" fmla="*/ 14 w 41"/>
                    <a:gd name="T7" fmla="*/ 4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41" y="23"/>
                        <a:pt x="37" y="34"/>
                        <a:pt x="27" y="37"/>
                      </a:cubicBezTo>
                      <a:cubicBezTo>
                        <a:pt x="18" y="41"/>
                        <a:pt x="7" y="37"/>
                        <a:pt x="4" y="28"/>
                      </a:cubicBezTo>
                      <a:cubicBezTo>
                        <a:pt x="0" y="18"/>
                        <a:pt x="4" y="8"/>
                        <a:pt x="14" y="4"/>
                      </a:cubicBezTo>
                      <a:cubicBezTo>
                        <a:pt x="23" y="0"/>
                        <a:pt x="33" y="5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98" name="Freeform 58">
                  <a:extLst>
                    <a:ext uri="{FF2B5EF4-FFF2-40B4-BE49-F238E27FC236}">
                      <a16:creationId xmlns:a16="http://schemas.microsoft.com/office/drawing/2014/main" id="{3DC469D9-4EA2-47E2-AAC0-42718B1583A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43575" y="3084513"/>
                  <a:ext cx="104775" cy="107950"/>
                </a:xfrm>
                <a:custGeom>
                  <a:avLst/>
                  <a:gdLst>
                    <a:gd name="T0" fmla="*/ 29 w 31"/>
                    <a:gd name="T1" fmla="*/ 11 h 32"/>
                    <a:gd name="T2" fmla="*/ 21 w 31"/>
                    <a:gd name="T3" fmla="*/ 29 h 32"/>
                    <a:gd name="T4" fmla="*/ 3 w 31"/>
                    <a:gd name="T5" fmla="*/ 22 h 32"/>
                    <a:gd name="T6" fmla="*/ 10 w 31"/>
                    <a:gd name="T7" fmla="*/ 3 h 32"/>
                    <a:gd name="T8" fmla="*/ 29 w 31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29" y="11"/>
                      </a:moveTo>
                      <a:cubicBezTo>
                        <a:pt x="31" y="18"/>
                        <a:pt x="28" y="26"/>
                        <a:pt x="21" y="29"/>
                      </a:cubicBezTo>
                      <a:cubicBezTo>
                        <a:pt x="14" y="32"/>
                        <a:pt x="5" y="29"/>
                        <a:pt x="3" y="22"/>
                      </a:cubicBezTo>
                      <a:cubicBezTo>
                        <a:pt x="0" y="14"/>
                        <a:pt x="3" y="6"/>
                        <a:pt x="10" y="3"/>
                      </a:cubicBezTo>
                      <a:cubicBezTo>
                        <a:pt x="18" y="0"/>
                        <a:pt x="26" y="4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99" name="Freeform 59">
                  <a:extLst>
                    <a:ext uri="{FF2B5EF4-FFF2-40B4-BE49-F238E27FC236}">
                      <a16:creationId xmlns:a16="http://schemas.microsoft.com/office/drawing/2014/main" id="{FF6B3391-4096-46FE-859C-A1732451272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369050" y="4643438"/>
                  <a:ext cx="139700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13 w 41"/>
                    <a:gd name="T3" fmla="*/ 4 h 41"/>
                    <a:gd name="T4" fmla="*/ 4 w 41"/>
                    <a:gd name="T5" fmla="*/ 28 h 41"/>
                    <a:gd name="T6" fmla="*/ 27 w 41"/>
                    <a:gd name="T7" fmla="*/ 37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33" y="5"/>
                        <a:pt x="23" y="0"/>
                        <a:pt x="13" y="4"/>
                      </a:cubicBezTo>
                      <a:cubicBezTo>
                        <a:pt x="4" y="8"/>
                        <a:pt x="0" y="18"/>
                        <a:pt x="4" y="28"/>
                      </a:cubicBezTo>
                      <a:cubicBezTo>
                        <a:pt x="7" y="37"/>
                        <a:pt x="18" y="41"/>
                        <a:pt x="27" y="37"/>
                      </a:cubicBezTo>
                      <a:cubicBezTo>
                        <a:pt x="36" y="34"/>
                        <a:pt x="41" y="23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00" name="Freeform 60">
                  <a:extLst>
                    <a:ext uri="{FF2B5EF4-FFF2-40B4-BE49-F238E27FC236}">
                      <a16:creationId xmlns:a16="http://schemas.microsoft.com/office/drawing/2014/main" id="{0D595EC4-937E-432F-AF97-27F3E747248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446838" y="4816475"/>
                  <a:ext cx="109537" cy="107950"/>
                </a:xfrm>
                <a:custGeom>
                  <a:avLst/>
                  <a:gdLst>
                    <a:gd name="T0" fmla="*/ 29 w 32"/>
                    <a:gd name="T1" fmla="*/ 11 h 32"/>
                    <a:gd name="T2" fmla="*/ 11 w 32"/>
                    <a:gd name="T3" fmla="*/ 3 h 32"/>
                    <a:gd name="T4" fmla="*/ 3 w 32"/>
                    <a:gd name="T5" fmla="*/ 22 h 32"/>
                    <a:gd name="T6" fmla="*/ 21 w 32"/>
                    <a:gd name="T7" fmla="*/ 29 h 32"/>
                    <a:gd name="T8" fmla="*/ 29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9" y="11"/>
                      </a:moveTo>
                      <a:cubicBezTo>
                        <a:pt x="26" y="4"/>
                        <a:pt x="18" y="0"/>
                        <a:pt x="11" y="3"/>
                      </a:cubicBezTo>
                      <a:cubicBezTo>
                        <a:pt x="4" y="6"/>
                        <a:pt x="0" y="14"/>
                        <a:pt x="3" y="22"/>
                      </a:cubicBezTo>
                      <a:cubicBezTo>
                        <a:pt x="6" y="29"/>
                        <a:pt x="14" y="32"/>
                        <a:pt x="21" y="29"/>
                      </a:cubicBezTo>
                      <a:cubicBezTo>
                        <a:pt x="29" y="26"/>
                        <a:pt x="32" y="18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01" name="Freeform 61">
                  <a:extLst>
                    <a:ext uri="{FF2B5EF4-FFF2-40B4-BE49-F238E27FC236}">
                      <a16:creationId xmlns:a16="http://schemas.microsoft.com/office/drawing/2014/main" id="{215EA1F6-F8B5-4695-94FE-6677B4DD37B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18275" y="4965700"/>
                  <a:ext cx="74612" cy="77787"/>
                </a:xfrm>
                <a:custGeom>
                  <a:avLst/>
                  <a:gdLst>
                    <a:gd name="T0" fmla="*/ 20 w 22"/>
                    <a:gd name="T1" fmla="*/ 8 h 23"/>
                    <a:gd name="T2" fmla="*/ 7 w 22"/>
                    <a:gd name="T3" fmla="*/ 2 h 23"/>
                    <a:gd name="T4" fmla="*/ 2 w 22"/>
                    <a:gd name="T5" fmla="*/ 15 h 23"/>
                    <a:gd name="T6" fmla="*/ 15 w 22"/>
                    <a:gd name="T7" fmla="*/ 21 h 23"/>
                    <a:gd name="T8" fmla="*/ 20 w 22"/>
                    <a:gd name="T9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20" y="8"/>
                      </a:moveTo>
                      <a:cubicBezTo>
                        <a:pt x="18" y="3"/>
                        <a:pt x="12" y="0"/>
                        <a:pt x="7" y="2"/>
                      </a:cubicBezTo>
                      <a:cubicBezTo>
                        <a:pt x="2" y="4"/>
                        <a:pt x="0" y="10"/>
                        <a:pt x="2" y="15"/>
                      </a:cubicBezTo>
                      <a:cubicBezTo>
                        <a:pt x="4" y="20"/>
                        <a:pt x="10" y="23"/>
                        <a:pt x="15" y="21"/>
                      </a:cubicBezTo>
                      <a:cubicBezTo>
                        <a:pt x="20" y="19"/>
                        <a:pt x="22" y="13"/>
                        <a:pt x="20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02" name="Freeform 62">
                  <a:extLst>
                    <a:ext uri="{FF2B5EF4-FFF2-40B4-BE49-F238E27FC236}">
                      <a16:creationId xmlns:a16="http://schemas.microsoft.com/office/drawing/2014/main" id="{C1896B4F-5457-4B5F-A20E-BFDEF89CFF0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75425" y="5087938"/>
                  <a:ext cx="47625" cy="47625"/>
                </a:xfrm>
                <a:custGeom>
                  <a:avLst/>
                  <a:gdLst>
                    <a:gd name="T0" fmla="*/ 12 w 14"/>
                    <a:gd name="T1" fmla="*/ 5 h 14"/>
                    <a:gd name="T2" fmla="*/ 5 w 14"/>
                    <a:gd name="T3" fmla="*/ 1 h 14"/>
                    <a:gd name="T4" fmla="*/ 1 w 14"/>
                    <a:gd name="T5" fmla="*/ 9 h 14"/>
                    <a:gd name="T6" fmla="*/ 9 w 14"/>
                    <a:gd name="T7" fmla="*/ 12 h 14"/>
                    <a:gd name="T8" fmla="*/ 1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2" y="5"/>
                      </a:moveTo>
                      <a:cubicBezTo>
                        <a:pt x="11" y="2"/>
                        <a:pt x="8" y="0"/>
                        <a:pt x="5" y="1"/>
                      </a:cubicBezTo>
                      <a:cubicBezTo>
                        <a:pt x="1" y="3"/>
                        <a:pt x="0" y="6"/>
                        <a:pt x="1" y="9"/>
                      </a:cubicBezTo>
                      <a:cubicBezTo>
                        <a:pt x="3" y="12"/>
                        <a:pt x="6" y="14"/>
                        <a:pt x="9" y="12"/>
                      </a:cubicBezTo>
                      <a:cubicBezTo>
                        <a:pt x="12" y="11"/>
                        <a:pt x="14" y="8"/>
                        <a:pt x="1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03" name="Freeform 63">
                  <a:extLst>
                    <a:ext uri="{FF2B5EF4-FFF2-40B4-BE49-F238E27FC236}">
                      <a16:creationId xmlns:a16="http://schemas.microsoft.com/office/drawing/2014/main" id="{AD82888E-3103-46B5-8A84-673987C1FB09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78450" y="3641725"/>
                  <a:ext cx="138112" cy="139700"/>
                </a:xfrm>
                <a:custGeom>
                  <a:avLst/>
                  <a:gdLst>
                    <a:gd name="T0" fmla="*/ 27 w 41"/>
                    <a:gd name="T1" fmla="*/ 4 h 41"/>
                    <a:gd name="T2" fmla="*/ 37 w 41"/>
                    <a:gd name="T3" fmla="*/ 27 h 41"/>
                    <a:gd name="T4" fmla="*/ 13 w 41"/>
                    <a:gd name="T5" fmla="*/ 37 h 41"/>
                    <a:gd name="T6" fmla="*/ 3 w 41"/>
                    <a:gd name="T7" fmla="*/ 13 h 41"/>
                    <a:gd name="T8" fmla="*/ 27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27" y="4"/>
                      </a:moveTo>
                      <a:cubicBezTo>
                        <a:pt x="36" y="7"/>
                        <a:pt x="41" y="18"/>
                        <a:pt x="37" y="27"/>
                      </a:cubicBezTo>
                      <a:cubicBezTo>
                        <a:pt x="33" y="36"/>
                        <a:pt x="22" y="41"/>
                        <a:pt x="13" y="37"/>
                      </a:cubicBezTo>
                      <a:cubicBezTo>
                        <a:pt x="4" y="33"/>
                        <a:pt x="0" y="22"/>
                        <a:pt x="3" y="13"/>
                      </a:cubicBezTo>
                      <a:cubicBezTo>
                        <a:pt x="7" y="4"/>
                        <a:pt x="18" y="0"/>
                        <a:pt x="27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04" name="Freeform 64">
                  <a:extLst>
                    <a:ext uri="{FF2B5EF4-FFF2-40B4-BE49-F238E27FC236}">
                      <a16:creationId xmlns:a16="http://schemas.microsoft.com/office/drawing/2014/main" id="{6BDCE3C0-6763-46EC-9D26-A24C0A8AA45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35575" y="3590925"/>
                  <a:ext cx="107950" cy="107950"/>
                </a:xfrm>
                <a:custGeom>
                  <a:avLst/>
                  <a:gdLst>
                    <a:gd name="T0" fmla="*/ 21 w 32"/>
                    <a:gd name="T1" fmla="*/ 3 h 32"/>
                    <a:gd name="T2" fmla="*/ 29 w 32"/>
                    <a:gd name="T3" fmla="*/ 21 h 32"/>
                    <a:gd name="T4" fmla="*/ 10 w 32"/>
                    <a:gd name="T5" fmla="*/ 29 h 32"/>
                    <a:gd name="T6" fmla="*/ 3 w 32"/>
                    <a:gd name="T7" fmla="*/ 10 h 32"/>
                    <a:gd name="T8" fmla="*/ 21 w 32"/>
                    <a:gd name="T9" fmla="*/ 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1" y="3"/>
                      </a:moveTo>
                      <a:cubicBezTo>
                        <a:pt x="28" y="6"/>
                        <a:pt x="32" y="14"/>
                        <a:pt x="29" y="21"/>
                      </a:cubicBezTo>
                      <a:cubicBezTo>
                        <a:pt x="26" y="28"/>
                        <a:pt x="18" y="32"/>
                        <a:pt x="10" y="29"/>
                      </a:cubicBezTo>
                      <a:cubicBezTo>
                        <a:pt x="3" y="26"/>
                        <a:pt x="0" y="17"/>
                        <a:pt x="3" y="10"/>
                      </a:cubicBezTo>
                      <a:cubicBezTo>
                        <a:pt x="6" y="3"/>
                        <a:pt x="14" y="0"/>
                        <a:pt x="2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05" name="Freeform 65">
                  <a:extLst>
                    <a:ext uri="{FF2B5EF4-FFF2-40B4-BE49-F238E27FC236}">
                      <a16:creationId xmlns:a16="http://schemas.microsoft.com/office/drawing/2014/main" id="{EADA558C-1F39-4553-8EC8-2BBAA3F0FBA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21275" y="3549650"/>
                  <a:ext cx="74612" cy="77787"/>
                </a:xfrm>
                <a:custGeom>
                  <a:avLst/>
                  <a:gdLst>
                    <a:gd name="T0" fmla="*/ 15 w 22"/>
                    <a:gd name="T1" fmla="*/ 2 h 23"/>
                    <a:gd name="T2" fmla="*/ 20 w 22"/>
                    <a:gd name="T3" fmla="*/ 15 h 23"/>
                    <a:gd name="T4" fmla="*/ 7 w 22"/>
                    <a:gd name="T5" fmla="*/ 20 h 23"/>
                    <a:gd name="T6" fmla="*/ 2 w 22"/>
                    <a:gd name="T7" fmla="*/ 7 h 23"/>
                    <a:gd name="T8" fmla="*/ 15 w 22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5" y="2"/>
                      </a:moveTo>
                      <a:cubicBezTo>
                        <a:pt x="20" y="4"/>
                        <a:pt x="22" y="10"/>
                        <a:pt x="20" y="15"/>
                      </a:cubicBezTo>
                      <a:cubicBezTo>
                        <a:pt x="18" y="20"/>
                        <a:pt x="12" y="23"/>
                        <a:pt x="7" y="20"/>
                      </a:cubicBezTo>
                      <a:cubicBezTo>
                        <a:pt x="2" y="18"/>
                        <a:pt x="0" y="13"/>
                        <a:pt x="2" y="7"/>
                      </a:cubicBezTo>
                      <a:cubicBezTo>
                        <a:pt x="4" y="2"/>
                        <a:pt x="10" y="0"/>
                        <a:pt x="15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06" name="Freeform 66">
                  <a:extLst>
                    <a:ext uri="{FF2B5EF4-FFF2-40B4-BE49-F238E27FC236}">
                      <a16:creationId xmlns:a16="http://schemas.microsoft.com/office/drawing/2014/main" id="{678F0A16-DC34-46C8-8F4E-08C388F012E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029200" y="3519488"/>
                  <a:ext cx="44450" cy="47625"/>
                </a:xfrm>
                <a:custGeom>
                  <a:avLst/>
                  <a:gdLst>
                    <a:gd name="T0" fmla="*/ 9 w 13"/>
                    <a:gd name="T1" fmla="*/ 1 h 14"/>
                    <a:gd name="T2" fmla="*/ 12 w 13"/>
                    <a:gd name="T3" fmla="*/ 9 h 14"/>
                    <a:gd name="T4" fmla="*/ 4 w 13"/>
                    <a:gd name="T5" fmla="*/ 13 h 14"/>
                    <a:gd name="T6" fmla="*/ 1 w 13"/>
                    <a:gd name="T7" fmla="*/ 5 h 14"/>
                    <a:gd name="T8" fmla="*/ 9 w 13"/>
                    <a:gd name="T9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9" y="1"/>
                      </a:moveTo>
                      <a:cubicBezTo>
                        <a:pt x="12" y="3"/>
                        <a:pt x="13" y="6"/>
                        <a:pt x="12" y="9"/>
                      </a:cubicBezTo>
                      <a:cubicBezTo>
                        <a:pt x="11" y="12"/>
                        <a:pt x="7" y="14"/>
                        <a:pt x="4" y="13"/>
                      </a:cubicBezTo>
                      <a:cubicBezTo>
                        <a:pt x="1" y="11"/>
                        <a:pt x="0" y="8"/>
                        <a:pt x="1" y="5"/>
                      </a:cubicBezTo>
                      <a:cubicBezTo>
                        <a:pt x="2" y="2"/>
                        <a:pt x="6" y="0"/>
                        <a:pt x="9" y="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07" name="Freeform 67">
                  <a:extLst>
                    <a:ext uri="{FF2B5EF4-FFF2-40B4-BE49-F238E27FC236}">
                      <a16:creationId xmlns:a16="http://schemas.microsoft.com/office/drawing/2014/main" id="{4323227D-4B40-494D-B539-CF8089F8C49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75275" y="4225925"/>
                  <a:ext cx="138112" cy="138112"/>
                </a:xfrm>
                <a:custGeom>
                  <a:avLst/>
                  <a:gdLst>
                    <a:gd name="T0" fmla="*/ 14 w 41"/>
                    <a:gd name="T1" fmla="*/ 4 h 41"/>
                    <a:gd name="T2" fmla="*/ 37 w 41"/>
                    <a:gd name="T3" fmla="*/ 14 h 41"/>
                    <a:gd name="T4" fmla="*/ 27 w 41"/>
                    <a:gd name="T5" fmla="*/ 37 h 41"/>
                    <a:gd name="T6" fmla="*/ 4 w 41"/>
                    <a:gd name="T7" fmla="*/ 27 h 41"/>
                    <a:gd name="T8" fmla="*/ 14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14" y="4"/>
                      </a:moveTo>
                      <a:cubicBezTo>
                        <a:pt x="23" y="0"/>
                        <a:pt x="33" y="5"/>
                        <a:pt x="37" y="14"/>
                      </a:cubicBezTo>
                      <a:cubicBezTo>
                        <a:pt x="41" y="23"/>
                        <a:pt x="36" y="34"/>
                        <a:pt x="27" y="37"/>
                      </a:cubicBezTo>
                      <a:cubicBezTo>
                        <a:pt x="18" y="41"/>
                        <a:pt x="7" y="37"/>
                        <a:pt x="4" y="27"/>
                      </a:cubicBezTo>
                      <a:cubicBezTo>
                        <a:pt x="0" y="18"/>
                        <a:pt x="4" y="8"/>
                        <a:pt x="14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08" name="Freeform 68">
                  <a:extLst>
                    <a:ext uri="{FF2B5EF4-FFF2-40B4-BE49-F238E27FC236}">
                      <a16:creationId xmlns:a16="http://schemas.microsoft.com/office/drawing/2014/main" id="{7D452361-6955-4650-927B-AF7F7FF9F31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32400" y="4306888"/>
                  <a:ext cx="107950" cy="104775"/>
                </a:xfrm>
                <a:custGeom>
                  <a:avLst/>
                  <a:gdLst>
                    <a:gd name="T0" fmla="*/ 11 w 32"/>
                    <a:gd name="T1" fmla="*/ 3 h 31"/>
                    <a:gd name="T2" fmla="*/ 29 w 32"/>
                    <a:gd name="T3" fmla="*/ 10 h 31"/>
                    <a:gd name="T4" fmla="*/ 21 w 32"/>
                    <a:gd name="T5" fmla="*/ 29 h 31"/>
                    <a:gd name="T6" fmla="*/ 3 w 32"/>
                    <a:gd name="T7" fmla="*/ 21 h 31"/>
                    <a:gd name="T8" fmla="*/ 11 w 32"/>
                    <a:gd name="T9" fmla="*/ 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1">
                      <a:moveTo>
                        <a:pt x="11" y="3"/>
                      </a:moveTo>
                      <a:cubicBezTo>
                        <a:pt x="18" y="0"/>
                        <a:pt x="26" y="3"/>
                        <a:pt x="29" y="10"/>
                      </a:cubicBezTo>
                      <a:cubicBezTo>
                        <a:pt x="32" y="17"/>
                        <a:pt x="28" y="26"/>
                        <a:pt x="21" y="29"/>
                      </a:cubicBezTo>
                      <a:cubicBezTo>
                        <a:pt x="14" y="31"/>
                        <a:pt x="6" y="28"/>
                        <a:pt x="3" y="21"/>
                      </a:cubicBezTo>
                      <a:cubicBezTo>
                        <a:pt x="0" y="14"/>
                        <a:pt x="3" y="5"/>
                        <a:pt x="1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09" name="Freeform 69">
                  <a:extLst>
                    <a:ext uri="{FF2B5EF4-FFF2-40B4-BE49-F238E27FC236}">
                      <a16:creationId xmlns:a16="http://schemas.microsoft.com/office/drawing/2014/main" id="{21348A0D-2D40-4A39-94EB-E4C7633A3191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13338" y="4375150"/>
                  <a:ext cx="77787" cy="77787"/>
                </a:xfrm>
                <a:custGeom>
                  <a:avLst/>
                  <a:gdLst>
                    <a:gd name="T0" fmla="*/ 8 w 23"/>
                    <a:gd name="T1" fmla="*/ 2 h 23"/>
                    <a:gd name="T2" fmla="*/ 21 w 23"/>
                    <a:gd name="T3" fmla="*/ 8 h 23"/>
                    <a:gd name="T4" fmla="*/ 15 w 23"/>
                    <a:gd name="T5" fmla="*/ 21 h 23"/>
                    <a:gd name="T6" fmla="*/ 3 w 23"/>
                    <a:gd name="T7" fmla="*/ 15 h 23"/>
                    <a:gd name="T8" fmla="*/ 8 w 23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8" y="2"/>
                      </a:moveTo>
                      <a:cubicBezTo>
                        <a:pt x="13" y="0"/>
                        <a:pt x="19" y="3"/>
                        <a:pt x="21" y="8"/>
                      </a:cubicBezTo>
                      <a:cubicBezTo>
                        <a:pt x="23" y="13"/>
                        <a:pt x="21" y="19"/>
                        <a:pt x="15" y="21"/>
                      </a:cubicBezTo>
                      <a:cubicBezTo>
                        <a:pt x="10" y="23"/>
                        <a:pt x="5" y="20"/>
                        <a:pt x="3" y="15"/>
                      </a:cubicBezTo>
                      <a:cubicBezTo>
                        <a:pt x="0" y="10"/>
                        <a:pt x="3" y="4"/>
                        <a:pt x="8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10" name="Freeform 70">
                  <a:extLst>
                    <a:ext uri="{FF2B5EF4-FFF2-40B4-BE49-F238E27FC236}">
                      <a16:creationId xmlns:a16="http://schemas.microsoft.com/office/drawing/2014/main" id="{D98EC390-37CE-4856-9022-CC19EDCBE34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84850" y="4643438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28 w 41"/>
                    <a:gd name="T3" fmla="*/ 3 h 41"/>
                    <a:gd name="T4" fmla="*/ 37 w 41"/>
                    <a:gd name="T5" fmla="*/ 27 h 41"/>
                    <a:gd name="T6" fmla="*/ 14 w 41"/>
                    <a:gd name="T7" fmla="*/ 37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8" y="4"/>
                        <a:pt x="19" y="0"/>
                        <a:pt x="28" y="3"/>
                      </a:cubicBezTo>
                      <a:cubicBezTo>
                        <a:pt x="37" y="7"/>
                        <a:pt x="41" y="18"/>
                        <a:pt x="37" y="27"/>
                      </a:cubicBezTo>
                      <a:cubicBezTo>
                        <a:pt x="33" y="36"/>
                        <a:pt x="23" y="41"/>
                        <a:pt x="14" y="37"/>
                      </a:cubicBezTo>
                      <a:cubicBezTo>
                        <a:pt x="5" y="33"/>
                        <a:pt x="0" y="22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11" name="Freeform 71">
                  <a:extLst>
                    <a:ext uri="{FF2B5EF4-FFF2-40B4-BE49-F238E27FC236}">
                      <a16:creationId xmlns:a16="http://schemas.microsoft.com/office/drawing/2014/main" id="{4BDF6073-17BA-4658-89A7-50149DF3ED3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34050" y="4813300"/>
                  <a:ext cx="107950" cy="107950"/>
                </a:xfrm>
                <a:custGeom>
                  <a:avLst/>
                  <a:gdLst>
                    <a:gd name="T0" fmla="*/ 3 w 32"/>
                    <a:gd name="T1" fmla="*/ 11 h 32"/>
                    <a:gd name="T2" fmla="*/ 22 w 32"/>
                    <a:gd name="T3" fmla="*/ 3 h 32"/>
                    <a:gd name="T4" fmla="*/ 29 w 32"/>
                    <a:gd name="T5" fmla="*/ 22 h 32"/>
                    <a:gd name="T6" fmla="*/ 11 w 32"/>
                    <a:gd name="T7" fmla="*/ 29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6" y="4"/>
                        <a:pt x="15" y="0"/>
                        <a:pt x="22" y="3"/>
                      </a:cubicBezTo>
                      <a:cubicBezTo>
                        <a:pt x="29" y="6"/>
                        <a:pt x="32" y="15"/>
                        <a:pt x="29" y="22"/>
                      </a:cubicBezTo>
                      <a:cubicBezTo>
                        <a:pt x="26" y="29"/>
                        <a:pt x="18" y="32"/>
                        <a:pt x="11" y="29"/>
                      </a:cubicBezTo>
                      <a:cubicBezTo>
                        <a:pt x="4" y="26"/>
                        <a:pt x="0" y="18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12" name="Freeform 72">
                  <a:extLst>
                    <a:ext uri="{FF2B5EF4-FFF2-40B4-BE49-F238E27FC236}">
                      <a16:creationId xmlns:a16="http://schemas.microsoft.com/office/drawing/2014/main" id="{55A92B43-719E-4323-87E0-F57165EF6E20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692775" y="4962525"/>
                  <a:ext cx="77787" cy="77787"/>
                </a:xfrm>
                <a:custGeom>
                  <a:avLst/>
                  <a:gdLst>
                    <a:gd name="T0" fmla="*/ 3 w 23"/>
                    <a:gd name="T1" fmla="*/ 7 h 23"/>
                    <a:gd name="T2" fmla="*/ 16 w 23"/>
                    <a:gd name="T3" fmla="*/ 2 h 23"/>
                    <a:gd name="T4" fmla="*/ 21 w 23"/>
                    <a:gd name="T5" fmla="*/ 15 h 23"/>
                    <a:gd name="T6" fmla="*/ 8 w 23"/>
                    <a:gd name="T7" fmla="*/ 20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5" y="2"/>
                        <a:pt x="11" y="0"/>
                        <a:pt x="16" y="2"/>
                      </a:cubicBezTo>
                      <a:cubicBezTo>
                        <a:pt x="21" y="4"/>
                        <a:pt x="23" y="10"/>
                        <a:pt x="21" y="15"/>
                      </a:cubicBezTo>
                      <a:cubicBezTo>
                        <a:pt x="19" y="20"/>
                        <a:pt x="13" y="23"/>
                        <a:pt x="8" y="20"/>
                      </a:cubicBezTo>
                      <a:cubicBezTo>
                        <a:pt x="3" y="18"/>
                        <a:pt x="0" y="1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13" name="Freeform 73">
                  <a:extLst>
                    <a:ext uri="{FF2B5EF4-FFF2-40B4-BE49-F238E27FC236}">
                      <a16:creationId xmlns:a16="http://schemas.microsoft.com/office/drawing/2014/main" id="{D8032801-6E3B-4F36-8AFF-EC78D5A3A75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665788" y="5084763"/>
                  <a:ext cx="44450" cy="44450"/>
                </a:xfrm>
                <a:custGeom>
                  <a:avLst/>
                  <a:gdLst>
                    <a:gd name="T0" fmla="*/ 1 w 13"/>
                    <a:gd name="T1" fmla="*/ 4 h 13"/>
                    <a:gd name="T2" fmla="*/ 9 w 13"/>
                    <a:gd name="T3" fmla="*/ 1 h 13"/>
                    <a:gd name="T4" fmla="*/ 12 w 13"/>
                    <a:gd name="T5" fmla="*/ 9 h 13"/>
                    <a:gd name="T6" fmla="*/ 4 w 13"/>
                    <a:gd name="T7" fmla="*/ 12 h 13"/>
                    <a:gd name="T8" fmla="*/ 1 w 13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" y="4"/>
                      </a:moveTo>
                      <a:cubicBezTo>
                        <a:pt x="2" y="1"/>
                        <a:pt x="6" y="0"/>
                        <a:pt x="9" y="1"/>
                      </a:cubicBezTo>
                      <a:cubicBezTo>
                        <a:pt x="12" y="2"/>
                        <a:pt x="13" y="6"/>
                        <a:pt x="12" y="9"/>
                      </a:cubicBezTo>
                      <a:cubicBezTo>
                        <a:pt x="11" y="12"/>
                        <a:pt x="7" y="13"/>
                        <a:pt x="4" y="12"/>
                      </a:cubicBezTo>
                      <a:cubicBezTo>
                        <a:pt x="1" y="11"/>
                        <a:pt x="0" y="7"/>
                        <a:pt x="1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14" name="Freeform 74">
                  <a:extLst>
                    <a:ext uri="{FF2B5EF4-FFF2-40B4-BE49-F238E27FC236}">
                      <a16:creationId xmlns:a16="http://schemas.microsoft.com/office/drawing/2014/main" id="{DAEF09FE-A817-437F-B4B0-B7AF97B75339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373813" y="3230563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14 w 41"/>
                    <a:gd name="T3" fmla="*/ 37 h 41"/>
                    <a:gd name="T4" fmla="*/ 38 w 41"/>
                    <a:gd name="T5" fmla="*/ 27 h 41"/>
                    <a:gd name="T6" fmla="*/ 28 w 41"/>
                    <a:gd name="T7" fmla="*/ 4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0" y="23"/>
                        <a:pt x="5" y="33"/>
                        <a:pt x="14" y="37"/>
                      </a:cubicBezTo>
                      <a:cubicBezTo>
                        <a:pt x="23" y="41"/>
                        <a:pt x="34" y="37"/>
                        <a:pt x="38" y="27"/>
                      </a:cubicBezTo>
                      <a:cubicBezTo>
                        <a:pt x="41" y="18"/>
                        <a:pt x="37" y="8"/>
                        <a:pt x="28" y="4"/>
                      </a:cubicBezTo>
                      <a:cubicBezTo>
                        <a:pt x="19" y="0"/>
                        <a:pt x="8" y="4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15" name="Freeform 75">
                  <a:extLst>
                    <a:ext uri="{FF2B5EF4-FFF2-40B4-BE49-F238E27FC236}">
                      <a16:creationId xmlns:a16="http://schemas.microsoft.com/office/drawing/2014/main" id="{4643EC0C-F87D-42C6-AE69-64A48FDD36D9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454775" y="3087688"/>
                  <a:ext cx="107950" cy="109537"/>
                </a:xfrm>
                <a:custGeom>
                  <a:avLst/>
                  <a:gdLst>
                    <a:gd name="T0" fmla="*/ 3 w 32"/>
                    <a:gd name="T1" fmla="*/ 11 h 32"/>
                    <a:gd name="T2" fmla="*/ 11 w 32"/>
                    <a:gd name="T3" fmla="*/ 29 h 32"/>
                    <a:gd name="T4" fmla="*/ 29 w 32"/>
                    <a:gd name="T5" fmla="*/ 22 h 32"/>
                    <a:gd name="T6" fmla="*/ 22 w 32"/>
                    <a:gd name="T7" fmla="*/ 3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0" y="18"/>
                        <a:pt x="4" y="26"/>
                        <a:pt x="11" y="29"/>
                      </a:cubicBezTo>
                      <a:cubicBezTo>
                        <a:pt x="18" y="32"/>
                        <a:pt x="26" y="29"/>
                        <a:pt x="29" y="22"/>
                      </a:cubicBezTo>
                      <a:cubicBezTo>
                        <a:pt x="32" y="15"/>
                        <a:pt x="29" y="6"/>
                        <a:pt x="22" y="3"/>
                      </a:cubicBezTo>
                      <a:cubicBezTo>
                        <a:pt x="15" y="0"/>
                        <a:pt x="7" y="4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16" name="Freeform 76">
                  <a:extLst>
                    <a:ext uri="{FF2B5EF4-FFF2-40B4-BE49-F238E27FC236}">
                      <a16:creationId xmlns:a16="http://schemas.microsoft.com/office/drawing/2014/main" id="{4809CA43-E4B7-46DB-949D-570716C5AA2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24625" y="2971800"/>
                  <a:ext cx="77787" cy="79375"/>
                </a:xfrm>
                <a:custGeom>
                  <a:avLst/>
                  <a:gdLst>
                    <a:gd name="T0" fmla="*/ 3 w 23"/>
                    <a:gd name="T1" fmla="*/ 7 h 23"/>
                    <a:gd name="T2" fmla="*/ 8 w 23"/>
                    <a:gd name="T3" fmla="*/ 21 h 23"/>
                    <a:gd name="T4" fmla="*/ 21 w 23"/>
                    <a:gd name="T5" fmla="*/ 15 h 23"/>
                    <a:gd name="T6" fmla="*/ 16 w 23"/>
                    <a:gd name="T7" fmla="*/ 2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0" y="13"/>
                        <a:pt x="3" y="18"/>
                        <a:pt x="8" y="21"/>
                      </a:cubicBezTo>
                      <a:cubicBezTo>
                        <a:pt x="13" y="23"/>
                        <a:pt x="19" y="20"/>
                        <a:pt x="21" y="15"/>
                      </a:cubicBezTo>
                      <a:cubicBezTo>
                        <a:pt x="23" y="10"/>
                        <a:pt x="21" y="4"/>
                        <a:pt x="16" y="2"/>
                      </a:cubicBezTo>
                      <a:cubicBezTo>
                        <a:pt x="11" y="0"/>
                        <a:pt x="5" y="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17" name="Freeform 77">
                  <a:extLst>
                    <a:ext uri="{FF2B5EF4-FFF2-40B4-BE49-F238E27FC236}">
                      <a16:creationId xmlns:a16="http://schemas.microsoft.com/office/drawing/2014/main" id="{AC566702-4A02-4C5B-830F-F5573A68203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86538" y="2881313"/>
                  <a:ext cx="47625" cy="47625"/>
                </a:xfrm>
                <a:custGeom>
                  <a:avLst/>
                  <a:gdLst>
                    <a:gd name="T0" fmla="*/ 2 w 14"/>
                    <a:gd name="T1" fmla="*/ 5 h 14"/>
                    <a:gd name="T2" fmla="*/ 5 w 14"/>
                    <a:gd name="T3" fmla="*/ 12 h 14"/>
                    <a:gd name="T4" fmla="*/ 13 w 14"/>
                    <a:gd name="T5" fmla="*/ 9 h 14"/>
                    <a:gd name="T6" fmla="*/ 9 w 14"/>
                    <a:gd name="T7" fmla="*/ 1 h 14"/>
                    <a:gd name="T8" fmla="*/ 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2" y="5"/>
                      </a:moveTo>
                      <a:cubicBezTo>
                        <a:pt x="0" y="8"/>
                        <a:pt x="2" y="11"/>
                        <a:pt x="5" y="12"/>
                      </a:cubicBezTo>
                      <a:cubicBezTo>
                        <a:pt x="8" y="14"/>
                        <a:pt x="11" y="12"/>
                        <a:pt x="13" y="9"/>
                      </a:cubicBezTo>
                      <a:cubicBezTo>
                        <a:pt x="14" y="6"/>
                        <a:pt x="12" y="3"/>
                        <a:pt x="9" y="1"/>
                      </a:cubicBezTo>
                      <a:cubicBezTo>
                        <a:pt x="6" y="0"/>
                        <a:pt x="3" y="2"/>
                        <a:pt x="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4F868D7C-89E6-4A4F-94A4-D5BC4134A0D2}"/>
                </a:ext>
              </a:extLst>
            </p:cNvPr>
            <p:cNvGrpSpPr/>
            <p:nvPr userDrawn="1"/>
          </p:nvGrpSpPr>
          <p:grpSpPr>
            <a:xfrm>
              <a:off x="2431639" y="4941991"/>
              <a:ext cx="64999" cy="33189"/>
              <a:chOff x="2431639" y="4941991"/>
              <a:chExt cx="64999" cy="33189"/>
            </a:xfrm>
          </p:grpSpPr>
          <p:sp>
            <p:nvSpPr>
              <p:cNvPr id="170" name="Freeform 15">
                <a:extLst>
                  <a:ext uri="{FF2B5EF4-FFF2-40B4-BE49-F238E27FC236}">
                    <a16:creationId xmlns:a16="http://schemas.microsoft.com/office/drawing/2014/main" id="{79AB0874-450D-476E-94F2-9E23A70C08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31639" y="4941991"/>
                <a:ext cx="27636" cy="33164"/>
              </a:xfrm>
              <a:custGeom>
                <a:avLst/>
                <a:gdLst>
                  <a:gd name="T0" fmla="*/ 8 w 20"/>
                  <a:gd name="T1" fmla="*/ 3 h 24"/>
                  <a:gd name="T2" fmla="*/ 0 w 20"/>
                  <a:gd name="T3" fmla="*/ 3 h 24"/>
                  <a:gd name="T4" fmla="*/ 0 w 20"/>
                  <a:gd name="T5" fmla="*/ 0 h 24"/>
                  <a:gd name="T6" fmla="*/ 20 w 20"/>
                  <a:gd name="T7" fmla="*/ 0 h 24"/>
                  <a:gd name="T8" fmla="*/ 20 w 20"/>
                  <a:gd name="T9" fmla="*/ 3 h 24"/>
                  <a:gd name="T10" fmla="*/ 12 w 20"/>
                  <a:gd name="T11" fmla="*/ 3 h 24"/>
                  <a:gd name="T12" fmla="*/ 12 w 20"/>
                  <a:gd name="T13" fmla="*/ 24 h 24"/>
                  <a:gd name="T14" fmla="*/ 8 w 20"/>
                  <a:gd name="T15" fmla="*/ 24 h 24"/>
                  <a:gd name="T16" fmla="*/ 8 w 20"/>
                  <a:gd name="T1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4">
                    <a:moveTo>
                      <a:pt x="8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3"/>
                    </a:lnTo>
                    <a:lnTo>
                      <a:pt x="12" y="3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71" name="Freeform 16">
                <a:extLst>
                  <a:ext uri="{FF2B5EF4-FFF2-40B4-BE49-F238E27FC236}">
                    <a16:creationId xmlns:a16="http://schemas.microsoft.com/office/drawing/2014/main" id="{8D15DF20-5952-427A-888E-DF86C79DD0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63474" y="4942016"/>
                <a:ext cx="33164" cy="33164"/>
              </a:xfrm>
              <a:custGeom>
                <a:avLst/>
                <a:gdLst>
                  <a:gd name="T0" fmla="*/ 1 w 24"/>
                  <a:gd name="T1" fmla="*/ 0 h 24"/>
                  <a:gd name="T2" fmla="*/ 5 w 24"/>
                  <a:gd name="T3" fmla="*/ 0 h 24"/>
                  <a:gd name="T4" fmla="*/ 10 w 24"/>
                  <a:gd name="T5" fmla="*/ 13 h 24"/>
                  <a:gd name="T6" fmla="*/ 12 w 24"/>
                  <a:gd name="T7" fmla="*/ 16 h 24"/>
                  <a:gd name="T8" fmla="*/ 12 w 24"/>
                  <a:gd name="T9" fmla="*/ 16 h 24"/>
                  <a:gd name="T10" fmla="*/ 13 w 24"/>
                  <a:gd name="T11" fmla="*/ 13 h 24"/>
                  <a:gd name="T12" fmla="*/ 18 w 24"/>
                  <a:gd name="T13" fmla="*/ 0 h 24"/>
                  <a:gd name="T14" fmla="*/ 22 w 24"/>
                  <a:gd name="T15" fmla="*/ 0 h 24"/>
                  <a:gd name="T16" fmla="*/ 24 w 24"/>
                  <a:gd name="T17" fmla="*/ 24 h 24"/>
                  <a:gd name="T18" fmla="*/ 20 w 24"/>
                  <a:gd name="T19" fmla="*/ 24 h 24"/>
                  <a:gd name="T20" fmla="*/ 19 w 24"/>
                  <a:gd name="T21" fmla="*/ 9 h 24"/>
                  <a:gd name="T22" fmla="*/ 19 w 24"/>
                  <a:gd name="T23" fmla="*/ 5 h 24"/>
                  <a:gd name="T24" fmla="*/ 19 w 24"/>
                  <a:gd name="T25" fmla="*/ 5 h 24"/>
                  <a:gd name="T26" fmla="*/ 18 w 24"/>
                  <a:gd name="T27" fmla="*/ 9 h 24"/>
                  <a:gd name="T28" fmla="*/ 13 w 24"/>
                  <a:gd name="T29" fmla="*/ 19 h 24"/>
                  <a:gd name="T30" fmla="*/ 10 w 24"/>
                  <a:gd name="T31" fmla="*/ 19 h 24"/>
                  <a:gd name="T32" fmla="*/ 5 w 24"/>
                  <a:gd name="T33" fmla="*/ 9 h 24"/>
                  <a:gd name="T34" fmla="*/ 4 w 24"/>
                  <a:gd name="T35" fmla="*/ 5 h 24"/>
                  <a:gd name="T36" fmla="*/ 4 w 24"/>
                  <a:gd name="T37" fmla="*/ 5 h 24"/>
                  <a:gd name="T38" fmla="*/ 4 w 24"/>
                  <a:gd name="T39" fmla="*/ 9 h 24"/>
                  <a:gd name="T40" fmla="*/ 3 w 24"/>
                  <a:gd name="T41" fmla="*/ 24 h 24"/>
                  <a:gd name="T42" fmla="*/ 0 w 24"/>
                  <a:gd name="T43" fmla="*/ 24 h 24"/>
                  <a:gd name="T44" fmla="*/ 1 w 24"/>
                  <a:gd name="T4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4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4"/>
                      <a:pt x="13" y="1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7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8" y="7"/>
                      <a:pt x="18" y="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7"/>
                      <a:pt x="4" y="9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189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70700"/>
          </a:xfrm>
        </p:spPr>
        <p:txBody>
          <a:bodyPr lIns="6492240" tIns="0" bIns="0" anchor="ctr"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← Click icon to add picture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A26299E-3FD4-4447-B165-1FCD2D94DE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3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44">
          <p15:clr>
            <a:srgbClr val="FBAE40"/>
          </p15:clr>
        </p15:guide>
        <p15:guide id="2" orient="horz" pos="10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5"/>
            <a:ext cx="8524875" cy="2746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6299E-3FD4-4447-B165-1FCD2D94DE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4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5"/>
            <a:ext cx="8524875" cy="27463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2900" y="721551"/>
            <a:ext cx="8524875" cy="35389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spc="0" baseline="0">
                <a:solidFill>
                  <a:schemeClr val="bg2">
                    <a:lumMod val="75000"/>
                  </a:schemeClr>
                </a:solidFill>
              </a:defRPr>
            </a:lvl1pPr>
            <a:lvl2pPr marL="342892" indent="0">
              <a:buFont typeface="Arial" panose="020B0604020202020204" pitchFamily="34" charset="0"/>
              <a:buNone/>
              <a:defRPr sz="1200" spc="-38" baseline="0">
                <a:solidFill>
                  <a:schemeClr val="bg2"/>
                </a:solidFill>
              </a:defRPr>
            </a:lvl2pPr>
            <a:lvl3pPr marL="685784" indent="0">
              <a:buFont typeface="Arial" panose="020B0604020202020204" pitchFamily="34" charset="0"/>
              <a:buNone/>
              <a:defRPr sz="1050" spc="-38" baseline="0">
                <a:solidFill>
                  <a:schemeClr val="bg2"/>
                </a:solidFill>
              </a:defRPr>
            </a:lvl3pPr>
            <a:lvl4pPr marL="1028675" indent="0">
              <a:buFont typeface="Arial" panose="020B0604020202020204" pitchFamily="34" charset="0"/>
              <a:buNone/>
              <a:defRPr sz="900" spc="-38" baseline="0">
                <a:solidFill>
                  <a:schemeClr val="bg2"/>
                </a:solidFill>
              </a:defRPr>
            </a:lvl4pPr>
            <a:lvl5pPr marL="1371566" indent="0">
              <a:buFont typeface="Arial" panose="020B0604020202020204" pitchFamily="34" charset="0"/>
              <a:buNone/>
              <a:defRPr sz="900" spc="-38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A26299E-3FD4-4447-B165-1FCD2D94DE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8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5"/>
            <a:ext cx="8524875" cy="274638"/>
          </a:xfrm>
        </p:spPr>
        <p:txBody>
          <a:bodyPr lIns="0" r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44601"/>
            <a:ext cx="8524875" cy="4932363"/>
          </a:xfrm>
        </p:spPr>
        <p:txBody>
          <a:bodyPr/>
          <a:lstStyle>
            <a:lvl1pPr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450"/>
              </a:spcBef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450"/>
              </a:spcBef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450"/>
              </a:spcBef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450"/>
              </a:spcBef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6299E-3FD4-4447-B165-1FCD2D94DE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5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5"/>
            <a:ext cx="8524875" cy="274638"/>
          </a:xfrm>
        </p:spPr>
        <p:txBody>
          <a:bodyPr lIns="0" r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1" y="1244601"/>
            <a:ext cx="2653406" cy="4932363"/>
          </a:xfrm>
        </p:spPr>
        <p:txBody>
          <a:bodyPr/>
          <a:lstStyle>
            <a:lvl1pPr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450"/>
              </a:spcBef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450"/>
              </a:spcBef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450"/>
              </a:spcBef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450"/>
              </a:spcBef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6299E-3FD4-4447-B165-1FCD2D94DE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8B59CB-FCB4-455E-9756-19B71032A1C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11960" y="1244601"/>
            <a:ext cx="2653407" cy="4932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76A60A-0DB7-4401-A922-5A1D87F275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47694" y="1244600"/>
            <a:ext cx="2653406" cy="4932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491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5"/>
            <a:ext cx="8524875" cy="2746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436915"/>
            <a:ext cx="8524875" cy="4740049"/>
          </a:xfrm>
        </p:spPr>
        <p:txBody>
          <a:bodyPr/>
          <a:lstStyle>
            <a:lvl1pPr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450"/>
              </a:spcBef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450"/>
              </a:spcBef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450"/>
              </a:spcBef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450"/>
              </a:spcBef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2900" y="721551"/>
            <a:ext cx="8524875" cy="35389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spc="0" baseline="0">
                <a:solidFill>
                  <a:schemeClr val="bg2">
                    <a:lumMod val="75000"/>
                  </a:schemeClr>
                </a:solidFill>
              </a:defRPr>
            </a:lvl1pPr>
            <a:lvl2pPr marL="342892" indent="0">
              <a:buFont typeface="Arial" panose="020B0604020202020204" pitchFamily="34" charset="0"/>
              <a:buNone/>
              <a:defRPr sz="1200" spc="-38" baseline="0">
                <a:solidFill>
                  <a:schemeClr val="bg2"/>
                </a:solidFill>
              </a:defRPr>
            </a:lvl2pPr>
            <a:lvl3pPr marL="685784" indent="0">
              <a:buFont typeface="Arial" panose="020B0604020202020204" pitchFamily="34" charset="0"/>
              <a:buNone/>
              <a:defRPr sz="1050" spc="-38" baseline="0">
                <a:solidFill>
                  <a:schemeClr val="bg2"/>
                </a:solidFill>
              </a:defRPr>
            </a:lvl3pPr>
            <a:lvl4pPr marL="1028675" indent="0">
              <a:buFont typeface="Arial" panose="020B0604020202020204" pitchFamily="34" charset="0"/>
              <a:buNone/>
              <a:defRPr sz="900" spc="-38" baseline="0">
                <a:solidFill>
                  <a:schemeClr val="bg2"/>
                </a:solidFill>
              </a:defRPr>
            </a:lvl4pPr>
            <a:lvl5pPr marL="1371566" indent="0">
              <a:buFont typeface="Arial" panose="020B0604020202020204" pitchFamily="34" charset="0"/>
              <a:buNone/>
              <a:defRPr sz="900" spc="-38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A26299E-3FD4-4447-B165-1FCD2D94DE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71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PAC Professional Accounting Futures 2021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BD0D-169D-4E79-8896-91849D654FE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5"/>
            <a:ext cx="8524875" cy="2746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553458"/>
            <a:ext cx="4295775" cy="470206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defRPr sz="15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450"/>
              </a:spcBef>
              <a:defRPr sz="1350">
                <a:solidFill>
                  <a:schemeClr val="bg2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450"/>
              </a:spcBef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450"/>
              </a:spcBef>
              <a:defRPr sz="1050"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450"/>
              </a:spcBef>
              <a:defRPr sz="1050"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2900" y="721551"/>
            <a:ext cx="8524875" cy="35389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spc="0" baseline="0">
                <a:solidFill>
                  <a:schemeClr val="bg2">
                    <a:lumMod val="75000"/>
                  </a:schemeClr>
                </a:solidFill>
              </a:defRPr>
            </a:lvl1pPr>
            <a:lvl2pPr marL="342892" indent="0">
              <a:buFont typeface="Arial" panose="020B0604020202020204" pitchFamily="34" charset="0"/>
              <a:buNone/>
              <a:defRPr sz="1200" spc="-38" baseline="0">
                <a:solidFill>
                  <a:schemeClr val="bg2"/>
                </a:solidFill>
              </a:defRPr>
            </a:lvl2pPr>
            <a:lvl3pPr marL="685784" indent="0">
              <a:buFont typeface="Arial" panose="020B0604020202020204" pitchFamily="34" charset="0"/>
              <a:buNone/>
              <a:defRPr sz="1050" spc="-38" baseline="0">
                <a:solidFill>
                  <a:schemeClr val="bg2"/>
                </a:solidFill>
              </a:defRPr>
            </a:lvl3pPr>
            <a:lvl4pPr marL="1028675" indent="0">
              <a:buFont typeface="Arial" panose="020B0604020202020204" pitchFamily="34" charset="0"/>
              <a:buNone/>
              <a:defRPr sz="900" spc="-38" baseline="0">
                <a:solidFill>
                  <a:schemeClr val="bg2"/>
                </a:solidFill>
              </a:defRPr>
            </a:lvl4pPr>
            <a:lvl5pPr marL="1371566" indent="0">
              <a:buFont typeface="Arial" panose="020B0604020202020204" pitchFamily="34" charset="0"/>
              <a:buNone/>
              <a:defRPr sz="900" spc="-38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900612" y="0"/>
            <a:ext cx="4243388" cy="6858000"/>
          </a:xfrm>
        </p:spPr>
        <p:txBody>
          <a:bodyPr vert="horz" lIns="91440" tIns="45720" rIns="91440" bIns="640080" rtlCol="0" anchor="b">
            <a:normAutofit/>
          </a:bodyPr>
          <a:lstStyle>
            <a:lvl1pPr>
              <a:defRPr lang="en-US">
                <a:solidFill>
                  <a:schemeClr val="accent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A26299E-3FD4-4447-B165-1FCD2D94DE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05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qu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2000" y="1270000"/>
            <a:ext cx="4229100" cy="4775200"/>
          </a:xfrm>
          <a:ln w="3175"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A26299E-3FD4-4447-B165-1FCD2D94DE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5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e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ltGray">
          <a:xfrm>
            <a:off x="4886325" y="0"/>
            <a:ext cx="42576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5"/>
            <a:ext cx="8524875" cy="2746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3433058"/>
            <a:ext cx="4295775" cy="283955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defRPr sz="135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450"/>
              </a:spcBef>
              <a:defRPr sz="1200">
                <a:solidFill>
                  <a:schemeClr val="bg2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450"/>
              </a:spcBef>
              <a:defRPr sz="1050"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450"/>
              </a:spcBef>
              <a:defRPr sz="900"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450"/>
              </a:spcBef>
              <a:defRPr sz="900"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2900" y="721551"/>
            <a:ext cx="8524875" cy="35389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spc="0" baseline="0">
                <a:solidFill>
                  <a:schemeClr val="bg2">
                    <a:lumMod val="75000"/>
                  </a:schemeClr>
                </a:solidFill>
              </a:defRPr>
            </a:lvl1pPr>
            <a:lvl2pPr marL="342892" indent="0">
              <a:buFont typeface="Arial" panose="020B0604020202020204" pitchFamily="34" charset="0"/>
              <a:buNone/>
              <a:defRPr sz="1200" spc="-38" baseline="0">
                <a:solidFill>
                  <a:schemeClr val="bg2"/>
                </a:solidFill>
              </a:defRPr>
            </a:lvl2pPr>
            <a:lvl3pPr marL="685784" indent="0">
              <a:buFont typeface="Arial" panose="020B0604020202020204" pitchFamily="34" charset="0"/>
              <a:buNone/>
              <a:defRPr sz="1050" spc="-38" baseline="0">
                <a:solidFill>
                  <a:schemeClr val="bg2"/>
                </a:solidFill>
              </a:defRPr>
            </a:lvl3pPr>
            <a:lvl4pPr marL="1028675" indent="0">
              <a:buFont typeface="Arial" panose="020B0604020202020204" pitchFamily="34" charset="0"/>
              <a:buNone/>
              <a:defRPr sz="900" spc="-38" baseline="0">
                <a:solidFill>
                  <a:schemeClr val="bg2"/>
                </a:solidFill>
              </a:defRPr>
            </a:lvl4pPr>
            <a:lvl5pPr marL="1371566" indent="0">
              <a:buFont typeface="Arial" panose="020B0604020202020204" pitchFamily="34" charset="0"/>
              <a:buNone/>
              <a:defRPr sz="900" spc="-38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42900" y="1346200"/>
            <a:ext cx="4229100" cy="1854200"/>
          </a:xfrm>
        </p:spPr>
        <p:txBody>
          <a:bodyPr vert="horz" lIns="91440" tIns="45720" rIns="91440" bIns="640080" rtlCol="0" anchor="b">
            <a:normAutofit/>
          </a:bodyPr>
          <a:lstStyle>
            <a:lvl1pPr>
              <a:defRPr lang="en-US">
                <a:solidFill>
                  <a:schemeClr val="accent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26299E-3FD4-4447-B165-1FCD2D94DE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4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26299E-3FD4-4447-B165-1FCD2D94DE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298802" y="5178708"/>
            <a:ext cx="2253140" cy="16792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597603" y="5178708"/>
            <a:ext cx="2253140" cy="1679293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35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890860" y="5178708"/>
            <a:ext cx="2253140" cy="1679293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35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2253140" cy="1679293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726237"/>
            <a:ext cx="2253140" cy="16792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3452473"/>
            <a:ext cx="2253140" cy="16792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5178708"/>
            <a:ext cx="2253140" cy="16792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298802" y="1"/>
            <a:ext cx="2253140" cy="16792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298802" y="1726237"/>
            <a:ext cx="2253140" cy="1679293"/>
          </a:xfrm>
          <a:prstGeom prst="rect">
            <a:avLst/>
          </a:prstGeom>
          <a:solidFill>
            <a:schemeClr val="tx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2298802" y="3452473"/>
            <a:ext cx="2253140" cy="1679293"/>
          </a:xfrm>
          <a:prstGeom prst="rect">
            <a:avLst/>
          </a:prstGeom>
          <a:solidFill>
            <a:schemeClr val="tx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6890860" y="1"/>
            <a:ext cx="2253140" cy="1679293"/>
          </a:xfrm>
          <a:prstGeom prst="rect">
            <a:avLst/>
          </a:prstGeom>
          <a:solidFill>
            <a:schemeClr val="tx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35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6890860" y="1726237"/>
            <a:ext cx="2253140" cy="1679293"/>
          </a:xfrm>
          <a:prstGeom prst="rect">
            <a:avLst/>
          </a:prstGeom>
          <a:solidFill>
            <a:schemeClr val="tx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890860" y="3452473"/>
            <a:ext cx="2253140" cy="16792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597603" y="1"/>
            <a:ext cx="2253140" cy="16792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350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4597603" y="3458765"/>
            <a:ext cx="2253140" cy="16792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4597603" y="1729383"/>
            <a:ext cx="2253140" cy="1676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0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522153" y="6356351"/>
            <a:ext cx="364672" cy="365125"/>
          </a:xfrm>
        </p:spPr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DA26299E-3FD4-4447-B165-1FCD2D94DE4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5BAE0AB-F864-41F3-B339-314DAA222764}"/>
              </a:ext>
            </a:extLst>
          </p:cNvPr>
          <p:cNvGrpSpPr/>
          <p:nvPr userDrawn="1"/>
        </p:nvGrpSpPr>
        <p:grpSpPr>
          <a:xfrm>
            <a:off x="4918866" y="2115048"/>
            <a:ext cx="1615749" cy="910185"/>
            <a:chOff x="342306" y="4542399"/>
            <a:chExt cx="2154332" cy="910185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76870AEA-21EE-4ABF-90A5-F7E221FDF355}"/>
                </a:ext>
              </a:extLst>
            </p:cNvPr>
            <p:cNvGrpSpPr/>
            <p:nvPr userDrawn="1"/>
          </p:nvGrpSpPr>
          <p:grpSpPr>
            <a:xfrm>
              <a:off x="342306" y="4542399"/>
              <a:ext cx="2057650" cy="910185"/>
              <a:chOff x="342306" y="4542399"/>
              <a:chExt cx="2057650" cy="910185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8E459950-BE00-4E03-822E-07694B454536}"/>
                  </a:ext>
                </a:extLst>
              </p:cNvPr>
              <p:cNvGrpSpPr/>
              <p:nvPr userDrawn="1"/>
            </p:nvGrpSpPr>
            <p:grpSpPr bwMode="white">
              <a:xfrm>
                <a:off x="1079199" y="4878854"/>
                <a:ext cx="1320757" cy="231412"/>
                <a:chOff x="6989763" y="3648075"/>
                <a:chExt cx="3932237" cy="688975"/>
              </a:xfrm>
              <a:solidFill>
                <a:srgbClr val="FFFFFF"/>
              </a:solidFill>
            </p:grpSpPr>
            <p:sp>
              <p:nvSpPr>
                <p:cNvPr id="203" name="Freeform 5">
                  <a:extLst>
                    <a:ext uri="{FF2B5EF4-FFF2-40B4-BE49-F238E27FC236}">
                      <a16:creationId xmlns:a16="http://schemas.microsoft.com/office/drawing/2014/main" id="{5420AAC5-8430-4814-AC4D-DBD972F6068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989763" y="3665538"/>
                  <a:ext cx="577850" cy="671512"/>
                </a:xfrm>
                <a:custGeom>
                  <a:avLst/>
                  <a:gdLst>
                    <a:gd name="T0" fmla="*/ 159 w 171"/>
                    <a:gd name="T1" fmla="*/ 150 h 198"/>
                    <a:gd name="T2" fmla="*/ 152 w 171"/>
                    <a:gd name="T3" fmla="*/ 153 h 198"/>
                    <a:gd name="T4" fmla="*/ 96 w 171"/>
                    <a:gd name="T5" fmla="*/ 176 h 198"/>
                    <a:gd name="T6" fmla="*/ 25 w 171"/>
                    <a:gd name="T7" fmla="*/ 99 h 198"/>
                    <a:gd name="T8" fmla="*/ 25 w 171"/>
                    <a:gd name="T9" fmla="*/ 99 h 198"/>
                    <a:gd name="T10" fmla="*/ 96 w 171"/>
                    <a:gd name="T11" fmla="*/ 22 h 198"/>
                    <a:gd name="T12" fmla="*/ 150 w 171"/>
                    <a:gd name="T13" fmla="*/ 44 h 198"/>
                    <a:gd name="T14" fmla="*/ 158 w 171"/>
                    <a:gd name="T15" fmla="*/ 47 h 198"/>
                    <a:gd name="T16" fmla="*/ 170 w 171"/>
                    <a:gd name="T17" fmla="*/ 35 h 198"/>
                    <a:gd name="T18" fmla="*/ 165 w 171"/>
                    <a:gd name="T19" fmla="*/ 25 h 198"/>
                    <a:gd name="T20" fmla="*/ 97 w 171"/>
                    <a:gd name="T21" fmla="*/ 0 h 198"/>
                    <a:gd name="T22" fmla="*/ 0 w 171"/>
                    <a:gd name="T23" fmla="*/ 99 h 198"/>
                    <a:gd name="T24" fmla="*/ 0 w 171"/>
                    <a:gd name="T25" fmla="*/ 100 h 198"/>
                    <a:gd name="T26" fmla="*/ 96 w 171"/>
                    <a:gd name="T27" fmla="*/ 198 h 198"/>
                    <a:gd name="T28" fmla="*/ 167 w 171"/>
                    <a:gd name="T29" fmla="*/ 170 h 198"/>
                    <a:gd name="T30" fmla="*/ 171 w 171"/>
                    <a:gd name="T31" fmla="*/ 162 h 198"/>
                    <a:gd name="T32" fmla="*/ 159 w 171"/>
                    <a:gd name="T33" fmla="*/ 150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1" h="198">
                      <a:moveTo>
                        <a:pt x="159" y="150"/>
                      </a:moveTo>
                      <a:cubicBezTo>
                        <a:pt x="157" y="150"/>
                        <a:pt x="154" y="151"/>
                        <a:pt x="152" y="153"/>
                      </a:cubicBezTo>
                      <a:cubicBezTo>
                        <a:pt x="134" y="169"/>
                        <a:pt x="118" y="176"/>
                        <a:pt x="96" y="176"/>
                      </a:cubicBezTo>
                      <a:cubicBezTo>
                        <a:pt x="56" y="176"/>
                        <a:pt x="25" y="142"/>
                        <a:pt x="25" y="99"/>
                      </a:cubicBezTo>
                      <a:cubicBezTo>
                        <a:pt x="25" y="99"/>
                        <a:pt x="25" y="99"/>
                        <a:pt x="25" y="99"/>
                      </a:cubicBezTo>
                      <a:cubicBezTo>
                        <a:pt x="25" y="55"/>
                        <a:pt x="55" y="22"/>
                        <a:pt x="96" y="22"/>
                      </a:cubicBezTo>
                      <a:cubicBezTo>
                        <a:pt x="117" y="22"/>
                        <a:pt x="133" y="29"/>
                        <a:pt x="150" y="44"/>
                      </a:cubicBezTo>
                      <a:cubicBezTo>
                        <a:pt x="153" y="46"/>
                        <a:pt x="155" y="47"/>
                        <a:pt x="158" y="47"/>
                      </a:cubicBezTo>
                      <a:cubicBezTo>
                        <a:pt x="164" y="47"/>
                        <a:pt x="170" y="41"/>
                        <a:pt x="170" y="35"/>
                      </a:cubicBezTo>
                      <a:cubicBezTo>
                        <a:pt x="170" y="30"/>
                        <a:pt x="167" y="27"/>
                        <a:pt x="165" y="25"/>
                      </a:cubicBezTo>
                      <a:cubicBezTo>
                        <a:pt x="150" y="13"/>
                        <a:pt x="131" y="0"/>
                        <a:pt x="97" y="0"/>
                      </a:cubicBezTo>
                      <a:cubicBezTo>
                        <a:pt x="42" y="0"/>
                        <a:pt x="0" y="44"/>
                        <a:pt x="0" y="99"/>
                      </a:cubicBezTo>
                      <a:cubicBezTo>
                        <a:pt x="0" y="100"/>
                        <a:pt x="0" y="100"/>
                        <a:pt x="0" y="100"/>
                      </a:cubicBezTo>
                      <a:cubicBezTo>
                        <a:pt x="0" y="156"/>
                        <a:pt x="41" y="198"/>
                        <a:pt x="96" y="198"/>
                      </a:cubicBezTo>
                      <a:cubicBezTo>
                        <a:pt x="124" y="198"/>
                        <a:pt x="146" y="190"/>
                        <a:pt x="167" y="170"/>
                      </a:cubicBezTo>
                      <a:cubicBezTo>
                        <a:pt x="170" y="168"/>
                        <a:pt x="171" y="165"/>
                        <a:pt x="171" y="162"/>
                      </a:cubicBezTo>
                      <a:cubicBezTo>
                        <a:pt x="171" y="155"/>
                        <a:pt x="166" y="150"/>
                        <a:pt x="159" y="15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04" name="Freeform 6">
                  <a:extLst>
                    <a:ext uri="{FF2B5EF4-FFF2-40B4-BE49-F238E27FC236}">
                      <a16:creationId xmlns:a16="http://schemas.microsoft.com/office/drawing/2014/main" id="{D7EA3E48-1CB1-4464-A8B8-E3864FA33359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7624763" y="3835400"/>
                  <a:ext cx="457200" cy="501650"/>
                </a:xfrm>
                <a:custGeom>
                  <a:avLst/>
                  <a:gdLst>
                    <a:gd name="T0" fmla="*/ 69 w 135"/>
                    <a:gd name="T1" fmla="*/ 0 h 148"/>
                    <a:gd name="T2" fmla="*/ 0 w 135"/>
                    <a:gd name="T3" fmla="*/ 74 h 148"/>
                    <a:gd name="T4" fmla="*/ 0 w 135"/>
                    <a:gd name="T5" fmla="*/ 74 h 148"/>
                    <a:gd name="T6" fmla="*/ 71 w 135"/>
                    <a:gd name="T7" fmla="*/ 148 h 148"/>
                    <a:gd name="T8" fmla="*/ 125 w 135"/>
                    <a:gd name="T9" fmla="*/ 127 h 148"/>
                    <a:gd name="T10" fmla="*/ 129 w 135"/>
                    <a:gd name="T11" fmla="*/ 119 h 148"/>
                    <a:gd name="T12" fmla="*/ 118 w 135"/>
                    <a:gd name="T13" fmla="*/ 109 h 148"/>
                    <a:gd name="T14" fmla="*/ 111 w 135"/>
                    <a:gd name="T15" fmla="*/ 112 h 148"/>
                    <a:gd name="T16" fmla="*/ 72 w 135"/>
                    <a:gd name="T17" fmla="*/ 128 h 148"/>
                    <a:gd name="T18" fmla="*/ 24 w 135"/>
                    <a:gd name="T19" fmla="*/ 83 h 148"/>
                    <a:gd name="T20" fmla="*/ 124 w 135"/>
                    <a:gd name="T21" fmla="*/ 83 h 148"/>
                    <a:gd name="T22" fmla="*/ 135 w 135"/>
                    <a:gd name="T23" fmla="*/ 72 h 148"/>
                    <a:gd name="T24" fmla="*/ 69 w 135"/>
                    <a:gd name="T25" fmla="*/ 0 h 148"/>
                    <a:gd name="T26" fmla="*/ 68 w 135"/>
                    <a:gd name="T27" fmla="*/ 20 h 148"/>
                    <a:gd name="T28" fmla="*/ 111 w 135"/>
                    <a:gd name="T29" fmla="*/ 65 h 148"/>
                    <a:gd name="T30" fmla="*/ 24 w 135"/>
                    <a:gd name="T31" fmla="*/ 65 h 148"/>
                    <a:gd name="T32" fmla="*/ 68 w 135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5" h="148">
                      <a:moveTo>
                        <a:pt x="69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1" y="148"/>
                        <a:pt x="71" y="148"/>
                      </a:cubicBezTo>
                      <a:cubicBezTo>
                        <a:pt x="93" y="148"/>
                        <a:pt x="110" y="142"/>
                        <a:pt x="125" y="127"/>
                      </a:cubicBezTo>
                      <a:cubicBezTo>
                        <a:pt x="127" y="125"/>
                        <a:pt x="129" y="122"/>
                        <a:pt x="129" y="119"/>
                      </a:cubicBezTo>
                      <a:cubicBezTo>
                        <a:pt x="129" y="114"/>
                        <a:pt x="124" y="109"/>
                        <a:pt x="118" y="109"/>
                      </a:cubicBezTo>
                      <a:cubicBezTo>
                        <a:pt x="115" y="109"/>
                        <a:pt x="113" y="110"/>
                        <a:pt x="111" y="112"/>
                      </a:cubicBezTo>
                      <a:cubicBezTo>
                        <a:pt x="100" y="122"/>
                        <a:pt x="87" y="128"/>
                        <a:pt x="72" y="128"/>
                      </a:cubicBezTo>
                      <a:cubicBezTo>
                        <a:pt x="47" y="128"/>
                        <a:pt x="28" y="110"/>
                        <a:pt x="24" y="83"/>
                      </a:cubicBezTo>
                      <a:cubicBezTo>
                        <a:pt x="124" y="83"/>
                        <a:pt x="124" y="83"/>
                        <a:pt x="124" y="83"/>
                      </a:cubicBezTo>
                      <a:cubicBezTo>
                        <a:pt x="130" y="83"/>
                        <a:pt x="135" y="78"/>
                        <a:pt x="135" y="72"/>
                      </a:cubicBezTo>
                      <a:cubicBezTo>
                        <a:pt x="135" y="36"/>
                        <a:pt x="112" y="0"/>
                        <a:pt x="69" y="0"/>
                      </a:cubicBezTo>
                      <a:moveTo>
                        <a:pt x="68" y="20"/>
                      </a:moveTo>
                      <a:cubicBezTo>
                        <a:pt x="97" y="20"/>
                        <a:pt x="109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8" y="38"/>
                        <a:pt x="45" y="20"/>
                        <a:pt x="68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05" name="Freeform 7">
                  <a:extLst>
                    <a:ext uri="{FF2B5EF4-FFF2-40B4-BE49-F238E27FC236}">
                      <a16:creationId xmlns:a16="http://schemas.microsoft.com/office/drawing/2014/main" id="{62693FE1-360B-453B-A43E-6764662DD5A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8193088" y="3648075"/>
                  <a:ext cx="79375" cy="682625"/>
                </a:xfrm>
                <a:custGeom>
                  <a:avLst/>
                  <a:gdLst>
                    <a:gd name="T0" fmla="*/ 12 w 23"/>
                    <a:gd name="T1" fmla="*/ 0 h 201"/>
                    <a:gd name="T2" fmla="*/ 0 w 23"/>
                    <a:gd name="T3" fmla="*/ 12 h 201"/>
                    <a:gd name="T4" fmla="*/ 0 w 23"/>
                    <a:gd name="T5" fmla="*/ 190 h 201"/>
                    <a:gd name="T6" fmla="*/ 12 w 23"/>
                    <a:gd name="T7" fmla="*/ 201 h 201"/>
                    <a:gd name="T8" fmla="*/ 23 w 23"/>
                    <a:gd name="T9" fmla="*/ 190 h 201"/>
                    <a:gd name="T10" fmla="*/ 23 w 23"/>
                    <a:gd name="T11" fmla="*/ 12 h 201"/>
                    <a:gd name="T12" fmla="*/ 12 w 23"/>
                    <a:gd name="T13" fmla="*/ 0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01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ubicBezTo>
                        <a:pt x="0" y="196"/>
                        <a:pt x="5" y="201"/>
                        <a:pt x="12" y="201"/>
                      </a:cubicBezTo>
                      <a:cubicBezTo>
                        <a:pt x="18" y="201"/>
                        <a:pt x="23" y="196"/>
                        <a:pt x="23" y="190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23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06" name="Freeform 8">
                  <a:extLst>
                    <a:ext uri="{FF2B5EF4-FFF2-40B4-BE49-F238E27FC236}">
                      <a16:creationId xmlns:a16="http://schemas.microsoft.com/office/drawing/2014/main" id="{1BE7C8BA-0B1D-4813-9F4B-1F942D48CE02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8377238" y="3835400"/>
                  <a:ext cx="452437" cy="501650"/>
                </a:xfrm>
                <a:custGeom>
                  <a:avLst/>
                  <a:gdLst>
                    <a:gd name="T0" fmla="*/ 68 w 134"/>
                    <a:gd name="T1" fmla="*/ 0 h 148"/>
                    <a:gd name="T2" fmla="*/ 0 w 134"/>
                    <a:gd name="T3" fmla="*/ 74 h 148"/>
                    <a:gd name="T4" fmla="*/ 0 w 134"/>
                    <a:gd name="T5" fmla="*/ 74 h 148"/>
                    <a:gd name="T6" fmla="*/ 71 w 134"/>
                    <a:gd name="T7" fmla="*/ 148 h 148"/>
                    <a:gd name="T8" fmla="*/ 124 w 134"/>
                    <a:gd name="T9" fmla="*/ 127 h 148"/>
                    <a:gd name="T10" fmla="*/ 128 w 134"/>
                    <a:gd name="T11" fmla="*/ 119 h 148"/>
                    <a:gd name="T12" fmla="*/ 117 w 134"/>
                    <a:gd name="T13" fmla="*/ 109 h 148"/>
                    <a:gd name="T14" fmla="*/ 111 w 134"/>
                    <a:gd name="T15" fmla="*/ 112 h 148"/>
                    <a:gd name="T16" fmla="*/ 71 w 134"/>
                    <a:gd name="T17" fmla="*/ 128 h 148"/>
                    <a:gd name="T18" fmla="*/ 24 w 134"/>
                    <a:gd name="T19" fmla="*/ 83 h 148"/>
                    <a:gd name="T20" fmla="*/ 123 w 134"/>
                    <a:gd name="T21" fmla="*/ 83 h 148"/>
                    <a:gd name="T22" fmla="*/ 134 w 134"/>
                    <a:gd name="T23" fmla="*/ 72 h 148"/>
                    <a:gd name="T24" fmla="*/ 68 w 134"/>
                    <a:gd name="T25" fmla="*/ 0 h 148"/>
                    <a:gd name="T26" fmla="*/ 67 w 134"/>
                    <a:gd name="T27" fmla="*/ 20 h 148"/>
                    <a:gd name="T28" fmla="*/ 111 w 134"/>
                    <a:gd name="T29" fmla="*/ 65 h 148"/>
                    <a:gd name="T30" fmla="*/ 24 w 134"/>
                    <a:gd name="T31" fmla="*/ 65 h 148"/>
                    <a:gd name="T32" fmla="*/ 67 w 134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4" h="148">
                      <a:moveTo>
                        <a:pt x="68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0" y="148"/>
                        <a:pt x="71" y="148"/>
                      </a:cubicBezTo>
                      <a:cubicBezTo>
                        <a:pt x="92" y="148"/>
                        <a:pt x="109" y="142"/>
                        <a:pt x="124" y="127"/>
                      </a:cubicBezTo>
                      <a:cubicBezTo>
                        <a:pt x="127" y="125"/>
                        <a:pt x="128" y="122"/>
                        <a:pt x="128" y="119"/>
                      </a:cubicBezTo>
                      <a:cubicBezTo>
                        <a:pt x="128" y="114"/>
                        <a:pt x="123" y="109"/>
                        <a:pt x="117" y="109"/>
                      </a:cubicBezTo>
                      <a:cubicBezTo>
                        <a:pt x="114" y="109"/>
                        <a:pt x="112" y="110"/>
                        <a:pt x="111" y="112"/>
                      </a:cubicBezTo>
                      <a:cubicBezTo>
                        <a:pt x="99" y="122"/>
                        <a:pt x="86" y="128"/>
                        <a:pt x="71" y="128"/>
                      </a:cubicBezTo>
                      <a:cubicBezTo>
                        <a:pt x="46" y="128"/>
                        <a:pt x="27" y="110"/>
                        <a:pt x="24" y="83"/>
                      </a:cubicBezTo>
                      <a:cubicBezTo>
                        <a:pt x="123" y="83"/>
                        <a:pt x="123" y="83"/>
                        <a:pt x="123" y="83"/>
                      </a:cubicBezTo>
                      <a:cubicBezTo>
                        <a:pt x="129" y="83"/>
                        <a:pt x="134" y="78"/>
                        <a:pt x="134" y="72"/>
                      </a:cubicBezTo>
                      <a:cubicBezTo>
                        <a:pt x="134" y="36"/>
                        <a:pt x="111" y="0"/>
                        <a:pt x="68" y="0"/>
                      </a:cubicBezTo>
                      <a:moveTo>
                        <a:pt x="67" y="20"/>
                      </a:moveTo>
                      <a:cubicBezTo>
                        <a:pt x="96" y="20"/>
                        <a:pt x="108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7" y="38"/>
                        <a:pt x="45" y="20"/>
                        <a:pt x="67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07" name="Freeform 9">
                  <a:extLst>
                    <a:ext uri="{FF2B5EF4-FFF2-40B4-BE49-F238E27FC236}">
                      <a16:creationId xmlns:a16="http://schemas.microsoft.com/office/drawing/2014/main" id="{F5359AF5-28D4-4AEC-A18A-CDD8961E7E6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8904288" y="3835400"/>
                  <a:ext cx="369887" cy="501650"/>
                </a:xfrm>
                <a:custGeom>
                  <a:avLst/>
                  <a:gdLst>
                    <a:gd name="T0" fmla="*/ 64 w 109"/>
                    <a:gd name="T1" fmla="*/ 63 h 148"/>
                    <a:gd name="T2" fmla="*/ 63 w 109"/>
                    <a:gd name="T3" fmla="*/ 63 h 148"/>
                    <a:gd name="T4" fmla="*/ 29 w 109"/>
                    <a:gd name="T5" fmla="*/ 40 h 148"/>
                    <a:gd name="T6" fmla="*/ 29 w 109"/>
                    <a:gd name="T7" fmla="*/ 40 h 148"/>
                    <a:gd name="T8" fmla="*/ 54 w 109"/>
                    <a:gd name="T9" fmla="*/ 21 h 148"/>
                    <a:gd name="T10" fmla="*/ 90 w 109"/>
                    <a:gd name="T11" fmla="*/ 31 h 148"/>
                    <a:gd name="T12" fmla="*/ 95 w 109"/>
                    <a:gd name="T13" fmla="*/ 32 h 148"/>
                    <a:gd name="T14" fmla="*/ 106 w 109"/>
                    <a:gd name="T15" fmla="*/ 22 h 148"/>
                    <a:gd name="T16" fmla="*/ 100 w 109"/>
                    <a:gd name="T17" fmla="*/ 12 h 148"/>
                    <a:gd name="T18" fmla="*/ 55 w 109"/>
                    <a:gd name="T19" fmla="*/ 0 h 148"/>
                    <a:gd name="T20" fmla="*/ 6 w 109"/>
                    <a:gd name="T21" fmla="*/ 42 h 148"/>
                    <a:gd name="T22" fmla="*/ 6 w 109"/>
                    <a:gd name="T23" fmla="*/ 42 h 148"/>
                    <a:gd name="T24" fmla="*/ 53 w 109"/>
                    <a:gd name="T25" fmla="*/ 83 h 148"/>
                    <a:gd name="T26" fmla="*/ 87 w 109"/>
                    <a:gd name="T27" fmla="*/ 106 h 148"/>
                    <a:gd name="T28" fmla="*/ 87 w 109"/>
                    <a:gd name="T29" fmla="*/ 107 h 148"/>
                    <a:gd name="T30" fmla="*/ 60 w 109"/>
                    <a:gd name="T31" fmla="*/ 128 h 148"/>
                    <a:gd name="T32" fmla="*/ 16 w 109"/>
                    <a:gd name="T33" fmla="*/ 113 h 148"/>
                    <a:gd name="T34" fmla="*/ 10 w 109"/>
                    <a:gd name="T35" fmla="*/ 111 h 148"/>
                    <a:gd name="T36" fmla="*/ 0 w 109"/>
                    <a:gd name="T37" fmla="*/ 121 h 148"/>
                    <a:gd name="T38" fmla="*/ 4 w 109"/>
                    <a:gd name="T39" fmla="*/ 130 h 148"/>
                    <a:gd name="T40" fmla="*/ 58 w 109"/>
                    <a:gd name="T41" fmla="*/ 148 h 148"/>
                    <a:gd name="T42" fmla="*/ 109 w 109"/>
                    <a:gd name="T43" fmla="*/ 105 h 148"/>
                    <a:gd name="T44" fmla="*/ 109 w 109"/>
                    <a:gd name="T45" fmla="*/ 104 h 148"/>
                    <a:gd name="T46" fmla="*/ 64 w 109"/>
                    <a:gd name="T47" fmla="*/ 6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09" h="148">
                      <a:moveTo>
                        <a:pt x="64" y="63"/>
                      </a:moveTo>
                      <a:cubicBezTo>
                        <a:pt x="63" y="63"/>
                        <a:pt x="63" y="63"/>
                        <a:pt x="63" y="63"/>
                      </a:cubicBezTo>
                      <a:cubicBezTo>
                        <a:pt x="45" y="57"/>
                        <a:pt x="29" y="52"/>
                        <a:pt x="29" y="40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9" y="28"/>
                        <a:pt x="39" y="21"/>
                        <a:pt x="54" y="21"/>
                      </a:cubicBezTo>
                      <a:cubicBezTo>
                        <a:pt x="66" y="21"/>
                        <a:pt x="78" y="24"/>
                        <a:pt x="90" y="31"/>
                      </a:cubicBezTo>
                      <a:cubicBezTo>
                        <a:pt x="91" y="32"/>
                        <a:pt x="93" y="32"/>
                        <a:pt x="95" y="32"/>
                      </a:cubicBezTo>
                      <a:cubicBezTo>
                        <a:pt x="101" y="32"/>
                        <a:pt x="106" y="28"/>
                        <a:pt x="106" y="22"/>
                      </a:cubicBezTo>
                      <a:cubicBezTo>
                        <a:pt x="106" y="18"/>
                        <a:pt x="104" y="15"/>
                        <a:pt x="100" y="12"/>
                      </a:cubicBezTo>
                      <a:cubicBezTo>
                        <a:pt x="86" y="5"/>
                        <a:pt x="70" y="0"/>
                        <a:pt x="55" y="0"/>
                      </a:cubicBezTo>
                      <a:cubicBezTo>
                        <a:pt x="26" y="0"/>
                        <a:pt x="6" y="17"/>
                        <a:pt x="6" y="42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6" y="70"/>
                        <a:pt x="33" y="77"/>
                        <a:pt x="53" y="83"/>
                      </a:cubicBezTo>
                      <a:cubicBezTo>
                        <a:pt x="72" y="88"/>
                        <a:pt x="87" y="93"/>
                        <a:pt x="87" y="106"/>
                      </a:cubicBezTo>
                      <a:cubicBezTo>
                        <a:pt x="87" y="107"/>
                        <a:pt x="87" y="107"/>
                        <a:pt x="87" y="107"/>
                      </a:cubicBezTo>
                      <a:cubicBezTo>
                        <a:pt x="87" y="119"/>
                        <a:pt x="76" y="128"/>
                        <a:pt x="60" y="128"/>
                      </a:cubicBezTo>
                      <a:cubicBezTo>
                        <a:pt x="45" y="128"/>
                        <a:pt x="30" y="123"/>
                        <a:pt x="16" y="113"/>
                      </a:cubicBezTo>
                      <a:cubicBezTo>
                        <a:pt x="15" y="112"/>
                        <a:pt x="12" y="111"/>
                        <a:pt x="10" y="111"/>
                      </a:cubicBezTo>
                      <a:cubicBezTo>
                        <a:pt x="4" y="111"/>
                        <a:pt x="0" y="116"/>
                        <a:pt x="0" y="121"/>
                      </a:cubicBezTo>
                      <a:cubicBezTo>
                        <a:pt x="0" y="125"/>
                        <a:pt x="2" y="129"/>
                        <a:pt x="4" y="130"/>
                      </a:cubicBezTo>
                      <a:cubicBezTo>
                        <a:pt x="20" y="141"/>
                        <a:pt x="40" y="148"/>
                        <a:pt x="58" y="148"/>
                      </a:cubicBezTo>
                      <a:cubicBezTo>
                        <a:pt x="89" y="148"/>
                        <a:pt x="109" y="130"/>
                        <a:pt x="109" y="105"/>
                      </a:cubicBezTo>
                      <a:cubicBezTo>
                        <a:pt x="109" y="104"/>
                        <a:pt x="109" y="104"/>
                        <a:pt x="109" y="104"/>
                      </a:cubicBezTo>
                      <a:cubicBezTo>
                        <a:pt x="109" y="79"/>
                        <a:pt x="87" y="70"/>
                        <a:pt x="64" y="63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08" name="Freeform 10">
                  <a:extLst>
                    <a:ext uri="{FF2B5EF4-FFF2-40B4-BE49-F238E27FC236}">
                      <a16:creationId xmlns:a16="http://schemas.microsoft.com/office/drawing/2014/main" id="{5DEC0E14-7D60-497C-995B-47C2DB11331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355138" y="3702050"/>
                  <a:ext cx="300037" cy="631825"/>
                </a:xfrm>
                <a:custGeom>
                  <a:avLst/>
                  <a:gdLst>
                    <a:gd name="T0" fmla="*/ 78 w 89"/>
                    <a:gd name="T1" fmla="*/ 63 h 186"/>
                    <a:gd name="T2" fmla="*/ 89 w 89"/>
                    <a:gd name="T3" fmla="*/ 52 h 186"/>
                    <a:gd name="T4" fmla="*/ 78 w 89"/>
                    <a:gd name="T5" fmla="*/ 42 h 186"/>
                    <a:gd name="T6" fmla="*/ 44 w 89"/>
                    <a:gd name="T7" fmla="*/ 42 h 186"/>
                    <a:gd name="T8" fmla="*/ 44 w 89"/>
                    <a:gd name="T9" fmla="*/ 12 h 186"/>
                    <a:gd name="T10" fmla="*/ 32 w 89"/>
                    <a:gd name="T11" fmla="*/ 0 h 186"/>
                    <a:gd name="T12" fmla="*/ 20 w 89"/>
                    <a:gd name="T13" fmla="*/ 12 h 186"/>
                    <a:gd name="T14" fmla="*/ 20 w 89"/>
                    <a:gd name="T15" fmla="*/ 42 h 186"/>
                    <a:gd name="T16" fmla="*/ 10 w 89"/>
                    <a:gd name="T17" fmla="*/ 42 h 186"/>
                    <a:gd name="T18" fmla="*/ 0 w 89"/>
                    <a:gd name="T19" fmla="*/ 52 h 186"/>
                    <a:gd name="T20" fmla="*/ 10 w 89"/>
                    <a:gd name="T21" fmla="*/ 63 h 186"/>
                    <a:gd name="T22" fmla="*/ 20 w 89"/>
                    <a:gd name="T23" fmla="*/ 63 h 186"/>
                    <a:gd name="T24" fmla="*/ 20 w 89"/>
                    <a:gd name="T25" fmla="*/ 146 h 186"/>
                    <a:gd name="T26" fmla="*/ 61 w 89"/>
                    <a:gd name="T27" fmla="*/ 186 h 186"/>
                    <a:gd name="T28" fmla="*/ 82 w 89"/>
                    <a:gd name="T29" fmla="*/ 183 h 186"/>
                    <a:gd name="T30" fmla="*/ 89 w 89"/>
                    <a:gd name="T31" fmla="*/ 173 h 186"/>
                    <a:gd name="T32" fmla="*/ 78 w 89"/>
                    <a:gd name="T33" fmla="*/ 163 h 186"/>
                    <a:gd name="T34" fmla="*/ 76 w 89"/>
                    <a:gd name="T35" fmla="*/ 164 h 186"/>
                    <a:gd name="T36" fmla="*/ 66 w 89"/>
                    <a:gd name="T37" fmla="*/ 165 h 186"/>
                    <a:gd name="T38" fmla="*/ 44 w 89"/>
                    <a:gd name="T39" fmla="*/ 143 h 186"/>
                    <a:gd name="T40" fmla="*/ 44 w 89"/>
                    <a:gd name="T41" fmla="*/ 63 h 186"/>
                    <a:gd name="T42" fmla="*/ 78 w 89"/>
                    <a:gd name="T43" fmla="*/ 63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9" h="186">
                      <a:moveTo>
                        <a:pt x="78" y="63"/>
                      </a:moveTo>
                      <a:cubicBezTo>
                        <a:pt x="84" y="63"/>
                        <a:pt x="89" y="58"/>
                        <a:pt x="89" y="52"/>
                      </a:cubicBezTo>
                      <a:cubicBezTo>
                        <a:pt x="89" y="47"/>
                        <a:pt x="84" y="42"/>
                        <a:pt x="78" y="42"/>
                      </a:cubicBezTo>
                      <a:cubicBezTo>
                        <a:pt x="44" y="42"/>
                        <a:pt x="44" y="42"/>
                        <a:pt x="44" y="42"/>
                      </a:cubicBezTo>
                      <a:cubicBezTo>
                        <a:pt x="44" y="12"/>
                        <a:pt x="44" y="12"/>
                        <a:pt x="44" y="12"/>
                      </a:cubicBezTo>
                      <a:cubicBezTo>
                        <a:pt x="44" y="5"/>
                        <a:pt x="38" y="0"/>
                        <a:pt x="32" y="0"/>
                      </a:cubicBezTo>
                      <a:cubicBezTo>
                        <a:pt x="25" y="0"/>
                        <a:pt x="20" y="5"/>
                        <a:pt x="20" y="12"/>
                      </a:cubicBezTo>
                      <a:cubicBezTo>
                        <a:pt x="20" y="42"/>
                        <a:pt x="20" y="42"/>
                        <a:pt x="20" y="42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4" y="42"/>
                        <a:pt x="0" y="47"/>
                        <a:pt x="0" y="52"/>
                      </a:cubicBezTo>
                      <a:cubicBezTo>
                        <a:pt x="0" y="58"/>
                        <a:pt x="4" y="63"/>
                        <a:pt x="10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146"/>
                        <a:pt x="20" y="146"/>
                        <a:pt x="20" y="146"/>
                      </a:cubicBezTo>
                      <a:cubicBezTo>
                        <a:pt x="20" y="172"/>
                        <a:pt x="35" y="186"/>
                        <a:pt x="61" y="186"/>
                      </a:cubicBezTo>
                      <a:cubicBezTo>
                        <a:pt x="69" y="186"/>
                        <a:pt x="75" y="185"/>
                        <a:pt x="82" y="183"/>
                      </a:cubicBezTo>
                      <a:cubicBezTo>
                        <a:pt x="86" y="181"/>
                        <a:pt x="89" y="177"/>
                        <a:pt x="89" y="173"/>
                      </a:cubicBezTo>
                      <a:cubicBezTo>
                        <a:pt x="89" y="168"/>
                        <a:pt x="84" y="163"/>
                        <a:pt x="78" y="163"/>
                      </a:cubicBezTo>
                      <a:cubicBezTo>
                        <a:pt x="78" y="163"/>
                        <a:pt x="77" y="163"/>
                        <a:pt x="76" y="164"/>
                      </a:cubicBezTo>
                      <a:cubicBezTo>
                        <a:pt x="74" y="164"/>
                        <a:pt x="70" y="165"/>
                        <a:pt x="66" y="165"/>
                      </a:cubicBezTo>
                      <a:cubicBezTo>
                        <a:pt x="51" y="165"/>
                        <a:pt x="44" y="158"/>
                        <a:pt x="44" y="14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lnTo>
                        <a:pt x="78" y="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10" name="Freeform 11">
                  <a:extLst>
                    <a:ext uri="{FF2B5EF4-FFF2-40B4-BE49-F238E27FC236}">
                      <a16:creationId xmlns:a16="http://schemas.microsoft.com/office/drawing/2014/main" id="{E6E99AC2-C756-40F3-9526-0FF9519FAA3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777413" y="3838575"/>
                  <a:ext cx="80962" cy="492125"/>
                </a:xfrm>
                <a:custGeom>
                  <a:avLst/>
                  <a:gdLst>
                    <a:gd name="T0" fmla="*/ 12 w 24"/>
                    <a:gd name="T1" fmla="*/ 0 h 145"/>
                    <a:gd name="T2" fmla="*/ 0 w 24"/>
                    <a:gd name="T3" fmla="*/ 12 h 145"/>
                    <a:gd name="T4" fmla="*/ 0 w 24"/>
                    <a:gd name="T5" fmla="*/ 134 h 145"/>
                    <a:gd name="T6" fmla="*/ 12 w 24"/>
                    <a:gd name="T7" fmla="*/ 145 h 145"/>
                    <a:gd name="T8" fmla="*/ 24 w 24"/>
                    <a:gd name="T9" fmla="*/ 134 h 145"/>
                    <a:gd name="T10" fmla="*/ 24 w 24"/>
                    <a:gd name="T11" fmla="*/ 12 h 145"/>
                    <a:gd name="T12" fmla="*/ 12 w 24"/>
                    <a:gd name="T13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145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34"/>
                        <a:pt x="0" y="134"/>
                        <a:pt x="0" y="134"/>
                      </a:cubicBezTo>
                      <a:cubicBezTo>
                        <a:pt x="0" y="140"/>
                        <a:pt x="5" y="145"/>
                        <a:pt x="12" y="145"/>
                      </a:cubicBezTo>
                      <a:cubicBezTo>
                        <a:pt x="19" y="145"/>
                        <a:pt x="24" y="140"/>
                        <a:pt x="24" y="134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11" name="Freeform 12">
                  <a:extLst>
                    <a:ext uri="{FF2B5EF4-FFF2-40B4-BE49-F238E27FC236}">
                      <a16:creationId xmlns:a16="http://schemas.microsoft.com/office/drawing/2014/main" id="{966725D2-A55D-470A-BAAB-CB41D464A10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959975" y="3835400"/>
                  <a:ext cx="439737" cy="501650"/>
                </a:xfrm>
                <a:custGeom>
                  <a:avLst/>
                  <a:gdLst>
                    <a:gd name="T0" fmla="*/ 119 w 130"/>
                    <a:gd name="T1" fmla="*/ 107 h 148"/>
                    <a:gd name="T2" fmla="*/ 112 w 130"/>
                    <a:gd name="T3" fmla="*/ 110 h 148"/>
                    <a:gd name="T4" fmla="*/ 74 w 130"/>
                    <a:gd name="T5" fmla="*/ 127 h 148"/>
                    <a:gd name="T6" fmla="*/ 24 w 130"/>
                    <a:gd name="T7" fmla="*/ 74 h 148"/>
                    <a:gd name="T8" fmla="*/ 24 w 130"/>
                    <a:gd name="T9" fmla="*/ 74 h 148"/>
                    <a:gd name="T10" fmla="*/ 73 w 130"/>
                    <a:gd name="T11" fmla="*/ 21 h 148"/>
                    <a:gd name="T12" fmla="*/ 110 w 130"/>
                    <a:gd name="T13" fmla="*/ 37 h 148"/>
                    <a:gd name="T14" fmla="*/ 117 w 130"/>
                    <a:gd name="T15" fmla="*/ 40 h 148"/>
                    <a:gd name="T16" fmla="*/ 129 w 130"/>
                    <a:gd name="T17" fmla="*/ 29 h 148"/>
                    <a:gd name="T18" fmla="*/ 125 w 130"/>
                    <a:gd name="T19" fmla="*/ 20 h 148"/>
                    <a:gd name="T20" fmla="*/ 73 w 130"/>
                    <a:gd name="T21" fmla="*/ 0 h 148"/>
                    <a:gd name="T22" fmla="*/ 0 w 130"/>
                    <a:gd name="T23" fmla="*/ 74 h 148"/>
                    <a:gd name="T24" fmla="*/ 0 w 130"/>
                    <a:gd name="T25" fmla="*/ 75 h 148"/>
                    <a:gd name="T26" fmla="*/ 73 w 130"/>
                    <a:gd name="T27" fmla="*/ 148 h 148"/>
                    <a:gd name="T28" fmla="*/ 126 w 130"/>
                    <a:gd name="T29" fmla="*/ 126 h 148"/>
                    <a:gd name="T30" fmla="*/ 130 w 130"/>
                    <a:gd name="T31" fmla="*/ 118 h 148"/>
                    <a:gd name="T32" fmla="*/ 119 w 130"/>
                    <a:gd name="T33" fmla="*/ 10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0" h="148">
                      <a:moveTo>
                        <a:pt x="119" y="107"/>
                      </a:moveTo>
                      <a:cubicBezTo>
                        <a:pt x="116" y="107"/>
                        <a:pt x="114" y="108"/>
                        <a:pt x="112" y="110"/>
                      </a:cubicBezTo>
                      <a:cubicBezTo>
                        <a:pt x="100" y="122"/>
                        <a:pt x="88" y="127"/>
                        <a:pt x="74" y="127"/>
                      </a:cubicBezTo>
                      <a:cubicBezTo>
                        <a:pt x="46" y="127"/>
                        <a:pt x="24" y="104"/>
                        <a:pt x="24" y="74"/>
                      </a:cubicBezTo>
                      <a:cubicBezTo>
                        <a:pt x="24" y="74"/>
                        <a:pt x="24" y="74"/>
                        <a:pt x="24" y="74"/>
                      </a:cubicBezTo>
                      <a:cubicBezTo>
                        <a:pt x="24" y="44"/>
                        <a:pt x="45" y="21"/>
                        <a:pt x="73" y="21"/>
                      </a:cubicBezTo>
                      <a:cubicBezTo>
                        <a:pt x="90" y="21"/>
                        <a:pt x="101" y="29"/>
                        <a:pt x="110" y="37"/>
                      </a:cubicBezTo>
                      <a:cubicBezTo>
                        <a:pt x="112" y="39"/>
                        <a:pt x="115" y="40"/>
                        <a:pt x="117" y="40"/>
                      </a:cubicBezTo>
                      <a:cubicBezTo>
                        <a:pt x="124" y="40"/>
                        <a:pt x="129" y="35"/>
                        <a:pt x="129" y="29"/>
                      </a:cubicBezTo>
                      <a:cubicBezTo>
                        <a:pt x="129" y="25"/>
                        <a:pt x="127" y="22"/>
                        <a:pt x="125" y="20"/>
                      </a:cubicBezTo>
                      <a:cubicBezTo>
                        <a:pt x="110" y="6"/>
                        <a:pt x="93" y="0"/>
                        <a:pt x="73" y="0"/>
                      </a:cubicBezTo>
                      <a:cubicBezTo>
                        <a:pt x="33" y="0"/>
                        <a:pt x="0" y="33"/>
                        <a:pt x="0" y="74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115"/>
                        <a:pt x="33" y="148"/>
                        <a:pt x="73" y="148"/>
                      </a:cubicBezTo>
                      <a:cubicBezTo>
                        <a:pt x="94" y="148"/>
                        <a:pt x="111" y="141"/>
                        <a:pt x="126" y="126"/>
                      </a:cubicBezTo>
                      <a:cubicBezTo>
                        <a:pt x="128" y="124"/>
                        <a:pt x="130" y="121"/>
                        <a:pt x="130" y="118"/>
                      </a:cubicBezTo>
                      <a:cubicBezTo>
                        <a:pt x="130" y="112"/>
                        <a:pt x="125" y="107"/>
                        <a:pt x="119" y="107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12" name="Freeform 13">
                  <a:extLst>
                    <a:ext uri="{FF2B5EF4-FFF2-40B4-BE49-F238E27FC236}">
                      <a16:creationId xmlns:a16="http://schemas.microsoft.com/office/drawing/2014/main" id="{7A57E2E1-0021-4865-9CA1-F19F08F54A04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10494963" y="3838575"/>
                  <a:ext cx="427037" cy="498475"/>
                </a:xfrm>
                <a:custGeom>
                  <a:avLst/>
                  <a:gdLst>
                    <a:gd name="T0" fmla="*/ 111 w 126"/>
                    <a:gd name="T1" fmla="*/ 16 h 147"/>
                    <a:gd name="T2" fmla="*/ 65 w 126"/>
                    <a:gd name="T3" fmla="*/ 0 h 147"/>
                    <a:gd name="T4" fmla="*/ 19 w 126"/>
                    <a:gd name="T5" fmla="*/ 9 h 147"/>
                    <a:gd name="T6" fmla="*/ 12 w 126"/>
                    <a:gd name="T7" fmla="*/ 19 h 147"/>
                    <a:gd name="T8" fmla="*/ 23 w 126"/>
                    <a:gd name="T9" fmla="*/ 30 h 147"/>
                    <a:gd name="T10" fmla="*/ 27 w 126"/>
                    <a:gd name="T11" fmla="*/ 29 h 147"/>
                    <a:gd name="T12" fmla="*/ 63 w 126"/>
                    <a:gd name="T13" fmla="*/ 21 h 147"/>
                    <a:gd name="T14" fmla="*/ 103 w 126"/>
                    <a:gd name="T15" fmla="*/ 58 h 147"/>
                    <a:gd name="T16" fmla="*/ 103 w 126"/>
                    <a:gd name="T17" fmla="*/ 61 h 147"/>
                    <a:gd name="T18" fmla="*/ 61 w 126"/>
                    <a:gd name="T19" fmla="*/ 55 h 147"/>
                    <a:gd name="T20" fmla="*/ 0 w 126"/>
                    <a:gd name="T21" fmla="*/ 102 h 147"/>
                    <a:gd name="T22" fmla="*/ 0 w 126"/>
                    <a:gd name="T23" fmla="*/ 102 h 147"/>
                    <a:gd name="T24" fmla="*/ 54 w 126"/>
                    <a:gd name="T25" fmla="*/ 147 h 147"/>
                    <a:gd name="T26" fmla="*/ 103 w 126"/>
                    <a:gd name="T27" fmla="*/ 125 h 147"/>
                    <a:gd name="T28" fmla="*/ 103 w 126"/>
                    <a:gd name="T29" fmla="*/ 134 h 147"/>
                    <a:gd name="T30" fmla="*/ 114 w 126"/>
                    <a:gd name="T31" fmla="*/ 145 h 147"/>
                    <a:gd name="T32" fmla="*/ 126 w 126"/>
                    <a:gd name="T33" fmla="*/ 134 h 147"/>
                    <a:gd name="T34" fmla="*/ 126 w 126"/>
                    <a:gd name="T35" fmla="*/ 57 h 147"/>
                    <a:gd name="T36" fmla="*/ 111 w 126"/>
                    <a:gd name="T37" fmla="*/ 16 h 147"/>
                    <a:gd name="T38" fmla="*/ 58 w 126"/>
                    <a:gd name="T39" fmla="*/ 128 h 147"/>
                    <a:gd name="T40" fmla="*/ 24 w 126"/>
                    <a:gd name="T41" fmla="*/ 102 h 147"/>
                    <a:gd name="T42" fmla="*/ 24 w 126"/>
                    <a:gd name="T43" fmla="*/ 101 h 147"/>
                    <a:gd name="T44" fmla="*/ 64 w 126"/>
                    <a:gd name="T45" fmla="*/ 73 h 147"/>
                    <a:gd name="T46" fmla="*/ 103 w 126"/>
                    <a:gd name="T47" fmla="*/ 79 h 147"/>
                    <a:gd name="T48" fmla="*/ 103 w 126"/>
                    <a:gd name="T49" fmla="*/ 91 h 147"/>
                    <a:gd name="T50" fmla="*/ 58 w 126"/>
                    <a:gd name="T51" fmla="*/ 128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6" h="147">
                      <a:moveTo>
                        <a:pt x="111" y="16"/>
                      </a:moveTo>
                      <a:cubicBezTo>
                        <a:pt x="101" y="5"/>
                        <a:pt x="85" y="0"/>
                        <a:pt x="65" y="0"/>
                      </a:cubicBezTo>
                      <a:cubicBezTo>
                        <a:pt x="48" y="0"/>
                        <a:pt x="34" y="3"/>
                        <a:pt x="19" y="9"/>
                      </a:cubicBezTo>
                      <a:cubicBezTo>
                        <a:pt x="16" y="11"/>
                        <a:pt x="12" y="15"/>
                        <a:pt x="12" y="19"/>
                      </a:cubicBezTo>
                      <a:cubicBezTo>
                        <a:pt x="12" y="25"/>
                        <a:pt x="17" y="30"/>
                        <a:pt x="23" y="30"/>
                      </a:cubicBezTo>
                      <a:cubicBezTo>
                        <a:pt x="24" y="30"/>
                        <a:pt x="26" y="29"/>
                        <a:pt x="27" y="29"/>
                      </a:cubicBezTo>
                      <a:cubicBezTo>
                        <a:pt x="39" y="23"/>
                        <a:pt x="50" y="21"/>
                        <a:pt x="63" y="21"/>
                      </a:cubicBezTo>
                      <a:cubicBezTo>
                        <a:pt x="89" y="21"/>
                        <a:pt x="103" y="34"/>
                        <a:pt x="103" y="58"/>
                      </a:cubicBezTo>
                      <a:cubicBezTo>
                        <a:pt x="103" y="61"/>
                        <a:pt x="103" y="61"/>
                        <a:pt x="103" y="61"/>
                      </a:cubicBezTo>
                      <a:cubicBezTo>
                        <a:pt x="92" y="58"/>
                        <a:pt x="80" y="55"/>
                        <a:pt x="61" y="55"/>
                      </a:cubicBezTo>
                      <a:cubicBezTo>
                        <a:pt x="23" y="55"/>
                        <a:pt x="0" y="73"/>
                        <a:pt x="0" y="102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0" y="132"/>
                        <a:pt x="27" y="147"/>
                        <a:pt x="54" y="147"/>
                      </a:cubicBezTo>
                      <a:cubicBezTo>
                        <a:pt x="79" y="147"/>
                        <a:pt x="94" y="136"/>
                        <a:pt x="103" y="125"/>
                      </a:cubicBezTo>
                      <a:cubicBezTo>
                        <a:pt x="103" y="134"/>
                        <a:pt x="103" y="134"/>
                        <a:pt x="103" y="134"/>
                      </a:cubicBezTo>
                      <a:cubicBezTo>
                        <a:pt x="103" y="141"/>
                        <a:pt x="108" y="145"/>
                        <a:pt x="114" y="145"/>
                      </a:cubicBezTo>
                      <a:cubicBezTo>
                        <a:pt x="121" y="145"/>
                        <a:pt x="126" y="140"/>
                        <a:pt x="126" y="134"/>
                      </a:cubicBezTo>
                      <a:cubicBezTo>
                        <a:pt x="126" y="57"/>
                        <a:pt x="126" y="57"/>
                        <a:pt x="126" y="57"/>
                      </a:cubicBezTo>
                      <a:cubicBezTo>
                        <a:pt x="126" y="40"/>
                        <a:pt x="121" y="25"/>
                        <a:pt x="111" y="16"/>
                      </a:cubicBezTo>
                      <a:moveTo>
                        <a:pt x="58" y="128"/>
                      </a:moveTo>
                      <a:cubicBezTo>
                        <a:pt x="42" y="128"/>
                        <a:pt x="24" y="120"/>
                        <a:pt x="24" y="102"/>
                      </a:cubicBezTo>
                      <a:cubicBezTo>
                        <a:pt x="24" y="101"/>
                        <a:pt x="24" y="101"/>
                        <a:pt x="24" y="101"/>
                      </a:cubicBezTo>
                      <a:cubicBezTo>
                        <a:pt x="24" y="84"/>
                        <a:pt x="39" y="73"/>
                        <a:pt x="64" y="73"/>
                      </a:cubicBezTo>
                      <a:cubicBezTo>
                        <a:pt x="77" y="73"/>
                        <a:pt x="90" y="75"/>
                        <a:pt x="103" y="79"/>
                      </a:cubicBezTo>
                      <a:cubicBezTo>
                        <a:pt x="103" y="91"/>
                        <a:pt x="103" y="91"/>
                        <a:pt x="103" y="91"/>
                      </a:cubicBezTo>
                      <a:cubicBezTo>
                        <a:pt x="103" y="112"/>
                        <a:pt x="84" y="128"/>
                        <a:pt x="58" y="128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213" name="Oval 14">
                  <a:extLst>
                    <a:ext uri="{FF2B5EF4-FFF2-40B4-BE49-F238E27FC236}">
                      <a16:creationId xmlns:a16="http://schemas.microsoft.com/office/drawing/2014/main" id="{CBF81354-07A4-4B40-88C6-9C815112F1E4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9774238" y="3648075"/>
                  <a:ext cx="92075" cy="9207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D8FC133E-4A76-4031-A0A7-097B03AC6493}"/>
                  </a:ext>
                </a:extLst>
              </p:cNvPr>
              <p:cNvGrpSpPr/>
              <p:nvPr userDrawn="1"/>
            </p:nvGrpSpPr>
            <p:grpSpPr bwMode="white">
              <a:xfrm>
                <a:off x="564121" y="4756749"/>
                <a:ext cx="419634" cy="481486"/>
                <a:chOff x="5456238" y="3284538"/>
                <a:chExt cx="1249362" cy="1433512"/>
              </a:xfrm>
              <a:solidFill>
                <a:srgbClr val="DD0031"/>
              </a:solidFill>
            </p:grpSpPr>
            <p:grpSp>
              <p:nvGrpSpPr>
                <p:cNvPr id="182" name="Group 181">
                  <a:extLst>
                    <a:ext uri="{FF2B5EF4-FFF2-40B4-BE49-F238E27FC236}">
                      <a16:creationId xmlns:a16="http://schemas.microsoft.com/office/drawing/2014/main" id="{1E9896BA-C60A-485C-842C-560D4707179A}"/>
                    </a:ext>
                  </a:extLst>
                </p:cNvPr>
                <p:cNvGrpSpPr/>
                <p:nvPr userDrawn="1"/>
              </p:nvGrpSpPr>
              <p:grpSpPr bwMode="white">
                <a:xfrm>
                  <a:off x="5456238" y="3284538"/>
                  <a:ext cx="1249362" cy="1433512"/>
                  <a:chOff x="5456238" y="3284538"/>
                  <a:chExt cx="1249362" cy="1433512"/>
                </a:xfrm>
                <a:grpFill/>
              </p:grpSpPr>
              <p:sp>
                <p:nvSpPr>
                  <p:cNvPr id="184" name="Oval 15">
                    <a:extLst>
                      <a:ext uri="{FF2B5EF4-FFF2-40B4-BE49-F238E27FC236}">
                        <a16:creationId xmlns:a16="http://schemas.microsoft.com/office/drawing/2014/main" id="{117011B8-3B5C-45B7-90DC-318F5BDAC16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69013" y="3519488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85" name="Oval 16">
                    <a:extLst>
                      <a:ext uri="{FF2B5EF4-FFF2-40B4-BE49-F238E27FC236}">
                        <a16:creationId xmlns:a16="http://schemas.microsoft.com/office/drawing/2014/main" id="{7511AD4D-092B-4FCB-AF4C-621020535C4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51550" y="4283075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86" name="Oval 17">
                    <a:extLst>
                      <a:ext uri="{FF2B5EF4-FFF2-40B4-BE49-F238E27FC236}">
                        <a16:creationId xmlns:a16="http://schemas.microsoft.com/office/drawing/2014/main" id="{67323395-D89E-4303-A9E9-5B475CE52C0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689601" y="3903663"/>
                    <a:ext cx="196850" cy="1968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87" name="Freeform 18">
                    <a:extLst>
                      <a:ext uri="{FF2B5EF4-FFF2-40B4-BE49-F238E27FC236}">
                        <a16:creationId xmlns:a16="http://schemas.microsoft.com/office/drawing/2014/main" id="{BFF12E52-311B-44D1-8202-9EEEA290D47D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91201" y="3624263"/>
                    <a:ext cx="217487" cy="217487"/>
                  </a:xfrm>
                  <a:custGeom>
                    <a:avLst/>
                    <a:gdLst>
                      <a:gd name="T0" fmla="*/ 53 w 64"/>
                      <a:gd name="T1" fmla="*/ 11 h 64"/>
                      <a:gd name="T2" fmla="*/ 53 w 64"/>
                      <a:gd name="T3" fmla="*/ 52 h 64"/>
                      <a:gd name="T4" fmla="*/ 11 w 64"/>
                      <a:gd name="T5" fmla="*/ 52 h 64"/>
                      <a:gd name="T6" fmla="*/ 11 w 64"/>
                      <a:gd name="T7" fmla="*/ 11 h 64"/>
                      <a:gd name="T8" fmla="*/ 53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53" y="11"/>
                        </a:moveTo>
                        <a:cubicBezTo>
                          <a:pt x="64" y="22"/>
                          <a:pt x="64" y="41"/>
                          <a:pt x="53" y="52"/>
                        </a:cubicBezTo>
                        <a:cubicBezTo>
                          <a:pt x="41" y="64"/>
                          <a:pt x="23" y="64"/>
                          <a:pt x="11" y="52"/>
                        </a:cubicBezTo>
                        <a:cubicBezTo>
                          <a:pt x="0" y="41"/>
                          <a:pt x="0" y="22"/>
                          <a:pt x="11" y="11"/>
                        </a:cubicBezTo>
                        <a:cubicBezTo>
                          <a:pt x="23" y="0"/>
                          <a:pt x="41" y="0"/>
                          <a:pt x="53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88" name="Freeform 19">
                    <a:extLst>
                      <a:ext uri="{FF2B5EF4-FFF2-40B4-BE49-F238E27FC236}">
                        <a16:creationId xmlns:a16="http://schemas.microsoft.com/office/drawing/2014/main" id="{D37C5F22-178B-4C86-974F-A1A1D6F1E47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11900" y="4160838"/>
                    <a:ext cx="217487" cy="220662"/>
                  </a:xfrm>
                  <a:custGeom>
                    <a:avLst/>
                    <a:gdLst>
                      <a:gd name="T0" fmla="*/ 53 w 64"/>
                      <a:gd name="T1" fmla="*/ 12 h 65"/>
                      <a:gd name="T2" fmla="*/ 11 w 64"/>
                      <a:gd name="T3" fmla="*/ 12 h 65"/>
                      <a:gd name="T4" fmla="*/ 11 w 64"/>
                      <a:gd name="T5" fmla="*/ 53 h 65"/>
                      <a:gd name="T6" fmla="*/ 53 w 64"/>
                      <a:gd name="T7" fmla="*/ 53 h 65"/>
                      <a:gd name="T8" fmla="*/ 53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53" y="12"/>
                        </a:moveTo>
                        <a:cubicBezTo>
                          <a:pt x="41" y="0"/>
                          <a:pt x="23" y="0"/>
                          <a:pt x="11" y="12"/>
                        </a:cubicBezTo>
                        <a:cubicBezTo>
                          <a:pt x="0" y="23"/>
                          <a:pt x="0" y="42"/>
                          <a:pt x="11" y="53"/>
                        </a:cubicBezTo>
                        <a:cubicBezTo>
                          <a:pt x="23" y="65"/>
                          <a:pt x="41" y="65"/>
                          <a:pt x="53" y="53"/>
                        </a:cubicBezTo>
                        <a:cubicBezTo>
                          <a:pt x="64" y="42"/>
                          <a:pt x="64" y="23"/>
                          <a:pt x="53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89" name="Freeform 20">
                    <a:extLst>
                      <a:ext uri="{FF2B5EF4-FFF2-40B4-BE49-F238E27FC236}">
                        <a16:creationId xmlns:a16="http://schemas.microsoft.com/office/drawing/2014/main" id="{4A8A6A63-A2B0-423D-BCDB-EC08C938D216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91201" y="4160838"/>
                    <a:ext cx="217487" cy="220662"/>
                  </a:xfrm>
                  <a:custGeom>
                    <a:avLst/>
                    <a:gdLst>
                      <a:gd name="T0" fmla="*/ 11 w 64"/>
                      <a:gd name="T1" fmla="*/ 12 h 65"/>
                      <a:gd name="T2" fmla="*/ 53 w 64"/>
                      <a:gd name="T3" fmla="*/ 12 h 65"/>
                      <a:gd name="T4" fmla="*/ 53 w 64"/>
                      <a:gd name="T5" fmla="*/ 53 h 65"/>
                      <a:gd name="T6" fmla="*/ 11 w 64"/>
                      <a:gd name="T7" fmla="*/ 53 h 65"/>
                      <a:gd name="T8" fmla="*/ 11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11" y="12"/>
                        </a:moveTo>
                        <a:cubicBezTo>
                          <a:pt x="23" y="0"/>
                          <a:pt x="41" y="0"/>
                          <a:pt x="53" y="12"/>
                        </a:cubicBezTo>
                        <a:cubicBezTo>
                          <a:pt x="64" y="23"/>
                          <a:pt x="64" y="42"/>
                          <a:pt x="53" y="53"/>
                        </a:cubicBezTo>
                        <a:cubicBezTo>
                          <a:pt x="41" y="65"/>
                          <a:pt x="23" y="65"/>
                          <a:pt x="11" y="53"/>
                        </a:cubicBezTo>
                        <a:cubicBezTo>
                          <a:pt x="0" y="42"/>
                          <a:pt x="0" y="23"/>
                          <a:pt x="11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90" name="Freeform 21">
                    <a:extLst>
                      <a:ext uri="{FF2B5EF4-FFF2-40B4-BE49-F238E27FC236}">
                        <a16:creationId xmlns:a16="http://schemas.microsoft.com/office/drawing/2014/main" id="{C0A06FF1-F9B2-4DC5-9288-3AD7743B7D1D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29363" y="3624263"/>
                    <a:ext cx="217487" cy="217487"/>
                  </a:xfrm>
                  <a:custGeom>
                    <a:avLst/>
                    <a:gdLst>
                      <a:gd name="T0" fmla="*/ 11 w 64"/>
                      <a:gd name="T1" fmla="*/ 11 h 64"/>
                      <a:gd name="T2" fmla="*/ 11 w 64"/>
                      <a:gd name="T3" fmla="*/ 52 h 64"/>
                      <a:gd name="T4" fmla="*/ 53 w 64"/>
                      <a:gd name="T5" fmla="*/ 52 h 64"/>
                      <a:gd name="T6" fmla="*/ 53 w 64"/>
                      <a:gd name="T7" fmla="*/ 11 h 64"/>
                      <a:gd name="T8" fmla="*/ 11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11" y="11"/>
                        </a:moveTo>
                        <a:cubicBezTo>
                          <a:pt x="0" y="22"/>
                          <a:pt x="0" y="41"/>
                          <a:pt x="11" y="52"/>
                        </a:cubicBezTo>
                        <a:cubicBezTo>
                          <a:pt x="23" y="64"/>
                          <a:pt x="41" y="64"/>
                          <a:pt x="53" y="52"/>
                        </a:cubicBezTo>
                        <a:cubicBezTo>
                          <a:pt x="64" y="41"/>
                          <a:pt x="64" y="22"/>
                          <a:pt x="53" y="11"/>
                        </a:cubicBezTo>
                        <a:cubicBezTo>
                          <a:pt x="41" y="0"/>
                          <a:pt x="23" y="0"/>
                          <a:pt x="11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91" name="Oval 22">
                    <a:extLst>
                      <a:ext uri="{FF2B5EF4-FFF2-40B4-BE49-F238E27FC236}">
                        <a16:creationId xmlns:a16="http://schemas.microsoft.com/office/drawing/2014/main" id="{D2970D57-19B6-4992-A929-8E8D5B2B51B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86476" y="3284538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92" name="Oval 23">
                    <a:extLst>
                      <a:ext uri="{FF2B5EF4-FFF2-40B4-BE49-F238E27FC236}">
                        <a16:creationId xmlns:a16="http://schemas.microsoft.com/office/drawing/2014/main" id="{857F7639-221B-40F2-94D6-DFCA9A4F780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69013" y="4551363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93" name="Oval 24">
                    <a:extLst>
                      <a:ext uri="{FF2B5EF4-FFF2-40B4-BE49-F238E27FC236}">
                        <a16:creationId xmlns:a16="http://schemas.microsoft.com/office/drawing/2014/main" id="{9BC53E3C-954E-463E-AA2D-A9B36A8F473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456238" y="3916363"/>
                    <a:ext cx="166687" cy="16986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94" name="Freeform 25">
                    <a:extLst>
                      <a:ext uri="{FF2B5EF4-FFF2-40B4-BE49-F238E27FC236}">
                        <a16:creationId xmlns:a16="http://schemas.microsoft.com/office/drawing/2014/main" id="{440DA39B-A524-4946-B873-083DBB22110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32451" y="3460750"/>
                    <a:ext cx="182562" cy="184150"/>
                  </a:xfrm>
                  <a:custGeom>
                    <a:avLst/>
                    <a:gdLst>
                      <a:gd name="T0" fmla="*/ 44 w 54"/>
                      <a:gd name="T1" fmla="*/ 10 h 54"/>
                      <a:gd name="T2" fmla="*/ 44 w 54"/>
                      <a:gd name="T3" fmla="*/ 45 h 54"/>
                      <a:gd name="T4" fmla="*/ 9 w 54"/>
                      <a:gd name="T5" fmla="*/ 45 h 54"/>
                      <a:gd name="T6" fmla="*/ 9 w 54"/>
                      <a:gd name="T7" fmla="*/ 10 h 54"/>
                      <a:gd name="T8" fmla="*/ 44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4" y="10"/>
                        </a:moveTo>
                        <a:cubicBezTo>
                          <a:pt x="54" y="19"/>
                          <a:pt x="54" y="35"/>
                          <a:pt x="44" y="45"/>
                        </a:cubicBezTo>
                        <a:cubicBezTo>
                          <a:pt x="35" y="54"/>
                          <a:pt x="19" y="54"/>
                          <a:pt x="9" y="45"/>
                        </a:cubicBezTo>
                        <a:cubicBezTo>
                          <a:pt x="0" y="35"/>
                          <a:pt x="0" y="19"/>
                          <a:pt x="9" y="10"/>
                        </a:cubicBezTo>
                        <a:cubicBezTo>
                          <a:pt x="19" y="0"/>
                          <a:pt x="35" y="0"/>
                          <a:pt x="44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95" name="Freeform 26">
                    <a:extLst>
                      <a:ext uri="{FF2B5EF4-FFF2-40B4-BE49-F238E27FC236}">
                        <a16:creationId xmlns:a16="http://schemas.microsoft.com/office/drawing/2014/main" id="{F79D452E-2641-4FA6-897B-7DA174CD865F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05575" y="4357688"/>
                    <a:ext cx="182562" cy="184150"/>
                  </a:xfrm>
                  <a:custGeom>
                    <a:avLst/>
                    <a:gdLst>
                      <a:gd name="T0" fmla="*/ 45 w 54"/>
                      <a:gd name="T1" fmla="*/ 9 h 54"/>
                      <a:gd name="T2" fmla="*/ 10 w 54"/>
                      <a:gd name="T3" fmla="*/ 9 h 54"/>
                      <a:gd name="T4" fmla="*/ 10 w 54"/>
                      <a:gd name="T5" fmla="*/ 44 h 54"/>
                      <a:gd name="T6" fmla="*/ 45 w 54"/>
                      <a:gd name="T7" fmla="*/ 44 h 54"/>
                      <a:gd name="T8" fmla="*/ 45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5" y="9"/>
                        </a:moveTo>
                        <a:cubicBezTo>
                          <a:pt x="35" y="0"/>
                          <a:pt x="20" y="0"/>
                          <a:pt x="10" y="9"/>
                        </a:cubicBezTo>
                        <a:cubicBezTo>
                          <a:pt x="0" y="19"/>
                          <a:pt x="0" y="35"/>
                          <a:pt x="10" y="44"/>
                        </a:cubicBezTo>
                        <a:cubicBezTo>
                          <a:pt x="20" y="54"/>
                          <a:pt x="35" y="54"/>
                          <a:pt x="45" y="44"/>
                        </a:cubicBezTo>
                        <a:cubicBezTo>
                          <a:pt x="54" y="35"/>
                          <a:pt x="54" y="19"/>
                          <a:pt x="45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96" name="Freeform 27">
                    <a:extLst>
                      <a:ext uri="{FF2B5EF4-FFF2-40B4-BE49-F238E27FC236}">
                        <a16:creationId xmlns:a16="http://schemas.microsoft.com/office/drawing/2014/main" id="{A1328C4D-585A-4148-97BD-68A9ADA03771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32451" y="4357688"/>
                    <a:ext cx="182562" cy="184150"/>
                  </a:xfrm>
                  <a:custGeom>
                    <a:avLst/>
                    <a:gdLst>
                      <a:gd name="T0" fmla="*/ 9 w 54"/>
                      <a:gd name="T1" fmla="*/ 9 h 54"/>
                      <a:gd name="T2" fmla="*/ 44 w 54"/>
                      <a:gd name="T3" fmla="*/ 9 h 54"/>
                      <a:gd name="T4" fmla="*/ 44 w 54"/>
                      <a:gd name="T5" fmla="*/ 44 h 54"/>
                      <a:gd name="T6" fmla="*/ 9 w 54"/>
                      <a:gd name="T7" fmla="*/ 44 h 54"/>
                      <a:gd name="T8" fmla="*/ 9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9" y="9"/>
                        </a:moveTo>
                        <a:cubicBezTo>
                          <a:pt x="19" y="0"/>
                          <a:pt x="35" y="0"/>
                          <a:pt x="44" y="9"/>
                        </a:cubicBezTo>
                        <a:cubicBezTo>
                          <a:pt x="54" y="19"/>
                          <a:pt x="54" y="35"/>
                          <a:pt x="44" y="44"/>
                        </a:cubicBezTo>
                        <a:cubicBezTo>
                          <a:pt x="35" y="54"/>
                          <a:pt x="19" y="54"/>
                          <a:pt x="9" y="44"/>
                        </a:cubicBezTo>
                        <a:cubicBezTo>
                          <a:pt x="0" y="35"/>
                          <a:pt x="0" y="19"/>
                          <a:pt x="9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97" name="Freeform 28">
                    <a:extLst>
                      <a:ext uri="{FF2B5EF4-FFF2-40B4-BE49-F238E27FC236}">
                        <a16:creationId xmlns:a16="http://schemas.microsoft.com/office/drawing/2014/main" id="{460B0AE5-1F21-45EC-9ECB-9A11724F2C71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23038" y="3460750"/>
                    <a:ext cx="182562" cy="184150"/>
                  </a:xfrm>
                  <a:custGeom>
                    <a:avLst/>
                    <a:gdLst>
                      <a:gd name="T0" fmla="*/ 10 w 54"/>
                      <a:gd name="T1" fmla="*/ 10 h 54"/>
                      <a:gd name="T2" fmla="*/ 10 w 54"/>
                      <a:gd name="T3" fmla="*/ 45 h 54"/>
                      <a:gd name="T4" fmla="*/ 45 w 54"/>
                      <a:gd name="T5" fmla="*/ 45 h 54"/>
                      <a:gd name="T6" fmla="*/ 45 w 54"/>
                      <a:gd name="T7" fmla="*/ 10 h 54"/>
                      <a:gd name="T8" fmla="*/ 10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10" y="10"/>
                        </a:moveTo>
                        <a:cubicBezTo>
                          <a:pt x="0" y="19"/>
                          <a:pt x="0" y="35"/>
                          <a:pt x="10" y="45"/>
                        </a:cubicBezTo>
                        <a:cubicBezTo>
                          <a:pt x="20" y="54"/>
                          <a:pt x="35" y="54"/>
                          <a:pt x="45" y="45"/>
                        </a:cubicBezTo>
                        <a:cubicBezTo>
                          <a:pt x="54" y="35"/>
                          <a:pt x="54" y="19"/>
                          <a:pt x="45" y="10"/>
                        </a:cubicBezTo>
                        <a:cubicBezTo>
                          <a:pt x="35" y="0"/>
                          <a:pt x="20" y="0"/>
                          <a:pt x="10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98" name="Freeform 29">
                    <a:extLst>
                      <a:ext uri="{FF2B5EF4-FFF2-40B4-BE49-F238E27FC236}">
                        <a16:creationId xmlns:a16="http://schemas.microsoft.com/office/drawing/2014/main" id="{F360CA7F-2758-4764-B5CE-AC19368C230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872163" y="3400425"/>
                    <a:ext cx="166687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33 w 49"/>
                      <a:gd name="T3" fmla="*/ 45 h 50"/>
                      <a:gd name="T4" fmla="*/ 5 w 49"/>
                      <a:gd name="T5" fmla="*/ 33 h 50"/>
                      <a:gd name="T6" fmla="*/ 16 w 49"/>
                      <a:gd name="T7" fmla="*/ 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9" y="28"/>
                          <a:pt x="44" y="41"/>
                          <a:pt x="33" y="45"/>
                        </a:cubicBezTo>
                        <a:cubicBezTo>
                          <a:pt x="22" y="50"/>
                          <a:pt x="9" y="45"/>
                          <a:pt x="5" y="33"/>
                        </a:cubicBezTo>
                        <a:cubicBezTo>
                          <a:pt x="0" y="22"/>
                          <a:pt x="5" y="10"/>
                          <a:pt x="16" y="5"/>
                        </a:cubicBezTo>
                        <a:cubicBezTo>
                          <a:pt x="27" y="0"/>
                          <a:pt x="40" y="6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199" name="Freeform 30">
                    <a:extLst>
                      <a:ext uri="{FF2B5EF4-FFF2-40B4-BE49-F238E27FC236}">
                        <a16:creationId xmlns:a16="http://schemas.microsoft.com/office/drawing/2014/main" id="{A17FA7FC-56CA-431F-8EF8-E2B11F931DC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281738" y="4432300"/>
                    <a:ext cx="165100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16 w 49"/>
                      <a:gd name="T3" fmla="*/ 5 h 50"/>
                      <a:gd name="T4" fmla="*/ 4 w 49"/>
                      <a:gd name="T5" fmla="*/ 33 h 50"/>
                      <a:gd name="T6" fmla="*/ 33 w 49"/>
                      <a:gd name="T7" fmla="*/ 4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0" y="6"/>
                          <a:pt x="27" y="0"/>
                          <a:pt x="16" y="5"/>
                        </a:cubicBezTo>
                        <a:cubicBezTo>
                          <a:pt x="5" y="9"/>
                          <a:pt x="0" y="22"/>
                          <a:pt x="4" y="33"/>
                        </a:cubicBezTo>
                        <a:cubicBezTo>
                          <a:pt x="9" y="44"/>
                          <a:pt x="22" y="50"/>
                          <a:pt x="33" y="45"/>
                        </a:cubicBezTo>
                        <a:cubicBezTo>
                          <a:pt x="44" y="41"/>
                          <a:pt x="49" y="28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00" name="Freeform 32">
                    <a:extLst>
                      <a:ext uri="{FF2B5EF4-FFF2-40B4-BE49-F238E27FC236}">
                        <a16:creationId xmlns:a16="http://schemas.microsoft.com/office/drawing/2014/main" id="{21B74D2F-F577-4F06-A8C1-E6145650E80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572126" y="3702050"/>
                    <a:ext cx="165100" cy="169862"/>
                  </a:xfrm>
                  <a:custGeom>
                    <a:avLst/>
                    <a:gdLst>
                      <a:gd name="T0" fmla="*/ 33 w 49"/>
                      <a:gd name="T1" fmla="*/ 5 h 50"/>
                      <a:gd name="T2" fmla="*/ 45 w 49"/>
                      <a:gd name="T3" fmla="*/ 33 h 50"/>
                      <a:gd name="T4" fmla="*/ 16 w 49"/>
                      <a:gd name="T5" fmla="*/ 45 h 50"/>
                      <a:gd name="T6" fmla="*/ 4 w 49"/>
                      <a:gd name="T7" fmla="*/ 17 h 50"/>
                      <a:gd name="T8" fmla="*/ 33 w 49"/>
                      <a:gd name="T9" fmla="*/ 5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33" y="5"/>
                        </a:moveTo>
                        <a:cubicBezTo>
                          <a:pt x="44" y="10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4" y="17"/>
                        </a:cubicBezTo>
                        <a:cubicBezTo>
                          <a:pt x="9" y="6"/>
                          <a:pt x="22" y="0"/>
                          <a:pt x="33" y="5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01" name="Freeform 33">
                    <a:extLst>
                      <a:ext uri="{FF2B5EF4-FFF2-40B4-BE49-F238E27FC236}">
                        <a16:creationId xmlns:a16="http://schemas.microsoft.com/office/drawing/2014/main" id="{B3DDB55A-1138-4CE9-AB4C-0DD8D971E34C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872163" y="4432300"/>
                    <a:ext cx="166687" cy="169862"/>
                  </a:xfrm>
                  <a:custGeom>
                    <a:avLst/>
                    <a:gdLst>
                      <a:gd name="T0" fmla="*/ 5 w 49"/>
                      <a:gd name="T1" fmla="*/ 17 h 50"/>
                      <a:gd name="T2" fmla="*/ 33 w 49"/>
                      <a:gd name="T3" fmla="*/ 5 h 50"/>
                      <a:gd name="T4" fmla="*/ 45 w 49"/>
                      <a:gd name="T5" fmla="*/ 33 h 50"/>
                      <a:gd name="T6" fmla="*/ 16 w 49"/>
                      <a:gd name="T7" fmla="*/ 45 h 50"/>
                      <a:gd name="T8" fmla="*/ 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5" y="17"/>
                        </a:moveTo>
                        <a:cubicBezTo>
                          <a:pt x="9" y="6"/>
                          <a:pt x="22" y="0"/>
                          <a:pt x="33" y="5"/>
                        </a:cubicBezTo>
                        <a:cubicBezTo>
                          <a:pt x="44" y="9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  <p:sp>
                <p:nvSpPr>
                  <p:cNvPr id="202" name="Freeform 34">
                    <a:extLst>
                      <a:ext uri="{FF2B5EF4-FFF2-40B4-BE49-F238E27FC236}">
                        <a16:creationId xmlns:a16="http://schemas.microsoft.com/office/drawing/2014/main" id="{8CDAF987-FF3B-4D03-81D0-5A45B91825A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299201" y="3400425"/>
                    <a:ext cx="165100" cy="169862"/>
                  </a:xfrm>
                  <a:custGeom>
                    <a:avLst/>
                    <a:gdLst>
                      <a:gd name="T0" fmla="*/ 4 w 49"/>
                      <a:gd name="T1" fmla="*/ 17 h 50"/>
                      <a:gd name="T2" fmla="*/ 16 w 49"/>
                      <a:gd name="T3" fmla="*/ 45 h 50"/>
                      <a:gd name="T4" fmla="*/ 45 w 49"/>
                      <a:gd name="T5" fmla="*/ 33 h 50"/>
                      <a:gd name="T6" fmla="*/ 33 w 49"/>
                      <a:gd name="T7" fmla="*/ 5 h 50"/>
                      <a:gd name="T8" fmla="*/ 4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" y="17"/>
                        </a:moveTo>
                        <a:cubicBezTo>
                          <a:pt x="0" y="28"/>
                          <a:pt x="5" y="41"/>
                          <a:pt x="16" y="45"/>
                        </a:cubicBezTo>
                        <a:cubicBezTo>
                          <a:pt x="27" y="50"/>
                          <a:pt x="40" y="45"/>
                          <a:pt x="45" y="33"/>
                        </a:cubicBezTo>
                        <a:cubicBezTo>
                          <a:pt x="49" y="22"/>
                          <a:pt x="44" y="10"/>
                          <a:pt x="33" y="5"/>
                        </a:cubicBezTo>
                        <a:cubicBezTo>
                          <a:pt x="22" y="0"/>
                          <a:pt x="9" y="6"/>
                          <a:pt x="4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880" dirty="0"/>
                  </a:p>
                </p:txBody>
              </p:sp>
            </p:grpSp>
            <p:sp>
              <p:nvSpPr>
                <p:cNvPr id="183" name="Freeform 31">
                  <a:extLst>
                    <a:ext uri="{FF2B5EF4-FFF2-40B4-BE49-F238E27FC236}">
                      <a16:creationId xmlns:a16="http://schemas.microsoft.com/office/drawing/2014/main" id="{8A83FA39-57CC-4E00-A6E2-F495232A7C9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554663" y="4130675"/>
                  <a:ext cx="165100" cy="169862"/>
                </a:xfrm>
                <a:custGeom>
                  <a:avLst/>
                  <a:gdLst>
                    <a:gd name="T0" fmla="*/ 16 w 49"/>
                    <a:gd name="T1" fmla="*/ 5 h 50"/>
                    <a:gd name="T2" fmla="*/ 45 w 49"/>
                    <a:gd name="T3" fmla="*/ 17 h 50"/>
                    <a:gd name="T4" fmla="*/ 33 w 49"/>
                    <a:gd name="T5" fmla="*/ 45 h 50"/>
                    <a:gd name="T6" fmla="*/ 4 w 49"/>
                    <a:gd name="T7" fmla="*/ 33 h 50"/>
                    <a:gd name="T8" fmla="*/ 16 w 49"/>
                    <a:gd name="T9" fmla="*/ 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50">
                      <a:moveTo>
                        <a:pt x="16" y="5"/>
                      </a:moveTo>
                      <a:cubicBezTo>
                        <a:pt x="27" y="0"/>
                        <a:pt x="40" y="6"/>
                        <a:pt x="45" y="17"/>
                      </a:cubicBezTo>
                      <a:cubicBezTo>
                        <a:pt x="49" y="28"/>
                        <a:pt x="44" y="40"/>
                        <a:pt x="33" y="45"/>
                      </a:cubicBezTo>
                      <a:cubicBezTo>
                        <a:pt x="22" y="50"/>
                        <a:pt x="9" y="44"/>
                        <a:pt x="4" y="33"/>
                      </a:cubicBezTo>
                      <a:cubicBezTo>
                        <a:pt x="0" y="22"/>
                        <a:pt x="5" y="10"/>
                        <a:pt x="16" y="5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F42AC6F1-B4E0-47D9-87C3-94B619945171}"/>
                  </a:ext>
                </a:extLst>
              </p:cNvPr>
              <p:cNvGrpSpPr/>
              <p:nvPr userDrawn="1"/>
            </p:nvGrpSpPr>
            <p:grpSpPr bwMode="white">
              <a:xfrm>
                <a:off x="342306" y="4542399"/>
                <a:ext cx="720896" cy="910185"/>
                <a:chOff x="4795838" y="2646363"/>
                <a:chExt cx="2146299" cy="2709862"/>
              </a:xfrm>
              <a:solidFill>
                <a:srgbClr val="A2ACAB"/>
              </a:solidFill>
            </p:grpSpPr>
            <p:sp>
              <p:nvSpPr>
                <p:cNvPr id="139" name="Oval 35">
                  <a:extLst>
                    <a:ext uri="{FF2B5EF4-FFF2-40B4-BE49-F238E27FC236}">
                      <a16:creationId xmlns:a16="http://schemas.microsoft.com/office/drawing/2014/main" id="{7495F8CB-ADCD-4A0C-AC0B-39F6C600293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75363" y="3081338"/>
                  <a:ext cx="134937" cy="13493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0" name="Oval 36">
                  <a:extLst>
                    <a:ext uri="{FF2B5EF4-FFF2-40B4-BE49-F238E27FC236}">
                      <a16:creationId xmlns:a16="http://schemas.microsoft.com/office/drawing/2014/main" id="{C33FEBDF-1B3D-4F32-AB40-67CE8174E78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88063" y="2905125"/>
                  <a:ext cx="109537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1" name="Oval 37">
                  <a:extLst>
                    <a:ext uri="{FF2B5EF4-FFF2-40B4-BE49-F238E27FC236}">
                      <a16:creationId xmlns:a16="http://schemas.microsoft.com/office/drawing/2014/main" id="{3E08F35F-9D8A-486D-8A9E-B22A64E153B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05525" y="2759075"/>
                  <a:ext cx="74612" cy="7778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2" name="Oval 38">
                  <a:extLst>
                    <a:ext uri="{FF2B5EF4-FFF2-40B4-BE49-F238E27FC236}">
                      <a16:creationId xmlns:a16="http://schemas.microsoft.com/office/drawing/2014/main" id="{6052845B-DA72-4B05-81DD-4225C945F33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19813" y="2646363"/>
                  <a:ext cx="46037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3" name="Oval 39">
                  <a:extLst>
                    <a:ext uri="{FF2B5EF4-FFF2-40B4-BE49-F238E27FC236}">
                      <a16:creationId xmlns:a16="http://schemas.microsoft.com/office/drawing/2014/main" id="{F1094DBE-45BB-409C-ADE7-A7FB5B9299E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78538" y="4786313"/>
                  <a:ext cx="138112" cy="1381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4" name="Oval 40">
                  <a:extLst>
                    <a:ext uri="{FF2B5EF4-FFF2-40B4-BE49-F238E27FC236}">
                      <a16:creationId xmlns:a16="http://schemas.microsoft.com/office/drawing/2014/main" id="{F295984A-5A69-4CB9-B8D5-3AD5AF1A9C3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96000" y="4992688"/>
                  <a:ext cx="104775" cy="10636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5" name="Oval 41">
                  <a:extLst>
                    <a:ext uri="{FF2B5EF4-FFF2-40B4-BE49-F238E27FC236}">
                      <a16:creationId xmlns:a16="http://schemas.microsoft.com/office/drawing/2014/main" id="{BFBFEC6D-9064-462C-803A-C61713A3C392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08700" y="5165725"/>
                  <a:ext cx="77787" cy="793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6" name="Oval 42">
                  <a:extLst>
                    <a:ext uri="{FF2B5EF4-FFF2-40B4-BE49-F238E27FC236}">
                      <a16:creationId xmlns:a16="http://schemas.microsoft.com/office/drawing/2014/main" id="{E2188E19-82F0-4100-A06C-0E7034AA99EA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26163" y="5311775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7" name="Freeform 43">
                  <a:extLst>
                    <a:ext uri="{FF2B5EF4-FFF2-40B4-BE49-F238E27FC236}">
                      <a16:creationId xmlns:a16="http://schemas.microsoft.com/office/drawing/2014/main" id="{EEE18203-33B8-4CA7-BFB7-E02E504F2DAC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465763" y="3325813"/>
                  <a:ext cx="152400" cy="149225"/>
                </a:xfrm>
                <a:custGeom>
                  <a:avLst/>
                  <a:gdLst>
                    <a:gd name="T0" fmla="*/ 37 w 45"/>
                    <a:gd name="T1" fmla="*/ 8 h 44"/>
                    <a:gd name="T2" fmla="*/ 37 w 45"/>
                    <a:gd name="T3" fmla="*/ 36 h 44"/>
                    <a:gd name="T4" fmla="*/ 8 w 45"/>
                    <a:gd name="T5" fmla="*/ 36 h 44"/>
                    <a:gd name="T6" fmla="*/ 8 w 45"/>
                    <a:gd name="T7" fmla="*/ 8 h 44"/>
                    <a:gd name="T8" fmla="*/ 37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37" y="8"/>
                      </a:moveTo>
                      <a:cubicBezTo>
                        <a:pt x="45" y="15"/>
                        <a:pt x="45" y="28"/>
                        <a:pt x="37" y="36"/>
                      </a:cubicBezTo>
                      <a:cubicBezTo>
                        <a:pt x="29" y="44"/>
                        <a:pt x="16" y="44"/>
                        <a:pt x="8" y="36"/>
                      </a:cubicBezTo>
                      <a:cubicBezTo>
                        <a:pt x="0" y="28"/>
                        <a:pt x="0" y="15"/>
                        <a:pt x="8" y="8"/>
                      </a:cubicBezTo>
                      <a:cubicBezTo>
                        <a:pt x="16" y="0"/>
                        <a:pt x="29" y="0"/>
                        <a:pt x="37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8" name="Freeform 44">
                  <a:extLst>
                    <a:ext uri="{FF2B5EF4-FFF2-40B4-BE49-F238E27FC236}">
                      <a16:creationId xmlns:a16="http://schemas.microsoft.com/office/drawing/2014/main" id="{8B43B86F-B0DF-46C3-ACF3-1CC02727F2D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51463" y="3206750"/>
                  <a:ext cx="114300" cy="115887"/>
                </a:xfrm>
                <a:custGeom>
                  <a:avLst/>
                  <a:gdLst>
                    <a:gd name="T0" fmla="*/ 28 w 34"/>
                    <a:gd name="T1" fmla="*/ 6 h 34"/>
                    <a:gd name="T2" fmla="*/ 28 w 34"/>
                    <a:gd name="T3" fmla="*/ 28 h 34"/>
                    <a:gd name="T4" fmla="*/ 6 w 34"/>
                    <a:gd name="T5" fmla="*/ 28 h 34"/>
                    <a:gd name="T6" fmla="*/ 6 w 34"/>
                    <a:gd name="T7" fmla="*/ 6 h 34"/>
                    <a:gd name="T8" fmla="*/ 28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28" y="6"/>
                      </a:move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  <a:cubicBezTo>
                        <a:pt x="12" y="0"/>
                        <a:pt x="22" y="0"/>
                        <a:pt x="28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49" name="Freeform 45">
                  <a:extLst>
                    <a:ext uri="{FF2B5EF4-FFF2-40B4-BE49-F238E27FC236}">
                      <a16:creationId xmlns:a16="http://schemas.microsoft.com/office/drawing/2014/main" id="{B24C9F2B-2095-4AC9-8D35-05502AA2329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53038" y="3111500"/>
                  <a:ext cx="84137" cy="80962"/>
                </a:xfrm>
                <a:custGeom>
                  <a:avLst/>
                  <a:gdLst>
                    <a:gd name="T0" fmla="*/ 20 w 25"/>
                    <a:gd name="T1" fmla="*/ 4 h 24"/>
                    <a:gd name="T2" fmla="*/ 20 w 25"/>
                    <a:gd name="T3" fmla="*/ 20 h 24"/>
                    <a:gd name="T4" fmla="*/ 5 w 25"/>
                    <a:gd name="T5" fmla="*/ 20 h 24"/>
                    <a:gd name="T6" fmla="*/ 5 w 25"/>
                    <a:gd name="T7" fmla="*/ 4 h 24"/>
                    <a:gd name="T8" fmla="*/ 20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20" y="4"/>
                      </a:moveTo>
                      <a:cubicBezTo>
                        <a:pt x="25" y="8"/>
                        <a:pt x="25" y="15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5"/>
                        <a:pt x="0" y="8"/>
                        <a:pt x="5" y="4"/>
                      </a:cubicBezTo>
                      <a:cubicBezTo>
                        <a:pt x="9" y="0"/>
                        <a:pt x="16" y="0"/>
                        <a:pt x="20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50" name="Freeform 46">
                  <a:extLst>
                    <a:ext uri="{FF2B5EF4-FFF2-40B4-BE49-F238E27FC236}">
                      <a16:creationId xmlns:a16="http://schemas.microsoft.com/office/drawing/2014/main" id="{91E53115-27D4-4832-8556-47393AAFFE0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673850" y="4527550"/>
                  <a:ext cx="149225" cy="149225"/>
                </a:xfrm>
                <a:custGeom>
                  <a:avLst/>
                  <a:gdLst>
                    <a:gd name="T0" fmla="*/ 36 w 44"/>
                    <a:gd name="T1" fmla="*/ 8 h 44"/>
                    <a:gd name="T2" fmla="*/ 8 w 44"/>
                    <a:gd name="T3" fmla="*/ 8 h 44"/>
                    <a:gd name="T4" fmla="*/ 8 w 44"/>
                    <a:gd name="T5" fmla="*/ 37 h 44"/>
                    <a:gd name="T6" fmla="*/ 36 w 44"/>
                    <a:gd name="T7" fmla="*/ 37 h 44"/>
                    <a:gd name="T8" fmla="*/ 36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36" y="8"/>
                      </a:moveTo>
                      <a:cubicBezTo>
                        <a:pt x="28" y="0"/>
                        <a:pt x="16" y="0"/>
                        <a:pt x="8" y="8"/>
                      </a:cubicBezTo>
                      <a:cubicBezTo>
                        <a:pt x="0" y="16"/>
                        <a:pt x="0" y="29"/>
                        <a:pt x="8" y="37"/>
                      </a:cubicBezTo>
                      <a:cubicBezTo>
                        <a:pt x="16" y="44"/>
                        <a:pt x="28" y="44"/>
                        <a:pt x="36" y="37"/>
                      </a:cubicBezTo>
                      <a:cubicBezTo>
                        <a:pt x="44" y="29"/>
                        <a:pt x="44" y="16"/>
                        <a:pt x="36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51" name="Freeform 47">
                  <a:extLst>
                    <a:ext uri="{FF2B5EF4-FFF2-40B4-BE49-F238E27FC236}">
                      <a16:creationId xmlns:a16="http://schemas.microsoft.com/office/drawing/2014/main" id="{B4FA758A-2720-4956-B111-F860E0FB48B9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823075" y="4679950"/>
                  <a:ext cx="119062" cy="115887"/>
                </a:xfrm>
                <a:custGeom>
                  <a:avLst/>
                  <a:gdLst>
                    <a:gd name="T0" fmla="*/ 29 w 35"/>
                    <a:gd name="T1" fmla="*/ 6 h 34"/>
                    <a:gd name="T2" fmla="*/ 6 w 35"/>
                    <a:gd name="T3" fmla="*/ 6 h 34"/>
                    <a:gd name="T4" fmla="*/ 6 w 35"/>
                    <a:gd name="T5" fmla="*/ 28 h 34"/>
                    <a:gd name="T6" fmla="*/ 29 w 35"/>
                    <a:gd name="T7" fmla="*/ 28 h 34"/>
                    <a:gd name="T8" fmla="*/ 29 w 35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4">
                      <a:moveTo>
                        <a:pt x="29" y="6"/>
                      </a:moveTo>
                      <a:cubicBezTo>
                        <a:pt x="23" y="0"/>
                        <a:pt x="13" y="0"/>
                        <a:pt x="6" y="6"/>
                      </a:cubicBezTo>
                      <a:cubicBezTo>
                        <a:pt x="0" y="12"/>
                        <a:pt x="0" y="22"/>
                        <a:pt x="6" y="28"/>
                      </a:cubicBezTo>
                      <a:cubicBezTo>
                        <a:pt x="13" y="34"/>
                        <a:pt x="23" y="34"/>
                        <a:pt x="29" y="28"/>
                      </a:cubicBezTo>
                      <a:cubicBezTo>
                        <a:pt x="35" y="22"/>
                        <a:pt x="35" y="12"/>
                        <a:pt x="29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52" name="Oval 48">
                  <a:extLst>
                    <a:ext uri="{FF2B5EF4-FFF2-40B4-BE49-F238E27FC236}">
                      <a16:creationId xmlns:a16="http://schemas.microsoft.com/office/drawing/2014/main" id="{48315EA3-4E34-4B86-825B-B477A8B3C5F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5226050" y="3937000"/>
                  <a:ext cx="138112" cy="1365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53" name="Oval 49">
                  <a:extLst>
                    <a:ext uri="{FF2B5EF4-FFF2-40B4-BE49-F238E27FC236}">
                      <a16:creationId xmlns:a16="http://schemas.microsoft.com/office/drawing/2014/main" id="{161F6BD2-CD78-44DC-9B6F-16600A9A0B59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5053013" y="3951288"/>
                  <a:ext cx="104775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54" name="Oval 50">
                  <a:extLst>
                    <a:ext uri="{FF2B5EF4-FFF2-40B4-BE49-F238E27FC236}">
                      <a16:creationId xmlns:a16="http://schemas.microsoft.com/office/drawing/2014/main" id="{86E204CC-E2C2-4377-AC0B-22A55356617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4906963" y="3967163"/>
                  <a:ext cx="74612" cy="746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55" name="Oval 51">
                  <a:extLst>
                    <a:ext uri="{FF2B5EF4-FFF2-40B4-BE49-F238E27FC236}">
                      <a16:creationId xmlns:a16="http://schemas.microsoft.com/office/drawing/2014/main" id="{1BFC5776-9729-439A-88E7-443D06A5D73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4795838" y="3981450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56" name="Freeform 52">
                  <a:extLst>
                    <a:ext uri="{FF2B5EF4-FFF2-40B4-BE49-F238E27FC236}">
                      <a16:creationId xmlns:a16="http://schemas.microsoft.com/office/drawing/2014/main" id="{16961E45-C92A-4002-BA54-1CF4EEFC219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468938" y="4530725"/>
                  <a:ext cx="152400" cy="149225"/>
                </a:xfrm>
                <a:custGeom>
                  <a:avLst/>
                  <a:gdLst>
                    <a:gd name="T0" fmla="*/ 8 w 45"/>
                    <a:gd name="T1" fmla="*/ 8 h 44"/>
                    <a:gd name="T2" fmla="*/ 37 w 45"/>
                    <a:gd name="T3" fmla="*/ 8 h 44"/>
                    <a:gd name="T4" fmla="*/ 37 w 45"/>
                    <a:gd name="T5" fmla="*/ 37 h 44"/>
                    <a:gd name="T6" fmla="*/ 8 w 45"/>
                    <a:gd name="T7" fmla="*/ 37 h 44"/>
                    <a:gd name="T8" fmla="*/ 8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8" y="8"/>
                      </a:moveTo>
                      <a:cubicBezTo>
                        <a:pt x="16" y="0"/>
                        <a:pt x="29" y="0"/>
                        <a:pt x="37" y="8"/>
                      </a:cubicBezTo>
                      <a:cubicBezTo>
                        <a:pt x="45" y="16"/>
                        <a:pt x="45" y="29"/>
                        <a:pt x="37" y="37"/>
                      </a:cubicBezTo>
                      <a:cubicBezTo>
                        <a:pt x="29" y="44"/>
                        <a:pt x="16" y="44"/>
                        <a:pt x="8" y="37"/>
                      </a:cubicBezTo>
                      <a:cubicBezTo>
                        <a:pt x="0" y="29"/>
                        <a:pt x="0" y="16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57" name="Freeform 53">
                  <a:extLst>
                    <a:ext uri="{FF2B5EF4-FFF2-40B4-BE49-F238E27FC236}">
                      <a16:creationId xmlns:a16="http://schemas.microsoft.com/office/drawing/2014/main" id="{14CBBF5D-9911-4A97-A68C-8EE426F04853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54638" y="4684713"/>
                  <a:ext cx="114300" cy="114300"/>
                </a:xfrm>
                <a:custGeom>
                  <a:avLst/>
                  <a:gdLst>
                    <a:gd name="T0" fmla="*/ 6 w 34"/>
                    <a:gd name="T1" fmla="*/ 6 h 34"/>
                    <a:gd name="T2" fmla="*/ 28 w 34"/>
                    <a:gd name="T3" fmla="*/ 6 h 34"/>
                    <a:gd name="T4" fmla="*/ 28 w 34"/>
                    <a:gd name="T5" fmla="*/ 28 h 34"/>
                    <a:gd name="T6" fmla="*/ 6 w 34"/>
                    <a:gd name="T7" fmla="*/ 28 h 34"/>
                    <a:gd name="T8" fmla="*/ 6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6" y="6"/>
                      </a:moveTo>
                      <a:cubicBezTo>
                        <a:pt x="12" y="0"/>
                        <a:pt x="22" y="0"/>
                        <a:pt x="28" y="6"/>
                      </a:cubicBez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58" name="Freeform 54">
                  <a:extLst>
                    <a:ext uri="{FF2B5EF4-FFF2-40B4-BE49-F238E27FC236}">
                      <a16:creationId xmlns:a16="http://schemas.microsoft.com/office/drawing/2014/main" id="{D44CCDD8-25D0-466B-911C-67CC0D38FCD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56213" y="4813300"/>
                  <a:ext cx="84137" cy="80962"/>
                </a:xfrm>
                <a:custGeom>
                  <a:avLst/>
                  <a:gdLst>
                    <a:gd name="T0" fmla="*/ 5 w 25"/>
                    <a:gd name="T1" fmla="*/ 4 h 24"/>
                    <a:gd name="T2" fmla="*/ 20 w 25"/>
                    <a:gd name="T3" fmla="*/ 4 h 24"/>
                    <a:gd name="T4" fmla="*/ 20 w 25"/>
                    <a:gd name="T5" fmla="*/ 20 h 24"/>
                    <a:gd name="T6" fmla="*/ 5 w 25"/>
                    <a:gd name="T7" fmla="*/ 20 h 24"/>
                    <a:gd name="T8" fmla="*/ 5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5" y="4"/>
                      </a:moveTo>
                      <a:cubicBezTo>
                        <a:pt x="9" y="0"/>
                        <a:pt x="16" y="0"/>
                        <a:pt x="20" y="4"/>
                      </a:cubicBezTo>
                      <a:cubicBezTo>
                        <a:pt x="25" y="9"/>
                        <a:pt x="25" y="16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6"/>
                        <a:pt x="0" y="9"/>
                        <a:pt x="5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59" name="Freeform 55">
                  <a:extLst>
                    <a:ext uri="{FF2B5EF4-FFF2-40B4-BE49-F238E27FC236}">
                      <a16:creationId xmlns:a16="http://schemas.microsoft.com/office/drawing/2014/main" id="{DFE589B8-E1DD-4A2D-9916-9A0483A865C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81600" y="4921250"/>
                  <a:ext cx="50800" cy="47625"/>
                </a:xfrm>
                <a:custGeom>
                  <a:avLst/>
                  <a:gdLst>
                    <a:gd name="T0" fmla="*/ 3 w 15"/>
                    <a:gd name="T1" fmla="*/ 2 h 14"/>
                    <a:gd name="T2" fmla="*/ 12 w 15"/>
                    <a:gd name="T3" fmla="*/ 2 h 14"/>
                    <a:gd name="T4" fmla="*/ 12 w 15"/>
                    <a:gd name="T5" fmla="*/ 12 h 14"/>
                    <a:gd name="T6" fmla="*/ 3 w 15"/>
                    <a:gd name="T7" fmla="*/ 12 h 14"/>
                    <a:gd name="T8" fmla="*/ 3 w 15"/>
                    <a:gd name="T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3" y="2"/>
                      </a:moveTo>
                      <a:cubicBezTo>
                        <a:pt x="6" y="0"/>
                        <a:pt x="10" y="0"/>
                        <a:pt x="12" y="2"/>
                      </a:cubicBezTo>
                      <a:cubicBezTo>
                        <a:pt x="15" y="5"/>
                        <a:pt x="15" y="9"/>
                        <a:pt x="12" y="12"/>
                      </a:cubicBezTo>
                      <a:cubicBezTo>
                        <a:pt x="10" y="14"/>
                        <a:pt x="6" y="14"/>
                        <a:pt x="3" y="12"/>
                      </a:cubicBezTo>
                      <a:cubicBezTo>
                        <a:pt x="0" y="9"/>
                        <a:pt x="0" y="5"/>
                        <a:pt x="3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60" name="Freeform 56">
                  <a:extLst>
                    <a:ext uri="{FF2B5EF4-FFF2-40B4-BE49-F238E27FC236}">
                      <a16:creationId xmlns:a16="http://schemas.microsoft.com/office/drawing/2014/main" id="{44EF9935-6469-4E0B-8C0D-B97921DA3D3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670675" y="3322638"/>
                  <a:ext cx="149225" cy="149225"/>
                </a:xfrm>
                <a:custGeom>
                  <a:avLst/>
                  <a:gdLst>
                    <a:gd name="T0" fmla="*/ 8 w 44"/>
                    <a:gd name="T1" fmla="*/ 8 h 44"/>
                    <a:gd name="T2" fmla="*/ 8 w 44"/>
                    <a:gd name="T3" fmla="*/ 36 h 44"/>
                    <a:gd name="T4" fmla="*/ 36 w 44"/>
                    <a:gd name="T5" fmla="*/ 36 h 44"/>
                    <a:gd name="T6" fmla="*/ 36 w 44"/>
                    <a:gd name="T7" fmla="*/ 8 h 44"/>
                    <a:gd name="T8" fmla="*/ 8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8" y="8"/>
                      </a:moveTo>
                      <a:cubicBezTo>
                        <a:pt x="0" y="15"/>
                        <a:pt x="0" y="28"/>
                        <a:pt x="8" y="36"/>
                      </a:cubicBezTo>
                      <a:cubicBezTo>
                        <a:pt x="16" y="44"/>
                        <a:pt x="28" y="44"/>
                        <a:pt x="36" y="36"/>
                      </a:cubicBezTo>
                      <a:cubicBezTo>
                        <a:pt x="44" y="28"/>
                        <a:pt x="44" y="15"/>
                        <a:pt x="36" y="8"/>
                      </a:cubicBezTo>
                      <a:cubicBezTo>
                        <a:pt x="28" y="0"/>
                        <a:pt x="16" y="0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61" name="Freeform 57">
                  <a:extLst>
                    <a:ext uri="{FF2B5EF4-FFF2-40B4-BE49-F238E27FC236}">
                      <a16:creationId xmlns:a16="http://schemas.microsoft.com/office/drawing/2014/main" id="{958CF3C5-737A-4699-BBCE-870B09769760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91200" y="3227388"/>
                  <a:ext cx="138112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27 w 41"/>
                    <a:gd name="T3" fmla="*/ 37 h 41"/>
                    <a:gd name="T4" fmla="*/ 4 w 41"/>
                    <a:gd name="T5" fmla="*/ 28 h 41"/>
                    <a:gd name="T6" fmla="*/ 14 w 41"/>
                    <a:gd name="T7" fmla="*/ 4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41" y="23"/>
                        <a:pt x="37" y="34"/>
                        <a:pt x="27" y="37"/>
                      </a:cubicBezTo>
                      <a:cubicBezTo>
                        <a:pt x="18" y="41"/>
                        <a:pt x="7" y="37"/>
                        <a:pt x="4" y="28"/>
                      </a:cubicBezTo>
                      <a:cubicBezTo>
                        <a:pt x="0" y="18"/>
                        <a:pt x="4" y="8"/>
                        <a:pt x="14" y="4"/>
                      </a:cubicBezTo>
                      <a:cubicBezTo>
                        <a:pt x="23" y="0"/>
                        <a:pt x="33" y="5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62" name="Freeform 58">
                  <a:extLst>
                    <a:ext uri="{FF2B5EF4-FFF2-40B4-BE49-F238E27FC236}">
                      <a16:creationId xmlns:a16="http://schemas.microsoft.com/office/drawing/2014/main" id="{136B71E2-6363-4D8B-B2F8-6536C467864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43575" y="3084513"/>
                  <a:ext cx="104775" cy="107950"/>
                </a:xfrm>
                <a:custGeom>
                  <a:avLst/>
                  <a:gdLst>
                    <a:gd name="T0" fmla="*/ 29 w 31"/>
                    <a:gd name="T1" fmla="*/ 11 h 32"/>
                    <a:gd name="T2" fmla="*/ 21 w 31"/>
                    <a:gd name="T3" fmla="*/ 29 h 32"/>
                    <a:gd name="T4" fmla="*/ 3 w 31"/>
                    <a:gd name="T5" fmla="*/ 22 h 32"/>
                    <a:gd name="T6" fmla="*/ 10 w 31"/>
                    <a:gd name="T7" fmla="*/ 3 h 32"/>
                    <a:gd name="T8" fmla="*/ 29 w 31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29" y="11"/>
                      </a:moveTo>
                      <a:cubicBezTo>
                        <a:pt x="31" y="18"/>
                        <a:pt x="28" y="26"/>
                        <a:pt x="21" y="29"/>
                      </a:cubicBezTo>
                      <a:cubicBezTo>
                        <a:pt x="14" y="32"/>
                        <a:pt x="5" y="29"/>
                        <a:pt x="3" y="22"/>
                      </a:cubicBezTo>
                      <a:cubicBezTo>
                        <a:pt x="0" y="14"/>
                        <a:pt x="3" y="6"/>
                        <a:pt x="10" y="3"/>
                      </a:cubicBezTo>
                      <a:cubicBezTo>
                        <a:pt x="18" y="0"/>
                        <a:pt x="26" y="4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63" name="Freeform 59">
                  <a:extLst>
                    <a:ext uri="{FF2B5EF4-FFF2-40B4-BE49-F238E27FC236}">
                      <a16:creationId xmlns:a16="http://schemas.microsoft.com/office/drawing/2014/main" id="{B76B1713-FDF1-4170-B842-7328B653279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369050" y="4643438"/>
                  <a:ext cx="139700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13 w 41"/>
                    <a:gd name="T3" fmla="*/ 4 h 41"/>
                    <a:gd name="T4" fmla="*/ 4 w 41"/>
                    <a:gd name="T5" fmla="*/ 28 h 41"/>
                    <a:gd name="T6" fmla="*/ 27 w 41"/>
                    <a:gd name="T7" fmla="*/ 37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33" y="5"/>
                        <a:pt x="23" y="0"/>
                        <a:pt x="13" y="4"/>
                      </a:cubicBezTo>
                      <a:cubicBezTo>
                        <a:pt x="4" y="8"/>
                        <a:pt x="0" y="18"/>
                        <a:pt x="4" y="28"/>
                      </a:cubicBezTo>
                      <a:cubicBezTo>
                        <a:pt x="7" y="37"/>
                        <a:pt x="18" y="41"/>
                        <a:pt x="27" y="37"/>
                      </a:cubicBezTo>
                      <a:cubicBezTo>
                        <a:pt x="36" y="34"/>
                        <a:pt x="41" y="23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64" name="Freeform 60">
                  <a:extLst>
                    <a:ext uri="{FF2B5EF4-FFF2-40B4-BE49-F238E27FC236}">
                      <a16:creationId xmlns:a16="http://schemas.microsoft.com/office/drawing/2014/main" id="{C1DD7749-49C2-44AB-BFE4-D946B7A3A58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446838" y="4816475"/>
                  <a:ext cx="109537" cy="107950"/>
                </a:xfrm>
                <a:custGeom>
                  <a:avLst/>
                  <a:gdLst>
                    <a:gd name="T0" fmla="*/ 29 w 32"/>
                    <a:gd name="T1" fmla="*/ 11 h 32"/>
                    <a:gd name="T2" fmla="*/ 11 w 32"/>
                    <a:gd name="T3" fmla="*/ 3 h 32"/>
                    <a:gd name="T4" fmla="*/ 3 w 32"/>
                    <a:gd name="T5" fmla="*/ 22 h 32"/>
                    <a:gd name="T6" fmla="*/ 21 w 32"/>
                    <a:gd name="T7" fmla="*/ 29 h 32"/>
                    <a:gd name="T8" fmla="*/ 29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9" y="11"/>
                      </a:moveTo>
                      <a:cubicBezTo>
                        <a:pt x="26" y="4"/>
                        <a:pt x="18" y="0"/>
                        <a:pt x="11" y="3"/>
                      </a:cubicBezTo>
                      <a:cubicBezTo>
                        <a:pt x="4" y="6"/>
                        <a:pt x="0" y="14"/>
                        <a:pt x="3" y="22"/>
                      </a:cubicBezTo>
                      <a:cubicBezTo>
                        <a:pt x="6" y="29"/>
                        <a:pt x="14" y="32"/>
                        <a:pt x="21" y="29"/>
                      </a:cubicBezTo>
                      <a:cubicBezTo>
                        <a:pt x="29" y="26"/>
                        <a:pt x="32" y="18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65" name="Freeform 61">
                  <a:extLst>
                    <a:ext uri="{FF2B5EF4-FFF2-40B4-BE49-F238E27FC236}">
                      <a16:creationId xmlns:a16="http://schemas.microsoft.com/office/drawing/2014/main" id="{7A6136D6-CF23-44BF-A1D4-169F0F06A76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18275" y="4965700"/>
                  <a:ext cx="74612" cy="77787"/>
                </a:xfrm>
                <a:custGeom>
                  <a:avLst/>
                  <a:gdLst>
                    <a:gd name="T0" fmla="*/ 20 w 22"/>
                    <a:gd name="T1" fmla="*/ 8 h 23"/>
                    <a:gd name="T2" fmla="*/ 7 w 22"/>
                    <a:gd name="T3" fmla="*/ 2 h 23"/>
                    <a:gd name="T4" fmla="*/ 2 w 22"/>
                    <a:gd name="T5" fmla="*/ 15 h 23"/>
                    <a:gd name="T6" fmla="*/ 15 w 22"/>
                    <a:gd name="T7" fmla="*/ 21 h 23"/>
                    <a:gd name="T8" fmla="*/ 20 w 22"/>
                    <a:gd name="T9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20" y="8"/>
                      </a:moveTo>
                      <a:cubicBezTo>
                        <a:pt x="18" y="3"/>
                        <a:pt x="12" y="0"/>
                        <a:pt x="7" y="2"/>
                      </a:cubicBezTo>
                      <a:cubicBezTo>
                        <a:pt x="2" y="4"/>
                        <a:pt x="0" y="10"/>
                        <a:pt x="2" y="15"/>
                      </a:cubicBezTo>
                      <a:cubicBezTo>
                        <a:pt x="4" y="20"/>
                        <a:pt x="10" y="23"/>
                        <a:pt x="15" y="21"/>
                      </a:cubicBezTo>
                      <a:cubicBezTo>
                        <a:pt x="20" y="19"/>
                        <a:pt x="22" y="13"/>
                        <a:pt x="20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66" name="Freeform 62">
                  <a:extLst>
                    <a:ext uri="{FF2B5EF4-FFF2-40B4-BE49-F238E27FC236}">
                      <a16:creationId xmlns:a16="http://schemas.microsoft.com/office/drawing/2014/main" id="{893852AC-EFED-44C2-A741-C1E4E5A6D129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75425" y="5087938"/>
                  <a:ext cx="47625" cy="47625"/>
                </a:xfrm>
                <a:custGeom>
                  <a:avLst/>
                  <a:gdLst>
                    <a:gd name="T0" fmla="*/ 12 w 14"/>
                    <a:gd name="T1" fmla="*/ 5 h 14"/>
                    <a:gd name="T2" fmla="*/ 5 w 14"/>
                    <a:gd name="T3" fmla="*/ 1 h 14"/>
                    <a:gd name="T4" fmla="*/ 1 w 14"/>
                    <a:gd name="T5" fmla="*/ 9 h 14"/>
                    <a:gd name="T6" fmla="*/ 9 w 14"/>
                    <a:gd name="T7" fmla="*/ 12 h 14"/>
                    <a:gd name="T8" fmla="*/ 1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2" y="5"/>
                      </a:moveTo>
                      <a:cubicBezTo>
                        <a:pt x="11" y="2"/>
                        <a:pt x="8" y="0"/>
                        <a:pt x="5" y="1"/>
                      </a:cubicBezTo>
                      <a:cubicBezTo>
                        <a:pt x="1" y="3"/>
                        <a:pt x="0" y="6"/>
                        <a:pt x="1" y="9"/>
                      </a:cubicBezTo>
                      <a:cubicBezTo>
                        <a:pt x="3" y="12"/>
                        <a:pt x="6" y="14"/>
                        <a:pt x="9" y="12"/>
                      </a:cubicBezTo>
                      <a:cubicBezTo>
                        <a:pt x="12" y="11"/>
                        <a:pt x="14" y="8"/>
                        <a:pt x="1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67" name="Freeform 63">
                  <a:extLst>
                    <a:ext uri="{FF2B5EF4-FFF2-40B4-BE49-F238E27FC236}">
                      <a16:creationId xmlns:a16="http://schemas.microsoft.com/office/drawing/2014/main" id="{E2C483F8-B2DB-42FA-B4D2-433120CE418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78450" y="3641725"/>
                  <a:ext cx="138112" cy="139700"/>
                </a:xfrm>
                <a:custGeom>
                  <a:avLst/>
                  <a:gdLst>
                    <a:gd name="T0" fmla="*/ 27 w 41"/>
                    <a:gd name="T1" fmla="*/ 4 h 41"/>
                    <a:gd name="T2" fmla="*/ 37 w 41"/>
                    <a:gd name="T3" fmla="*/ 27 h 41"/>
                    <a:gd name="T4" fmla="*/ 13 w 41"/>
                    <a:gd name="T5" fmla="*/ 37 h 41"/>
                    <a:gd name="T6" fmla="*/ 3 w 41"/>
                    <a:gd name="T7" fmla="*/ 13 h 41"/>
                    <a:gd name="T8" fmla="*/ 27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27" y="4"/>
                      </a:moveTo>
                      <a:cubicBezTo>
                        <a:pt x="36" y="7"/>
                        <a:pt x="41" y="18"/>
                        <a:pt x="37" y="27"/>
                      </a:cubicBezTo>
                      <a:cubicBezTo>
                        <a:pt x="33" y="36"/>
                        <a:pt x="22" y="41"/>
                        <a:pt x="13" y="37"/>
                      </a:cubicBezTo>
                      <a:cubicBezTo>
                        <a:pt x="4" y="33"/>
                        <a:pt x="0" y="22"/>
                        <a:pt x="3" y="13"/>
                      </a:cubicBezTo>
                      <a:cubicBezTo>
                        <a:pt x="7" y="4"/>
                        <a:pt x="18" y="0"/>
                        <a:pt x="27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68" name="Freeform 64">
                  <a:extLst>
                    <a:ext uri="{FF2B5EF4-FFF2-40B4-BE49-F238E27FC236}">
                      <a16:creationId xmlns:a16="http://schemas.microsoft.com/office/drawing/2014/main" id="{2486FF6D-E669-44F0-8F57-4D5A41E7C86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35575" y="3590925"/>
                  <a:ext cx="107950" cy="107950"/>
                </a:xfrm>
                <a:custGeom>
                  <a:avLst/>
                  <a:gdLst>
                    <a:gd name="T0" fmla="*/ 21 w 32"/>
                    <a:gd name="T1" fmla="*/ 3 h 32"/>
                    <a:gd name="T2" fmla="*/ 29 w 32"/>
                    <a:gd name="T3" fmla="*/ 21 h 32"/>
                    <a:gd name="T4" fmla="*/ 10 w 32"/>
                    <a:gd name="T5" fmla="*/ 29 h 32"/>
                    <a:gd name="T6" fmla="*/ 3 w 32"/>
                    <a:gd name="T7" fmla="*/ 10 h 32"/>
                    <a:gd name="T8" fmla="*/ 21 w 32"/>
                    <a:gd name="T9" fmla="*/ 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1" y="3"/>
                      </a:moveTo>
                      <a:cubicBezTo>
                        <a:pt x="28" y="6"/>
                        <a:pt x="32" y="14"/>
                        <a:pt x="29" y="21"/>
                      </a:cubicBezTo>
                      <a:cubicBezTo>
                        <a:pt x="26" y="28"/>
                        <a:pt x="18" y="32"/>
                        <a:pt x="10" y="29"/>
                      </a:cubicBezTo>
                      <a:cubicBezTo>
                        <a:pt x="3" y="26"/>
                        <a:pt x="0" y="17"/>
                        <a:pt x="3" y="10"/>
                      </a:cubicBezTo>
                      <a:cubicBezTo>
                        <a:pt x="6" y="3"/>
                        <a:pt x="14" y="0"/>
                        <a:pt x="2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69" name="Freeform 65">
                  <a:extLst>
                    <a:ext uri="{FF2B5EF4-FFF2-40B4-BE49-F238E27FC236}">
                      <a16:creationId xmlns:a16="http://schemas.microsoft.com/office/drawing/2014/main" id="{C330F1CE-F6B5-4975-B1E0-60084F4145F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21275" y="3549650"/>
                  <a:ext cx="74612" cy="77787"/>
                </a:xfrm>
                <a:custGeom>
                  <a:avLst/>
                  <a:gdLst>
                    <a:gd name="T0" fmla="*/ 15 w 22"/>
                    <a:gd name="T1" fmla="*/ 2 h 23"/>
                    <a:gd name="T2" fmla="*/ 20 w 22"/>
                    <a:gd name="T3" fmla="*/ 15 h 23"/>
                    <a:gd name="T4" fmla="*/ 7 w 22"/>
                    <a:gd name="T5" fmla="*/ 20 h 23"/>
                    <a:gd name="T6" fmla="*/ 2 w 22"/>
                    <a:gd name="T7" fmla="*/ 7 h 23"/>
                    <a:gd name="T8" fmla="*/ 15 w 22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5" y="2"/>
                      </a:moveTo>
                      <a:cubicBezTo>
                        <a:pt x="20" y="4"/>
                        <a:pt x="22" y="10"/>
                        <a:pt x="20" y="15"/>
                      </a:cubicBezTo>
                      <a:cubicBezTo>
                        <a:pt x="18" y="20"/>
                        <a:pt x="12" y="23"/>
                        <a:pt x="7" y="20"/>
                      </a:cubicBezTo>
                      <a:cubicBezTo>
                        <a:pt x="2" y="18"/>
                        <a:pt x="0" y="13"/>
                        <a:pt x="2" y="7"/>
                      </a:cubicBezTo>
                      <a:cubicBezTo>
                        <a:pt x="4" y="2"/>
                        <a:pt x="10" y="0"/>
                        <a:pt x="15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0" name="Freeform 66">
                  <a:extLst>
                    <a:ext uri="{FF2B5EF4-FFF2-40B4-BE49-F238E27FC236}">
                      <a16:creationId xmlns:a16="http://schemas.microsoft.com/office/drawing/2014/main" id="{EEBC2D26-C502-4758-84CF-A856ABB66F6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029200" y="3519488"/>
                  <a:ext cx="44450" cy="47625"/>
                </a:xfrm>
                <a:custGeom>
                  <a:avLst/>
                  <a:gdLst>
                    <a:gd name="T0" fmla="*/ 9 w 13"/>
                    <a:gd name="T1" fmla="*/ 1 h 14"/>
                    <a:gd name="T2" fmla="*/ 12 w 13"/>
                    <a:gd name="T3" fmla="*/ 9 h 14"/>
                    <a:gd name="T4" fmla="*/ 4 w 13"/>
                    <a:gd name="T5" fmla="*/ 13 h 14"/>
                    <a:gd name="T6" fmla="*/ 1 w 13"/>
                    <a:gd name="T7" fmla="*/ 5 h 14"/>
                    <a:gd name="T8" fmla="*/ 9 w 13"/>
                    <a:gd name="T9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9" y="1"/>
                      </a:moveTo>
                      <a:cubicBezTo>
                        <a:pt x="12" y="3"/>
                        <a:pt x="13" y="6"/>
                        <a:pt x="12" y="9"/>
                      </a:cubicBezTo>
                      <a:cubicBezTo>
                        <a:pt x="11" y="12"/>
                        <a:pt x="7" y="14"/>
                        <a:pt x="4" y="13"/>
                      </a:cubicBezTo>
                      <a:cubicBezTo>
                        <a:pt x="1" y="11"/>
                        <a:pt x="0" y="8"/>
                        <a:pt x="1" y="5"/>
                      </a:cubicBezTo>
                      <a:cubicBezTo>
                        <a:pt x="2" y="2"/>
                        <a:pt x="6" y="0"/>
                        <a:pt x="9" y="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1" name="Freeform 67">
                  <a:extLst>
                    <a:ext uri="{FF2B5EF4-FFF2-40B4-BE49-F238E27FC236}">
                      <a16:creationId xmlns:a16="http://schemas.microsoft.com/office/drawing/2014/main" id="{82FFE9B0-6967-48DC-B937-98E743C2C00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75275" y="4225925"/>
                  <a:ext cx="138112" cy="138112"/>
                </a:xfrm>
                <a:custGeom>
                  <a:avLst/>
                  <a:gdLst>
                    <a:gd name="T0" fmla="*/ 14 w 41"/>
                    <a:gd name="T1" fmla="*/ 4 h 41"/>
                    <a:gd name="T2" fmla="*/ 37 w 41"/>
                    <a:gd name="T3" fmla="*/ 14 h 41"/>
                    <a:gd name="T4" fmla="*/ 27 w 41"/>
                    <a:gd name="T5" fmla="*/ 37 h 41"/>
                    <a:gd name="T6" fmla="*/ 4 w 41"/>
                    <a:gd name="T7" fmla="*/ 27 h 41"/>
                    <a:gd name="T8" fmla="*/ 14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14" y="4"/>
                      </a:moveTo>
                      <a:cubicBezTo>
                        <a:pt x="23" y="0"/>
                        <a:pt x="33" y="5"/>
                        <a:pt x="37" y="14"/>
                      </a:cubicBezTo>
                      <a:cubicBezTo>
                        <a:pt x="41" y="23"/>
                        <a:pt x="36" y="34"/>
                        <a:pt x="27" y="37"/>
                      </a:cubicBezTo>
                      <a:cubicBezTo>
                        <a:pt x="18" y="41"/>
                        <a:pt x="7" y="37"/>
                        <a:pt x="4" y="27"/>
                      </a:cubicBezTo>
                      <a:cubicBezTo>
                        <a:pt x="0" y="18"/>
                        <a:pt x="4" y="8"/>
                        <a:pt x="14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2" name="Freeform 68">
                  <a:extLst>
                    <a:ext uri="{FF2B5EF4-FFF2-40B4-BE49-F238E27FC236}">
                      <a16:creationId xmlns:a16="http://schemas.microsoft.com/office/drawing/2014/main" id="{70B8E1CB-1F48-407D-AB19-0BE2B2ACC69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32400" y="4306888"/>
                  <a:ext cx="107950" cy="104775"/>
                </a:xfrm>
                <a:custGeom>
                  <a:avLst/>
                  <a:gdLst>
                    <a:gd name="T0" fmla="*/ 11 w 32"/>
                    <a:gd name="T1" fmla="*/ 3 h 31"/>
                    <a:gd name="T2" fmla="*/ 29 w 32"/>
                    <a:gd name="T3" fmla="*/ 10 h 31"/>
                    <a:gd name="T4" fmla="*/ 21 w 32"/>
                    <a:gd name="T5" fmla="*/ 29 h 31"/>
                    <a:gd name="T6" fmla="*/ 3 w 32"/>
                    <a:gd name="T7" fmla="*/ 21 h 31"/>
                    <a:gd name="T8" fmla="*/ 11 w 32"/>
                    <a:gd name="T9" fmla="*/ 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1">
                      <a:moveTo>
                        <a:pt x="11" y="3"/>
                      </a:moveTo>
                      <a:cubicBezTo>
                        <a:pt x="18" y="0"/>
                        <a:pt x="26" y="3"/>
                        <a:pt x="29" y="10"/>
                      </a:cubicBezTo>
                      <a:cubicBezTo>
                        <a:pt x="32" y="17"/>
                        <a:pt x="28" y="26"/>
                        <a:pt x="21" y="29"/>
                      </a:cubicBezTo>
                      <a:cubicBezTo>
                        <a:pt x="14" y="31"/>
                        <a:pt x="6" y="28"/>
                        <a:pt x="3" y="21"/>
                      </a:cubicBezTo>
                      <a:cubicBezTo>
                        <a:pt x="0" y="14"/>
                        <a:pt x="3" y="5"/>
                        <a:pt x="1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3" name="Freeform 69">
                  <a:extLst>
                    <a:ext uri="{FF2B5EF4-FFF2-40B4-BE49-F238E27FC236}">
                      <a16:creationId xmlns:a16="http://schemas.microsoft.com/office/drawing/2014/main" id="{525603B5-2F91-4DE4-AF26-FAD1C026993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13338" y="4375150"/>
                  <a:ext cx="77787" cy="77787"/>
                </a:xfrm>
                <a:custGeom>
                  <a:avLst/>
                  <a:gdLst>
                    <a:gd name="T0" fmla="*/ 8 w 23"/>
                    <a:gd name="T1" fmla="*/ 2 h 23"/>
                    <a:gd name="T2" fmla="*/ 21 w 23"/>
                    <a:gd name="T3" fmla="*/ 8 h 23"/>
                    <a:gd name="T4" fmla="*/ 15 w 23"/>
                    <a:gd name="T5" fmla="*/ 21 h 23"/>
                    <a:gd name="T6" fmla="*/ 3 w 23"/>
                    <a:gd name="T7" fmla="*/ 15 h 23"/>
                    <a:gd name="T8" fmla="*/ 8 w 23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8" y="2"/>
                      </a:moveTo>
                      <a:cubicBezTo>
                        <a:pt x="13" y="0"/>
                        <a:pt x="19" y="3"/>
                        <a:pt x="21" y="8"/>
                      </a:cubicBezTo>
                      <a:cubicBezTo>
                        <a:pt x="23" y="13"/>
                        <a:pt x="21" y="19"/>
                        <a:pt x="15" y="21"/>
                      </a:cubicBezTo>
                      <a:cubicBezTo>
                        <a:pt x="10" y="23"/>
                        <a:pt x="5" y="20"/>
                        <a:pt x="3" y="15"/>
                      </a:cubicBezTo>
                      <a:cubicBezTo>
                        <a:pt x="0" y="10"/>
                        <a:pt x="3" y="4"/>
                        <a:pt x="8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4" name="Freeform 70">
                  <a:extLst>
                    <a:ext uri="{FF2B5EF4-FFF2-40B4-BE49-F238E27FC236}">
                      <a16:creationId xmlns:a16="http://schemas.microsoft.com/office/drawing/2014/main" id="{57F8075F-155D-4BC8-ABBC-33BC500AD883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84850" y="4643438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28 w 41"/>
                    <a:gd name="T3" fmla="*/ 3 h 41"/>
                    <a:gd name="T4" fmla="*/ 37 w 41"/>
                    <a:gd name="T5" fmla="*/ 27 h 41"/>
                    <a:gd name="T6" fmla="*/ 14 w 41"/>
                    <a:gd name="T7" fmla="*/ 37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8" y="4"/>
                        <a:pt x="19" y="0"/>
                        <a:pt x="28" y="3"/>
                      </a:cubicBezTo>
                      <a:cubicBezTo>
                        <a:pt x="37" y="7"/>
                        <a:pt x="41" y="18"/>
                        <a:pt x="37" y="27"/>
                      </a:cubicBezTo>
                      <a:cubicBezTo>
                        <a:pt x="33" y="36"/>
                        <a:pt x="23" y="41"/>
                        <a:pt x="14" y="37"/>
                      </a:cubicBezTo>
                      <a:cubicBezTo>
                        <a:pt x="5" y="33"/>
                        <a:pt x="0" y="22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5" name="Freeform 71">
                  <a:extLst>
                    <a:ext uri="{FF2B5EF4-FFF2-40B4-BE49-F238E27FC236}">
                      <a16:creationId xmlns:a16="http://schemas.microsoft.com/office/drawing/2014/main" id="{7A24422E-3BC8-4173-9355-D0D3C5ED617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34050" y="4813300"/>
                  <a:ext cx="107950" cy="107950"/>
                </a:xfrm>
                <a:custGeom>
                  <a:avLst/>
                  <a:gdLst>
                    <a:gd name="T0" fmla="*/ 3 w 32"/>
                    <a:gd name="T1" fmla="*/ 11 h 32"/>
                    <a:gd name="T2" fmla="*/ 22 w 32"/>
                    <a:gd name="T3" fmla="*/ 3 h 32"/>
                    <a:gd name="T4" fmla="*/ 29 w 32"/>
                    <a:gd name="T5" fmla="*/ 22 h 32"/>
                    <a:gd name="T6" fmla="*/ 11 w 32"/>
                    <a:gd name="T7" fmla="*/ 29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6" y="4"/>
                        <a:pt x="15" y="0"/>
                        <a:pt x="22" y="3"/>
                      </a:cubicBezTo>
                      <a:cubicBezTo>
                        <a:pt x="29" y="6"/>
                        <a:pt x="32" y="15"/>
                        <a:pt x="29" y="22"/>
                      </a:cubicBezTo>
                      <a:cubicBezTo>
                        <a:pt x="26" y="29"/>
                        <a:pt x="18" y="32"/>
                        <a:pt x="11" y="29"/>
                      </a:cubicBezTo>
                      <a:cubicBezTo>
                        <a:pt x="4" y="26"/>
                        <a:pt x="0" y="18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6" name="Freeform 72">
                  <a:extLst>
                    <a:ext uri="{FF2B5EF4-FFF2-40B4-BE49-F238E27FC236}">
                      <a16:creationId xmlns:a16="http://schemas.microsoft.com/office/drawing/2014/main" id="{6A3747EA-9CB4-4D87-A480-3F1E2C70075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692775" y="4962525"/>
                  <a:ext cx="77787" cy="77787"/>
                </a:xfrm>
                <a:custGeom>
                  <a:avLst/>
                  <a:gdLst>
                    <a:gd name="T0" fmla="*/ 3 w 23"/>
                    <a:gd name="T1" fmla="*/ 7 h 23"/>
                    <a:gd name="T2" fmla="*/ 16 w 23"/>
                    <a:gd name="T3" fmla="*/ 2 h 23"/>
                    <a:gd name="T4" fmla="*/ 21 w 23"/>
                    <a:gd name="T5" fmla="*/ 15 h 23"/>
                    <a:gd name="T6" fmla="*/ 8 w 23"/>
                    <a:gd name="T7" fmla="*/ 20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5" y="2"/>
                        <a:pt x="11" y="0"/>
                        <a:pt x="16" y="2"/>
                      </a:cubicBezTo>
                      <a:cubicBezTo>
                        <a:pt x="21" y="4"/>
                        <a:pt x="23" y="10"/>
                        <a:pt x="21" y="15"/>
                      </a:cubicBezTo>
                      <a:cubicBezTo>
                        <a:pt x="19" y="20"/>
                        <a:pt x="13" y="23"/>
                        <a:pt x="8" y="20"/>
                      </a:cubicBezTo>
                      <a:cubicBezTo>
                        <a:pt x="3" y="18"/>
                        <a:pt x="0" y="1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7" name="Freeform 73">
                  <a:extLst>
                    <a:ext uri="{FF2B5EF4-FFF2-40B4-BE49-F238E27FC236}">
                      <a16:creationId xmlns:a16="http://schemas.microsoft.com/office/drawing/2014/main" id="{EFE87038-61EB-4536-8EFB-35671B0EDDA1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665788" y="5084763"/>
                  <a:ext cx="44450" cy="44450"/>
                </a:xfrm>
                <a:custGeom>
                  <a:avLst/>
                  <a:gdLst>
                    <a:gd name="T0" fmla="*/ 1 w 13"/>
                    <a:gd name="T1" fmla="*/ 4 h 13"/>
                    <a:gd name="T2" fmla="*/ 9 w 13"/>
                    <a:gd name="T3" fmla="*/ 1 h 13"/>
                    <a:gd name="T4" fmla="*/ 12 w 13"/>
                    <a:gd name="T5" fmla="*/ 9 h 13"/>
                    <a:gd name="T6" fmla="*/ 4 w 13"/>
                    <a:gd name="T7" fmla="*/ 12 h 13"/>
                    <a:gd name="T8" fmla="*/ 1 w 13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" y="4"/>
                      </a:moveTo>
                      <a:cubicBezTo>
                        <a:pt x="2" y="1"/>
                        <a:pt x="6" y="0"/>
                        <a:pt x="9" y="1"/>
                      </a:cubicBezTo>
                      <a:cubicBezTo>
                        <a:pt x="12" y="2"/>
                        <a:pt x="13" y="6"/>
                        <a:pt x="12" y="9"/>
                      </a:cubicBezTo>
                      <a:cubicBezTo>
                        <a:pt x="11" y="12"/>
                        <a:pt x="7" y="13"/>
                        <a:pt x="4" y="12"/>
                      </a:cubicBezTo>
                      <a:cubicBezTo>
                        <a:pt x="1" y="11"/>
                        <a:pt x="0" y="7"/>
                        <a:pt x="1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8" name="Freeform 74">
                  <a:extLst>
                    <a:ext uri="{FF2B5EF4-FFF2-40B4-BE49-F238E27FC236}">
                      <a16:creationId xmlns:a16="http://schemas.microsoft.com/office/drawing/2014/main" id="{8D4D35BC-00D2-45D8-8BFD-3E3B240DBCD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373813" y="3230563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14 w 41"/>
                    <a:gd name="T3" fmla="*/ 37 h 41"/>
                    <a:gd name="T4" fmla="*/ 38 w 41"/>
                    <a:gd name="T5" fmla="*/ 27 h 41"/>
                    <a:gd name="T6" fmla="*/ 28 w 41"/>
                    <a:gd name="T7" fmla="*/ 4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0" y="23"/>
                        <a:pt x="5" y="33"/>
                        <a:pt x="14" y="37"/>
                      </a:cubicBezTo>
                      <a:cubicBezTo>
                        <a:pt x="23" y="41"/>
                        <a:pt x="34" y="37"/>
                        <a:pt x="38" y="27"/>
                      </a:cubicBezTo>
                      <a:cubicBezTo>
                        <a:pt x="41" y="18"/>
                        <a:pt x="37" y="8"/>
                        <a:pt x="28" y="4"/>
                      </a:cubicBezTo>
                      <a:cubicBezTo>
                        <a:pt x="19" y="0"/>
                        <a:pt x="8" y="4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79" name="Freeform 75">
                  <a:extLst>
                    <a:ext uri="{FF2B5EF4-FFF2-40B4-BE49-F238E27FC236}">
                      <a16:creationId xmlns:a16="http://schemas.microsoft.com/office/drawing/2014/main" id="{0BAB3CD6-90BF-4074-A385-850A6FC59AD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454775" y="3087688"/>
                  <a:ext cx="107950" cy="109537"/>
                </a:xfrm>
                <a:custGeom>
                  <a:avLst/>
                  <a:gdLst>
                    <a:gd name="T0" fmla="*/ 3 w 32"/>
                    <a:gd name="T1" fmla="*/ 11 h 32"/>
                    <a:gd name="T2" fmla="*/ 11 w 32"/>
                    <a:gd name="T3" fmla="*/ 29 h 32"/>
                    <a:gd name="T4" fmla="*/ 29 w 32"/>
                    <a:gd name="T5" fmla="*/ 22 h 32"/>
                    <a:gd name="T6" fmla="*/ 22 w 32"/>
                    <a:gd name="T7" fmla="*/ 3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0" y="18"/>
                        <a:pt x="4" y="26"/>
                        <a:pt x="11" y="29"/>
                      </a:cubicBezTo>
                      <a:cubicBezTo>
                        <a:pt x="18" y="32"/>
                        <a:pt x="26" y="29"/>
                        <a:pt x="29" y="22"/>
                      </a:cubicBezTo>
                      <a:cubicBezTo>
                        <a:pt x="32" y="15"/>
                        <a:pt x="29" y="6"/>
                        <a:pt x="22" y="3"/>
                      </a:cubicBezTo>
                      <a:cubicBezTo>
                        <a:pt x="15" y="0"/>
                        <a:pt x="7" y="4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80" name="Freeform 76">
                  <a:extLst>
                    <a:ext uri="{FF2B5EF4-FFF2-40B4-BE49-F238E27FC236}">
                      <a16:creationId xmlns:a16="http://schemas.microsoft.com/office/drawing/2014/main" id="{B5F23FD7-5018-440C-B455-44186329C260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24625" y="2971800"/>
                  <a:ext cx="77787" cy="79375"/>
                </a:xfrm>
                <a:custGeom>
                  <a:avLst/>
                  <a:gdLst>
                    <a:gd name="T0" fmla="*/ 3 w 23"/>
                    <a:gd name="T1" fmla="*/ 7 h 23"/>
                    <a:gd name="T2" fmla="*/ 8 w 23"/>
                    <a:gd name="T3" fmla="*/ 21 h 23"/>
                    <a:gd name="T4" fmla="*/ 21 w 23"/>
                    <a:gd name="T5" fmla="*/ 15 h 23"/>
                    <a:gd name="T6" fmla="*/ 16 w 23"/>
                    <a:gd name="T7" fmla="*/ 2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0" y="13"/>
                        <a:pt x="3" y="18"/>
                        <a:pt x="8" y="21"/>
                      </a:cubicBezTo>
                      <a:cubicBezTo>
                        <a:pt x="13" y="23"/>
                        <a:pt x="19" y="20"/>
                        <a:pt x="21" y="15"/>
                      </a:cubicBezTo>
                      <a:cubicBezTo>
                        <a:pt x="23" y="10"/>
                        <a:pt x="21" y="4"/>
                        <a:pt x="16" y="2"/>
                      </a:cubicBezTo>
                      <a:cubicBezTo>
                        <a:pt x="11" y="0"/>
                        <a:pt x="5" y="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  <p:sp>
              <p:nvSpPr>
                <p:cNvPr id="181" name="Freeform 77">
                  <a:extLst>
                    <a:ext uri="{FF2B5EF4-FFF2-40B4-BE49-F238E27FC236}">
                      <a16:creationId xmlns:a16="http://schemas.microsoft.com/office/drawing/2014/main" id="{B8D056AD-318C-4A70-813A-ED69AB3B78C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86538" y="2881313"/>
                  <a:ext cx="47625" cy="47625"/>
                </a:xfrm>
                <a:custGeom>
                  <a:avLst/>
                  <a:gdLst>
                    <a:gd name="T0" fmla="*/ 2 w 14"/>
                    <a:gd name="T1" fmla="*/ 5 h 14"/>
                    <a:gd name="T2" fmla="*/ 5 w 14"/>
                    <a:gd name="T3" fmla="*/ 12 h 14"/>
                    <a:gd name="T4" fmla="*/ 13 w 14"/>
                    <a:gd name="T5" fmla="*/ 9 h 14"/>
                    <a:gd name="T6" fmla="*/ 9 w 14"/>
                    <a:gd name="T7" fmla="*/ 1 h 14"/>
                    <a:gd name="T8" fmla="*/ 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2" y="5"/>
                      </a:moveTo>
                      <a:cubicBezTo>
                        <a:pt x="0" y="8"/>
                        <a:pt x="2" y="11"/>
                        <a:pt x="5" y="12"/>
                      </a:cubicBezTo>
                      <a:cubicBezTo>
                        <a:pt x="8" y="14"/>
                        <a:pt x="11" y="12"/>
                        <a:pt x="13" y="9"/>
                      </a:cubicBezTo>
                      <a:cubicBezTo>
                        <a:pt x="14" y="6"/>
                        <a:pt x="12" y="3"/>
                        <a:pt x="9" y="1"/>
                      </a:cubicBezTo>
                      <a:cubicBezTo>
                        <a:pt x="6" y="0"/>
                        <a:pt x="3" y="2"/>
                        <a:pt x="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80" dirty="0"/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8F332F2E-C09D-4014-BB48-C51C8FFC4368}"/>
                </a:ext>
              </a:extLst>
            </p:cNvPr>
            <p:cNvGrpSpPr/>
            <p:nvPr userDrawn="1"/>
          </p:nvGrpSpPr>
          <p:grpSpPr>
            <a:xfrm>
              <a:off x="2431639" y="4941991"/>
              <a:ext cx="64999" cy="33189"/>
              <a:chOff x="2431639" y="4941991"/>
              <a:chExt cx="64999" cy="33189"/>
            </a:xfrm>
          </p:grpSpPr>
          <p:sp>
            <p:nvSpPr>
              <p:cNvPr id="134" name="Freeform 15">
                <a:extLst>
                  <a:ext uri="{FF2B5EF4-FFF2-40B4-BE49-F238E27FC236}">
                    <a16:creationId xmlns:a16="http://schemas.microsoft.com/office/drawing/2014/main" id="{4A7D7CAF-4C8B-4954-930D-D1A5E7473A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31639" y="4941991"/>
                <a:ext cx="27636" cy="33164"/>
              </a:xfrm>
              <a:custGeom>
                <a:avLst/>
                <a:gdLst>
                  <a:gd name="T0" fmla="*/ 8 w 20"/>
                  <a:gd name="T1" fmla="*/ 3 h 24"/>
                  <a:gd name="T2" fmla="*/ 0 w 20"/>
                  <a:gd name="T3" fmla="*/ 3 h 24"/>
                  <a:gd name="T4" fmla="*/ 0 w 20"/>
                  <a:gd name="T5" fmla="*/ 0 h 24"/>
                  <a:gd name="T6" fmla="*/ 20 w 20"/>
                  <a:gd name="T7" fmla="*/ 0 h 24"/>
                  <a:gd name="T8" fmla="*/ 20 w 20"/>
                  <a:gd name="T9" fmla="*/ 3 h 24"/>
                  <a:gd name="T10" fmla="*/ 12 w 20"/>
                  <a:gd name="T11" fmla="*/ 3 h 24"/>
                  <a:gd name="T12" fmla="*/ 12 w 20"/>
                  <a:gd name="T13" fmla="*/ 24 h 24"/>
                  <a:gd name="T14" fmla="*/ 8 w 20"/>
                  <a:gd name="T15" fmla="*/ 24 h 24"/>
                  <a:gd name="T16" fmla="*/ 8 w 20"/>
                  <a:gd name="T1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4">
                    <a:moveTo>
                      <a:pt x="8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3"/>
                    </a:lnTo>
                    <a:lnTo>
                      <a:pt x="12" y="3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35" name="Freeform 16">
                <a:extLst>
                  <a:ext uri="{FF2B5EF4-FFF2-40B4-BE49-F238E27FC236}">
                    <a16:creationId xmlns:a16="http://schemas.microsoft.com/office/drawing/2014/main" id="{BDB06C72-2DCC-4234-83F7-559800DCF2A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63474" y="4942016"/>
                <a:ext cx="33164" cy="33164"/>
              </a:xfrm>
              <a:custGeom>
                <a:avLst/>
                <a:gdLst>
                  <a:gd name="T0" fmla="*/ 1 w 24"/>
                  <a:gd name="T1" fmla="*/ 0 h 24"/>
                  <a:gd name="T2" fmla="*/ 5 w 24"/>
                  <a:gd name="T3" fmla="*/ 0 h 24"/>
                  <a:gd name="T4" fmla="*/ 10 w 24"/>
                  <a:gd name="T5" fmla="*/ 13 h 24"/>
                  <a:gd name="T6" fmla="*/ 12 w 24"/>
                  <a:gd name="T7" fmla="*/ 16 h 24"/>
                  <a:gd name="T8" fmla="*/ 12 w 24"/>
                  <a:gd name="T9" fmla="*/ 16 h 24"/>
                  <a:gd name="T10" fmla="*/ 13 w 24"/>
                  <a:gd name="T11" fmla="*/ 13 h 24"/>
                  <a:gd name="T12" fmla="*/ 18 w 24"/>
                  <a:gd name="T13" fmla="*/ 0 h 24"/>
                  <a:gd name="T14" fmla="*/ 22 w 24"/>
                  <a:gd name="T15" fmla="*/ 0 h 24"/>
                  <a:gd name="T16" fmla="*/ 24 w 24"/>
                  <a:gd name="T17" fmla="*/ 24 h 24"/>
                  <a:gd name="T18" fmla="*/ 20 w 24"/>
                  <a:gd name="T19" fmla="*/ 24 h 24"/>
                  <a:gd name="T20" fmla="*/ 19 w 24"/>
                  <a:gd name="T21" fmla="*/ 9 h 24"/>
                  <a:gd name="T22" fmla="*/ 19 w 24"/>
                  <a:gd name="T23" fmla="*/ 5 h 24"/>
                  <a:gd name="T24" fmla="*/ 19 w 24"/>
                  <a:gd name="T25" fmla="*/ 5 h 24"/>
                  <a:gd name="T26" fmla="*/ 18 w 24"/>
                  <a:gd name="T27" fmla="*/ 9 h 24"/>
                  <a:gd name="T28" fmla="*/ 13 w 24"/>
                  <a:gd name="T29" fmla="*/ 19 h 24"/>
                  <a:gd name="T30" fmla="*/ 10 w 24"/>
                  <a:gd name="T31" fmla="*/ 19 h 24"/>
                  <a:gd name="T32" fmla="*/ 5 w 24"/>
                  <a:gd name="T33" fmla="*/ 9 h 24"/>
                  <a:gd name="T34" fmla="*/ 4 w 24"/>
                  <a:gd name="T35" fmla="*/ 5 h 24"/>
                  <a:gd name="T36" fmla="*/ 4 w 24"/>
                  <a:gd name="T37" fmla="*/ 5 h 24"/>
                  <a:gd name="T38" fmla="*/ 4 w 24"/>
                  <a:gd name="T39" fmla="*/ 9 h 24"/>
                  <a:gd name="T40" fmla="*/ 3 w 24"/>
                  <a:gd name="T41" fmla="*/ 24 h 24"/>
                  <a:gd name="T42" fmla="*/ 0 w 24"/>
                  <a:gd name="T43" fmla="*/ 24 h 24"/>
                  <a:gd name="T44" fmla="*/ 1 w 24"/>
                  <a:gd name="T4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4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4"/>
                      <a:pt x="13" y="1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7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8" y="7"/>
                      <a:pt x="18" y="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7"/>
                      <a:pt x="4" y="9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713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365125"/>
            <a:ext cx="8524875" cy="27463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76225" y="721551"/>
            <a:ext cx="8524875" cy="35389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spc="0" baseline="0">
                <a:solidFill>
                  <a:schemeClr val="bg2">
                    <a:lumMod val="75000"/>
                  </a:schemeClr>
                </a:solidFill>
              </a:defRPr>
            </a:lvl1pPr>
            <a:lvl2pPr marL="342892" indent="0">
              <a:buFont typeface="Arial" panose="020B0604020202020204" pitchFamily="34" charset="0"/>
              <a:buNone/>
              <a:defRPr sz="1200" spc="-38" baseline="0">
                <a:solidFill>
                  <a:schemeClr val="bg2"/>
                </a:solidFill>
              </a:defRPr>
            </a:lvl2pPr>
            <a:lvl3pPr marL="685784" indent="0">
              <a:buFont typeface="Arial" panose="020B0604020202020204" pitchFamily="34" charset="0"/>
              <a:buNone/>
              <a:defRPr sz="1050" spc="-38" baseline="0">
                <a:solidFill>
                  <a:schemeClr val="bg2"/>
                </a:solidFill>
              </a:defRPr>
            </a:lvl3pPr>
            <a:lvl4pPr marL="1028675" indent="0">
              <a:buFont typeface="Arial" panose="020B0604020202020204" pitchFamily="34" charset="0"/>
              <a:buNone/>
              <a:defRPr sz="900" spc="-38" baseline="0">
                <a:solidFill>
                  <a:schemeClr val="bg2"/>
                </a:solidFill>
              </a:defRPr>
            </a:lvl4pPr>
            <a:lvl5pPr marL="1371566" indent="0">
              <a:buFont typeface="Arial" panose="020B0604020202020204" pitchFamily="34" charset="0"/>
              <a:buNone/>
              <a:defRPr sz="900" spc="-38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58" name="Straight Connector 57"/>
          <p:cNvCxnSpPr/>
          <p:nvPr userDrawn="1"/>
        </p:nvCxnSpPr>
        <p:spPr bwMode="ltGray">
          <a:xfrm>
            <a:off x="0" y="1292283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Connector 62"/>
          <p:cNvCxnSpPr/>
          <p:nvPr userDrawn="1"/>
        </p:nvCxnSpPr>
        <p:spPr bwMode="ltGray">
          <a:xfrm>
            <a:off x="0" y="6202351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A26299E-3FD4-4447-B165-1FCD2D94DE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8D746E53-579C-43DE-BE7B-7BD08B6E9D6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0" y="1292225"/>
            <a:ext cx="9144000" cy="4914900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79" name="Freeform 5">
            <a:extLst>
              <a:ext uri="{FF2B5EF4-FFF2-40B4-BE49-F238E27FC236}">
                <a16:creationId xmlns:a16="http://schemas.microsoft.com/office/drawing/2014/main" id="{7424948A-BC99-466E-BB97-137A3C261F00}"/>
              </a:ext>
            </a:extLst>
          </p:cNvPr>
          <p:cNvSpPr>
            <a:spLocks/>
          </p:cNvSpPr>
          <p:nvPr userDrawn="1"/>
        </p:nvSpPr>
        <p:spPr bwMode="auto">
          <a:xfrm>
            <a:off x="5679282" y="4511675"/>
            <a:ext cx="26194" cy="6350"/>
          </a:xfrm>
          <a:custGeom>
            <a:avLst/>
            <a:gdLst>
              <a:gd name="T0" fmla="*/ 0 w 22"/>
              <a:gd name="T1" fmla="*/ 0 h 4"/>
              <a:gd name="T2" fmla="*/ 0 w 22"/>
              <a:gd name="T3" fmla="*/ 4 h 4"/>
              <a:gd name="T4" fmla="*/ 9 w 22"/>
              <a:gd name="T5" fmla="*/ 4 h 4"/>
              <a:gd name="T6" fmla="*/ 17 w 22"/>
              <a:gd name="T7" fmla="*/ 4 h 4"/>
              <a:gd name="T8" fmla="*/ 22 w 22"/>
              <a:gd name="T9" fmla="*/ 0 h 4"/>
              <a:gd name="T10" fmla="*/ 13 w 22"/>
              <a:gd name="T11" fmla="*/ 0 h 4"/>
              <a:gd name="T12" fmla="*/ 0 w 22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4">
                <a:moveTo>
                  <a:pt x="0" y="0"/>
                </a:moveTo>
                <a:lnTo>
                  <a:pt x="0" y="4"/>
                </a:lnTo>
                <a:lnTo>
                  <a:pt x="9" y="4"/>
                </a:lnTo>
                <a:lnTo>
                  <a:pt x="17" y="4"/>
                </a:lnTo>
                <a:lnTo>
                  <a:pt x="22" y="0"/>
                </a:lnTo>
                <a:lnTo>
                  <a:pt x="13" y="0"/>
                </a:lnTo>
                <a:lnTo>
                  <a:pt x="0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80" name="Freeform 6">
            <a:extLst>
              <a:ext uri="{FF2B5EF4-FFF2-40B4-BE49-F238E27FC236}">
                <a16:creationId xmlns:a16="http://schemas.microsoft.com/office/drawing/2014/main" id="{2D17001B-448D-43E4-A08A-6F4B79F4ECC3}"/>
              </a:ext>
            </a:extLst>
          </p:cNvPr>
          <p:cNvSpPr>
            <a:spLocks/>
          </p:cNvSpPr>
          <p:nvPr userDrawn="1"/>
        </p:nvSpPr>
        <p:spPr bwMode="auto">
          <a:xfrm>
            <a:off x="9041607" y="1565276"/>
            <a:ext cx="45244" cy="28575"/>
          </a:xfrm>
          <a:custGeom>
            <a:avLst/>
            <a:gdLst>
              <a:gd name="T0" fmla="*/ 0 w 38"/>
              <a:gd name="T1" fmla="*/ 9 h 18"/>
              <a:gd name="T2" fmla="*/ 8 w 38"/>
              <a:gd name="T3" fmla="*/ 9 h 18"/>
              <a:gd name="T4" fmla="*/ 17 w 38"/>
              <a:gd name="T5" fmla="*/ 18 h 18"/>
              <a:gd name="T6" fmla="*/ 25 w 38"/>
              <a:gd name="T7" fmla="*/ 18 h 18"/>
              <a:gd name="T8" fmla="*/ 30 w 38"/>
              <a:gd name="T9" fmla="*/ 18 h 18"/>
              <a:gd name="T10" fmla="*/ 38 w 38"/>
              <a:gd name="T11" fmla="*/ 18 h 18"/>
              <a:gd name="T12" fmla="*/ 38 w 38"/>
              <a:gd name="T13" fmla="*/ 5 h 18"/>
              <a:gd name="T14" fmla="*/ 38 w 38"/>
              <a:gd name="T15" fmla="*/ 5 h 18"/>
              <a:gd name="T16" fmla="*/ 34 w 38"/>
              <a:gd name="T17" fmla="*/ 5 h 18"/>
              <a:gd name="T18" fmla="*/ 21 w 38"/>
              <a:gd name="T19" fmla="*/ 0 h 18"/>
              <a:gd name="T20" fmla="*/ 17 w 38"/>
              <a:gd name="T21" fmla="*/ 0 h 18"/>
              <a:gd name="T22" fmla="*/ 8 w 38"/>
              <a:gd name="T23" fmla="*/ 0 h 18"/>
              <a:gd name="T24" fmla="*/ 0 w 38"/>
              <a:gd name="T25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" h="18">
                <a:moveTo>
                  <a:pt x="0" y="9"/>
                </a:moveTo>
                <a:lnTo>
                  <a:pt x="8" y="9"/>
                </a:lnTo>
                <a:lnTo>
                  <a:pt x="17" y="18"/>
                </a:lnTo>
                <a:lnTo>
                  <a:pt x="25" y="18"/>
                </a:lnTo>
                <a:lnTo>
                  <a:pt x="30" y="18"/>
                </a:lnTo>
                <a:lnTo>
                  <a:pt x="38" y="18"/>
                </a:lnTo>
                <a:lnTo>
                  <a:pt x="38" y="5"/>
                </a:lnTo>
                <a:lnTo>
                  <a:pt x="38" y="5"/>
                </a:lnTo>
                <a:lnTo>
                  <a:pt x="34" y="5"/>
                </a:lnTo>
                <a:lnTo>
                  <a:pt x="21" y="0"/>
                </a:lnTo>
                <a:lnTo>
                  <a:pt x="17" y="0"/>
                </a:lnTo>
                <a:lnTo>
                  <a:pt x="8" y="0"/>
                </a:lnTo>
                <a:lnTo>
                  <a:pt x="0" y="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81" name="Freeform 7">
            <a:extLst>
              <a:ext uri="{FF2B5EF4-FFF2-40B4-BE49-F238E27FC236}">
                <a16:creationId xmlns:a16="http://schemas.microsoft.com/office/drawing/2014/main" id="{FFDF45CF-60DE-4A62-960D-2108E700B5C1}"/>
              </a:ext>
            </a:extLst>
          </p:cNvPr>
          <p:cNvSpPr>
            <a:spLocks/>
          </p:cNvSpPr>
          <p:nvPr userDrawn="1"/>
        </p:nvSpPr>
        <p:spPr bwMode="auto">
          <a:xfrm>
            <a:off x="5481639" y="2503488"/>
            <a:ext cx="1202531" cy="774700"/>
          </a:xfrm>
          <a:custGeom>
            <a:avLst/>
            <a:gdLst>
              <a:gd name="T0" fmla="*/ 224 w 237"/>
              <a:gd name="T1" fmla="*/ 45 h 110"/>
              <a:gd name="T2" fmla="*/ 214 w 237"/>
              <a:gd name="T3" fmla="*/ 34 h 110"/>
              <a:gd name="T4" fmla="*/ 199 w 237"/>
              <a:gd name="T5" fmla="*/ 33 h 110"/>
              <a:gd name="T6" fmla="*/ 178 w 237"/>
              <a:gd name="T7" fmla="*/ 13 h 110"/>
              <a:gd name="T8" fmla="*/ 165 w 237"/>
              <a:gd name="T9" fmla="*/ 13 h 110"/>
              <a:gd name="T10" fmla="*/ 155 w 237"/>
              <a:gd name="T11" fmla="*/ 11 h 110"/>
              <a:gd name="T12" fmla="*/ 142 w 237"/>
              <a:gd name="T13" fmla="*/ 8 h 110"/>
              <a:gd name="T14" fmla="*/ 134 w 237"/>
              <a:gd name="T15" fmla="*/ 0 h 110"/>
              <a:gd name="T16" fmla="*/ 124 w 237"/>
              <a:gd name="T17" fmla="*/ 3 h 110"/>
              <a:gd name="T18" fmla="*/ 107 w 237"/>
              <a:gd name="T19" fmla="*/ 8 h 110"/>
              <a:gd name="T20" fmla="*/ 85 w 237"/>
              <a:gd name="T21" fmla="*/ 11 h 110"/>
              <a:gd name="T22" fmla="*/ 83 w 237"/>
              <a:gd name="T23" fmla="*/ 24 h 110"/>
              <a:gd name="T24" fmla="*/ 86 w 237"/>
              <a:gd name="T25" fmla="*/ 35 h 110"/>
              <a:gd name="T26" fmla="*/ 68 w 237"/>
              <a:gd name="T27" fmla="*/ 34 h 110"/>
              <a:gd name="T28" fmla="*/ 49 w 237"/>
              <a:gd name="T29" fmla="*/ 36 h 110"/>
              <a:gd name="T30" fmla="*/ 35 w 237"/>
              <a:gd name="T31" fmla="*/ 31 h 110"/>
              <a:gd name="T32" fmla="*/ 23 w 237"/>
              <a:gd name="T33" fmla="*/ 29 h 110"/>
              <a:gd name="T34" fmla="*/ 14 w 237"/>
              <a:gd name="T35" fmla="*/ 37 h 110"/>
              <a:gd name="T36" fmla="*/ 4 w 237"/>
              <a:gd name="T37" fmla="*/ 39 h 110"/>
              <a:gd name="T38" fmla="*/ 0 w 237"/>
              <a:gd name="T39" fmla="*/ 53 h 110"/>
              <a:gd name="T40" fmla="*/ 13 w 237"/>
              <a:gd name="T41" fmla="*/ 68 h 110"/>
              <a:gd name="T42" fmla="*/ 22 w 237"/>
              <a:gd name="T43" fmla="*/ 66 h 110"/>
              <a:gd name="T44" fmla="*/ 30 w 237"/>
              <a:gd name="T45" fmla="*/ 65 h 110"/>
              <a:gd name="T46" fmla="*/ 37 w 237"/>
              <a:gd name="T47" fmla="*/ 66 h 110"/>
              <a:gd name="T48" fmla="*/ 37 w 237"/>
              <a:gd name="T49" fmla="*/ 73 h 110"/>
              <a:gd name="T50" fmla="*/ 41 w 237"/>
              <a:gd name="T51" fmla="*/ 77 h 110"/>
              <a:gd name="T52" fmla="*/ 44 w 237"/>
              <a:gd name="T53" fmla="*/ 79 h 110"/>
              <a:gd name="T54" fmla="*/ 40 w 237"/>
              <a:gd name="T55" fmla="*/ 80 h 110"/>
              <a:gd name="T56" fmla="*/ 38 w 237"/>
              <a:gd name="T57" fmla="*/ 81 h 110"/>
              <a:gd name="T58" fmla="*/ 42 w 237"/>
              <a:gd name="T59" fmla="*/ 78 h 110"/>
              <a:gd name="T60" fmla="*/ 34 w 237"/>
              <a:gd name="T61" fmla="*/ 77 h 110"/>
              <a:gd name="T62" fmla="*/ 26 w 237"/>
              <a:gd name="T63" fmla="*/ 78 h 110"/>
              <a:gd name="T64" fmla="*/ 27 w 237"/>
              <a:gd name="T65" fmla="*/ 82 h 110"/>
              <a:gd name="T66" fmla="*/ 21 w 237"/>
              <a:gd name="T67" fmla="*/ 82 h 110"/>
              <a:gd name="T68" fmla="*/ 25 w 237"/>
              <a:gd name="T69" fmla="*/ 87 h 110"/>
              <a:gd name="T70" fmla="*/ 29 w 237"/>
              <a:gd name="T71" fmla="*/ 93 h 110"/>
              <a:gd name="T72" fmla="*/ 35 w 237"/>
              <a:gd name="T73" fmla="*/ 96 h 110"/>
              <a:gd name="T74" fmla="*/ 36 w 237"/>
              <a:gd name="T75" fmla="*/ 99 h 110"/>
              <a:gd name="T76" fmla="*/ 47 w 237"/>
              <a:gd name="T77" fmla="*/ 100 h 110"/>
              <a:gd name="T78" fmla="*/ 69 w 237"/>
              <a:gd name="T79" fmla="*/ 75 h 110"/>
              <a:gd name="T80" fmla="*/ 100 w 237"/>
              <a:gd name="T81" fmla="*/ 89 h 110"/>
              <a:gd name="T82" fmla="*/ 111 w 237"/>
              <a:gd name="T83" fmla="*/ 93 h 110"/>
              <a:gd name="T84" fmla="*/ 115 w 237"/>
              <a:gd name="T85" fmla="*/ 100 h 110"/>
              <a:gd name="T86" fmla="*/ 120 w 237"/>
              <a:gd name="T87" fmla="*/ 106 h 110"/>
              <a:gd name="T88" fmla="*/ 127 w 237"/>
              <a:gd name="T89" fmla="*/ 109 h 110"/>
              <a:gd name="T90" fmla="*/ 138 w 237"/>
              <a:gd name="T91" fmla="*/ 99 h 110"/>
              <a:gd name="T92" fmla="*/ 149 w 237"/>
              <a:gd name="T93" fmla="*/ 94 h 110"/>
              <a:gd name="T94" fmla="*/ 160 w 237"/>
              <a:gd name="T95" fmla="*/ 91 h 110"/>
              <a:gd name="T96" fmla="*/ 171 w 237"/>
              <a:gd name="T97" fmla="*/ 93 h 110"/>
              <a:gd name="T98" fmla="*/ 185 w 237"/>
              <a:gd name="T99" fmla="*/ 94 h 110"/>
              <a:gd name="T100" fmla="*/ 195 w 237"/>
              <a:gd name="T101" fmla="*/ 97 h 110"/>
              <a:gd name="T102" fmla="*/ 196 w 237"/>
              <a:gd name="T103" fmla="*/ 86 h 110"/>
              <a:gd name="T104" fmla="*/ 193 w 237"/>
              <a:gd name="T105" fmla="*/ 79 h 110"/>
              <a:gd name="T106" fmla="*/ 206 w 237"/>
              <a:gd name="T107" fmla="*/ 77 h 110"/>
              <a:gd name="T108" fmla="*/ 210 w 237"/>
              <a:gd name="T109" fmla="*/ 67 h 110"/>
              <a:gd name="T110" fmla="*/ 221 w 237"/>
              <a:gd name="T111" fmla="*/ 65 h 110"/>
              <a:gd name="T112" fmla="*/ 226 w 237"/>
              <a:gd name="T113" fmla="*/ 57 h 110"/>
              <a:gd name="T114" fmla="*/ 235 w 237"/>
              <a:gd name="T115" fmla="*/ 49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37" h="110">
                <a:moveTo>
                  <a:pt x="237" y="48"/>
                </a:moveTo>
                <a:cubicBezTo>
                  <a:pt x="233" y="47"/>
                  <a:pt x="233" y="47"/>
                  <a:pt x="233" y="47"/>
                </a:cubicBezTo>
                <a:cubicBezTo>
                  <a:pt x="232" y="45"/>
                  <a:pt x="232" y="45"/>
                  <a:pt x="232" y="45"/>
                </a:cubicBezTo>
                <a:cubicBezTo>
                  <a:pt x="232" y="44"/>
                  <a:pt x="232" y="44"/>
                  <a:pt x="232" y="44"/>
                </a:cubicBezTo>
                <a:cubicBezTo>
                  <a:pt x="230" y="44"/>
                  <a:pt x="230" y="44"/>
                  <a:pt x="230" y="44"/>
                </a:cubicBezTo>
                <a:cubicBezTo>
                  <a:pt x="228" y="45"/>
                  <a:pt x="228" y="45"/>
                  <a:pt x="228" y="45"/>
                </a:cubicBezTo>
                <a:cubicBezTo>
                  <a:pt x="225" y="45"/>
                  <a:pt x="225" y="45"/>
                  <a:pt x="225" y="45"/>
                </a:cubicBezTo>
                <a:cubicBezTo>
                  <a:pt x="224" y="45"/>
                  <a:pt x="224" y="45"/>
                  <a:pt x="224" y="45"/>
                </a:cubicBezTo>
                <a:cubicBezTo>
                  <a:pt x="222" y="42"/>
                  <a:pt x="222" y="42"/>
                  <a:pt x="222" y="42"/>
                </a:cubicBezTo>
                <a:cubicBezTo>
                  <a:pt x="222" y="41"/>
                  <a:pt x="222" y="41"/>
                  <a:pt x="222" y="41"/>
                </a:cubicBezTo>
                <a:cubicBezTo>
                  <a:pt x="220" y="41"/>
                  <a:pt x="220" y="41"/>
                  <a:pt x="220" y="41"/>
                </a:cubicBezTo>
                <a:cubicBezTo>
                  <a:pt x="219" y="40"/>
                  <a:pt x="219" y="40"/>
                  <a:pt x="219" y="40"/>
                </a:cubicBezTo>
                <a:cubicBezTo>
                  <a:pt x="218" y="39"/>
                  <a:pt x="218" y="39"/>
                  <a:pt x="218" y="39"/>
                </a:cubicBezTo>
                <a:cubicBezTo>
                  <a:pt x="217" y="37"/>
                  <a:pt x="217" y="37"/>
                  <a:pt x="217" y="37"/>
                </a:cubicBezTo>
                <a:cubicBezTo>
                  <a:pt x="215" y="36"/>
                  <a:pt x="215" y="36"/>
                  <a:pt x="215" y="36"/>
                </a:cubicBezTo>
                <a:cubicBezTo>
                  <a:pt x="214" y="34"/>
                  <a:pt x="214" y="34"/>
                  <a:pt x="214" y="34"/>
                </a:cubicBezTo>
                <a:cubicBezTo>
                  <a:pt x="212" y="34"/>
                  <a:pt x="212" y="34"/>
                  <a:pt x="212" y="34"/>
                </a:cubicBezTo>
                <a:cubicBezTo>
                  <a:pt x="209" y="34"/>
                  <a:pt x="209" y="34"/>
                  <a:pt x="209" y="34"/>
                </a:cubicBezTo>
                <a:cubicBezTo>
                  <a:pt x="206" y="35"/>
                  <a:pt x="206" y="35"/>
                  <a:pt x="206" y="35"/>
                </a:cubicBezTo>
                <a:cubicBezTo>
                  <a:pt x="205" y="35"/>
                  <a:pt x="205" y="35"/>
                  <a:pt x="205" y="35"/>
                </a:cubicBezTo>
                <a:cubicBezTo>
                  <a:pt x="203" y="35"/>
                  <a:pt x="203" y="35"/>
                  <a:pt x="203" y="35"/>
                </a:cubicBezTo>
                <a:cubicBezTo>
                  <a:pt x="203" y="35"/>
                  <a:pt x="203" y="34"/>
                  <a:pt x="202" y="34"/>
                </a:cubicBezTo>
                <a:cubicBezTo>
                  <a:pt x="200" y="34"/>
                  <a:pt x="200" y="34"/>
                  <a:pt x="200" y="34"/>
                </a:cubicBezTo>
                <a:cubicBezTo>
                  <a:pt x="199" y="33"/>
                  <a:pt x="199" y="33"/>
                  <a:pt x="199" y="33"/>
                </a:cubicBezTo>
                <a:cubicBezTo>
                  <a:pt x="198" y="32"/>
                  <a:pt x="198" y="32"/>
                  <a:pt x="198" y="32"/>
                </a:cubicBezTo>
                <a:cubicBezTo>
                  <a:pt x="196" y="32"/>
                  <a:pt x="196" y="32"/>
                  <a:pt x="196" y="32"/>
                </a:cubicBezTo>
                <a:cubicBezTo>
                  <a:pt x="194" y="34"/>
                  <a:pt x="194" y="34"/>
                  <a:pt x="194" y="34"/>
                </a:cubicBezTo>
                <a:cubicBezTo>
                  <a:pt x="193" y="35"/>
                  <a:pt x="193" y="35"/>
                  <a:pt x="193" y="35"/>
                </a:cubicBezTo>
                <a:cubicBezTo>
                  <a:pt x="190" y="32"/>
                  <a:pt x="190" y="32"/>
                  <a:pt x="190" y="32"/>
                </a:cubicBezTo>
                <a:cubicBezTo>
                  <a:pt x="186" y="23"/>
                  <a:pt x="186" y="23"/>
                  <a:pt x="186" y="23"/>
                </a:cubicBezTo>
                <a:cubicBezTo>
                  <a:pt x="180" y="16"/>
                  <a:pt x="180" y="16"/>
                  <a:pt x="180" y="16"/>
                </a:cubicBezTo>
                <a:cubicBezTo>
                  <a:pt x="178" y="13"/>
                  <a:pt x="178" y="13"/>
                  <a:pt x="178" y="13"/>
                </a:cubicBezTo>
                <a:cubicBezTo>
                  <a:pt x="174" y="11"/>
                  <a:pt x="174" y="11"/>
                  <a:pt x="174" y="11"/>
                </a:cubicBezTo>
                <a:cubicBezTo>
                  <a:pt x="172" y="10"/>
                  <a:pt x="172" y="10"/>
                  <a:pt x="172" y="10"/>
                </a:cubicBezTo>
                <a:cubicBezTo>
                  <a:pt x="174" y="9"/>
                  <a:pt x="174" y="9"/>
                  <a:pt x="174" y="9"/>
                </a:cubicBezTo>
                <a:cubicBezTo>
                  <a:pt x="173" y="8"/>
                  <a:pt x="173" y="8"/>
                  <a:pt x="173" y="8"/>
                </a:cubicBezTo>
                <a:cubicBezTo>
                  <a:pt x="172" y="8"/>
                  <a:pt x="172" y="8"/>
                  <a:pt x="172" y="8"/>
                </a:cubicBezTo>
                <a:cubicBezTo>
                  <a:pt x="169" y="8"/>
                  <a:pt x="169" y="8"/>
                  <a:pt x="169" y="8"/>
                </a:cubicBezTo>
                <a:cubicBezTo>
                  <a:pt x="168" y="10"/>
                  <a:pt x="168" y="10"/>
                  <a:pt x="168" y="10"/>
                </a:cubicBezTo>
                <a:cubicBezTo>
                  <a:pt x="165" y="13"/>
                  <a:pt x="165" y="13"/>
                  <a:pt x="165" y="13"/>
                </a:cubicBezTo>
                <a:cubicBezTo>
                  <a:pt x="162" y="13"/>
                  <a:pt x="162" y="13"/>
                  <a:pt x="162" y="13"/>
                </a:cubicBezTo>
                <a:cubicBezTo>
                  <a:pt x="162" y="14"/>
                  <a:pt x="162" y="14"/>
                  <a:pt x="162" y="14"/>
                </a:cubicBezTo>
                <a:cubicBezTo>
                  <a:pt x="160" y="14"/>
                  <a:pt x="160" y="14"/>
                  <a:pt x="160" y="14"/>
                </a:cubicBezTo>
                <a:cubicBezTo>
                  <a:pt x="158" y="14"/>
                  <a:pt x="158" y="14"/>
                  <a:pt x="158" y="14"/>
                </a:cubicBezTo>
                <a:cubicBezTo>
                  <a:pt x="156" y="16"/>
                  <a:pt x="156" y="16"/>
                  <a:pt x="156" y="16"/>
                </a:cubicBezTo>
                <a:cubicBezTo>
                  <a:pt x="154" y="14"/>
                  <a:pt x="154" y="14"/>
                  <a:pt x="154" y="14"/>
                </a:cubicBezTo>
                <a:cubicBezTo>
                  <a:pt x="156" y="12"/>
                  <a:pt x="156" y="12"/>
                  <a:pt x="156" y="12"/>
                </a:cubicBezTo>
                <a:cubicBezTo>
                  <a:pt x="156" y="12"/>
                  <a:pt x="156" y="11"/>
                  <a:pt x="155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0" y="11"/>
                  <a:pt x="150" y="11"/>
                  <a:pt x="150" y="11"/>
                </a:cubicBezTo>
                <a:cubicBezTo>
                  <a:pt x="149" y="9"/>
                  <a:pt x="149" y="9"/>
                  <a:pt x="149" y="9"/>
                </a:cubicBezTo>
                <a:cubicBezTo>
                  <a:pt x="149" y="8"/>
                  <a:pt x="149" y="8"/>
                  <a:pt x="149" y="8"/>
                </a:cubicBezTo>
                <a:cubicBezTo>
                  <a:pt x="147" y="8"/>
                  <a:pt x="147" y="8"/>
                  <a:pt x="147" y="8"/>
                </a:cubicBezTo>
                <a:cubicBezTo>
                  <a:pt x="147" y="8"/>
                  <a:pt x="147" y="9"/>
                  <a:pt x="146" y="9"/>
                </a:cubicBezTo>
                <a:cubicBezTo>
                  <a:pt x="145" y="9"/>
                  <a:pt x="143" y="9"/>
                  <a:pt x="143" y="9"/>
                </a:cubicBezTo>
                <a:cubicBezTo>
                  <a:pt x="142" y="8"/>
                  <a:pt x="142" y="8"/>
                  <a:pt x="142" y="8"/>
                </a:cubicBezTo>
                <a:cubicBezTo>
                  <a:pt x="142" y="6"/>
                  <a:pt x="142" y="6"/>
                  <a:pt x="142" y="6"/>
                </a:cubicBezTo>
                <a:cubicBezTo>
                  <a:pt x="140" y="3"/>
                  <a:pt x="140" y="3"/>
                  <a:pt x="140" y="3"/>
                </a:cubicBezTo>
                <a:cubicBezTo>
                  <a:pt x="140" y="1"/>
                  <a:pt x="140" y="1"/>
                  <a:pt x="140" y="1"/>
                </a:cubicBezTo>
                <a:cubicBezTo>
                  <a:pt x="139" y="0"/>
                  <a:pt x="139" y="0"/>
                  <a:pt x="139" y="0"/>
                </a:cubicBezTo>
                <a:cubicBezTo>
                  <a:pt x="138" y="0"/>
                  <a:pt x="138" y="0"/>
                  <a:pt x="138" y="0"/>
                </a:cubicBezTo>
                <a:cubicBezTo>
                  <a:pt x="137" y="2"/>
                  <a:pt x="137" y="2"/>
                  <a:pt x="137" y="2"/>
                </a:cubicBezTo>
                <a:cubicBezTo>
                  <a:pt x="135" y="2"/>
                  <a:pt x="135" y="2"/>
                  <a:pt x="135" y="2"/>
                </a:cubicBezTo>
                <a:cubicBezTo>
                  <a:pt x="134" y="0"/>
                  <a:pt x="134" y="0"/>
                  <a:pt x="134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31" y="0"/>
                  <a:pt x="131" y="0"/>
                  <a:pt x="131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27" y="0"/>
                  <a:pt x="127" y="0"/>
                  <a:pt x="127" y="0"/>
                </a:cubicBezTo>
                <a:cubicBezTo>
                  <a:pt x="127" y="2"/>
                  <a:pt x="127" y="2"/>
                  <a:pt x="127" y="2"/>
                </a:cubicBezTo>
                <a:cubicBezTo>
                  <a:pt x="125" y="2"/>
                  <a:pt x="125" y="2"/>
                  <a:pt x="125" y="2"/>
                </a:cubicBezTo>
                <a:cubicBezTo>
                  <a:pt x="124" y="3"/>
                  <a:pt x="124" y="3"/>
                  <a:pt x="124" y="3"/>
                </a:cubicBezTo>
                <a:cubicBezTo>
                  <a:pt x="123" y="4"/>
                  <a:pt x="123" y="4"/>
                  <a:pt x="123" y="4"/>
                </a:cubicBezTo>
                <a:cubicBezTo>
                  <a:pt x="121" y="4"/>
                  <a:pt x="121" y="4"/>
                  <a:pt x="121" y="4"/>
                </a:cubicBezTo>
                <a:cubicBezTo>
                  <a:pt x="118" y="5"/>
                  <a:pt x="118" y="5"/>
                  <a:pt x="118" y="5"/>
                </a:cubicBezTo>
                <a:cubicBezTo>
                  <a:pt x="115" y="5"/>
                  <a:pt x="115" y="5"/>
                  <a:pt x="115" y="5"/>
                </a:cubicBezTo>
                <a:cubicBezTo>
                  <a:pt x="111" y="6"/>
                  <a:pt x="111" y="6"/>
                  <a:pt x="111" y="6"/>
                </a:cubicBezTo>
                <a:cubicBezTo>
                  <a:pt x="108" y="6"/>
                  <a:pt x="108" y="6"/>
                  <a:pt x="108" y="6"/>
                </a:cubicBezTo>
                <a:cubicBezTo>
                  <a:pt x="107" y="6"/>
                  <a:pt x="107" y="6"/>
                  <a:pt x="107" y="6"/>
                </a:cubicBezTo>
                <a:cubicBezTo>
                  <a:pt x="107" y="8"/>
                  <a:pt x="107" y="8"/>
                  <a:pt x="107" y="8"/>
                </a:cubicBezTo>
                <a:cubicBezTo>
                  <a:pt x="104" y="8"/>
                  <a:pt x="104" y="8"/>
                  <a:pt x="104" y="8"/>
                </a:cubicBezTo>
                <a:cubicBezTo>
                  <a:pt x="101" y="9"/>
                  <a:pt x="101" y="9"/>
                  <a:pt x="101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96" y="9"/>
                  <a:pt x="96" y="9"/>
                  <a:pt x="96" y="9"/>
                </a:cubicBezTo>
                <a:cubicBezTo>
                  <a:pt x="92" y="10"/>
                  <a:pt x="92" y="10"/>
                  <a:pt x="92" y="10"/>
                </a:cubicBezTo>
                <a:cubicBezTo>
                  <a:pt x="91" y="11"/>
                  <a:pt x="91" y="11"/>
                  <a:pt x="91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5" y="11"/>
                  <a:pt x="85" y="11"/>
                  <a:pt x="85" y="11"/>
                </a:cubicBezTo>
                <a:cubicBezTo>
                  <a:pt x="85" y="11"/>
                  <a:pt x="84" y="10"/>
                  <a:pt x="84" y="11"/>
                </a:cubicBezTo>
                <a:cubicBezTo>
                  <a:pt x="84" y="12"/>
                  <a:pt x="83" y="13"/>
                  <a:pt x="83" y="13"/>
                </a:cubicBezTo>
                <a:cubicBezTo>
                  <a:pt x="83" y="15"/>
                  <a:pt x="83" y="15"/>
                  <a:pt x="83" y="15"/>
                </a:cubicBezTo>
                <a:cubicBezTo>
                  <a:pt x="85" y="16"/>
                  <a:pt x="85" y="16"/>
                  <a:pt x="85" y="16"/>
                </a:cubicBezTo>
                <a:cubicBezTo>
                  <a:pt x="89" y="18"/>
                  <a:pt x="89" y="18"/>
                  <a:pt x="89" y="18"/>
                </a:cubicBezTo>
                <a:cubicBezTo>
                  <a:pt x="86" y="18"/>
                  <a:pt x="86" y="18"/>
                  <a:pt x="86" y="18"/>
                </a:cubicBezTo>
                <a:cubicBezTo>
                  <a:pt x="82" y="21"/>
                  <a:pt x="82" y="21"/>
                  <a:pt x="82" y="21"/>
                </a:cubicBezTo>
                <a:cubicBezTo>
                  <a:pt x="83" y="24"/>
                  <a:pt x="83" y="24"/>
                  <a:pt x="83" y="24"/>
                </a:cubicBezTo>
                <a:cubicBezTo>
                  <a:pt x="78" y="26"/>
                  <a:pt x="78" y="26"/>
                  <a:pt x="78" y="26"/>
                </a:cubicBezTo>
                <a:cubicBezTo>
                  <a:pt x="80" y="29"/>
                  <a:pt x="80" y="29"/>
                  <a:pt x="80" y="29"/>
                </a:cubicBezTo>
                <a:cubicBezTo>
                  <a:pt x="81" y="30"/>
                  <a:pt x="81" y="30"/>
                  <a:pt x="81" y="30"/>
                </a:cubicBezTo>
                <a:cubicBezTo>
                  <a:pt x="83" y="30"/>
                  <a:pt x="83" y="30"/>
                  <a:pt x="83" y="30"/>
                </a:cubicBezTo>
                <a:cubicBezTo>
                  <a:pt x="85" y="30"/>
                  <a:pt x="85" y="30"/>
                  <a:pt x="85" y="30"/>
                </a:cubicBezTo>
                <a:cubicBezTo>
                  <a:pt x="87" y="32"/>
                  <a:pt x="87" y="32"/>
                  <a:pt x="87" y="32"/>
                </a:cubicBezTo>
                <a:cubicBezTo>
                  <a:pt x="86" y="33"/>
                  <a:pt x="86" y="33"/>
                  <a:pt x="86" y="33"/>
                </a:cubicBezTo>
                <a:cubicBezTo>
                  <a:pt x="86" y="35"/>
                  <a:pt x="86" y="35"/>
                  <a:pt x="86" y="35"/>
                </a:cubicBezTo>
                <a:cubicBezTo>
                  <a:pt x="82" y="37"/>
                  <a:pt x="82" y="37"/>
                  <a:pt x="82" y="37"/>
                </a:cubicBezTo>
                <a:cubicBezTo>
                  <a:pt x="79" y="37"/>
                  <a:pt x="79" y="37"/>
                  <a:pt x="79" y="37"/>
                </a:cubicBezTo>
                <a:cubicBezTo>
                  <a:pt x="78" y="35"/>
                  <a:pt x="78" y="35"/>
                  <a:pt x="78" y="35"/>
                </a:cubicBezTo>
                <a:cubicBezTo>
                  <a:pt x="76" y="37"/>
                  <a:pt x="76" y="37"/>
                  <a:pt x="76" y="37"/>
                </a:cubicBezTo>
                <a:cubicBezTo>
                  <a:pt x="75" y="38"/>
                  <a:pt x="75" y="38"/>
                  <a:pt x="75" y="38"/>
                </a:cubicBezTo>
                <a:cubicBezTo>
                  <a:pt x="74" y="36"/>
                  <a:pt x="74" y="36"/>
                  <a:pt x="74" y="36"/>
                </a:cubicBezTo>
                <a:cubicBezTo>
                  <a:pt x="71" y="36"/>
                  <a:pt x="71" y="36"/>
                  <a:pt x="71" y="36"/>
                </a:cubicBezTo>
                <a:cubicBezTo>
                  <a:pt x="68" y="34"/>
                  <a:pt x="68" y="34"/>
                  <a:pt x="68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4" y="35"/>
                  <a:pt x="64" y="35"/>
                  <a:pt x="64" y="35"/>
                </a:cubicBezTo>
                <a:cubicBezTo>
                  <a:pt x="60" y="34"/>
                  <a:pt x="60" y="34"/>
                  <a:pt x="60" y="34"/>
                </a:cubicBezTo>
                <a:cubicBezTo>
                  <a:pt x="58" y="34"/>
                  <a:pt x="58" y="34"/>
                  <a:pt x="58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3" y="37"/>
                  <a:pt x="53" y="37"/>
                  <a:pt x="53" y="37"/>
                </a:cubicBezTo>
                <a:cubicBezTo>
                  <a:pt x="51" y="37"/>
                  <a:pt x="51" y="37"/>
                  <a:pt x="51" y="37"/>
                </a:cubicBezTo>
                <a:cubicBezTo>
                  <a:pt x="49" y="36"/>
                  <a:pt x="49" y="36"/>
                  <a:pt x="49" y="36"/>
                </a:cubicBezTo>
                <a:cubicBezTo>
                  <a:pt x="47" y="34"/>
                  <a:pt x="47" y="34"/>
                  <a:pt x="47" y="34"/>
                </a:cubicBezTo>
                <a:cubicBezTo>
                  <a:pt x="46" y="36"/>
                  <a:pt x="46" y="36"/>
                  <a:pt x="46" y="36"/>
                </a:cubicBezTo>
                <a:cubicBezTo>
                  <a:pt x="46" y="37"/>
                  <a:pt x="46" y="37"/>
                  <a:pt x="46" y="37"/>
                </a:cubicBezTo>
                <a:cubicBezTo>
                  <a:pt x="44" y="34"/>
                  <a:pt x="44" y="34"/>
                  <a:pt x="44" y="34"/>
                </a:cubicBezTo>
                <a:cubicBezTo>
                  <a:pt x="42" y="33"/>
                  <a:pt x="42" y="33"/>
                  <a:pt x="42" y="33"/>
                </a:cubicBezTo>
                <a:cubicBezTo>
                  <a:pt x="40" y="31"/>
                  <a:pt x="40" y="31"/>
                  <a:pt x="40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5" y="31"/>
                  <a:pt x="35" y="31"/>
                  <a:pt x="35" y="31"/>
                </a:cubicBezTo>
                <a:cubicBezTo>
                  <a:pt x="33" y="29"/>
                  <a:pt x="33" y="29"/>
                  <a:pt x="33" y="29"/>
                </a:cubicBezTo>
                <a:cubicBezTo>
                  <a:pt x="32" y="28"/>
                  <a:pt x="32" y="28"/>
                  <a:pt x="32" y="28"/>
                </a:cubicBezTo>
                <a:cubicBezTo>
                  <a:pt x="30" y="30"/>
                  <a:pt x="30" y="30"/>
                  <a:pt x="30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27" y="30"/>
                  <a:pt x="27" y="30"/>
                  <a:pt x="27" y="30"/>
                </a:cubicBezTo>
                <a:cubicBezTo>
                  <a:pt x="26" y="29"/>
                  <a:pt x="26" y="29"/>
                  <a:pt x="26" y="29"/>
                </a:cubicBezTo>
                <a:cubicBezTo>
                  <a:pt x="25" y="29"/>
                  <a:pt x="25" y="29"/>
                  <a:pt x="25" y="29"/>
                </a:cubicBezTo>
                <a:cubicBezTo>
                  <a:pt x="23" y="29"/>
                  <a:pt x="23" y="29"/>
                  <a:pt x="23" y="29"/>
                </a:cubicBezTo>
                <a:cubicBezTo>
                  <a:pt x="21" y="31"/>
                  <a:pt x="21" y="31"/>
                  <a:pt x="21" y="31"/>
                </a:cubicBezTo>
                <a:cubicBezTo>
                  <a:pt x="20" y="32"/>
                  <a:pt x="20" y="32"/>
                  <a:pt x="20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17" y="33"/>
                  <a:pt x="17" y="33"/>
                  <a:pt x="17" y="33"/>
                </a:cubicBezTo>
                <a:cubicBezTo>
                  <a:pt x="16" y="34"/>
                  <a:pt x="16" y="34"/>
                  <a:pt x="16" y="34"/>
                </a:cubicBezTo>
                <a:cubicBezTo>
                  <a:pt x="16" y="34"/>
                  <a:pt x="16" y="34"/>
                  <a:pt x="16" y="34"/>
                </a:cubicBezTo>
                <a:cubicBezTo>
                  <a:pt x="15" y="35"/>
                  <a:pt x="15" y="35"/>
                  <a:pt x="15" y="35"/>
                </a:cubicBezTo>
                <a:cubicBezTo>
                  <a:pt x="14" y="37"/>
                  <a:pt x="14" y="37"/>
                  <a:pt x="14" y="37"/>
                </a:cubicBezTo>
                <a:cubicBezTo>
                  <a:pt x="12" y="37"/>
                  <a:pt x="12" y="37"/>
                  <a:pt x="12" y="37"/>
                </a:cubicBezTo>
                <a:cubicBezTo>
                  <a:pt x="12" y="38"/>
                  <a:pt x="12" y="38"/>
                  <a:pt x="12" y="38"/>
                </a:cubicBezTo>
                <a:cubicBezTo>
                  <a:pt x="14" y="40"/>
                  <a:pt x="14" y="40"/>
                  <a:pt x="14" y="40"/>
                </a:cubicBezTo>
                <a:cubicBezTo>
                  <a:pt x="12" y="42"/>
                  <a:pt x="12" y="42"/>
                  <a:pt x="12" y="42"/>
                </a:cubicBezTo>
                <a:cubicBezTo>
                  <a:pt x="10" y="42"/>
                  <a:pt x="10" y="42"/>
                  <a:pt x="10" y="42"/>
                </a:cubicBezTo>
                <a:cubicBezTo>
                  <a:pt x="8" y="41"/>
                  <a:pt x="8" y="41"/>
                  <a:pt x="8" y="41"/>
                </a:cubicBezTo>
                <a:cubicBezTo>
                  <a:pt x="6" y="39"/>
                  <a:pt x="6" y="39"/>
                  <a:pt x="6" y="39"/>
                </a:cubicBezTo>
                <a:cubicBezTo>
                  <a:pt x="6" y="39"/>
                  <a:pt x="4" y="37"/>
                  <a:pt x="4" y="39"/>
                </a:cubicBezTo>
                <a:cubicBezTo>
                  <a:pt x="4" y="41"/>
                  <a:pt x="4" y="41"/>
                  <a:pt x="4" y="41"/>
                </a:cubicBezTo>
                <a:cubicBezTo>
                  <a:pt x="3" y="42"/>
                  <a:pt x="3" y="42"/>
                  <a:pt x="3" y="42"/>
                </a:cubicBezTo>
                <a:cubicBezTo>
                  <a:pt x="1" y="43"/>
                  <a:pt x="1" y="43"/>
                  <a:pt x="1" y="43"/>
                </a:cubicBezTo>
                <a:cubicBezTo>
                  <a:pt x="0" y="44"/>
                  <a:pt x="0" y="44"/>
                  <a:pt x="0" y="44"/>
                </a:cubicBezTo>
                <a:cubicBezTo>
                  <a:pt x="2" y="46"/>
                  <a:pt x="2" y="46"/>
                  <a:pt x="2" y="46"/>
                </a:cubicBezTo>
                <a:cubicBezTo>
                  <a:pt x="2" y="48"/>
                  <a:pt x="2" y="48"/>
                  <a:pt x="2" y="48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53"/>
                  <a:pt x="0" y="53"/>
                  <a:pt x="0" y="53"/>
                </a:cubicBezTo>
                <a:cubicBezTo>
                  <a:pt x="2" y="54"/>
                  <a:pt x="2" y="54"/>
                  <a:pt x="2" y="54"/>
                </a:cubicBezTo>
                <a:cubicBezTo>
                  <a:pt x="2" y="55"/>
                  <a:pt x="2" y="55"/>
                  <a:pt x="2" y="55"/>
                </a:cubicBezTo>
                <a:cubicBezTo>
                  <a:pt x="3" y="57"/>
                  <a:pt x="3" y="57"/>
                  <a:pt x="3" y="57"/>
                </a:cubicBezTo>
                <a:cubicBezTo>
                  <a:pt x="3" y="59"/>
                  <a:pt x="3" y="59"/>
                  <a:pt x="3" y="59"/>
                </a:cubicBezTo>
                <a:cubicBezTo>
                  <a:pt x="8" y="59"/>
                  <a:pt x="8" y="59"/>
                  <a:pt x="8" y="59"/>
                </a:cubicBezTo>
                <a:cubicBezTo>
                  <a:pt x="13" y="65"/>
                  <a:pt x="13" y="65"/>
                  <a:pt x="13" y="65"/>
                </a:cubicBezTo>
                <a:cubicBezTo>
                  <a:pt x="10" y="66"/>
                  <a:pt x="10" y="66"/>
                  <a:pt x="10" y="66"/>
                </a:cubicBezTo>
                <a:cubicBezTo>
                  <a:pt x="13" y="68"/>
                  <a:pt x="13" y="68"/>
                  <a:pt x="13" y="68"/>
                </a:cubicBezTo>
                <a:cubicBezTo>
                  <a:pt x="14" y="70"/>
                  <a:pt x="14" y="70"/>
                  <a:pt x="14" y="70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8"/>
                  <a:pt x="16" y="68"/>
                  <a:pt x="16" y="68"/>
                </a:cubicBezTo>
                <a:cubicBezTo>
                  <a:pt x="18" y="68"/>
                  <a:pt x="18" y="68"/>
                  <a:pt x="18" y="68"/>
                </a:cubicBezTo>
                <a:cubicBezTo>
                  <a:pt x="19" y="68"/>
                  <a:pt x="19" y="68"/>
                  <a:pt x="19" y="68"/>
                </a:cubicBezTo>
                <a:cubicBezTo>
                  <a:pt x="20" y="67"/>
                  <a:pt x="20" y="67"/>
                  <a:pt x="20" y="67"/>
                </a:cubicBezTo>
                <a:cubicBezTo>
                  <a:pt x="20" y="66"/>
                  <a:pt x="20" y="66"/>
                  <a:pt x="20" y="66"/>
                </a:cubicBezTo>
                <a:cubicBezTo>
                  <a:pt x="22" y="66"/>
                  <a:pt x="22" y="66"/>
                  <a:pt x="22" y="66"/>
                </a:cubicBezTo>
                <a:cubicBezTo>
                  <a:pt x="23" y="66"/>
                  <a:pt x="23" y="66"/>
                  <a:pt x="23" y="66"/>
                </a:cubicBezTo>
                <a:cubicBezTo>
                  <a:pt x="23" y="66"/>
                  <a:pt x="23" y="65"/>
                  <a:pt x="23" y="65"/>
                </a:cubicBezTo>
                <a:cubicBezTo>
                  <a:pt x="23" y="65"/>
                  <a:pt x="24" y="65"/>
                  <a:pt x="24" y="65"/>
                </a:cubicBezTo>
                <a:cubicBezTo>
                  <a:pt x="25" y="64"/>
                  <a:pt x="25" y="64"/>
                  <a:pt x="25" y="64"/>
                </a:cubicBezTo>
                <a:cubicBezTo>
                  <a:pt x="26" y="64"/>
                  <a:pt x="26" y="64"/>
                  <a:pt x="26" y="64"/>
                </a:cubicBezTo>
                <a:cubicBezTo>
                  <a:pt x="27" y="64"/>
                  <a:pt x="27" y="64"/>
                  <a:pt x="27" y="64"/>
                </a:cubicBezTo>
                <a:cubicBezTo>
                  <a:pt x="29" y="65"/>
                  <a:pt x="29" y="65"/>
                  <a:pt x="29" y="65"/>
                </a:cubicBezTo>
                <a:cubicBezTo>
                  <a:pt x="30" y="65"/>
                  <a:pt x="30" y="65"/>
                  <a:pt x="30" y="65"/>
                </a:cubicBezTo>
                <a:cubicBezTo>
                  <a:pt x="30" y="66"/>
                  <a:pt x="30" y="66"/>
                  <a:pt x="30" y="66"/>
                </a:cubicBezTo>
                <a:cubicBezTo>
                  <a:pt x="31" y="66"/>
                  <a:pt x="31" y="66"/>
                  <a:pt x="31" y="66"/>
                </a:cubicBezTo>
                <a:cubicBezTo>
                  <a:pt x="31" y="66"/>
                  <a:pt x="31" y="66"/>
                  <a:pt x="32" y="66"/>
                </a:cubicBezTo>
                <a:cubicBezTo>
                  <a:pt x="32" y="66"/>
                  <a:pt x="33" y="66"/>
                  <a:pt x="33" y="66"/>
                </a:cubicBezTo>
                <a:cubicBezTo>
                  <a:pt x="34" y="65"/>
                  <a:pt x="34" y="65"/>
                  <a:pt x="34" y="65"/>
                </a:cubicBezTo>
                <a:cubicBezTo>
                  <a:pt x="35" y="65"/>
                  <a:pt x="35" y="65"/>
                  <a:pt x="35" y="65"/>
                </a:cubicBezTo>
                <a:cubicBezTo>
                  <a:pt x="36" y="65"/>
                  <a:pt x="36" y="65"/>
                  <a:pt x="36" y="65"/>
                </a:cubicBezTo>
                <a:cubicBezTo>
                  <a:pt x="37" y="66"/>
                  <a:pt x="37" y="66"/>
                  <a:pt x="37" y="66"/>
                </a:cubicBezTo>
                <a:cubicBezTo>
                  <a:pt x="37" y="67"/>
                  <a:pt x="37" y="67"/>
                  <a:pt x="37" y="67"/>
                </a:cubicBezTo>
                <a:cubicBezTo>
                  <a:pt x="38" y="68"/>
                  <a:pt x="38" y="68"/>
                  <a:pt x="38" y="68"/>
                </a:cubicBezTo>
                <a:cubicBezTo>
                  <a:pt x="38" y="69"/>
                  <a:pt x="38" y="69"/>
                  <a:pt x="38" y="69"/>
                </a:cubicBezTo>
                <a:cubicBezTo>
                  <a:pt x="38" y="70"/>
                  <a:pt x="38" y="70"/>
                  <a:pt x="38" y="70"/>
                </a:cubicBezTo>
                <a:cubicBezTo>
                  <a:pt x="38" y="71"/>
                  <a:pt x="38" y="71"/>
                  <a:pt x="38" y="71"/>
                </a:cubicBezTo>
                <a:cubicBezTo>
                  <a:pt x="38" y="72"/>
                  <a:pt x="38" y="72"/>
                  <a:pt x="38" y="72"/>
                </a:cubicBezTo>
                <a:cubicBezTo>
                  <a:pt x="38" y="72"/>
                  <a:pt x="38" y="72"/>
                  <a:pt x="38" y="72"/>
                </a:cubicBezTo>
                <a:cubicBezTo>
                  <a:pt x="37" y="73"/>
                  <a:pt x="37" y="73"/>
                  <a:pt x="37" y="73"/>
                </a:cubicBezTo>
                <a:cubicBezTo>
                  <a:pt x="37" y="74"/>
                  <a:pt x="37" y="74"/>
                  <a:pt x="37" y="74"/>
                </a:cubicBezTo>
                <a:cubicBezTo>
                  <a:pt x="37" y="75"/>
                  <a:pt x="37" y="75"/>
                  <a:pt x="37" y="75"/>
                </a:cubicBezTo>
                <a:cubicBezTo>
                  <a:pt x="37" y="76"/>
                  <a:pt x="37" y="76"/>
                  <a:pt x="37" y="76"/>
                </a:cubicBezTo>
                <a:cubicBezTo>
                  <a:pt x="38" y="76"/>
                  <a:pt x="38" y="76"/>
                  <a:pt x="38" y="76"/>
                </a:cubicBezTo>
                <a:cubicBezTo>
                  <a:pt x="39" y="76"/>
                  <a:pt x="39" y="76"/>
                  <a:pt x="39" y="76"/>
                </a:cubicBezTo>
                <a:cubicBezTo>
                  <a:pt x="40" y="77"/>
                  <a:pt x="40" y="77"/>
                  <a:pt x="40" y="77"/>
                </a:cubicBezTo>
                <a:cubicBezTo>
                  <a:pt x="41" y="77"/>
                  <a:pt x="41" y="77"/>
                  <a:pt x="41" y="77"/>
                </a:cubicBezTo>
                <a:cubicBezTo>
                  <a:pt x="41" y="77"/>
                  <a:pt x="41" y="77"/>
                  <a:pt x="41" y="77"/>
                </a:cubicBezTo>
                <a:cubicBezTo>
                  <a:pt x="41" y="77"/>
                  <a:pt x="42" y="76"/>
                  <a:pt x="42" y="76"/>
                </a:cubicBezTo>
                <a:cubicBezTo>
                  <a:pt x="42" y="76"/>
                  <a:pt x="42" y="76"/>
                  <a:pt x="42" y="76"/>
                </a:cubicBezTo>
                <a:cubicBezTo>
                  <a:pt x="43" y="76"/>
                  <a:pt x="43" y="76"/>
                  <a:pt x="43" y="76"/>
                </a:cubicBezTo>
                <a:cubicBezTo>
                  <a:pt x="43" y="76"/>
                  <a:pt x="43" y="76"/>
                  <a:pt x="43" y="76"/>
                </a:cubicBezTo>
                <a:cubicBezTo>
                  <a:pt x="43" y="77"/>
                  <a:pt x="43" y="77"/>
                  <a:pt x="43" y="77"/>
                </a:cubicBezTo>
                <a:cubicBezTo>
                  <a:pt x="44" y="78"/>
                  <a:pt x="44" y="78"/>
                  <a:pt x="44" y="78"/>
                </a:cubicBezTo>
                <a:cubicBezTo>
                  <a:pt x="44" y="78"/>
                  <a:pt x="44" y="78"/>
                  <a:pt x="44" y="78"/>
                </a:cubicBezTo>
                <a:cubicBezTo>
                  <a:pt x="44" y="79"/>
                  <a:pt x="44" y="79"/>
                  <a:pt x="44" y="79"/>
                </a:cubicBezTo>
                <a:cubicBezTo>
                  <a:pt x="44" y="79"/>
                  <a:pt x="44" y="79"/>
                  <a:pt x="44" y="79"/>
                </a:cubicBezTo>
                <a:cubicBezTo>
                  <a:pt x="43" y="79"/>
                  <a:pt x="43" y="79"/>
                  <a:pt x="43" y="79"/>
                </a:cubicBezTo>
                <a:cubicBezTo>
                  <a:pt x="42" y="79"/>
                  <a:pt x="42" y="79"/>
                  <a:pt x="42" y="79"/>
                </a:cubicBezTo>
                <a:cubicBezTo>
                  <a:pt x="42" y="79"/>
                  <a:pt x="42" y="79"/>
                  <a:pt x="42" y="79"/>
                </a:cubicBezTo>
                <a:cubicBezTo>
                  <a:pt x="41" y="79"/>
                  <a:pt x="41" y="79"/>
                  <a:pt x="41" y="79"/>
                </a:cubicBezTo>
                <a:cubicBezTo>
                  <a:pt x="41" y="80"/>
                  <a:pt x="41" y="80"/>
                  <a:pt x="41" y="80"/>
                </a:cubicBezTo>
                <a:cubicBezTo>
                  <a:pt x="40" y="80"/>
                  <a:pt x="40" y="80"/>
                  <a:pt x="40" y="80"/>
                </a:cubicBezTo>
                <a:cubicBezTo>
                  <a:pt x="40" y="80"/>
                  <a:pt x="40" y="80"/>
                  <a:pt x="40" y="80"/>
                </a:cubicBezTo>
                <a:cubicBezTo>
                  <a:pt x="39" y="82"/>
                  <a:pt x="39" y="82"/>
                  <a:pt x="39" y="82"/>
                </a:cubicBezTo>
                <a:cubicBezTo>
                  <a:pt x="39" y="82"/>
                  <a:pt x="39" y="82"/>
                  <a:pt x="39" y="82"/>
                </a:cubicBezTo>
                <a:cubicBezTo>
                  <a:pt x="38" y="83"/>
                  <a:pt x="38" y="83"/>
                  <a:pt x="38" y="83"/>
                </a:cubicBezTo>
                <a:cubicBezTo>
                  <a:pt x="38" y="83"/>
                  <a:pt x="38" y="83"/>
                  <a:pt x="38" y="83"/>
                </a:cubicBezTo>
                <a:cubicBezTo>
                  <a:pt x="38" y="83"/>
                  <a:pt x="38" y="83"/>
                  <a:pt x="38" y="83"/>
                </a:cubicBezTo>
                <a:cubicBezTo>
                  <a:pt x="38" y="82"/>
                  <a:pt x="38" y="82"/>
                  <a:pt x="38" y="82"/>
                </a:cubicBezTo>
                <a:cubicBezTo>
                  <a:pt x="38" y="82"/>
                  <a:pt x="38" y="82"/>
                  <a:pt x="38" y="81"/>
                </a:cubicBezTo>
                <a:cubicBezTo>
                  <a:pt x="38" y="81"/>
                  <a:pt x="38" y="81"/>
                  <a:pt x="38" y="81"/>
                </a:cubicBezTo>
                <a:cubicBezTo>
                  <a:pt x="39" y="81"/>
                  <a:pt x="39" y="81"/>
                  <a:pt x="39" y="81"/>
                </a:cubicBezTo>
                <a:cubicBezTo>
                  <a:pt x="39" y="81"/>
                  <a:pt x="39" y="80"/>
                  <a:pt x="39" y="80"/>
                </a:cubicBezTo>
                <a:cubicBezTo>
                  <a:pt x="40" y="79"/>
                  <a:pt x="40" y="79"/>
                  <a:pt x="40" y="79"/>
                </a:cubicBezTo>
                <a:cubicBezTo>
                  <a:pt x="40" y="79"/>
                  <a:pt x="40" y="79"/>
                  <a:pt x="40" y="79"/>
                </a:cubicBezTo>
                <a:cubicBezTo>
                  <a:pt x="41" y="79"/>
                  <a:pt x="41" y="79"/>
                  <a:pt x="41" y="79"/>
                </a:cubicBezTo>
                <a:cubicBezTo>
                  <a:pt x="42" y="79"/>
                  <a:pt x="42" y="79"/>
                  <a:pt x="42" y="79"/>
                </a:cubicBezTo>
                <a:cubicBezTo>
                  <a:pt x="43" y="78"/>
                  <a:pt x="43" y="78"/>
                  <a:pt x="43" y="78"/>
                </a:cubicBezTo>
                <a:cubicBezTo>
                  <a:pt x="42" y="78"/>
                  <a:pt x="42" y="78"/>
                  <a:pt x="42" y="78"/>
                </a:cubicBezTo>
                <a:cubicBezTo>
                  <a:pt x="42" y="78"/>
                  <a:pt x="42" y="78"/>
                  <a:pt x="42" y="78"/>
                </a:cubicBezTo>
                <a:cubicBezTo>
                  <a:pt x="40" y="78"/>
                  <a:pt x="40" y="78"/>
                  <a:pt x="40" y="78"/>
                </a:cubicBezTo>
                <a:cubicBezTo>
                  <a:pt x="40" y="78"/>
                  <a:pt x="40" y="78"/>
                  <a:pt x="39" y="78"/>
                </a:cubicBezTo>
                <a:cubicBezTo>
                  <a:pt x="38" y="78"/>
                  <a:pt x="38" y="78"/>
                  <a:pt x="38" y="78"/>
                </a:cubicBezTo>
                <a:cubicBezTo>
                  <a:pt x="38" y="78"/>
                  <a:pt x="38" y="78"/>
                  <a:pt x="37" y="78"/>
                </a:cubicBezTo>
                <a:cubicBezTo>
                  <a:pt x="36" y="78"/>
                  <a:pt x="36" y="77"/>
                  <a:pt x="36" y="77"/>
                </a:cubicBezTo>
                <a:cubicBezTo>
                  <a:pt x="35" y="77"/>
                  <a:pt x="35" y="77"/>
                  <a:pt x="35" y="77"/>
                </a:cubicBezTo>
                <a:cubicBezTo>
                  <a:pt x="34" y="77"/>
                  <a:pt x="34" y="77"/>
                  <a:pt x="34" y="77"/>
                </a:cubicBezTo>
                <a:cubicBezTo>
                  <a:pt x="32" y="77"/>
                  <a:pt x="32" y="77"/>
                  <a:pt x="32" y="77"/>
                </a:cubicBezTo>
                <a:cubicBezTo>
                  <a:pt x="30" y="76"/>
                  <a:pt x="30" y="76"/>
                  <a:pt x="30" y="76"/>
                </a:cubicBezTo>
                <a:cubicBezTo>
                  <a:pt x="29" y="76"/>
                  <a:pt x="29" y="76"/>
                  <a:pt x="29" y="76"/>
                </a:cubicBezTo>
                <a:cubicBezTo>
                  <a:pt x="28" y="76"/>
                  <a:pt x="28" y="76"/>
                  <a:pt x="28" y="76"/>
                </a:cubicBezTo>
                <a:cubicBezTo>
                  <a:pt x="28" y="77"/>
                  <a:pt x="28" y="77"/>
                  <a:pt x="28" y="77"/>
                </a:cubicBezTo>
                <a:cubicBezTo>
                  <a:pt x="27" y="77"/>
                  <a:pt x="27" y="77"/>
                  <a:pt x="27" y="77"/>
                </a:cubicBezTo>
                <a:cubicBezTo>
                  <a:pt x="26" y="77"/>
                  <a:pt x="26" y="77"/>
                  <a:pt x="26" y="77"/>
                </a:cubicBezTo>
                <a:cubicBezTo>
                  <a:pt x="26" y="78"/>
                  <a:pt x="26" y="78"/>
                  <a:pt x="26" y="78"/>
                </a:cubicBezTo>
                <a:cubicBezTo>
                  <a:pt x="26" y="79"/>
                  <a:pt x="26" y="79"/>
                  <a:pt x="26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80"/>
                  <a:pt x="25" y="80"/>
                  <a:pt x="25" y="80"/>
                </a:cubicBezTo>
                <a:cubicBezTo>
                  <a:pt x="26" y="81"/>
                  <a:pt x="26" y="81"/>
                  <a:pt x="26" y="81"/>
                </a:cubicBezTo>
                <a:cubicBezTo>
                  <a:pt x="26" y="82"/>
                  <a:pt x="26" y="82"/>
                  <a:pt x="26" y="82"/>
                </a:cubicBezTo>
                <a:cubicBezTo>
                  <a:pt x="27" y="82"/>
                  <a:pt x="27" y="82"/>
                  <a:pt x="27" y="82"/>
                </a:cubicBezTo>
                <a:cubicBezTo>
                  <a:pt x="27" y="82"/>
                  <a:pt x="27" y="82"/>
                  <a:pt x="27" y="82"/>
                </a:cubicBezTo>
                <a:cubicBezTo>
                  <a:pt x="27" y="82"/>
                  <a:pt x="28" y="83"/>
                  <a:pt x="27" y="83"/>
                </a:cubicBezTo>
                <a:cubicBezTo>
                  <a:pt x="26" y="83"/>
                  <a:pt x="26" y="83"/>
                  <a:pt x="26" y="83"/>
                </a:cubicBezTo>
                <a:cubicBezTo>
                  <a:pt x="25" y="83"/>
                  <a:pt x="25" y="83"/>
                  <a:pt x="25" y="83"/>
                </a:cubicBezTo>
                <a:cubicBezTo>
                  <a:pt x="24" y="82"/>
                  <a:pt x="24" y="82"/>
                  <a:pt x="24" y="82"/>
                </a:cubicBezTo>
                <a:cubicBezTo>
                  <a:pt x="24" y="82"/>
                  <a:pt x="24" y="82"/>
                  <a:pt x="24" y="82"/>
                </a:cubicBezTo>
                <a:cubicBezTo>
                  <a:pt x="22" y="82"/>
                  <a:pt x="22" y="82"/>
                  <a:pt x="22" y="82"/>
                </a:cubicBezTo>
                <a:cubicBezTo>
                  <a:pt x="22" y="82"/>
                  <a:pt x="22" y="82"/>
                  <a:pt x="22" y="82"/>
                </a:cubicBezTo>
                <a:cubicBezTo>
                  <a:pt x="21" y="82"/>
                  <a:pt x="21" y="82"/>
                  <a:pt x="21" y="82"/>
                </a:cubicBezTo>
                <a:cubicBezTo>
                  <a:pt x="21" y="82"/>
                  <a:pt x="21" y="82"/>
                  <a:pt x="21" y="82"/>
                </a:cubicBezTo>
                <a:cubicBezTo>
                  <a:pt x="20" y="83"/>
                  <a:pt x="20" y="83"/>
                  <a:pt x="20" y="83"/>
                </a:cubicBezTo>
                <a:cubicBezTo>
                  <a:pt x="21" y="84"/>
                  <a:pt x="21" y="84"/>
                  <a:pt x="21" y="84"/>
                </a:cubicBezTo>
                <a:cubicBezTo>
                  <a:pt x="21" y="84"/>
                  <a:pt x="21" y="84"/>
                  <a:pt x="22" y="84"/>
                </a:cubicBezTo>
                <a:cubicBezTo>
                  <a:pt x="22" y="84"/>
                  <a:pt x="23" y="84"/>
                  <a:pt x="23" y="84"/>
                </a:cubicBezTo>
                <a:cubicBezTo>
                  <a:pt x="24" y="85"/>
                  <a:pt x="24" y="85"/>
                  <a:pt x="24" y="85"/>
                </a:cubicBezTo>
                <a:cubicBezTo>
                  <a:pt x="25" y="86"/>
                  <a:pt x="25" y="86"/>
                  <a:pt x="25" y="86"/>
                </a:cubicBezTo>
                <a:cubicBezTo>
                  <a:pt x="25" y="87"/>
                  <a:pt x="25" y="87"/>
                  <a:pt x="25" y="87"/>
                </a:cubicBezTo>
                <a:cubicBezTo>
                  <a:pt x="25" y="87"/>
                  <a:pt x="25" y="88"/>
                  <a:pt x="25" y="88"/>
                </a:cubicBezTo>
                <a:cubicBezTo>
                  <a:pt x="26" y="88"/>
                  <a:pt x="26" y="89"/>
                  <a:pt x="26" y="89"/>
                </a:cubicBezTo>
                <a:cubicBezTo>
                  <a:pt x="26" y="90"/>
                  <a:pt x="26" y="90"/>
                  <a:pt x="26" y="90"/>
                </a:cubicBezTo>
                <a:cubicBezTo>
                  <a:pt x="27" y="91"/>
                  <a:pt x="27" y="91"/>
                  <a:pt x="27" y="91"/>
                </a:cubicBezTo>
                <a:cubicBezTo>
                  <a:pt x="27" y="92"/>
                  <a:pt x="27" y="92"/>
                  <a:pt x="27" y="92"/>
                </a:cubicBezTo>
                <a:cubicBezTo>
                  <a:pt x="27" y="92"/>
                  <a:pt x="27" y="92"/>
                  <a:pt x="27" y="92"/>
                </a:cubicBezTo>
                <a:cubicBezTo>
                  <a:pt x="28" y="92"/>
                  <a:pt x="28" y="92"/>
                  <a:pt x="28" y="92"/>
                </a:cubicBezTo>
                <a:cubicBezTo>
                  <a:pt x="29" y="93"/>
                  <a:pt x="29" y="93"/>
                  <a:pt x="29" y="93"/>
                </a:cubicBezTo>
                <a:cubicBezTo>
                  <a:pt x="30" y="93"/>
                  <a:pt x="30" y="93"/>
                  <a:pt x="30" y="93"/>
                </a:cubicBezTo>
                <a:cubicBezTo>
                  <a:pt x="30" y="94"/>
                  <a:pt x="30" y="94"/>
                  <a:pt x="30" y="94"/>
                </a:cubicBezTo>
                <a:cubicBezTo>
                  <a:pt x="31" y="95"/>
                  <a:pt x="31" y="95"/>
                  <a:pt x="31" y="95"/>
                </a:cubicBezTo>
                <a:cubicBezTo>
                  <a:pt x="33" y="94"/>
                  <a:pt x="33" y="94"/>
                  <a:pt x="33" y="94"/>
                </a:cubicBezTo>
                <a:cubicBezTo>
                  <a:pt x="33" y="95"/>
                  <a:pt x="33" y="95"/>
                  <a:pt x="33" y="95"/>
                </a:cubicBezTo>
                <a:cubicBezTo>
                  <a:pt x="34" y="95"/>
                  <a:pt x="34" y="95"/>
                  <a:pt x="34" y="95"/>
                </a:cubicBezTo>
                <a:cubicBezTo>
                  <a:pt x="34" y="95"/>
                  <a:pt x="34" y="95"/>
                  <a:pt x="34" y="95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7"/>
                  <a:pt x="35" y="97"/>
                  <a:pt x="35" y="97"/>
                </a:cubicBezTo>
                <a:cubicBezTo>
                  <a:pt x="34" y="98"/>
                  <a:pt x="34" y="98"/>
                  <a:pt x="34" y="98"/>
                </a:cubicBezTo>
                <a:cubicBezTo>
                  <a:pt x="34" y="99"/>
                  <a:pt x="34" y="99"/>
                  <a:pt x="34" y="99"/>
                </a:cubicBezTo>
                <a:cubicBezTo>
                  <a:pt x="33" y="99"/>
                  <a:pt x="33" y="99"/>
                  <a:pt x="33" y="99"/>
                </a:cubicBezTo>
                <a:cubicBezTo>
                  <a:pt x="33" y="101"/>
                  <a:pt x="33" y="101"/>
                  <a:pt x="33" y="101"/>
                </a:cubicBezTo>
                <a:cubicBezTo>
                  <a:pt x="33" y="102"/>
                  <a:pt x="33" y="102"/>
                  <a:pt x="33" y="102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36" y="99"/>
                  <a:pt x="36" y="99"/>
                  <a:pt x="36" y="99"/>
                </a:cubicBezTo>
                <a:cubicBezTo>
                  <a:pt x="37" y="99"/>
                  <a:pt x="37" y="99"/>
                  <a:pt x="37" y="99"/>
                </a:cubicBezTo>
                <a:cubicBezTo>
                  <a:pt x="37" y="99"/>
                  <a:pt x="38" y="98"/>
                  <a:pt x="39" y="98"/>
                </a:cubicBezTo>
                <a:cubicBezTo>
                  <a:pt x="39" y="98"/>
                  <a:pt x="39" y="98"/>
                  <a:pt x="39" y="98"/>
                </a:cubicBezTo>
                <a:cubicBezTo>
                  <a:pt x="41" y="98"/>
                  <a:pt x="41" y="98"/>
                  <a:pt x="41" y="98"/>
                </a:cubicBezTo>
                <a:cubicBezTo>
                  <a:pt x="42" y="98"/>
                  <a:pt x="42" y="98"/>
                  <a:pt x="42" y="98"/>
                </a:cubicBezTo>
                <a:cubicBezTo>
                  <a:pt x="44" y="98"/>
                  <a:pt x="44" y="98"/>
                  <a:pt x="44" y="98"/>
                </a:cubicBezTo>
                <a:cubicBezTo>
                  <a:pt x="46" y="100"/>
                  <a:pt x="46" y="100"/>
                  <a:pt x="46" y="100"/>
                </a:cubicBezTo>
                <a:cubicBezTo>
                  <a:pt x="47" y="100"/>
                  <a:pt x="47" y="100"/>
                  <a:pt x="47" y="100"/>
                </a:cubicBezTo>
                <a:cubicBezTo>
                  <a:pt x="49" y="102"/>
                  <a:pt x="49" y="102"/>
                  <a:pt x="49" y="102"/>
                </a:cubicBezTo>
                <a:cubicBezTo>
                  <a:pt x="50" y="103"/>
                  <a:pt x="50" y="103"/>
                  <a:pt x="50" y="103"/>
                </a:cubicBezTo>
                <a:cubicBezTo>
                  <a:pt x="51" y="104"/>
                  <a:pt x="51" y="104"/>
                  <a:pt x="51" y="104"/>
                </a:cubicBezTo>
                <a:cubicBezTo>
                  <a:pt x="52" y="105"/>
                  <a:pt x="52" y="105"/>
                  <a:pt x="52" y="105"/>
                </a:cubicBezTo>
                <a:cubicBezTo>
                  <a:pt x="52" y="105"/>
                  <a:pt x="52" y="105"/>
                  <a:pt x="52" y="105"/>
                </a:cubicBezTo>
                <a:cubicBezTo>
                  <a:pt x="54" y="105"/>
                  <a:pt x="54" y="105"/>
                  <a:pt x="54" y="105"/>
                </a:cubicBezTo>
                <a:cubicBezTo>
                  <a:pt x="54" y="78"/>
                  <a:pt x="54" y="78"/>
                  <a:pt x="54" y="78"/>
                </a:cubicBezTo>
                <a:cubicBezTo>
                  <a:pt x="69" y="75"/>
                  <a:pt x="69" y="75"/>
                  <a:pt x="69" y="75"/>
                </a:cubicBezTo>
                <a:cubicBezTo>
                  <a:pt x="82" y="83"/>
                  <a:pt x="82" y="83"/>
                  <a:pt x="82" y="83"/>
                </a:cubicBezTo>
                <a:cubicBezTo>
                  <a:pt x="89" y="89"/>
                  <a:pt x="89" y="89"/>
                  <a:pt x="89" y="89"/>
                </a:cubicBezTo>
                <a:cubicBezTo>
                  <a:pt x="91" y="89"/>
                  <a:pt x="91" y="89"/>
                  <a:pt x="91" y="89"/>
                </a:cubicBezTo>
                <a:cubicBezTo>
                  <a:pt x="93" y="89"/>
                  <a:pt x="93" y="89"/>
                  <a:pt x="93" y="89"/>
                </a:cubicBezTo>
                <a:cubicBezTo>
                  <a:pt x="94" y="89"/>
                  <a:pt x="94" y="89"/>
                  <a:pt x="94" y="89"/>
                </a:cubicBezTo>
                <a:cubicBezTo>
                  <a:pt x="96" y="89"/>
                  <a:pt x="96" y="89"/>
                  <a:pt x="96" y="89"/>
                </a:cubicBezTo>
                <a:cubicBezTo>
                  <a:pt x="98" y="89"/>
                  <a:pt x="98" y="89"/>
                  <a:pt x="98" y="89"/>
                </a:cubicBezTo>
                <a:cubicBezTo>
                  <a:pt x="100" y="89"/>
                  <a:pt x="100" y="89"/>
                  <a:pt x="100" y="89"/>
                </a:cubicBezTo>
                <a:cubicBezTo>
                  <a:pt x="101" y="89"/>
                  <a:pt x="101" y="89"/>
                  <a:pt x="101" y="89"/>
                </a:cubicBezTo>
                <a:cubicBezTo>
                  <a:pt x="103" y="89"/>
                  <a:pt x="103" y="89"/>
                  <a:pt x="103" y="89"/>
                </a:cubicBezTo>
                <a:cubicBezTo>
                  <a:pt x="104" y="89"/>
                  <a:pt x="106" y="88"/>
                  <a:pt x="106" y="88"/>
                </a:cubicBezTo>
                <a:cubicBezTo>
                  <a:pt x="106" y="88"/>
                  <a:pt x="106" y="87"/>
                  <a:pt x="106" y="88"/>
                </a:cubicBezTo>
                <a:cubicBezTo>
                  <a:pt x="106" y="89"/>
                  <a:pt x="107" y="89"/>
                  <a:pt x="107" y="89"/>
                </a:cubicBezTo>
                <a:cubicBezTo>
                  <a:pt x="109" y="91"/>
                  <a:pt x="109" y="91"/>
                  <a:pt x="109" y="91"/>
                </a:cubicBezTo>
                <a:cubicBezTo>
                  <a:pt x="110" y="92"/>
                  <a:pt x="110" y="92"/>
                  <a:pt x="110" y="92"/>
                </a:cubicBezTo>
                <a:cubicBezTo>
                  <a:pt x="111" y="93"/>
                  <a:pt x="111" y="93"/>
                  <a:pt x="111" y="93"/>
                </a:cubicBezTo>
                <a:cubicBezTo>
                  <a:pt x="112" y="93"/>
                  <a:pt x="112" y="93"/>
                  <a:pt x="112" y="93"/>
                </a:cubicBezTo>
                <a:cubicBezTo>
                  <a:pt x="112" y="95"/>
                  <a:pt x="112" y="95"/>
                  <a:pt x="112" y="95"/>
                </a:cubicBezTo>
                <a:cubicBezTo>
                  <a:pt x="112" y="97"/>
                  <a:pt x="112" y="97"/>
                  <a:pt x="112" y="97"/>
                </a:cubicBezTo>
                <a:cubicBezTo>
                  <a:pt x="112" y="97"/>
                  <a:pt x="112" y="97"/>
                  <a:pt x="112" y="97"/>
                </a:cubicBezTo>
                <a:cubicBezTo>
                  <a:pt x="112" y="98"/>
                  <a:pt x="112" y="98"/>
                  <a:pt x="112" y="98"/>
                </a:cubicBezTo>
                <a:cubicBezTo>
                  <a:pt x="112" y="99"/>
                  <a:pt x="112" y="99"/>
                  <a:pt x="112" y="99"/>
                </a:cubicBezTo>
                <a:cubicBezTo>
                  <a:pt x="113" y="100"/>
                  <a:pt x="113" y="100"/>
                  <a:pt x="113" y="100"/>
                </a:cubicBezTo>
                <a:cubicBezTo>
                  <a:pt x="115" y="100"/>
                  <a:pt x="115" y="100"/>
                  <a:pt x="115" y="100"/>
                </a:cubicBezTo>
                <a:cubicBezTo>
                  <a:pt x="115" y="101"/>
                  <a:pt x="115" y="101"/>
                  <a:pt x="115" y="101"/>
                </a:cubicBezTo>
                <a:cubicBezTo>
                  <a:pt x="115" y="102"/>
                  <a:pt x="115" y="102"/>
                  <a:pt x="115" y="102"/>
                </a:cubicBezTo>
                <a:cubicBezTo>
                  <a:pt x="115" y="102"/>
                  <a:pt x="115" y="101"/>
                  <a:pt x="115" y="103"/>
                </a:cubicBezTo>
                <a:cubicBezTo>
                  <a:pt x="115" y="105"/>
                  <a:pt x="115" y="105"/>
                  <a:pt x="115" y="105"/>
                </a:cubicBezTo>
                <a:cubicBezTo>
                  <a:pt x="116" y="105"/>
                  <a:pt x="116" y="105"/>
                  <a:pt x="116" y="105"/>
                </a:cubicBezTo>
                <a:cubicBezTo>
                  <a:pt x="117" y="106"/>
                  <a:pt x="117" y="106"/>
                  <a:pt x="117" y="106"/>
                </a:cubicBezTo>
                <a:cubicBezTo>
                  <a:pt x="118" y="106"/>
                  <a:pt x="118" y="106"/>
                  <a:pt x="118" y="106"/>
                </a:cubicBezTo>
                <a:cubicBezTo>
                  <a:pt x="120" y="106"/>
                  <a:pt x="120" y="106"/>
                  <a:pt x="120" y="106"/>
                </a:cubicBezTo>
                <a:cubicBezTo>
                  <a:pt x="122" y="106"/>
                  <a:pt x="122" y="106"/>
                  <a:pt x="122" y="106"/>
                </a:cubicBezTo>
                <a:cubicBezTo>
                  <a:pt x="124" y="106"/>
                  <a:pt x="124" y="106"/>
                  <a:pt x="124" y="106"/>
                </a:cubicBezTo>
                <a:cubicBezTo>
                  <a:pt x="124" y="107"/>
                  <a:pt x="124" y="107"/>
                  <a:pt x="124" y="107"/>
                </a:cubicBezTo>
                <a:cubicBezTo>
                  <a:pt x="124" y="108"/>
                  <a:pt x="124" y="108"/>
                  <a:pt x="124" y="108"/>
                </a:cubicBezTo>
                <a:cubicBezTo>
                  <a:pt x="124" y="109"/>
                  <a:pt x="124" y="109"/>
                  <a:pt x="124" y="109"/>
                </a:cubicBezTo>
                <a:cubicBezTo>
                  <a:pt x="126" y="110"/>
                  <a:pt x="126" y="110"/>
                  <a:pt x="126" y="110"/>
                </a:cubicBezTo>
                <a:cubicBezTo>
                  <a:pt x="127" y="110"/>
                  <a:pt x="127" y="110"/>
                  <a:pt x="127" y="110"/>
                </a:cubicBezTo>
                <a:cubicBezTo>
                  <a:pt x="127" y="109"/>
                  <a:pt x="127" y="109"/>
                  <a:pt x="127" y="109"/>
                </a:cubicBezTo>
                <a:cubicBezTo>
                  <a:pt x="127" y="108"/>
                  <a:pt x="127" y="108"/>
                  <a:pt x="127" y="108"/>
                </a:cubicBezTo>
                <a:cubicBezTo>
                  <a:pt x="127" y="108"/>
                  <a:pt x="128" y="108"/>
                  <a:pt x="128" y="107"/>
                </a:cubicBezTo>
                <a:cubicBezTo>
                  <a:pt x="128" y="106"/>
                  <a:pt x="129" y="105"/>
                  <a:pt x="129" y="105"/>
                </a:cubicBezTo>
                <a:cubicBezTo>
                  <a:pt x="130" y="104"/>
                  <a:pt x="130" y="104"/>
                  <a:pt x="130" y="104"/>
                </a:cubicBezTo>
                <a:cubicBezTo>
                  <a:pt x="133" y="102"/>
                  <a:pt x="133" y="102"/>
                  <a:pt x="133" y="102"/>
                </a:cubicBezTo>
                <a:cubicBezTo>
                  <a:pt x="134" y="101"/>
                  <a:pt x="134" y="101"/>
                  <a:pt x="134" y="101"/>
                </a:cubicBezTo>
                <a:cubicBezTo>
                  <a:pt x="136" y="101"/>
                  <a:pt x="136" y="101"/>
                  <a:pt x="136" y="101"/>
                </a:cubicBezTo>
                <a:cubicBezTo>
                  <a:pt x="138" y="99"/>
                  <a:pt x="138" y="99"/>
                  <a:pt x="138" y="99"/>
                </a:cubicBezTo>
                <a:cubicBezTo>
                  <a:pt x="139" y="99"/>
                  <a:pt x="139" y="99"/>
                  <a:pt x="139" y="99"/>
                </a:cubicBezTo>
                <a:cubicBezTo>
                  <a:pt x="140" y="98"/>
                  <a:pt x="140" y="98"/>
                  <a:pt x="140" y="98"/>
                </a:cubicBezTo>
                <a:cubicBezTo>
                  <a:pt x="141" y="96"/>
                  <a:pt x="141" y="96"/>
                  <a:pt x="141" y="96"/>
                </a:cubicBezTo>
                <a:cubicBezTo>
                  <a:pt x="142" y="95"/>
                  <a:pt x="142" y="95"/>
                  <a:pt x="142" y="95"/>
                </a:cubicBezTo>
                <a:cubicBezTo>
                  <a:pt x="144" y="95"/>
                  <a:pt x="144" y="95"/>
                  <a:pt x="144" y="95"/>
                </a:cubicBezTo>
                <a:cubicBezTo>
                  <a:pt x="145" y="94"/>
                  <a:pt x="145" y="94"/>
                  <a:pt x="145" y="94"/>
                </a:cubicBezTo>
                <a:cubicBezTo>
                  <a:pt x="148" y="94"/>
                  <a:pt x="148" y="94"/>
                  <a:pt x="148" y="94"/>
                </a:cubicBezTo>
                <a:cubicBezTo>
                  <a:pt x="149" y="94"/>
                  <a:pt x="149" y="94"/>
                  <a:pt x="149" y="94"/>
                </a:cubicBezTo>
                <a:cubicBezTo>
                  <a:pt x="151" y="95"/>
                  <a:pt x="151" y="95"/>
                  <a:pt x="151" y="95"/>
                </a:cubicBezTo>
                <a:cubicBezTo>
                  <a:pt x="154" y="96"/>
                  <a:pt x="154" y="96"/>
                  <a:pt x="154" y="96"/>
                </a:cubicBezTo>
                <a:cubicBezTo>
                  <a:pt x="155" y="96"/>
                  <a:pt x="155" y="96"/>
                  <a:pt x="155" y="96"/>
                </a:cubicBezTo>
                <a:cubicBezTo>
                  <a:pt x="155" y="95"/>
                  <a:pt x="155" y="95"/>
                  <a:pt x="155" y="95"/>
                </a:cubicBezTo>
                <a:cubicBezTo>
                  <a:pt x="156" y="93"/>
                  <a:pt x="156" y="93"/>
                  <a:pt x="156" y="93"/>
                </a:cubicBezTo>
                <a:cubicBezTo>
                  <a:pt x="156" y="92"/>
                  <a:pt x="156" y="92"/>
                  <a:pt x="156" y="92"/>
                </a:cubicBezTo>
                <a:cubicBezTo>
                  <a:pt x="159" y="91"/>
                  <a:pt x="159" y="91"/>
                  <a:pt x="159" y="91"/>
                </a:cubicBezTo>
                <a:cubicBezTo>
                  <a:pt x="160" y="91"/>
                  <a:pt x="160" y="91"/>
                  <a:pt x="160" y="91"/>
                </a:cubicBezTo>
                <a:cubicBezTo>
                  <a:pt x="161" y="91"/>
                  <a:pt x="161" y="91"/>
                  <a:pt x="161" y="91"/>
                </a:cubicBezTo>
                <a:cubicBezTo>
                  <a:pt x="163" y="92"/>
                  <a:pt x="163" y="92"/>
                  <a:pt x="163" y="92"/>
                </a:cubicBezTo>
                <a:cubicBezTo>
                  <a:pt x="164" y="93"/>
                  <a:pt x="164" y="93"/>
                  <a:pt x="164" y="93"/>
                </a:cubicBezTo>
                <a:cubicBezTo>
                  <a:pt x="165" y="93"/>
                  <a:pt x="165" y="93"/>
                  <a:pt x="165" y="93"/>
                </a:cubicBezTo>
                <a:cubicBezTo>
                  <a:pt x="167" y="94"/>
                  <a:pt x="167" y="94"/>
                  <a:pt x="167" y="94"/>
                </a:cubicBezTo>
                <a:cubicBezTo>
                  <a:pt x="168" y="94"/>
                  <a:pt x="168" y="94"/>
                  <a:pt x="168" y="94"/>
                </a:cubicBezTo>
                <a:cubicBezTo>
                  <a:pt x="170" y="93"/>
                  <a:pt x="170" y="93"/>
                  <a:pt x="170" y="93"/>
                </a:cubicBezTo>
                <a:cubicBezTo>
                  <a:pt x="171" y="93"/>
                  <a:pt x="171" y="93"/>
                  <a:pt x="171" y="93"/>
                </a:cubicBezTo>
                <a:cubicBezTo>
                  <a:pt x="172" y="93"/>
                  <a:pt x="172" y="93"/>
                  <a:pt x="172" y="93"/>
                </a:cubicBezTo>
                <a:cubicBezTo>
                  <a:pt x="174" y="93"/>
                  <a:pt x="174" y="93"/>
                  <a:pt x="174" y="93"/>
                </a:cubicBezTo>
                <a:cubicBezTo>
                  <a:pt x="176" y="93"/>
                  <a:pt x="176" y="93"/>
                  <a:pt x="176" y="93"/>
                </a:cubicBezTo>
                <a:cubicBezTo>
                  <a:pt x="178" y="93"/>
                  <a:pt x="178" y="93"/>
                  <a:pt x="178" y="93"/>
                </a:cubicBezTo>
                <a:cubicBezTo>
                  <a:pt x="180" y="94"/>
                  <a:pt x="180" y="94"/>
                  <a:pt x="180" y="94"/>
                </a:cubicBezTo>
                <a:cubicBezTo>
                  <a:pt x="182" y="94"/>
                  <a:pt x="182" y="94"/>
                  <a:pt x="182" y="94"/>
                </a:cubicBezTo>
                <a:cubicBezTo>
                  <a:pt x="184" y="94"/>
                  <a:pt x="184" y="94"/>
                  <a:pt x="184" y="94"/>
                </a:cubicBezTo>
                <a:cubicBezTo>
                  <a:pt x="185" y="94"/>
                  <a:pt x="185" y="94"/>
                  <a:pt x="185" y="94"/>
                </a:cubicBezTo>
                <a:cubicBezTo>
                  <a:pt x="188" y="94"/>
                  <a:pt x="188" y="94"/>
                  <a:pt x="188" y="94"/>
                </a:cubicBezTo>
                <a:cubicBezTo>
                  <a:pt x="188" y="95"/>
                  <a:pt x="188" y="95"/>
                  <a:pt x="188" y="95"/>
                </a:cubicBezTo>
                <a:cubicBezTo>
                  <a:pt x="190" y="96"/>
                  <a:pt x="190" y="96"/>
                  <a:pt x="190" y="96"/>
                </a:cubicBezTo>
                <a:cubicBezTo>
                  <a:pt x="192" y="97"/>
                  <a:pt x="192" y="97"/>
                  <a:pt x="192" y="97"/>
                </a:cubicBezTo>
                <a:cubicBezTo>
                  <a:pt x="193" y="97"/>
                  <a:pt x="193" y="97"/>
                  <a:pt x="193" y="97"/>
                </a:cubicBezTo>
                <a:cubicBezTo>
                  <a:pt x="193" y="98"/>
                  <a:pt x="193" y="98"/>
                  <a:pt x="193" y="98"/>
                </a:cubicBezTo>
                <a:cubicBezTo>
                  <a:pt x="195" y="99"/>
                  <a:pt x="195" y="99"/>
                  <a:pt x="195" y="99"/>
                </a:cubicBezTo>
                <a:cubicBezTo>
                  <a:pt x="195" y="97"/>
                  <a:pt x="195" y="97"/>
                  <a:pt x="195" y="97"/>
                </a:cubicBezTo>
                <a:cubicBezTo>
                  <a:pt x="195" y="95"/>
                  <a:pt x="195" y="95"/>
                  <a:pt x="195" y="95"/>
                </a:cubicBezTo>
                <a:cubicBezTo>
                  <a:pt x="196" y="94"/>
                  <a:pt x="196" y="94"/>
                  <a:pt x="196" y="94"/>
                </a:cubicBezTo>
                <a:cubicBezTo>
                  <a:pt x="197" y="94"/>
                  <a:pt x="197" y="94"/>
                  <a:pt x="197" y="94"/>
                </a:cubicBezTo>
                <a:cubicBezTo>
                  <a:pt x="196" y="92"/>
                  <a:pt x="196" y="92"/>
                  <a:pt x="196" y="92"/>
                </a:cubicBezTo>
                <a:cubicBezTo>
                  <a:pt x="198" y="92"/>
                  <a:pt x="198" y="92"/>
                  <a:pt x="198" y="92"/>
                </a:cubicBezTo>
                <a:cubicBezTo>
                  <a:pt x="198" y="90"/>
                  <a:pt x="198" y="90"/>
                  <a:pt x="198" y="90"/>
                </a:cubicBezTo>
                <a:cubicBezTo>
                  <a:pt x="197" y="88"/>
                  <a:pt x="197" y="88"/>
                  <a:pt x="197" y="88"/>
                </a:cubicBezTo>
                <a:cubicBezTo>
                  <a:pt x="196" y="86"/>
                  <a:pt x="196" y="86"/>
                  <a:pt x="196" y="86"/>
                </a:cubicBezTo>
                <a:cubicBezTo>
                  <a:pt x="195" y="85"/>
                  <a:pt x="195" y="85"/>
                  <a:pt x="195" y="85"/>
                </a:cubicBezTo>
                <a:cubicBezTo>
                  <a:pt x="195" y="83"/>
                  <a:pt x="195" y="83"/>
                  <a:pt x="195" y="83"/>
                </a:cubicBezTo>
                <a:cubicBezTo>
                  <a:pt x="195" y="81"/>
                  <a:pt x="195" y="81"/>
                  <a:pt x="195" y="81"/>
                </a:cubicBezTo>
                <a:cubicBezTo>
                  <a:pt x="195" y="80"/>
                  <a:pt x="195" y="80"/>
                  <a:pt x="195" y="80"/>
                </a:cubicBezTo>
                <a:cubicBezTo>
                  <a:pt x="194" y="80"/>
                  <a:pt x="194" y="80"/>
                  <a:pt x="194" y="80"/>
                </a:cubicBezTo>
                <a:cubicBezTo>
                  <a:pt x="194" y="80"/>
                  <a:pt x="194" y="80"/>
                  <a:pt x="194" y="80"/>
                </a:cubicBezTo>
                <a:cubicBezTo>
                  <a:pt x="193" y="80"/>
                  <a:pt x="193" y="80"/>
                  <a:pt x="193" y="80"/>
                </a:cubicBezTo>
                <a:cubicBezTo>
                  <a:pt x="193" y="79"/>
                  <a:pt x="193" y="79"/>
                  <a:pt x="193" y="79"/>
                </a:cubicBezTo>
                <a:cubicBezTo>
                  <a:pt x="195" y="78"/>
                  <a:pt x="195" y="78"/>
                  <a:pt x="195" y="78"/>
                </a:cubicBezTo>
                <a:cubicBezTo>
                  <a:pt x="196" y="78"/>
                  <a:pt x="196" y="78"/>
                  <a:pt x="196" y="78"/>
                </a:cubicBezTo>
                <a:cubicBezTo>
                  <a:pt x="198" y="78"/>
                  <a:pt x="198" y="78"/>
                  <a:pt x="198" y="78"/>
                </a:cubicBezTo>
                <a:cubicBezTo>
                  <a:pt x="200" y="76"/>
                  <a:pt x="200" y="76"/>
                  <a:pt x="200" y="76"/>
                </a:cubicBezTo>
                <a:cubicBezTo>
                  <a:pt x="202" y="76"/>
                  <a:pt x="202" y="76"/>
                  <a:pt x="202" y="76"/>
                </a:cubicBezTo>
                <a:cubicBezTo>
                  <a:pt x="204" y="77"/>
                  <a:pt x="204" y="77"/>
                  <a:pt x="204" y="77"/>
                </a:cubicBezTo>
                <a:cubicBezTo>
                  <a:pt x="205" y="77"/>
                  <a:pt x="205" y="77"/>
                  <a:pt x="205" y="77"/>
                </a:cubicBezTo>
                <a:cubicBezTo>
                  <a:pt x="206" y="77"/>
                  <a:pt x="206" y="77"/>
                  <a:pt x="206" y="77"/>
                </a:cubicBezTo>
                <a:cubicBezTo>
                  <a:pt x="208" y="77"/>
                  <a:pt x="208" y="77"/>
                  <a:pt x="208" y="77"/>
                </a:cubicBezTo>
                <a:cubicBezTo>
                  <a:pt x="209" y="76"/>
                  <a:pt x="209" y="76"/>
                  <a:pt x="209" y="76"/>
                </a:cubicBezTo>
                <a:cubicBezTo>
                  <a:pt x="207" y="75"/>
                  <a:pt x="207" y="75"/>
                  <a:pt x="207" y="75"/>
                </a:cubicBezTo>
                <a:cubicBezTo>
                  <a:pt x="207" y="74"/>
                  <a:pt x="207" y="74"/>
                  <a:pt x="207" y="74"/>
                </a:cubicBezTo>
                <a:cubicBezTo>
                  <a:pt x="208" y="71"/>
                  <a:pt x="208" y="71"/>
                  <a:pt x="208" y="71"/>
                </a:cubicBezTo>
                <a:cubicBezTo>
                  <a:pt x="209" y="69"/>
                  <a:pt x="209" y="69"/>
                  <a:pt x="209" y="69"/>
                </a:cubicBezTo>
                <a:cubicBezTo>
                  <a:pt x="209" y="68"/>
                  <a:pt x="209" y="68"/>
                  <a:pt x="209" y="68"/>
                </a:cubicBezTo>
                <a:cubicBezTo>
                  <a:pt x="210" y="67"/>
                  <a:pt x="210" y="67"/>
                  <a:pt x="210" y="67"/>
                </a:cubicBezTo>
                <a:cubicBezTo>
                  <a:pt x="210" y="65"/>
                  <a:pt x="210" y="65"/>
                  <a:pt x="210" y="65"/>
                </a:cubicBezTo>
                <a:cubicBezTo>
                  <a:pt x="210" y="64"/>
                  <a:pt x="210" y="64"/>
                  <a:pt x="210" y="64"/>
                </a:cubicBezTo>
                <a:cubicBezTo>
                  <a:pt x="211" y="63"/>
                  <a:pt x="211" y="63"/>
                  <a:pt x="211" y="63"/>
                </a:cubicBezTo>
                <a:cubicBezTo>
                  <a:pt x="213" y="63"/>
                  <a:pt x="213" y="63"/>
                  <a:pt x="213" y="63"/>
                </a:cubicBezTo>
                <a:cubicBezTo>
                  <a:pt x="215" y="64"/>
                  <a:pt x="215" y="64"/>
                  <a:pt x="215" y="64"/>
                </a:cubicBezTo>
                <a:cubicBezTo>
                  <a:pt x="217" y="64"/>
                  <a:pt x="217" y="64"/>
                  <a:pt x="217" y="64"/>
                </a:cubicBezTo>
                <a:cubicBezTo>
                  <a:pt x="219" y="64"/>
                  <a:pt x="219" y="64"/>
                  <a:pt x="219" y="64"/>
                </a:cubicBezTo>
                <a:cubicBezTo>
                  <a:pt x="221" y="65"/>
                  <a:pt x="221" y="65"/>
                  <a:pt x="221" y="65"/>
                </a:cubicBezTo>
                <a:cubicBezTo>
                  <a:pt x="221" y="65"/>
                  <a:pt x="221" y="65"/>
                  <a:pt x="221" y="65"/>
                </a:cubicBezTo>
                <a:cubicBezTo>
                  <a:pt x="223" y="65"/>
                  <a:pt x="223" y="65"/>
                  <a:pt x="223" y="65"/>
                </a:cubicBezTo>
                <a:cubicBezTo>
                  <a:pt x="224" y="64"/>
                  <a:pt x="224" y="64"/>
                  <a:pt x="224" y="64"/>
                </a:cubicBezTo>
                <a:cubicBezTo>
                  <a:pt x="225" y="63"/>
                  <a:pt x="225" y="63"/>
                  <a:pt x="225" y="63"/>
                </a:cubicBezTo>
                <a:cubicBezTo>
                  <a:pt x="226" y="62"/>
                  <a:pt x="226" y="62"/>
                  <a:pt x="226" y="62"/>
                </a:cubicBezTo>
                <a:cubicBezTo>
                  <a:pt x="226" y="60"/>
                  <a:pt x="226" y="60"/>
                  <a:pt x="226" y="60"/>
                </a:cubicBezTo>
                <a:cubicBezTo>
                  <a:pt x="226" y="58"/>
                  <a:pt x="226" y="58"/>
                  <a:pt x="226" y="58"/>
                </a:cubicBezTo>
                <a:cubicBezTo>
                  <a:pt x="226" y="57"/>
                  <a:pt x="226" y="57"/>
                  <a:pt x="226" y="57"/>
                </a:cubicBezTo>
                <a:cubicBezTo>
                  <a:pt x="226" y="55"/>
                  <a:pt x="226" y="55"/>
                  <a:pt x="226" y="55"/>
                </a:cubicBezTo>
                <a:cubicBezTo>
                  <a:pt x="228" y="54"/>
                  <a:pt x="228" y="54"/>
                  <a:pt x="228" y="54"/>
                </a:cubicBezTo>
                <a:cubicBezTo>
                  <a:pt x="230" y="54"/>
                  <a:pt x="230" y="54"/>
                  <a:pt x="230" y="54"/>
                </a:cubicBezTo>
                <a:cubicBezTo>
                  <a:pt x="231" y="52"/>
                  <a:pt x="231" y="52"/>
                  <a:pt x="231" y="52"/>
                </a:cubicBezTo>
                <a:cubicBezTo>
                  <a:pt x="232" y="51"/>
                  <a:pt x="232" y="51"/>
                  <a:pt x="232" y="51"/>
                </a:cubicBezTo>
                <a:cubicBezTo>
                  <a:pt x="232" y="50"/>
                  <a:pt x="232" y="50"/>
                  <a:pt x="232" y="50"/>
                </a:cubicBezTo>
                <a:cubicBezTo>
                  <a:pt x="233" y="49"/>
                  <a:pt x="233" y="49"/>
                  <a:pt x="233" y="49"/>
                </a:cubicBezTo>
                <a:cubicBezTo>
                  <a:pt x="235" y="49"/>
                  <a:pt x="235" y="49"/>
                  <a:pt x="235" y="49"/>
                </a:cubicBezTo>
                <a:cubicBezTo>
                  <a:pt x="236" y="49"/>
                  <a:pt x="236" y="49"/>
                  <a:pt x="236" y="49"/>
                </a:cubicBezTo>
                <a:lnTo>
                  <a:pt x="237" y="48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82" name="Freeform 8">
            <a:extLst>
              <a:ext uri="{FF2B5EF4-FFF2-40B4-BE49-F238E27FC236}">
                <a16:creationId xmlns:a16="http://schemas.microsoft.com/office/drawing/2014/main" id="{B8E2EA7C-FA10-4DE4-94D9-7A2DC9606928}"/>
              </a:ext>
            </a:extLst>
          </p:cNvPr>
          <p:cNvSpPr>
            <a:spLocks/>
          </p:cNvSpPr>
          <p:nvPr userDrawn="1"/>
        </p:nvSpPr>
        <p:spPr bwMode="auto">
          <a:xfrm>
            <a:off x="5755483" y="3032125"/>
            <a:ext cx="497681" cy="407988"/>
          </a:xfrm>
          <a:custGeom>
            <a:avLst/>
            <a:gdLst>
              <a:gd name="T0" fmla="*/ 87 w 98"/>
              <a:gd name="T1" fmla="*/ 24 h 58"/>
              <a:gd name="T2" fmla="*/ 82 w 98"/>
              <a:gd name="T3" fmla="*/ 28 h 58"/>
              <a:gd name="T4" fmla="*/ 85 w 98"/>
              <a:gd name="T5" fmla="*/ 29 h 58"/>
              <a:gd name="T6" fmla="*/ 89 w 98"/>
              <a:gd name="T7" fmla="*/ 30 h 58"/>
              <a:gd name="T8" fmla="*/ 91 w 98"/>
              <a:gd name="T9" fmla="*/ 29 h 58"/>
              <a:gd name="T10" fmla="*/ 95 w 98"/>
              <a:gd name="T11" fmla="*/ 31 h 58"/>
              <a:gd name="T12" fmla="*/ 98 w 98"/>
              <a:gd name="T13" fmla="*/ 34 h 58"/>
              <a:gd name="T14" fmla="*/ 92 w 98"/>
              <a:gd name="T15" fmla="*/ 37 h 58"/>
              <a:gd name="T16" fmla="*/ 88 w 98"/>
              <a:gd name="T17" fmla="*/ 37 h 58"/>
              <a:gd name="T18" fmla="*/ 84 w 98"/>
              <a:gd name="T19" fmla="*/ 36 h 58"/>
              <a:gd name="T20" fmla="*/ 85 w 98"/>
              <a:gd name="T21" fmla="*/ 32 h 58"/>
              <a:gd name="T22" fmla="*/ 80 w 98"/>
              <a:gd name="T23" fmla="*/ 34 h 58"/>
              <a:gd name="T24" fmla="*/ 77 w 98"/>
              <a:gd name="T25" fmla="*/ 36 h 58"/>
              <a:gd name="T26" fmla="*/ 74 w 98"/>
              <a:gd name="T27" fmla="*/ 37 h 58"/>
              <a:gd name="T28" fmla="*/ 74 w 98"/>
              <a:gd name="T29" fmla="*/ 41 h 58"/>
              <a:gd name="T30" fmla="*/ 69 w 98"/>
              <a:gd name="T31" fmla="*/ 41 h 58"/>
              <a:gd name="T32" fmla="*/ 67 w 98"/>
              <a:gd name="T33" fmla="*/ 44 h 58"/>
              <a:gd name="T34" fmla="*/ 70 w 98"/>
              <a:gd name="T35" fmla="*/ 46 h 58"/>
              <a:gd name="T36" fmla="*/ 71 w 98"/>
              <a:gd name="T37" fmla="*/ 49 h 58"/>
              <a:gd name="T38" fmla="*/ 70 w 98"/>
              <a:gd name="T39" fmla="*/ 54 h 58"/>
              <a:gd name="T40" fmla="*/ 68 w 98"/>
              <a:gd name="T41" fmla="*/ 57 h 58"/>
              <a:gd name="T42" fmla="*/ 65 w 98"/>
              <a:gd name="T43" fmla="*/ 57 h 58"/>
              <a:gd name="T44" fmla="*/ 61 w 98"/>
              <a:gd name="T45" fmla="*/ 56 h 58"/>
              <a:gd name="T46" fmla="*/ 60 w 98"/>
              <a:gd name="T47" fmla="*/ 52 h 58"/>
              <a:gd name="T48" fmla="*/ 56 w 98"/>
              <a:gd name="T49" fmla="*/ 51 h 58"/>
              <a:gd name="T50" fmla="*/ 51 w 98"/>
              <a:gd name="T51" fmla="*/ 48 h 58"/>
              <a:gd name="T52" fmla="*/ 48 w 98"/>
              <a:gd name="T53" fmla="*/ 45 h 58"/>
              <a:gd name="T54" fmla="*/ 43 w 98"/>
              <a:gd name="T55" fmla="*/ 42 h 58"/>
              <a:gd name="T56" fmla="*/ 38 w 98"/>
              <a:gd name="T57" fmla="*/ 39 h 58"/>
              <a:gd name="T58" fmla="*/ 35 w 98"/>
              <a:gd name="T59" fmla="*/ 34 h 58"/>
              <a:gd name="T60" fmla="*/ 32 w 98"/>
              <a:gd name="T61" fmla="*/ 30 h 58"/>
              <a:gd name="T62" fmla="*/ 26 w 98"/>
              <a:gd name="T63" fmla="*/ 29 h 58"/>
              <a:gd name="T64" fmla="*/ 24 w 98"/>
              <a:gd name="T65" fmla="*/ 26 h 58"/>
              <a:gd name="T66" fmla="*/ 20 w 98"/>
              <a:gd name="T67" fmla="*/ 22 h 58"/>
              <a:gd name="T68" fmla="*/ 17 w 98"/>
              <a:gd name="T69" fmla="*/ 21 h 58"/>
              <a:gd name="T70" fmla="*/ 14 w 98"/>
              <a:gd name="T71" fmla="*/ 22 h 58"/>
              <a:gd name="T72" fmla="*/ 10 w 98"/>
              <a:gd name="T73" fmla="*/ 23 h 58"/>
              <a:gd name="T74" fmla="*/ 6 w 98"/>
              <a:gd name="T75" fmla="*/ 26 h 58"/>
              <a:gd name="T76" fmla="*/ 6 w 98"/>
              <a:gd name="T77" fmla="*/ 29 h 58"/>
              <a:gd name="T78" fmla="*/ 1 w 98"/>
              <a:gd name="T79" fmla="*/ 30 h 58"/>
              <a:gd name="T80" fmla="*/ 15 w 98"/>
              <a:gd name="T81" fmla="*/ 0 h 58"/>
              <a:gd name="T82" fmla="*/ 37 w 98"/>
              <a:gd name="T83" fmla="*/ 14 h 58"/>
              <a:gd name="T84" fmla="*/ 42 w 98"/>
              <a:gd name="T85" fmla="*/ 14 h 58"/>
              <a:gd name="T86" fmla="*/ 47 w 98"/>
              <a:gd name="T87" fmla="*/ 14 h 58"/>
              <a:gd name="T88" fmla="*/ 52 w 98"/>
              <a:gd name="T89" fmla="*/ 13 h 58"/>
              <a:gd name="T90" fmla="*/ 56 w 98"/>
              <a:gd name="T91" fmla="*/ 17 h 58"/>
              <a:gd name="T92" fmla="*/ 58 w 98"/>
              <a:gd name="T93" fmla="*/ 20 h 58"/>
              <a:gd name="T94" fmla="*/ 58 w 98"/>
              <a:gd name="T95" fmla="*/ 23 h 58"/>
              <a:gd name="T96" fmla="*/ 61 w 98"/>
              <a:gd name="T97" fmla="*/ 25 h 58"/>
              <a:gd name="T98" fmla="*/ 61 w 98"/>
              <a:gd name="T99" fmla="*/ 28 h 58"/>
              <a:gd name="T100" fmla="*/ 63 w 98"/>
              <a:gd name="T101" fmla="*/ 31 h 58"/>
              <a:gd name="T102" fmla="*/ 68 w 98"/>
              <a:gd name="T103" fmla="*/ 31 h 58"/>
              <a:gd name="T104" fmla="*/ 70 w 98"/>
              <a:gd name="T105" fmla="*/ 33 h 58"/>
              <a:gd name="T106" fmla="*/ 73 w 98"/>
              <a:gd name="T107" fmla="*/ 35 h 58"/>
              <a:gd name="T108" fmla="*/ 74 w 98"/>
              <a:gd name="T109" fmla="*/ 32 h 58"/>
              <a:gd name="T110" fmla="*/ 79 w 98"/>
              <a:gd name="T111" fmla="*/ 27 h 58"/>
              <a:gd name="T112" fmla="*/ 84 w 98"/>
              <a:gd name="T113" fmla="*/ 24 h 58"/>
              <a:gd name="T114" fmla="*/ 87 w 98"/>
              <a:gd name="T115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8" h="58">
                <a:moveTo>
                  <a:pt x="88" y="23"/>
                </a:moveTo>
                <a:cubicBezTo>
                  <a:pt x="89" y="23"/>
                  <a:pt x="89" y="23"/>
                  <a:pt x="89" y="23"/>
                </a:cubicBezTo>
                <a:cubicBezTo>
                  <a:pt x="87" y="24"/>
                  <a:pt x="87" y="24"/>
                  <a:pt x="87" y="24"/>
                </a:cubicBezTo>
                <a:cubicBezTo>
                  <a:pt x="85" y="25"/>
                  <a:pt x="85" y="25"/>
                  <a:pt x="85" y="25"/>
                </a:cubicBezTo>
                <a:cubicBezTo>
                  <a:pt x="84" y="27"/>
                  <a:pt x="84" y="27"/>
                  <a:pt x="84" y="27"/>
                </a:cubicBezTo>
                <a:cubicBezTo>
                  <a:pt x="82" y="28"/>
                  <a:pt x="82" y="28"/>
                  <a:pt x="82" y="28"/>
                </a:cubicBezTo>
                <a:cubicBezTo>
                  <a:pt x="83" y="29"/>
                  <a:pt x="83" y="29"/>
                  <a:pt x="83" y="29"/>
                </a:cubicBezTo>
                <a:cubicBezTo>
                  <a:pt x="85" y="29"/>
                  <a:pt x="85" y="29"/>
                  <a:pt x="85" y="29"/>
                </a:cubicBezTo>
                <a:cubicBezTo>
                  <a:pt x="85" y="29"/>
                  <a:pt x="85" y="29"/>
                  <a:pt x="85" y="29"/>
                </a:cubicBezTo>
                <a:cubicBezTo>
                  <a:pt x="86" y="30"/>
                  <a:pt x="86" y="30"/>
                  <a:pt x="86" y="30"/>
                </a:cubicBezTo>
                <a:cubicBezTo>
                  <a:pt x="87" y="30"/>
                  <a:pt x="87" y="30"/>
                  <a:pt x="87" y="30"/>
                </a:cubicBezTo>
                <a:cubicBezTo>
                  <a:pt x="89" y="30"/>
                  <a:pt x="89" y="30"/>
                  <a:pt x="89" y="30"/>
                </a:cubicBezTo>
                <a:cubicBezTo>
                  <a:pt x="90" y="30"/>
                  <a:pt x="90" y="30"/>
                  <a:pt x="90" y="30"/>
                </a:cubicBezTo>
                <a:cubicBezTo>
                  <a:pt x="91" y="29"/>
                  <a:pt x="91" y="29"/>
                  <a:pt x="91" y="29"/>
                </a:cubicBezTo>
                <a:cubicBezTo>
                  <a:pt x="91" y="29"/>
                  <a:pt x="91" y="29"/>
                  <a:pt x="91" y="29"/>
                </a:cubicBezTo>
                <a:cubicBezTo>
                  <a:pt x="93" y="30"/>
                  <a:pt x="93" y="30"/>
                  <a:pt x="93" y="30"/>
                </a:cubicBezTo>
                <a:cubicBezTo>
                  <a:pt x="93" y="31"/>
                  <a:pt x="93" y="31"/>
                  <a:pt x="93" y="31"/>
                </a:cubicBezTo>
                <a:cubicBezTo>
                  <a:pt x="95" y="31"/>
                  <a:pt x="95" y="31"/>
                  <a:pt x="95" y="31"/>
                </a:cubicBezTo>
                <a:cubicBezTo>
                  <a:pt x="96" y="32"/>
                  <a:pt x="96" y="32"/>
                  <a:pt x="96" y="32"/>
                </a:cubicBezTo>
                <a:cubicBezTo>
                  <a:pt x="98" y="33"/>
                  <a:pt x="98" y="33"/>
                  <a:pt x="98" y="33"/>
                </a:cubicBezTo>
                <a:cubicBezTo>
                  <a:pt x="98" y="34"/>
                  <a:pt x="98" y="34"/>
                  <a:pt x="98" y="34"/>
                </a:cubicBezTo>
                <a:cubicBezTo>
                  <a:pt x="96" y="35"/>
                  <a:pt x="96" y="35"/>
                  <a:pt x="96" y="35"/>
                </a:cubicBezTo>
                <a:cubicBezTo>
                  <a:pt x="94" y="36"/>
                  <a:pt x="94" y="36"/>
                  <a:pt x="94" y="36"/>
                </a:cubicBezTo>
                <a:cubicBezTo>
                  <a:pt x="94" y="36"/>
                  <a:pt x="92" y="36"/>
                  <a:pt x="92" y="37"/>
                </a:cubicBezTo>
                <a:cubicBezTo>
                  <a:pt x="91" y="37"/>
                  <a:pt x="91" y="37"/>
                  <a:pt x="91" y="37"/>
                </a:cubicBezTo>
                <a:cubicBezTo>
                  <a:pt x="89" y="37"/>
                  <a:pt x="89" y="37"/>
                  <a:pt x="89" y="37"/>
                </a:cubicBezTo>
                <a:cubicBezTo>
                  <a:pt x="88" y="37"/>
                  <a:pt x="88" y="37"/>
                  <a:pt x="88" y="37"/>
                </a:cubicBezTo>
                <a:cubicBezTo>
                  <a:pt x="86" y="36"/>
                  <a:pt x="86" y="36"/>
                  <a:pt x="86" y="36"/>
                </a:cubicBezTo>
                <a:cubicBezTo>
                  <a:pt x="84" y="36"/>
                  <a:pt x="84" y="36"/>
                  <a:pt x="84" y="36"/>
                </a:cubicBezTo>
                <a:cubicBezTo>
                  <a:pt x="84" y="36"/>
                  <a:pt x="84" y="36"/>
                  <a:pt x="84" y="36"/>
                </a:cubicBezTo>
                <a:cubicBezTo>
                  <a:pt x="85" y="34"/>
                  <a:pt x="85" y="34"/>
                  <a:pt x="85" y="34"/>
                </a:cubicBezTo>
                <a:cubicBezTo>
                  <a:pt x="86" y="33"/>
                  <a:pt x="86" y="33"/>
                  <a:pt x="86" y="33"/>
                </a:cubicBezTo>
                <a:cubicBezTo>
                  <a:pt x="85" y="32"/>
                  <a:pt x="85" y="32"/>
                  <a:pt x="85" y="32"/>
                </a:cubicBezTo>
                <a:cubicBezTo>
                  <a:pt x="83" y="31"/>
                  <a:pt x="83" y="31"/>
                  <a:pt x="83" y="31"/>
                </a:cubicBezTo>
                <a:cubicBezTo>
                  <a:pt x="82" y="33"/>
                  <a:pt x="82" y="33"/>
                  <a:pt x="82" y="33"/>
                </a:cubicBezTo>
                <a:cubicBezTo>
                  <a:pt x="80" y="34"/>
                  <a:pt x="80" y="34"/>
                  <a:pt x="80" y="34"/>
                </a:cubicBezTo>
                <a:cubicBezTo>
                  <a:pt x="78" y="34"/>
                  <a:pt x="78" y="34"/>
                  <a:pt x="78" y="34"/>
                </a:cubicBezTo>
                <a:cubicBezTo>
                  <a:pt x="77" y="35"/>
                  <a:pt x="77" y="35"/>
                  <a:pt x="77" y="35"/>
                </a:cubicBezTo>
                <a:cubicBezTo>
                  <a:pt x="77" y="36"/>
                  <a:pt x="77" y="36"/>
                  <a:pt x="77" y="36"/>
                </a:cubicBezTo>
                <a:cubicBezTo>
                  <a:pt x="77" y="37"/>
                  <a:pt x="77" y="37"/>
                  <a:pt x="77" y="37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4" y="37"/>
                  <a:pt x="74" y="37"/>
                </a:cubicBezTo>
                <a:cubicBezTo>
                  <a:pt x="74" y="38"/>
                  <a:pt x="74" y="38"/>
                  <a:pt x="74" y="38"/>
                </a:cubicBezTo>
                <a:cubicBezTo>
                  <a:pt x="74" y="39"/>
                  <a:pt x="74" y="39"/>
                  <a:pt x="74" y="39"/>
                </a:cubicBezTo>
                <a:cubicBezTo>
                  <a:pt x="74" y="41"/>
                  <a:pt x="74" y="41"/>
                  <a:pt x="74" y="41"/>
                </a:cubicBezTo>
                <a:cubicBezTo>
                  <a:pt x="73" y="41"/>
                  <a:pt x="73" y="41"/>
                  <a:pt x="73" y="41"/>
                </a:cubicBezTo>
                <a:cubicBezTo>
                  <a:pt x="71" y="41"/>
                  <a:pt x="71" y="41"/>
                  <a:pt x="71" y="41"/>
                </a:cubicBezTo>
                <a:cubicBezTo>
                  <a:pt x="69" y="41"/>
                  <a:pt x="69" y="41"/>
                  <a:pt x="69" y="41"/>
                </a:cubicBezTo>
                <a:cubicBezTo>
                  <a:pt x="67" y="41"/>
                  <a:pt x="67" y="41"/>
                  <a:pt x="67" y="41"/>
                </a:cubicBezTo>
                <a:cubicBezTo>
                  <a:pt x="66" y="42"/>
                  <a:pt x="66" y="42"/>
                  <a:pt x="66" y="42"/>
                </a:cubicBezTo>
                <a:cubicBezTo>
                  <a:pt x="67" y="44"/>
                  <a:pt x="67" y="44"/>
                  <a:pt x="67" y="44"/>
                </a:cubicBezTo>
                <a:cubicBezTo>
                  <a:pt x="67" y="44"/>
                  <a:pt x="68" y="45"/>
                  <a:pt x="68" y="45"/>
                </a:cubicBezTo>
                <a:cubicBezTo>
                  <a:pt x="68" y="46"/>
                  <a:pt x="69" y="45"/>
                  <a:pt x="69" y="45"/>
                </a:cubicBezTo>
                <a:cubicBezTo>
                  <a:pt x="70" y="46"/>
                  <a:pt x="70" y="46"/>
                  <a:pt x="70" y="46"/>
                </a:cubicBezTo>
                <a:cubicBezTo>
                  <a:pt x="70" y="47"/>
                  <a:pt x="70" y="47"/>
                  <a:pt x="70" y="47"/>
                </a:cubicBezTo>
                <a:cubicBezTo>
                  <a:pt x="70" y="48"/>
                  <a:pt x="70" y="48"/>
                  <a:pt x="70" y="48"/>
                </a:cubicBezTo>
                <a:cubicBezTo>
                  <a:pt x="71" y="49"/>
                  <a:pt x="71" y="49"/>
                  <a:pt x="71" y="49"/>
                </a:cubicBezTo>
                <a:cubicBezTo>
                  <a:pt x="72" y="51"/>
                  <a:pt x="72" y="51"/>
                  <a:pt x="72" y="51"/>
                </a:cubicBezTo>
                <a:cubicBezTo>
                  <a:pt x="71" y="53"/>
                  <a:pt x="71" y="53"/>
                  <a:pt x="71" y="53"/>
                </a:cubicBezTo>
                <a:cubicBezTo>
                  <a:pt x="70" y="54"/>
                  <a:pt x="70" y="54"/>
                  <a:pt x="70" y="54"/>
                </a:cubicBezTo>
                <a:cubicBezTo>
                  <a:pt x="69" y="55"/>
                  <a:pt x="69" y="55"/>
                  <a:pt x="69" y="55"/>
                </a:cubicBezTo>
                <a:cubicBezTo>
                  <a:pt x="69" y="57"/>
                  <a:pt x="69" y="57"/>
                  <a:pt x="69" y="57"/>
                </a:cubicBezTo>
                <a:cubicBezTo>
                  <a:pt x="68" y="57"/>
                  <a:pt x="68" y="57"/>
                  <a:pt x="68" y="57"/>
                </a:cubicBezTo>
                <a:cubicBezTo>
                  <a:pt x="67" y="57"/>
                  <a:pt x="67" y="57"/>
                  <a:pt x="67" y="57"/>
                </a:cubicBezTo>
                <a:cubicBezTo>
                  <a:pt x="65" y="58"/>
                  <a:pt x="65" y="58"/>
                  <a:pt x="65" y="58"/>
                </a:cubicBezTo>
                <a:cubicBezTo>
                  <a:pt x="65" y="57"/>
                  <a:pt x="65" y="57"/>
                  <a:pt x="65" y="57"/>
                </a:cubicBezTo>
                <a:cubicBezTo>
                  <a:pt x="64" y="56"/>
                  <a:pt x="64" y="56"/>
                  <a:pt x="64" y="56"/>
                </a:cubicBezTo>
                <a:cubicBezTo>
                  <a:pt x="62" y="56"/>
                  <a:pt x="62" y="56"/>
                  <a:pt x="62" y="56"/>
                </a:cubicBezTo>
                <a:cubicBezTo>
                  <a:pt x="61" y="56"/>
                  <a:pt x="61" y="56"/>
                  <a:pt x="61" y="56"/>
                </a:cubicBezTo>
                <a:cubicBezTo>
                  <a:pt x="61" y="55"/>
                  <a:pt x="61" y="55"/>
                  <a:pt x="61" y="55"/>
                </a:cubicBezTo>
                <a:cubicBezTo>
                  <a:pt x="62" y="53"/>
                  <a:pt x="62" y="53"/>
                  <a:pt x="62" y="53"/>
                </a:cubicBezTo>
                <a:cubicBezTo>
                  <a:pt x="60" y="52"/>
                  <a:pt x="60" y="52"/>
                  <a:pt x="60" y="52"/>
                </a:cubicBezTo>
                <a:cubicBezTo>
                  <a:pt x="60" y="51"/>
                  <a:pt x="60" y="51"/>
                  <a:pt x="60" y="51"/>
                </a:cubicBezTo>
                <a:cubicBezTo>
                  <a:pt x="58" y="51"/>
                  <a:pt x="58" y="51"/>
                  <a:pt x="58" y="51"/>
                </a:cubicBezTo>
                <a:cubicBezTo>
                  <a:pt x="56" y="51"/>
                  <a:pt x="56" y="51"/>
                  <a:pt x="56" y="51"/>
                </a:cubicBezTo>
                <a:cubicBezTo>
                  <a:pt x="54" y="50"/>
                  <a:pt x="54" y="50"/>
                  <a:pt x="54" y="50"/>
                </a:cubicBezTo>
                <a:cubicBezTo>
                  <a:pt x="53" y="49"/>
                  <a:pt x="53" y="49"/>
                  <a:pt x="53" y="49"/>
                </a:cubicBezTo>
                <a:cubicBezTo>
                  <a:pt x="51" y="48"/>
                  <a:pt x="51" y="48"/>
                  <a:pt x="51" y="48"/>
                </a:cubicBezTo>
                <a:cubicBezTo>
                  <a:pt x="50" y="47"/>
                  <a:pt x="50" y="47"/>
                  <a:pt x="50" y="47"/>
                </a:cubicBezTo>
                <a:cubicBezTo>
                  <a:pt x="49" y="46"/>
                  <a:pt x="49" y="46"/>
                  <a:pt x="49" y="46"/>
                </a:cubicBezTo>
                <a:cubicBezTo>
                  <a:pt x="48" y="45"/>
                  <a:pt x="48" y="45"/>
                  <a:pt x="48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4" y="44"/>
                  <a:pt x="44" y="44"/>
                  <a:pt x="44" y="44"/>
                </a:cubicBezTo>
                <a:cubicBezTo>
                  <a:pt x="43" y="42"/>
                  <a:pt x="43" y="42"/>
                  <a:pt x="43" y="42"/>
                </a:cubicBezTo>
                <a:cubicBezTo>
                  <a:pt x="41" y="42"/>
                  <a:pt x="41" y="42"/>
                  <a:pt x="41" y="42"/>
                </a:cubicBezTo>
                <a:cubicBezTo>
                  <a:pt x="40" y="41"/>
                  <a:pt x="40" y="41"/>
                  <a:pt x="40" y="41"/>
                </a:cubicBezTo>
                <a:cubicBezTo>
                  <a:pt x="38" y="39"/>
                  <a:pt x="38" y="39"/>
                  <a:pt x="38" y="39"/>
                </a:cubicBezTo>
                <a:cubicBezTo>
                  <a:pt x="38" y="38"/>
                  <a:pt x="38" y="38"/>
                  <a:pt x="38" y="38"/>
                </a:cubicBezTo>
                <a:cubicBezTo>
                  <a:pt x="36" y="36"/>
                  <a:pt x="36" y="36"/>
                  <a:pt x="36" y="36"/>
                </a:cubicBezTo>
                <a:cubicBezTo>
                  <a:pt x="35" y="34"/>
                  <a:pt x="35" y="34"/>
                  <a:pt x="35" y="34"/>
                </a:cubicBezTo>
                <a:cubicBezTo>
                  <a:pt x="34" y="32"/>
                  <a:pt x="34" y="32"/>
                  <a:pt x="34" y="32"/>
                </a:cubicBezTo>
                <a:cubicBezTo>
                  <a:pt x="33" y="31"/>
                  <a:pt x="33" y="31"/>
                  <a:pt x="33" y="31"/>
                </a:cubicBezTo>
                <a:cubicBezTo>
                  <a:pt x="32" y="30"/>
                  <a:pt x="32" y="30"/>
                  <a:pt x="32" y="30"/>
                </a:cubicBezTo>
                <a:cubicBezTo>
                  <a:pt x="30" y="30"/>
                  <a:pt x="30" y="30"/>
                  <a:pt x="30" y="30"/>
                </a:cubicBezTo>
                <a:cubicBezTo>
                  <a:pt x="28" y="29"/>
                  <a:pt x="28" y="29"/>
                  <a:pt x="28" y="29"/>
                </a:cubicBezTo>
                <a:cubicBezTo>
                  <a:pt x="26" y="29"/>
                  <a:pt x="26" y="29"/>
                  <a:pt x="26" y="29"/>
                </a:cubicBezTo>
                <a:cubicBezTo>
                  <a:pt x="25" y="29"/>
                  <a:pt x="25" y="29"/>
                  <a:pt x="25" y="29"/>
                </a:cubicBezTo>
                <a:cubicBezTo>
                  <a:pt x="24" y="27"/>
                  <a:pt x="24" y="27"/>
                  <a:pt x="24" y="27"/>
                </a:cubicBezTo>
                <a:cubicBezTo>
                  <a:pt x="24" y="26"/>
                  <a:pt x="24" y="26"/>
                  <a:pt x="24" y="26"/>
                </a:cubicBezTo>
                <a:cubicBezTo>
                  <a:pt x="23" y="24"/>
                  <a:pt x="23" y="24"/>
                  <a:pt x="23" y="24"/>
                </a:cubicBezTo>
                <a:cubicBezTo>
                  <a:pt x="22" y="23"/>
                  <a:pt x="22" y="23"/>
                  <a:pt x="22" y="23"/>
                </a:cubicBezTo>
                <a:cubicBezTo>
                  <a:pt x="20" y="22"/>
                  <a:pt x="20" y="22"/>
                  <a:pt x="20" y="22"/>
                </a:cubicBezTo>
                <a:cubicBezTo>
                  <a:pt x="19" y="22"/>
                  <a:pt x="19" y="22"/>
                  <a:pt x="19" y="22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1"/>
                  <a:pt x="17" y="21"/>
                  <a:pt x="17" y="21"/>
                </a:cubicBezTo>
                <a:cubicBezTo>
                  <a:pt x="16" y="20"/>
                  <a:pt x="16" y="20"/>
                  <a:pt x="16" y="20"/>
                </a:cubicBezTo>
                <a:cubicBezTo>
                  <a:pt x="16" y="20"/>
                  <a:pt x="15" y="20"/>
                  <a:pt x="14" y="20"/>
                </a:cubicBezTo>
                <a:cubicBezTo>
                  <a:pt x="14" y="21"/>
                  <a:pt x="14" y="22"/>
                  <a:pt x="14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3"/>
                  <a:pt x="10" y="23"/>
                  <a:pt x="10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8" y="24"/>
                  <a:pt x="7" y="25"/>
                </a:cubicBezTo>
                <a:cubicBezTo>
                  <a:pt x="7" y="25"/>
                  <a:pt x="6" y="26"/>
                  <a:pt x="6" y="26"/>
                </a:cubicBezTo>
                <a:cubicBezTo>
                  <a:pt x="5" y="28"/>
                  <a:pt x="5" y="28"/>
                  <a:pt x="5" y="28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30"/>
                  <a:pt x="6" y="30"/>
                  <a:pt x="6" y="30"/>
                </a:cubicBezTo>
                <a:cubicBezTo>
                  <a:pt x="4" y="30"/>
                  <a:pt x="4" y="30"/>
                  <a:pt x="4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"/>
                  <a:pt x="0" y="3"/>
                  <a:pt x="0" y="3"/>
                </a:cubicBezTo>
                <a:cubicBezTo>
                  <a:pt x="15" y="0"/>
                  <a:pt x="15" y="0"/>
                  <a:pt x="15" y="0"/>
                </a:cubicBezTo>
                <a:cubicBezTo>
                  <a:pt x="28" y="8"/>
                  <a:pt x="28" y="8"/>
                  <a:pt x="28" y="8"/>
                </a:cubicBezTo>
                <a:cubicBezTo>
                  <a:pt x="35" y="14"/>
                  <a:pt x="35" y="14"/>
                  <a:pt x="35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9" y="14"/>
                  <a:pt x="39" y="14"/>
                  <a:pt x="39" y="14"/>
                </a:cubicBezTo>
                <a:cubicBezTo>
                  <a:pt x="40" y="14"/>
                  <a:pt x="40" y="14"/>
                  <a:pt x="40" y="14"/>
                </a:cubicBezTo>
                <a:cubicBezTo>
                  <a:pt x="42" y="14"/>
                  <a:pt x="42" y="14"/>
                  <a:pt x="42" y="14"/>
                </a:cubicBezTo>
                <a:cubicBezTo>
                  <a:pt x="44" y="14"/>
                  <a:pt x="44" y="14"/>
                  <a:pt x="44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50" y="14"/>
                  <a:pt x="52" y="13"/>
                  <a:pt x="52" y="13"/>
                </a:cubicBezTo>
                <a:cubicBezTo>
                  <a:pt x="52" y="13"/>
                  <a:pt x="52" y="12"/>
                  <a:pt x="52" y="13"/>
                </a:cubicBezTo>
                <a:cubicBezTo>
                  <a:pt x="52" y="14"/>
                  <a:pt x="53" y="14"/>
                  <a:pt x="53" y="14"/>
                </a:cubicBezTo>
                <a:cubicBezTo>
                  <a:pt x="55" y="16"/>
                  <a:pt x="55" y="16"/>
                  <a:pt x="55" y="16"/>
                </a:cubicBezTo>
                <a:cubicBezTo>
                  <a:pt x="56" y="17"/>
                  <a:pt x="56" y="17"/>
                  <a:pt x="56" y="17"/>
                </a:cubicBezTo>
                <a:cubicBezTo>
                  <a:pt x="57" y="18"/>
                  <a:pt x="57" y="18"/>
                  <a:pt x="57" y="18"/>
                </a:cubicBezTo>
                <a:cubicBezTo>
                  <a:pt x="58" y="18"/>
                  <a:pt x="58" y="18"/>
                  <a:pt x="58" y="18"/>
                </a:cubicBezTo>
                <a:cubicBezTo>
                  <a:pt x="58" y="20"/>
                  <a:pt x="58" y="20"/>
                  <a:pt x="58" y="20"/>
                </a:cubicBezTo>
                <a:cubicBezTo>
                  <a:pt x="58" y="22"/>
                  <a:pt x="58" y="22"/>
                  <a:pt x="58" y="22"/>
                </a:cubicBezTo>
                <a:cubicBezTo>
                  <a:pt x="58" y="22"/>
                  <a:pt x="58" y="22"/>
                  <a:pt x="58" y="22"/>
                </a:cubicBezTo>
                <a:cubicBezTo>
                  <a:pt x="58" y="23"/>
                  <a:pt x="58" y="23"/>
                  <a:pt x="58" y="23"/>
                </a:cubicBezTo>
                <a:cubicBezTo>
                  <a:pt x="58" y="24"/>
                  <a:pt x="58" y="24"/>
                  <a:pt x="58" y="24"/>
                </a:cubicBezTo>
                <a:cubicBezTo>
                  <a:pt x="59" y="25"/>
                  <a:pt x="59" y="25"/>
                  <a:pt x="59" y="25"/>
                </a:cubicBezTo>
                <a:cubicBezTo>
                  <a:pt x="61" y="25"/>
                  <a:pt x="61" y="25"/>
                  <a:pt x="61" y="25"/>
                </a:cubicBezTo>
                <a:cubicBezTo>
                  <a:pt x="61" y="26"/>
                  <a:pt x="61" y="26"/>
                  <a:pt x="61" y="26"/>
                </a:cubicBezTo>
                <a:cubicBezTo>
                  <a:pt x="61" y="27"/>
                  <a:pt x="61" y="27"/>
                  <a:pt x="61" y="27"/>
                </a:cubicBezTo>
                <a:cubicBezTo>
                  <a:pt x="61" y="27"/>
                  <a:pt x="61" y="26"/>
                  <a:pt x="61" y="28"/>
                </a:cubicBezTo>
                <a:cubicBezTo>
                  <a:pt x="61" y="30"/>
                  <a:pt x="61" y="30"/>
                  <a:pt x="61" y="30"/>
                </a:cubicBezTo>
                <a:cubicBezTo>
                  <a:pt x="62" y="30"/>
                  <a:pt x="62" y="30"/>
                  <a:pt x="62" y="30"/>
                </a:cubicBezTo>
                <a:cubicBezTo>
                  <a:pt x="63" y="31"/>
                  <a:pt x="63" y="31"/>
                  <a:pt x="63" y="31"/>
                </a:cubicBezTo>
                <a:cubicBezTo>
                  <a:pt x="64" y="31"/>
                  <a:pt x="64" y="31"/>
                  <a:pt x="64" y="31"/>
                </a:cubicBezTo>
                <a:cubicBezTo>
                  <a:pt x="66" y="31"/>
                  <a:pt x="66" y="31"/>
                  <a:pt x="66" y="31"/>
                </a:cubicBezTo>
                <a:cubicBezTo>
                  <a:pt x="68" y="31"/>
                  <a:pt x="68" y="31"/>
                  <a:pt x="68" y="31"/>
                </a:cubicBezTo>
                <a:cubicBezTo>
                  <a:pt x="70" y="31"/>
                  <a:pt x="70" y="31"/>
                  <a:pt x="70" y="31"/>
                </a:cubicBezTo>
                <a:cubicBezTo>
                  <a:pt x="70" y="32"/>
                  <a:pt x="70" y="32"/>
                  <a:pt x="70" y="32"/>
                </a:cubicBezTo>
                <a:cubicBezTo>
                  <a:pt x="70" y="33"/>
                  <a:pt x="70" y="33"/>
                  <a:pt x="70" y="33"/>
                </a:cubicBezTo>
                <a:cubicBezTo>
                  <a:pt x="70" y="34"/>
                  <a:pt x="70" y="34"/>
                  <a:pt x="70" y="34"/>
                </a:cubicBezTo>
                <a:cubicBezTo>
                  <a:pt x="72" y="35"/>
                  <a:pt x="72" y="35"/>
                  <a:pt x="72" y="35"/>
                </a:cubicBezTo>
                <a:cubicBezTo>
                  <a:pt x="73" y="35"/>
                  <a:pt x="73" y="35"/>
                  <a:pt x="73" y="35"/>
                </a:cubicBezTo>
                <a:cubicBezTo>
                  <a:pt x="73" y="34"/>
                  <a:pt x="73" y="34"/>
                  <a:pt x="73" y="34"/>
                </a:cubicBezTo>
                <a:cubicBezTo>
                  <a:pt x="73" y="33"/>
                  <a:pt x="73" y="33"/>
                  <a:pt x="73" y="33"/>
                </a:cubicBezTo>
                <a:cubicBezTo>
                  <a:pt x="73" y="33"/>
                  <a:pt x="74" y="33"/>
                  <a:pt x="74" y="32"/>
                </a:cubicBezTo>
                <a:cubicBezTo>
                  <a:pt x="74" y="31"/>
                  <a:pt x="75" y="30"/>
                  <a:pt x="75" y="30"/>
                </a:cubicBezTo>
                <a:cubicBezTo>
                  <a:pt x="76" y="29"/>
                  <a:pt x="76" y="29"/>
                  <a:pt x="76" y="29"/>
                </a:cubicBezTo>
                <a:cubicBezTo>
                  <a:pt x="79" y="27"/>
                  <a:pt x="79" y="27"/>
                  <a:pt x="79" y="27"/>
                </a:cubicBezTo>
                <a:cubicBezTo>
                  <a:pt x="80" y="26"/>
                  <a:pt x="80" y="26"/>
                  <a:pt x="80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4" y="24"/>
                  <a:pt x="84" y="24"/>
                  <a:pt x="84" y="24"/>
                </a:cubicBezTo>
                <a:cubicBezTo>
                  <a:pt x="85" y="24"/>
                  <a:pt x="85" y="24"/>
                  <a:pt x="85" y="24"/>
                </a:cubicBezTo>
                <a:cubicBezTo>
                  <a:pt x="86" y="23"/>
                  <a:pt x="86" y="23"/>
                  <a:pt x="86" y="23"/>
                </a:cubicBezTo>
                <a:cubicBezTo>
                  <a:pt x="87" y="21"/>
                  <a:pt x="87" y="21"/>
                  <a:pt x="87" y="21"/>
                </a:cubicBezTo>
                <a:lnTo>
                  <a:pt x="88" y="23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83" name="Freeform 9">
            <a:extLst>
              <a:ext uri="{FF2B5EF4-FFF2-40B4-BE49-F238E27FC236}">
                <a16:creationId xmlns:a16="http://schemas.microsoft.com/office/drawing/2014/main" id="{30E12F3F-123F-44DC-B1E5-3CF29325B97B}"/>
              </a:ext>
            </a:extLst>
          </p:cNvPr>
          <p:cNvSpPr>
            <a:spLocks/>
          </p:cNvSpPr>
          <p:nvPr userDrawn="1"/>
        </p:nvSpPr>
        <p:spPr bwMode="auto">
          <a:xfrm>
            <a:off x="6146007" y="3144838"/>
            <a:ext cx="325041" cy="203200"/>
          </a:xfrm>
          <a:custGeom>
            <a:avLst/>
            <a:gdLst>
              <a:gd name="T0" fmla="*/ 58 w 64"/>
              <a:gd name="T1" fmla="*/ 10 h 29"/>
              <a:gd name="T2" fmla="*/ 53 w 64"/>
              <a:gd name="T3" fmla="*/ 13 h 29"/>
              <a:gd name="T4" fmla="*/ 50 w 64"/>
              <a:gd name="T5" fmla="*/ 16 h 29"/>
              <a:gd name="T6" fmla="*/ 46 w 64"/>
              <a:gd name="T7" fmla="*/ 16 h 29"/>
              <a:gd name="T8" fmla="*/ 42 w 64"/>
              <a:gd name="T9" fmla="*/ 18 h 29"/>
              <a:gd name="T10" fmla="*/ 41 w 64"/>
              <a:gd name="T11" fmla="*/ 20 h 29"/>
              <a:gd name="T12" fmla="*/ 37 w 64"/>
              <a:gd name="T13" fmla="*/ 20 h 29"/>
              <a:gd name="T14" fmla="*/ 34 w 64"/>
              <a:gd name="T15" fmla="*/ 20 h 29"/>
              <a:gd name="T16" fmla="*/ 31 w 64"/>
              <a:gd name="T17" fmla="*/ 21 h 29"/>
              <a:gd name="T18" fmla="*/ 27 w 64"/>
              <a:gd name="T19" fmla="*/ 23 h 29"/>
              <a:gd name="T20" fmla="*/ 27 w 64"/>
              <a:gd name="T21" fmla="*/ 25 h 29"/>
              <a:gd name="T22" fmla="*/ 23 w 64"/>
              <a:gd name="T23" fmla="*/ 27 h 29"/>
              <a:gd name="T24" fmla="*/ 19 w 64"/>
              <a:gd name="T25" fmla="*/ 27 h 29"/>
              <a:gd name="T26" fmla="*/ 15 w 64"/>
              <a:gd name="T27" fmla="*/ 27 h 29"/>
              <a:gd name="T28" fmla="*/ 11 w 64"/>
              <a:gd name="T29" fmla="*/ 26 h 29"/>
              <a:gd name="T30" fmla="*/ 5 w 64"/>
              <a:gd name="T31" fmla="*/ 26 h 29"/>
              <a:gd name="T32" fmla="*/ 1 w 64"/>
              <a:gd name="T33" fmla="*/ 25 h 29"/>
              <a:gd name="T34" fmla="*/ 2 w 64"/>
              <a:gd name="T35" fmla="*/ 22 h 29"/>
              <a:gd name="T36" fmla="*/ 5 w 64"/>
              <a:gd name="T37" fmla="*/ 22 h 29"/>
              <a:gd name="T38" fmla="*/ 8 w 64"/>
              <a:gd name="T39" fmla="*/ 23 h 29"/>
              <a:gd name="T40" fmla="*/ 9 w 64"/>
              <a:gd name="T41" fmla="*/ 22 h 29"/>
              <a:gd name="T42" fmla="*/ 9 w 64"/>
              <a:gd name="T43" fmla="*/ 20 h 29"/>
              <a:gd name="T44" fmla="*/ 14 w 64"/>
              <a:gd name="T45" fmla="*/ 21 h 29"/>
              <a:gd name="T46" fmla="*/ 19 w 64"/>
              <a:gd name="T47" fmla="*/ 19 h 29"/>
              <a:gd name="T48" fmla="*/ 19 w 64"/>
              <a:gd name="T49" fmla="*/ 16 h 29"/>
              <a:gd name="T50" fmla="*/ 16 w 64"/>
              <a:gd name="T51" fmla="*/ 14 h 29"/>
              <a:gd name="T52" fmla="*/ 13 w 64"/>
              <a:gd name="T53" fmla="*/ 14 h 29"/>
              <a:gd name="T54" fmla="*/ 10 w 64"/>
              <a:gd name="T55" fmla="*/ 14 h 29"/>
              <a:gd name="T56" fmla="*/ 6 w 64"/>
              <a:gd name="T57" fmla="*/ 13 h 29"/>
              <a:gd name="T58" fmla="*/ 8 w 64"/>
              <a:gd name="T59" fmla="*/ 9 h 29"/>
              <a:gd name="T60" fmla="*/ 11 w 64"/>
              <a:gd name="T61" fmla="*/ 7 h 29"/>
              <a:gd name="T62" fmla="*/ 13 w 64"/>
              <a:gd name="T63" fmla="*/ 4 h 29"/>
              <a:gd name="T64" fmla="*/ 18 w 64"/>
              <a:gd name="T65" fmla="*/ 3 h 29"/>
              <a:gd name="T66" fmla="*/ 24 w 64"/>
              <a:gd name="T67" fmla="*/ 5 h 29"/>
              <a:gd name="T68" fmla="*/ 25 w 64"/>
              <a:gd name="T69" fmla="*/ 1 h 29"/>
              <a:gd name="T70" fmla="*/ 30 w 64"/>
              <a:gd name="T71" fmla="*/ 0 h 29"/>
              <a:gd name="T72" fmla="*/ 34 w 64"/>
              <a:gd name="T73" fmla="*/ 2 h 29"/>
              <a:gd name="T74" fmla="*/ 39 w 64"/>
              <a:gd name="T75" fmla="*/ 2 h 29"/>
              <a:gd name="T76" fmla="*/ 43 w 64"/>
              <a:gd name="T77" fmla="*/ 2 h 29"/>
              <a:gd name="T78" fmla="*/ 49 w 64"/>
              <a:gd name="T79" fmla="*/ 3 h 29"/>
              <a:gd name="T80" fmla="*/ 54 w 64"/>
              <a:gd name="T81" fmla="*/ 3 h 29"/>
              <a:gd name="T82" fmla="*/ 59 w 64"/>
              <a:gd name="T83" fmla="*/ 5 h 29"/>
              <a:gd name="T84" fmla="*/ 62 w 64"/>
              <a:gd name="T85" fmla="*/ 7 h 29"/>
              <a:gd name="T86" fmla="*/ 62 w 64"/>
              <a:gd name="T87" fmla="*/ 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" h="29">
                <a:moveTo>
                  <a:pt x="62" y="9"/>
                </a:moveTo>
                <a:cubicBezTo>
                  <a:pt x="60" y="10"/>
                  <a:pt x="60" y="10"/>
                  <a:pt x="60" y="10"/>
                </a:cubicBezTo>
                <a:cubicBezTo>
                  <a:pt x="58" y="10"/>
                  <a:pt x="58" y="10"/>
                  <a:pt x="58" y="10"/>
                </a:cubicBezTo>
                <a:cubicBezTo>
                  <a:pt x="56" y="11"/>
                  <a:pt x="56" y="11"/>
                  <a:pt x="56" y="11"/>
                </a:cubicBezTo>
                <a:cubicBezTo>
                  <a:pt x="54" y="12"/>
                  <a:pt x="54" y="12"/>
                  <a:pt x="54" y="12"/>
                </a:cubicBezTo>
                <a:cubicBezTo>
                  <a:pt x="53" y="13"/>
                  <a:pt x="53" y="13"/>
                  <a:pt x="53" y="13"/>
                </a:cubicBezTo>
                <a:cubicBezTo>
                  <a:pt x="52" y="14"/>
                  <a:pt x="52" y="14"/>
                  <a:pt x="52" y="14"/>
                </a:cubicBezTo>
                <a:cubicBezTo>
                  <a:pt x="51" y="15"/>
                  <a:pt x="51" y="15"/>
                  <a:pt x="51" y="15"/>
                </a:cubicBezTo>
                <a:cubicBezTo>
                  <a:pt x="50" y="16"/>
                  <a:pt x="50" y="16"/>
                  <a:pt x="50" y="16"/>
                </a:cubicBezTo>
                <a:cubicBezTo>
                  <a:pt x="49" y="16"/>
                  <a:pt x="49" y="16"/>
                  <a:pt x="49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17"/>
                  <a:pt x="44" y="17"/>
                  <a:pt x="44" y="17"/>
                </a:cubicBezTo>
                <a:cubicBezTo>
                  <a:pt x="42" y="18"/>
                  <a:pt x="42" y="18"/>
                  <a:pt x="42" y="18"/>
                </a:cubicBezTo>
                <a:cubicBezTo>
                  <a:pt x="42" y="19"/>
                  <a:pt x="42" y="19"/>
                  <a:pt x="42" y="19"/>
                </a:cubicBezTo>
                <a:cubicBezTo>
                  <a:pt x="42" y="20"/>
                  <a:pt x="42" y="20"/>
                  <a:pt x="42" y="20"/>
                </a:cubicBezTo>
                <a:cubicBezTo>
                  <a:pt x="41" y="20"/>
                  <a:pt x="41" y="20"/>
                  <a:pt x="41" y="20"/>
                </a:cubicBezTo>
                <a:cubicBezTo>
                  <a:pt x="41" y="20"/>
                  <a:pt x="40" y="20"/>
                  <a:pt x="40" y="20"/>
                </a:cubicBezTo>
                <a:cubicBezTo>
                  <a:pt x="39" y="20"/>
                  <a:pt x="38" y="20"/>
                  <a:pt x="38" y="20"/>
                </a:cubicBezTo>
                <a:cubicBezTo>
                  <a:pt x="37" y="20"/>
                  <a:pt x="37" y="20"/>
                  <a:pt x="37" y="20"/>
                </a:cubicBezTo>
                <a:cubicBezTo>
                  <a:pt x="36" y="19"/>
                  <a:pt x="36" y="19"/>
                  <a:pt x="36" y="19"/>
                </a:cubicBezTo>
                <a:cubicBezTo>
                  <a:pt x="35" y="20"/>
                  <a:pt x="35" y="20"/>
                  <a:pt x="35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3" y="20"/>
                  <a:pt x="33" y="20"/>
                  <a:pt x="33" y="20"/>
                </a:cubicBezTo>
                <a:cubicBezTo>
                  <a:pt x="32" y="20"/>
                  <a:pt x="32" y="20"/>
                  <a:pt x="32" y="20"/>
                </a:cubicBezTo>
                <a:cubicBezTo>
                  <a:pt x="31" y="21"/>
                  <a:pt x="31" y="21"/>
                  <a:pt x="31" y="21"/>
                </a:cubicBezTo>
                <a:cubicBezTo>
                  <a:pt x="30" y="22"/>
                  <a:pt x="30" y="22"/>
                  <a:pt x="30" y="22"/>
                </a:cubicBezTo>
                <a:cubicBezTo>
                  <a:pt x="29" y="23"/>
                  <a:pt x="29" y="23"/>
                  <a:pt x="29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7" y="24"/>
                  <a:pt x="27" y="24"/>
                  <a:pt x="27" y="24"/>
                </a:cubicBezTo>
                <a:cubicBezTo>
                  <a:pt x="27" y="24"/>
                  <a:pt x="27" y="24"/>
                  <a:pt x="27" y="24"/>
                </a:cubicBezTo>
                <a:cubicBezTo>
                  <a:pt x="27" y="25"/>
                  <a:pt x="27" y="25"/>
                  <a:pt x="27" y="25"/>
                </a:cubicBezTo>
                <a:cubicBezTo>
                  <a:pt x="26" y="26"/>
                  <a:pt x="26" y="26"/>
                  <a:pt x="26" y="26"/>
                </a:cubicBezTo>
                <a:cubicBezTo>
                  <a:pt x="26" y="27"/>
                  <a:pt x="26" y="27"/>
                  <a:pt x="26" y="27"/>
                </a:cubicBezTo>
                <a:cubicBezTo>
                  <a:pt x="23" y="27"/>
                  <a:pt x="23" y="27"/>
                  <a:pt x="23" y="27"/>
                </a:cubicBezTo>
                <a:cubicBezTo>
                  <a:pt x="22" y="27"/>
                  <a:pt x="22" y="27"/>
                  <a:pt x="22" y="27"/>
                </a:cubicBezTo>
                <a:cubicBezTo>
                  <a:pt x="22" y="27"/>
                  <a:pt x="22" y="27"/>
                  <a:pt x="22" y="27"/>
                </a:cubicBezTo>
                <a:cubicBezTo>
                  <a:pt x="19" y="27"/>
                  <a:pt x="19" y="27"/>
                  <a:pt x="19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7" y="29"/>
                  <a:pt x="17" y="29"/>
                  <a:pt x="17" y="29"/>
                </a:cubicBezTo>
                <a:cubicBezTo>
                  <a:pt x="15" y="27"/>
                  <a:pt x="15" y="27"/>
                  <a:pt x="15" y="27"/>
                </a:cubicBezTo>
                <a:cubicBezTo>
                  <a:pt x="14" y="26"/>
                  <a:pt x="14" y="26"/>
                  <a:pt x="14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6"/>
                  <a:pt x="11" y="26"/>
                  <a:pt x="11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4" y="26"/>
                  <a:pt x="4" y="26"/>
                  <a:pt x="4" y="26"/>
                </a:cubicBezTo>
                <a:cubicBezTo>
                  <a:pt x="2" y="26"/>
                  <a:pt x="2" y="26"/>
                  <a:pt x="2" y="26"/>
                </a:cubicBezTo>
                <a:cubicBezTo>
                  <a:pt x="1" y="25"/>
                  <a:pt x="1" y="25"/>
                  <a:pt x="1" y="25"/>
                </a:cubicBezTo>
                <a:cubicBezTo>
                  <a:pt x="0" y="24"/>
                  <a:pt x="0" y="24"/>
                  <a:pt x="0" y="24"/>
                </a:cubicBezTo>
                <a:cubicBezTo>
                  <a:pt x="1" y="23"/>
                  <a:pt x="1" y="23"/>
                  <a:pt x="1" y="23"/>
                </a:cubicBezTo>
                <a:cubicBezTo>
                  <a:pt x="2" y="22"/>
                  <a:pt x="2" y="22"/>
                  <a:pt x="2" y="22"/>
                </a:cubicBezTo>
                <a:cubicBezTo>
                  <a:pt x="2" y="22"/>
                  <a:pt x="2" y="22"/>
                  <a:pt x="2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3"/>
                  <a:pt x="7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2"/>
                  <a:pt x="9" y="22"/>
                  <a:pt x="9" y="22"/>
                </a:cubicBezTo>
                <a:cubicBezTo>
                  <a:pt x="8" y="21"/>
                  <a:pt x="8" y="21"/>
                  <a:pt x="8" y="21"/>
                </a:cubicBezTo>
                <a:cubicBezTo>
                  <a:pt x="7" y="20"/>
                  <a:pt x="7" y="20"/>
                  <a:pt x="7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11" y="21"/>
                  <a:pt x="11" y="21"/>
                  <a:pt x="11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5" y="21"/>
                </a:cubicBezTo>
                <a:cubicBezTo>
                  <a:pt x="15" y="20"/>
                  <a:pt x="17" y="20"/>
                  <a:pt x="17" y="20"/>
                </a:cubicBezTo>
                <a:cubicBezTo>
                  <a:pt x="19" y="19"/>
                  <a:pt x="19" y="19"/>
                  <a:pt x="19" y="19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7"/>
                  <a:pt x="21" y="17"/>
                  <a:pt x="21" y="17"/>
                </a:cubicBezTo>
                <a:cubicBezTo>
                  <a:pt x="19" y="16"/>
                  <a:pt x="19" y="16"/>
                  <a:pt x="19" y="16"/>
                </a:cubicBezTo>
                <a:cubicBezTo>
                  <a:pt x="18" y="15"/>
                  <a:pt x="18" y="15"/>
                  <a:pt x="18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4"/>
                  <a:pt x="16" y="14"/>
                  <a:pt x="16" y="14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13" y="14"/>
                  <a:pt x="13" y="14"/>
                  <a:pt x="13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8" y="13"/>
                  <a:pt x="8" y="13"/>
                  <a:pt x="8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12"/>
                  <a:pt x="5" y="12"/>
                  <a:pt x="5" y="12"/>
                </a:cubicBezTo>
                <a:cubicBezTo>
                  <a:pt x="7" y="11"/>
                  <a:pt x="7" y="11"/>
                  <a:pt x="7" y="11"/>
                </a:cubicBezTo>
                <a:cubicBezTo>
                  <a:pt x="8" y="9"/>
                  <a:pt x="8" y="9"/>
                  <a:pt x="8" y="9"/>
                </a:cubicBezTo>
                <a:cubicBezTo>
                  <a:pt x="10" y="8"/>
                  <a:pt x="10" y="8"/>
                  <a:pt x="10" y="8"/>
                </a:cubicBezTo>
                <a:cubicBezTo>
                  <a:pt x="12" y="7"/>
                  <a:pt x="12" y="7"/>
                  <a:pt x="12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0" y="5"/>
                  <a:pt x="10" y="5"/>
                  <a:pt x="10" y="5"/>
                </a:cubicBezTo>
                <a:cubicBezTo>
                  <a:pt x="11" y="4"/>
                  <a:pt x="11" y="4"/>
                  <a:pt x="11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4" y="3"/>
                  <a:pt x="14" y="3"/>
                  <a:pt x="14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20" y="4"/>
                  <a:pt x="20" y="4"/>
                  <a:pt x="20" y="4"/>
                </a:cubicBezTo>
                <a:cubicBezTo>
                  <a:pt x="23" y="5"/>
                  <a:pt x="23" y="5"/>
                  <a:pt x="23" y="5"/>
                </a:cubicBezTo>
                <a:cubicBezTo>
                  <a:pt x="24" y="5"/>
                  <a:pt x="24" y="5"/>
                  <a:pt x="24" y="5"/>
                </a:cubicBezTo>
                <a:cubicBezTo>
                  <a:pt x="24" y="4"/>
                  <a:pt x="24" y="4"/>
                  <a:pt x="24" y="4"/>
                </a:cubicBezTo>
                <a:cubicBezTo>
                  <a:pt x="25" y="2"/>
                  <a:pt x="25" y="2"/>
                  <a:pt x="25" y="2"/>
                </a:cubicBezTo>
                <a:cubicBezTo>
                  <a:pt x="25" y="1"/>
                  <a:pt x="25" y="1"/>
                  <a:pt x="25" y="1"/>
                </a:cubicBezTo>
                <a:cubicBezTo>
                  <a:pt x="28" y="0"/>
                  <a:pt x="28" y="0"/>
                  <a:pt x="28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2" y="1"/>
                  <a:pt x="32" y="1"/>
                  <a:pt x="32" y="1"/>
                </a:cubicBezTo>
                <a:cubicBezTo>
                  <a:pt x="33" y="2"/>
                  <a:pt x="33" y="2"/>
                  <a:pt x="33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6" y="3"/>
                  <a:pt x="36" y="3"/>
                  <a:pt x="36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9" y="2"/>
                  <a:pt x="39" y="2"/>
                  <a:pt x="39" y="2"/>
                </a:cubicBezTo>
                <a:cubicBezTo>
                  <a:pt x="40" y="2"/>
                  <a:pt x="40" y="2"/>
                  <a:pt x="40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3" y="2"/>
                  <a:pt x="43" y="2"/>
                  <a:pt x="43" y="2"/>
                </a:cubicBezTo>
                <a:cubicBezTo>
                  <a:pt x="45" y="2"/>
                  <a:pt x="45" y="2"/>
                  <a:pt x="45" y="2"/>
                </a:cubicBezTo>
                <a:cubicBezTo>
                  <a:pt x="47" y="2"/>
                  <a:pt x="47" y="2"/>
                  <a:pt x="47" y="2"/>
                </a:cubicBezTo>
                <a:cubicBezTo>
                  <a:pt x="49" y="3"/>
                  <a:pt x="49" y="3"/>
                  <a:pt x="49" y="3"/>
                </a:cubicBezTo>
                <a:cubicBezTo>
                  <a:pt x="51" y="3"/>
                  <a:pt x="51" y="3"/>
                  <a:pt x="51" y="3"/>
                </a:cubicBezTo>
                <a:cubicBezTo>
                  <a:pt x="53" y="3"/>
                  <a:pt x="53" y="3"/>
                  <a:pt x="53" y="3"/>
                </a:cubicBezTo>
                <a:cubicBezTo>
                  <a:pt x="54" y="3"/>
                  <a:pt x="54" y="3"/>
                  <a:pt x="54" y="3"/>
                </a:cubicBezTo>
                <a:cubicBezTo>
                  <a:pt x="57" y="3"/>
                  <a:pt x="57" y="3"/>
                  <a:pt x="57" y="3"/>
                </a:cubicBezTo>
                <a:cubicBezTo>
                  <a:pt x="57" y="4"/>
                  <a:pt x="57" y="4"/>
                  <a:pt x="57" y="4"/>
                </a:cubicBezTo>
                <a:cubicBezTo>
                  <a:pt x="59" y="5"/>
                  <a:pt x="59" y="5"/>
                  <a:pt x="59" y="5"/>
                </a:cubicBezTo>
                <a:cubicBezTo>
                  <a:pt x="61" y="6"/>
                  <a:pt x="61" y="6"/>
                  <a:pt x="61" y="6"/>
                </a:cubicBezTo>
                <a:cubicBezTo>
                  <a:pt x="62" y="6"/>
                  <a:pt x="62" y="6"/>
                  <a:pt x="62" y="6"/>
                </a:cubicBezTo>
                <a:cubicBezTo>
                  <a:pt x="62" y="7"/>
                  <a:pt x="62" y="7"/>
                  <a:pt x="62" y="7"/>
                </a:cubicBezTo>
                <a:cubicBezTo>
                  <a:pt x="64" y="8"/>
                  <a:pt x="64" y="8"/>
                  <a:pt x="64" y="8"/>
                </a:cubicBezTo>
                <a:cubicBezTo>
                  <a:pt x="64" y="9"/>
                  <a:pt x="64" y="9"/>
                  <a:pt x="64" y="9"/>
                </a:cubicBezTo>
                <a:lnTo>
                  <a:pt x="62" y="9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84" name="Freeform 10">
            <a:extLst>
              <a:ext uri="{FF2B5EF4-FFF2-40B4-BE49-F238E27FC236}">
                <a16:creationId xmlns:a16="http://schemas.microsoft.com/office/drawing/2014/main" id="{154DC55C-73E7-4BEA-A0D1-66BEF32EC670}"/>
              </a:ext>
            </a:extLst>
          </p:cNvPr>
          <p:cNvSpPr>
            <a:spLocks/>
          </p:cNvSpPr>
          <p:nvPr userDrawn="1"/>
        </p:nvSpPr>
        <p:spPr bwMode="auto">
          <a:xfrm>
            <a:off x="6090047" y="3249613"/>
            <a:ext cx="228600" cy="211138"/>
          </a:xfrm>
          <a:custGeom>
            <a:avLst/>
            <a:gdLst>
              <a:gd name="T0" fmla="*/ 33 w 45"/>
              <a:gd name="T1" fmla="*/ 12 h 30"/>
              <a:gd name="T2" fmla="*/ 29 w 45"/>
              <a:gd name="T3" fmla="*/ 12 h 30"/>
              <a:gd name="T4" fmla="*/ 25 w 45"/>
              <a:gd name="T5" fmla="*/ 11 h 30"/>
              <a:gd name="T6" fmla="*/ 20 w 45"/>
              <a:gd name="T7" fmla="*/ 11 h 30"/>
              <a:gd name="T8" fmla="*/ 15 w 45"/>
              <a:gd name="T9" fmla="*/ 11 h 30"/>
              <a:gd name="T10" fmla="*/ 11 w 45"/>
              <a:gd name="T11" fmla="*/ 9 h 30"/>
              <a:gd name="T12" fmla="*/ 13 w 45"/>
              <a:gd name="T13" fmla="*/ 7 h 30"/>
              <a:gd name="T14" fmla="*/ 17 w 45"/>
              <a:gd name="T15" fmla="*/ 7 h 30"/>
              <a:gd name="T16" fmla="*/ 19 w 45"/>
              <a:gd name="T17" fmla="*/ 8 h 30"/>
              <a:gd name="T18" fmla="*/ 19 w 45"/>
              <a:gd name="T19" fmla="*/ 6 h 30"/>
              <a:gd name="T20" fmla="*/ 19 w 45"/>
              <a:gd name="T21" fmla="*/ 3 h 30"/>
              <a:gd name="T22" fmla="*/ 17 w 45"/>
              <a:gd name="T23" fmla="*/ 0 h 30"/>
              <a:gd name="T24" fmla="*/ 12 w 45"/>
              <a:gd name="T25" fmla="*/ 3 h 30"/>
              <a:gd name="T26" fmla="*/ 11 w 45"/>
              <a:gd name="T27" fmla="*/ 6 h 30"/>
              <a:gd name="T28" fmla="*/ 8 w 45"/>
              <a:gd name="T29" fmla="*/ 7 h 30"/>
              <a:gd name="T30" fmla="*/ 7 w 45"/>
              <a:gd name="T31" fmla="*/ 10 h 30"/>
              <a:gd name="T32" fmla="*/ 1 w 45"/>
              <a:gd name="T33" fmla="*/ 10 h 30"/>
              <a:gd name="T34" fmla="*/ 2 w 45"/>
              <a:gd name="T35" fmla="*/ 14 h 30"/>
              <a:gd name="T36" fmla="*/ 4 w 45"/>
              <a:gd name="T37" fmla="*/ 16 h 30"/>
              <a:gd name="T38" fmla="*/ 6 w 45"/>
              <a:gd name="T39" fmla="*/ 20 h 30"/>
              <a:gd name="T40" fmla="*/ 3 w 45"/>
              <a:gd name="T41" fmla="*/ 24 h 30"/>
              <a:gd name="T42" fmla="*/ 3 w 45"/>
              <a:gd name="T43" fmla="*/ 28 h 30"/>
              <a:gd name="T44" fmla="*/ 6 w 45"/>
              <a:gd name="T45" fmla="*/ 27 h 30"/>
              <a:gd name="T46" fmla="*/ 9 w 45"/>
              <a:gd name="T47" fmla="*/ 26 h 30"/>
              <a:gd name="T48" fmla="*/ 12 w 45"/>
              <a:gd name="T49" fmla="*/ 26 h 30"/>
              <a:gd name="T50" fmla="*/ 12 w 45"/>
              <a:gd name="T51" fmla="*/ 25 h 30"/>
              <a:gd name="T52" fmla="*/ 15 w 45"/>
              <a:gd name="T53" fmla="*/ 24 h 30"/>
              <a:gd name="T54" fmla="*/ 17 w 45"/>
              <a:gd name="T55" fmla="*/ 24 h 30"/>
              <a:gd name="T56" fmla="*/ 17 w 45"/>
              <a:gd name="T57" fmla="*/ 22 h 30"/>
              <a:gd name="T58" fmla="*/ 19 w 45"/>
              <a:gd name="T59" fmla="*/ 20 h 30"/>
              <a:gd name="T60" fmla="*/ 20 w 45"/>
              <a:gd name="T61" fmla="*/ 18 h 30"/>
              <a:gd name="T62" fmla="*/ 23 w 45"/>
              <a:gd name="T63" fmla="*/ 19 h 30"/>
              <a:gd name="T64" fmla="*/ 23 w 45"/>
              <a:gd name="T65" fmla="*/ 22 h 30"/>
              <a:gd name="T66" fmla="*/ 24 w 45"/>
              <a:gd name="T67" fmla="*/ 25 h 30"/>
              <a:gd name="T68" fmla="*/ 24 w 45"/>
              <a:gd name="T69" fmla="*/ 28 h 30"/>
              <a:gd name="T70" fmla="*/ 25 w 45"/>
              <a:gd name="T71" fmla="*/ 30 h 30"/>
              <a:gd name="T72" fmla="*/ 28 w 45"/>
              <a:gd name="T73" fmla="*/ 28 h 30"/>
              <a:gd name="T74" fmla="*/ 32 w 45"/>
              <a:gd name="T75" fmla="*/ 26 h 30"/>
              <a:gd name="T76" fmla="*/ 36 w 45"/>
              <a:gd name="T77" fmla="*/ 25 h 30"/>
              <a:gd name="T78" fmla="*/ 37 w 45"/>
              <a:gd name="T79" fmla="*/ 26 h 30"/>
              <a:gd name="T80" fmla="*/ 39 w 45"/>
              <a:gd name="T81" fmla="*/ 25 h 30"/>
              <a:gd name="T82" fmla="*/ 42 w 45"/>
              <a:gd name="T83" fmla="*/ 26 h 30"/>
              <a:gd name="T84" fmla="*/ 45 w 45"/>
              <a:gd name="T85" fmla="*/ 25 h 30"/>
              <a:gd name="T86" fmla="*/ 43 w 45"/>
              <a:gd name="T87" fmla="*/ 22 h 30"/>
              <a:gd name="T88" fmla="*/ 43 w 45"/>
              <a:gd name="T89" fmla="*/ 18 h 30"/>
              <a:gd name="T90" fmla="*/ 40 w 45"/>
              <a:gd name="T91" fmla="*/ 17 h 30"/>
              <a:gd name="T92" fmla="*/ 37 w 45"/>
              <a:gd name="T93" fmla="*/ 16 h 30"/>
              <a:gd name="T94" fmla="*/ 36 w 45"/>
              <a:gd name="T95" fmla="*/ 13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5" h="30">
                <a:moveTo>
                  <a:pt x="37" y="12"/>
                </a:moveTo>
                <a:cubicBezTo>
                  <a:pt x="34" y="12"/>
                  <a:pt x="34" y="12"/>
                  <a:pt x="34" y="12"/>
                </a:cubicBezTo>
                <a:cubicBezTo>
                  <a:pt x="33" y="12"/>
                  <a:pt x="33" y="12"/>
                  <a:pt x="33" y="12"/>
                </a:cubicBezTo>
                <a:cubicBezTo>
                  <a:pt x="33" y="12"/>
                  <a:pt x="33" y="12"/>
                  <a:pt x="33" y="12"/>
                </a:cubicBezTo>
                <a:cubicBezTo>
                  <a:pt x="30" y="12"/>
                  <a:pt x="30" y="12"/>
                  <a:pt x="30" y="12"/>
                </a:cubicBezTo>
                <a:cubicBezTo>
                  <a:pt x="29" y="12"/>
                  <a:pt x="29" y="12"/>
                  <a:pt x="29" y="12"/>
                </a:cubicBezTo>
                <a:cubicBezTo>
                  <a:pt x="28" y="14"/>
                  <a:pt x="28" y="14"/>
                  <a:pt x="28" y="14"/>
                </a:cubicBezTo>
                <a:cubicBezTo>
                  <a:pt x="26" y="12"/>
                  <a:pt x="26" y="12"/>
                  <a:pt x="26" y="12"/>
                </a:cubicBezTo>
                <a:cubicBezTo>
                  <a:pt x="25" y="11"/>
                  <a:pt x="25" y="11"/>
                  <a:pt x="25" y="11"/>
                </a:cubicBezTo>
                <a:cubicBezTo>
                  <a:pt x="23" y="10"/>
                  <a:pt x="23" y="10"/>
                  <a:pt x="23" y="10"/>
                </a:cubicBezTo>
                <a:cubicBezTo>
                  <a:pt x="22" y="11"/>
                  <a:pt x="22" y="11"/>
                  <a:pt x="22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2" y="10"/>
                  <a:pt x="12" y="10"/>
                  <a:pt x="12" y="10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8"/>
                  <a:pt x="12" y="8"/>
                  <a:pt x="12" y="8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7"/>
                  <a:pt x="13" y="7"/>
                  <a:pt x="13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8"/>
                  <a:pt x="18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7"/>
                  <a:pt x="20" y="7"/>
                  <a:pt x="20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5"/>
                  <a:pt x="18" y="5"/>
                  <a:pt x="18" y="5"/>
                </a:cubicBezTo>
                <a:cubicBezTo>
                  <a:pt x="19" y="3"/>
                  <a:pt x="19" y="3"/>
                  <a:pt x="19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7" y="0"/>
                  <a:pt x="17" y="0"/>
                  <a:pt x="17" y="0"/>
                </a:cubicBezTo>
                <a:cubicBezTo>
                  <a:pt x="16" y="2"/>
                  <a:pt x="16" y="2"/>
                  <a:pt x="16" y="2"/>
                </a:cubicBezTo>
                <a:cubicBezTo>
                  <a:pt x="14" y="3"/>
                  <a:pt x="14" y="3"/>
                  <a:pt x="14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6"/>
                  <a:pt x="11" y="6"/>
                  <a:pt x="11" y="6"/>
                </a:cubicBezTo>
                <a:cubicBezTo>
                  <a:pt x="9" y="6"/>
                  <a:pt x="9" y="6"/>
                  <a:pt x="9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7"/>
                  <a:pt x="8" y="7"/>
                  <a:pt x="8" y="7"/>
                </a:cubicBezTo>
                <a:cubicBezTo>
                  <a:pt x="8" y="8"/>
                  <a:pt x="8" y="8"/>
                  <a:pt x="8" y="8"/>
                </a:cubicBezTo>
                <a:cubicBezTo>
                  <a:pt x="8" y="10"/>
                  <a:pt x="8" y="10"/>
                  <a:pt x="8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0" y="11"/>
                  <a:pt x="0" y="11"/>
                  <a:pt x="0" y="11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2" y="14"/>
                  <a:pt x="2" y="14"/>
                </a:cubicBezTo>
                <a:cubicBezTo>
                  <a:pt x="2" y="15"/>
                  <a:pt x="3" y="14"/>
                  <a:pt x="3" y="14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7"/>
                  <a:pt x="4" y="17"/>
                  <a:pt x="4" y="17"/>
                </a:cubicBezTo>
                <a:cubicBezTo>
                  <a:pt x="5" y="18"/>
                  <a:pt x="5" y="18"/>
                  <a:pt x="5" y="18"/>
                </a:cubicBezTo>
                <a:cubicBezTo>
                  <a:pt x="6" y="20"/>
                  <a:pt x="6" y="20"/>
                  <a:pt x="6" y="20"/>
                </a:cubicBezTo>
                <a:cubicBezTo>
                  <a:pt x="5" y="22"/>
                  <a:pt x="5" y="22"/>
                  <a:pt x="5" y="22"/>
                </a:cubicBezTo>
                <a:cubicBezTo>
                  <a:pt x="4" y="23"/>
                  <a:pt x="4" y="23"/>
                  <a:pt x="4" y="23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4" y="29"/>
                  <a:pt x="4" y="29"/>
                  <a:pt x="4" y="29"/>
                </a:cubicBezTo>
                <a:cubicBezTo>
                  <a:pt x="5" y="28"/>
                  <a:pt x="5" y="28"/>
                  <a:pt x="5" y="28"/>
                </a:cubicBezTo>
                <a:cubicBezTo>
                  <a:pt x="6" y="27"/>
                  <a:pt x="6" y="27"/>
                  <a:pt x="6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8" y="26"/>
                  <a:pt x="8" y="26"/>
                  <a:pt x="8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11" y="27"/>
                  <a:pt x="11" y="27"/>
                  <a:pt x="11" y="27"/>
                </a:cubicBezTo>
                <a:cubicBezTo>
                  <a:pt x="11" y="28"/>
                  <a:pt x="11" y="28"/>
                  <a:pt x="11" y="28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3" y="24"/>
                  <a:pt x="13" y="24"/>
                  <a:pt x="13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5" y="24"/>
                  <a:pt x="15" y="24"/>
                  <a:pt x="15" y="24"/>
                </a:cubicBezTo>
                <a:cubicBezTo>
                  <a:pt x="15" y="24"/>
                  <a:pt x="15" y="24"/>
                  <a:pt x="15" y="24"/>
                </a:cubicBezTo>
                <a:cubicBezTo>
                  <a:pt x="16" y="25"/>
                  <a:pt x="16" y="25"/>
                  <a:pt x="16" y="25"/>
                </a:cubicBezTo>
                <a:cubicBezTo>
                  <a:pt x="17" y="24"/>
                  <a:pt x="17" y="24"/>
                  <a:pt x="17" y="24"/>
                </a:cubicBezTo>
                <a:cubicBezTo>
                  <a:pt x="17" y="23"/>
                  <a:pt x="17" y="23"/>
                  <a:pt x="17" y="23"/>
                </a:cubicBezTo>
                <a:cubicBezTo>
                  <a:pt x="17" y="23"/>
                  <a:pt x="17" y="23"/>
                  <a:pt x="17" y="23"/>
                </a:cubicBezTo>
                <a:cubicBezTo>
                  <a:pt x="17" y="22"/>
                  <a:pt x="17" y="22"/>
                  <a:pt x="17" y="22"/>
                </a:cubicBezTo>
                <a:cubicBezTo>
                  <a:pt x="17" y="21"/>
                  <a:pt x="17" y="21"/>
                  <a:pt x="17" y="21"/>
                </a:cubicBezTo>
                <a:cubicBezTo>
                  <a:pt x="18" y="21"/>
                  <a:pt x="18" y="21"/>
                  <a:pt x="18" y="21"/>
                </a:cubicBezTo>
                <a:cubicBezTo>
                  <a:pt x="19" y="20"/>
                  <a:pt x="19" y="20"/>
                  <a:pt x="19" y="20"/>
                </a:cubicBezTo>
                <a:cubicBezTo>
                  <a:pt x="19" y="19"/>
                  <a:pt x="19" y="19"/>
                  <a:pt x="19" y="19"/>
                </a:cubicBezTo>
                <a:cubicBezTo>
                  <a:pt x="19" y="19"/>
                  <a:pt x="19" y="19"/>
                  <a:pt x="19" y="19"/>
                </a:cubicBezTo>
                <a:cubicBezTo>
                  <a:pt x="20" y="18"/>
                  <a:pt x="20" y="18"/>
                  <a:pt x="20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3" y="19"/>
                  <a:pt x="23" y="19"/>
                  <a:pt x="23" y="19"/>
                </a:cubicBezTo>
                <a:cubicBezTo>
                  <a:pt x="23" y="20"/>
                  <a:pt x="23" y="20"/>
                  <a:pt x="23" y="20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5" y="22"/>
                  <a:pt x="25" y="22"/>
                  <a:pt x="25" y="22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5"/>
                  <a:pt x="24" y="25"/>
                  <a:pt x="24" y="25"/>
                </a:cubicBezTo>
                <a:cubicBezTo>
                  <a:pt x="24" y="26"/>
                  <a:pt x="24" y="26"/>
                  <a:pt x="24" y="26"/>
                </a:cubicBezTo>
                <a:cubicBezTo>
                  <a:pt x="24" y="27"/>
                  <a:pt x="24" y="27"/>
                  <a:pt x="24" y="27"/>
                </a:cubicBezTo>
                <a:cubicBezTo>
                  <a:pt x="24" y="28"/>
                  <a:pt x="24" y="28"/>
                  <a:pt x="24" y="28"/>
                </a:cubicBezTo>
                <a:cubicBezTo>
                  <a:pt x="24" y="28"/>
                  <a:pt x="24" y="29"/>
                  <a:pt x="24" y="29"/>
                </a:cubicBezTo>
                <a:cubicBezTo>
                  <a:pt x="24" y="30"/>
                  <a:pt x="24" y="30"/>
                  <a:pt x="24" y="30"/>
                </a:cubicBezTo>
                <a:cubicBezTo>
                  <a:pt x="25" y="30"/>
                  <a:pt x="25" y="30"/>
                  <a:pt x="25" y="30"/>
                </a:cubicBezTo>
                <a:cubicBezTo>
                  <a:pt x="26" y="30"/>
                  <a:pt x="26" y="30"/>
                  <a:pt x="26" y="30"/>
                </a:cubicBezTo>
                <a:cubicBezTo>
                  <a:pt x="27" y="29"/>
                  <a:pt x="27" y="29"/>
                  <a:pt x="27" y="29"/>
                </a:cubicBezTo>
                <a:cubicBezTo>
                  <a:pt x="28" y="28"/>
                  <a:pt x="28" y="28"/>
                  <a:pt x="28" y="28"/>
                </a:cubicBezTo>
                <a:cubicBezTo>
                  <a:pt x="30" y="28"/>
                  <a:pt x="30" y="28"/>
                  <a:pt x="30" y="28"/>
                </a:cubicBezTo>
                <a:cubicBezTo>
                  <a:pt x="31" y="27"/>
                  <a:pt x="31" y="27"/>
                  <a:pt x="31" y="27"/>
                </a:cubicBezTo>
                <a:cubicBezTo>
                  <a:pt x="32" y="26"/>
                  <a:pt x="32" y="26"/>
                  <a:pt x="32" y="26"/>
                </a:cubicBezTo>
                <a:cubicBezTo>
                  <a:pt x="33" y="25"/>
                  <a:pt x="33" y="25"/>
                  <a:pt x="33" y="25"/>
                </a:cubicBezTo>
                <a:cubicBezTo>
                  <a:pt x="35" y="25"/>
                  <a:pt x="35" y="25"/>
                  <a:pt x="35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6"/>
                  <a:pt x="37" y="26"/>
                  <a:pt x="37" y="26"/>
                </a:cubicBezTo>
                <a:cubicBezTo>
                  <a:pt x="37" y="26"/>
                  <a:pt x="37" y="26"/>
                  <a:pt x="37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5"/>
                  <a:pt x="39" y="25"/>
                  <a:pt x="39" y="25"/>
                </a:cubicBezTo>
                <a:cubicBezTo>
                  <a:pt x="40" y="25"/>
                  <a:pt x="40" y="25"/>
                  <a:pt x="40" y="25"/>
                </a:cubicBezTo>
                <a:cubicBezTo>
                  <a:pt x="41" y="25"/>
                  <a:pt x="41" y="25"/>
                  <a:pt x="41" y="25"/>
                </a:cubicBezTo>
                <a:cubicBezTo>
                  <a:pt x="42" y="26"/>
                  <a:pt x="42" y="26"/>
                  <a:pt x="42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26"/>
                  <a:pt x="45" y="26"/>
                  <a:pt x="45" y="25"/>
                </a:cubicBezTo>
                <a:cubicBezTo>
                  <a:pt x="44" y="25"/>
                  <a:pt x="44" y="25"/>
                  <a:pt x="44" y="25"/>
                </a:cubicBezTo>
                <a:cubicBezTo>
                  <a:pt x="44" y="23"/>
                  <a:pt x="44" y="23"/>
                  <a:pt x="44" y="23"/>
                </a:cubicBezTo>
                <a:cubicBezTo>
                  <a:pt x="43" y="22"/>
                  <a:pt x="43" y="22"/>
                  <a:pt x="43" y="22"/>
                </a:cubicBezTo>
                <a:cubicBezTo>
                  <a:pt x="43" y="20"/>
                  <a:pt x="43" y="20"/>
                  <a:pt x="43" y="20"/>
                </a:cubicBezTo>
                <a:cubicBezTo>
                  <a:pt x="43" y="20"/>
                  <a:pt x="43" y="20"/>
                  <a:pt x="43" y="20"/>
                </a:cubicBezTo>
                <a:cubicBezTo>
                  <a:pt x="43" y="18"/>
                  <a:pt x="43" y="18"/>
                  <a:pt x="43" y="18"/>
                </a:cubicBezTo>
                <a:cubicBezTo>
                  <a:pt x="42" y="17"/>
                  <a:pt x="42" y="17"/>
                  <a:pt x="42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8" y="18"/>
                  <a:pt x="38" y="18"/>
                  <a:pt x="38" y="18"/>
                </a:cubicBezTo>
                <a:cubicBezTo>
                  <a:pt x="37" y="16"/>
                  <a:pt x="37" y="16"/>
                  <a:pt x="37" y="16"/>
                </a:cubicBezTo>
                <a:cubicBezTo>
                  <a:pt x="37" y="15"/>
                  <a:pt x="37" y="15"/>
                  <a:pt x="37" y="15"/>
                </a:cubicBezTo>
                <a:cubicBezTo>
                  <a:pt x="37" y="14"/>
                  <a:pt x="37" y="14"/>
                  <a:pt x="37" y="14"/>
                </a:cubicBezTo>
                <a:cubicBezTo>
                  <a:pt x="36" y="13"/>
                  <a:pt x="36" y="13"/>
                  <a:pt x="36" y="13"/>
                </a:cubicBezTo>
                <a:cubicBezTo>
                  <a:pt x="37" y="12"/>
                  <a:pt x="37" y="12"/>
                  <a:pt x="37" y="12"/>
                </a:cubicBez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85" name="Freeform 11">
            <a:extLst>
              <a:ext uri="{FF2B5EF4-FFF2-40B4-BE49-F238E27FC236}">
                <a16:creationId xmlns:a16="http://schemas.microsoft.com/office/drawing/2014/main" id="{2953DC16-5E19-4782-8AC4-8967DF720606}"/>
              </a:ext>
            </a:extLst>
          </p:cNvPr>
          <p:cNvSpPr>
            <a:spLocks/>
          </p:cNvSpPr>
          <p:nvPr userDrawn="1"/>
        </p:nvSpPr>
        <p:spPr bwMode="auto">
          <a:xfrm>
            <a:off x="5887641" y="3376613"/>
            <a:ext cx="415529" cy="415925"/>
          </a:xfrm>
          <a:custGeom>
            <a:avLst/>
            <a:gdLst>
              <a:gd name="T0" fmla="*/ 7 w 82"/>
              <a:gd name="T1" fmla="*/ 20 h 59"/>
              <a:gd name="T2" fmla="*/ 10 w 82"/>
              <a:gd name="T3" fmla="*/ 21 h 59"/>
              <a:gd name="T4" fmla="*/ 13 w 82"/>
              <a:gd name="T5" fmla="*/ 21 h 59"/>
              <a:gd name="T6" fmla="*/ 15 w 82"/>
              <a:gd name="T7" fmla="*/ 18 h 59"/>
              <a:gd name="T8" fmla="*/ 21 w 82"/>
              <a:gd name="T9" fmla="*/ 16 h 59"/>
              <a:gd name="T10" fmla="*/ 24 w 82"/>
              <a:gd name="T11" fmla="*/ 12 h 59"/>
              <a:gd name="T12" fmla="*/ 27 w 82"/>
              <a:gd name="T13" fmla="*/ 8 h 59"/>
              <a:gd name="T14" fmla="*/ 30 w 82"/>
              <a:gd name="T15" fmla="*/ 6 h 59"/>
              <a:gd name="T16" fmla="*/ 34 w 82"/>
              <a:gd name="T17" fmla="*/ 7 h 59"/>
              <a:gd name="T18" fmla="*/ 38 w 82"/>
              <a:gd name="T19" fmla="*/ 7 h 59"/>
              <a:gd name="T20" fmla="*/ 42 w 82"/>
              <a:gd name="T21" fmla="*/ 8 h 59"/>
              <a:gd name="T22" fmla="*/ 44 w 82"/>
              <a:gd name="T23" fmla="*/ 11 h 59"/>
              <a:gd name="T24" fmla="*/ 48 w 82"/>
              <a:gd name="T25" fmla="*/ 8 h 59"/>
              <a:gd name="T26" fmla="*/ 52 w 82"/>
              <a:gd name="T27" fmla="*/ 8 h 59"/>
              <a:gd name="T28" fmla="*/ 53 w 82"/>
              <a:gd name="T29" fmla="*/ 6 h 59"/>
              <a:gd name="T30" fmla="*/ 56 w 82"/>
              <a:gd name="T31" fmla="*/ 7 h 59"/>
              <a:gd name="T32" fmla="*/ 57 w 82"/>
              <a:gd name="T33" fmla="*/ 4 h 59"/>
              <a:gd name="T34" fmla="*/ 59 w 82"/>
              <a:gd name="T35" fmla="*/ 1 h 59"/>
              <a:gd name="T36" fmla="*/ 62 w 82"/>
              <a:gd name="T37" fmla="*/ 0 h 59"/>
              <a:gd name="T38" fmla="*/ 63 w 82"/>
              <a:gd name="T39" fmla="*/ 4 h 59"/>
              <a:gd name="T40" fmla="*/ 64 w 82"/>
              <a:gd name="T41" fmla="*/ 8 h 59"/>
              <a:gd name="T42" fmla="*/ 64 w 82"/>
              <a:gd name="T43" fmla="*/ 12 h 59"/>
              <a:gd name="T44" fmla="*/ 68 w 82"/>
              <a:gd name="T45" fmla="*/ 10 h 59"/>
              <a:gd name="T46" fmla="*/ 73 w 82"/>
              <a:gd name="T47" fmla="*/ 7 h 59"/>
              <a:gd name="T48" fmla="*/ 77 w 82"/>
              <a:gd name="T49" fmla="*/ 7 h 59"/>
              <a:gd name="T50" fmla="*/ 79 w 82"/>
              <a:gd name="T51" fmla="*/ 7 h 59"/>
              <a:gd name="T52" fmla="*/ 82 w 82"/>
              <a:gd name="T53" fmla="*/ 9 h 59"/>
              <a:gd name="T54" fmla="*/ 78 w 82"/>
              <a:gd name="T55" fmla="*/ 11 h 59"/>
              <a:gd name="T56" fmla="*/ 72 w 82"/>
              <a:gd name="T57" fmla="*/ 11 h 59"/>
              <a:gd name="T58" fmla="*/ 68 w 82"/>
              <a:gd name="T59" fmla="*/ 12 h 59"/>
              <a:gd name="T60" fmla="*/ 64 w 82"/>
              <a:gd name="T61" fmla="*/ 14 h 59"/>
              <a:gd name="T62" fmla="*/ 63 w 82"/>
              <a:gd name="T63" fmla="*/ 17 h 59"/>
              <a:gd name="T64" fmla="*/ 64 w 82"/>
              <a:gd name="T65" fmla="*/ 22 h 59"/>
              <a:gd name="T66" fmla="*/ 62 w 82"/>
              <a:gd name="T67" fmla="*/ 24 h 59"/>
              <a:gd name="T68" fmla="*/ 61 w 82"/>
              <a:gd name="T69" fmla="*/ 27 h 59"/>
              <a:gd name="T70" fmla="*/ 60 w 82"/>
              <a:gd name="T71" fmla="*/ 30 h 59"/>
              <a:gd name="T72" fmla="*/ 55 w 82"/>
              <a:gd name="T73" fmla="*/ 29 h 59"/>
              <a:gd name="T74" fmla="*/ 56 w 82"/>
              <a:gd name="T75" fmla="*/ 32 h 59"/>
              <a:gd name="T76" fmla="*/ 55 w 82"/>
              <a:gd name="T77" fmla="*/ 35 h 59"/>
              <a:gd name="T78" fmla="*/ 52 w 82"/>
              <a:gd name="T79" fmla="*/ 36 h 59"/>
              <a:gd name="T80" fmla="*/ 51 w 82"/>
              <a:gd name="T81" fmla="*/ 39 h 59"/>
              <a:gd name="T82" fmla="*/ 51 w 82"/>
              <a:gd name="T83" fmla="*/ 42 h 59"/>
              <a:gd name="T84" fmla="*/ 50 w 82"/>
              <a:gd name="T85" fmla="*/ 45 h 59"/>
              <a:gd name="T86" fmla="*/ 46 w 82"/>
              <a:gd name="T87" fmla="*/ 44 h 59"/>
              <a:gd name="T88" fmla="*/ 42 w 82"/>
              <a:gd name="T89" fmla="*/ 45 h 59"/>
              <a:gd name="T90" fmla="*/ 41 w 82"/>
              <a:gd name="T91" fmla="*/ 47 h 59"/>
              <a:gd name="T92" fmla="*/ 38 w 82"/>
              <a:gd name="T93" fmla="*/ 47 h 59"/>
              <a:gd name="T94" fmla="*/ 36 w 82"/>
              <a:gd name="T95" fmla="*/ 48 h 59"/>
              <a:gd name="T96" fmla="*/ 34 w 82"/>
              <a:gd name="T97" fmla="*/ 50 h 59"/>
              <a:gd name="T98" fmla="*/ 30 w 82"/>
              <a:gd name="T99" fmla="*/ 57 h 59"/>
              <a:gd name="T100" fmla="*/ 24 w 82"/>
              <a:gd name="T101" fmla="*/ 58 h 59"/>
              <a:gd name="T102" fmla="*/ 17 w 82"/>
              <a:gd name="T103" fmla="*/ 59 h 59"/>
              <a:gd name="T104" fmla="*/ 4 w 82"/>
              <a:gd name="T105" fmla="*/ 57 h 59"/>
              <a:gd name="T106" fmla="*/ 7 w 82"/>
              <a:gd name="T107" fmla="*/ 47 h 59"/>
              <a:gd name="T108" fmla="*/ 1 w 82"/>
              <a:gd name="T109" fmla="*/ 35 h 59"/>
              <a:gd name="T110" fmla="*/ 2 w 82"/>
              <a:gd name="T111" fmla="*/ 27 h 59"/>
              <a:gd name="T112" fmla="*/ 4 w 82"/>
              <a:gd name="T113" fmla="*/ 21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2" h="59">
                <a:moveTo>
                  <a:pt x="4" y="19"/>
                </a:moveTo>
                <a:cubicBezTo>
                  <a:pt x="5" y="19"/>
                  <a:pt x="5" y="19"/>
                  <a:pt x="5" y="19"/>
                </a:cubicBezTo>
                <a:cubicBezTo>
                  <a:pt x="6" y="20"/>
                  <a:pt x="6" y="20"/>
                  <a:pt x="6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1" y="22"/>
                  <a:pt x="11" y="22"/>
                  <a:pt x="11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3" y="21"/>
                  <a:pt x="13" y="21"/>
                  <a:pt x="13" y="21"/>
                </a:cubicBezTo>
                <a:cubicBezTo>
                  <a:pt x="14" y="20"/>
                  <a:pt x="14" y="20"/>
                  <a:pt x="14" y="20"/>
                </a:cubicBezTo>
                <a:cubicBezTo>
                  <a:pt x="15" y="20"/>
                  <a:pt x="15" y="20"/>
                  <a:pt x="15" y="20"/>
                </a:cubicBezTo>
                <a:cubicBezTo>
                  <a:pt x="15" y="19"/>
                  <a:pt x="15" y="19"/>
                  <a:pt x="15" y="19"/>
                </a:cubicBezTo>
                <a:cubicBezTo>
                  <a:pt x="15" y="18"/>
                  <a:pt x="15" y="18"/>
                  <a:pt x="15" y="18"/>
                </a:cubicBezTo>
                <a:cubicBezTo>
                  <a:pt x="17" y="17"/>
                  <a:pt x="17" y="17"/>
                  <a:pt x="17" y="17"/>
                </a:cubicBezTo>
                <a:cubicBezTo>
                  <a:pt x="18" y="17"/>
                  <a:pt x="18" y="17"/>
                  <a:pt x="18" y="17"/>
                </a:cubicBezTo>
                <a:cubicBezTo>
                  <a:pt x="20" y="16"/>
                  <a:pt x="20" y="16"/>
                  <a:pt x="20" y="16"/>
                </a:cubicBezTo>
                <a:cubicBezTo>
                  <a:pt x="21" y="16"/>
                  <a:pt x="21" y="16"/>
                  <a:pt x="21" y="16"/>
                </a:cubicBezTo>
                <a:cubicBezTo>
                  <a:pt x="22" y="15"/>
                  <a:pt x="22" y="15"/>
                  <a:pt x="22" y="15"/>
                </a:cubicBezTo>
                <a:cubicBezTo>
                  <a:pt x="24" y="14"/>
                  <a:pt x="24" y="14"/>
                  <a:pt x="24" y="14"/>
                </a:cubicBezTo>
                <a:cubicBezTo>
                  <a:pt x="24" y="13"/>
                  <a:pt x="24" y="13"/>
                  <a:pt x="24" y="13"/>
                </a:cubicBezTo>
                <a:cubicBezTo>
                  <a:pt x="24" y="12"/>
                  <a:pt x="24" y="12"/>
                  <a:pt x="24" y="12"/>
                </a:cubicBezTo>
                <a:cubicBezTo>
                  <a:pt x="25" y="11"/>
                  <a:pt x="25" y="11"/>
                  <a:pt x="25" y="11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9"/>
                  <a:pt x="26" y="9"/>
                  <a:pt x="26" y="9"/>
                </a:cubicBezTo>
                <a:cubicBezTo>
                  <a:pt x="27" y="8"/>
                  <a:pt x="27" y="8"/>
                  <a:pt x="27" y="8"/>
                </a:cubicBezTo>
                <a:cubicBezTo>
                  <a:pt x="28" y="8"/>
                  <a:pt x="28" y="8"/>
                  <a:pt x="28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30" y="7"/>
                  <a:pt x="30" y="7"/>
                  <a:pt x="30" y="7"/>
                </a:cubicBezTo>
                <a:cubicBezTo>
                  <a:pt x="30" y="6"/>
                  <a:pt x="30" y="6"/>
                  <a:pt x="30" y="6"/>
                </a:cubicBezTo>
                <a:cubicBezTo>
                  <a:pt x="31" y="6"/>
                  <a:pt x="31" y="6"/>
                  <a:pt x="31" y="6"/>
                </a:cubicBezTo>
                <a:cubicBezTo>
                  <a:pt x="32" y="7"/>
                  <a:pt x="32" y="7"/>
                  <a:pt x="32" y="7"/>
                </a:cubicBezTo>
                <a:cubicBezTo>
                  <a:pt x="33" y="8"/>
                  <a:pt x="33" y="8"/>
                  <a:pt x="33" y="8"/>
                </a:cubicBezTo>
                <a:cubicBezTo>
                  <a:pt x="34" y="7"/>
                  <a:pt x="34" y="7"/>
                  <a:pt x="34" y="7"/>
                </a:cubicBezTo>
                <a:cubicBezTo>
                  <a:pt x="35" y="7"/>
                  <a:pt x="35" y="7"/>
                  <a:pt x="35" y="7"/>
                </a:cubicBezTo>
                <a:cubicBezTo>
                  <a:pt x="35" y="7"/>
                  <a:pt x="35" y="7"/>
                  <a:pt x="35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9" y="8"/>
                  <a:pt x="39" y="8"/>
                  <a:pt x="39" y="8"/>
                </a:cubicBezTo>
                <a:cubicBezTo>
                  <a:pt x="39" y="9"/>
                  <a:pt x="39" y="9"/>
                  <a:pt x="39" y="9"/>
                </a:cubicBezTo>
                <a:cubicBezTo>
                  <a:pt x="41" y="8"/>
                  <a:pt x="41" y="8"/>
                  <a:pt x="41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4" y="11"/>
                  <a:pt x="44" y="11"/>
                  <a:pt x="44" y="11"/>
                </a:cubicBezTo>
                <a:cubicBezTo>
                  <a:pt x="45" y="10"/>
                  <a:pt x="45" y="10"/>
                  <a:pt x="45" y="10"/>
                </a:cubicBezTo>
                <a:cubicBezTo>
                  <a:pt x="46" y="9"/>
                  <a:pt x="46" y="9"/>
                  <a:pt x="46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8" y="8"/>
                  <a:pt x="48" y="8"/>
                  <a:pt x="48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51" y="9"/>
                  <a:pt x="51" y="9"/>
                  <a:pt x="51" y="9"/>
                </a:cubicBezTo>
                <a:cubicBezTo>
                  <a:pt x="51" y="10"/>
                  <a:pt x="51" y="10"/>
                  <a:pt x="51" y="10"/>
                </a:cubicBezTo>
                <a:cubicBezTo>
                  <a:pt x="52" y="8"/>
                  <a:pt x="52" y="8"/>
                  <a:pt x="52" y="8"/>
                </a:cubicBezTo>
                <a:cubicBezTo>
                  <a:pt x="52" y="8"/>
                  <a:pt x="52" y="8"/>
                  <a:pt x="52" y="8"/>
                </a:cubicBezTo>
                <a:cubicBezTo>
                  <a:pt x="52" y="7"/>
                  <a:pt x="52" y="7"/>
                  <a:pt x="52" y="7"/>
                </a:cubicBezTo>
                <a:cubicBezTo>
                  <a:pt x="52" y="7"/>
                  <a:pt x="52" y="7"/>
                  <a:pt x="52" y="7"/>
                </a:cubicBezTo>
                <a:cubicBezTo>
                  <a:pt x="53" y="6"/>
                  <a:pt x="53" y="6"/>
                  <a:pt x="53" y="6"/>
                </a:cubicBezTo>
                <a:cubicBezTo>
                  <a:pt x="54" y="6"/>
                  <a:pt x="54" y="6"/>
                  <a:pt x="54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6" y="7"/>
                  <a:pt x="56" y="7"/>
                  <a:pt x="56" y="7"/>
                </a:cubicBezTo>
                <a:cubicBezTo>
                  <a:pt x="57" y="6"/>
                  <a:pt x="57" y="6"/>
                  <a:pt x="57" y="6"/>
                </a:cubicBezTo>
                <a:cubicBezTo>
                  <a:pt x="57" y="5"/>
                  <a:pt x="57" y="5"/>
                  <a:pt x="57" y="5"/>
                </a:cubicBezTo>
                <a:cubicBezTo>
                  <a:pt x="57" y="5"/>
                  <a:pt x="57" y="5"/>
                  <a:pt x="57" y="5"/>
                </a:cubicBezTo>
                <a:cubicBezTo>
                  <a:pt x="57" y="4"/>
                  <a:pt x="57" y="4"/>
                  <a:pt x="57" y="4"/>
                </a:cubicBezTo>
                <a:cubicBezTo>
                  <a:pt x="57" y="3"/>
                  <a:pt x="57" y="3"/>
                  <a:pt x="57" y="3"/>
                </a:cubicBezTo>
                <a:cubicBezTo>
                  <a:pt x="58" y="3"/>
                  <a:pt x="58" y="3"/>
                  <a:pt x="58" y="3"/>
                </a:cubicBezTo>
                <a:cubicBezTo>
                  <a:pt x="59" y="2"/>
                  <a:pt x="59" y="2"/>
                  <a:pt x="59" y="2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1"/>
                  <a:pt x="59" y="1"/>
                </a:cubicBezTo>
                <a:cubicBezTo>
                  <a:pt x="60" y="0"/>
                  <a:pt x="60" y="0"/>
                  <a:pt x="60" y="0"/>
                </a:cubicBezTo>
                <a:cubicBezTo>
                  <a:pt x="61" y="0"/>
                  <a:pt x="61" y="0"/>
                  <a:pt x="61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63" y="1"/>
                  <a:pt x="63" y="1"/>
                  <a:pt x="63" y="1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4"/>
                  <a:pt x="63" y="4"/>
                  <a:pt x="63" y="4"/>
                </a:cubicBezTo>
                <a:cubicBezTo>
                  <a:pt x="63" y="4"/>
                  <a:pt x="63" y="4"/>
                  <a:pt x="63" y="4"/>
                </a:cubicBezTo>
                <a:cubicBezTo>
                  <a:pt x="65" y="4"/>
                  <a:pt x="65" y="4"/>
                  <a:pt x="65" y="4"/>
                </a:cubicBezTo>
                <a:cubicBezTo>
                  <a:pt x="64" y="5"/>
                  <a:pt x="64" y="5"/>
                  <a:pt x="64" y="5"/>
                </a:cubicBezTo>
                <a:cubicBezTo>
                  <a:pt x="64" y="7"/>
                  <a:pt x="64" y="7"/>
                  <a:pt x="64" y="7"/>
                </a:cubicBezTo>
                <a:cubicBezTo>
                  <a:pt x="64" y="8"/>
                  <a:pt x="64" y="8"/>
                  <a:pt x="64" y="8"/>
                </a:cubicBezTo>
                <a:cubicBezTo>
                  <a:pt x="64" y="9"/>
                  <a:pt x="64" y="9"/>
                  <a:pt x="64" y="9"/>
                </a:cubicBezTo>
                <a:cubicBezTo>
                  <a:pt x="64" y="10"/>
                  <a:pt x="64" y="10"/>
                  <a:pt x="64" y="10"/>
                </a:cubicBezTo>
                <a:cubicBezTo>
                  <a:pt x="64" y="10"/>
                  <a:pt x="64" y="11"/>
                  <a:pt x="64" y="11"/>
                </a:cubicBezTo>
                <a:cubicBezTo>
                  <a:pt x="64" y="12"/>
                  <a:pt x="64" y="12"/>
                  <a:pt x="64" y="12"/>
                </a:cubicBezTo>
                <a:cubicBezTo>
                  <a:pt x="65" y="12"/>
                  <a:pt x="65" y="12"/>
                  <a:pt x="65" y="12"/>
                </a:cubicBezTo>
                <a:cubicBezTo>
                  <a:pt x="66" y="12"/>
                  <a:pt x="66" y="12"/>
                  <a:pt x="66" y="12"/>
                </a:cubicBezTo>
                <a:cubicBezTo>
                  <a:pt x="67" y="11"/>
                  <a:pt x="67" y="11"/>
                  <a:pt x="67" y="11"/>
                </a:cubicBezTo>
                <a:cubicBezTo>
                  <a:pt x="68" y="10"/>
                  <a:pt x="68" y="10"/>
                  <a:pt x="68" y="10"/>
                </a:cubicBezTo>
                <a:cubicBezTo>
                  <a:pt x="70" y="10"/>
                  <a:pt x="70" y="10"/>
                  <a:pt x="70" y="10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8"/>
                  <a:pt x="72" y="8"/>
                  <a:pt x="72" y="8"/>
                </a:cubicBezTo>
                <a:cubicBezTo>
                  <a:pt x="73" y="7"/>
                  <a:pt x="73" y="7"/>
                  <a:pt x="73" y="7"/>
                </a:cubicBezTo>
                <a:cubicBezTo>
                  <a:pt x="75" y="7"/>
                  <a:pt x="75" y="7"/>
                  <a:pt x="75" y="7"/>
                </a:cubicBezTo>
                <a:cubicBezTo>
                  <a:pt x="76" y="7"/>
                  <a:pt x="76" y="7"/>
                  <a:pt x="76" y="7"/>
                </a:cubicBezTo>
                <a:cubicBezTo>
                  <a:pt x="77" y="7"/>
                  <a:pt x="77" y="7"/>
                  <a:pt x="77" y="7"/>
                </a:cubicBezTo>
                <a:cubicBezTo>
                  <a:pt x="77" y="7"/>
                  <a:pt x="77" y="7"/>
                  <a:pt x="77" y="7"/>
                </a:cubicBezTo>
                <a:cubicBezTo>
                  <a:pt x="77" y="8"/>
                  <a:pt x="77" y="8"/>
                  <a:pt x="77" y="8"/>
                </a:cubicBezTo>
                <a:cubicBezTo>
                  <a:pt x="77" y="8"/>
                  <a:pt x="77" y="8"/>
                  <a:pt x="77" y="8"/>
                </a:cubicBezTo>
                <a:cubicBezTo>
                  <a:pt x="79" y="8"/>
                  <a:pt x="79" y="8"/>
                  <a:pt x="79" y="8"/>
                </a:cubicBezTo>
                <a:cubicBezTo>
                  <a:pt x="79" y="7"/>
                  <a:pt x="79" y="7"/>
                  <a:pt x="79" y="7"/>
                </a:cubicBezTo>
                <a:cubicBezTo>
                  <a:pt x="80" y="7"/>
                  <a:pt x="80" y="7"/>
                  <a:pt x="80" y="7"/>
                </a:cubicBezTo>
                <a:cubicBezTo>
                  <a:pt x="81" y="7"/>
                  <a:pt x="81" y="7"/>
                  <a:pt x="81" y="7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9"/>
                  <a:pt x="82" y="9"/>
                  <a:pt x="82" y="9"/>
                </a:cubicBezTo>
                <a:cubicBezTo>
                  <a:pt x="81" y="9"/>
                  <a:pt x="81" y="9"/>
                  <a:pt x="81" y="9"/>
                </a:cubicBezTo>
                <a:cubicBezTo>
                  <a:pt x="81" y="10"/>
                  <a:pt x="81" y="10"/>
                  <a:pt x="81" y="10"/>
                </a:cubicBezTo>
                <a:cubicBezTo>
                  <a:pt x="81" y="10"/>
                  <a:pt x="80" y="11"/>
                  <a:pt x="80" y="11"/>
                </a:cubicBezTo>
                <a:cubicBezTo>
                  <a:pt x="79" y="11"/>
                  <a:pt x="78" y="11"/>
                  <a:pt x="78" y="11"/>
                </a:cubicBezTo>
                <a:cubicBezTo>
                  <a:pt x="77" y="11"/>
                  <a:pt x="77" y="11"/>
                  <a:pt x="77" y="11"/>
                </a:cubicBezTo>
                <a:cubicBezTo>
                  <a:pt x="75" y="11"/>
                  <a:pt x="75" y="11"/>
                  <a:pt x="75" y="11"/>
                </a:cubicBezTo>
                <a:cubicBezTo>
                  <a:pt x="74" y="11"/>
                  <a:pt x="74" y="11"/>
                  <a:pt x="74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71" y="11"/>
                  <a:pt x="71" y="11"/>
                  <a:pt x="71" y="11"/>
                </a:cubicBezTo>
                <a:cubicBezTo>
                  <a:pt x="70" y="11"/>
                  <a:pt x="70" y="11"/>
                  <a:pt x="70" y="11"/>
                </a:cubicBezTo>
                <a:cubicBezTo>
                  <a:pt x="69" y="11"/>
                  <a:pt x="69" y="11"/>
                  <a:pt x="69" y="11"/>
                </a:cubicBezTo>
                <a:cubicBezTo>
                  <a:pt x="68" y="12"/>
                  <a:pt x="68" y="12"/>
                  <a:pt x="68" y="12"/>
                </a:cubicBezTo>
                <a:cubicBezTo>
                  <a:pt x="67" y="12"/>
                  <a:pt x="67" y="12"/>
                  <a:pt x="67" y="12"/>
                </a:cubicBezTo>
                <a:cubicBezTo>
                  <a:pt x="66" y="13"/>
                  <a:pt x="66" y="13"/>
                  <a:pt x="66" y="13"/>
                </a:cubicBezTo>
                <a:cubicBezTo>
                  <a:pt x="65" y="14"/>
                  <a:pt x="65" y="14"/>
                  <a:pt x="65" y="14"/>
                </a:cubicBezTo>
                <a:cubicBezTo>
                  <a:pt x="64" y="14"/>
                  <a:pt x="64" y="14"/>
                  <a:pt x="64" y="14"/>
                </a:cubicBezTo>
                <a:cubicBezTo>
                  <a:pt x="63" y="15"/>
                  <a:pt x="63" y="15"/>
                  <a:pt x="63" y="15"/>
                </a:cubicBezTo>
                <a:cubicBezTo>
                  <a:pt x="62" y="16"/>
                  <a:pt x="62" y="16"/>
                  <a:pt x="62" y="16"/>
                </a:cubicBezTo>
                <a:cubicBezTo>
                  <a:pt x="62" y="16"/>
                  <a:pt x="62" y="16"/>
                  <a:pt x="62" y="16"/>
                </a:cubicBezTo>
                <a:cubicBezTo>
                  <a:pt x="63" y="17"/>
                  <a:pt x="63" y="17"/>
                  <a:pt x="63" y="17"/>
                </a:cubicBezTo>
                <a:cubicBezTo>
                  <a:pt x="64" y="18"/>
                  <a:pt x="64" y="18"/>
                  <a:pt x="64" y="18"/>
                </a:cubicBezTo>
                <a:cubicBezTo>
                  <a:pt x="64" y="19"/>
                  <a:pt x="64" y="19"/>
                  <a:pt x="64" y="19"/>
                </a:cubicBezTo>
                <a:cubicBezTo>
                  <a:pt x="64" y="20"/>
                  <a:pt x="64" y="20"/>
                  <a:pt x="64" y="20"/>
                </a:cubicBezTo>
                <a:cubicBezTo>
                  <a:pt x="64" y="22"/>
                  <a:pt x="64" y="22"/>
                  <a:pt x="64" y="22"/>
                </a:cubicBezTo>
                <a:cubicBezTo>
                  <a:pt x="64" y="23"/>
                  <a:pt x="64" y="23"/>
                  <a:pt x="64" y="23"/>
                </a:cubicBezTo>
                <a:cubicBezTo>
                  <a:pt x="63" y="23"/>
                  <a:pt x="63" y="23"/>
                  <a:pt x="63" y="23"/>
                </a:cubicBezTo>
                <a:cubicBezTo>
                  <a:pt x="63" y="24"/>
                  <a:pt x="63" y="24"/>
                  <a:pt x="63" y="24"/>
                </a:cubicBezTo>
                <a:cubicBezTo>
                  <a:pt x="62" y="24"/>
                  <a:pt x="62" y="24"/>
                  <a:pt x="62" y="24"/>
                </a:cubicBezTo>
                <a:cubicBezTo>
                  <a:pt x="62" y="25"/>
                  <a:pt x="62" y="25"/>
                  <a:pt x="62" y="25"/>
                </a:cubicBezTo>
                <a:cubicBezTo>
                  <a:pt x="61" y="26"/>
                  <a:pt x="61" y="26"/>
                  <a:pt x="61" y="26"/>
                </a:cubicBezTo>
                <a:cubicBezTo>
                  <a:pt x="61" y="26"/>
                  <a:pt x="61" y="26"/>
                  <a:pt x="61" y="26"/>
                </a:cubicBezTo>
                <a:cubicBezTo>
                  <a:pt x="61" y="27"/>
                  <a:pt x="61" y="27"/>
                  <a:pt x="61" y="27"/>
                </a:cubicBezTo>
                <a:cubicBezTo>
                  <a:pt x="62" y="27"/>
                  <a:pt x="62" y="27"/>
                  <a:pt x="62" y="27"/>
                </a:cubicBezTo>
                <a:cubicBezTo>
                  <a:pt x="62" y="28"/>
                  <a:pt x="62" y="28"/>
                  <a:pt x="62" y="28"/>
                </a:cubicBezTo>
                <a:cubicBezTo>
                  <a:pt x="61" y="29"/>
                  <a:pt x="61" y="29"/>
                  <a:pt x="61" y="29"/>
                </a:cubicBezTo>
                <a:cubicBezTo>
                  <a:pt x="61" y="29"/>
                  <a:pt x="62" y="30"/>
                  <a:pt x="60" y="30"/>
                </a:cubicBezTo>
                <a:cubicBezTo>
                  <a:pt x="58" y="30"/>
                  <a:pt x="58" y="30"/>
                  <a:pt x="58" y="30"/>
                </a:cubicBezTo>
                <a:cubicBezTo>
                  <a:pt x="57" y="30"/>
                  <a:pt x="57" y="30"/>
                  <a:pt x="57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5" y="29"/>
                  <a:pt x="55" y="29"/>
                  <a:pt x="55" y="29"/>
                </a:cubicBezTo>
                <a:cubicBezTo>
                  <a:pt x="54" y="30"/>
                  <a:pt x="54" y="30"/>
                  <a:pt x="54" y="30"/>
                </a:cubicBezTo>
                <a:cubicBezTo>
                  <a:pt x="54" y="31"/>
                  <a:pt x="54" y="31"/>
                  <a:pt x="54" y="31"/>
                </a:cubicBezTo>
                <a:cubicBezTo>
                  <a:pt x="55" y="31"/>
                  <a:pt x="55" y="31"/>
                  <a:pt x="55" y="31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32"/>
                  <a:pt x="56" y="32"/>
                  <a:pt x="56" y="32"/>
                </a:cubicBezTo>
                <a:cubicBezTo>
                  <a:pt x="57" y="33"/>
                  <a:pt x="57" y="33"/>
                  <a:pt x="57" y="33"/>
                </a:cubicBezTo>
                <a:cubicBezTo>
                  <a:pt x="56" y="35"/>
                  <a:pt x="56" y="35"/>
                  <a:pt x="56" y="35"/>
                </a:cubicBezTo>
                <a:cubicBezTo>
                  <a:pt x="55" y="35"/>
                  <a:pt x="55" y="35"/>
                  <a:pt x="55" y="35"/>
                </a:cubicBezTo>
                <a:cubicBezTo>
                  <a:pt x="55" y="36"/>
                  <a:pt x="55" y="36"/>
                  <a:pt x="55" y="36"/>
                </a:cubicBezTo>
                <a:cubicBezTo>
                  <a:pt x="54" y="36"/>
                  <a:pt x="54" y="36"/>
                  <a:pt x="54" y="36"/>
                </a:cubicBezTo>
                <a:cubicBezTo>
                  <a:pt x="53" y="36"/>
                  <a:pt x="53" y="36"/>
                  <a:pt x="53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7"/>
                  <a:pt x="52" y="37"/>
                  <a:pt x="52" y="37"/>
                </a:cubicBezTo>
                <a:cubicBezTo>
                  <a:pt x="52" y="38"/>
                  <a:pt x="52" y="38"/>
                  <a:pt x="52" y="38"/>
                </a:cubicBezTo>
                <a:cubicBezTo>
                  <a:pt x="51" y="39"/>
                  <a:pt x="51" y="39"/>
                  <a:pt x="51" y="39"/>
                </a:cubicBezTo>
                <a:cubicBezTo>
                  <a:pt x="51" y="39"/>
                  <a:pt x="51" y="39"/>
                  <a:pt x="51" y="39"/>
                </a:cubicBezTo>
                <a:cubicBezTo>
                  <a:pt x="51" y="40"/>
                  <a:pt x="51" y="40"/>
                  <a:pt x="51" y="40"/>
                </a:cubicBezTo>
                <a:cubicBezTo>
                  <a:pt x="51" y="41"/>
                  <a:pt x="51" y="41"/>
                  <a:pt x="51" y="41"/>
                </a:cubicBezTo>
                <a:cubicBezTo>
                  <a:pt x="51" y="42"/>
                  <a:pt x="51" y="42"/>
                  <a:pt x="51" y="42"/>
                </a:cubicBezTo>
                <a:cubicBezTo>
                  <a:pt x="51" y="42"/>
                  <a:pt x="51" y="42"/>
                  <a:pt x="51" y="42"/>
                </a:cubicBezTo>
                <a:cubicBezTo>
                  <a:pt x="51" y="43"/>
                  <a:pt x="51" y="43"/>
                  <a:pt x="51" y="43"/>
                </a:cubicBezTo>
                <a:cubicBezTo>
                  <a:pt x="51" y="43"/>
                  <a:pt x="51" y="43"/>
                  <a:pt x="51" y="43"/>
                </a:cubicBezTo>
                <a:cubicBezTo>
                  <a:pt x="50" y="44"/>
                  <a:pt x="50" y="44"/>
                  <a:pt x="50" y="44"/>
                </a:cubicBezTo>
                <a:cubicBezTo>
                  <a:pt x="50" y="45"/>
                  <a:pt x="50" y="45"/>
                  <a:pt x="50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8" y="45"/>
                  <a:pt x="48" y="45"/>
                  <a:pt x="48" y="45"/>
                </a:cubicBezTo>
                <a:cubicBezTo>
                  <a:pt x="47" y="44"/>
                  <a:pt x="47" y="44"/>
                  <a:pt x="47" y="44"/>
                </a:cubicBezTo>
                <a:cubicBezTo>
                  <a:pt x="46" y="44"/>
                  <a:pt x="46" y="44"/>
                  <a:pt x="46" y="44"/>
                </a:cubicBezTo>
                <a:cubicBezTo>
                  <a:pt x="45" y="44"/>
                  <a:pt x="45" y="44"/>
                  <a:pt x="45" y="44"/>
                </a:cubicBezTo>
                <a:cubicBezTo>
                  <a:pt x="44" y="44"/>
                  <a:pt x="44" y="44"/>
                  <a:pt x="44" y="44"/>
                </a:cubicBezTo>
                <a:cubicBezTo>
                  <a:pt x="44" y="44"/>
                  <a:pt x="43" y="45"/>
                  <a:pt x="43" y="45"/>
                </a:cubicBezTo>
                <a:cubicBezTo>
                  <a:pt x="43" y="45"/>
                  <a:pt x="42" y="45"/>
                  <a:pt x="42" y="45"/>
                </a:cubicBezTo>
                <a:cubicBezTo>
                  <a:pt x="41" y="45"/>
                  <a:pt x="41" y="45"/>
                  <a:pt x="41" y="45"/>
                </a:cubicBezTo>
                <a:cubicBezTo>
                  <a:pt x="41" y="46"/>
                  <a:pt x="41" y="46"/>
                  <a:pt x="41" y="46"/>
                </a:cubicBezTo>
                <a:cubicBezTo>
                  <a:pt x="42" y="47"/>
                  <a:pt x="42" y="47"/>
                  <a:pt x="42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0" y="47"/>
                  <a:pt x="40" y="47"/>
                  <a:pt x="40" y="47"/>
                </a:cubicBezTo>
                <a:cubicBezTo>
                  <a:pt x="40" y="47"/>
                  <a:pt x="40" y="47"/>
                  <a:pt x="40" y="47"/>
                </a:cubicBezTo>
                <a:cubicBezTo>
                  <a:pt x="39" y="47"/>
                  <a:pt x="39" y="47"/>
                  <a:pt x="39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37" y="47"/>
                  <a:pt x="37" y="47"/>
                  <a:pt x="37" y="47"/>
                </a:cubicBezTo>
                <a:cubicBezTo>
                  <a:pt x="36" y="48"/>
                  <a:pt x="36" y="48"/>
                  <a:pt x="36" y="48"/>
                </a:cubicBezTo>
                <a:cubicBezTo>
                  <a:pt x="36" y="48"/>
                  <a:pt x="36" y="48"/>
                  <a:pt x="36" y="48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50"/>
                  <a:pt x="34" y="50"/>
                  <a:pt x="34" y="50"/>
                </a:cubicBezTo>
                <a:cubicBezTo>
                  <a:pt x="34" y="55"/>
                  <a:pt x="34" y="55"/>
                  <a:pt x="34" y="55"/>
                </a:cubicBezTo>
                <a:cubicBezTo>
                  <a:pt x="34" y="55"/>
                  <a:pt x="33" y="56"/>
                  <a:pt x="33" y="56"/>
                </a:cubicBezTo>
                <a:cubicBezTo>
                  <a:pt x="33" y="57"/>
                  <a:pt x="32" y="57"/>
                  <a:pt x="32" y="57"/>
                </a:cubicBezTo>
                <a:cubicBezTo>
                  <a:pt x="30" y="57"/>
                  <a:pt x="30" y="57"/>
                  <a:pt x="30" y="57"/>
                </a:cubicBezTo>
                <a:cubicBezTo>
                  <a:pt x="29" y="58"/>
                  <a:pt x="29" y="58"/>
                  <a:pt x="29" y="58"/>
                </a:cubicBezTo>
                <a:cubicBezTo>
                  <a:pt x="28" y="58"/>
                  <a:pt x="28" y="58"/>
                  <a:pt x="28" y="58"/>
                </a:cubicBezTo>
                <a:cubicBezTo>
                  <a:pt x="26" y="58"/>
                  <a:pt x="26" y="58"/>
                  <a:pt x="26" y="58"/>
                </a:cubicBezTo>
                <a:cubicBezTo>
                  <a:pt x="24" y="58"/>
                  <a:pt x="24" y="58"/>
                  <a:pt x="24" y="58"/>
                </a:cubicBezTo>
                <a:cubicBezTo>
                  <a:pt x="23" y="58"/>
                  <a:pt x="23" y="58"/>
                  <a:pt x="23" y="58"/>
                </a:cubicBezTo>
                <a:cubicBezTo>
                  <a:pt x="22" y="59"/>
                  <a:pt x="22" y="59"/>
                  <a:pt x="22" y="59"/>
                </a:cubicBezTo>
                <a:cubicBezTo>
                  <a:pt x="21" y="59"/>
                  <a:pt x="21" y="59"/>
                  <a:pt x="21" y="59"/>
                </a:cubicBezTo>
                <a:cubicBezTo>
                  <a:pt x="17" y="59"/>
                  <a:pt x="17" y="59"/>
                  <a:pt x="17" y="59"/>
                </a:cubicBezTo>
                <a:cubicBezTo>
                  <a:pt x="16" y="59"/>
                  <a:pt x="16" y="59"/>
                  <a:pt x="16" y="59"/>
                </a:cubicBezTo>
                <a:cubicBezTo>
                  <a:pt x="13" y="59"/>
                  <a:pt x="13" y="59"/>
                  <a:pt x="13" y="59"/>
                </a:cubicBezTo>
                <a:cubicBezTo>
                  <a:pt x="13" y="59"/>
                  <a:pt x="11" y="59"/>
                  <a:pt x="10" y="59"/>
                </a:cubicBezTo>
                <a:cubicBezTo>
                  <a:pt x="10" y="59"/>
                  <a:pt x="4" y="57"/>
                  <a:pt x="4" y="57"/>
                </a:cubicBezTo>
                <a:cubicBezTo>
                  <a:pt x="3" y="57"/>
                  <a:pt x="2" y="56"/>
                  <a:pt x="2" y="56"/>
                </a:cubicBez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8" y="49"/>
                  <a:pt x="8" y="49"/>
                </a:cubicBezTo>
                <a:cubicBezTo>
                  <a:pt x="7" y="48"/>
                  <a:pt x="8" y="47"/>
                  <a:pt x="7" y="47"/>
                </a:cubicBezTo>
                <a:cubicBezTo>
                  <a:pt x="7" y="46"/>
                  <a:pt x="2" y="46"/>
                  <a:pt x="2" y="46"/>
                </a:cubicBezTo>
                <a:cubicBezTo>
                  <a:pt x="2" y="45"/>
                  <a:pt x="2" y="41"/>
                  <a:pt x="2" y="41"/>
                </a:cubicBezTo>
                <a:cubicBezTo>
                  <a:pt x="2" y="41"/>
                  <a:pt x="2" y="39"/>
                  <a:pt x="1" y="38"/>
                </a:cubicBezTo>
                <a:cubicBezTo>
                  <a:pt x="1" y="38"/>
                  <a:pt x="0" y="36"/>
                  <a:pt x="1" y="35"/>
                </a:cubicBezTo>
                <a:cubicBezTo>
                  <a:pt x="1" y="35"/>
                  <a:pt x="2" y="33"/>
                  <a:pt x="2" y="33"/>
                </a:cubicBezTo>
                <a:cubicBezTo>
                  <a:pt x="2" y="33"/>
                  <a:pt x="0" y="32"/>
                  <a:pt x="0" y="32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2" y="27"/>
                  <a:pt x="2" y="27"/>
                </a:cubicBezTo>
                <a:cubicBezTo>
                  <a:pt x="2" y="27"/>
                  <a:pt x="2" y="26"/>
                  <a:pt x="2" y="26"/>
                </a:cubicBezTo>
                <a:cubicBezTo>
                  <a:pt x="2" y="26"/>
                  <a:pt x="3" y="25"/>
                  <a:pt x="3" y="24"/>
                </a:cubicBezTo>
                <a:cubicBezTo>
                  <a:pt x="3" y="24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lnTo>
                  <a:pt x="4" y="1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86" name="Freeform 12">
            <a:extLst>
              <a:ext uri="{FF2B5EF4-FFF2-40B4-BE49-F238E27FC236}">
                <a16:creationId xmlns:a16="http://schemas.microsoft.com/office/drawing/2014/main" id="{566ECE56-04CE-4698-AD4F-EFAD4062C72B}"/>
              </a:ext>
            </a:extLst>
          </p:cNvPr>
          <p:cNvSpPr>
            <a:spLocks/>
          </p:cNvSpPr>
          <p:nvPr userDrawn="1"/>
        </p:nvSpPr>
        <p:spPr bwMode="auto">
          <a:xfrm>
            <a:off x="5654278" y="3171826"/>
            <a:ext cx="415529" cy="360363"/>
          </a:xfrm>
          <a:custGeom>
            <a:avLst/>
            <a:gdLst>
              <a:gd name="T0" fmla="*/ 74 w 82"/>
              <a:gd name="T1" fmla="*/ 30 h 51"/>
              <a:gd name="T2" fmla="*/ 69 w 82"/>
              <a:gd name="T3" fmla="*/ 26 h 51"/>
              <a:gd name="T4" fmla="*/ 61 w 82"/>
              <a:gd name="T5" fmla="*/ 22 h 51"/>
              <a:gd name="T6" fmla="*/ 56 w 82"/>
              <a:gd name="T7" fmla="*/ 16 h 51"/>
              <a:gd name="T8" fmla="*/ 52 w 82"/>
              <a:gd name="T9" fmla="*/ 10 h 51"/>
              <a:gd name="T10" fmla="*/ 45 w 82"/>
              <a:gd name="T11" fmla="*/ 9 h 51"/>
              <a:gd name="T12" fmla="*/ 42 w 82"/>
              <a:gd name="T13" fmla="*/ 3 h 51"/>
              <a:gd name="T14" fmla="*/ 37 w 82"/>
              <a:gd name="T15" fmla="*/ 1 h 51"/>
              <a:gd name="T16" fmla="*/ 32 w 82"/>
              <a:gd name="T17" fmla="*/ 2 h 51"/>
              <a:gd name="T18" fmla="*/ 27 w 82"/>
              <a:gd name="T19" fmla="*/ 5 h 51"/>
              <a:gd name="T20" fmla="*/ 26 w 82"/>
              <a:gd name="T21" fmla="*/ 9 h 51"/>
              <a:gd name="T22" fmla="*/ 18 w 82"/>
              <a:gd name="T23" fmla="*/ 10 h 51"/>
              <a:gd name="T24" fmla="*/ 15 w 82"/>
              <a:gd name="T25" fmla="*/ 7 h 51"/>
              <a:gd name="T26" fmla="*/ 8 w 82"/>
              <a:gd name="T27" fmla="*/ 3 h 51"/>
              <a:gd name="T28" fmla="*/ 3 w 82"/>
              <a:gd name="T29" fmla="*/ 4 h 51"/>
              <a:gd name="T30" fmla="*/ 0 w 82"/>
              <a:gd name="T31" fmla="*/ 7 h 51"/>
              <a:gd name="T32" fmla="*/ 1 w 82"/>
              <a:gd name="T33" fmla="*/ 10 h 51"/>
              <a:gd name="T34" fmla="*/ 2 w 82"/>
              <a:gd name="T35" fmla="*/ 9 h 51"/>
              <a:gd name="T36" fmla="*/ 2 w 82"/>
              <a:gd name="T37" fmla="*/ 6 h 51"/>
              <a:gd name="T38" fmla="*/ 5 w 82"/>
              <a:gd name="T39" fmla="*/ 5 h 51"/>
              <a:gd name="T40" fmla="*/ 8 w 82"/>
              <a:gd name="T41" fmla="*/ 6 h 51"/>
              <a:gd name="T42" fmla="*/ 9 w 82"/>
              <a:gd name="T43" fmla="*/ 9 h 51"/>
              <a:gd name="T44" fmla="*/ 13 w 82"/>
              <a:gd name="T45" fmla="*/ 12 h 51"/>
              <a:gd name="T46" fmla="*/ 11 w 82"/>
              <a:gd name="T47" fmla="*/ 13 h 51"/>
              <a:gd name="T48" fmla="*/ 10 w 82"/>
              <a:gd name="T49" fmla="*/ 14 h 51"/>
              <a:gd name="T50" fmla="*/ 7 w 82"/>
              <a:gd name="T51" fmla="*/ 14 h 51"/>
              <a:gd name="T52" fmla="*/ 5 w 82"/>
              <a:gd name="T53" fmla="*/ 13 h 51"/>
              <a:gd name="T54" fmla="*/ 2 w 82"/>
              <a:gd name="T55" fmla="*/ 11 h 51"/>
              <a:gd name="T56" fmla="*/ 2 w 82"/>
              <a:gd name="T57" fmla="*/ 13 h 51"/>
              <a:gd name="T58" fmla="*/ 1 w 82"/>
              <a:gd name="T59" fmla="*/ 16 h 51"/>
              <a:gd name="T60" fmla="*/ 3 w 82"/>
              <a:gd name="T61" fmla="*/ 19 h 51"/>
              <a:gd name="T62" fmla="*/ 5 w 82"/>
              <a:gd name="T63" fmla="*/ 20 h 51"/>
              <a:gd name="T64" fmla="*/ 4 w 82"/>
              <a:gd name="T65" fmla="*/ 22 h 51"/>
              <a:gd name="T66" fmla="*/ 5 w 82"/>
              <a:gd name="T67" fmla="*/ 23 h 51"/>
              <a:gd name="T68" fmla="*/ 8 w 82"/>
              <a:gd name="T69" fmla="*/ 26 h 51"/>
              <a:gd name="T70" fmla="*/ 8 w 82"/>
              <a:gd name="T71" fmla="*/ 28 h 51"/>
              <a:gd name="T72" fmla="*/ 8 w 82"/>
              <a:gd name="T73" fmla="*/ 31 h 51"/>
              <a:gd name="T74" fmla="*/ 8 w 82"/>
              <a:gd name="T75" fmla="*/ 36 h 51"/>
              <a:gd name="T76" fmla="*/ 11 w 82"/>
              <a:gd name="T77" fmla="*/ 36 h 51"/>
              <a:gd name="T78" fmla="*/ 16 w 82"/>
              <a:gd name="T79" fmla="*/ 32 h 51"/>
              <a:gd name="T80" fmla="*/ 21 w 82"/>
              <a:gd name="T81" fmla="*/ 32 h 51"/>
              <a:gd name="T82" fmla="*/ 24 w 82"/>
              <a:gd name="T83" fmla="*/ 31 h 51"/>
              <a:gd name="T84" fmla="*/ 28 w 82"/>
              <a:gd name="T85" fmla="*/ 32 h 51"/>
              <a:gd name="T86" fmla="*/ 31 w 82"/>
              <a:gd name="T87" fmla="*/ 33 h 51"/>
              <a:gd name="T88" fmla="*/ 36 w 82"/>
              <a:gd name="T89" fmla="*/ 35 h 51"/>
              <a:gd name="T90" fmla="*/ 40 w 82"/>
              <a:gd name="T91" fmla="*/ 37 h 51"/>
              <a:gd name="T92" fmla="*/ 44 w 82"/>
              <a:gd name="T93" fmla="*/ 39 h 51"/>
              <a:gd name="T94" fmla="*/ 46 w 82"/>
              <a:gd name="T95" fmla="*/ 41 h 51"/>
              <a:gd name="T96" fmla="*/ 50 w 82"/>
              <a:gd name="T97" fmla="*/ 44 h 51"/>
              <a:gd name="T98" fmla="*/ 50 w 82"/>
              <a:gd name="T99" fmla="*/ 48 h 51"/>
              <a:gd name="T100" fmla="*/ 53 w 82"/>
              <a:gd name="T101" fmla="*/ 49 h 51"/>
              <a:gd name="T102" fmla="*/ 56 w 82"/>
              <a:gd name="T103" fmla="*/ 50 h 51"/>
              <a:gd name="T104" fmla="*/ 59 w 82"/>
              <a:gd name="T105" fmla="*/ 50 h 51"/>
              <a:gd name="T106" fmla="*/ 61 w 82"/>
              <a:gd name="T107" fmla="*/ 47 h 51"/>
              <a:gd name="T108" fmla="*/ 67 w 82"/>
              <a:gd name="T109" fmla="*/ 45 h 51"/>
              <a:gd name="T110" fmla="*/ 70 w 82"/>
              <a:gd name="T111" fmla="*/ 41 h 51"/>
              <a:gd name="T112" fmla="*/ 73 w 82"/>
              <a:gd name="T113" fmla="*/ 37 h 51"/>
              <a:gd name="T114" fmla="*/ 76 w 82"/>
              <a:gd name="T115" fmla="*/ 35 h 51"/>
              <a:gd name="T116" fmla="*/ 80 w 82"/>
              <a:gd name="T117" fmla="*/ 36 h 51"/>
              <a:gd name="T118" fmla="*/ 82 w 82"/>
              <a:gd name="T119" fmla="*/ 3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2" h="51">
                <a:moveTo>
                  <a:pt x="80" y="31"/>
                </a:moveTo>
                <a:cubicBezTo>
                  <a:pt x="78" y="31"/>
                  <a:pt x="78" y="31"/>
                  <a:pt x="78" y="31"/>
                </a:cubicBezTo>
                <a:cubicBezTo>
                  <a:pt x="76" y="31"/>
                  <a:pt x="76" y="31"/>
                  <a:pt x="76" y="31"/>
                </a:cubicBezTo>
                <a:cubicBezTo>
                  <a:pt x="74" y="30"/>
                  <a:pt x="74" y="30"/>
                  <a:pt x="74" y="30"/>
                </a:cubicBezTo>
                <a:cubicBezTo>
                  <a:pt x="73" y="29"/>
                  <a:pt x="73" y="29"/>
                  <a:pt x="73" y="29"/>
                </a:cubicBezTo>
                <a:cubicBezTo>
                  <a:pt x="71" y="28"/>
                  <a:pt x="71" y="28"/>
                  <a:pt x="71" y="28"/>
                </a:cubicBezTo>
                <a:cubicBezTo>
                  <a:pt x="70" y="27"/>
                  <a:pt x="70" y="27"/>
                  <a:pt x="70" y="27"/>
                </a:cubicBezTo>
                <a:cubicBezTo>
                  <a:pt x="69" y="26"/>
                  <a:pt x="69" y="26"/>
                  <a:pt x="69" y="26"/>
                </a:cubicBezTo>
                <a:cubicBezTo>
                  <a:pt x="68" y="25"/>
                  <a:pt x="68" y="25"/>
                  <a:pt x="68" y="25"/>
                </a:cubicBezTo>
                <a:cubicBezTo>
                  <a:pt x="66" y="25"/>
                  <a:pt x="66" y="25"/>
                  <a:pt x="66" y="25"/>
                </a:cubicBezTo>
                <a:cubicBezTo>
                  <a:pt x="63" y="22"/>
                  <a:pt x="63" y="22"/>
                  <a:pt x="63" y="22"/>
                </a:cubicBezTo>
                <a:cubicBezTo>
                  <a:pt x="61" y="22"/>
                  <a:pt x="61" y="22"/>
                  <a:pt x="61" y="22"/>
                </a:cubicBezTo>
                <a:cubicBezTo>
                  <a:pt x="60" y="21"/>
                  <a:pt x="60" y="21"/>
                  <a:pt x="60" y="21"/>
                </a:cubicBezTo>
                <a:cubicBezTo>
                  <a:pt x="58" y="19"/>
                  <a:pt x="58" y="19"/>
                  <a:pt x="58" y="19"/>
                </a:cubicBezTo>
                <a:cubicBezTo>
                  <a:pt x="58" y="18"/>
                  <a:pt x="58" y="18"/>
                  <a:pt x="58" y="18"/>
                </a:cubicBezTo>
                <a:cubicBezTo>
                  <a:pt x="56" y="16"/>
                  <a:pt x="56" y="16"/>
                  <a:pt x="56" y="16"/>
                </a:cubicBezTo>
                <a:cubicBezTo>
                  <a:pt x="55" y="14"/>
                  <a:pt x="55" y="14"/>
                  <a:pt x="55" y="14"/>
                </a:cubicBezTo>
                <a:cubicBezTo>
                  <a:pt x="54" y="12"/>
                  <a:pt x="54" y="12"/>
                  <a:pt x="54" y="12"/>
                </a:cubicBezTo>
                <a:cubicBezTo>
                  <a:pt x="53" y="11"/>
                  <a:pt x="53" y="11"/>
                  <a:pt x="53" y="11"/>
                </a:cubicBezTo>
                <a:cubicBezTo>
                  <a:pt x="52" y="10"/>
                  <a:pt x="52" y="10"/>
                  <a:pt x="52" y="10"/>
                </a:cubicBezTo>
                <a:cubicBezTo>
                  <a:pt x="50" y="10"/>
                  <a:pt x="50" y="10"/>
                  <a:pt x="50" y="10"/>
                </a:cubicBezTo>
                <a:cubicBezTo>
                  <a:pt x="48" y="9"/>
                  <a:pt x="48" y="9"/>
                  <a:pt x="48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43" y="4"/>
                  <a:pt x="43" y="4"/>
                  <a:pt x="43" y="4"/>
                </a:cubicBezTo>
                <a:cubicBezTo>
                  <a:pt x="42" y="3"/>
                  <a:pt x="42" y="3"/>
                  <a:pt x="42" y="3"/>
                </a:cubicBezTo>
                <a:cubicBezTo>
                  <a:pt x="40" y="2"/>
                  <a:pt x="40" y="2"/>
                  <a:pt x="40" y="2"/>
                </a:cubicBezTo>
                <a:cubicBezTo>
                  <a:pt x="39" y="2"/>
                  <a:pt x="39" y="2"/>
                  <a:pt x="39" y="2"/>
                </a:cubicBezTo>
                <a:cubicBezTo>
                  <a:pt x="38" y="2"/>
                  <a:pt x="38" y="2"/>
                  <a:pt x="38" y="2"/>
                </a:cubicBezTo>
                <a:cubicBezTo>
                  <a:pt x="37" y="1"/>
                  <a:pt x="37" y="1"/>
                  <a:pt x="37" y="1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0"/>
                  <a:pt x="35" y="0"/>
                  <a:pt x="34" y="1"/>
                </a:cubicBezTo>
                <a:cubicBezTo>
                  <a:pt x="34" y="1"/>
                  <a:pt x="34" y="2"/>
                  <a:pt x="34" y="2"/>
                </a:cubicBezTo>
                <a:cubicBezTo>
                  <a:pt x="32" y="2"/>
                  <a:pt x="32" y="2"/>
                  <a:pt x="32" y="2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3"/>
                  <a:pt x="30" y="3"/>
                  <a:pt x="30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28" y="4"/>
                  <a:pt x="27" y="5"/>
                </a:cubicBezTo>
                <a:cubicBezTo>
                  <a:pt x="27" y="5"/>
                  <a:pt x="26" y="6"/>
                  <a:pt x="26" y="6"/>
                </a:cubicBezTo>
                <a:cubicBezTo>
                  <a:pt x="25" y="8"/>
                  <a:pt x="25" y="8"/>
                  <a:pt x="25" y="8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10"/>
                  <a:pt x="26" y="10"/>
                  <a:pt x="26" y="10"/>
                </a:cubicBezTo>
                <a:cubicBezTo>
                  <a:pt x="23" y="10"/>
                  <a:pt x="23" y="10"/>
                  <a:pt x="23" y="10"/>
                </a:cubicBezTo>
                <a:cubicBezTo>
                  <a:pt x="21" y="10"/>
                  <a:pt x="21" y="10"/>
                  <a:pt x="21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7" y="9"/>
                  <a:pt x="17" y="9"/>
                  <a:pt x="17" y="9"/>
                </a:cubicBezTo>
                <a:cubicBezTo>
                  <a:pt x="16" y="8"/>
                  <a:pt x="16" y="8"/>
                  <a:pt x="16" y="8"/>
                </a:cubicBezTo>
                <a:cubicBezTo>
                  <a:pt x="15" y="7"/>
                  <a:pt x="15" y="7"/>
                  <a:pt x="15" y="7"/>
                </a:cubicBezTo>
                <a:cubicBezTo>
                  <a:pt x="13" y="5"/>
                  <a:pt x="13" y="5"/>
                  <a:pt x="13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0" y="3"/>
                  <a:pt x="10" y="3"/>
                  <a:pt x="10" y="3"/>
                </a:cubicBezTo>
                <a:cubicBezTo>
                  <a:pt x="8" y="3"/>
                  <a:pt x="8" y="3"/>
                  <a:pt x="8" y="3"/>
                </a:cubicBezTo>
                <a:cubicBezTo>
                  <a:pt x="7" y="3"/>
                  <a:pt x="7" y="3"/>
                  <a:pt x="7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3" y="4"/>
                  <a:pt x="3" y="4"/>
                </a:cubicBezTo>
                <a:cubicBezTo>
                  <a:pt x="2" y="4"/>
                  <a:pt x="2" y="4"/>
                  <a:pt x="2" y="4"/>
                </a:cubicBezTo>
                <a:cubicBezTo>
                  <a:pt x="1" y="5"/>
                  <a:pt x="1" y="5"/>
                  <a:pt x="1" y="5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8"/>
                  <a:pt x="0" y="8"/>
                  <a:pt x="0" y="8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1" y="9"/>
                  <a:pt x="1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8"/>
                  <a:pt x="2" y="8"/>
                  <a:pt x="2" y="8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6"/>
                  <a:pt x="2" y="6"/>
                  <a:pt x="2" y="6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6" y="5"/>
                  <a:pt x="6" y="5"/>
                  <a:pt x="6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7"/>
                  <a:pt x="8" y="7"/>
                  <a:pt x="8" y="7"/>
                </a:cubicBezTo>
                <a:cubicBezTo>
                  <a:pt x="8" y="8"/>
                  <a:pt x="8" y="8"/>
                  <a:pt x="8" y="8"/>
                </a:cubicBezTo>
                <a:cubicBezTo>
                  <a:pt x="9" y="9"/>
                  <a:pt x="9" y="9"/>
                  <a:pt x="9" y="9"/>
                </a:cubicBezTo>
                <a:cubicBezTo>
                  <a:pt x="9" y="9"/>
                  <a:pt x="9" y="9"/>
                  <a:pt x="9" y="9"/>
                </a:cubicBezTo>
                <a:cubicBezTo>
                  <a:pt x="10" y="10"/>
                  <a:pt x="10" y="10"/>
                  <a:pt x="10" y="10"/>
                </a:cubicBezTo>
                <a:cubicBezTo>
                  <a:pt x="11" y="11"/>
                  <a:pt x="11" y="11"/>
                  <a:pt x="11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3" y="13"/>
                  <a:pt x="13" y="13"/>
                </a:cubicBezTo>
                <a:cubicBezTo>
                  <a:pt x="13" y="13"/>
                  <a:pt x="12" y="13"/>
                  <a:pt x="12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3"/>
                  <a:pt x="6" y="14"/>
                  <a:pt x="5" y="14"/>
                </a:cubicBezTo>
                <a:cubicBezTo>
                  <a:pt x="5" y="14"/>
                  <a:pt x="5" y="13"/>
                  <a:pt x="5" y="13"/>
                </a:cubicBezTo>
                <a:cubicBezTo>
                  <a:pt x="5" y="13"/>
                  <a:pt x="4" y="14"/>
                  <a:pt x="4" y="13"/>
                </a:cubicBezTo>
                <a:cubicBezTo>
                  <a:pt x="4" y="13"/>
                  <a:pt x="3" y="13"/>
                  <a:pt x="3" y="13"/>
                </a:cubicBezTo>
                <a:cubicBezTo>
                  <a:pt x="3" y="12"/>
                  <a:pt x="3" y="12"/>
                  <a:pt x="3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1"/>
                  <a:pt x="5" y="21"/>
                  <a:pt x="5" y="21"/>
                </a:cubicBezTo>
                <a:cubicBezTo>
                  <a:pt x="6" y="22"/>
                  <a:pt x="6" y="22"/>
                  <a:pt x="6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3"/>
                  <a:pt x="3" y="23"/>
                  <a:pt x="3" y="23"/>
                </a:cubicBezTo>
                <a:cubicBezTo>
                  <a:pt x="4" y="24"/>
                  <a:pt x="4" y="24"/>
                  <a:pt x="4" y="24"/>
                </a:cubicBezTo>
                <a:cubicBezTo>
                  <a:pt x="5" y="23"/>
                  <a:pt x="5" y="23"/>
                  <a:pt x="5" y="23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7" y="25"/>
                  <a:pt x="7" y="25"/>
                  <a:pt x="7" y="25"/>
                </a:cubicBezTo>
                <a:cubicBezTo>
                  <a:pt x="8" y="26"/>
                  <a:pt x="8" y="26"/>
                  <a:pt x="8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8"/>
                  <a:pt x="8" y="28"/>
                  <a:pt x="8" y="28"/>
                </a:cubicBezTo>
                <a:cubicBezTo>
                  <a:pt x="8" y="28"/>
                  <a:pt x="8" y="28"/>
                  <a:pt x="8" y="28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30"/>
                  <a:pt x="8" y="30"/>
                  <a:pt x="8" y="30"/>
                </a:cubicBezTo>
                <a:cubicBezTo>
                  <a:pt x="8" y="31"/>
                  <a:pt x="8" y="31"/>
                  <a:pt x="8" y="31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33"/>
                  <a:pt x="8" y="33"/>
                  <a:pt x="8" y="33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7"/>
                  <a:pt x="8" y="37"/>
                  <a:pt x="8" y="37"/>
                </a:cubicBezTo>
                <a:cubicBezTo>
                  <a:pt x="9" y="37"/>
                  <a:pt x="9" y="37"/>
                  <a:pt x="9" y="37"/>
                </a:cubicBezTo>
                <a:cubicBezTo>
                  <a:pt x="10" y="37"/>
                  <a:pt x="10" y="37"/>
                  <a:pt x="10" y="37"/>
                </a:cubicBezTo>
                <a:cubicBezTo>
                  <a:pt x="11" y="36"/>
                  <a:pt x="11" y="36"/>
                  <a:pt x="11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13" y="34"/>
                  <a:pt x="13" y="34"/>
                  <a:pt x="13" y="34"/>
                </a:cubicBezTo>
                <a:cubicBezTo>
                  <a:pt x="14" y="33"/>
                  <a:pt x="14" y="33"/>
                  <a:pt x="14" y="33"/>
                </a:cubicBezTo>
                <a:cubicBezTo>
                  <a:pt x="16" y="32"/>
                  <a:pt x="16" y="32"/>
                  <a:pt x="16" y="32"/>
                </a:cubicBezTo>
                <a:cubicBezTo>
                  <a:pt x="17" y="32"/>
                  <a:pt x="17" y="32"/>
                  <a:pt x="17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2" y="31"/>
                  <a:pt x="22" y="31"/>
                  <a:pt x="22" y="31"/>
                </a:cubicBezTo>
                <a:cubicBezTo>
                  <a:pt x="22" y="30"/>
                  <a:pt x="22" y="30"/>
                  <a:pt x="22" y="30"/>
                </a:cubicBezTo>
                <a:cubicBezTo>
                  <a:pt x="24" y="31"/>
                  <a:pt x="24" y="31"/>
                  <a:pt x="24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6" y="31"/>
                  <a:pt x="26" y="31"/>
                  <a:pt x="26" y="31"/>
                </a:cubicBezTo>
                <a:cubicBezTo>
                  <a:pt x="27" y="31"/>
                  <a:pt x="27" y="31"/>
                  <a:pt x="27" y="31"/>
                </a:cubicBezTo>
                <a:cubicBezTo>
                  <a:pt x="28" y="32"/>
                  <a:pt x="28" y="32"/>
                  <a:pt x="28" y="32"/>
                </a:cubicBezTo>
                <a:cubicBezTo>
                  <a:pt x="28" y="32"/>
                  <a:pt x="28" y="32"/>
                  <a:pt x="28" y="32"/>
                </a:cubicBezTo>
                <a:cubicBezTo>
                  <a:pt x="28" y="33"/>
                  <a:pt x="28" y="33"/>
                  <a:pt x="28" y="33"/>
                </a:cubicBezTo>
                <a:cubicBezTo>
                  <a:pt x="29" y="33"/>
                  <a:pt x="29" y="33"/>
                  <a:pt x="29" y="33"/>
                </a:cubicBezTo>
                <a:cubicBezTo>
                  <a:pt x="31" y="33"/>
                  <a:pt x="31" y="33"/>
                  <a:pt x="31" y="33"/>
                </a:cubicBezTo>
                <a:cubicBezTo>
                  <a:pt x="32" y="34"/>
                  <a:pt x="32" y="34"/>
                  <a:pt x="32" y="34"/>
                </a:cubicBezTo>
                <a:cubicBezTo>
                  <a:pt x="33" y="35"/>
                  <a:pt x="33" y="35"/>
                  <a:pt x="33" y="35"/>
                </a:cubicBezTo>
                <a:cubicBezTo>
                  <a:pt x="34" y="35"/>
                  <a:pt x="34" y="35"/>
                  <a:pt x="34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7" y="35"/>
                  <a:pt x="37" y="35"/>
                  <a:pt x="37" y="35"/>
                </a:cubicBezTo>
                <a:cubicBezTo>
                  <a:pt x="39" y="35"/>
                  <a:pt x="39" y="35"/>
                  <a:pt x="39" y="35"/>
                </a:cubicBezTo>
                <a:cubicBezTo>
                  <a:pt x="39" y="36"/>
                  <a:pt x="39" y="36"/>
                  <a:pt x="39" y="36"/>
                </a:cubicBezTo>
                <a:cubicBezTo>
                  <a:pt x="40" y="37"/>
                  <a:pt x="40" y="37"/>
                  <a:pt x="40" y="37"/>
                </a:cubicBezTo>
                <a:cubicBezTo>
                  <a:pt x="40" y="38"/>
                  <a:pt x="40" y="38"/>
                  <a:pt x="40" y="38"/>
                </a:cubicBezTo>
                <a:cubicBezTo>
                  <a:pt x="42" y="38"/>
                  <a:pt x="42" y="38"/>
                  <a:pt x="42" y="38"/>
                </a:cubicBezTo>
                <a:cubicBezTo>
                  <a:pt x="43" y="39"/>
                  <a:pt x="43" y="39"/>
                  <a:pt x="43" y="39"/>
                </a:cubicBezTo>
                <a:cubicBezTo>
                  <a:pt x="44" y="39"/>
                  <a:pt x="44" y="39"/>
                  <a:pt x="44" y="39"/>
                </a:cubicBezTo>
                <a:cubicBezTo>
                  <a:pt x="44" y="40"/>
                  <a:pt x="44" y="40"/>
                  <a:pt x="44" y="40"/>
                </a:cubicBezTo>
                <a:cubicBezTo>
                  <a:pt x="45" y="41"/>
                  <a:pt x="45" y="41"/>
                  <a:pt x="45" y="41"/>
                </a:cubicBezTo>
                <a:cubicBezTo>
                  <a:pt x="45" y="41"/>
                  <a:pt x="45" y="41"/>
                  <a:pt x="45" y="41"/>
                </a:cubicBezTo>
                <a:cubicBezTo>
                  <a:pt x="46" y="41"/>
                  <a:pt x="46" y="41"/>
                  <a:pt x="46" y="41"/>
                </a:cubicBezTo>
                <a:cubicBezTo>
                  <a:pt x="48" y="41"/>
                  <a:pt x="48" y="41"/>
                  <a:pt x="48" y="41"/>
                </a:cubicBezTo>
                <a:cubicBezTo>
                  <a:pt x="49" y="41"/>
                  <a:pt x="49" y="41"/>
                  <a:pt x="49" y="41"/>
                </a:cubicBezTo>
                <a:cubicBezTo>
                  <a:pt x="50" y="41"/>
                  <a:pt x="50" y="41"/>
                  <a:pt x="50" y="41"/>
                </a:cubicBezTo>
                <a:cubicBezTo>
                  <a:pt x="50" y="44"/>
                  <a:pt x="50" y="44"/>
                  <a:pt x="50" y="44"/>
                </a:cubicBezTo>
                <a:cubicBezTo>
                  <a:pt x="50" y="45"/>
                  <a:pt x="50" y="45"/>
                  <a:pt x="50" y="45"/>
                </a:cubicBezTo>
                <a:cubicBezTo>
                  <a:pt x="50" y="46"/>
                  <a:pt x="50" y="46"/>
                  <a:pt x="50" y="46"/>
                </a:cubicBezTo>
                <a:cubicBezTo>
                  <a:pt x="50" y="47"/>
                  <a:pt x="50" y="47"/>
                  <a:pt x="50" y="47"/>
                </a:cubicBezTo>
                <a:cubicBezTo>
                  <a:pt x="50" y="48"/>
                  <a:pt x="50" y="48"/>
                  <a:pt x="50" y="48"/>
                </a:cubicBezTo>
                <a:cubicBezTo>
                  <a:pt x="50" y="48"/>
                  <a:pt x="50" y="48"/>
                  <a:pt x="50" y="48"/>
                </a:cubicBezTo>
                <a:cubicBezTo>
                  <a:pt x="51" y="48"/>
                  <a:pt x="51" y="48"/>
                  <a:pt x="51" y="48"/>
                </a:cubicBezTo>
                <a:cubicBezTo>
                  <a:pt x="52" y="49"/>
                  <a:pt x="52" y="49"/>
                  <a:pt x="52" y="49"/>
                </a:cubicBezTo>
                <a:cubicBezTo>
                  <a:pt x="53" y="49"/>
                  <a:pt x="53" y="49"/>
                  <a:pt x="53" y="49"/>
                </a:cubicBezTo>
                <a:cubicBezTo>
                  <a:pt x="54" y="49"/>
                  <a:pt x="54" y="49"/>
                  <a:pt x="54" y="49"/>
                </a:cubicBezTo>
                <a:cubicBezTo>
                  <a:pt x="54" y="49"/>
                  <a:pt x="54" y="49"/>
                  <a:pt x="54" y="49"/>
                </a:cubicBezTo>
                <a:cubicBezTo>
                  <a:pt x="55" y="49"/>
                  <a:pt x="55" y="49"/>
                  <a:pt x="55" y="49"/>
                </a:cubicBezTo>
                <a:cubicBezTo>
                  <a:pt x="56" y="50"/>
                  <a:pt x="56" y="50"/>
                  <a:pt x="56" y="50"/>
                </a:cubicBezTo>
                <a:cubicBezTo>
                  <a:pt x="56" y="50"/>
                  <a:pt x="56" y="50"/>
                  <a:pt x="56" y="50"/>
                </a:cubicBezTo>
                <a:cubicBezTo>
                  <a:pt x="57" y="51"/>
                  <a:pt x="57" y="51"/>
                  <a:pt x="57" y="51"/>
                </a:cubicBezTo>
                <a:cubicBezTo>
                  <a:pt x="58" y="51"/>
                  <a:pt x="58" y="51"/>
                  <a:pt x="58" y="51"/>
                </a:cubicBezTo>
                <a:cubicBezTo>
                  <a:pt x="59" y="50"/>
                  <a:pt x="59" y="50"/>
                  <a:pt x="59" y="50"/>
                </a:cubicBezTo>
                <a:cubicBezTo>
                  <a:pt x="60" y="49"/>
                  <a:pt x="60" y="49"/>
                  <a:pt x="60" y="49"/>
                </a:cubicBezTo>
                <a:cubicBezTo>
                  <a:pt x="61" y="49"/>
                  <a:pt x="61" y="49"/>
                  <a:pt x="61" y="49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7"/>
                  <a:pt x="61" y="47"/>
                  <a:pt x="61" y="47"/>
                </a:cubicBezTo>
                <a:cubicBezTo>
                  <a:pt x="63" y="46"/>
                  <a:pt x="63" y="46"/>
                  <a:pt x="63" y="46"/>
                </a:cubicBezTo>
                <a:cubicBezTo>
                  <a:pt x="64" y="46"/>
                  <a:pt x="64" y="46"/>
                  <a:pt x="64" y="46"/>
                </a:cubicBezTo>
                <a:cubicBezTo>
                  <a:pt x="66" y="45"/>
                  <a:pt x="66" y="45"/>
                  <a:pt x="66" y="45"/>
                </a:cubicBezTo>
                <a:cubicBezTo>
                  <a:pt x="67" y="45"/>
                  <a:pt x="67" y="45"/>
                  <a:pt x="67" y="45"/>
                </a:cubicBezTo>
                <a:cubicBezTo>
                  <a:pt x="68" y="44"/>
                  <a:pt x="68" y="44"/>
                  <a:pt x="68" y="44"/>
                </a:cubicBezTo>
                <a:cubicBezTo>
                  <a:pt x="70" y="43"/>
                  <a:pt x="70" y="43"/>
                  <a:pt x="70" y="43"/>
                </a:cubicBezTo>
                <a:cubicBezTo>
                  <a:pt x="70" y="42"/>
                  <a:pt x="70" y="42"/>
                  <a:pt x="70" y="42"/>
                </a:cubicBezTo>
                <a:cubicBezTo>
                  <a:pt x="70" y="41"/>
                  <a:pt x="70" y="41"/>
                  <a:pt x="70" y="41"/>
                </a:cubicBezTo>
                <a:cubicBezTo>
                  <a:pt x="71" y="40"/>
                  <a:pt x="71" y="40"/>
                  <a:pt x="71" y="40"/>
                </a:cubicBezTo>
                <a:cubicBezTo>
                  <a:pt x="71" y="39"/>
                  <a:pt x="71" y="39"/>
                  <a:pt x="71" y="39"/>
                </a:cubicBezTo>
                <a:cubicBezTo>
                  <a:pt x="72" y="38"/>
                  <a:pt x="72" y="38"/>
                  <a:pt x="72" y="38"/>
                </a:cubicBezTo>
                <a:cubicBezTo>
                  <a:pt x="73" y="37"/>
                  <a:pt x="73" y="37"/>
                  <a:pt x="73" y="37"/>
                </a:cubicBezTo>
                <a:cubicBezTo>
                  <a:pt x="74" y="37"/>
                  <a:pt x="74" y="37"/>
                  <a:pt x="74" y="37"/>
                </a:cubicBezTo>
                <a:cubicBezTo>
                  <a:pt x="75" y="37"/>
                  <a:pt x="75" y="37"/>
                  <a:pt x="75" y="37"/>
                </a:cubicBezTo>
                <a:cubicBezTo>
                  <a:pt x="76" y="36"/>
                  <a:pt x="76" y="36"/>
                  <a:pt x="76" y="36"/>
                </a:cubicBezTo>
                <a:cubicBezTo>
                  <a:pt x="76" y="35"/>
                  <a:pt x="76" y="35"/>
                  <a:pt x="76" y="35"/>
                </a:cubicBezTo>
                <a:cubicBezTo>
                  <a:pt x="77" y="35"/>
                  <a:pt x="77" y="35"/>
                  <a:pt x="77" y="35"/>
                </a:cubicBezTo>
                <a:cubicBezTo>
                  <a:pt x="78" y="36"/>
                  <a:pt x="78" y="36"/>
                  <a:pt x="78" y="36"/>
                </a:cubicBezTo>
                <a:cubicBezTo>
                  <a:pt x="79" y="37"/>
                  <a:pt x="79" y="37"/>
                  <a:pt x="79" y="37"/>
                </a:cubicBezTo>
                <a:cubicBezTo>
                  <a:pt x="80" y="36"/>
                  <a:pt x="80" y="36"/>
                  <a:pt x="80" y="36"/>
                </a:cubicBezTo>
                <a:cubicBezTo>
                  <a:pt x="81" y="36"/>
                  <a:pt x="81" y="36"/>
                  <a:pt x="81" y="36"/>
                </a:cubicBezTo>
                <a:cubicBezTo>
                  <a:pt x="81" y="36"/>
                  <a:pt x="81" y="36"/>
                  <a:pt x="81" y="36"/>
                </a:cubicBezTo>
                <a:cubicBezTo>
                  <a:pt x="81" y="35"/>
                  <a:pt x="81" y="35"/>
                  <a:pt x="81" y="35"/>
                </a:cubicBezTo>
                <a:cubicBezTo>
                  <a:pt x="82" y="33"/>
                  <a:pt x="82" y="33"/>
                  <a:pt x="82" y="33"/>
                </a:cubicBezTo>
                <a:lnTo>
                  <a:pt x="80" y="31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87" name="Freeform 13">
            <a:extLst>
              <a:ext uri="{FF2B5EF4-FFF2-40B4-BE49-F238E27FC236}">
                <a16:creationId xmlns:a16="http://schemas.microsoft.com/office/drawing/2014/main" id="{B56D0DF9-E0AD-49AA-B754-E4B005791842}"/>
              </a:ext>
            </a:extLst>
          </p:cNvPr>
          <p:cNvSpPr>
            <a:spLocks/>
          </p:cNvSpPr>
          <p:nvPr userDrawn="1"/>
        </p:nvSpPr>
        <p:spPr bwMode="auto">
          <a:xfrm>
            <a:off x="5405438" y="3313114"/>
            <a:ext cx="563166" cy="669925"/>
          </a:xfrm>
          <a:custGeom>
            <a:avLst/>
            <a:gdLst>
              <a:gd name="T0" fmla="*/ 105 w 111"/>
              <a:gd name="T1" fmla="*/ 87 h 95"/>
              <a:gd name="T2" fmla="*/ 110 w 111"/>
              <a:gd name="T3" fmla="*/ 86 h 95"/>
              <a:gd name="T4" fmla="*/ 108 w 111"/>
              <a:gd name="T5" fmla="*/ 82 h 95"/>
              <a:gd name="T6" fmla="*/ 106 w 111"/>
              <a:gd name="T7" fmla="*/ 75 h 95"/>
              <a:gd name="T8" fmla="*/ 100 w 111"/>
              <a:gd name="T9" fmla="*/ 68 h 95"/>
              <a:gd name="T10" fmla="*/ 103 w 111"/>
              <a:gd name="T11" fmla="*/ 58 h 95"/>
              <a:gd name="T12" fmla="*/ 97 w 111"/>
              <a:gd name="T13" fmla="*/ 42 h 95"/>
              <a:gd name="T14" fmla="*/ 99 w 111"/>
              <a:gd name="T15" fmla="*/ 30 h 95"/>
              <a:gd name="T16" fmla="*/ 99 w 111"/>
              <a:gd name="T17" fmla="*/ 27 h 95"/>
              <a:gd name="T18" fmla="*/ 97 w 111"/>
              <a:gd name="T19" fmla="*/ 21 h 95"/>
              <a:gd name="T20" fmla="*/ 92 w 111"/>
              <a:gd name="T21" fmla="*/ 19 h 95"/>
              <a:gd name="T22" fmla="*/ 86 w 111"/>
              <a:gd name="T23" fmla="*/ 15 h 95"/>
              <a:gd name="T24" fmla="*/ 78 w 111"/>
              <a:gd name="T25" fmla="*/ 13 h 95"/>
              <a:gd name="T26" fmla="*/ 74 w 111"/>
              <a:gd name="T27" fmla="*/ 11 h 95"/>
              <a:gd name="T28" fmla="*/ 68 w 111"/>
              <a:gd name="T29" fmla="*/ 12 h 95"/>
              <a:gd name="T30" fmla="*/ 61 w 111"/>
              <a:gd name="T31" fmla="*/ 16 h 95"/>
              <a:gd name="T32" fmla="*/ 57 w 111"/>
              <a:gd name="T33" fmla="*/ 18 h 95"/>
              <a:gd name="T34" fmla="*/ 57 w 111"/>
              <a:gd name="T35" fmla="*/ 20 h 95"/>
              <a:gd name="T36" fmla="*/ 54 w 111"/>
              <a:gd name="T37" fmla="*/ 20 h 95"/>
              <a:gd name="T38" fmla="*/ 49 w 111"/>
              <a:gd name="T39" fmla="*/ 21 h 95"/>
              <a:gd name="T40" fmla="*/ 44 w 111"/>
              <a:gd name="T41" fmla="*/ 22 h 95"/>
              <a:gd name="T42" fmla="*/ 37 w 111"/>
              <a:gd name="T43" fmla="*/ 19 h 95"/>
              <a:gd name="T44" fmla="*/ 34 w 111"/>
              <a:gd name="T45" fmla="*/ 16 h 95"/>
              <a:gd name="T46" fmla="*/ 28 w 111"/>
              <a:gd name="T47" fmla="*/ 13 h 95"/>
              <a:gd name="T48" fmla="*/ 26 w 111"/>
              <a:gd name="T49" fmla="*/ 9 h 95"/>
              <a:gd name="T50" fmla="*/ 24 w 111"/>
              <a:gd name="T51" fmla="*/ 6 h 95"/>
              <a:gd name="T52" fmla="*/ 24 w 111"/>
              <a:gd name="T53" fmla="*/ 3 h 95"/>
              <a:gd name="T54" fmla="*/ 20 w 111"/>
              <a:gd name="T55" fmla="*/ 2 h 95"/>
              <a:gd name="T56" fmla="*/ 14 w 111"/>
              <a:gd name="T57" fmla="*/ 6 h 95"/>
              <a:gd name="T58" fmla="*/ 8 w 111"/>
              <a:gd name="T59" fmla="*/ 4 h 95"/>
              <a:gd name="T60" fmla="*/ 3 w 111"/>
              <a:gd name="T61" fmla="*/ 1 h 95"/>
              <a:gd name="T62" fmla="*/ 0 w 111"/>
              <a:gd name="T63" fmla="*/ 3 h 95"/>
              <a:gd name="T64" fmla="*/ 1 w 111"/>
              <a:gd name="T65" fmla="*/ 8 h 95"/>
              <a:gd name="T66" fmla="*/ 2 w 111"/>
              <a:gd name="T67" fmla="*/ 14 h 95"/>
              <a:gd name="T68" fmla="*/ 4 w 111"/>
              <a:gd name="T69" fmla="*/ 18 h 95"/>
              <a:gd name="T70" fmla="*/ 5 w 111"/>
              <a:gd name="T71" fmla="*/ 21 h 95"/>
              <a:gd name="T72" fmla="*/ 7 w 111"/>
              <a:gd name="T73" fmla="*/ 25 h 95"/>
              <a:gd name="T74" fmla="*/ 12 w 111"/>
              <a:gd name="T75" fmla="*/ 27 h 95"/>
              <a:gd name="T76" fmla="*/ 12 w 111"/>
              <a:gd name="T77" fmla="*/ 31 h 95"/>
              <a:gd name="T78" fmla="*/ 9 w 111"/>
              <a:gd name="T79" fmla="*/ 34 h 95"/>
              <a:gd name="T80" fmla="*/ 8 w 111"/>
              <a:gd name="T81" fmla="*/ 38 h 95"/>
              <a:gd name="T82" fmla="*/ 10 w 111"/>
              <a:gd name="T83" fmla="*/ 42 h 95"/>
              <a:gd name="T84" fmla="*/ 13 w 111"/>
              <a:gd name="T85" fmla="*/ 45 h 95"/>
              <a:gd name="T86" fmla="*/ 17 w 111"/>
              <a:gd name="T87" fmla="*/ 48 h 95"/>
              <a:gd name="T88" fmla="*/ 21 w 111"/>
              <a:gd name="T89" fmla="*/ 52 h 95"/>
              <a:gd name="T90" fmla="*/ 21 w 111"/>
              <a:gd name="T91" fmla="*/ 58 h 95"/>
              <a:gd name="T92" fmla="*/ 23 w 111"/>
              <a:gd name="T93" fmla="*/ 61 h 95"/>
              <a:gd name="T94" fmla="*/ 27 w 111"/>
              <a:gd name="T95" fmla="*/ 64 h 95"/>
              <a:gd name="T96" fmla="*/ 29 w 111"/>
              <a:gd name="T97" fmla="*/ 61 h 95"/>
              <a:gd name="T98" fmla="*/ 33 w 111"/>
              <a:gd name="T99" fmla="*/ 64 h 95"/>
              <a:gd name="T100" fmla="*/ 36 w 111"/>
              <a:gd name="T101" fmla="*/ 66 h 95"/>
              <a:gd name="T102" fmla="*/ 40 w 111"/>
              <a:gd name="T103" fmla="*/ 71 h 95"/>
              <a:gd name="T104" fmla="*/ 42 w 111"/>
              <a:gd name="T105" fmla="*/ 78 h 95"/>
              <a:gd name="T106" fmla="*/ 49 w 111"/>
              <a:gd name="T107" fmla="*/ 81 h 95"/>
              <a:gd name="T108" fmla="*/ 57 w 111"/>
              <a:gd name="T109" fmla="*/ 85 h 95"/>
              <a:gd name="T110" fmla="*/ 64 w 111"/>
              <a:gd name="T111" fmla="*/ 85 h 95"/>
              <a:gd name="T112" fmla="*/ 69 w 111"/>
              <a:gd name="T113" fmla="*/ 83 h 95"/>
              <a:gd name="T114" fmla="*/ 75 w 111"/>
              <a:gd name="T115" fmla="*/ 86 h 95"/>
              <a:gd name="T116" fmla="*/ 80 w 111"/>
              <a:gd name="T117" fmla="*/ 92 h 95"/>
              <a:gd name="T118" fmla="*/ 86 w 111"/>
              <a:gd name="T119" fmla="*/ 93 h 95"/>
              <a:gd name="T120" fmla="*/ 90 w 111"/>
              <a:gd name="T121" fmla="*/ 93 h 95"/>
              <a:gd name="T122" fmla="*/ 95 w 111"/>
              <a:gd name="T123" fmla="*/ 93 h 95"/>
              <a:gd name="T124" fmla="*/ 100 w 111"/>
              <a:gd name="T125" fmla="*/ 95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1" h="95">
                <a:moveTo>
                  <a:pt x="101" y="95"/>
                </a:moveTo>
                <a:cubicBezTo>
                  <a:pt x="102" y="91"/>
                  <a:pt x="102" y="91"/>
                  <a:pt x="102" y="91"/>
                </a:cubicBezTo>
                <a:cubicBezTo>
                  <a:pt x="103" y="90"/>
                  <a:pt x="103" y="90"/>
                  <a:pt x="103" y="90"/>
                </a:cubicBezTo>
                <a:cubicBezTo>
                  <a:pt x="103" y="88"/>
                  <a:pt x="103" y="88"/>
                  <a:pt x="103" y="88"/>
                </a:cubicBezTo>
                <a:cubicBezTo>
                  <a:pt x="104" y="88"/>
                  <a:pt x="104" y="88"/>
                  <a:pt x="104" y="88"/>
                </a:cubicBezTo>
                <a:cubicBezTo>
                  <a:pt x="105" y="87"/>
                  <a:pt x="105" y="87"/>
                  <a:pt x="105" y="87"/>
                </a:cubicBezTo>
                <a:cubicBezTo>
                  <a:pt x="106" y="87"/>
                  <a:pt x="106" y="87"/>
                  <a:pt x="106" y="87"/>
                </a:cubicBezTo>
                <a:cubicBezTo>
                  <a:pt x="106" y="86"/>
                  <a:pt x="106" y="86"/>
                  <a:pt x="106" y="86"/>
                </a:cubicBezTo>
                <a:cubicBezTo>
                  <a:pt x="107" y="86"/>
                  <a:pt x="107" y="86"/>
                  <a:pt x="107" y="86"/>
                </a:cubicBezTo>
                <a:cubicBezTo>
                  <a:pt x="108" y="86"/>
                  <a:pt x="108" y="86"/>
                  <a:pt x="108" y="86"/>
                </a:cubicBezTo>
                <a:cubicBezTo>
                  <a:pt x="109" y="86"/>
                  <a:pt x="109" y="86"/>
                  <a:pt x="109" y="86"/>
                </a:cubicBezTo>
                <a:cubicBezTo>
                  <a:pt x="110" y="86"/>
                  <a:pt x="110" y="86"/>
                  <a:pt x="110" y="86"/>
                </a:cubicBezTo>
                <a:cubicBezTo>
                  <a:pt x="111" y="85"/>
                  <a:pt x="111" y="85"/>
                  <a:pt x="111" y="85"/>
                </a:cubicBezTo>
                <a:cubicBezTo>
                  <a:pt x="111" y="84"/>
                  <a:pt x="111" y="84"/>
                  <a:pt x="111" y="84"/>
                </a:cubicBezTo>
                <a:cubicBezTo>
                  <a:pt x="111" y="83"/>
                  <a:pt x="111" y="83"/>
                  <a:pt x="111" y="83"/>
                </a:cubicBezTo>
                <a:cubicBezTo>
                  <a:pt x="111" y="83"/>
                  <a:pt x="111" y="82"/>
                  <a:pt x="111" y="82"/>
                </a:cubicBezTo>
                <a:cubicBezTo>
                  <a:pt x="111" y="82"/>
                  <a:pt x="110" y="82"/>
                  <a:pt x="109" y="82"/>
                </a:cubicBezTo>
                <a:cubicBezTo>
                  <a:pt x="109" y="82"/>
                  <a:pt x="108" y="82"/>
                  <a:pt x="108" y="82"/>
                </a:cubicBezTo>
                <a:cubicBezTo>
                  <a:pt x="108" y="80"/>
                  <a:pt x="108" y="80"/>
                  <a:pt x="108" y="80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8" y="78"/>
                  <a:pt x="108" y="78"/>
                  <a:pt x="108" y="78"/>
                </a:cubicBezTo>
                <a:cubicBezTo>
                  <a:pt x="108" y="77"/>
                  <a:pt x="108" y="77"/>
                  <a:pt x="108" y="77"/>
                </a:cubicBezTo>
                <a:cubicBezTo>
                  <a:pt x="108" y="76"/>
                  <a:pt x="108" y="76"/>
                  <a:pt x="108" y="76"/>
                </a:cubicBezTo>
                <a:cubicBezTo>
                  <a:pt x="108" y="76"/>
                  <a:pt x="107" y="75"/>
                  <a:pt x="106" y="75"/>
                </a:cubicBezTo>
                <a:cubicBezTo>
                  <a:pt x="106" y="75"/>
                  <a:pt x="105" y="74"/>
                  <a:pt x="105" y="74"/>
                </a:cubicBezTo>
                <a:cubicBezTo>
                  <a:pt x="105" y="74"/>
                  <a:pt x="104" y="74"/>
                  <a:pt x="104" y="74"/>
                </a:cubicBezTo>
                <a:cubicBezTo>
                  <a:pt x="102" y="73"/>
                  <a:pt x="102" y="73"/>
                  <a:pt x="102" y="73"/>
                </a:cubicBezTo>
                <a:cubicBezTo>
                  <a:pt x="102" y="71"/>
                  <a:pt x="102" y="71"/>
                  <a:pt x="102" y="71"/>
                </a:cubicBezTo>
                <a:cubicBezTo>
                  <a:pt x="100" y="70"/>
                  <a:pt x="100" y="70"/>
                  <a:pt x="100" y="70"/>
                </a:cubicBezTo>
                <a:cubicBezTo>
                  <a:pt x="100" y="68"/>
                  <a:pt x="100" y="68"/>
                  <a:pt x="100" y="68"/>
                </a:cubicBezTo>
                <a:cubicBezTo>
                  <a:pt x="99" y="68"/>
                  <a:pt x="99" y="68"/>
                  <a:pt x="99" y="68"/>
                </a:cubicBezTo>
                <a:cubicBezTo>
                  <a:pt x="98" y="67"/>
                  <a:pt x="98" y="67"/>
                  <a:pt x="98" y="67"/>
                </a:cubicBezTo>
                <a:cubicBezTo>
                  <a:pt x="98" y="66"/>
                  <a:pt x="98" y="66"/>
                  <a:pt x="98" y="66"/>
                </a:cubicBezTo>
                <a:cubicBezTo>
                  <a:pt x="97" y="65"/>
                  <a:pt x="97" y="65"/>
                  <a:pt x="97" y="65"/>
                </a:cubicBezTo>
                <a:cubicBezTo>
                  <a:pt x="102" y="60"/>
                  <a:pt x="102" y="60"/>
                  <a:pt x="102" y="60"/>
                </a:cubicBezTo>
                <a:cubicBezTo>
                  <a:pt x="102" y="60"/>
                  <a:pt x="103" y="58"/>
                  <a:pt x="103" y="58"/>
                </a:cubicBezTo>
                <a:cubicBezTo>
                  <a:pt x="102" y="57"/>
                  <a:pt x="103" y="56"/>
                  <a:pt x="102" y="56"/>
                </a:cubicBezTo>
                <a:cubicBezTo>
                  <a:pt x="102" y="55"/>
                  <a:pt x="97" y="55"/>
                  <a:pt x="97" y="55"/>
                </a:cubicBezTo>
                <a:cubicBezTo>
                  <a:pt x="97" y="54"/>
                  <a:pt x="97" y="50"/>
                  <a:pt x="97" y="50"/>
                </a:cubicBezTo>
                <a:cubicBezTo>
                  <a:pt x="97" y="50"/>
                  <a:pt x="97" y="48"/>
                  <a:pt x="96" y="47"/>
                </a:cubicBezTo>
                <a:cubicBezTo>
                  <a:pt x="96" y="47"/>
                  <a:pt x="95" y="45"/>
                  <a:pt x="96" y="44"/>
                </a:cubicBezTo>
                <a:cubicBezTo>
                  <a:pt x="96" y="44"/>
                  <a:pt x="97" y="42"/>
                  <a:pt x="97" y="42"/>
                </a:cubicBezTo>
                <a:cubicBezTo>
                  <a:pt x="97" y="42"/>
                  <a:pt x="95" y="41"/>
                  <a:pt x="95" y="41"/>
                </a:cubicBezTo>
                <a:cubicBezTo>
                  <a:pt x="95" y="38"/>
                  <a:pt x="95" y="38"/>
                  <a:pt x="95" y="38"/>
                </a:cubicBezTo>
                <a:cubicBezTo>
                  <a:pt x="95" y="38"/>
                  <a:pt x="97" y="36"/>
                  <a:pt x="97" y="36"/>
                </a:cubicBezTo>
                <a:cubicBezTo>
                  <a:pt x="97" y="36"/>
                  <a:pt x="97" y="35"/>
                  <a:pt x="97" y="35"/>
                </a:cubicBezTo>
                <a:cubicBezTo>
                  <a:pt x="97" y="35"/>
                  <a:pt x="98" y="34"/>
                  <a:pt x="98" y="33"/>
                </a:cubicBezTo>
                <a:cubicBezTo>
                  <a:pt x="98" y="33"/>
                  <a:pt x="99" y="30"/>
                  <a:pt x="99" y="30"/>
                </a:cubicBezTo>
                <a:cubicBezTo>
                  <a:pt x="99" y="30"/>
                  <a:pt x="99" y="30"/>
                  <a:pt x="99" y="30"/>
                </a:cubicBezTo>
                <a:cubicBezTo>
                  <a:pt x="99" y="29"/>
                  <a:pt x="99" y="29"/>
                  <a:pt x="99" y="29"/>
                </a:cubicBezTo>
                <a:cubicBezTo>
                  <a:pt x="99" y="29"/>
                  <a:pt x="99" y="29"/>
                  <a:pt x="99" y="29"/>
                </a:cubicBezTo>
                <a:cubicBezTo>
                  <a:pt x="99" y="28"/>
                  <a:pt x="99" y="28"/>
                  <a:pt x="99" y="28"/>
                </a:cubicBezTo>
                <a:cubicBezTo>
                  <a:pt x="99" y="27"/>
                  <a:pt x="99" y="27"/>
                  <a:pt x="99" y="27"/>
                </a:cubicBezTo>
                <a:cubicBezTo>
                  <a:pt x="99" y="27"/>
                  <a:pt x="99" y="27"/>
                  <a:pt x="99" y="27"/>
                </a:cubicBezTo>
                <a:cubicBezTo>
                  <a:pt x="99" y="26"/>
                  <a:pt x="99" y="26"/>
                  <a:pt x="99" y="26"/>
                </a:cubicBezTo>
                <a:cubicBezTo>
                  <a:pt x="99" y="25"/>
                  <a:pt x="99" y="25"/>
                  <a:pt x="99" y="25"/>
                </a:cubicBezTo>
                <a:cubicBezTo>
                  <a:pt x="99" y="24"/>
                  <a:pt x="99" y="24"/>
                  <a:pt x="99" y="24"/>
                </a:cubicBezTo>
                <a:cubicBezTo>
                  <a:pt x="99" y="21"/>
                  <a:pt x="99" y="21"/>
                  <a:pt x="99" y="21"/>
                </a:cubicBezTo>
                <a:cubicBezTo>
                  <a:pt x="98" y="21"/>
                  <a:pt x="98" y="21"/>
                  <a:pt x="98" y="21"/>
                </a:cubicBezTo>
                <a:cubicBezTo>
                  <a:pt x="97" y="21"/>
                  <a:pt x="97" y="21"/>
                  <a:pt x="97" y="21"/>
                </a:cubicBezTo>
                <a:cubicBezTo>
                  <a:pt x="95" y="21"/>
                  <a:pt x="95" y="21"/>
                  <a:pt x="95" y="21"/>
                </a:cubicBezTo>
                <a:cubicBezTo>
                  <a:pt x="94" y="21"/>
                  <a:pt x="94" y="21"/>
                  <a:pt x="94" y="21"/>
                </a:cubicBezTo>
                <a:cubicBezTo>
                  <a:pt x="94" y="21"/>
                  <a:pt x="94" y="21"/>
                  <a:pt x="94" y="21"/>
                </a:cubicBezTo>
                <a:cubicBezTo>
                  <a:pt x="93" y="20"/>
                  <a:pt x="93" y="20"/>
                  <a:pt x="93" y="20"/>
                </a:cubicBezTo>
                <a:cubicBezTo>
                  <a:pt x="93" y="19"/>
                  <a:pt x="93" y="19"/>
                  <a:pt x="93" y="19"/>
                </a:cubicBezTo>
                <a:cubicBezTo>
                  <a:pt x="92" y="19"/>
                  <a:pt x="92" y="19"/>
                  <a:pt x="92" y="19"/>
                </a:cubicBezTo>
                <a:cubicBezTo>
                  <a:pt x="91" y="18"/>
                  <a:pt x="91" y="18"/>
                  <a:pt x="91" y="18"/>
                </a:cubicBezTo>
                <a:cubicBezTo>
                  <a:pt x="89" y="18"/>
                  <a:pt x="89" y="18"/>
                  <a:pt x="89" y="18"/>
                </a:cubicBezTo>
                <a:cubicBezTo>
                  <a:pt x="89" y="17"/>
                  <a:pt x="89" y="17"/>
                  <a:pt x="89" y="17"/>
                </a:cubicBezTo>
                <a:cubicBezTo>
                  <a:pt x="88" y="16"/>
                  <a:pt x="88" y="16"/>
                  <a:pt x="88" y="16"/>
                </a:cubicBezTo>
                <a:cubicBezTo>
                  <a:pt x="88" y="15"/>
                  <a:pt x="88" y="15"/>
                  <a:pt x="88" y="15"/>
                </a:cubicBezTo>
                <a:cubicBezTo>
                  <a:pt x="86" y="15"/>
                  <a:pt x="86" y="15"/>
                  <a:pt x="86" y="15"/>
                </a:cubicBezTo>
                <a:cubicBezTo>
                  <a:pt x="85" y="15"/>
                  <a:pt x="85" y="15"/>
                  <a:pt x="85" y="15"/>
                </a:cubicBezTo>
                <a:cubicBezTo>
                  <a:pt x="83" y="15"/>
                  <a:pt x="83" y="15"/>
                  <a:pt x="83" y="15"/>
                </a:cubicBezTo>
                <a:cubicBezTo>
                  <a:pt x="82" y="15"/>
                  <a:pt x="82" y="15"/>
                  <a:pt x="82" y="15"/>
                </a:cubicBezTo>
                <a:cubicBezTo>
                  <a:pt x="81" y="14"/>
                  <a:pt x="81" y="14"/>
                  <a:pt x="81" y="14"/>
                </a:cubicBezTo>
                <a:cubicBezTo>
                  <a:pt x="80" y="13"/>
                  <a:pt x="80" y="13"/>
                  <a:pt x="80" y="13"/>
                </a:cubicBezTo>
                <a:cubicBezTo>
                  <a:pt x="78" y="13"/>
                  <a:pt x="78" y="13"/>
                  <a:pt x="78" y="13"/>
                </a:cubicBezTo>
                <a:cubicBezTo>
                  <a:pt x="77" y="13"/>
                  <a:pt x="77" y="13"/>
                  <a:pt x="77" y="13"/>
                </a:cubicBezTo>
                <a:cubicBezTo>
                  <a:pt x="77" y="12"/>
                  <a:pt x="77" y="12"/>
                  <a:pt x="77" y="12"/>
                </a:cubicBezTo>
                <a:cubicBezTo>
                  <a:pt x="77" y="12"/>
                  <a:pt x="77" y="12"/>
                  <a:pt x="77" y="12"/>
                </a:cubicBezTo>
                <a:cubicBezTo>
                  <a:pt x="76" y="11"/>
                  <a:pt x="76" y="11"/>
                  <a:pt x="76" y="11"/>
                </a:cubicBezTo>
                <a:cubicBezTo>
                  <a:pt x="75" y="11"/>
                  <a:pt x="75" y="11"/>
                  <a:pt x="75" y="11"/>
                </a:cubicBezTo>
                <a:cubicBezTo>
                  <a:pt x="74" y="11"/>
                  <a:pt x="74" y="11"/>
                  <a:pt x="74" y="11"/>
                </a:cubicBezTo>
                <a:cubicBezTo>
                  <a:pt x="73" y="11"/>
                  <a:pt x="73" y="11"/>
                  <a:pt x="73" y="11"/>
                </a:cubicBezTo>
                <a:cubicBezTo>
                  <a:pt x="71" y="10"/>
                  <a:pt x="71" y="10"/>
                  <a:pt x="71" y="10"/>
                </a:cubicBezTo>
                <a:cubicBezTo>
                  <a:pt x="71" y="11"/>
                  <a:pt x="71" y="11"/>
                  <a:pt x="71" y="11"/>
                </a:cubicBezTo>
                <a:cubicBezTo>
                  <a:pt x="70" y="12"/>
                  <a:pt x="70" y="12"/>
                  <a:pt x="70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8" y="12"/>
                  <a:pt x="68" y="12"/>
                  <a:pt x="68" y="12"/>
                </a:cubicBezTo>
                <a:cubicBezTo>
                  <a:pt x="67" y="12"/>
                  <a:pt x="67" y="12"/>
                  <a:pt x="67" y="12"/>
                </a:cubicBezTo>
                <a:cubicBezTo>
                  <a:pt x="66" y="12"/>
                  <a:pt x="66" y="12"/>
                  <a:pt x="66" y="12"/>
                </a:cubicBezTo>
                <a:cubicBezTo>
                  <a:pt x="65" y="12"/>
                  <a:pt x="65" y="12"/>
                  <a:pt x="65" y="12"/>
                </a:cubicBezTo>
                <a:cubicBezTo>
                  <a:pt x="63" y="13"/>
                  <a:pt x="63" y="13"/>
                  <a:pt x="63" y="13"/>
                </a:cubicBezTo>
                <a:cubicBezTo>
                  <a:pt x="62" y="14"/>
                  <a:pt x="62" y="14"/>
                  <a:pt x="62" y="14"/>
                </a:cubicBezTo>
                <a:cubicBezTo>
                  <a:pt x="61" y="16"/>
                  <a:pt x="61" y="16"/>
                  <a:pt x="61" y="16"/>
                </a:cubicBezTo>
                <a:cubicBezTo>
                  <a:pt x="60" y="16"/>
                  <a:pt x="60" y="16"/>
                  <a:pt x="60" y="16"/>
                </a:cubicBezTo>
                <a:cubicBezTo>
                  <a:pt x="59" y="17"/>
                  <a:pt x="59" y="17"/>
                  <a:pt x="59" y="17"/>
                </a:cubicBezTo>
                <a:cubicBezTo>
                  <a:pt x="58" y="17"/>
                  <a:pt x="58" y="17"/>
                  <a:pt x="58" y="17"/>
                </a:cubicBezTo>
                <a:cubicBezTo>
                  <a:pt x="57" y="17"/>
                  <a:pt x="57" y="17"/>
                  <a:pt x="57" y="17"/>
                </a:cubicBezTo>
                <a:cubicBezTo>
                  <a:pt x="57" y="17"/>
                  <a:pt x="57" y="17"/>
                  <a:pt x="57" y="17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9"/>
                  <a:pt x="57" y="19"/>
                  <a:pt x="57" y="19"/>
                </a:cubicBezTo>
                <a:cubicBezTo>
                  <a:pt x="57" y="19"/>
                  <a:pt x="57" y="19"/>
                  <a:pt x="57" y="19"/>
                </a:cubicBezTo>
                <a:cubicBezTo>
                  <a:pt x="58" y="19"/>
                  <a:pt x="58" y="19"/>
                  <a:pt x="58" y="19"/>
                </a:cubicBezTo>
                <a:cubicBezTo>
                  <a:pt x="58" y="20"/>
                  <a:pt x="58" y="20"/>
                  <a:pt x="58" y="20"/>
                </a:cubicBezTo>
                <a:cubicBezTo>
                  <a:pt x="57" y="20"/>
                  <a:pt x="57" y="20"/>
                  <a:pt x="57" y="20"/>
                </a:cubicBezTo>
                <a:cubicBezTo>
                  <a:pt x="57" y="20"/>
                  <a:pt x="57" y="20"/>
                  <a:pt x="57" y="20"/>
                </a:cubicBezTo>
                <a:cubicBezTo>
                  <a:pt x="57" y="20"/>
                  <a:pt x="57" y="20"/>
                  <a:pt x="56" y="20"/>
                </a:cubicBezTo>
                <a:cubicBezTo>
                  <a:pt x="56" y="20"/>
                  <a:pt x="56" y="20"/>
                  <a:pt x="56" y="20"/>
                </a:cubicBezTo>
                <a:cubicBezTo>
                  <a:pt x="56" y="20"/>
                  <a:pt x="55" y="20"/>
                  <a:pt x="55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3" y="20"/>
                  <a:pt x="53" y="20"/>
                  <a:pt x="53" y="20"/>
                </a:cubicBezTo>
                <a:cubicBezTo>
                  <a:pt x="53" y="20"/>
                  <a:pt x="53" y="20"/>
                  <a:pt x="53" y="20"/>
                </a:cubicBezTo>
                <a:cubicBezTo>
                  <a:pt x="52" y="21"/>
                  <a:pt x="52" y="21"/>
                  <a:pt x="52" y="21"/>
                </a:cubicBezTo>
                <a:cubicBezTo>
                  <a:pt x="51" y="21"/>
                  <a:pt x="51" y="21"/>
                  <a:pt x="51" y="21"/>
                </a:cubicBezTo>
                <a:cubicBezTo>
                  <a:pt x="50" y="21"/>
                  <a:pt x="50" y="21"/>
                  <a:pt x="50" y="21"/>
                </a:cubicBezTo>
                <a:cubicBezTo>
                  <a:pt x="49" y="21"/>
                  <a:pt x="49" y="21"/>
                  <a:pt x="49" y="21"/>
                </a:cubicBezTo>
                <a:cubicBezTo>
                  <a:pt x="49" y="21"/>
                  <a:pt x="49" y="21"/>
                  <a:pt x="49" y="21"/>
                </a:cubicBezTo>
                <a:cubicBezTo>
                  <a:pt x="48" y="22"/>
                  <a:pt x="48" y="22"/>
                  <a:pt x="48" y="22"/>
                </a:cubicBezTo>
                <a:cubicBezTo>
                  <a:pt x="47" y="22"/>
                  <a:pt x="47" y="22"/>
                  <a:pt x="47" y="22"/>
                </a:cubicBezTo>
                <a:cubicBezTo>
                  <a:pt x="46" y="22"/>
                  <a:pt x="46" y="22"/>
                  <a:pt x="46" y="22"/>
                </a:cubicBezTo>
                <a:cubicBezTo>
                  <a:pt x="45" y="22"/>
                  <a:pt x="45" y="22"/>
                  <a:pt x="45" y="22"/>
                </a:cubicBezTo>
                <a:cubicBezTo>
                  <a:pt x="44" y="22"/>
                  <a:pt x="44" y="22"/>
                  <a:pt x="44" y="22"/>
                </a:cubicBezTo>
                <a:cubicBezTo>
                  <a:pt x="42" y="21"/>
                  <a:pt x="42" y="21"/>
                  <a:pt x="42" y="21"/>
                </a:cubicBezTo>
                <a:cubicBezTo>
                  <a:pt x="41" y="21"/>
                  <a:pt x="41" y="21"/>
                  <a:pt x="41" y="21"/>
                </a:cubicBezTo>
                <a:cubicBezTo>
                  <a:pt x="40" y="21"/>
                  <a:pt x="40" y="21"/>
                  <a:pt x="40" y="21"/>
                </a:cubicBezTo>
                <a:cubicBezTo>
                  <a:pt x="39" y="20"/>
                  <a:pt x="39" y="20"/>
                  <a:pt x="39" y="20"/>
                </a:cubicBezTo>
                <a:cubicBezTo>
                  <a:pt x="38" y="20"/>
                  <a:pt x="38" y="20"/>
                  <a:pt x="38" y="20"/>
                </a:cubicBezTo>
                <a:cubicBezTo>
                  <a:pt x="37" y="19"/>
                  <a:pt x="37" y="19"/>
                  <a:pt x="37" y="19"/>
                </a:cubicBezTo>
                <a:cubicBezTo>
                  <a:pt x="37" y="19"/>
                  <a:pt x="37" y="19"/>
                  <a:pt x="37" y="19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8"/>
                  <a:pt x="36" y="18"/>
                  <a:pt x="36" y="18"/>
                </a:cubicBezTo>
                <a:cubicBezTo>
                  <a:pt x="35" y="16"/>
                  <a:pt x="35" y="16"/>
                  <a:pt x="35" y="16"/>
                </a:cubicBezTo>
                <a:cubicBezTo>
                  <a:pt x="34" y="16"/>
                  <a:pt x="34" y="16"/>
                  <a:pt x="34" y="16"/>
                </a:cubicBezTo>
                <a:cubicBezTo>
                  <a:pt x="34" y="16"/>
                  <a:pt x="34" y="16"/>
                  <a:pt x="34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1" y="16"/>
                  <a:pt x="31" y="16"/>
                  <a:pt x="31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4"/>
                  <a:pt x="29" y="14"/>
                  <a:pt x="29" y="14"/>
                </a:cubicBezTo>
                <a:cubicBezTo>
                  <a:pt x="28" y="13"/>
                  <a:pt x="28" y="13"/>
                  <a:pt x="28" y="13"/>
                </a:cubicBezTo>
                <a:cubicBezTo>
                  <a:pt x="28" y="12"/>
                  <a:pt x="28" y="12"/>
                  <a:pt x="28" y="12"/>
                </a:cubicBezTo>
                <a:cubicBezTo>
                  <a:pt x="28" y="11"/>
                  <a:pt x="28" y="11"/>
                  <a:pt x="28" y="11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9"/>
                  <a:pt x="28" y="9"/>
                  <a:pt x="28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5" y="8"/>
                  <a:pt x="25" y="8"/>
                  <a:pt x="25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7"/>
                  <a:pt x="24" y="7"/>
                  <a:pt x="24" y="7"/>
                </a:cubicBezTo>
                <a:cubicBezTo>
                  <a:pt x="23" y="7"/>
                  <a:pt x="23" y="7"/>
                  <a:pt x="23" y="7"/>
                </a:cubicBezTo>
                <a:cubicBezTo>
                  <a:pt x="23" y="6"/>
                  <a:pt x="23" y="6"/>
                  <a:pt x="23" y="6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5"/>
                  <a:pt x="24" y="5"/>
                  <a:pt x="24" y="5"/>
                </a:cubicBezTo>
                <a:cubicBezTo>
                  <a:pt x="24" y="5"/>
                  <a:pt x="24" y="6"/>
                  <a:pt x="24" y="5"/>
                </a:cubicBezTo>
                <a:cubicBezTo>
                  <a:pt x="24" y="5"/>
                  <a:pt x="24" y="4"/>
                  <a:pt x="24" y="4"/>
                </a:cubicBezTo>
                <a:cubicBezTo>
                  <a:pt x="23" y="4"/>
                  <a:pt x="23" y="4"/>
                  <a:pt x="23" y="4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2"/>
                  <a:pt x="24" y="2"/>
                  <a:pt x="24" y="2"/>
                </a:cubicBezTo>
                <a:cubicBezTo>
                  <a:pt x="23" y="1"/>
                  <a:pt x="23" y="1"/>
                  <a:pt x="23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0" y="2"/>
                  <a:pt x="20" y="2"/>
                  <a:pt x="20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3"/>
                  <a:pt x="18" y="3"/>
                  <a:pt x="18" y="3"/>
                </a:cubicBezTo>
                <a:cubicBezTo>
                  <a:pt x="17" y="4"/>
                  <a:pt x="17" y="4"/>
                  <a:pt x="17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5" y="5"/>
                  <a:pt x="15" y="5"/>
                  <a:pt x="15" y="5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2" y="6"/>
                  <a:pt x="12" y="6"/>
                  <a:pt x="12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9" y="6"/>
                  <a:pt x="9" y="6"/>
                  <a:pt x="9" y="6"/>
                </a:cubicBezTo>
                <a:cubicBezTo>
                  <a:pt x="8" y="4"/>
                  <a:pt x="8" y="4"/>
                  <a:pt x="8" y="4"/>
                </a:cubicBezTo>
                <a:cubicBezTo>
                  <a:pt x="7" y="4"/>
                  <a:pt x="7" y="4"/>
                  <a:pt x="7" y="4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2"/>
                  <a:pt x="5" y="2"/>
                  <a:pt x="5" y="2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3" y="0"/>
                  <a:pt x="3" y="0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4"/>
                  <a:pt x="0" y="4"/>
                  <a:pt x="0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cubicBezTo>
                  <a:pt x="1" y="8"/>
                  <a:pt x="1" y="8"/>
                  <a:pt x="1" y="8"/>
                </a:cubicBezTo>
                <a:cubicBezTo>
                  <a:pt x="1" y="9"/>
                  <a:pt x="2" y="9"/>
                  <a:pt x="2" y="9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2" y="11"/>
                  <a:pt x="1" y="12"/>
                </a:cubicBezTo>
                <a:cubicBezTo>
                  <a:pt x="1" y="12"/>
                  <a:pt x="1" y="12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2" y="14"/>
                  <a:pt x="2" y="14"/>
                  <a:pt x="2" y="14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2"/>
                  <a:pt x="5" y="22"/>
                  <a:pt x="5" y="22"/>
                </a:cubicBezTo>
                <a:cubicBezTo>
                  <a:pt x="6" y="23"/>
                  <a:pt x="6" y="23"/>
                  <a:pt x="6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5"/>
                  <a:pt x="7" y="25"/>
                  <a:pt x="7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9" y="26"/>
                  <a:pt x="9" y="26"/>
                  <a:pt x="9" y="26"/>
                </a:cubicBezTo>
                <a:cubicBezTo>
                  <a:pt x="10" y="26"/>
                  <a:pt x="10" y="26"/>
                  <a:pt x="10" y="26"/>
                </a:cubicBezTo>
                <a:cubicBezTo>
                  <a:pt x="11" y="27"/>
                  <a:pt x="11" y="27"/>
                  <a:pt x="11" y="27"/>
                </a:cubicBezTo>
                <a:cubicBezTo>
                  <a:pt x="11" y="27"/>
                  <a:pt x="11" y="27"/>
                  <a:pt x="11" y="27"/>
                </a:cubicBezTo>
                <a:cubicBezTo>
                  <a:pt x="12" y="27"/>
                  <a:pt x="12" y="27"/>
                  <a:pt x="12" y="27"/>
                </a:cubicBezTo>
                <a:cubicBezTo>
                  <a:pt x="12" y="28"/>
                  <a:pt x="12" y="28"/>
                  <a:pt x="12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1" y="30"/>
                  <a:pt x="11" y="30"/>
                  <a:pt x="11" y="30"/>
                </a:cubicBezTo>
                <a:cubicBezTo>
                  <a:pt x="11" y="30"/>
                  <a:pt x="11" y="30"/>
                  <a:pt x="11" y="30"/>
                </a:cubicBezTo>
                <a:cubicBezTo>
                  <a:pt x="12" y="31"/>
                  <a:pt x="12" y="31"/>
                  <a:pt x="12" y="31"/>
                </a:cubicBezTo>
                <a:cubicBezTo>
                  <a:pt x="11" y="31"/>
                  <a:pt x="11" y="31"/>
                  <a:pt x="11" y="31"/>
                </a:cubicBezTo>
                <a:cubicBezTo>
                  <a:pt x="11" y="31"/>
                  <a:pt x="11" y="31"/>
                  <a:pt x="11" y="31"/>
                </a:cubicBezTo>
                <a:cubicBezTo>
                  <a:pt x="10" y="32"/>
                  <a:pt x="10" y="32"/>
                  <a:pt x="10" y="32"/>
                </a:cubicBezTo>
                <a:cubicBezTo>
                  <a:pt x="10" y="33"/>
                  <a:pt x="10" y="33"/>
                  <a:pt x="10" y="33"/>
                </a:cubicBezTo>
                <a:cubicBezTo>
                  <a:pt x="9" y="33"/>
                  <a:pt x="9" y="33"/>
                  <a:pt x="9" y="33"/>
                </a:cubicBezTo>
                <a:cubicBezTo>
                  <a:pt x="9" y="34"/>
                  <a:pt x="9" y="34"/>
                  <a:pt x="9" y="34"/>
                </a:cubicBezTo>
                <a:cubicBezTo>
                  <a:pt x="9" y="35"/>
                  <a:pt x="9" y="35"/>
                  <a:pt x="9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8"/>
                  <a:pt x="8" y="38"/>
                  <a:pt x="8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9"/>
                  <a:pt x="7" y="39"/>
                  <a:pt x="7" y="39"/>
                </a:cubicBezTo>
                <a:cubicBezTo>
                  <a:pt x="8" y="40"/>
                  <a:pt x="8" y="40"/>
                  <a:pt x="8" y="40"/>
                </a:cubicBezTo>
                <a:cubicBezTo>
                  <a:pt x="9" y="41"/>
                  <a:pt x="9" y="41"/>
                  <a:pt x="9" y="41"/>
                </a:cubicBezTo>
                <a:cubicBezTo>
                  <a:pt x="10" y="41"/>
                  <a:pt x="10" y="41"/>
                  <a:pt x="10" y="41"/>
                </a:cubicBezTo>
                <a:cubicBezTo>
                  <a:pt x="10" y="42"/>
                  <a:pt x="10" y="42"/>
                  <a:pt x="10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3"/>
                  <a:pt x="11" y="43"/>
                  <a:pt x="11" y="43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5"/>
                  <a:pt x="12" y="45"/>
                  <a:pt x="12" y="45"/>
                </a:cubicBezTo>
                <a:cubicBezTo>
                  <a:pt x="13" y="45"/>
                  <a:pt x="13" y="45"/>
                  <a:pt x="13" y="45"/>
                </a:cubicBezTo>
                <a:cubicBezTo>
                  <a:pt x="13" y="46"/>
                  <a:pt x="13" y="46"/>
                  <a:pt x="13" y="46"/>
                </a:cubicBezTo>
                <a:cubicBezTo>
                  <a:pt x="14" y="46"/>
                  <a:pt x="14" y="46"/>
                  <a:pt x="14" y="46"/>
                </a:cubicBezTo>
                <a:cubicBezTo>
                  <a:pt x="14" y="46"/>
                  <a:pt x="14" y="46"/>
                  <a:pt x="14" y="46"/>
                </a:cubicBezTo>
                <a:cubicBezTo>
                  <a:pt x="15" y="47"/>
                  <a:pt x="15" y="47"/>
                  <a:pt x="15" y="47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8"/>
                  <a:pt x="17" y="48"/>
                  <a:pt x="17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18" y="49"/>
                  <a:pt x="18" y="49"/>
                  <a:pt x="18" y="49"/>
                </a:cubicBezTo>
                <a:cubicBezTo>
                  <a:pt x="19" y="49"/>
                  <a:pt x="19" y="49"/>
                  <a:pt x="19" y="49"/>
                </a:cubicBezTo>
                <a:cubicBezTo>
                  <a:pt x="20" y="50"/>
                  <a:pt x="20" y="50"/>
                  <a:pt x="20" y="50"/>
                </a:cubicBezTo>
                <a:cubicBezTo>
                  <a:pt x="20" y="51"/>
                  <a:pt x="20" y="51"/>
                  <a:pt x="20" y="51"/>
                </a:cubicBezTo>
                <a:cubicBezTo>
                  <a:pt x="21" y="52"/>
                  <a:pt x="21" y="52"/>
                  <a:pt x="21" y="52"/>
                </a:cubicBezTo>
                <a:cubicBezTo>
                  <a:pt x="21" y="53"/>
                  <a:pt x="21" y="53"/>
                  <a:pt x="21" y="53"/>
                </a:cubicBezTo>
                <a:cubicBezTo>
                  <a:pt x="21" y="54"/>
                  <a:pt x="21" y="54"/>
                  <a:pt x="21" y="54"/>
                </a:cubicBezTo>
                <a:cubicBezTo>
                  <a:pt x="21" y="55"/>
                  <a:pt x="21" y="55"/>
                  <a:pt x="21" y="55"/>
                </a:cubicBezTo>
                <a:cubicBezTo>
                  <a:pt x="21" y="56"/>
                  <a:pt x="21" y="56"/>
                  <a:pt x="21" y="56"/>
                </a:cubicBezTo>
                <a:cubicBezTo>
                  <a:pt x="21" y="57"/>
                  <a:pt x="21" y="57"/>
                  <a:pt x="21" y="57"/>
                </a:cubicBezTo>
                <a:cubicBezTo>
                  <a:pt x="21" y="58"/>
                  <a:pt x="21" y="58"/>
                  <a:pt x="21" y="58"/>
                </a:cubicBezTo>
                <a:cubicBezTo>
                  <a:pt x="21" y="58"/>
                  <a:pt x="21" y="58"/>
                  <a:pt x="21" y="58"/>
                </a:cubicBezTo>
                <a:cubicBezTo>
                  <a:pt x="22" y="59"/>
                  <a:pt x="22" y="59"/>
                  <a:pt x="22" y="59"/>
                </a:cubicBezTo>
                <a:cubicBezTo>
                  <a:pt x="22" y="59"/>
                  <a:pt x="22" y="59"/>
                  <a:pt x="22" y="59"/>
                </a:cubicBezTo>
                <a:cubicBezTo>
                  <a:pt x="23" y="60"/>
                  <a:pt x="23" y="60"/>
                  <a:pt x="23" y="60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1"/>
                  <a:pt x="22" y="61"/>
                  <a:pt x="23" y="61"/>
                </a:cubicBezTo>
                <a:cubicBezTo>
                  <a:pt x="23" y="62"/>
                  <a:pt x="23" y="62"/>
                  <a:pt x="23" y="62"/>
                </a:cubicBezTo>
                <a:cubicBezTo>
                  <a:pt x="24" y="63"/>
                  <a:pt x="24" y="63"/>
                  <a:pt x="24" y="63"/>
                </a:cubicBezTo>
                <a:cubicBezTo>
                  <a:pt x="25" y="64"/>
                  <a:pt x="25" y="64"/>
                  <a:pt x="25" y="64"/>
                </a:cubicBezTo>
                <a:cubicBezTo>
                  <a:pt x="25" y="64"/>
                  <a:pt x="25" y="64"/>
                  <a:pt x="25" y="64"/>
                </a:cubicBezTo>
                <a:cubicBezTo>
                  <a:pt x="27" y="64"/>
                  <a:pt x="27" y="64"/>
                  <a:pt x="27" y="64"/>
                </a:cubicBezTo>
                <a:cubicBezTo>
                  <a:pt x="27" y="64"/>
                  <a:pt x="27" y="64"/>
                  <a:pt x="27" y="64"/>
                </a:cubicBezTo>
                <a:cubicBezTo>
                  <a:pt x="27" y="64"/>
                  <a:pt x="28" y="64"/>
                  <a:pt x="28" y="64"/>
                </a:cubicBezTo>
                <a:cubicBezTo>
                  <a:pt x="28" y="63"/>
                  <a:pt x="28" y="63"/>
                  <a:pt x="28" y="63"/>
                </a:cubicBezTo>
                <a:cubicBezTo>
                  <a:pt x="28" y="62"/>
                  <a:pt x="28" y="62"/>
                  <a:pt x="28" y="62"/>
                </a:cubicBezTo>
                <a:cubicBezTo>
                  <a:pt x="28" y="61"/>
                  <a:pt x="28" y="61"/>
                  <a:pt x="28" y="61"/>
                </a:cubicBezTo>
                <a:cubicBezTo>
                  <a:pt x="29" y="61"/>
                  <a:pt x="29" y="61"/>
                  <a:pt x="29" y="61"/>
                </a:cubicBezTo>
                <a:cubicBezTo>
                  <a:pt x="29" y="61"/>
                  <a:pt x="29" y="61"/>
                  <a:pt x="29" y="61"/>
                </a:cubicBezTo>
                <a:cubicBezTo>
                  <a:pt x="29" y="62"/>
                  <a:pt x="29" y="62"/>
                  <a:pt x="29" y="62"/>
                </a:cubicBezTo>
                <a:cubicBezTo>
                  <a:pt x="29" y="63"/>
                  <a:pt x="29" y="63"/>
                  <a:pt x="29" y="63"/>
                </a:cubicBezTo>
                <a:cubicBezTo>
                  <a:pt x="30" y="63"/>
                  <a:pt x="30" y="63"/>
                  <a:pt x="30" y="63"/>
                </a:cubicBezTo>
                <a:cubicBezTo>
                  <a:pt x="31" y="63"/>
                  <a:pt x="31" y="63"/>
                  <a:pt x="31" y="63"/>
                </a:cubicBezTo>
                <a:cubicBezTo>
                  <a:pt x="32" y="64"/>
                  <a:pt x="32" y="64"/>
                  <a:pt x="32" y="64"/>
                </a:cubicBezTo>
                <a:cubicBezTo>
                  <a:pt x="33" y="64"/>
                  <a:pt x="33" y="64"/>
                  <a:pt x="33" y="64"/>
                </a:cubicBezTo>
                <a:cubicBezTo>
                  <a:pt x="33" y="63"/>
                  <a:pt x="33" y="63"/>
                  <a:pt x="33" y="63"/>
                </a:cubicBezTo>
                <a:cubicBezTo>
                  <a:pt x="34" y="63"/>
                  <a:pt x="34" y="63"/>
                  <a:pt x="34" y="63"/>
                </a:cubicBezTo>
                <a:cubicBezTo>
                  <a:pt x="34" y="63"/>
                  <a:pt x="34" y="63"/>
                  <a:pt x="34" y="63"/>
                </a:cubicBezTo>
                <a:cubicBezTo>
                  <a:pt x="35" y="64"/>
                  <a:pt x="35" y="64"/>
                  <a:pt x="35" y="64"/>
                </a:cubicBezTo>
                <a:cubicBezTo>
                  <a:pt x="35" y="65"/>
                  <a:pt x="35" y="65"/>
                  <a:pt x="35" y="65"/>
                </a:cubicBezTo>
                <a:cubicBezTo>
                  <a:pt x="36" y="66"/>
                  <a:pt x="36" y="66"/>
                  <a:pt x="36" y="66"/>
                </a:cubicBezTo>
                <a:cubicBezTo>
                  <a:pt x="36" y="66"/>
                  <a:pt x="36" y="66"/>
                  <a:pt x="36" y="66"/>
                </a:cubicBezTo>
                <a:cubicBezTo>
                  <a:pt x="37" y="67"/>
                  <a:pt x="37" y="67"/>
                  <a:pt x="37" y="67"/>
                </a:cubicBezTo>
                <a:cubicBezTo>
                  <a:pt x="38" y="68"/>
                  <a:pt x="38" y="68"/>
                  <a:pt x="38" y="68"/>
                </a:cubicBezTo>
                <a:cubicBezTo>
                  <a:pt x="38" y="69"/>
                  <a:pt x="38" y="69"/>
                  <a:pt x="38" y="69"/>
                </a:cubicBezTo>
                <a:cubicBezTo>
                  <a:pt x="39" y="71"/>
                  <a:pt x="39" y="71"/>
                  <a:pt x="39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2"/>
                  <a:pt x="40" y="72"/>
                  <a:pt x="40" y="72"/>
                </a:cubicBezTo>
                <a:cubicBezTo>
                  <a:pt x="40" y="73"/>
                  <a:pt x="40" y="73"/>
                  <a:pt x="40" y="73"/>
                </a:cubicBezTo>
                <a:cubicBezTo>
                  <a:pt x="41" y="75"/>
                  <a:pt x="41" y="75"/>
                  <a:pt x="41" y="75"/>
                </a:cubicBezTo>
                <a:cubicBezTo>
                  <a:pt x="42" y="76"/>
                  <a:pt x="42" y="76"/>
                  <a:pt x="42" y="76"/>
                </a:cubicBezTo>
                <a:cubicBezTo>
                  <a:pt x="42" y="77"/>
                  <a:pt x="42" y="77"/>
                  <a:pt x="42" y="77"/>
                </a:cubicBezTo>
                <a:cubicBezTo>
                  <a:pt x="42" y="78"/>
                  <a:pt x="42" y="78"/>
                  <a:pt x="42" y="78"/>
                </a:cubicBezTo>
                <a:cubicBezTo>
                  <a:pt x="43" y="78"/>
                  <a:pt x="43" y="78"/>
                  <a:pt x="43" y="78"/>
                </a:cubicBezTo>
                <a:cubicBezTo>
                  <a:pt x="45" y="78"/>
                  <a:pt x="45" y="78"/>
                  <a:pt x="45" y="78"/>
                </a:cubicBezTo>
                <a:cubicBezTo>
                  <a:pt x="46" y="78"/>
                  <a:pt x="46" y="78"/>
                  <a:pt x="46" y="78"/>
                </a:cubicBezTo>
                <a:cubicBezTo>
                  <a:pt x="47" y="79"/>
                  <a:pt x="47" y="79"/>
                  <a:pt x="47" y="79"/>
                </a:cubicBezTo>
                <a:cubicBezTo>
                  <a:pt x="48" y="80"/>
                  <a:pt x="48" y="80"/>
                  <a:pt x="48" y="80"/>
                </a:cubicBezTo>
                <a:cubicBezTo>
                  <a:pt x="49" y="81"/>
                  <a:pt x="49" y="81"/>
                  <a:pt x="49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52" y="82"/>
                  <a:pt x="52" y="82"/>
                  <a:pt x="52" y="82"/>
                </a:cubicBezTo>
                <a:cubicBezTo>
                  <a:pt x="53" y="83"/>
                  <a:pt x="53" y="83"/>
                  <a:pt x="53" y="83"/>
                </a:cubicBezTo>
                <a:cubicBezTo>
                  <a:pt x="54" y="84"/>
                  <a:pt x="54" y="84"/>
                  <a:pt x="54" y="84"/>
                </a:cubicBezTo>
                <a:cubicBezTo>
                  <a:pt x="55" y="85"/>
                  <a:pt x="55" y="85"/>
                  <a:pt x="55" y="85"/>
                </a:cubicBezTo>
                <a:cubicBezTo>
                  <a:pt x="57" y="85"/>
                  <a:pt x="57" y="85"/>
                  <a:pt x="57" y="85"/>
                </a:cubicBezTo>
                <a:cubicBezTo>
                  <a:pt x="58" y="85"/>
                  <a:pt x="58" y="85"/>
                  <a:pt x="58" y="85"/>
                </a:cubicBezTo>
                <a:cubicBezTo>
                  <a:pt x="60" y="86"/>
                  <a:pt x="60" y="86"/>
                  <a:pt x="60" y="86"/>
                </a:cubicBezTo>
                <a:cubicBezTo>
                  <a:pt x="60" y="86"/>
                  <a:pt x="60" y="86"/>
                  <a:pt x="60" y="86"/>
                </a:cubicBezTo>
                <a:cubicBezTo>
                  <a:pt x="62" y="86"/>
                  <a:pt x="62" y="86"/>
                  <a:pt x="62" y="86"/>
                </a:cubicBezTo>
                <a:cubicBezTo>
                  <a:pt x="62" y="86"/>
                  <a:pt x="62" y="86"/>
                  <a:pt x="62" y="86"/>
                </a:cubicBezTo>
                <a:cubicBezTo>
                  <a:pt x="64" y="85"/>
                  <a:pt x="64" y="85"/>
                  <a:pt x="64" y="85"/>
                </a:cubicBezTo>
                <a:cubicBezTo>
                  <a:pt x="65" y="85"/>
                  <a:pt x="65" y="85"/>
                  <a:pt x="65" y="85"/>
                </a:cubicBezTo>
                <a:cubicBezTo>
                  <a:pt x="65" y="85"/>
                  <a:pt x="65" y="85"/>
                  <a:pt x="65" y="85"/>
                </a:cubicBezTo>
                <a:cubicBezTo>
                  <a:pt x="66" y="85"/>
                  <a:pt x="66" y="85"/>
                  <a:pt x="66" y="85"/>
                </a:cubicBezTo>
                <a:cubicBezTo>
                  <a:pt x="67" y="84"/>
                  <a:pt x="67" y="84"/>
                  <a:pt x="67" y="84"/>
                </a:cubicBezTo>
                <a:cubicBezTo>
                  <a:pt x="68" y="83"/>
                  <a:pt x="68" y="83"/>
                  <a:pt x="68" y="83"/>
                </a:cubicBezTo>
                <a:cubicBezTo>
                  <a:pt x="69" y="83"/>
                  <a:pt x="69" y="83"/>
                  <a:pt x="69" y="83"/>
                </a:cubicBezTo>
                <a:cubicBezTo>
                  <a:pt x="70" y="82"/>
                  <a:pt x="70" y="82"/>
                  <a:pt x="70" y="82"/>
                </a:cubicBezTo>
                <a:cubicBezTo>
                  <a:pt x="72" y="82"/>
                  <a:pt x="72" y="82"/>
                  <a:pt x="72" y="82"/>
                </a:cubicBezTo>
                <a:cubicBezTo>
                  <a:pt x="73" y="82"/>
                  <a:pt x="73" y="82"/>
                  <a:pt x="73" y="82"/>
                </a:cubicBezTo>
                <a:cubicBezTo>
                  <a:pt x="74" y="83"/>
                  <a:pt x="74" y="83"/>
                  <a:pt x="74" y="83"/>
                </a:cubicBezTo>
                <a:cubicBezTo>
                  <a:pt x="75" y="84"/>
                  <a:pt x="75" y="84"/>
                  <a:pt x="75" y="84"/>
                </a:cubicBezTo>
                <a:cubicBezTo>
                  <a:pt x="75" y="86"/>
                  <a:pt x="75" y="86"/>
                  <a:pt x="75" y="86"/>
                </a:cubicBezTo>
                <a:cubicBezTo>
                  <a:pt x="75" y="87"/>
                  <a:pt x="75" y="87"/>
                  <a:pt x="75" y="87"/>
                </a:cubicBezTo>
                <a:cubicBezTo>
                  <a:pt x="76" y="88"/>
                  <a:pt x="76" y="88"/>
                  <a:pt x="76" y="88"/>
                </a:cubicBezTo>
                <a:cubicBezTo>
                  <a:pt x="76" y="89"/>
                  <a:pt x="76" y="89"/>
                  <a:pt x="76" y="89"/>
                </a:cubicBezTo>
                <a:cubicBezTo>
                  <a:pt x="77" y="90"/>
                  <a:pt x="77" y="90"/>
                  <a:pt x="77" y="90"/>
                </a:cubicBezTo>
                <a:cubicBezTo>
                  <a:pt x="78" y="91"/>
                  <a:pt x="78" y="91"/>
                  <a:pt x="78" y="91"/>
                </a:cubicBezTo>
                <a:cubicBezTo>
                  <a:pt x="80" y="92"/>
                  <a:pt x="80" y="92"/>
                  <a:pt x="80" y="92"/>
                </a:cubicBezTo>
                <a:cubicBezTo>
                  <a:pt x="81" y="92"/>
                  <a:pt x="81" y="92"/>
                  <a:pt x="81" y="92"/>
                </a:cubicBezTo>
                <a:cubicBezTo>
                  <a:pt x="82" y="92"/>
                  <a:pt x="82" y="92"/>
                  <a:pt x="82" y="92"/>
                </a:cubicBezTo>
                <a:cubicBezTo>
                  <a:pt x="83" y="92"/>
                  <a:pt x="83" y="92"/>
                  <a:pt x="83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5" y="92"/>
                  <a:pt x="85" y="92"/>
                  <a:pt x="85" y="92"/>
                </a:cubicBezTo>
                <a:cubicBezTo>
                  <a:pt x="86" y="93"/>
                  <a:pt x="86" y="93"/>
                  <a:pt x="86" y="93"/>
                </a:cubicBezTo>
                <a:cubicBezTo>
                  <a:pt x="87" y="93"/>
                  <a:pt x="87" y="93"/>
                  <a:pt x="87" y="93"/>
                </a:cubicBezTo>
                <a:cubicBezTo>
                  <a:pt x="87" y="93"/>
                  <a:pt x="87" y="93"/>
                  <a:pt x="87" y="93"/>
                </a:cubicBezTo>
                <a:cubicBezTo>
                  <a:pt x="88" y="93"/>
                  <a:pt x="88" y="93"/>
                  <a:pt x="88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90" y="93"/>
                  <a:pt x="90" y="93"/>
                  <a:pt x="90" y="93"/>
                </a:cubicBezTo>
                <a:cubicBezTo>
                  <a:pt x="91" y="93"/>
                  <a:pt x="91" y="93"/>
                  <a:pt x="91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4" y="93"/>
                  <a:pt x="94" y="93"/>
                  <a:pt x="94" y="93"/>
                </a:cubicBezTo>
                <a:cubicBezTo>
                  <a:pt x="95" y="93"/>
                  <a:pt x="95" y="93"/>
                  <a:pt x="95" y="93"/>
                </a:cubicBezTo>
                <a:cubicBezTo>
                  <a:pt x="95" y="93"/>
                  <a:pt x="95" y="93"/>
                  <a:pt x="95" y="93"/>
                </a:cubicBezTo>
                <a:cubicBezTo>
                  <a:pt x="96" y="94"/>
                  <a:pt x="96" y="94"/>
                  <a:pt x="96" y="94"/>
                </a:cubicBezTo>
                <a:cubicBezTo>
                  <a:pt x="96" y="94"/>
                  <a:pt x="96" y="94"/>
                  <a:pt x="96" y="94"/>
                </a:cubicBezTo>
                <a:cubicBezTo>
                  <a:pt x="97" y="94"/>
                  <a:pt x="97" y="94"/>
                  <a:pt x="97" y="94"/>
                </a:cubicBezTo>
                <a:cubicBezTo>
                  <a:pt x="98" y="95"/>
                  <a:pt x="98" y="95"/>
                  <a:pt x="98" y="95"/>
                </a:cubicBezTo>
                <a:cubicBezTo>
                  <a:pt x="100" y="95"/>
                  <a:pt x="100" y="95"/>
                  <a:pt x="100" y="95"/>
                </a:cubicBezTo>
                <a:cubicBezTo>
                  <a:pt x="100" y="95"/>
                  <a:pt x="100" y="95"/>
                  <a:pt x="100" y="95"/>
                </a:cubicBezTo>
                <a:cubicBezTo>
                  <a:pt x="101" y="95"/>
                  <a:pt x="101" y="95"/>
                  <a:pt x="101" y="95"/>
                </a:cubicBez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88" name="Freeform 14">
            <a:extLst>
              <a:ext uri="{FF2B5EF4-FFF2-40B4-BE49-F238E27FC236}">
                <a16:creationId xmlns:a16="http://schemas.microsoft.com/office/drawing/2014/main" id="{70F49BAF-F5DE-40C6-92A0-1C4F2134D141}"/>
              </a:ext>
            </a:extLst>
          </p:cNvPr>
          <p:cNvSpPr>
            <a:spLocks/>
          </p:cNvSpPr>
          <p:nvPr userDrawn="1"/>
        </p:nvSpPr>
        <p:spPr bwMode="auto">
          <a:xfrm>
            <a:off x="5735242" y="3905250"/>
            <a:ext cx="30956" cy="14288"/>
          </a:xfrm>
          <a:custGeom>
            <a:avLst/>
            <a:gdLst>
              <a:gd name="T0" fmla="*/ 0 w 6"/>
              <a:gd name="T1" fmla="*/ 2 h 2"/>
              <a:gd name="T2" fmla="*/ 2 w 6"/>
              <a:gd name="T3" fmla="*/ 1 h 2"/>
              <a:gd name="T4" fmla="*/ 2 w 6"/>
              <a:gd name="T5" fmla="*/ 0 h 2"/>
              <a:gd name="T6" fmla="*/ 3 w 6"/>
              <a:gd name="T7" fmla="*/ 0 h 2"/>
              <a:gd name="T8" fmla="*/ 4 w 6"/>
              <a:gd name="T9" fmla="*/ 0 h 2"/>
              <a:gd name="T10" fmla="*/ 6 w 6"/>
              <a:gd name="T11" fmla="*/ 0 h 2"/>
              <a:gd name="T12" fmla="*/ 5 w 6"/>
              <a:gd name="T13" fmla="*/ 0 h 2"/>
              <a:gd name="T14" fmla="*/ 5 w 6"/>
              <a:gd name="T15" fmla="*/ 0 h 2"/>
              <a:gd name="T16" fmla="*/ 4 w 6"/>
              <a:gd name="T17" fmla="*/ 1 h 2"/>
              <a:gd name="T18" fmla="*/ 3 w 6"/>
              <a:gd name="T19" fmla="*/ 1 h 2"/>
              <a:gd name="T20" fmla="*/ 2 w 6"/>
              <a:gd name="T21" fmla="*/ 1 h 2"/>
              <a:gd name="T22" fmla="*/ 2 w 6"/>
              <a:gd name="T23" fmla="*/ 2 h 2"/>
              <a:gd name="T24" fmla="*/ 1 w 6"/>
              <a:gd name="T25" fmla="*/ 2 h 2"/>
              <a:gd name="T26" fmla="*/ 0 w 6"/>
              <a:gd name="T27" fmla="*/ 2 h 2"/>
              <a:gd name="T28" fmla="*/ 0 w 6"/>
              <a:gd name="T29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" h="2">
                <a:moveTo>
                  <a:pt x="0" y="2"/>
                </a:move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4" y="0"/>
                  <a:pt x="4" y="0"/>
                  <a:pt x="4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0" y="2"/>
                </a:cubicBezTo>
                <a:cubicBezTo>
                  <a:pt x="0" y="2"/>
                  <a:pt x="0" y="2"/>
                  <a:pt x="0" y="2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89" name="Freeform 15">
            <a:extLst>
              <a:ext uri="{FF2B5EF4-FFF2-40B4-BE49-F238E27FC236}">
                <a16:creationId xmlns:a16="http://schemas.microsoft.com/office/drawing/2014/main" id="{34CE1841-D3AA-4429-A202-546874FA8ADF}"/>
              </a:ext>
            </a:extLst>
          </p:cNvPr>
          <p:cNvSpPr>
            <a:spLocks/>
          </p:cNvSpPr>
          <p:nvPr userDrawn="1"/>
        </p:nvSpPr>
        <p:spPr bwMode="auto">
          <a:xfrm>
            <a:off x="5735242" y="3905250"/>
            <a:ext cx="30956" cy="14288"/>
          </a:xfrm>
          <a:custGeom>
            <a:avLst/>
            <a:gdLst>
              <a:gd name="T0" fmla="*/ 0 w 6"/>
              <a:gd name="T1" fmla="*/ 2 h 2"/>
              <a:gd name="T2" fmla="*/ 2 w 6"/>
              <a:gd name="T3" fmla="*/ 1 h 2"/>
              <a:gd name="T4" fmla="*/ 2 w 6"/>
              <a:gd name="T5" fmla="*/ 0 h 2"/>
              <a:gd name="T6" fmla="*/ 3 w 6"/>
              <a:gd name="T7" fmla="*/ 0 h 2"/>
              <a:gd name="T8" fmla="*/ 4 w 6"/>
              <a:gd name="T9" fmla="*/ 0 h 2"/>
              <a:gd name="T10" fmla="*/ 6 w 6"/>
              <a:gd name="T11" fmla="*/ 0 h 2"/>
              <a:gd name="T12" fmla="*/ 5 w 6"/>
              <a:gd name="T13" fmla="*/ 0 h 2"/>
              <a:gd name="T14" fmla="*/ 5 w 6"/>
              <a:gd name="T15" fmla="*/ 0 h 2"/>
              <a:gd name="T16" fmla="*/ 4 w 6"/>
              <a:gd name="T17" fmla="*/ 1 h 2"/>
              <a:gd name="T18" fmla="*/ 3 w 6"/>
              <a:gd name="T19" fmla="*/ 1 h 2"/>
              <a:gd name="T20" fmla="*/ 2 w 6"/>
              <a:gd name="T21" fmla="*/ 1 h 2"/>
              <a:gd name="T22" fmla="*/ 2 w 6"/>
              <a:gd name="T23" fmla="*/ 2 h 2"/>
              <a:gd name="T24" fmla="*/ 1 w 6"/>
              <a:gd name="T25" fmla="*/ 2 h 2"/>
              <a:gd name="T26" fmla="*/ 0 w 6"/>
              <a:gd name="T27" fmla="*/ 2 h 2"/>
              <a:gd name="T28" fmla="*/ 0 w 6"/>
              <a:gd name="T29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" h="2">
                <a:moveTo>
                  <a:pt x="0" y="2"/>
                </a:move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4" y="0"/>
                  <a:pt x="4" y="0"/>
                  <a:pt x="4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0" y="2"/>
                </a:cubicBezTo>
                <a:cubicBezTo>
                  <a:pt x="0" y="2"/>
                  <a:pt x="0" y="2"/>
                  <a:pt x="0" y="2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90" name="Freeform 16">
            <a:extLst>
              <a:ext uri="{FF2B5EF4-FFF2-40B4-BE49-F238E27FC236}">
                <a16:creationId xmlns:a16="http://schemas.microsoft.com/office/drawing/2014/main" id="{46BA9443-40E8-41AC-910E-9F8B5C4DB34C}"/>
              </a:ext>
            </a:extLst>
          </p:cNvPr>
          <p:cNvSpPr>
            <a:spLocks/>
          </p:cNvSpPr>
          <p:nvPr userDrawn="1"/>
        </p:nvSpPr>
        <p:spPr bwMode="auto">
          <a:xfrm>
            <a:off x="5593557" y="3940175"/>
            <a:ext cx="4763" cy="7938"/>
          </a:xfrm>
          <a:custGeom>
            <a:avLst/>
            <a:gdLst>
              <a:gd name="T0" fmla="*/ 0 w 4"/>
              <a:gd name="T1" fmla="*/ 5 h 5"/>
              <a:gd name="T2" fmla="*/ 0 w 4"/>
              <a:gd name="T3" fmla="*/ 0 h 5"/>
              <a:gd name="T4" fmla="*/ 0 w 4"/>
              <a:gd name="T5" fmla="*/ 0 h 5"/>
              <a:gd name="T6" fmla="*/ 4 w 4"/>
              <a:gd name="T7" fmla="*/ 0 h 5"/>
              <a:gd name="T8" fmla="*/ 4 w 4"/>
              <a:gd name="T9" fmla="*/ 5 h 5"/>
              <a:gd name="T10" fmla="*/ 0 w 4"/>
              <a:gd name="T11" fmla="*/ 5 h 5"/>
              <a:gd name="T12" fmla="*/ 0 w 4"/>
              <a:gd name="T13" fmla="*/ 5 h 5"/>
              <a:gd name="T14" fmla="*/ 0 w 4"/>
              <a:gd name="T15" fmla="*/ 5 h 5"/>
              <a:gd name="T16" fmla="*/ 0 w 4"/>
              <a:gd name="T17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5">
                <a:moveTo>
                  <a:pt x="0" y="5"/>
                </a:move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4" y="5"/>
                </a:lnTo>
                <a:lnTo>
                  <a:pt x="0" y="5"/>
                </a:lnTo>
                <a:lnTo>
                  <a:pt x="0" y="5"/>
                </a:lnTo>
                <a:lnTo>
                  <a:pt x="0" y="5"/>
                </a:lnTo>
                <a:lnTo>
                  <a:pt x="0" y="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91" name="Freeform 17">
            <a:extLst>
              <a:ext uri="{FF2B5EF4-FFF2-40B4-BE49-F238E27FC236}">
                <a16:creationId xmlns:a16="http://schemas.microsoft.com/office/drawing/2014/main" id="{A12C7BEE-E4C8-49D4-8512-5CE8186CA386}"/>
              </a:ext>
            </a:extLst>
          </p:cNvPr>
          <p:cNvSpPr>
            <a:spLocks/>
          </p:cNvSpPr>
          <p:nvPr userDrawn="1"/>
        </p:nvSpPr>
        <p:spPr bwMode="auto">
          <a:xfrm>
            <a:off x="5248276" y="3425825"/>
            <a:ext cx="284560" cy="381000"/>
          </a:xfrm>
          <a:custGeom>
            <a:avLst/>
            <a:gdLst>
              <a:gd name="T0" fmla="*/ 54 w 56"/>
              <a:gd name="T1" fmla="*/ 45 h 54"/>
              <a:gd name="T2" fmla="*/ 53 w 56"/>
              <a:gd name="T3" fmla="*/ 43 h 54"/>
              <a:gd name="T4" fmla="*/ 52 w 56"/>
              <a:gd name="T5" fmla="*/ 42 h 54"/>
              <a:gd name="T6" fmla="*/ 52 w 56"/>
              <a:gd name="T7" fmla="*/ 39 h 54"/>
              <a:gd name="T8" fmla="*/ 52 w 56"/>
              <a:gd name="T9" fmla="*/ 36 h 54"/>
              <a:gd name="T10" fmla="*/ 50 w 56"/>
              <a:gd name="T11" fmla="*/ 33 h 54"/>
              <a:gd name="T12" fmla="*/ 48 w 56"/>
              <a:gd name="T13" fmla="*/ 32 h 54"/>
              <a:gd name="T14" fmla="*/ 45 w 56"/>
              <a:gd name="T15" fmla="*/ 30 h 54"/>
              <a:gd name="T16" fmla="*/ 44 w 56"/>
              <a:gd name="T17" fmla="*/ 29 h 54"/>
              <a:gd name="T18" fmla="*/ 43 w 56"/>
              <a:gd name="T19" fmla="*/ 27 h 54"/>
              <a:gd name="T20" fmla="*/ 41 w 56"/>
              <a:gd name="T21" fmla="*/ 26 h 54"/>
              <a:gd name="T22" fmla="*/ 39 w 56"/>
              <a:gd name="T23" fmla="*/ 24 h 54"/>
              <a:gd name="T24" fmla="*/ 39 w 56"/>
              <a:gd name="T25" fmla="*/ 22 h 54"/>
              <a:gd name="T26" fmla="*/ 39 w 56"/>
              <a:gd name="T27" fmla="*/ 20 h 54"/>
              <a:gd name="T28" fmla="*/ 40 w 56"/>
              <a:gd name="T29" fmla="*/ 18 h 54"/>
              <a:gd name="T30" fmla="*/ 41 w 56"/>
              <a:gd name="T31" fmla="*/ 16 h 54"/>
              <a:gd name="T32" fmla="*/ 43 w 56"/>
              <a:gd name="T33" fmla="*/ 15 h 54"/>
              <a:gd name="T34" fmla="*/ 42 w 56"/>
              <a:gd name="T35" fmla="*/ 12 h 54"/>
              <a:gd name="T36" fmla="*/ 43 w 56"/>
              <a:gd name="T37" fmla="*/ 11 h 54"/>
              <a:gd name="T38" fmla="*/ 41 w 56"/>
              <a:gd name="T39" fmla="*/ 10 h 54"/>
              <a:gd name="T40" fmla="*/ 38 w 56"/>
              <a:gd name="T41" fmla="*/ 9 h 54"/>
              <a:gd name="T42" fmla="*/ 38 w 56"/>
              <a:gd name="T43" fmla="*/ 7 h 54"/>
              <a:gd name="T44" fmla="*/ 36 w 56"/>
              <a:gd name="T45" fmla="*/ 5 h 54"/>
              <a:gd name="T46" fmla="*/ 35 w 56"/>
              <a:gd name="T47" fmla="*/ 4 h 54"/>
              <a:gd name="T48" fmla="*/ 35 w 56"/>
              <a:gd name="T49" fmla="*/ 2 h 54"/>
              <a:gd name="T50" fmla="*/ 32 w 56"/>
              <a:gd name="T51" fmla="*/ 3 h 54"/>
              <a:gd name="T52" fmla="*/ 31 w 56"/>
              <a:gd name="T53" fmla="*/ 1 h 54"/>
              <a:gd name="T54" fmla="*/ 29 w 56"/>
              <a:gd name="T55" fmla="*/ 1 h 54"/>
              <a:gd name="T56" fmla="*/ 26 w 56"/>
              <a:gd name="T57" fmla="*/ 1 h 54"/>
              <a:gd name="T58" fmla="*/ 23 w 56"/>
              <a:gd name="T59" fmla="*/ 0 h 54"/>
              <a:gd name="T60" fmla="*/ 21 w 56"/>
              <a:gd name="T61" fmla="*/ 2 h 54"/>
              <a:gd name="T62" fmla="*/ 20 w 56"/>
              <a:gd name="T63" fmla="*/ 4 h 54"/>
              <a:gd name="T64" fmla="*/ 18 w 56"/>
              <a:gd name="T65" fmla="*/ 5 h 54"/>
              <a:gd name="T66" fmla="*/ 15 w 56"/>
              <a:gd name="T67" fmla="*/ 6 h 54"/>
              <a:gd name="T68" fmla="*/ 15 w 56"/>
              <a:gd name="T69" fmla="*/ 8 h 54"/>
              <a:gd name="T70" fmla="*/ 15 w 56"/>
              <a:gd name="T71" fmla="*/ 10 h 54"/>
              <a:gd name="T72" fmla="*/ 15 w 56"/>
              <a:gd name="T73" fmla="*/ 11 h 54"/>
              <a:gd name="T74" fmla="*/ 14 w 56"/>
              <a:gd name="T75" fmla="*/ 13 h 54"/>
              <a:gd name="T76" fmla="*/ 14 w 56"/>
              <a:gd name="T77" fmla="*/ 18 h 54"/>
              <a:gd name="T78" fmla="*/ 12 w 56"/>
              <a:gd name="T79" fmla="*/ 20 h 54"/>
              <a:gd name="T80" fmla="*/ 1 w 56"/>
              <a:gd name="T81" fmla="*/ 32 h 54"/>
              <a:gd name="T82" fmla="*/ 2 w 56"/>
              <a:gd name="T83" fmla="*/ 33 h 54"/>
              <a:gd name="T84" fmla="*/ 3 w 56"/>
              <a:gd name="T85" fmla="*/ 35 h 54"/>
              <a:gd name="T86" fmla="*/ 6 w 56"/>
              <a:gd name="T87" fmla="*/ 35 h 54"/>
              <a:gd name="T88" fmla="*/ 12 w 56"/>
              <a:gd name="T89" fmla="*/ 37 h 54"/>
              <a:gd name="T90" fmla="*/ 16 w 56"/>
              <a:gd name="T91" fmla="*/ 40 h 54"/>
              <a:gd name="T92" fmla="*/ 20 w 56"/>
              <a:gd name="T93" fmla="*/ 42 h 54"/>
              <a:gd name="T94" fmla="*/ 24 w 56"/>
              <a:gd name="T95" fmla="*/ 45 h 54"/>
              <a:gd name="T96" fmla="*/ 28 w 56"/>
              <a:gd name="T97" fmla="*/ 49 h 54"/>
              <a:gd name="T98" fmla="*/ 33 w 56"/>
              <a:gd name="T99" fmla="*/ 52 h 54"/>
              <a:gd name="T100" fmla="*/ 45 w 56"/>
              <a:gd name="T101" fmla="*/ 54 h 54"/>
              <a:gd name="T102" fmla="*/ 49 w 56"/>
              <a:gd name="T103" fmla="*/ 48 h 54"/>
              <a:gd name="T104" fmla="*/ 52 w 56"/>
              <a:gd name="T105" fmla="*/ 48 h 54"/>
              <a:gd name="T106" fmla="*/ 54 w 56"/>
              <a:gd name="T107" fmla="*/ 48 h 54"/>
              <a:gd name="T108" fmla="*/ 55 w 56"/>
              <a:gd name="T109" fmla="*/ 48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6" h="54">
                <a:moveTo>
                  <a:pt x="55" y="47"/>
                </a:moveTo>
                <a:cubicBezTo>
                  <a:pt x="54" y="46"/>
                  <a:pt x="54" y="46"/>
                  <a:pt x="54" y="46"/>
                </a:cubicBezTo>
                <a:cubicBezTo>
                  <a:pt x="54" y="46"/>
                  <a:pt x="54" y="46"/>
                  <a:pt x="54" y="45"/>
                </a:cubicBezTo>
                <a:cubicBezTo>
                  <a:pt x="53" y="45"/>
                  <a:pt x="54" y="45"/>
                  <a:pt x="54" y="45"/>
                </a:cubicBezTo>
                <a:cubicBezTo>
                  <a:pt x="54" y="44"/>
                  <a:pt x="54" y="44"/>
                  <a:pt x="54" y="44"/>
                </a:cubicBezTo>
                <a:cubicBezTo>
                  <a:pt x="53" y="43"/>
                  <a:pt x="53" y="43"/>
                  <a:pt x="53" y="43"/>
                </a:cubicBezTo>
                <a:cubicBezTo>
                  <a:pt x="53" y="43"/>
                  <a:pt x="53" y="43"/>
                  <a:pt x="53" y="43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0"/>
                  <a:pt x="52" y="40"/>
                  <a:pt x="52" y="40"/>
                </a:cubicBezTo>
                <a:cubicBezTo>
                  <a:pt x="52" y="39"/>
                  <a:pt x="52" y="39"/>
                  <a:pt x="52" y="39"/>
                </a:cubicBezTo>
                <a:cubicBezTo>
                  <a:pt x="52" y="38"/>
                  <a:pt x="52" y="38"/>
                  <a:pt x="52" y="38"/>
                </a:cubicBezTo>
                <a:cubicBezTo>
                  <a:pt x="52" y="37"/>
                  <a:pt x="52" y="37"/>
                  <a:pt x="52" y="37"/>
                </a:cubicBezTo>
                <a:cubicBezTo>
                  <a:pt x="52" y="36"/>
                  <a:pt x="52" y="36"/>
                  <a:pt x="52" y="36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4"/>
                  <a:pt x="51" y="34"/>
                  <a:pt x="51" y="34"/>
                </a:cubicBezTo>
                <a:cubicBezTo>
                  <a:pt x="50" y="33"/>
                  <a:pt x="50" y="33"/>
                  <a:pt x="50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2"/>
                  <a:pt x="49" y="32"/>
                  <a:pt x="49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1"/>
                  <a:pt x="47" y="31"/>
                  <a:pt x="47" y="31"/>
                </a:cubicBezTo>
                <a:cubicBezTo>
                  <a:pt x="46" y="31"/>
                  <a:pt x="46" y="31"/>
                  <a:pt x="46" y="31"/>
                </a:cubicBezTo>
                <a:cubicBezTo>
                  <a:pt x="45" y="30"/>
                  <a:pt x="45" y="30"/>
                  <a:pt x="45" y="30"/>
                </a:cubicBezTo>
                <a:cubicBezTo>
                  <a:pt x="45" y="30"/>
                  <a:pt x="45" y="30"/>
                  <a:pt x="45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4" y="29"/>
                  <a:pt x="44" y="29"/>
                  <a:pt x="44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28"/>
                  <a:pt x="43" y="28"/>
                  <a:pt x="43" y="28"/>
                </a:cubicBezTo>
                <a:cubicBezTo>
                  <a:pt x="43" y="27"/>
                  <a:pt x="43" y="27"/>
                  <a:pt x="43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6"/>
                  <a:pt x="42" y="26"/>
                  <a:pt x="42" y="26"/>
                </a:cubicBezTo>
                <a:cubicBezTo>
                  <a:pt x="41" y="26"/>
                  <a:pt x="41" y="26"/>
                  <a:pt x="41" y="26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5"/>
                  <a:pt x="40" y="25"/>
                  <a:pt x="40" y="25"/>
                </a:cubicBezTo>
                <a:cubicBezTo>
                  <a:pt x="39" y="24"/>
                  <a:pt x="39" y="24"/>
                  <a:pt x="39" y="24"/>
                </a:cubicBezTo>
                <a:cubicBezTo>
                  <a:pt x="38" y="23"/>
                  <a:pt x="38" y="23"/>
                  <a:pt x="38" y="23"/>
                </a:cubicBezTo>
                <a:cubicBezTo>
                  <a:pt x="38" y="22"/>
                  <a:pt x="38" y="22"/>
                  <a:pt x="38" y="22"/>
                </a:cubicBezTo>
                <a:cubicBezTo>
                  <a:pt x="39" y="22"/>
                  <a:pt x="39" y="22"/>
                  <a:pt x="39" y="22"/>
                </a:cubicBezTo>
                <a:cubicBezTo>
                  <a:pt x="39" y="21"/>
                  <a:pt x="39" y="21"/>
                  <a:pt x="39" y="21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19"/>
                  <a:pt x="39" y="19"/>
                  <a:pt x="39" y="19"/>
                </a:cubicBezTo>
                <a:cubicBezTo>
                  <a:pt x="40" y="19"/>
                  <a:pt x="40" y="19"/>
                  <a:pt x="40" y="19"/>
                </a:cubicBezTo>
                <a:cubicBezTo>
                  <a:pt x="40" y="18"/>
                  <a:pt x="40" y="18"/>
                  <a:pt x="40" y="18"/>
                </a:cubicBezTo>
                <a:cubicBezTo>
                  <a:pt x="40" y="17"/>
                  <a:pt x="40" y="17"/>
                  <a:pt x="40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6"/>
                  <a:pt x="41" y="16"/>
                  <a:pt x="41" y="16"/>
                </a:cubicBezTo>
                <a:cubicBezTo>
                  <a:pt x="42" y="15"/>
                  <a:pt x="42" y="15"/>
                  <a:pt x="42" y="15"/>
                </a:cubicBezTo>
                <a:cubicBezTo>
                  <a:pt x="42" y="15"/>
                  <a:pt x="42" y="15"/>
                  <a:pt x="42" y="15"/>
                </a:cubicBezTo>
                <a:cubicBezTo>
                  <a:pt x="43" y="15"/>
                  <a:pt x="43" y="15"/>
                  <a:pt x="43" y="15"/>
                </a:cubicBezTo>
                <a:cubicBezTo>
                  <a:pt x="42" y="14"/>
                  <a:pt x="42" y="14"/>
                  <a:pt x="42" y="14"/>
                </a:cubicBezTo>
                <a:cubicBezTo>
                  <a:pt x="42" y="14"/>
                  <a:pt x="42" y="14"/>
                  <a:pt x="42" y="14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3" y="12"/>
                  <a:pt x="43" y="12"/>
                  <a:pt x="43" y="12"/>
                </a:cubicBezTo>
                <a:cubicBezTo>
                  <a:pt x="43" y="11"/>
                  <a:pt x="43" y="11"/>
                  <a:pt x="43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41" y="10"/>
                  <a:pt x="41" y="10"/>
                  <a:pt x="41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39" y="9"/>
                  <a:pt x="39" y="9"/>
                  <a:pt x="39" y="9"/>
                </a:cubicBezTo>
                <a:cubicBezTo>
                  <a:pt x="38" y="9"/>
                  <a:pt x="38" y="9"/>
                  <a:pt x="38" y="9"/>
                </a:cubicBezTo>
                <a:cubicBezTo>
                  <a:pt x="38" y="8"/>
                  <a:pt x="38" y="8"/>
                  <a:pt x="38" y="8"/>
                </a:cubicBezTo>
                <a:cubicBezTo>
                  <a:pt x="38" y="8"/>
                  <a:pt x="38" y="8"/>
                  <a:pt x="38" y="8"/>
                </a:cubicBezTo>
                <a:cubicBezTo>
                  <a:pt x="38" y="7"/>
                  <a:pt x="38" y="7"/>
                  <a:pt x="38" y="7"/>
                </a:cubicBezTo>
                <a:cubicBezTo>
                  <a:pt x="37" y="7"/>
                  <a:pt x="37" y="7"/>
                  <a:pt x="37" y="7"/>
                </a:cubicBezTo>
                <a:cubicBezTo>
                  <a:pt x="36" y="6"/>
                  <a:pt x="36" y="6"/>
                  <a:pt x="36" y="6"/>
                </a:cubicBezTo>
                <a:cubicBezTo>
                  <a:pt x="36" y="5"/>
                  <a:pt x="36" y="5"/>
                  <a:pt x="36" y="5"/>
                </a:cubicBezTo>
                <a:cubicBezTo>
                  <a:pt x="36" y="5"/>
                  <a:pt x="36" y="5"/>
                  <a:pt x="36" y="5"/>
                </a:cubicBezTo>
                <a:cubicBezTo>
                  <a:pt x="35" y="5"/>
                  <a:pt x="35" y="5"/>
                  <a:pt x="35" y="5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3"/>
                  <a:pt x="35" y="3"/>
                  <a:pt x="35" y="3"/>
                </a:cubicBezTo>
                <a:cubicBezTo>
                  <a:pt x="35" y="3"/>
                  <a:pt x="35" y="3"/>
                  <a:pt x="35" y="3"/>
                </a:cubicBezTo>
                <a:cubicBezTo>
                  <a:pt x="35" y="2"/>
                  <a:pt x="35" y="2"/>
                  <a:pt x="35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3" y="2"/>
                  <a:pt x="33" y="2"/>
                  <a:pt x="33" y="2"/>
                </a:cubicBezTo>
                <a:cubicBezTo>
                  <a:pt x="32" y="3"/>
                  <a:pt x="32" y="3"/>
                  <a:pt x="32" y="3"/>
                </a:cubicBezTo>
                <a:cubicBezTo>
                  <a:pt x="32" y="2"/>
                  <a:pt x="32" y="2"/>
                  <a:pt x="32" y="2"/>
                </a:cubicBezTo>
                <a:cubicBezTo>
                  <a:pt x="32" y="2"/>
                  <a:pt x="32" y="2"/>
                  <a:pt x="32" y="2"/>
                </a:cubicBezTo>
                <a:cubicBezTo>
                  <a:pt x="31" y="1"/>
                  <a:pt x="31" y="1"/>
                  <a:pt x="31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1"/>
                  <a:pt x="27" y="1"/>
                  <a:pt x="27" y="1"/>
                </a:cubicBezTo>
                <a:cubicBezTo>
                  <a:pt x="26" y="1"/>
                  <a:pt x="26" y="1"/>
                  <a:pt x="26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4" y="0"/>
                  <a:pt x="24" y="0"/>
                  <a:pt x="24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1"/>
                  <a:pt x="23" y="1"/>
                  <a:pt x="23" y="1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5"/>
                  <a:pt x="18" y="5"/>
                  <a:pt x="18" y="5"/>
                </a:cubicBezTo>
                <a:cubicBezTo>
                  <a:pt x="17" y="6"/>
                  <a:pt x="17" y="6"/>
                  <a:pt x="17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3"/>
                  <a:pt x="15" y="13"/>
                  <a:pt x="15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7"/>
                  <a:pt x="14" y="17"/>
                  <a:pt x="14" y="17"/>
                </a:cubicBezTo>
                <a:cubicBezTo>
                  <a:pt x="14" y="18"/>
                  <a:pt x="14" y="18"/>
                  <a:pt x="14" y="18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2" y="20"/>
                  <a:pt x="12" y="20"/>
                  <a:pt x="12" y="20"/>
                </a:cubicBezTo>
                <a:cubicBezTo>
                  <a:pt x="11" y="21"/>
                  <a:pt x="11" y="21"/>
                  <a:pt x="11" y="21"/>
                </a:cubicBezTo>
                <a:cubicBezTo>
                  <a:pt x="0" y="27"/>
                  <a:pt x="0" y="27"/>
                  <a:pt x="0" y="27"/>
                </a:cubicBezTo>
                <a:cubicBezTo>
                  <a:pt x="1" y="32"/>
                  <a:pt x="1" y="32"/>
                  <a:pt x="1" y="32"/>
                </a:cubicBezTo>
                <a:cubicBezTo>
                  <a:pt x="1" y="32"/>
                  <a:pt x="1" y="32"/>
                  <a:pt x="1" y="32"/>
                </a:cubicBezTo>
                <a:cubicBezTo>
                  <a:pt x="1" y="33"/>
                  <a:pt x="1" y="33"/>
                  <a:pt x="1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3" y="34"/>
                  <a:pt x="3" y="34"/>
                  <a:pt x="3" y="34"/>
                </a:cubicBezTo>
                <a:cubicBezTo>
                  <a:pt x="3" y="34"/>
                  <a:pt x="3" y="34"/>
                  <a:pt x="3" y="34"/>
                </a:cubicBezTo>
                <a:cubicBezTo>
                  <a:pt x="3" y="35"/>
                  <a:pt x="3" y="35"/>
                  <a:pt x="3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8" y="36"/>
                  <a:pt x="8" y="36"/>
                  <a:pt x="8" y="36"/>
                </a:cubicBezTo>
                <a:cubicBezTo>
                  <a:pt x="9" y="36"/>
                  <a:pt x="9" y="36"/>
                  <a:pt x="9" y="36"/>
                </a:cubicBezTo>
                <a:cubicBezTo>
                  <a:pt x="12" y="37"/>
                  <a:pt x="12" y="37"/>
                  <a:pt x="12" y="37"/>
                </a:cubicBezTo>
                <a:cubicBezTo>
                  <a:pt x="12" y="38"/>
                  <a:pt x="12" y="38"/>
                  <a:pt x="12" y="38"/>
                </a:cubicBezTo>
                <a:cubicBezTo>
                  <a:pt x="14" y="39"/>
                  <a:pt x="14" y="39"/>
                  <a:pt x="14" y="39"/>
                </a:cubicBezTo>
                <a:cubicBezTo>
                  <a:pt x="16" y="40"/>
                  <a:pt x="16" y="40"/>
                  <a:pt x="16" y="40"/>
                </a:cubicBezTo>
                <a:cubicBezTo>
                  <a:pt x="17" y="40"/>
                  <a:pt x="17" y="40"/>
                  <a:pt x="17" y="40"/>
                </a:cubicBezTo>
                <a:cubicBezTo>
                  <a:pt x="19" y="41"/>
                  <a:pt x="19" y="41"/>
                  <a:pt x="19" y="41"/>
                </a:cubicBezTo>
                <a:cubicBezTo>
                  <a:pt x="20" y="42"/>
                  <a:pt x="20" y="42"/>
                  <a:pt x="20" y="42"/>
                </a:cubicBezTo>
                <a:cubicBezTo>
                  <a:pt x="21" y="43"/>
                  <a:pt x="21" y="43"/>
                  <a:pt x="21" y="43"/>
                </a:cubicBezTo>
                <a:cubicBezTo>
                  <a:pt x="22" y="44"/>
                  <a:pt x="22" y="44"/>
                  <a:pt x="22" y="44"/>
                </a:cubicBezTo>
                <a:cubicBezTo>
                  <a:pt x="24" y="45"/>
                  <a:pt x="24" y="45"/>
                  <a:pt x="24" y="45"/>
                </a:cubicBezTo>
                <a:cubicBezTo>
                  <a:pt x="25" y="46"/>
                  <a:pt x="25" y="46"/>
                  <a:pt x="25" y="46"/>
                </a:cubicBezTo>
                <a:cubicBezTo>
                  <a:pt x="27" y="48"/>
                  <a:pt x="27" y="48"/>
                  <a:pt x="27" y="48"/>
                </a:cubicBezTo>
                <a:cubicBezTo>
                  <a:pt x="28" y="49"/>
                  <a:pt x="28" y="49"/>
                  <a:pt x="28" y="49"/>
                </a:cubicBezTo>
                <a:cubicBezTo>
                  <a:pt x="30" y="50"/>
                  <a:pt x="30" y="50"/>
                  <a:pt x="30" y="50"/>
                </a:cubicBezTo>
                <a:cubicBezTo>
                  <a:pt x="31" y="51"/>
                  <a:pt x="31" y="51"/>
                  <a:pt x="31" y="51"/>
                </a:cubicBezTo>
                <a:cubicBezTo>
                  <a:pt x="33" y="52"/>
                  <a:pt x="33" y="52"/>
                  <a:pt x="33" y="52"/>
                </a:cubicBezTo>
                <a:cubicBezTo>
                  <a:pt x="35" y="54"/>
                  <a:pt x="35" y="54"/>
                  <a:pt x="35" y="54"/>
                </a:cubicBezTo>
                <a:cubicBezTo>
                  <a:pt x="35" y="54"/>
                  <a:pt x="35" y="54"/>
                  <a:pt x="35" y="54"/>
                </a:cubicBezTo>
                <a:cubicBezTo>
                  <a:pt x="45" y="54"/>
                  <a:pt x="45" y="54"/>
                  <a:pt x="45" y="54"/>
                </a:cubicBezTo>
                <a:cubicBezTo>
                  <a:pt x="47" y="51"/>
                  <a:pt x="47" y="51"/>
                  <a:pt x="47" y="51"/>
                </a:cubicBezTo>
                <a:cubicBezTo>
                  <a:pt x="49" y="48"/>
                  <a:pt x="49" y="48"/>
                  <a:pt x="49" y="48"/>
                </a:cubicBezTo>
                <a:cubicBezTo>
                  <a:pt x="49" y="48"/>
                  <a:pt x="49" y="48"/>
                  <a:pt x="49" y="48"/>
                </a:cubicBezTo>
                <a:cubicBezTo>
                  <a:pt x="50" y="48"/>
                  <a:pt x="50" y="48"/>
                  <a:pt x="50" y="48"/>
                </a:cubicBezTo>
                <a:cubicBezTo>
                  <a:pt x="51" y="48"/>
                  <a:pt x="51" y="48"/>
                  <a:pt x="51" y="48"/>
                </a:cubicBezTo>
                <a:cubicBezTo>
                  <a:pt x="52" y="48"/>
                  <a:pt x="52" y="48"/>
                  <a:pt x="52" y="48"/>
                </a:cubicBezTo>
                <a:cubicBezTo>
                  <a:pt x="53" y="48"/>
                  <a:pt x="53" y="48"/>
                  <a:pt x="53" y="48"/>
                </a:cubicBezTo>
                <a:cubicBezTo>
                  <a:pt x="53" y="49"/>
                  <a:pt x="53" y="49"/>
                  <a:pt x="53" y="49"/>
                </a:cubicBezTo>
                <a:cubicBezTo>
                  <a:pt x="54" y="48"/>
                  <a:pt x="54" y="48"/>
                  <a:pt x="54" y="48"/>
                </a:cubicBezTo>
                <a:cubicBezTo>
                  <a:pt x="54" y="48"/>
                  <a:pt x="54" y="48"/>
                  <a:pt x="54" y="48"/>
                </a:cubicBezTo>
                <a:cubicBezTo>
                  <a:pt x="55" y="48"/>
                  <a:pt x="55" y="48"/>
                  <a:pt x="55" y="48"/>
                </a:cubicBezTo>
                <a:cubicBezTo>
                  <a:pt x="55" y="48"/>
                  <a:pt x="55" y="48"/>
                  <a:pt x="55" y="48"/>
                </a:cubicBezTo>
                <a:cubicBezTo>
                  <a:pt x="56" y="47"/>
                  <a:pt x="56" y="47"/>
                  <a:pt x="56" y="47"/>
                </a:cubicBezTo>
                <a:lnTo>
                  <a:pt x="55" y="47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92" name="Freeform 18">
            <a:extLst>
              <a:ext uri="{FF2B5EF4-FFF2-40B4-BE49-F238E27FC236}">
                <a16:creationId xmlns:a16="http://schemas.microsoft.com/office/drawing/2014/main" id="{0EF1B93F-4817-4BA2-9FC0-36F6E2CE3EA9}"/>
              </a:ext>
            </a:extLst>
          </p:cNvPr>
          <p:cNvSpPr>
            <a:spLocks/>
          </p:cNvSpPr>
          <p:nvPr userDrawn="1"/>
        </p:nvSpPr>
        <p:spPr bwMode="auto">
          <a:xfrm>
            <a:off x="5157789" y="3433764"/>
            <a:ext cx="197644" cy="231775"/>
          </a:xfrm>
          <a:custGeom>
            <a:avLst/>
            <a:gdLst>
              <a:gd name="T0" fmla="*/ 3 w 39"/>
              <a:gd name="T1" fmla="*/ 10 h 33"/>
              <a:gd name="T2" fmla="*/ 4 w 39"/>
              <a:gd name="T3" fmla="*/ 8 h 33"/>
              <a:gd name="T4" fmla="*/ 5 w 39"/>
              <a:gd name="T5" fmla="*/ 7 h 33"/>
              <a:gd name="T6" fmla="*/ 5 w 39"/>
              <a:gd name="T7" fmla="*/ 6 h 33"/>
              <a:gd name="T8" fmla="*/ 6 w 39"/>
              <a:gd name="T9" fmla="*/ 3 h 33"/>
              <a:gd name="T10" fmla="*/ 7 w 39"/>
              <a:gd name="T11" fmla="*/ 4 h 33"/>
              <a:gd name="T12" fmla="*/ 9 w 39"/>
              <a:gd name="T13" fmla="*/ 5 h 33"/>
              <a:gd name="T14" fmla="*/ 11 w 39"/>
              <a:gd name="T15" fmla="*/ 4 h 33"/>
              <a:gd name="T16" fmla="*/ 12 w 39"/>
              <a:gd name="T17" fmla="*/ 3 h 33"/>
              <a:gd name="T18" fmla="*/ 15 w 39"/>
              <a:gd name="T19" fmla="*/ 3 h 33"/>
              <a:gd name="T20" fmla="*/ 17 w 39"/>
              <a:gd name="T21" fmla="*/ 3 h 33"/>
              <a:gd name="T22" fmla="*/ 19 w 39"/>
              <a:gd name="T23" fmla="*/ 4 h 33"/>
              <a:gd name="T24" fmla="*/ 21 w 39"/>
              <a:gd name="T25" fmla="*/ 4 h 33"/>
              <a:gd name="T26" fmla="*/ 23 w 39"/>
              <a:gd name="T27" fmla="*/ 3 h 33"/>
              <a:gd name="T28" fmla="*/ 25 w 39"/>
              <a:gd name="T29" fmla="*/ 3 h 33"/>
              <a:gd name="T30" fmla="*/ 28 w 39"/>
              <a:gd name="T31" fmla="*/ 2 h 33"/>
              <a:gd name="T32" fmla="*/ 29 w 39"/>
              <a:gd name="T33" fmla="*/ 1 h 33"/>
              <a:gd name="T34" fmla="*/ 31 w 39"/>
              <a:gd name="T35" fmla="*/ 1 h 33"/>
              <a:gd name="T36" fmla="*/ 33 w 39"/>
              <a:gd name="T37" fmla="*/ 1 h 33"/>
              <a:gd name="T38" fmla="*/ 35 w 39"/>
              <a:gd name="T39" fmla="*/ 1 h 33"/>
              <a:gd name="T40" fmla="*/ 37 w 39"/>
              <a:gd name="T41" fmla="*/ 1 h 33"/>
              <a:gd name="T42" fmla="*/ 38 w 39"/>
              <a:gd name="T43" fmla="*/ 0 h 33"/>
              <a:gd name="T44" fmla="*/ 39 w 39"/>
              <a:gd name="T45" fmla="*/ 1 h 33"/>
              <a:gd name="T46" fmla="*/ 38 w 39"/>
              <a:gd name="T47" fmla="*/ 2 h 33"/>
              <a:gd name="T48" fmla="*/ 37 w 39"/>
              <a:gd name="T49" fmla="*/ 3 h 33"/>
              <a:gd name="T50" fmla="*/ 36 w 39"/>
              <a:gd name="T51" fmla="*/ 4 h 33"/>
              <a:gd name="T52" fmla="*/ 34 w 39"/>
              <a:gd name="T53" fmla="*/ 5 h 33"/>
              <a:gd name="T54" fmla="*/ 33 w 39"/>
              <a:gd name="T55" fmla="*/ 6 h 33"/>
              <a:gd name="T56" fmla="*/ 33 w 39"/>
              <a:gd name="T57" fmla="*/ 7 h 33"/>
              <a:gd name="T58" fmla="*/ 33 w 39"/>
              <a:gd name="T59" fmla="*/ 8 h 33"/>
              <a:gd name="T60" fmla="*/ 33 w 39"/>
              <a:gd name="T61" fmla="*/ 9 h 33"/>
              <a:gd name="T62" fmla="*/ 33 w 39"/>
              <a:gd name="T63" fmla="*/ 10 h 33"/>
              <a:gd name="T64" fmla="*/ 33 w 39"/>
              <a:gd name="T65" fmla="*/ 12 h 33"/>
              <a:gd name="T66" fmla="*/ 32 w 39"/>
              <a:gd name="T67" fmla="*/ 13 h 33"/>
              <a:gd name="T68" fmla="*/ 32 w 39"/>
              <a:gd name="T69" fmla="*/ 17 h 33"/>
              <a:gd name="T70" fmla="*/ 31 w 39"/>
              <a:gd name="T71" fmla="*/ 18 h 33"/>
              <a:gd name="T72" fmla="*/ 29 w 39"/>
              <a:gd name="T73" fmla="*/ 20 h 33"/>
              <a:gd name="T74" fmla="*/ 7 w 39"/>
              <a:gd name="T75" fmla="*/ 33 h 33"/>
              <a:gd name="T76" fmla="*/ 4 w 39"/>
              <a:gd name="T77" fmla="*/ 32 h 33"/>
              <a:gd name="T78" fmla="*/ 2 w 39"/>
              <a:gd name="T79" fmla="*/ 31 h 33"/>
              <a:gd name="T80" fmla="*/ 0 w 39"/>
              <a:gd name="T81" fmla="*/ 30 h 33"/>
              <a:gd name="T82" fmla="*/ 0 w 39"/>
              <a:gd name="T83" fmla="*/ 27 h 33"/>
              <a:gd name="T84" fmla="*/ 1 w 39"/>
              <a:gd name="T85" fmla="*/ 26 h 33"/>
              <a:gd name="T86" fmla="*/ 2 w 39"/>
              <a:gd name="T87" fmla="*/ 24 h 33"/>
              <a:gd name="T88" fmla="*/ 2 w 39"/>
              <a:gd name="T89" fmla="*/ 23 h 33"/>
              <a:gd name="T90" fmla="*/ 4 w 39"/>
              <a:gd name="T91" fmla="*/ 23 h 33"/>
              <a:gd name="T92" fmla="*/ 5 w 39"/>
              <a:gd name="T93" fmla="*/ 21 h 33"/>
              <a:gd name="T94" fmla="*/ 5 w 39"/>
              <a:gd name="T95" fmla="*/ 19 h 33"/>
              <a:gd name="T96" fmla="*/ 4 w 39"/>
              <a:gd name="T97" fmla="*/ 18 h 33"/>
              <a:gd name="T98" fmla="*/ 2 w 39"/>
              <a:gd name="T99" fmla="*/ 18 h 33"/>
              <a:gd name="T100" fmla="*/ 1 w 39"/>
              <a:gd name="T101" fmla="*/ 16 h 33"/>
              <a:gd name="T102" fmla="*/ 1 w 39"/>
              <a:gd name="T103" fmla="*/ 15 h 33"/>
              <a:gd name="T104" fmla="*/ 1 w 39"/>
              <a:gd name="T105" fmla="*/ 13 h 33"/>
              <a:gd name="T106" fmla="*/ 1 w 39"/>
              <a:gd name="T107" fmla="*/ 11 h 33"/>
              <a:gd name="T108" fmla="*/ 1 w 39"/>
              <a:gd name="T109" fmla="*/ 1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9" h="33">
                <a:moveTo>
                  <a:pt x="1" y="10"/>
                </a:move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9"/>
                  <a:pt x="3" y="9"/>
                </a:cubicBezTo>
                <a:cubicBezTo>
                  <a:pt x="4" y="9"/>
                  <a:pt x="4" y="8"/>
                  <a:pt x="4" y="8"/>
                </a:cubicBezTo>
                <a:cubicBezTo>
                  <a:pt x="4" y="7"/>
                  <a:pt x="4" y="7"/>
                  <a:pt x="4" y="7"/>
                </a:cubicBezTo>
                <a:cubicBezTo>
                  <a:pt x="4" y="7"/>
                  <a:pt x="5" y="7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6"/>
                  <a:pt x="5" y="6"/>
                  <a:pt x="5" y="6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7" y="3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8" y="4"/>
                  <a:pt x="8" y="4"/>
                </a:cubicBezTo>
                <a:cubicBezTo>
                  <a:pt x="8" y="4"/>
                  <a:pt x="9" y="5"/>
                  <a:pt x="9" y="5"/>
                </a:cubicBezTo>
                <a:cubicBezTo>
                  <a:pt x="9" y="5"/>
                  <a:pt x="9" y="5"/>
                  <a:pt x="10" y="5"/>
                </a:cubicBezTo>
                <a:cubicBezTo>
                  <a:pt x="11" y="5"/>
                  <a:pt x="11" y="4"/>
                  <a:pt x="11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3"/>
                  <a:pt x="12" y="3"/>
                  <a:pt x="12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4"/>
                  <a:pt x="18" y="4"/>
                  <a:pt x="18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1" y="4"/>
                  <a:pt x="21" y="4"/>
                  <a:pt x="21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3" y="3"/>
                  <a:pt x="23" y="3"/>
                  <a:pt x="23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6" y="2"/>
                  <a:pt x="26" y="2"/>
                  <a:pt x="26" y="2"/>
                </a:cubicBezTo>
                <a:cubicBezTo>
                  <a:pt x="28" y="2"/>
                  <a:pt x="28" y="2"/>
                  <a:pt x="28" y="2"/>
                </a:cubicBezTo>
                <a:cubicBezTo>
                  <a:pt x="28" y="1"/>
                  <a:pt x="28" y="1"/>
                  <a:pt x="28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1"/>
                  <a:pt x="31" y="1"/>
                  <a:pt x="31" y="1"/>
                </a:cubicBezTo>
                <a:cubicBezTo>
                  <a:pt x="33" y="1"/>
                  <a:pt x="33" y="1"/>
                  <a:pt x="33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7" y="1"/>
                  <a:pt x="37" y="1"/>
                  <a:pt x="37" y="1"/>
                </a:cubicBezTo>
                <a:cubicBezTo>
                  <a:pt x="37" y="1"/>
                  <a:pt x="37" y="1"/>
                  <a:pt x="37" y="1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9" y="1"/>
                  <a:pt x="39" y="1"/>
                  <a:pt x="39" y="1"/>
                </a:cubicBezTo>
                <a:cubicBezTo>
                  <a:pt x="39" y="1"/>
                  <a:pt x="39" y="1"/>
                  <a:pt x="39" y="1"/>
                </a:cubicBezTo>
                <a:cubicBezTo>
                  <a:pt x="38" y="2"/>
                  <a:pt x="38" y="2"/>
                  <a:pt x="38" y="2"/>
                </a:cubicBezTo>
                <a:cubicBezTo>
                  <a:pt x="38" y="2"/>
                  <a:pt x="38" y="2"/>
                  <a:pt x="38" y="2"/>
                </a:cubicBezTo>
                <a:cubicBezTo>
                  <a:pt x="38" y="3"/>
                  <a:pt x="38" y="3"/>
                  <a:pt x="38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5" y="5"/>
                  <a:pt x="35" y="5"/>
                  <a:pt x="35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3" y="5"/>
                  <a:pt x="33" y="5"/>
                  <a:pt x="33" y="5"/>
                </a:cubicBezTo>
                <a:cubicBezTo>
                  <a:pt x="33" y="6"/>
                  <a:pt x="33" y="6"/>
                  <a:pt x="33" y="6"/>
                </a:cubicBezTo>
                <a:cubicBezTo>
                  <a:pt x="33" y="6"/>
                  <a:pt x="33" y="6"/>
                  <a:pt x="33" y="6"/>
                </a:cubicBezTo>
                <a:cubicBezTo>
                  <a:pt x="33" y="7"/>
                  <a:pt x="33" y="7"/>
                  <a:pt x="33" y="7"/>
                </a:cubicBezTo>
                <a:cubicBezTo>
                  <a:pt x="33" y="7"/>
                  <a:pt x="33" y="7"/>
                  <a:pt x="33" y="7"/>
                </a:cubicBezTo>
                <a:cubicBezTo>
                  <a:pt x="33" y="8"/>
                  <a:pt x="33" y="8"/>
                  <a:pt x="33" y="8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10"/>
                  <a:pt x="33" y="10"/>
                  <a:pt x="33" y="10"/>
                </a:cubicBezTo>
                <a:cubicBezTo>
                  <a:pt x="33" y="10"/>
                  <a:pt x="33" y="10"/>
                  <a:pt x="33" y="10"/>
                </a:cubicBezTo>
                <a:cubicBezTo>
                  <a:pt x="33" y="11"/>
                  <a:pt x="33" y="11"/>
                  <a:pt x="33" y="11"/>
                </a:cubicBezTo>
                <a:cubicBezTo>
                  <a:pt x="33" y="12"/>
                  <a:pt x="33" y="12"/>
                  <a:pt x="33" y="12"/>
                </a:cubicBezTo>
                <a:cubicBezTo>
                  <a:pt x="32" y="12"/>
                  <a:pt x="32" y="12"/>
                  <a:pt x="32" y="12"/>
                </a:cubicBezTo>
                <a:cubicBezTo>
                  <a:pt x="32" y="13"/>
                  <a:pt x="32" y="13"/>
                  <a:pt x="32" y="13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7"/>
                  <a:pt x="32" y="17"/>
                  <a:pt x="32" y="17"/>
                </a:cubicBezTo>
                <a:cubicBezTo>
                  <a:pt x="31" y="18"/>
                  <a:pt x="31" y="18"/>
                  <a:pt x="31" y="18"/>
                </a:cubicBezTo>
                <a:cubicBezTo>
                  <a:pt x="31" y="18"/>
                  <a:pt x="31" y="18"/>
                  <a:pt x="31" y="18"/>
                </a:cubicBezTo>
                <a:cubicBezTo>
                  <a:pt x="30" y="19"/>
                  <a:pt x="30" y="19"/>
                  <a:pt x="30" y="19"/>
                </a:cubicBezTo>
                <a:cubicBezTo>
                  <a:pt x="29" y="20"/>
                  <a:pt x="29" y="20"/>
                  <a:pt x="29" y="20"/>
                </a:cubicBezTo>
                <a:cubicBezTo>
                  <a:pt x="18" y="26"/>
                  <a:pt x="18" y="26"/>
                  <a:pt x="18" y="26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5" y="33"/>
                  <a:pt x="5" y="33"/>
                </a:cubicBezTo>
                <a:cubicBezTo>
                  <a:pt x="5" y="32"/>
                  <a:pt x="4" y="32"/>
                  <a:pt x="4" y="32"/>
                </a:cubicBezTo>
                <a:cubicBezTo>
                  <a:pt x="3" y="31"/>
                  <a:pt x="3" y="31"/>
                  <a:pt x="3" y="31"/>
                </a:cubicBezTo>
                <a:cubicBezTo>
                  <a:pt x="2" y="31"/>
                  <a:pt x="2" y="31"/>
                  <a:pt x="2" y="31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0" y="27"/>
                  <a:pt x="0" y="27"/>
                </a:cubicBezTo>
                <a:cubicBezTo>
                  <a:pt x="1" y="26"/>
                  <a:pt x="1" y="26"/>
                  <a:pt x="1" y="26"/>
                </a:cubicBezTo>
                <a:cubicBezTo>
                  <a:pt x="2" y="25"/>
                  <a:pt x="2" y="25"/>
                  <a:pt x="2" y="25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3"/>
                  <a:pt x="2" y="23"/>
                  <a:pt x="2" y="23"/>
                </a:cubicBezTo>
                <a:cubicBezTo>
                  <a:pt x="2" y="23"/>
                  <a:pt x="2" y="23"/>
                  <a:pt x="2" y="23"/>
                </a:cubicBezTo>
                <a:cubicBezTo>
                  <a:pt x="3" y="23"/>
                  <a:pt x="3" y="23"/>
                  <a:pt x="3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1"/>
                  <a:pt x="4" y="21"/>
                  <a:pt x="4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19"/>
                  <a:pt x="5" y="19"/>
                  <a:pt x="5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lnTo>
                  <a:pt x="1" y="1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93" name="Freeform 19">
            <a:extLst>
              <a:ext uri="{FF2B5EF4-FFF2-40B4-BE49-F238E27FC236}">
                <a16:creationId xmlns:a16="http://schemas.microsoft.com/office/drawing/2014/main" id="{B0C4EEAF-7510-4272-B9BE-EDF547EDE663}"/>
              </a:ext>
            </a:extLst>
          </p:cNvPr>
          <p:cNvSpPr>
            <a:spLocks/>
          </p:cNvSpPr>
          <p:nvPr userDrawn="1"/>
        </p:nvSpPr>
        <p:spPr bwMode="auto">
          <a:xfrm>
            <a:off x="5142310" y="3560763"/>
            <a:ext cx="40481" cy="63500"/>
          </a:xfrm>
          <a:custGeom>
            <a:avLst/>
            <a:gdLst>
              <a:gd name="T0" fmla="*/ 17 w 34"/>
              <a:gd name="T1" fmla="*/ 0 h 40"/>
              <a:gd name="T2" fmla="*/ 21 w 34"/>
              <a:gd name="T3" fmla="*/ 0 h 40"/>
              <a:gd name="T4" fmla="*/ 26 w 34"/>
              <a:gd name="T5" fmla="*/ 0 h 40"/>
              <a:gd name="T6" fmla="*/ 30 w 34"/>
              <a:gd name="T7" fmla="*/ 0 h 40"/>
              <a:gd name="T8" fmla="*/ 30 w 34"/>
              <a:gd name="T9" fmla="*/ 0 h 40"/>
              <a:gd name="T10" fmla="*/ 34 w 34"/>
              <a:gd name="T11" fmla="*/ 4 h 40"/>
              <a:gd name="T12" fmla="*/ 34 w 34"/>
              <a:gd name="T13" fmla="*/ 9 h 40"/>
              <a:gd name="T14" fmla="*/ 34 w 34"/>
              <a:gd name="T15" fmla="*/ 13 h 40"/>
              <a:gd name="T16" fmla="*/ 30 w 34"/>
              <a:gd name="T17" fmla="*/ 13 h 40"/>
              <a:gd name="T18" fmla="*/ 30 w 34"/>
              <a:gd name="T19" fmla="*/ 22 h 40"/>
              <a:gd name="T20" fmla="*/ 26 w 34"/>
              <a:gd name="T21" fmla="*/ 22 h 40"/>
              <a:gd name="T22" fmla="*/ 21 w 34"/>
              <a:gd name="T23" fmla="*/ 22 h 40"/>
              <a:gd name="T24" fmla="*/ 21 w 34"/>
              <a:gd name="T25" fmla="*/ 22 h 40"/>
              <a:gd name="T26" fmla="*/ 21 w 34"/>
              <a:gd name="T27" fmla="*/ 26 h 40"/>
              <a:gd name="T28" fmla="*/ 21 w 34"/>
              <a:gd name="T29" fmla="*/ 31 h 40"/>
              <a:gd name="T30" fmla="*/ 17 w 34"/>
              <a:gd name="T31" fmla="*/ 35 h 40"/>
              <a:gd name="T32" fmla="*/ 13 w 34"/>
              <a:gd name="T33" fmla="*/ 40 h 40"/>
              <a:gd name="T34" fmla="*/ 13 w 34"/>
              <a:gd name="T35" fmla="*/ 40 h 40"/>
              <a:gd name="T36" fmla="*/ 0 w 34"/>
              <a:gd name="T37" fmla="*/ 40 h 40"/>
              <a:gd name="T38" fmla="*/ 4 w 34"/>
              <a:gd name="T39" fmla="*/ 40 h 40"/>
              <a:gd name="T40" fmla="*/ 4 w 34"/>
              <a:gd name="T41" fmla="*/ 35 h 40"/>
              <a:gd name="T42" fmla="*/ 4 w 34"/>
              <a:gd name="T43" fmla="*/ 31 h 40"/>
              <a:gd name="T44" fmla="*/ 4 w 34"/>
              <a:gd name="T45" fmla="*/ 26 h 40"/>
              <a:gd name="T46" fmla="*/ 9 w 34"/>
              <a:gd name="T47" fmla="*/ 26 h 40"/>
              <a:gd name="T48" fmla="*/ 9 w 34"/>
              <a:gd name="T49" fmla="*/ 22 h 40"/>
              <a:gd name="T50" fmla="*/ 9 w 34"/>
              <a:gd name="T51" fmla="*/ 22 h 40"/>
              <a:gd name="T52" fmla="*/ 9 w 34"/>
              <a:gd name="T53" fmla="*/ 17 h 40"/>
              <a:gd name="T54" fmla="*/ 13 w 34"/>
              <a:gd name="T55" fmla="*/ 13 h 40"/>
              <a:gd name="T56" fmla="*/ 13 w 34"/>
              <a:gd name="T57" fmla="*/ 9 h 40"/>
              <a:gd name="T58" fmla="*/ 13 w 34"/>
              <a:gd name="T59" fmla="*/ 4 h 40"/>
              <a:gd name="T60" fmla="*/ 17 w 34"/>
              <a:gd name="T61" fmla="*/ 0 h 40"/>
              <a:gd name="T62" fmla="*/ 17 w 34"/>
              <a:gd name="T63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4" h="40">
                <a:moveTo>
                  <a:pt x="17" y="0"/>
                </a:moveTo>
                <a:lnTo>
                  <a:pt x="21" y="0"/>
                </a:lnTo>
                <a:lnTo>
                  <a:pt x="26" y="0"/>
                </a:lnTo>
                <a:lnTo>
                  <a:pt x="30" y="0"/>
                </a:lnTo>
                <a:lnTo>
                  <a:pt x="30" y="0"/>
                </a:lnTo>
                <a:lnTo>
                  <a:pt x="34" y="4"/>
                </a:lnTo>
                <a:lnTo>
                  <a:pt x="34" y="9"/>
                </a:lnTo>
                <a:lnTo>
                  <a:pt x="34" y="13"/>
                </a:lnTo>
                <a:lnTo>
                  <a:pt x="30" y="13"/>
                </a:lnTo>
                <a:lnTo>
                  <a:pt x="30" y="22"/>
                </a:lnTo>
                <a:lnTo>
                  <a:pt x="26" y="22"/>
                </a:lnTo>
                <a:lnTo>
                  <a:pt x="21" y="22"/>
                </a:lnTo>
                <a:lnTo>
                  <a:pt x="21" y="22"/>
                </a:lnTo>
                <a:lnTo>
                  <a:pt x="21" y="26"/>
                </a:lnTo>
                <a:lnTo>
                  <a:pt x="21" y="31"/>
                </a:lnTo>
                <a:lnTo>
                  <a:pt x="17" y="35"/>
                </a:lnTo>
                <a:lnTo>
                  <a:pt x="13" y="40"/>
                </a:lnTo>
                <a:lnTo>
                  <a:pt x="13" y="40"/>
                </a:lnTo>
                <a:lnTo>
                  <a:pt x="0" y="40"/>
                </a:lnTo>
                <a:lnTo>
                  <a:pt x="4" y="40"/>
                </a:lnTo>
                <a:lnTo>
                  <a:pt x="4" y="35"/>
                </a:lnTo>
                <a:lnTo>
                  <a:pt x="4" y="31"/>
                </a:lnTo>
                <a:lnTo>
                  <a:pt x="4" y="26"/>
                </a:lnTo>
                <a:lnTo>
                  <a:pt x="9" y="26"/>
                </a:lnTo>
                <a:lnTo>
                  <a:pt x="9" y="22"/>
                </a:lnTo>
                <a:lnTo>
                  <a:pt x="9" y="22"/>
                </a:lnTo>
                <a:lnTo>
                  <a:pt x="9" y="17"/>
                </a:lnTo>
                <a:lnTo>
                  <a:pt x="13" y="13"/>
                </a:lnTo>
                <a:lnTo>
                  <a:pt x="13" y="9"/>
                </a:lnTo>
                <a:lnTo>
                  <a:pt x="13" y="4"/>
                </a:lnTo>
                <a:lnTo>
                  <a:pt x="17" y="0"/>
                </a:lnTo>
                <a:lnTo>
                  <a:pt x="17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94" name="Freeform 20">
            <a:extLst>
              <a:ext uri="{FF2B5EF4-FFF2-40B4-BE49-F238E27FC236}">
                <a16:creationId xmlns:a16="http://schemas.microsoft.com/office/drawing/2014/main" id="{E36F7BA3-9E21-47CF-A3F3-99E3DD110470}"/>
              </a:ext>
            </a:extLst>
          </p:cNvPr>
          <p:cNvSpPr>
            <a:spLocks/>
          </p:cNvSpPr>
          <p:nvPr userDrawn="1"/>
        </p:nvSpPr>
        <p:spPr bwMode="auto">
          <a:xfrm>
            <a:off x="5137548" y="3616325"/>
            <a:ext cx="126206" cy="190500"/>
          </a:xfrm>
          <a:custGeom>
            <a:avLst/>
            <a:gdLst>
              <a:gd name="T0" fmla="*/ 3 w 25"/>
              <a:gd name="T1" fmla="*/ 5 h 27"/>
              <a:gd name="T2" fmla="*/ 3 w 25"/>
              <a:gd name="T3" fmla="*/ 7 h 27"/>
              <a:gd name="T4" fmla="*/ 3 w 25"/>
              <a:gd name="T5" fmla="*/ 10 h 27"/>
              <a:gd name="T6" fmla="*/ 3 w 25"/>
              <a:gd name="T7" fmla="*/ 13 h 27"/>
              <a:gd name="T8" fmla="*/ 2 w 25"/>
              <a:gd name="T9" fmla="*/ 15 h 27"/>
              <a:gd name="T10" fmla="*/ 1 w 25"/>
              <a:gd name="T11" fmla="*/ 19 h 27"/>
              <a:gd name="T12" fmla="*/ 1 w 25"/>
              <a:gd name="T13" fmla="*/ 20 h 27"/>
              <a:gd name="T14" fmla="*/ 0 w 25"/>
              <a:gd name="T15" fmla="*/ 24 h 27"/>
              <a:gd name="T16" fmla="*/ 0 w 25"/>
              <a:gd name="T17" fmla="*/ 26 h 27"/>
              <a:gd name="T18" fmla="*/ 6 w 25"/>
              <a:gd name="T19" fmla="*/ 27 h 27"/>
              <a:gd name="T20" fmla="*/ 8 w 25"/>
              <a:gd name="T21" fmla="*/ 25 h 27"/>
              <a:gd name="T22" fmla="*/ 10 w 25"/>
              <a:gd name="T23" fmla="*/ 22 h 27"/>
              <a:gd name="T24" fmla="*/ 12 w 25"/>
              <a:gd name="T25" fmla="*/ 21 h 27"/>
              <a:gd name="T26" fmla="*/ 15 w 25"/>
              <a:gd name="T27" fmla="*/ 21 h 27"/>
              <a:gd name="T28" fmla="*/ 16 w 25"/>
              <a:gd name="T29" fmla="*/ 19 h 27"/>
              <a:gd name="T30" fmla="*/ 17 w 25"/>
              <a:gd name="T31" fmla="*/ 18 h 27"/>
              <a:gd name="T32" fmla="*/ 12 w 25"/>
              <a:gd name="T33" fmla="*/ 12 h 27"/>
              <a:gd name="T34" fmla="*/ 14 w 25"/>
              <a:gd name="T35" fmla="*/ 11 h 27"/>
              <a:gd name="T36" fmla="*/ 16 w 25"/>
              <a:gd name="T37" fmla="*/ 11 h 27"/>
              <a:gd name="T38" fmla="*/ 17 w 25"/>
              <a:gd name="T39" fmla="*/ 10 h 27"/>
              <a:gd name="T40" fmla="*/ 20 w 25"/>
              <a:gd name="T41" fmla="*/ 10 h 27"/>
              <a:gd name="T42" fmla="*/ 23 w 25"/>
              <a:gd name="T43" fmla="*/ 9 h 27"/>
              <a:gd name="T44" fmla="*/ 25 w 25"/>
              <a:gd name="T45" fmla="*/ 8 h 27"/>
              <a:gd name="T46" fmla="*/ 25 w 25"/>
              <a:gd name="T47" fmla="*/ 7 h 27"/>
              <a:gd name="T48" fmla="*/ 25 w 25"/>
              <a:gd name="T49" fmla="*/ 7 h 27"/>
              <a:gd name="T50" fmla="*/ 24 w 25"/>
              <a:gd name="T51" fmla="*/ 6 h 27"/>
              <a:gd name="T52" fmla="*/ 23 w 25"/>
              <a:gd name="T53" fmla="*/ 6 h 27"/>
              <a:gd name="T54" fmla="*/ 23 w 25"/>
              <a:gd name="T55" fmla="*/ 5 h 27"/>
              <a:gd name="T56" fmla="*/ 23 w 25"/>
              <a:gd name="T57" fmla="*/ 5 h 27"/>
              <a:gd name="T58" fmla="*/ 22 w 25"/>
              <a:gd name="T59" fmla="*/ 0 h 27"/>
              <a:gd name="T60" fmla="*/ 11 w 25"/>
              <a:gd name="T61" fmla="*/ 7 h 27"/>
              <a:gd name="T62" fmla="*/ 9 w 25"/>
              <a:gd name="T63" fmla="*/ 7 h 27"/>
              <a:gd name="T64" fmla="*/ 8 w 25"/>
              <a:gd name="T65" fmla="*/ 6 h 27"/>
              <a:gd name="T66" fmla="*/ 7 w 25"/>
              <a:gd name="T67" fmla="*/ 5 h 27"/>
              <a:gd name="T68" fmla="*/ 6 w 25"/>
              <a:gd name="T69" fmla="*/ 5 h 27"/>
              <a:gd name="T70" fmla="*/ 5 w 25"/>
              <a:gd name="T71" fmla="*/ 4 h 27"/>
              <a:gd name="T72" fmla="*/ 4 w 25"/>
              <a:gd name="T73" fmla="*/ 4 h 27"/>
              <a:gd name="T74" fmla="*/ 3 w 25"/>
              <a:gd name="T75" fmla="*/ 5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5" h="27">
                <a:moveTo>
                  <a:pt x="3" y="5"/>
                </a:moveTo>
                <a:cubicBezTo>
                  <a:pt x="3" y="5"/>
                  <a:pt x="3" y="7"/>
                  <a:pt x="3" y="7"/>
                </a:cubicBezTo>
                <a:cubicBezTo>
                  <a:pt x="3" y="8"/>
                  <a:pt x="3" y="10"/>
                  <a:pt x="3" y="10"/>
                </a:cubicBezTo>
                <a:cubicBezTo>
                  <a:pt x="3" y="13"/>
                  <a:pt x="3" y="13"/>
                  <a:pt x="3" y="13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20"/>
                  <a:pt x="1" y="20"/>
                  <a:pt x="1" y="20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6"/>
                  <a:pt x="0" y="26"/>
                  <a:pt x="0" y="26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8" y="25"/>
                  <a:pt x="8" y="25"/>
                </a:cubicBezTo>
                <a:cubicBezTo>
                  <a:pt x="9" y="24"/>
                  <a:pt x="10" y="22"/>
                  <a:pt x="10" y="22"/>
                </a:cubicBezTo>
                <a:cubicBezTo>
                  <a:pt x="10" y="22"/>
                  <a:pt x="12" y="22"/>
                  <a:pt x="12" y="21"/>
                </a:cubicBezTo>
                <a:cubicBezTo>
                  <a:pt x="13" y="21"/>
                  <a:pt x="15" y="21"/>
                  <a:pt x="15" y="21"/>
                </a:cubicBezTo>
                <a:cubicBezTo>
                  <a:pt x="15" y="21"/>
                  <a:pt x="16" y="20"/>
                  <a:pt x="16" y="19"/>
                </a:cubicBezTo>
                <a:cubicBezTo>
                  <a:pt x="16" y="19"/>
                  <a:pt x="17" y="18"/>
                  <a:pt x="17" y="18"/>
                </a:cubicBezTo>
                <a:cubicBezTo>
                  <a:pt x="12" y="12"/>
                  <a:pt x="12" y="12"/>
                  <a:pt x="12" y="12"/>
                </a:cubicBezTo>
                <a:cubicBezTo>
                  <a:pt x="14" y="11"/>
                  <a:pt x="14" y="11"/>
                  <a:pt x="1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3" y="9"/>
                  <a:pt x="23" y="9"/>
                  <a:pt x="23" y="9"/>
                </a:cubicBezTo>
                <a:cubicBezTo>
                  <a:pt x="25" y="8"/>
                  <a:pt x="25" y="8"/>
                  <a:pt x="25" y="8"/>
                </a:cubicBezTo>
                <a:cubicBezTo>
                  <a:pt x="25" y="7"/>
                  <a:pt x="25" y="7"/>
                  <a:pt x="25" y="7"/>
                </a:cubicBezTo>
                <a:cubicBezTo>
                  <a:pt x="25" y="7"/>
                  <a:pt x="25" y="7"/>
                  <a:pt x="25" y="7"/>
                </a:cubicBezTo>
                <a:cubicBezTo>
                  <a:pt x="24" y="6"/>
                  <a:pt x="24" y="6"/>
                  <a:pt x="24" y="6"/>
                </a:cubicBezTo>
                <a:cubicBezTo>
                  <a:pt x="23" y="6"/>
                  <a:pt x="23" y="6"/>
                  <a:pt x="23" y="6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5"/>
                  <a:pt x="23" y="5"/>
                  <a:pt x="23" y="5"/>
                </a:cubicBezTo>
                <a:cubicBezTo>
                  <a:pt x="22" y="0"/>
                  <a:pt x="22" y="0"/>
                  <a:pt x="22" y="0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9" y="7"/>
                  <a:pt x="9" y="7"/>
                </a:cubicBezTo>
                <a:cubicBezTo>
                  <a:pt x="9" y="6"/>
                  <a:pt x="8" y="6"/>
                  <a:pt x="8" y="6"/>
                </a:cubicBezTo>
                <a:cubicBezTo>
                  <a:pt x="7" y="5"/>
                  <a:pt x="7" y="5"/>
                  <a:pt x="7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4"/>
                  <a:pt x="5" y="4"/>
                  <a:pt x="5" y="4"/>
                </a:cubicBezTo>
                <a:cubicBezTo>
                  <a:pt x="4" y="4"/>
                  <a:pt x="4" y="4"/>
                  <a:pt x="4" y="4"/>
                </a:cubicBezTo>
                <a:lnTo>
                  <a:pt x="3" y="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95" name="Freeform 21">
            <a:extLst>
              <a:ext uri="{FF2B5EF4-FFF2-40B4-BE49-F238E27FC236}">
                <a16:creationId xmlns:a16="http://schemas.microsoft.com/office/drawing/2014/main" id="{FC5A7BE5-B18B-4099-89E6-BDAE26DA1627}"/>
              </a:ext>
            </a:extLst>
          </p:cNvPr>
          <p:cNvSpPr>
            <a:spLocks/>
          </p:cNvSpPr>
          <p:nvPr userDrawn="1"/>
        </p:nvSpPr>
        <p:spPr bwMode="auto">
          <a:xfrm>
            <a:off x="5131595" y="3651250"/>
            <a:ext cx="21431" cy="57150"/>
          </a:xfrm>
          <a:custGeom>
            <a:avLst/>
            <a:gdLst>
              <a:gd name="T0" fmla="*/ 18 w 18"/>
              <a:gd name="T1" fmla="*/ 36 h 36"/>
              <a:gd name="T2" fmla="*/ 0 w 18"/>
              <a:gd name="T3" fmla="*/ 36 h 36"/>
              <a:gd name="T4" fmla="*/ 0 w 18"/>
              <a:gd name="T5" fmla="*/ 31 h 36"/>
              <a:gd name="T6" fmla="*/ 5 w 18"/>
              <a:gd name="T7" fmla="*/ 27 h 36"/>
              <a:gd name="T8" fmla="*/ 5 w 18"/>
              <a:gd name="T9" fmla="*/ 27 h 36"/>
              <a:gd name="T10" fmla="*/ 5 w 18"/>
              <a:gd name="T11" fmla="*/ 23 h 36"/>
              <a:gd name="T12" fmla="*/ 5 w 18"/>
              <a:gd name="T13" fmla="*/ 14 h 36"/>
              <a:gd name="T14" fmla="*/ 5 w 18"/>
              <a:gd name="T15" fmla="*/ 9 h 36"/>
              <a:gd name="T16" fmla="*/ 5 w 18"/>
              <a:gd name="T17" fmla="*/ 5 h 36"/>
              <a:gd name="T18" fmla="*/ 9 w 18"/>
              <a:gd name="T19" fmla="*/ 0 h 36"/>
              <a:gd name="T20" fmla="*/ 13 w 18"/>
              <a:gd name="T21" fmla="*/ 5 h 36"/>
              <a:gd name="T22" fmla="*/ 18 w 18"/>
              <a:gd name="T23" fmla="*/ 5 h 36"/>
              <a:gd name="T24" fmla="*/ 18 w 18"/>
              <a:gd name="T25" fmla="*/ 9 h 36"/>
              <a:gd name="T26" fmla="*/ 18 w 18"/>
              <a:gd name="T27" fmla="*/ 23 h 36"/>
              <a:gd name="T28" fmla="*/ 18 w 18"/>
              <a:gd name="T29" fmla="*/ 36 h 36"/>
              <a:gd name="T30" fmla="*/ 18 w 18"/>
              <a:gd name="T31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" h="36">
                <a:moveTo>
                  <a:pt x="18" y="36"/>
                </a:moveTo>
                <a:lnTo>
                  <a:pt x="0" y="36"/>
                </a:lnTo>
                <a:lnTo>
                  <a:pt x="0" y="31"/>
                </a:lnTo>
                <a:lnTo>
                  <a:pt x="5" y="27"/>
                </a:lnTo>
                <a:lnTo>
                  <a:pt x="5" y="27"/>
                </a:lnTo>
                <a:lnTo>
                  <a:pt x="5" y="23"/>
                </a:lnTo>
                <a:lnTo>
                  <a:pt x="5" y="14"/>
                </a:lnTo>
                <a:lnTo>
                  <a:pt x="5" y="9"/>
                </a:lnTo>
                <a:lnTo>
                  <a:pt x="5" y="5"/>
                </a:lnTo>
                <a:lnTo>
                  <a:pt x="9" y="0"/>
                </a:lnTo>
                <a:lnTo>
                  <a:pt x="13" y="5"/>
                </a:lnTo>
                <a:lnTo>
                  <a:pt x="18" y="5"/>
                </a:lnTo>
                <a:lnTo>
                  <a:pt x="18" y="9"/>
                </a:lnTo>
                <a:lnTo>
                  <a:pt x="18" y="23"/>
                </a:lnTo>
                <a:lnTo>
                  <a:pt x="18" y="36"/>
                </a:lnTo>
                <a:lnTo>
                  <a:pt x="18" y="36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96" name="Freeform 22">
            <a:extLst>
              <a:ext uri="{FF2B5EF4-FFF2-40B4-BE49-F238E27FC236}">
                <a16:creationId xmlns:a16="http://schemas.microsoft.com/office/drawing/2014/main" id="{79BD4C99-4269-4DC5-ACED-DB99C69F6393}"/>
              </a:ext>
            </a:extLst>
          </p:cNvPr>
          <p:cNvSpPr>
            <a:spLocks/>
          </p:cNvSpPr>
          <p:nvPr userDrawn="1"/>
        </p:nvSpPr>
        <p:spPr bwMode="auto">
          <a:xfrm>
            <a:off x="5111354" y="3624263"/>
            <a:ext cx="46435" cy="161925"/>
          </a:xfrm>
          <a:custGeom>
            <a:avLst/>
            <a:gdLst>
              <a:gd name="T0" fmla="*/ 26 w 39"/>
              <a:gd name="T1" fmla="*/ 0 h 102"/>
              <a:gd name="T2" fmla="*/ 39 w 39"/>
              <a:gd name="T3" fmla="*/ 0 h 102"/>
              <a:gd name="T4" fmla="*/ 39 w 39"/>
              <a:gd name="T5" fmla="*/ 13 h 102"/>
              <a:gd name="T6" fmla="*/ 35 w 39"/>
              <a:gd name="T7" fmla="*/ 22 h 102"/>
              <a:gd name="T8" fmla="*/ 30 w 39"/>
              <a:gd name="T9" fmla="*/ 22 h 102"/>
              <a:gd name="T10" fmla="*/ 26 w 39"/>
              <a:gd name="T11" fmla="*/ 17 h 102"/>
              <a:gd name="T12" fmla="*/ 22 w 39"/>
              <a:gd name="T13" fmla="*/ 22 h 102"/>
              <a:gd name="T14" fmla="*/ 22 w 39"/>
              <a:gd name="T15" fmla="*/ 31 h 102"/>
              <a:gd name="T16" fmla="*/ 22 w 39"/>
              <a:gd name="T17" fmla="*/ 40 h 102"/>
              <a:gd name="T18" fmla="*/ 22 w 39"/>
              <a:gd name="T19" fmla="*/ 44 h 102"/>
              <a:gd name="T20" fmla="*/ 22 w 39"/>
              <a:gd name="T21" fmla="*/ 44 h 102"/>
              <a:gd name="T22" fmla="*/ 17 w 39"/>
              <a:gd name="T23" fmla="*/ 48 h 102"/>
              <a:gd name="T24" fmla="*/ 17 w 39"/>
              <a:gd name="T25" fmla="*/ 53 h 102"/>
              <a:gd name="T26" fmla="*/ 35 w 39"/>
              <a:gd name="T27" fmla="*/ 53 h 102"/>
              <a:gd name="T28" fmla="*/ 30 w 39"/>
              <a:gd name="T29" fmla="*/ 62 h 102"/>
              <a:gd name="T30" fmla="*/ 26 w 39"/>
              <a:gd name="T31" fmla="*/ 80 h 102"/>
              <a:gd name="T32" fmla="*/ 26 w 39"/>
              <a:gd name="T33" fmla="*/ 84 h 102"/>
              <a:gd name="T34" fmla="*/ 22 w 39"/>
              <a:gd name="T35" fmla="*/ 102 h 102"/>
              <a:gd name="T36" fmla="*/ 0 w 39"/>
              <a:gd name="T37" fmla="*/ 57 h 102"/>
              <a:gd name="T38" fmla="*/ 5 w 39"/>
              <a:gd name="T39" fmla="*/ 53 h 102"/>
              <a:gd name="T40" fmla="*/ 9 w 39"/>
              <a:gd name="T41" fmla="*/ 48 h 102"/>
              <a:gd name="T42" fmla="*/ 9 w 39"/>
              <a:gd name="T43" fmla="*/ 44 h 102"/>
              <a:gd name="T44" fmla="*/ 13 w 39"/>
              <a:gd name="T45" fmla="*/ 40 h 102"/>
              <a:gd name="T46" fmla="*/ 13 w 39"/>
              <a:gd name="T47" fmla="*/ 35 h 102"/>
              <a:gd name="T48" fmla="*/ 17 w 39"/>
              <a:gd name="T49" fmla="*/ 26 h 102"/>
              <a:gd name="T50" fmla="*/ 17 w 39"/>
              <a:gd name="T51" fmla="*/ 22 h 102"/>
              <a:gd name="T52" fmla="*/ 22 w 39"/>
              <a:gd name="T53" fmla="*/ 13 h 102"/>
              <a:gd name="T54" fmla="*/ 22 w 39"/>
              <a:gd name="T55" fmla="*/ 8 h 102"/>
              <a:gd name="T56" fmla="*/ 22 w 39"/>
              <a:gd name="T57" fmla="*/ 4 h 102"/>
              <a:gd name="T58" fmla="*/ 26 w 39"/>
              <a:gd name="T59" fmla="*/ 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9" h="102">
                <a:moveTo>
                  <a:pt x="26" y="0"/>
                </a:moveTo>
                <a:lnTo>
                  <a:pt x="39" y="0"/>
                </a:lnTo>
                <a:lnTo>
                  <a:pt x="39" y="13"/>
                </a:lnTo>
                <a:lnTo>
                  <a:pt x="35" y="22"/>
                </a:lnTo>
                <a:lnTo>
                  <a:pt x="30" y="22"/>
                </a:lnTo>
                <a:lnTo>
                  <a:pt x="26" y="17"/>
                </a:lnTo>
                <a:lnTo>
                  <a:pt x="22" y="22"/>
                </a:lnTo>
                <a:lnTo>
                  <a:pt x="22" y="31"/>
                </a:lnTo>
                <a:lnTo>
                  <a:pt x="22" y="40"/>
                </a:lnTo>
                <a:lnTo>
                  <a:pt x="22" y="44"/>
                </a:lnTo>
                <a:lnTo>
                  <a:pt x="22" y="44"/>
                </a:lnTo>
                <a:lnTo>
                  <a:pt x="17" y="48"/>
                </a:lnTo>
                <a:lnTo>
                  <a:pt x="17" y="53"/>
                </a:lnTo>
                <a:lnTo>
                  <a:pt x="35" y="53"/>
                </a:lnTo>
                <a:lnTo>
                  <a:pt x="30" y="62"/>
                </a:lnTo>
                <a:lnTo>
                  <a:pt x="26" y="80"/>
                </a:lnTo>
                <a:lnTo>
                  <a:pt x="26" y="84"/>
                </a:lnTo>
                <a:lnTo>
                  <a:pt x="22" y="102"/>
                </a:lnTo>
                <a:lnTo>
                  <a:pt x="0" y="57"/>
                </a:lnTo>
                <a:lnTo>
                  <a:pt x="5" y="53"/>
                </a:lnTo>
                <a:lnTo>
                  <a:pt x="9" y="48"/>
                </a:lnTo>
                <a:lnTo>
                  <a:pt x="9" y="44"/>
                </a:lnTo>
                <a:lnTo>
                  <a:pt x="13" y="40"/>
                </a:lnTo>
                <a:lnTo>
                  <a:pt x="13" y="35"/>
                </a:lnTo>
                <a:lnTo>
                  <a:pt x="17" y="26"/>
                </a:lnTo>
                <a:lnTo>
                  <a:pt x="17" y="22"/>
                </a:lnTo>
                <a:lnTo>
                  <a:pt x="22" y="13"/>
                </a:lnTo>
                <a:lnTo>
                  <a:pt x="22" y="8"/>
                </a:lnTo>
                <a:lnTo>
                  <a:pt x="22" y="4"/>
                </a:lnTo>
                <a:lnTo>
                  <a:pt x="26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97" name="Freeform 23">
            <a:extLst>
              <a:ext uri="{FF2B5EF4-FFF2-40B4-BE49-F238E27FC236}">
                <a16:creationId xmlns:a16="http://schemas.microsoft.com/office/drawing/2014/main" id="{5E6AE917-C90C-4BBB-9A4F-7C1C0A3D8D0D}"/>
              </a:ext>
            </a:extLst>
          </p:cNvPr>
          <p:cNvSpPr>
            <a:spLocks/>
          </p:cNvSpPr>
          <p:nvPr userDrawn="1"/>
        </p:nvSpPr>
        <p:spPr bwMode="auto">
          <a:xfrm>
            <a:off x="5126832" y="3673476"/>
            <a:ext cx="619125" cy="682625"/>
          </a:xfrm>
          <a:custGeom>
            <a:avLst/>
            <a:gdLst>
              <a:gd name="T0" fmla="*/ 12 w 122"/>
              <a:gd name="T1" fmla="*/ 14 h 97"/>
              <a:gd name="T2" fmla="*/ 19 w 122"/>
              <a:gd name="T3" fmla="*/ 10 h 97"/>
              <a:gd name="T4" fmla="*/ 19 w 122"/>
              <a:gd name="T5" fmla="*/ 2 h 97"/>
              <a:gd name="T6" fmla="*/ 28 w 122"/>
              <a:gd name="T7" fmla="*/ 0 h 97"/>
              <a:gd name="T8" fmla="*/ 33 w 122"/>
              <a:gd name="T9" fmla="*/ 1 h 97"/>
              <a:gd name="T10" fmla="*/ 40 w 122"/>
              <a:gd name="T11" fmla="*/ 5 h 97"/>
              <a:gd name="T12" fmla="*/ 45 w 122"/>
              <a:gd name="T13" fmla="*/ 8 h 97"/>
              <a:gd name="T14" fmla="*/ 51 w 122"/>
              <a:gd name="T15" fmla="*/ 13 h 97"/>
              <a:gd name="T16" fmla="*/ 57 w 122"/>
              <a:gd name="T17" fmla="*/ 17 h 97"/>
              <a:gd name="T18" fmla="*/ 73 w 122"/>
              <a:gd name="T19" fmla="*/ 19 h 97"/>
              <a:gd name="T20" fmla="*/ 75 w 122"/>
              <a:gd name="T21" fmla="*/ 22 h 97"/>
              <a:gd name="T22" fmla="*/ 80 w 122"/>
              <a:gd name="T23" fmla="*/ 23 h 97"/>
              <a:gd name="T24" fmla="*/ 82 w 122"/>
              <a:gd name="T25" fmla="*/ 27 h 97"/>
              <a:gd name="T26" fmla="*/ 84 w 122"/>
              <a:gd name="T27" fmla="*/ 29 h 97"/>
              <a:gd name="T28" fmla="*/ 86 w 122"/>
              <a:gd name="T29" fmla="*/ 31 h 97"/>
              <a:gd name="T30" fmla="*/ 89 w 122"/>
              <a:gd name="T31" fmla="*/ 34 h 97"/>
              <a:gd name="T32" fmla="*/ 91 w 122"/>
              <a:gd name="T33" fmla="*/ 37 h 97"/>
              <a:gd name="T34" fmla="*/ 90 w 122"/>
              <a:gd name="T35" fmla="*/ 39 h 97"/>
              <a:gd name="T36" fmla="*/ 92 w 122"/>
              <a:gd name="T37" fmla="*/ 42 h 97"/>
              <a:gd name="T38" fmla="*/ 93 w 122"/>
              <a:gd name="T39" fmla="*/ 45 h 97"/>
              <a:gd name="T40" fmla="*/ 94 w 122"/>
              <a:gd name="T41" fmla="*/ 45 h 97"/>
              <a:gd name="T42" fmla="*/ 95 w 122"/>
              <a:gd name="T43" fmla="*/ 40 h 97"/>
              <a:gd name="T44" fmla="*/ 97 w 122"/>
              <a:gd name="T45" fmla="*/ 39 h 97"/>
              <a:gd name="T46" fmla="*/ 98 w 122"/>
              <a:gd name="T47" fmla="*/ 43 h 97"/>
              <a:gd name="T48" fmla="*/ 97 w 122"/>
              <a:gd name="T49" fmla="*/ 47 h 97"/>
              <a:gd name="T50" fmla="*/ 99 w 122"/>
              <a:gd name="T51" fmla="*/ 50 h 97"/>
              <a:gd name="T52" fmla="*/ 122 w 122"/>
              <a:gd name="T53" fmla="*/ 63 h 97"/>
              <a:gd name="T54" fmla="*/ 92 w 122"/>
              <a:gd name="T55" fmla="*/ 83 h 97"/>
              <a:gd name="T56" fmla="*/ 75 w 122"/>
              <a:gd name="T57" fmla="*/ 90 h 97"/>
              <a:gd name="T58" fmla="*/ 72 w 122"/>
              <a:gd name="T59" fmla="*/ 93 h 97"/>
              <a:gd name="T60" fmla="*/ 65 w 122"/>
              <a:gd name="T61" fmla="*/ 92 h 97"/>
              <a:gd name="T62" fmla="*/ 56 w 122"/>
              <a:gd name="T63" fmla="*/ 91 h 97"/>
              <a:gd name="T64" fmla="*/ 52 w 122"/>
              <a:gd name="T65" fmla="*/ 90 h 97"/>
              <a:gd name="T66" fmla="*/ 49 w 122"/>
              <a:gd name="T67" fmla="*/ 93 h 97"/>
              <a:gd name="T68" fmla="*/ 47 w 122"/>
              <a:gd name="T69" fmla="*/ 97 h 97"/>
              <a:gd name="T70" fmla="*/ 43 w 122"/>
              <a:gd name="T71" fmla="*/ 89 h 97"/>
              <a:gd name="T72" fmla="*/ 38 w 122"/>
              <a:gd name="T73" fmla="*/ 83 h 97"/>
              <a:gd name="T74" fmla="*/ 35 w 122"/>
              <a:gd name="T75" fmla="*/ 76 h 97"/>
              <a:gd name="T76" fmla="*/ 28 w 122"/>
              <a:gd name="T77" fmla="*/ 72 h 97"/>
              <a:gd name="T78" fmla="*/ 26 w 122"/>
              <a:gd name="T79" fmla="*/ 67 h 97"/>
              <a:gd name="T80" fmla="*/ 25 w 122"/>
              <a:gd name="T81" fmla="*/ 60 h 97"/>
              <a:gd name="T82" fmla="*/ 24 w 122"/>
              <a:gd name="T83" fmla="*/ 56 h 97"/>
              <a:gd name="T84" fmla="*/ 21 w 122"/>
              <a:gd name="T85" fmla="*/ 51 h 97"/>
              <a:gd name="T86" fmla="*/ 15 w 122"/>
              <a:gd name="T87" fmla="*/ 46 h 97"/>
              <a:gd name="T88" fmla="*/ 14 w 122"/>
              <a:gd name="T89" fmla="*/ 41 h 97"/>
              <a:gd name="T90" fmla="*/ 10 w 122"/>
              <a:gd name="T91" fmla="*/ 35 h 97"/>
              <a:gd name="T92" fmla="*/ 6 w 122"/>
              <a:gd name="T93" fmla="*/ 30 h 97"/>
              <a:gd name="T94" fmla="*/ 2 w 122"/>
              <a:gd name="T95" fmla="*/ 25 h 97"/>
              <a:gd name="T96" fmla="*/ 1 w 122"/>
              <a:gd name="T97" fmla="*/ 23 h 97"/>
              <a:gd name="T98" fmla="*/ 2 w 122"/>
              <a:gd name="T99" fmla="*/ 19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2" h="97">
                <a:moveTo>
                  <a:pt x="2" y="18"/>
                </a:move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10" y="17"/>
                  <a:pt x="11" y="17"/>
                </a:cubicBezTo>
                <a:cubicBezTo>
                  <a:pt x="11" y="16"/>
                  <a:pt x="12" y="14"/>
                  <a:pt x="12" y="14"/>
                </a:cubicBezTo>
                <a:cubicBezTo>
                  <a:pt x="12" y="14"/>
                  <a:pt x="14" y="14"/>
                  <a:pt x="14" y="13"/>
                </a:cubicBezTo>
                <a:cubicBezTo>
                  <a:pt x="15" y="13"/>
                  <a:pt x="17" y="13"/>
                  <a:pt x="17" y="13"/>
                </a:cubicBezTo>
                <a:cubicBezTo>
                  <a:pt x="17" y="13"/>
                  <a:pt x="18" y="12"/>
                  <a:pt x="18" y="11"/>
                </a:cubicBezTo>
                <a:cubicBezTo>
                  <a:pt x="18" y="11"/>
                  <a:pt x="19" y="10"/>
                  <a:pt x="19" y="10"/>
                </a:cubicBezTo>
                <a:cubicBezTo>
                  <a:pt x="14" y="4"/>
                  <a:pt x="14" y="4"/>
                  <a:pt x="14" y="4"/>
                </a:cubicBezTo>
                <a:cubicBezTo>
                  <a:pt x="16" y="3"/>
                  <a:pt x="16" y="3"/>
                  <a:pt x="16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9" y="2"/>
                  <a:pt x="19" y="2"/>
                  <a:pt x="19" y="2"/>
                </a:cubicBezTo>
                <a:cubicBezTo>
                  <a:pt x="22" y="2"/>
                  <a:pt x="22" y="2"/>
                  <a:pt x="22" y="2"/>
                </a:cubicBezTo>
                <a:cubicBezTo>
                  <a:pt x="25" y="1"/>
                  <a:pt x="25" y="1"/>
                  <a:pt x="25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2" y="1"/>
                  <a:pt x="32" y="1"/>
                  <a:pt x="32" y="1"/>
                </a:cubicBezTo>
                <a:cubicBezTo>
                  <a:pt x="33" y="1"/>
                  <a:pt x="33" y="1"/>
                  <a:pt x="33" y="1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3"/>
                  <a:pt x="36" y="3"/>
                  <a:pt x="36" y="3"/>
                </a:cubicBezTo>
                <a:cubicBezTo>
                  <a:pt x="38" y="4"/>
                  <a:pt x="38" y="4"/>
                  <a:pt x="38" y="4"/>
                </a:cubicBezTo>
                <a:cubicBezTo>
                  <a:pt x="40" y="5"/>
                  <a:pt x="40" y="5"/>
                  <a:pt x="40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3" y="6"/>
                  <a:pt x="43" y="6"/>
                  <a:pt x="43" y="6"/>
                </a:cubicBezTo>
                <a:cubicBezTo>
                  <a:pt x="44" y="7"/>
                  <a:pt x="44" y="7"/>
                  <a:pt x="44" y="7"/>
                </a:cubicBezTo>
                <a:cubicBezTo>
                  <a:pt x="45" y="8"/>
                  <a:pt x="45" y="8"/>
                  <a:pt x="45" y="8"/>
                </a:cubicBezTo>
                <a:cubicBezTo>
                  <a:pt x="46" y="9"/>
                  <a:pt x="46" y="9"/>
                  <a:pt x="46" y="9"/>
                </a:cubicBezTo>
                <a:cubicBezTo>
                  <a:pt x="48" y="10"/>
                  <a:pt x="48" y="10"/>
                  <a:pt x="48" y="10"/>
                </a:cubicBezTo>
                <a:cubicBezTo>
                  <a:pt x="49" y="11"/>
                  <a:pt x="49" y="11"/>
                  <a:pt x="49" y="11"/>
                </a:cubicBezTo>
                <a:cubicBezTo>
                  <a:pt x="51" y="13"/>
                  <a:pt x="51" y="13"/>
                  <a:pt x="51" y="13"/>
                </a:cubicBezTo>
                <a:cubicBezTo>
                  <a:pt x="52" y="14"/>
                  <a:pt x="52" y="14"/>
                  <a:pt x="52" y="14"/>
                </a:cubicBezTo>
                <a:cubicBezTo>
                  <a:pt x="54" y="15"/>
                  <a:pt x="54" y="15"/>
                  <a:pt x="54" y="15"/>
                </a:cubicBezTo>
                <a:cubicBezTo>
                  <a:pt x="55" y="16"/>
                  <a:pt x="55" y="16"/>
                  <a:pt x="55" y="16"/>
                </a:cubicBezTo>
                <a:cubicBezTo>
                  <a:pt x="57" y="17"/>
                  <a:pt x="57" y="17"/>
                  <a:pt x="57" y="17"/>
                </a:cubicBezTo>
                <a:cubicBezTo>
                  <a:pt x="59" y="19"/>
                  <a:pt x="59" y="19"/>
                  <a:pt x="59" y="19"/>
                </a:cubicBezTo>
                <a:cubicBezTo>
                  <a:pt x="69" y="19"/>
                  <a:pt x="69" y="19"/>
                  <a:pt x="69" y="19"/>
                </a:cubicBezTo>
                <a:cubicBezTo>
                  <a:pt x="71" y="19"/>
                  <a:pt x="71" y="19"/>
                  <a:pt x="71" y="19"/>
                </a:cubicBezTo>
                <a:cubicBezTo>
                  <a:pt x="73" y="19"/>
                  <a:pt x="73" y="19"/>
                  <a:pt x="73" y="19"/>
                </a:cubicBezTo>
                <a:cubicBezTo>
                  <a:pt x="73" y="19"/>
                  <a:pt x="73" y="19"/>
                  <a:pt x="73" y="19"/>
                </a:cubicBezTo>
                <a:cubicBezTo>
                  <a:pt x="75" y="20"/>
                  <a:pt x="75" y="20"/>
                  <a:pt x="75" y="20"/>
                </a:cubicBezTo>
                <a:cubicBezTo>
                  <a:pt x="75" y="22"/>
                  <a:pt x="75" y="22"/>
                  <a:pt x="75" y="22"/>
                </a:cubicBezTo>
                <a:cubicBezTo>
                  <a:pt x="75" y="22"/>
                  <a:pt x="75" y="22"/>
                  <a:pt x="75" y="22"/>
                </a:cubicBezTo>
                <a:cubicBezTo>
                  <a:pt x="76" y="23"/>
                  <a:pt x="76" y="23"/>
                  <a:pt x="76" y="23"/>
                </a:cubicBezTo>
                <a:cubicBezTo>
                  <a:pt x="78" y="23"/>
                  <a:pt x="78" y="23"/>
                  <a:pt x="78" y="23"/>
                </a:cubicBezTo>
                <a:cubicBezTo>
                  <a:pt x="79" y="23"/>
                  <a:pt x="79" y="23"/>
                  <a:pt x="79" y="23"/>
                </a:cubicBezTo>
                <a:cubicBezTo>
                  <a:pt x="80" y="23"/>
                  <a:pt x="80" y="23"/>
                  <a:pt x="80" y="23"/>
                </a:cubicBezTo>
                <a:cubicBezTo>
                  <a:pt x="80" y="24"/>
                  <a:pt x="80" y="24"/>
                  <a:pt x="80" y="24"/>
                </a:cubicBezTo>
                <a:cubicBezTo>
                  <a:pt x="81" y="25"/>
                  <a:pt x="81" y="25"/>
                  <a:pt x="81" y="25"/>
                </a:cubicBezTo>
                <a:cubicBezTo>
                  <a:pt x="82" y="26"/>
                  <a:pt x="82" y="26"/>
                  <a:pt x="82" y="26"/>
                </a:cubicBezTo>
                <a:cubicBezTo>
                  <a:pt x="82" y="27"/>
                  <a:pt x="82" y="27"/>
                  <a:pt x="82" y="27"/>
                </a:cubicBezTo>
                <a:cubicBezTo>
                  <a:pt x="82" y="28"/>
                  <a:pt x="82" y="28"/>
                  <a:pt x="82" y="28"/>
                </a:cubicBezTo>
                <a:cubicBezTo>
                  <a:pt x="82" y="28"/>
                  <a:pt x="82" y="28"/>
                  <a:pt x="82" y="28"/>
                </a:cubicBezTo>
                <a:cubicBezTo>
                  <a:pt x="83" y="28"/>
                  <a:pt x="83" y="28"/>
                  <a:pt x="83" y="28"/>
                </a:cubicBezTo>
                <a:cubicBezTo>
                  <a:pt x="84" y="29"/>
                  <a:pt x="84" y="29"/>
                  <a:pt x="84" y="29"/>
                </a:cubicBezTo>
                <a:cubicBezTo>
                  <a:pt x="84" y="29"/>
                  <a:pt x="84" y="29"/>
                  <a:pt x="84" y="29"/>
                </a:cubicBezTo>
                <a:cubicBezTo>
                  <a:pt x="84" y="30"/>
                  <a:pt x="84" y="30"/>
                  <a:pt x="84" y="30"/>
                </a:cubicBezTo>
                <a:cubicBezTo>
                  <a:pt x="85" y="31"/>
                  <a:pt x="85" y="31"/>
                  <a:pt x="85" y="31"/>
                </a:cubicBezTo>
                <a:cubicBezTo>
                  <a:pt x="86" y="31"/>
                  <a:pt x="86" y="31"/>
                  <a:pt x="86" y="31"/>
                </a:cubicBezTo>
                <a:cubicBezTo>
                  <a:pt x="86" y="31"/>
                  <a:pt x="86" y="31"/>
                  <a:pt x="86" y="31"/>
                </a:cubicBezTo>
                <a:cubicBezTo>
                  <a:pt x="87" y="33"/>
                  <a:pt x="87" y="33"/>
                  <a:pt x="87" y="33"/>
                </a:cubicBezTo>
                <a:cubicBezTo>
                  <a:pt x="88" y="33"/>
                  <a:pt x="88" y="33"/>
                  <a:pt x="88" y="33"/>
                </a:cubicBezTo>
                <a:cubicBezTo>
                  <a:pt x="89" y="34"/>
                  <a:pt x="89" y="34"/>
                  <a:pt x="89" y="34"/>
                </a:cubicBez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0" y="36"/>
                  <a:pt x="90" y="36"/>
                </a:cubicBezTo>
                <a:cubicBezTo>
                  <a:pt x="91" y="36"/>
                  <a:pt x="91" y="36"/>
                  <a:pt x="91" y="36"/>
                </a:cubicBezTo>
                <a:cubicBezTo>
                  <a:pt x="91" y="37"/>
                  <a:pt x="91" y="37"/>
                  <a:pt x="91" y="37"/>
                </a:cubicBezTo>
                <a:cubicBezTo>
                  <a:pt x="90" y="38"/>
                  <a:pt x="90" y="38"/>
                  <a:pt x="90" y="38"/>
                </a:cubicBezTo>
                <a:cubicBezTo>
                  <a:pt x="89" y="38"/>
                  <a:pt x="89" y="38"/>
                  <a:pt x="89" y="38"/>
                </a:cubicBezTo>
                <a:cubicBezTo>
                  <a:pt x="89" y="38"/>
                  <a:pt x="89" y="38"/>
                  <a:pt x="89" y="38"/>
                </a:cubicBezTo>
                <a:cubicBezTo>
                  <a:pt x="90" y="39"/>
                  <a:pt x="90" y="39"/>
                  <a:pt x="90" y="39"/>
                </a:cubicBezTo>
                <a:cubicBezTo>
                  <a:pt x="90" y="40"/>
                  <a:pt x="90" y="40"/>
                  <a:pt x="90" y="40"/>
                </a:cubicBezTo>
                <a:cubicBezTo>
                  <a:pt x="91" y="40"/>
                  <a:pt x="91" y="40"/>
                  <a:pt x="91" y="40"/>
                </a:cubicBezTo>
                <a:cubicBezTo>
                  <a:pt x="91" y="41"/>
                  <a:pt x="91" y="41"/>
                  <a:pt x="91" y="41"/>
                </a:cubicBezTo>
                <a:cubicBezTo>
                  <a:pt x="92" y="42"/>
                  <a:pt x="92" y="42"/>
                  <a:pt x="92" y="42"/>
                </a:cubicBezTo>
                <a:cubicBezTo>
                  <a:pt x="92" y="42"/>
                  <a:pt x="92" y="42"/>
                  <a:pt x="92" y="42"/>
                </a:cubicBezTo>
                <a:cubicBezTo>
                  <a:pt x="92" y="44"/>
                  <a:pt x="92" y="44"/>
                  <a:pt x="92" y="44"/>
                </a:cubicBezTo>
                <a:cubicBezTo>
                  <a:pt x="93" y="44"/>
                  <a:pt x="93" y="44"/>
                  <a:pt x="93" y="44"/>
                </a:cubicBezTo>
                <a:cubicBezTo>
                  <a:pt x="93" y="45"/>
                  <a:pt x="93" y="45"/>
                  <a:pt x="93" y="45"/>
                </a:cubicBezTo>
                <a:cubicBezTo>
                  <a:pt x="94" y="46"/>
                  <a:pt x="94" y="46"/>
                  <a:pt x="94" y="46"/>
                </a:cubicBezTo>
                <a:cubicBezTo>
                  <a:pt x="94" y="46"/>
                  <a:pt x="94" y="46"/>
                  <a:pt x="94" y="46"/>
                </a:cubicBezTo>
                <a:cubicBezTo>
                  <a:pt x="94" y="45"/>
                  <a:pt x="94" y="45"/>
                  <a:pt x="94" y="45"/>
                </a:cubicBezTo>
                <a:cubicBezTo>
                  <a:pt x="94" y="45"/>
                  <a:pt x="94" y="45"/>
                  <a:pt x="94" y="45"/>
                </a:cubicBezTo>
                <a:cubicBezTo>
                  <a:pt x="93" y="43"/>
                  <a:pt x="93" y="43"/>
                  <a:pt x="93" y="43"/>
                </a:cubicBezTo>
                <a:cubicBezTo>
                  <a:pt x="93" y="42"/>
                  <a:pt x="93" y="42"/>
                  <a:pt x="93" y="42"/>
                </a:cubicBezTo>
                <a:cubicBezTo>
                  <a:pt x="94" y="42"/>
                  <a:pt x="94" y="42"/>
                  <a:pt x="94" y="42"/>
                </a:cubicBezTo>
                <a:cubicBezTo>
                  <a:pt x="95" y="40"/>
                  <a:pt x="95" y="40"/>
                  <a:pt x="95" y="40"/>
                </a:cubicBezTo>
                <a:cubicBezTo>
                  <a:pt x="95" y="39"/>
                  <a:pt x="95" y="39"/>
                  <a:pt x="95" y="39"/>
                </a:cubicBezTo>
                <a:cubicBezTo>
                  <a:pt x="96" y="38"/>
                  <a:pt x="96" y="38"/>
                  <a:pt x="96" y="38"/>
                </a:cubicBezTo>
                <a:cubicBezTo>
                  <a:pt x="97" y="38"/>
                  <a:pt x="97" y="38"/>
                  <a:pt x="97" y="38"/>
                </a:cubicBezTo>
                <a:cubicBezTo>
                  <a:pt x="97" y="39"/>
                  <a:pt x="97" y="39"/>
                  <a:pt x="97" y="39"/>
                </a:cubicBezTo>
                <a:cubicBezTo>
                  <a:pt x="97" y="39"/>
                  <a:pt x="98" y="39"/>
                  <a:pt x="98" y="39"/>
                </a:cubicBezTo>
                <a:cubicBezTo>
                  <a:pt x="98" y="42"/>
                  <a:pt x="98" y="42"/>
                  <a:pt x="98" y="42"/>
                </a:cubicBezTo>
                <a:cubicBezTo>
                  <a:pt x="98" y="42"/>
                  <a:pt x="98" y="42"/>
                  <a:pt x="98" y="42"/>
                </a:cubicBezTo>
                <a:cubicBezTo>
                  <a:pt x="98" y="43"/>
                  <a:pt x="98" y="43"/>
                  <a:pt x="98" y="43"/>
                </a:cubicBezTo>
                <a:cubicBezTo>
                  <a:pt x="98" y="45"/>
                  <a:pt x="98" y="45"/>
                  <a:pt x="98" y="45"/>
                </a:cubicBezTo>
                <a:cubicBezTo>
                  <a:pt x="98" y="46"/>
                  <a:pt x="98" y="46"/>
                  <a:pt x="98" y="46"/>
                </a:cubicBezTo>
                <a:cubicBezTo>
                  <a:pt x="98" y="46"/>
                  <a:pt x="98" y="45"/>
                  <a:pt x="98" y="46"/>
                </a:cubicBezTo>
                <a:cubicBezTo>
                  <a:pt x="98" y="47"/>
                  <a:pt x="97" y="47"/>
                  <a:pt x="97" y="47"/>
                </a:cubicBezTo>
                <a:cubicBezTo>
                  <a:pt x="97" y="48"/>
                  <a:pt x="97" y="48"/>
                  <a:pt x="97" y="48"/>
                </a:cubicBezTo>
                <a:cubicBezTo>
                  <a:pt x="97" y="49"/>
                  <a:pt x="97" y="49"/>
                  <a:pt x="97" y="49"/>
                </a:cubicBezTo>
                <a:cubicBezTo>
                  <a:pt x="98" y="49"/>
                  <a:pt x="98" y="49"/>
                  <a:pt x="98" y="49"/>
                </a:cubicBezTo>
                <a:cubicBezTo>
                  <a:pt x="99" y="50"/>
                  <a:pt x="99" y="50"/>
                  <a:pt x="99" y="50"/>
                </a:cubicBezTo>
                <a:cubicBezTo>
                  <a:pt x="104" y="57"/>
                  <a:pt x="104" y="57"/>
                  <a:pt x="104" y="57"/>
                </a:cubicBezTo>
                <a:cubicBezTo>
                  <a:pt x="119" y="59"/>
                  <a:pt x="119" y="59"/>
                  <a:pt x="119" y="59"/>
                </a:cubicBezTo>
                <a:cubicBezTo>
                  <a:pt x="119" y="59"/>
                  <a:pt x="119" y="59"/>
                  <a:pt x="119" y="59"/>
                </a:cubicBezTo>
                <a:cubicBezTo>
                  <a:pt x="122" y="63"/>
                  <a:pt x="122" y="63"/>
                  <a:pt x="122" y="63"/>
                </a:cubicBezTo>
                <a:cubicBezTo>
                  <a:pt x="118" y="75"/>
                  <a:pt x="118" y="75"/>
                  <a:pt x="118" y="75"/>
                </a:cubicBezTo>
                <a:cubicBezTo>
                  <a:pt x="102" y="81"/>
                  <a:pt x="102" y="81"/>
                  <a:pt x="102" y="81"/>
                </a:cubicBezTo>
                <a:cubicBezTo>
                  <a:pt x="101" y="81"/>
                  <a:pt x="101" y="81"/>
                  <a:pt x="101" y="81"/>
                </a:cubicBezTo>
                <a:cubicBezTo>
                  <a:pt x="92" y="83"/>
                  <a:pt x="92" y="83"/>
                  <a:pt x="92" y="83"/>
                </a:cubicBezTo>
                <a:cubicBezTo>
                  <a:pt x="87" y="83"/>
                  <a:pt x="87" y="83"/>
                  <a:pt x="87" y="83"/>
                </a:cubicBezTo>
                <a:cubicBezTo>
                  <a:pt x="84" y="84"/>
                  <a:pt x="84" y="84"/>
                  <a:pt x="84" y="84"/>
                </a:cubicBezTo>
                <a:cubicBezTo>
                  <a:pt x="79" y="86"/>
                  <a:pt x="79" y="86"/>
                  <a:pt x="79" y="86"/>
                </a:cubicBezTo>
                <a:cubicBezTo>
                  <a:pt x="75" y="90"/>
                  <a:pt x="75" y="90"/>
                  <a:pt x="75" y="90"/>
                </a:cubicBezTo>
                <a:cubicBezTo>
                  <a:pt x="75" y="92"/>
                  <a:pt x="75" y="92"/>
                  <a:pt x="75" y="92"/>
                </a:cubicBezTo>
                <a:cubicBezTo>
                  <a:pt x="74" y="93"/>
                  <a:pt x="74" y="93"/>
                  <a:pt x="74" y="93"/>
                </a:cubicBezTo>
                <a:cubicBezTo>
                  <a:pt x="73" y="93"/>
                  <a:pt x="73" y="93"/>
                  <a:pt x="73" y="93"/>
                </a:cubicBezTo>
                <a:cubicBezTo>
                  <a:pt x="72" y="93"/>
                  <a:pt x="72" y="93"/>
                  <a:pt x="72" y="93"/>
                </a:cubicBezTo>
                <a:cubicBezTo>
                  <a:pt x="71" y="93"/>
                  <a:pt x="71" y="93"/>
                  <a:pt x="71" y="93"/>
                </a:cubicBezTo>
                <a:cubicBezTo>
                  <a:pt x="70" y="92"/>
                  <a:pt x="70" y="92"/>
                  <a:pt x="70" y="92"/>
                </a:cubicBezTo>
                <a:cubicBezTo>
                  <a:pt x="67" y="92"/>
                  <a:pt x="67" y="92"/>
                  <a:pt x="67" y="92"/>
                </a:cubicBezTo>
                <a:cubicBezTo>
                  <a:pt x="65" y="92"/>
                  <a:pt x="65" y="92"/>
                  <a:pt x="65" y="92"/>
                </a:cubicBezTo>
                <a:cubicBezTo>
                  <a:pt x="63" y="91"/>
                  <a:pt x="63" y="91"/>
                  <a:pt x="63" y="91"/>
                </a:cubicBezTo>
                <a:cubicBezTo>
                  <a:pt x="61" y="91"/>
                  <a:pt x="61" y="91"/>
                  <a:pt x="61" y="91"/>
                </a:cubicBezTo>
                <a:cubicBezTo>
                  <a:pt x="57" y="91"/>
                  <a:pt x="57" y="91"/>
                  <a:pt x="57" y="91"/>
                </a:cubicBezTo>
                <a:cubicBezTo>
                  <a:pt x="56" y="91"/>
                  <a:pt x="56" y="91"/>
                  <a:pt x="56" y="91"/>
                </a:cubicBezTo>
                <a:cubicBezTo>
                  <a:pt x="55" y="91"/>
                  <a:pt x="55" y="91"/>
                  <a:pt x="55" y="91"/>
                </a:cubicBezTo>
                <a:cubicBezTo>
                  <a:pt x="54" y="92"/>
                  <a:pt x="54" y="92"/>
                  <a:pt x="54" y="92"/>
                </a:cubicBezTo>
                <a:cubicBezTo>
                  <a:pt x="53" y="91"/>
                  <a:pt x="53" y="91"/>
                  <a:pt x="53" y="91"/>
                </a:cubicBezTo>
                <a:cubicBezTo>
                  <a:pt x="52" y="90"/>
                  <a:pt x="52" y="90"/>
                  <a:pt x="52" y="90"/>
                </a:cubicBezTo>
                <a:cubicBezTo>
                  <a:pt x="51" y="90"/>
                  <a:pt x="51" y="90"/>
                  <a:pt x="51" y="90"/>
                </a:cubicBezTo>
                <a:cubicBezTo>
                  <a:pt x="51" y="91"/>
                  <a:pt x="51" y="91"/>
                  <a:pt x="51" y="91"/>
                </a:cubicBezTo>
                <a:cubicBezTo>
                  <a:pt x="50" y="92"/>
                  <a:pt x="50" y="92"/>
                  <a:pt x="50" y="92"/>
                </a:cubicBezTo>
                <a:cubicBezTo>
                  <a:pt x="49" y="93"/>
                  <a:pt x="49" y="93"/>
                  <a:pt x="49" y="93"/>
                </a:cubicBezTo>
                <a:cubicBezTo>
                  <a:pt x="49" y="94"/>
                  <a:pt x="49" y="94"/>
                  <a:pt x="49" y="94"/>
                </a:cubicBezTo>
                <a:cubicBezTo>
                  <a:pt x="50" y="95"/>
                  <a:pt x="50" y="95"/>
                  <a:pt x="50" y="95"/>
                </a:cubicBezTo>
                <a:cubicBezTo>
                  <a:pt x="49" y="96"/>
                  <a:pt x="49" y="96"/>
                  <a:pt x="49" y="96"/>
                </a:cubicBezTo>
                <a:cubicBezTo>
                  <a:pt x="47" y="97"/>
                  <a:pt x="47" y="97"/>
                  <a:pt x="47" y="97"/>
                </a:cubicBezTo>
                <a:cubicBezTo>
                  <a:pt x="46" y="95"/>
                  <a:pt x="46" y="95"/>
                  <a:pt x="46" y="95"/>
                </a:cubicBezTo>
                <a:cubicBezTo>
                  <a:pt x="45" y="93"/>
                  <a:pt x="45" y="93"/>
                  <a:pt x="45" y="93"/>
                </a:cubicBezTo>
                <a:cubicBezTo>
                  <a:pt x="44" y="92"/>
                  <a:pt x="44" y="92"/>
                  <a:pt x="44" y="92"/>
                </a:cubicBezTo>
                <a:cubicBezTo>
                  <a:pt x="43" y="89"/>
                  <a:pt x="43" y="89"/>
                  <a:pt x="43" y="89"/>
                </a:cubicBezTo>
                <a:cubicBezTo>
                  <a:pt x="41" y="87"/>
                  <a:pt x="41" y="87"/>
                  <a:pt x="41" y="87"/>
                </a:cubicBezTo>
                <a:cubicBezTo>
                  <a:pt x="40" y="86"/>
                  <a:pt x="40" y="86"/>
                  <a:pt x="40" y="86"/>
                </a:cubicBezTo>
                <a:cubicBezTo>
                  <a:pt x="39" y="84"/>
                  <a:pt x="39" y="84"/>
                  <a:pt x="39" y="84"/>
                </a:cubicBezTo>
                <a:cubicBezTo>
                  <a:pt x="38" y="83"/>
                  <a:pt x="38" y="83"/>
                  <a:pt x="38" y="83"/>
                </a:cubicBezTo>
                <a:cubicBezTo>
                  <a:pt x="38" y="82"/>
                  <a:pt x="38" y="82"/>
                  <a:pt x="38" y="82"/>
                </a:cubicBezTo>
                <a:cubicBezTo>
                  <a:pt x="37" y="80"/>
                  <a:pt x="37" y="80"/>
                  <a:pt x="37" y="80"/>
                </a:cubicBezTo>
                <a:cubicBezTo>
                  <a:pt x="36" y="79"/>
                  <a:pt x="36" y="79"/>
                  <a:pt x="36" y="79"/>
                </a:cubicBezTo>
                <a:cubicBezTo>
                  <a:pt x="35" y="76"/>
                  <a:pt x="35" y="76"/>
                  <a:pt x="35" y="76"/>
                </a:cubicBezTo>
                <a:cubicBezTo>
                  <a:pt x="33" y="75"/>
                  <a:pt x="33" y="75"/>
                  <a:pt x="33" y="75"/>
                </a:cubicBezTo>
                <a:cubicBezTo>
                  <a:pt x="32" y="74"/>
                  <a:pt x="32" y="74"/>
                  <a:pt x="32" y="74"/>
                </a:cubicBezTo>
                <a:cubicBezTo>
                  <a:pt x="30" y="73"/>
                  <a:pt x="30" y="73"/>
                  <a:pt x="30" y="73"/>
                </a:cubicBezTo>
                <a:cubicBezTo>
                  <a:pt x="28" y="72"/>
                  <a:pt x="28" y="72"/>
                  <a:pt x="28" y="72"/>
                </a:cubicBezTo>
                <a:cubicBezTo>
                  <a:pt x="27" y="70"/>
                  <a:pt x="27" y="70"/>
                  <a:pt x="27" y="70"/>
                </a:cubicBezTo>
                <a:cubicBezTo>
                  <a:pt x="27" y="70"/>
                  <a:pt x="27" y="70"/>
                  <a:pt x="27" y="70"/>
                </a:cubicBezTo>
                <a:cubicBezTo>
                  <a:pt x="26" y="68"/>
                  <a:pt x="26" y="68"/>
                  <a:pt x="26" y="68"/>
                </a:cubicBezTo>
                <a:cubicBezTo>
                  <a:pt x="26" y="67"/>
                  <a:pt x="26" y="67"/>
                  <a:pt x="26" y="67"/>
                </a:cubicBezTo>
                <a:cubicBezTo>
                  <a:pt x="26" y="67"/>
                  <a:pt x="26" y="67"/>
                  <a:pt x="26" y="66"/>
                </a:cubicBezTo>
                <a:cubicBezTo>
                  <a:pt x="26" y="64"/>
                  <a:pt x="25" y="64"/>
                  <a:pt x="25" y="64"/>
                </a:cubicBezTo>
                <a:cubicBezTo>
                  <a:pt x="25" y="62"/>
                  <a:pt x="25" y="62"/>
                  <a:pt x="25" y="62"/>
                </a:cubicBezTo>
                <a:cubicBezTo>
                  <a:pt x="25" y="60"/>
                  <a:pt x="25" y="60"/>
                  <a:pt x="25" y="60"/>
                </a:cubicBezTo>
                <a:cubicBezTo>
                  <a:pt x="25" y="59"/>
                  <a:pt x="25" y="59"/>
                  <a:pt x="25" y="59"/>
                </a:cubicBezTo>
                <a:cubicBezTo>
                  <a:pt x="25" y="58"/>
                  <a:pt x="25" y="58"/>
                  <a:pt x="25" y="58"/>
                </a:cubicBezTo>
                <a:cubicBezTo>
                  <a:pt x="25" y="57"/>
                  <a:pt x="25" y="57"/>
                  <a:pt x="25" y="57"/>
                </a:cubicBezTo>
                <a:cubicBezTo>
                  <a:pt x="24" y="56"/>
                  <a:pt x="24" y="56"/>
                  <a:pt x="24" y="56"/>
                </a:cubicBezTo>
                <a:cubicBezTo>
                  <a:pt x="23" y="55"/>
                  <a:pt x="23" y="55"/>
                  <a:pt x="23" y="55"/>
                </a:cubicBezTo>
                <a:cubicBezTo>
                  <a:pt x="23" y="54"/>
                  <a:pt x="23" y="54"/>
                  <a:pt x="23" y="54"/>
                </a:cubicBezTo>
                <a:cubicBezTo>
                  <a:pt x="22" y="52"/>
                  <a:pt x="22" y="52"/>
                  <a:pt x="22" y="52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0"/>
                  <a:pt x="20" y="50"/>
                  <a:pt x="20" y="50"/>
                </a:cubicBezTo>
                <a:cubicBezTo>
                  <a:pt x="18" y="49"/>
                  <a:pt x="18" y="49"/>
                  <a:pt x="18" y="49"/>
                </a:cubicBezTo>
                <a:cubicBezTo>
                  <a:pt x="16" y="48"/>
                  <a:pt x="16" y="48"/>
                  <a:pt x="16" y="48"/>
                </a:cubicBezTo>
                <a:cubicBezTo>
                  <a:pt x="15" y="46"/>
                  <a:pt x="15" y="46"/>
                  <a:pt x="15" y="46"/>
                </a:cubicBezTo>
                <a:cubicBezTo>
                  <a:pt x="15" y="45"/>
                  <a:pt x="15" y="45"/>
                  <a:pt x="15" y="45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2"/>
                  <a:pt x="15" y="42"/>
                  <a:pt x="15" y="42"/>
                </a:cubicBezTo>
                <a:cubicBezTo>
                  <a:pt x="14" y="41"/>
                  <a:pt x="14" y="41"/>
                  <a:pt x="14" y="41"/>
                </a:cubicBezTo>
                <a:cubicBezTo>
                  <a:pt x="12" y="39"/>
                  <a:pt x="12" y="39"/>
                  <a:pt x="12" y="39"/>
                </a:cubicBezTo>
                <a:cubicBezTo>
                  <a:pt x="11" y="38"/>
                  <a:pt x="11" y="38"/>
                  <a:pt x="11" y="38"/>
                </a:cubicBezTo>
                <a:cubicBezTo>
                  <a:pt x="10" y="37"/>
                  <a:pt x="10" y="37"/>
                  <a:pt x="10" y="37"/>
                </a:cubicBezTo>
                <a:cubicBezTo>
                  <a:pt x="10" y="35"/>
                  <a:pt x="10" y="35"/>
                  <a:pt x="10" y="35"/>
                </a:cubicBezTo>
                <a:cubicBezTo>
                  <a:pt x="9" y="34"/>
                  <a:pt x="9" y="34"/>
                  <a:pt x="9" y="34"/>
                </a:cubicBezTo>
                <a:cubicBezTo>
                  <a:pt x="8" y="33"/>
                  <a:pt x="8" y="33"/>
                  <a:pt x="8" y="33"/>
                </a:cubicBezTo>
                <a:cubicBezTo>
                  <a:pt x="7" y="32"/>
                  <a:pt x="7" y="32"/>
                  <a:pt x="7" y="32"/>
                </a:cubicBezTo>
                <a:cubicBezTo>
                  <a:pt x="6" y="30"/>
                  <a:pt x="6" y="30"/>
                  <a:pt x="6" y="30"/>
                </a:cubicBezTo>
                <a:cubicBezTo>
                  <a:pt x="5" y="28"/>
                  <a:pt x="5" y="28"/>
                  <a:pt x="5" y="28"/>
                </a:cubicBezTo>
                <a:cubicBezTo>
                  <a:pt x="4" y="27"/>
                  <a:pt x="4" y="27"/>
                  <a:pt x="4" y="27"/>
                </a:cubicBezTo>
                <a:cubicBezTo>
                  <a:pt x="3" y="26"/>
                  <a:pt x="3" y="26"/>
                  <a:pt x="3" y="26"/>
                </a:cubicBezTo>
                <a:cubicBezTo>
                  <a:pt x="2" y="25"/>
                  <a:pt x="2" y="25"/>
                  <a:pt x="2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2"/>
                  <a:pt x="1" y="22"/>
                  <a:pt x="1" y="22"/>
                </a:cubicBezTo>
                <a:cubicBezTo>
                  <a:pt x="1" y="20"/>
                  <a:pt x="1" y="20"/>
                  <a:pt x="1" y="20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19"/>
                  <a:pt x="2" y="19"/>
                  <a:pt x="2" y="19"/>
                </a:cubicBezTo>
                <a:lnTo>
                  <a:pt x="2" y="18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98" name="Freeform 24">
            <a:extLst>
              <a:ext uri="{FF2B5EF4-FFF2-40B4-BE49-F238E27FC236}">
                <a16:creationId xmlns:a16="http://schemas.microsoft.com/office/drawing/2014/main" id="{35237A6F-BE5D-4845-ACD3-79DF38C4351A}"/>
              </a:ext>
            </a:extLst>
          </p:cNvPr>
          <p:cNvSpPr>
            <a:spLocks/>
          </p:cNvSpPr>
          <p:nvPr userDrawn="1"/>
        </p:nvSpPr>
        <p:spPr bwMode="auto">
          <a:xfrm>
            <a:off x="5634038" y="3933826"/>
            <a:ext cx="238125" cy="415925"/>
          </a:xfrm>
          <a:custGeom>
            <a:avLst/>
            <a:gdLst>
              <a:gd name="T0" fmla="*/ 1 w 47"/>
              <a:gd name="T1" fmla="*/ 44 h 59"/>
              <a:gd name="T2" fmla="*/ 22 w 47"/>
              <a:gd name="T3" fmla="*/ 26 h 59"/>
              <a:gd name="T4" fmla="*/ 4 w 47"/>
              <a:gd name="T5" fmla="*/ 20 h 59"/>
              <a:gd name="T6" fmla="*/ 2 w 47"/>
              <a:gd name="T7" fmla="*/ 14 h 59"/>
              <a:gd name="T8" fmla="*/ 4 w 47"/>
              <a:gd name="T9" fmla="*/ 13 h 59"/>
              <a:gd name="T10" fmla="*/ 7 w 47"/>
              <a:gd name="T11" fmla="*/ 13 h 59"/>
              <a:gd name="T12" fmla="*/ 10 w 47"/>
              <a:gd name="T13" fmla="*/ 13 h 59"/>
              <a:gd name="T14" fmla="*/ 14 w 47"/>
              <a:gd name="T15" fmla="*/ 12 h 59"/>
              <a:gd name="T16" fmla="*/ 16 w 47"/>
              <a:gd name="T17" fmla="*/ 10 h 59"/>
              <a:gd name="T18" fmla="*/ 17 w 47"/>
              <a:gd name="T19" fmla="*/ 9 h 59"/>
              <a:gd name="T20" fmla="*/ 19 w 47"/>
              <a:gd name="T21" fmla="*/ 7 h 59"/>
              <a:gd name="T22" fmla="*/ 22 w 47"/>
              <a:gd name="T23" fmla="*/ 4 h 59"/>
              <a:gd name="T24" fmla="*/ 24 w 47"/>
              <a:gd name="T25" fmla="*/ 2 h 59"/>
              <a:gd name="T26" fmla="*/ 25 w 47"/>
              <a:gd name="T27" fmla="*/ 0 h 59"/>
              <a:gd name="T28" fmla="*/ 26 w 47"/>
              <a:gd name="T29" fmla="*/ 0 h 59"/>
              <a:gd name="T30" fmla="*/ 26 w 47"/>
              <a:gd name="T31" fmla="*/ 2 h 59"/>
              <a:gd name="T32" fmla="*/ 26 w 47"/>
              <a:gd name="T33" fmla="*/ 4 h 59"/>
              <a:gd name="T34" fmla="*/ 26 w 47"/>
              <a:gd name="T35" fmla="*/ 7 h 59"/>
              <a:gd name="T36" fmla="*/ 27 w 47"/>
              <a:gd name="T37" fmla="*/ 10 h 59"/>
              <a:gd name="T38" fmla="*/ 29 w 47"/>
              <a:gd name="T39" fmla="*/ 12 h 59"/>
              <a:gd name="T40" fmla="*/ 32 w 47"/>
              <a:gd name="T41" fmla="*/ 15 h 59"/>
              <a:gd name="T42" fmla="*/ 34 w 47"/>
              <a:gd name="T43" fmla="*/ 15 h 59"/>
              <a:gd name="T44" fmla="*/ 38 w 47"/>
              <a:gd name="T45" fmla="*/ 16 h 59"/>
              <a:gd name="T46" fmla="*/ 39 w 47"/>
              <a:gd name="T47" fmla="*/ 17 h 59"/>
              <a:gd name="T48" fmla="*/ 41 w 47"/>
              <a:gd name="T49" fmla="*/ 18 h 59"/>
              <a:gd name="T50" fmla="*/ 43 w 47"/>
              <a:gd name="T51" fmla="*/ 21 h 59"/>
              <a:gd name="T52" fmla="*/ 45 w 47"/>
              <a:gd name="T53" fmla="*/ 23 h 59"/>
              <a:gd name="T54" fmla="*/ 47 w 47"/>
              <a:gd name="T55" fmla="*/ 23 h 59"/>
              <a:gd name="T56" fmla="*/ 45 w 47"/>
              <a:gd name="T57" fmla="*/ 26 h 59"/>
              <a:gd name="T58" fmla="*/ 44 w 47"/>
              <a:gd name="T59" fmla="*/ 29 h 59"/>
              <a:gd name="T60" fmla="*/ 41 w 47"/>
              <a:gd name="T61" fmla="*/ 31 h 59"/>
              <a:gd name="T62" fmla="*/ 39 w 47"/>
              <a:gd name="T63" fmla="*/ 35 h 59"/>
              <a:gd name="T64" fmla="*/ 37 w 47"/>
              <a:gd name="T65" fmla="*/ 36 h 59"/>
              <a:gd name="T66" fmla="*/ 36 w 47"/>
              <a:gd name="T67" fmla="*/ 35 h 59"/>
              <a:gd name="T68" fmla="*/ 35 w 47"/>
              <a:gd name="T69" fmla="*/ 37 h 59"/>
              <a:gd name="T70" fmla="*/ 34 w 47"/>
              <a:gd name="T71" fmla="*/ 39 h 59"/>
              <a:gd name="T72" fmla="*/ 34 w 47"/>
              <a:gd name="T73" fmla="*/ 41 h 59"/>
              <a:gd name="T74" fmla="*/ 34 w 47"/>
              <a:gd name="T75" fmla="*/ 43 h 59"/>
              <a:gd name="T76" fmla="*/ 34 w 47"/>
              <a:gd name="T77" fmla="*/ 45 h 59"/>
              <a:gd name="T78" fmla="*/ 30 w 47"/>
              <a:gd name="T79" fmla="*/ 45 h 59"/>
              <a:gd name="T80" fmla="*/ 28 w 47"/>
              <a:gd name="T81" fmla="*/ 46 h 59"/>
              <a:gd name="T82" fmla="*/ 27 w 47"/>
              <a:gd name="T83" fmla="*/ 49 h 59"/>
              <a:gd name="T84" fmla="*/ 26 w 47"/>
              <a:gd name="T85" fmla="*/ 50 h 59"/>
              <a:gd name="T86" fmla="*/ 24 w 47"/>
              <a:gd name="T87" fmla="*/ 51 h 59"/>
              <a:gd name="T88" fmla="*/ 21 w 47"/>
              <a:gd name="T89" fmla="*/ 51 h 59"/>
              <a:gd name="T90" fmla="*/ 19 w 47"/>
              <a:gd name="T91" fmla="*/ 53 h 59"/>
              <a:gd name="T92" fmla="*/ 19 w 47"/>
              <a:gd name="T93" fmla="*/ 55 h 59"/>
              <a:gd name="T94" fmla="*/ 17 w 47"/>
              <a:gd name="T95" fmla="*/ 56 h 59"/>
              <a:gd name="T96" fmla="*/ 15 w 47"/>
              <a:gd name="T97" fmla="*/ 56 h 59"/>
              <a:gd name="T98" fmla="*/ 11 w 47"/>
              <a:gd name="T99" fmla="*/ 57 h 59"/>
              <a:gd name="T100" fmla="*/ 9 w 47"/>
              <a:gd name="T101" fmla="*/ 5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7" h="59">
                <a:moveTo>
                  <a:pt x="7" y="59"/>
                </a:moveTo>
                <a:cubicBezTo>
                  <a:pt x="0" y="44"/>
                  <a:pt x="0" y="44"/>
                  <a:pt x="0" y="44"/>
                </a:cubicBezTo>
                <a:cubicBezTo>
                  <a:pt x="1" y="44"/>
                  <a:pt x="1" y="44"/>
                  <a:pt x="1" y="44"/>
                </a:cubicBezTo>
                <a:cubicBezTo>
                  <a:pt x="2" y="44"/>
                  <a:pt x="2" y="44"/>
                  <a:pt x="2" y="44"/>
                </a:cubicBezTo>
                <a:cubicBezTo>
                  <a:pt x="18" y="38"/>
                  <a:pt x="18" y="38"/>
                  <a:pt x="18" y="38"/>
                </a:cubicBezTo>
                <a:cubicBezTo>
                  <a:pt x="22" y="26"/>
                  <a:pt x="22" y="26"/>
                  <a:pt x="22" y="26"/>
                </a:cubicBezTo>
                <a:cubicBezTo>
                  <a:pt x="19" y="22"/>
                  <a:pt x="19" y="22"/>
                  <a:pt x="19" y="22"/>
                </a:cubicBezTo>
                <a:cubicBezTo>
                  <a:pt x="19" y="22"/>
                  <a:pt x="19" y="22"/>
                  <a:pt x="19" y="22"/>
                </a:cubicBezTo>
                <a:cubicBezTo>
                  <a:pt x="4" y="20"/>
                  <a:pt x="4" y="20"/>
                  <a:pt x="4" y="20"/>
                </a:cubicBezTo>
                <a:cubicBezTo>
                  <a:pt x="0" y="14"/>
                  <a:pt x="0" y="14"/>
                  <a:pt x="0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3" y="13"/>
                  <a:pt x="3" y="13"/>
                  <a:pt x="3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7" y="13"/>
                  <a:pt x="7" y="13"/>
                  <a:pt x="7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4" y="12"/>
                  <a:pt x="14" y="12"/>
                  <a:pt x="14" y="12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8" y="8"/>
                  <a:pt x="18" y="8"/>
                  <a:pt x="18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20" y="6"/>
                  <a:pt x="20" y="6"/>
                </a:cubicBezTo>
                <a:cubicBezTo>
                  <a:pt x="20" y="5"/>
                  <a:pt x="21" y="5"/>
                  <a:pt x="21" y="5"/>
                </a:cubicBezTo>
                <a:cubicBezTo>
                  <a:pt x="22" y="4"/>
                  <a:pt x="22" y="4"/>
                  <a:pt x="22" y="4"/>
                </a:cubicBezTo>
                <a:cubicBezTo>
                  <a:pt x="23" y="3"/>
                  <a:pt x="23" y="3"/>
                  <a:pt x="23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5" y="0"/>
                  <a:pt x="25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1"/>
                  <a:pt x="26" y="1"/>
                  <a:pt x="26" y="1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5"/>
                  <a:pt x="26" y="5"/>
                  <a:pt x="26" y="5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7"/>
                  <a:pt x="26" y="7"/>
                  <a:pt x="26" y="7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1"/>
                  <a:pt x="27" y="11"/>
                  <a:pt x="27" y="11"/>
                </a:cubicBezTo>
                <a:cubicBezTo>
                  <a:pt x="28" y="12"/>
                  <a:pt x="28" y="12"/>
                  <a:pt x="28" y="12"/>
                </a:cubicBezTo>
                <a:cubicBezTo>
                  <a:pt x="29" y="12"/>
                  <a:pt x="29" y="12"/>
                  <a:pt x="29" y="12"/>
                </a:cubicBezTo>
                <a:cubicBezTo>
                  <a:pt x="30" y="13"/>
                  <a:pt x="30" y="13"/>
                  <a:pt x="30" y="13"/>
                </a:cubicBezTo>
                <a:cubicBezTo>
                  <a:pt x="30" y="14"/>
                  <a:pt x="30" y="14"/>
                  <a:pt x="30" y="14"/>
                </a:cubicBezTo>
                <a:cubicBezTo>
                  <a:pt x="32" y="15"/>
                  <a:pt x="32" y="15"/>
                  <a:pt x="32" y="15"/>
                </a:cubicBezTo>
                <a:cubicBezTo>
                  <a:pt x="32" y="15"/>
                  <a:pt x="32" y="15"/>
                  <a:pt x="32" y="15"/>
                </a:cubicBezTo>
                <a:cubicBezTo>
                  <a:pt x="33" y="15"/>
                  <a:pt x="33" y="15"/>
                  <a:pt x="33" y="15"/>
                </a:cubicBezTo>
                <a:cubicBezTo>
                  <a:pt x="34" y="15"/>
                  <a:pt x="34" y="15"/>
                  <a:pt x="34" y="15"/>
                </a:cubicBezTo>
                <a:cubicBezTo>
                  <a:pt x="35" y="15"/>
                  <a:pt x="35" y="15"/>
                  <a:pt x="35" y="15"/>
                </a:cubicBezTo>
                <a:cubicBezTo>
                  <a:pt x="37" y="16"/>
                  <a:pt x="37" y="16"/>
                  <a:pt x="37" y="16"/>
                </a:cubicBezTo>
                <a:cubicBezTo>
                  <a:pt x="38" y="16"/>
                  <a:pt x="38" y="16"/>
                  <a:pt x="38" y="16"/>
                </a:cubicBezTo>
                <a:cubicBezTo>
                  <a:pt x="38" y="16"/>
                  <a:pt x="38" y="16"/>
                  <a:pt x="38" y="16"/>
                </a:cubicBezTo>
                <a:cubicBezTo>
                  <a:pt x="39" y="16"/>
                  <a:pt x="39" y="16"/>
                  <a:pt x="39" y="16"/>
                </a:cubicBezTo>
                <a:cubicBezTo>
                  <a:pt x="39" y="17"/>
                  <a:pt x="39" y="17"/>
                  <a:pt x="39" y="17"/>
                </a:cubicBezTo>
                <a:cubicBezTo>
                  <a:pt x="40" y="18"/>
                  <a:pt x="40" y="18"/>
                  <a:pt x="40" y="18"/>
                </a:cubicBezTo>
                <a:cubicBezTo>
                  <a:pt x="40" y="18"/>
                  <a:pt x="40" y="18"/>
                  <a:pt x="40" y="18"/>
                </a:cubicBezTo>
                <a:cubicBezTo>
                  <a:pt x="41" y="18"/>
                  <a:pt x="41" y="18"/>
                  <a:pt x="41" y="18"/>
                </a:cubicBezTo>
                <a:cubicBezTo>
                  <a:pt x="42" y="19"/>
                  <a:pt x="42" y="19"/>
                  <a:pt x="42" y="19"/>
                </a:cubicBezTo>
                <a:cubicBezTo>
                  <a:pt x="42" y="20"/>
                  <a:pt x="42" y="20"/>
                  <a:pt x="42" y="20"/>
                </a:cubicBezTo>
                <a:cubicBezTo>
                  <a:pt x="43" y="21"/>
                  <a:pt x="43" y="21"/>
                  <a:pt x="43" y="21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2"/>
                  <a:pt x="44" y="22"/>
                </a:cubicBezTo>
                <a:cubicBezTo>
                  <a:pt x="45" y="23"/>
                  <a:pt x="45" y="23"/>
                  <a:pt x="45" y="23"/>
                </a:cubicBezTo>
                <a:cubicBezTo>
                  <a:pt x="46" y="22"/>
                  <a:pt x="46" y="22"/>
                  <a:pt x="46" y="22"/>
                </a:cubicBezTo>
                <a:cubicBezTo>
                  <a:pt x="47" y="23"/>
                  <a:pt x="47" y="23"/>
                  <a:pt x="47" y="23"/>
                </a:cubicBezTo>
                <a:cubicBezTo>
                  <a:pt x="47" y="23"/>
                  <a:pt x="47" y="23"/>
                  <a:pt x="47" y="23"/>
                </a:cubicBezTo>
                <a:cubicBezTo>
                  <a:pt x="46" y="24"/>
                  <a:pt x="46" y="24"/>
                  <a:pt x="46" y="24"/>
                </a:cubicBezTo>
                <a:cubicBezTo>
                  <a:pt x="46" y="25"/>
                  <a:pt x="46" y="25"/>
                  <a:pt x="46" y="25"/>
                </a:cubicBezTo>
                <a:cubicBezTo>
                  <a:pt x="45" y="26"/>
                  <a:pt x="45" y="26"/>
                  <a:pt x="45" y="26"/>
                </a:cubicBezTo>
                <a:cubicBezTo>
                  <a:pt x="44" y="27"/>
                  <a:pt x="44" y="27"/>
                  <a:pt x="44" y="27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9"/>
                  <a:pt x="44" y="29"/>
                  <a:pt x="44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2" y="30"/>
                  <a:pt x="42" y="30"/>
                  <a:pt x="42" y="30"/>
                </a:cubicBezTo>
                <a:cubicBezTo>
                  <a:pt x="41" y="31"/>
                  <a:pt x="41" y="31"/>
                  <a:pt x="41" y="31"/>
                </a:cubicBezTo>
                <a:cubicBezTo>
                  <a:pt x="40" y="32"/>
                  <a:pt x="40" y="32"/>
                  <a:pt x="40" y="32"/>
                </a:cubicBezTo>
                <a:cubicBezTo>
                  <a:pt x="39" y="34"/>
                  <a:pt x="39" y="34"/>
                  <a:pt x="39" y="34"/>
                </a:cubicBezTo>
                <a:cubicBezTo>
                  <a:pt x="39" y="35"/>
                  <a:pt x="39" y="35"/>
                  <a:pt x="39" y="35"/>
                </a:cubicBezTo>
                <a:cubicBezTo>
                  <a:pt x="38" y="35"/>
                  <a:pt x="38" y="35"/>
                  <a:pt x="38" y="35"/>
                </a:cubicBezTo>
                <a:cubicBezTo>
                  <a:pt x="38" y="36"/>
                  <a:pt x="38" y="36"/>
                  <a:pt x="38" y="36"/>
                </a:cubicBezTo>
                <a:cubicBezTo>
                  <a:pt x="37" y="36"/>
                  <a:pt x="37" y="36"/>
                  <a:pt x="37" y="36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5" y="36"/>
                  <a:pt x="35" y="36"/>
                  <a:pt x="35" y="36"/>
                </a:cubicBezTo>
                <a:cubicBezTo>
                  <a:pt x="35" y="37"/>
                  <a:pt x="35" y="37"/>
                  <a:pt x="35" y="37"/>
                </a:cubicBezTo>
                <a:cubicBezTo>
                  <a:pt x="34" y="37"/>
                  <a:pt x="34" y="37"/>
                  <a:pt x="34" y="37"/>
                </a:cubicBezTo>
                <a:cubicBezTo>
                  <a:pt x="34" y="38"/>
                  <a:pt x="34" y="38"/>
                  <a:pt x="34" y="38"/>
                </a:cubicBezTo>
                <a:cubicBezTo>
                  <a:pt x="34" y="39"/>
                  <a:pt x="34" y="39"/>
                  <a:pt x="34" y="39"/>
                </a:cubicBezTo>
                <a:cubicBezTo>
                  <a:pt x="34" y="40"/>
                  <a:pt x="34" y="40"/>
                  <a:pt x="34" y="40"/>
                </a:cubicBezTo>
                <a:cubicBezTo>
                  <a:pt x="34" y="40"/>
                  <a:pt x="34" y="40"/>
                  <a:pt x="34" y="40"/>
                </a:cubicBezTo>
                <a:cubicBezTo>
                  <a:pt x="34" y="41"/>
                  <a:pt x="34" y="41"/>
                  <a:pt x="34" y="41"/>
                </a:cubicBezTo>
                <a:cubicBezTo>
                  <a:pt x="34" y="42"/>
                  <a:pt x="34" y="42"/>
                  <a:pt x="34" y="42"/>
                </a:cubicBezTo>
                <a:cubicBezTo>
                  <a:pt x="34" y="43"/>
                  <a:pt x="34" y="43"/>
                  <a:pt x="34" y="43"/>
                </a:cubicBezTo>
                <a:cubicBezTo>
                  <a:pt x="34" y="43"/>
                  <a:pt x="34" y="43"/>
                  <a:pt x="34" y="43"/>
                </a:cubicBezTo>
                <a:cubicBezTo>
                  <a:pt x="34" y="44"/>
                  <a:pt x="34" y="44"/>
                  <a:pt x="34" y="44"/>
                </a:cubicBezTo>
                <a:cubicBezTo>
                  <a:pt x="34" y="44"/>
                  <a:pt x="34" y="44"/>
                  <a:pt x="34" y="44"/>
                </a:cubicBezTo>
                <a:cubicBezTo>
                  <a:pt x="34" y="45"/>
                  <a:pt x="34" y="45"/>
                  <a:pt x="34" y="45"/>
                </a:cubicBezTo>
                <a:cubicBezTo>
                  <a:pt x="33" y="45"/>
                  <a:pt x="33" y="45"/>
                  <a:pt x="33" y="45"/>
                </a:cubicBezTo>
                <a:cubicBezTo>
                  <a:pt x="32" y="45"/>
                  <a:pt x="32" y="45"/>
                  <a:pt x="32" y="45"/>
                </a:cubicBezTo>
                <a:cubicBezTo>
                  <a:pt x="30" y="45"/>
                  <a:pt x="30" y="45"/>
                  <a:pt x="30" y="45"/>
                </a:cubicBezTo>
                <a:cubicBezTo>
                  <a:pt x="30" y="45"/>
                  <a:pt x="30" y="45"/>
                  <a:pt x="30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28" y="46"/>
                  <a:pt x="28" y="46"/>
                  <a:pt x="28" y="46"/>
                </a:cubicBezTo>
                <a:cubicBezTo>
                  <a:pt x="28" y="47"/>
                  <a:pt x="28" y="47"/>
                  <a:pt x="28" y="47"/>
                </a:cubicBezTo>
                <a:cubicBezTo>
                  <a:pt x="27" y="48"/>
                  <a:pt x="27" y="48"/>
                  <a:pt x="27" y="48"/>
                </a:cubicBezTo>
                <a:cubicBezTo>
                  <a:pt x="27" y="49"/>
                  <a:pt x="27" y="49"/>
                  <a:pt x="27" y="49"/>
                </a:cubicBezTo>
                <a:cubicBezTo>
                  <a:pt x="27" y="49"/>
                  <a:pt x="27" y="49"/>
                  <a:pt x="27" y="49"/>
                </a:cubicBezTo>
                <a:cubicBezTo>
                  <a:pt x="26" y="50"/>
                  <a:pt x="26" y="50"/>
                  <a:pt x="26" y="50"/>
                </a:cubicBezTo>
                <a:cubicBezTo>
                  <a:pt x="26" y="50"/>
                  <a:pt x="26" y="50"/>
                  <a:pt x="26" y="50"/>
                </a:cubicBezTo>
                <a:cubicBezTo>
                  <a:pt x="26" y="51"/>
                  <a:pt x="26" y="51"/>
                  <a:pt x="26" y="51"/>
                </a:cubicBezTo>
                <a:cubicBezTo>
                  <a:pt x="25" y="51"/>
                  <a:pt x="25" y="51"/>
                  <a:pt x="25" y="51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51"/>
                  <a:pt x="24" y="51"/>
                  <a:pt x="24" y="51"/>
                </a:cubicBezTo>
                <a:cubicBezTo>
                  <a:pt x="23" y="51"/>
                  <a:pt x="23" y="51"/>
                  <a:pt x="23" y="51"/>
                </a:cubicBezTo>
                <a:cubicBezTo>
                  <a:pt x="21" y="51"/>
                  <a:pt x="21" y="51"/>
                  <a:pt x="21" y="51"/>
                </a:cubicBezTo>
                <a:cubicBezTo>
                  <a:pt x="21" y="52"/>
                  <a:pt x="21" y="52"/>
                  <a:pt x="21" y="52"/>
                </a:cubicBezTo>
                <a:cubicBezTo>
                  <a:pt x="20" y="52"/>
                  <a:pt x="20" y="52"/>
                  <a:pt x="20" y="52"/>
                </a:cubicBezTo>
                <a:cubicBezTo>
                  <a:pt x="19" y="53"/>
                  <a:pt x="19" y="53"/>
                  <a:pt x="19" y="53"/>
                </a:cubicBezTo>
                <a:cubicBezTo>
                  <a:pt x="20" y="54"/>
                  <a:pt x="20" y="54"/>
                  <a:pt x="20" y="54"/>
                </a:cubicBezTo>
                <a:cubicBezTo>
                  <a:pt x="20" y="55"/>
                  <a:pt x="20" y="55"/>
                  <a:pt x="20" y="55"/>
                </a:cubicBezTo>
                <a:cubicBezTo>
                  <a:pt x="20" y="55"/>
                  <a:pt x="19" y="55"/>
                  <a:pt x="19" y="55"/>
                </a:cubicBezTo>
                <a:cubicBezTo>
                  <a:pt x="19" y="55"/>
                  <a:pt x="19" y="56"/>
                  <a:pt x="19" y="56"/>
                </a:cubicBezTo>
                <a:cubicBezTo>
                  <a:pt x="19" y="56"/>
                  <a:pt x="19" y="56"/>
                  <a:pt x="19" y="56"/>
                </a:cubicBezTo>
                <a:cubicBezTo>
                  <a:pt x="18" y="56"/>
                  <a:pt x="17" y="56"/>
                  <a:pt x="17" y="56"/>
                </a:cubicBezTo>
                <a:cubicBezTo>
                  <a:pt x="16" y="56"/>
                  <a:pt x="16" y="56"/>
                  <a:pt x="16" y="56"/>
                </a:cubicBezTo>
                <a:cubicBezTo>
                  <a:pt x="16" y="56"/>
                  <a:pt x="16" y="56"/>
                  <a:pt x="16" y="56"/>
                </a:cubicBezTo>
                <a:cubicBezTo>
                  <a:pt x="15" y="56"/>
                  <a:pt x="15" y="56"/>
                  <a:pt x="15" y="56"/>
                </a:cubicBezTo>
                <a:cubicBezTo>
                  <a:pt x="13" y="56"/>
                  <a:pt x="13" y="56"/>
                  <a:pt x="13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1" y="57"/>
                  <a:pt x="11" y="57"/>
                  <a:pt x="11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0" y="58"/>
                  <a:pt x="10" y="58"/>
                  <a:pt x="10" y="58"/>
                </a:cubicBezTo>
                <a:cubicBezTo>
                  <a:pt x="9" y="58"/>
                  <a:pt x="9" y="58"/>
                  <a:pt x="9" y="58"/>
                </a:cubicBezTo>
                <a:lnTo>
                  <a:pt x="7" y="5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99" name="Freeform 25">
            <a:extLst>
              <a:ext uri="{FF2B5EF4-FFF2-40B4-BE49-F238E27FC236}">
                <a16:creationId xmlns:a16="http://schemas.microsoft.com/office/drawing/2014/main" id="{2F619C90-78DD-430E-A325-221B2E026FC5}"/>
              </a:ext>
            </a:extLst>
          </p:cNvPr>
          <p:cNvSpPr>
            <a:spLocks/>
          </p:cNvSpPr>
          <p:nvPr userDrawn="1"/>
        </p:nvSpPr>
        <p:spPr bwMode="auto">
          <a:xfrm>
            <a:off x="5584032" y="3905251"/>
            <a:ext cx="4763" cy="22225"/>
          </a:xfrm>
          <a:custGeom>
            <a:avLst/>
            <a:gdLst>
              <a:gd name="T0" fmla="*/ 0 w 4"/>
              <a:gd name="T1" fmla="*/ 5 h 14"/>
              <a:gd name="T2" fmla="*/ 0 w 4"/>
              <a:gd name="T3" fmla="*/ 9 h 14"/>
              <a:gd name="T4" fmla="*/ 4 w 4"/>
              <a:gd name="T5" fmla="*/ 14 h 14"/>
              <a:gd name="T6" fmla="*/ 4 w 4"/>
              <a:gd name="T7" fmla="*/ 9 h 14"/>
              <a:gd name="T8" fmla="*/ 4 w 4"/>
              <a:gd name="T9" fmla="*/ 9 h 14"/>
              <a:gd name="T10" fmla="*/ 4 w 4"/>
              <a:gd name="T11" fmla="*/ 5 h 14"/>
              <a:gd name="T12" fmla="*/ 0 w 4"/>
              <a:gd name="T13" fmla="*/ 0 h 14"/>
              <a:gd name="T14" fmla="*/ 0 w 4"/>
              <a:gd name="T15" fmla="*/ 5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14">
                <a:moveTo>
                  <a:pt x="0" y="5"/>
                </a:moveTo>
                <a:lnTo>
                  <a:pt x="0" y="9"/>
                </a:lnTo>
                <a:lnTo>
                  <a:pt x="4" y="14"/>
                </a:lnTo>
                <a:lnTo>
                  <a:pt x="4" y="9"/>
                </a:lnTo>
                <a:lnTo>
                  <a:pt x="4" y="9"/>
                </a:lnTo>
                <a:lnTo>
                  <a:pt x="4" y="5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00" name="Freeform 26">
            <a:extLst>
              <a:ext uri="{FF2B5EF4-FFF2-40B4-BE49-F238E27FC236}">
                <a16:creationId xmlns:a16="http://schemas.microsoft.com/office/drawing/2014/main" id="{F11194A9-1FCD-499C-B365-40E6561102F8}"/>
              </a:ext>
            </a:extLst>
          </p:cNvPr>
          <p:cNvSpPr>
            <a:spLocks/>
          </p:cNvSpPr>
          <p:nvPr userDrawn="1"/>
        </p:nvSpPr>
        <p:spPr bwMode="auto">
          <a:xfrm>
            <a:off x="5364957" y="4243388"/>
            <a:ext cx="304800" cy="268288"/>
          </a:xfrm>
          <a:custGeom>
            <a:avLst/>
            <a:gdLst>
              <a:gd name="T0" fmla="*/ 3 w 60"/>
              <a:gd name="T1" fmla="*/ 14 h 38"/>
              <a:gd name="T2" fmla="*/ 3 w 60"/>
              <a:gd name="T3" fmla="*/ 11 h 38"/>
              <a:gd name="T4" fmla="*/ 5 w 60"/>
              <a:gd name="T5" fmla="*/ 9 h 38"/>
              <a:gd name="T6" fmla="*/ 8 w 60"/>
              <a:gd name="T7" fmla="*/ 10 h 38"/>
              <a:gd name="T8" fmla="*/ 14 w 60"/>
              <a:gd name="T9" fmla="*/ 10 h 38"/>
              <a:gd name="T10" fmla="*/ 20 w 60"/>
              <a:gd name="T11" fmla="*/ 11 h 38"/>
              <a:gd name="T12" fmla="*/ 25 w 60"/>
              <a:gd name="T13" fmla="*/ 12 h 38"/>
              <a:gd name="T14" fmla="*/ 28 w 60"/>
              <a:gd name="T15" fmla="*/ 11 h 38"/>
              <a:gd name="T16" fmla="*/ 37 w 60"/>
              <a:gd name="T17" fmla="*/ 3 h 38"/>
              <a:gd name="T18" fmla="*/ 53 w 60"/>
              <a:gd name="T19" fmla="*/ 0 h 38"/>
              <a:gd name="T20" fmla="*/ 58 w 60"/>
              <a:gd name="T21" fmla="*/ 15 h 38"/>
              <a:gd name="T22" fmla="*/ 56 w 60"/>
              <a:gd name="T23" fmla="*/ 16 h 38"/>
              <a:gd name="T24" fmla="*/ 55 w 60"/>
              <a:gd name="T25" fmla="*/ 18 h 38"/>
              <a:gd name="T26" fmla="*/ 55 w 60"/>
              <a:gd name="T27" fmla="*/ 20 h 38"/>
              <a:gd name="T28" fmla="*/ 52 w 60"/>
              <a:gd name="T29" fmla="*/ 22 h 38"/>
              <a:gd name="T30" fmla="*/ 49 w 60"/>
              <a:gd name="T31" fmla="*/ 23 h 38"/>
              <a:gd name="T32" fmla="*/ 46 w 60"/>
              <a:gd name="T33" fmla="*/ 24 h 38"/>
              <a:gd name="T34" fmla="*/ 43 w 60"/>
              <a:gd name="T35" fmla="*/ 25 h 38"/>
              <a:gd name="T36" fmla="*/ 40 w 60"/>
              <a:gd name="T37" fmla="*/ 26 h 38"/>
              <a:gd name="T38" fmla="*/ 38 w 60"/>
              <a:gd name="T39" fmla="*/ 27 h 38"/>
              <a:gd name="T40" fmla="*/ 36 w 60"/>
              <a:gd name="T41" fmla="*/ 28 h 38"/>
              <a:gd name="T42" fmla="*/ 35 w 60"/>
              <a:gd name="T43" fmla="*/ 30 h 38"/>
              <a:gd name="T44" fmla="*/ 32 w 60"/>
              <a:gd name="T45" fmla="*/ 30 h 38"/>
              <a:gd name="T46" fmla="*/ 29 w 60"/>
              <a:gd name="T47" fmla="*/ 30 h 38"/>
              <a:gd name="T48" fmla="*/ 27 w 60"/>
              <a:gd name="T49" fmla="*/ 32 h 38"/>
              <a:gd name="T50" fmla="*/ 24 w 60"/>
              <a:gd name="T51" fmla="*/ 33 h 38"/>
              <a:gd name="T52" fmla="*/ 22 w 60"/>
              <a:gd name="T53" fmla="*/ 34 h 38"/>
              <a:gd name="T54" fmla="*/ 19 w 60"/>
              <a:gd name="T55" fmla="*/ 34 h 38"/>
              <a:gd name="T56" fmla="*/ 17 w 60"/>
              <a:gd name="T57" fmla="*/ 34 h 38"/>
              <a:gd name="T58" fmla="*/ 15 w 60"/>
              <a:gd name="T59" fmla="*/ 36 h 38"/>
              <a:gd name="T60" fmla="*/ 13 w 60"/>
              <a:gd name="T61" fmla="*/ 37 h 38"/>
              <a:gd name="T62" fmla="*/ 10 w 60"/>
              <a:gd name="T63" fmla="*/ 38 h 38"/>
              <a:gd name="T64" fmla="*/ 7 w 60"/>
              <a:gd name="T65" fmla="*/ 38 h 38"/>
              <a:gd name="T66" fmla="*/ 5 w 60"/>
              <a:gd name="T67" fmla="*/ 38 h 38"/>
              <a:gd name="T68" fmla="*/ 4 w 60"/>
              <a:gd name="T69" fmla="*/ 35 h 38"/>
              <a:gd name="T70" fmla="*/ 3 w 60"/>
              <a:gd name="T71" fmla="*/ 34 h 38"/>
              <a:gd name="T72" fmla="*/ 3 w 60"/>
              <a:gd name="T73" fmla="*/ 31 h 38"/>
              <a:gd name="T74" fmla="*/ 2 w 60"/>
              <a:gd name="T75" fmla="*/ 29 h 38"/>
              <a:gd name="T76" fmla="*/ 1 w 60"/>
              <a:gd name="T77" fmla="*/ 26 h 38"/>
              <a:gd name="T78" fmla="*/ 1 w 60"/>
              <a:gd name="T79" fmla="*/ 24 h 38"/>
              <a:gd name="T80" fmla="*/ 0 w 60"/>
              <a:gd name="T81" fmla="*/ 22 h 38"/>
              <a:gd name="T82" fmla="*/ 0 w 60"/>
              <a:gd name="T83" fmla="*/ 19 h 38"/>
              <a:gd name="T84" fmla="*/ 0 w 60"/>
              <a:gd name="T85" fmla="*/ 16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0" h="38">
                <a:moveTo>
                  <a:pt x="0" y="16"/>
                </a:moveTo>
                <a:cubicBezTo>
                  <a:pt x="2" y="15"/>
                  <a:pt x="2" y="15"/>
                  <a:pt x="2" y="15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2"/>
                  <a:pt x="2" y="12"/>
                  <a:pt x="2" y="12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9"/>
                  <a:pt x="4" y="9"/>
                  <a:pt x="4" y="9"/>
                </a:cubicBezTo>
                <a:cubicBezTo>
                  <a:pt x="5" y="9"/>
                  <a:pt x="5" y="9"/>
                  <a:pt x="5" y="9"/>
                </a:cubicBezTo>
                <a:cubicBezTo>
                  <a:pt x="6" y="10"/>
                  <a:pt x="6" y="10"/>
                  <a:pt x="6" y="10"/>
                </a:cubicBezTo>
                <a:cubicBezTo>
                  <a:pt x="7" y="11"/>
                  <a:pt x="7" y="11"/>
                  <a:pt x="7" y="11"/>
                </a:cubicBezTo>
                <a:cubicBezTo>
                  <a:pt x="8" y="10"/>
                  <a:pt x="8" y="10"/>
                  <a:pt x="8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8" y="11"/>
                  <a:pt x="18" y="11"/>
                  <a:pt x="18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4" y="12"/>
                  <a:pt x="24" y="12"/>
                  <a:pt x="24" y="12"/>
                </a:cubicBezTo>
                <a:cubicBezTo>
                  <a:pt x="25" y="12"/>
                  <a:pt x="25" y="12"/>
                  <a:pt x="25" y="12"/>
                </a:cubicBezTo>
                <a:cubicBezTo>
                  <a:pt x="26" y="12"/>
                  <a:pt x="26" y="12"/>
                  <a:pt x="26" y="12"/>
                </a:cubicBezTo>
                <a:cubicBezTo>
                  <a:pt x="27" y="12"/>
                  <a:pt x="27" y="12"/>
                  <a:pt x="27" y="12"/>
                </a:cubicBezTo>
                <a:cubicBezTo>
                  <a:pt x="28" y="11"/>
                  <a:pt x="28" y="11"/>
                  <a:pt x="28" y="11"/>
                </a:cubicBezTo>
                <a:cubicBezTo>
                  <a:pt x="28" y="9"/>
                  <a:pt x="28" y="9"/>
                  <a:pt x="28" y="9"/>
                </a:cubicBezTo>
                <a:cubicBezTo>
                  <a:pt x="32" y="5"/>
                  <a:pt x="32" y="5"/>
                  <a:pt x="32" y="5"/>
                </a:cubicBezTo>
                <a:cubicBezTo>
                  <a:pt x="37" y="3"/>
                  <a:pt x="37" y="3"/>
                  <a:pt x="37" y="3"/>
                </a:cubicBezTo>
                <a:cubicBezTo>
                  <a:pt x="40" y="2"/>
                  <a:pt x="40" y="2"/>
                  <a:pt x="40" y="2"/>
                </a:cubicBezTo>
                <a:cubicBezTo>
                  <a:pt x="45" y="2"/>
                  <a:pt x="45" y="2"/>
                  <a:pt x="45" y="2"/>
                </a:cubicBezTo>
                <a:cubicBezTo>
                  <a:pt x="53" y="0"/>
                  <a:pt x="53" y="0"/>
                  <a:pt x="53" y="0"/>
                </a:cubicBezTo>
                <a:cubicBezTo>
                  <a:pt x="60" y="15"/>
                  <a:pt x="60" y="15"/>
                  <a:pt x="60" y="15"/>
                </a:cubicBezTo>
                <a:cubicBezTo>
                  <a:pt x="59" y="15"/>
                  <a:pt x="59" y="15"/>
                  <a:pt x="59" y="15"/>
                </a:cubicBezTo>
                <a:cubicBezTo>
                  <a:pt x="58" y="15"/>
                  <a:pt x="58" y="15"/>
                  <a:pt x="58" y="15"/>
                </a:cubicBezTo>
                <a:cubicBezTo>
                  <a:pt x="58" y="15"/>
                  <a:pt x="58" y="15"/>
                  <a:pt x="58" y="15"/>
                </a:cubicBezTo>
                <a:cubicBezTo>
                  <a:pt x="58" y="15"/>
                  <a:pt x="57" y="15"/>
                  <a:pt x="57" y="15"/>
                </a:cubicBezTo>
                <a:cubicBezTo>
                  <a:pt x="57" y="16"/>
                  <a:pt x="56" y="16"/>
                  <a:pt x="56" y="16"/>
                </a:cubicBezTo>
                <a:cubicBezTo>
                  <a:pt x="55" y="17"/>
                  <a:pt x="55" y="17"/>
                  <a:pt x="55" y="17"/>
                </a:cubicBezTo>
                <a:cubicBezTo>
                  <a:pt x="55" y="17"/>
                  <a:pt x="55" y="17"/>
                  <a:pt x="55" y="17"/>
                </a:cubicBezTo>
                <a:cubicBezTo>
                  <a:pt x="55" y="18"/>
                  <a:pt x="55" y="18"/>
                  <a:pt x="55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55" y="19"/>
                  <a:pt x="55" y="19"/>
                  <a:pt x="55" y="19"/>
                </a:cubicBezTo>
                <a:cubicBezTo>
                  <a:pt x="55" y="20"/>
                  <a:pt x="55" y="20"/>
                  <a:pt x="55" y="20"/>
                </a:cubicBezTo>
                <a:cubicBezTo>
                  <a:pt x="54" y="21"/>
                  <a:pt x="54" y="21"/>
                  <a:pt x="54" y="21"/>
                </a:cubicBezTo>
                <a:cubicBezTo>
                  <a:pt x="53" y="21"/>
                  <a:pt x="53" y="21"/>
                  <a:pt x="53" y="21"/>
                </a:cubicBezTo>
                <a:cubicBezTo>
                  <a:pt x="52" y="22"/>
                  <a:pt x="52" y="22"/>
                  <a:pt x="52" y="22"/>
                </a:cubicBezTo>
                <a:cubicBezTo>
                  <a:pt x="51" y="22"/>
                  <a:pt x="51" y="22"/>
                  <a:pt x="51" y="22"/>
                </a:cubicBezTo>
                <a:cubicBezTo>
                  <a:pt x="51" y="22"/>
                  <a:pt x="51" y="22"/>
                  <a:pt x="51" y="22"/>
                </a:cubicBezTo>
                <a:cubicBezTo>
                  <a:pt x="49" y="23"/>
                  <a:pt x="49" y="23"/>
                  <a:pt x="49" y="23"/>
                </a:cubicBezTo>
                <a:cubicBezTo>
                  <a:pt x="47" y="24"/>
                  <a:pt x="47" y="24"/>
                  <a:pt x="47" y="24"/>
                </a:cubicBezTo>
                <a:cubicBezTo>
                  <a:pt x="46" y="24"/>
                  <a:pt x="46" y="24"/>
                  <a:pt x="46" y="24"/>
                </a:cubicBezTo>
                <a:cubicBezTo>
                  <a:pt x="46" y="24"/>
                  <a:pt x="46" y="24"/>
                  <a:pt x="46" y="24"/>
                </a:cubicBezTo>
                <a:cubicBezTo>
                  <a:pt x="45" y="24"/>
                  <a:pt x="45" y="24"/>
                  <a:pt x="45" y="24"/>
                </a:cubicBezTo>
                <a:cubicBezTo>
                  <a:pt x="45" y="24"/>
                  <a:pt x="44" y="25"/>
                  <a:pt x="44" y="25"/>
                </a:cubicBezTo>
                <a:cubicBezTo>
                  <a:pt x="43" y="25"/>
                  <a:pt x="43" y="25"/>
                  <a:pt x="43" y="25"/>
                </a:cubicBezTo>
                <a:cubicBezTo>
                  <a:pt x="42" y="25"/>
                  <a:pt x="42" y="25"/>
                  <a:pt x="42" y="25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6"/>
                  <a:pt x="40" y="26"/>
                  <a:pt x="40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7"/>
                  <a:pt x="39" y="27"/>
                  <a:pt x="39" y="27"/>
                </a:cubicBezTo>
                <a:cubicBezTo>
                  <a:pt x="38" y="27"/>
                  <a:pt x="38" y="27"/>
                  <a:pt x="38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8"/>
                  <a:pt x="37" y="28"/>
                  <a:pt x="37" y="28"/>
                </a:cubicBezTo>
                <a:cubicBezTo>
                  <a:pt x="36" y="28"/>
                  <a:pt x="36" y="28"/>
                  <a:pt x="36" y="28"/>
                </a:cubicBezTo>
                <a:cubicBezTo>
                  <a:pt x="36" y="29"/>
                  <a:pt x="36" y="29"/>
                  <a:pt x="36" y="29"/>
                </a:cubicBezTo>
                <a:cubicBezTo>
                  <a:pt x="36" y="29"/>
                  <a:pt x="35" y="29"/>
                  <a:pt x="35" y="29"/>
                </a:cubicBezTo>
                <a:cubicBezTo>
                  <a:pt x="35" y="30"/>
                  <a:pt x="35" y="30"/>
                  <a:pt x="35" y="30"/>
                </a:cubicBezTo>
                <a:cubicBezTo>
                  <a:pt x="34" y="30"/>
                  <a:pt x="34" y="30"/>
                  <a:pt x="34" y="30"/>
                </a:cubicBezTo>
                <a:cubicBezTo>
                  <a:pt x="32" y="30"/>
                  <a:pt x="32" y="30"/>
                  <a:pt x="32" y="30"/>
                </a:cubicBezTo>
                <a:cubicBezTo>
                  <a:pt x="32" y="30"/>
                  <a:pt x="32" y="30"/>
                  <a:pt x="32" y="30"/>
                </a:cubicBezTo>
                <a:cubicBezTo>
                  <a:pt x="31" y="30"/>
                  <a:pt x="31" y="30"/>
                  <a:pt x="31" y="30"/>
                </a:cubicBezTo>
                <a:cubicBezTo>
                  <a:pt x="30" y="30"/>
                  <a:pt x="30" y="30"/>
                  <a:pt x="30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7" y="32"/>
                  <a:pt x="27" y="32"/>
                  <a:pt x="27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5" y="33"/>
                  <a:pt x="25" y="33"/>
                  <a:pt x="25" y="33"/>
                </a:cubicBezTo>
                <a:cubicBezTo>
                  <a:pt x="24" y="33"/>
                  <a:pt x="24" y="33"/>
                  <a:pt x="24" y="33"/>
                </a:cubicBezTo>
                <a:cubicBezTo>
                  <a:pt x="24" y="33"/>
                  <a:pt x="24" y="33"/>
                  <a:pt x="24" y="33"/>
                </a:cubicBezTo>
                <a:cubicBezTo>
                  <a:pt x="23" y="34"/>
                  <a:pt x="23" y="34"/>
                  <a:pt x="23" y="34"/>
                </a:cubicBezTo>
                <a:cubicBezTo>
                  <a:pt x="22" y="34"/>
                  <a:pt x="22" y="34"/>
                  <a:pt x="22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9" y="34"/>
                  <a:pt x="19" y="34"/>
                  <a:pt x="19" y="34"/>
                </a:cubicBezTo>
                <a:cubicBezTo>
                  <a:pt x="18" y="34"/>
                  <a:pt x="18" y="34"/>
                  <a:pt x="18" y="34"/>
                </a:cubicBezTo>
                <a:cubicBezTo>
                  <a:pt x="18" y="34"/>
                  <a:pt x="18" y="34"/>
                  <a:pt x="18" y="34"/>
                </a:cubicBezTo>
                <a:cubicBezTo>
                  <a:pt x="17" y="34"/>
                  <a:pt x="17" y="34"/>
                  <a:pt x="17" y="34"/>
                </a:cubicBezTo>
                <a:cubicBezTo>
                  <a:pt x="16" y="34"/>
                  <a:pt x="16" y="34"/>
                  <a:pt x="16" y="34"/>
                </a:cubicBezTo>
                <a:cubicBezTo>
                  <a:pt x="16" y="35"/>
                  <a:pt x="16" y="35"/>
                  <a:pt x="16" y="35"/>
                </a:cubicBezTo>
                <a:cubicBezTo>
                  <a:pt x="16" y="35"/>
                  <a:pt x="16" y="35"/>
                  <a:pt x="15" y="36"/>
                </a:cubicBezTo>
                <a:cubicBezTo>
                  <a:pt x="14" y="36"/>
                  <a:pt x="14" y="36"/>
                  <a:pt x="14" y="36"/>
                </a:cubicBezTo>
                <a:cubicBezTo>
                  <a:pt x="14" y="36"/>
                  <a:pt x="13" y="37"/>
                  <a:pt x="13" y="37"/>
                </a:cubicBezTo>
                <a:cubicBezTo>
                  <a:pt x="13" y="37"/>
                  <a:pt x="13" y="37"/>
                  <a:pt x="13" y="37"/>
                </a:cubicBezTo>
                <a:cubicBezTo>
                  <a:pt x="11" y="37"/>
                  <a:pt x="11" y="37"/>
                  <a:pt x="11" y="37"/>
                </a:cubicBezTo>
                <a:cubicBezTo>
                  <a:pt x="10" y="37"/>
                  <a:pt x="10" y="37"/>
                  <a:pt x="10" y="37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9" y="38"/>
                  <a:pt x="9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38"/>
                  <a:pt x="4" y="37"/>
                  <a:pt x="4" y="37"/>
                </a:cubicBezTo>
                <a:cubicBezTo>
                  <a:pt x="4" y="37"/>
                  <a:pt x="4" y="36"/>
                  <a:pt x="4" y="36"/>
                </a:cubicBezTo>
                <a:cubicBezTo>
                  <a:pt x="4" y="36"/>
                  <a:pt x="4" y="36"/>
                  <a:pt x="4" y="35"/>
                </a:cubicBezTo>
                <a:cubicBezTo>
                  <a:pt x="3" y="35"/>
                  <a:pt x="3" y="35"/>
                  <a:pt x="3" y="35"/>
                </a:cubicBezTo>
                <a:cubicBezTo>
                  <a:pt x="3" y="34"/>
                  <a:pt x="3" y="34"/>
                  <a:pt x="3" y="34"/>
                </a:cubicBezTo>
                <a:cubicBezTo>
                  <a:pt x="3" y="34"/>
                  <a:pt x="3" y="34"/>
                  <a:pt x="3" y="34"/>
                </a:cubicBezTo>
                <a:cubicBezTo>
                  <a:pt x="3" y="33"/>
                  <a:pt x="3" y="33"/>
                  <a:pt x="3" y="33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1"/>
                  <a:pt x="3" y="31"/>
                  <a:pt x="3" y="31"/>
                </a:cubicBezTo>
                <a:cubicBezTo>
                  <a:pt x="2" y="30"/>
                  <a:pt x="2" y="30"/>
                  <a:pt x="2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8"/>
                  <a:pt x="2" y="28"/>
                  <a:pt x="2" y="28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0" y="24"/>
                  <a:pt x="0" y="23"/>
                </a:cubicBezTo>
                <a:cubicBezTo>
                  <a:pt x="0" y="23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9"/>
                  <a:pt x="0" y="19"/>
                  <a:pt x="0" y="19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7"/>
                  <a:pt x="1" y="17"/>
                  <a:pt x="1" y="17"/>
                </a:cubicBezTo>
                <a:lnTo>
                  <a:pt x="0" y="16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01" name="Freeform 27">
            <a:extLst>
              <a:ext uri="{FF2B5EF4-FFF2-40B4-BE49-F238E27FC236}">
                <a16:creationId xmlns:a16="http://schemas.microsoft.com/office/drawing/2014/main" id="{F2E424B7-2087-4898-A1AD-D386ABE491AA}"/>
              </a:ext>
            </a:extLst>
          </p:cNvPr>
          <p:cNvSpPr>
            <a:spLocks/>
          </p:cNvSpPr>
          <p:nvPr userDrawn="1"/>
        </p:nvSpPr>
        <p:spPr bwMode="auto">
          <a:xfrm>
            <a:off x="5476876" y="3763963"/>
            <a:ext cx="55960" cy="71438"/>
          </a:xfrm>
          <a:custGeom>
            <a:avLst/>
            <a:gdLst>
              <a:gd name="T0" fmla="*/ 8 w 11"/>
              <a:gd name="T1" fmla="*/ 1 h 10"/>
              <a:gd name="T2" fmla="*/ 8 w 11"/>
              <a:gd name="T3" fmla="*/ 0 h 10"/>
              <a:gd name="T4" fmla="*/ 7 w 11"/>
              <a:gd name="T5" fmla="*/ 0 h 10"/>
              <a:gd name="T6" fmla="*/ 6 w 11"/>
              <a:gd name="T7" fmla="*/ 0 h 10"/>
              <a:gd name="T8" fmla="*/ 5 w 11"/>
              <a:gd name="T9" fmla="*/ 0 h 10"/>
              <a:gd name="T10" fmla="*/ 4 w 11"/>
              <a:gd name="T11" fmla="*/ 0 h 10"/>
              <a:gd name="T12" fmla="*/ 4 w 11"/>
              <a:gd name="T13" fmla="*/ 0 h 10"/>
              <a:gd name="T14" fmla="*/ 2 w 11"/>
              <a:gd name="T15" fmla="*/ 3 h 10"/>
              <a:gd name="T16" fmla="*/ 0 w 11"/>
              <a:gd name="T17" fmla="*/ 6 h 10"/>
              <a:gd name="T18" fmla="*/ 2 w 11"/>
              <a:gd name="T19" fmla="*/ 6 h 10"/>
              <a:gd name="T20" fmla="*/ 4 w 11"/>
              <a:gd name="T21" fmla="*/ 6 h 10"/>
              <a:gd name="T22" fmla="*/ 4 w 11"/>
              <a:gd name="T23" fmla="*/ 6 h 10"/>
              <a:gd name="T24" fmla="*/ 6 w 11"/>
              <a:gd name="T25" fmla="*/ 7 h 10"/>
              <a:gd name="T26" fmla="*/ 6 w 11"/>
              <a:gd name="T27" fmla="*/ 9 h 10"/>
              <a:gd name="T28" fmla="*/ 6 w 11"/>
              <a:gd name="T29" fmla="*/ 9 h 10"/>
              <a:gd name="T30" fmla="*/ 7 w 11"/>
              <a:gd name="T31" fmla="*/ 10 h 10"/>
              <a:gd name="T32" fmla="*/ 9 w 11"/>
              <a:gd name="T33" fmla="*/ 10 h 10"/>
              <a:gd name="T34" fmla="*/ 10 w 11"/>
              <a:gd name="T35" fmla="*/ 10 h 10"/>
              <a:gd name="T36" fmla="*/ 11 w 11"/>
              <a:gd name="T37" fmla="*/ 10 h 10"/>
              <a:gd name="T38" fmla="*/ 11 w 11"/>
              <a:gd name="T39" fmla="*/ 8 h 10"/>
              <a:gd name="T40" fmla="*/ 10 w 11"/>
              <a:gd name="T41" fmla="*/ 8 h 10"/>
              <a:gd name="T42" fmla="*/ 9 w 11"/>
              <a:gd name="T43" fmla="*/ 7 h 10"/>
              <a:gd name="T44" fmla="*/ 9 w 11"/>
              <a:gd name="T45" fmla="*/ 7 h 10"/>
              <a:gd name="T46" fmla="*/ 9 w 11"/>
              <a:gd name="T47" fmla="*/ 6 h 10"/>
              <a:gd name="T48" fmla="*/ 8 w 11"/>
              <a:gd name="T49" fmla="*/ 5 h 10"/>
              <a:gd name="T50" fmla="*/ 8 w 11"/>
              <a:gd name="T51" fmla="*/ 5 h 10"/>
              <a:gd name="T52" fmla="*/ 8 w 11"/>
              <a:gd name="T53" fmla="*/ 4 h 10"/>
              <a:gd name="T54" fmla="*/ 8 w 11"/>
              <a:gd name="T55" fmla="*/ 4 h 10"/>
              <a:gd name="T56" fmla="*/ 9 w 11"/>
              <a:gd name="T57" fmla="*/ 3 h 10"/>
              <a:gd name="T58" fmla="*/ 9 w 11"/>
              <a:gd name="T59" fmla="*/ 3 h 10"/>
              <a:gd name="T60" fmla="*/ 9 w 11"/>
              <a:gd name="T61" fmla="*/ 2 h 10"/>
              <a:gd name="T62" fmla="*/ 9 w 11"/>
              <a:gd name="T63" fmla="*/ 2 h 10"/>
              <a:gd name="T64" fmla="*/ 8 w 11"/>
              <a:gd name="T65" fmla="*/ 1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" h="10">
                <a:moveTo>
                  <a:pt x="8" y="1"/>
                </a:moveTo>
                <a:cubicBezTo>
                  <a:pt x="8" y="0"/>
                  <a:pt x="8" y="0"/>
                  <a:pt x="8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2" y="3"/>
                  <a:pt x="2" y="3"/>
                </a:cubicBezTo>
                <a:cubicBezTo>
                  <a:pt x="0" y="6"/>
                  <a:pt x="0" y="6"/>
                  <a:pt x="0" y="6"/>
                </a:cubicBezTo>
                <a:cubicBezTo>
                  <a:pt x="2" y="6"/>
                  <a:pt x="2" y="6"/>
                  <a:pt x="2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6" y="7"/>
                  <a:pt x="6" y="7"/>
                  <a:pt x="6" y="7"/>
                </a:cubicBezTo>
                <a:cubicBezTo>
                  <a:pt x="6" y="9"/>
                  <a:pt x="6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7" y="10"/>
                  <a:pt x="7" y="10"/>
                  <a:pt x="7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8"/>
                  <a:pt x="11" y="8"/>
                  <a:pt x="11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6"/>
                  <a:pt x="9" y="6"/>
                  <a:pt x="9" y="6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lnTo>
                  <a:pt x="8" y="1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02" name="Freeform 28">
            <a:extLst>
              <a:ext uri="{FF2B5EF4-FFF2-40B4-BE49-F238E27FC236}">
                <a16:creationId xmlns:a16="http://schemas.microsoft.com/office/drawing/2014/main" id="{7F386544-F7C3-455E-BC5E-562F9CC44BEB}"/>
              </a:ext>
            </a:extLst>
          </p:cNvPr>
          <p:cNvSpPr>
            <a:spLocks/>
          </p:cNvSpPr>
          <p:nvPr userDrawn="1"/>
        </p:nvSpPr>
        <p:spPr bwMode="auto">
          <a:xfrm>
            <a:off x="8220076" y="3038475"/>
            <a:ext cx="167879" cy="190500"/>
          </a:xfrm>
          <a:custGeom>
            <a:avLst/>
            <a:gdLst>
              <a:gd name="T0" fmla="*/ 32 w 33"/>
              <a:gd name="T1" fmla="*/ 14 h 27"/>
              <a:gd name="T2" fmla="*/ 31 w 33"/>
              <a:gd name="T3" fmla="*/ 12 h 27"/>
              <a:gd name="T4" fmla="*/ 31 w 33"/>
              <a:gd name="T5" fmla="*/ 10 h 27"/>
              <a:gd name="T6" fmla="*/ 32 w 33"/>
              <a:gd name="T7" fmla="*/ 8 h 27"/>
              <a:gd name="T8" fmla="*/ 29 w 33"/>
              <a:gd name="T9" fmla="*/ 10 h 27"/>
              <a:gd name="T10" fmla="*/ 27 w 33"/>
              <a:gd name="T11" fmla="*/ 10 h 27"/>
              <a:gd name="T12" fmla="*/ 26 w 33"/>
              <a:gd name="T13" fmla="*/ 9 h 27"/>
              <a:gd name="T14" fmla="*/ 22 w 33"/>
              <a:gd name="T15" fmla="*/ 8 h 27"/>
              <a:gd name="T16" fmla="*/ 19 w 33"/>
              <a:gd name="T17" fmla="*/ 6 h 27"/>
              <a:gd name="T18" fmla="*/ 15 w 33"/>
              <a:gd name="T19" fmla="*/ 2 h 27"/>
              <a:gd name="T20" fmla="*/ 12 w 33"/>
              <a:gd name="T21" fmla="*/ 0 h 27"/>
              <a:gd name="T22" fmla="*/ 10 w 33"/>
              <a:gd name="T23" fmla="*/ 1 h 27"/>
              <a:gd name="T24" fmla="*/ 11 w 33"/>
              <a:gd name="T25" fmla="*/ 4 h 27"/>
              <a:gd name="T26" fmla="*/ 10 w 33"/>
              <a:gd name="T27" fmla="*/ 7 h 27"/>
              <a:gd name="T28" fmla="*/ 10 w 33"/>
              <a:gd name="T29" fmla="*/ 11 h 27"/>
              <a:gd name="T30" fmla="*/ 9 w 33"/>
              <a:gd name="T31" fmla="*/ 13 h 27"/>
              <a:gd name="T32" fmla="*/ 8 w 33"/>
              <a:gd name="T33" fmla="*/ 15 h 27"/>
              <a:gd name="T34" fmla="*/ 5 w 33"/>
              <a:gd name="T35" fmla="*/ 14 h 27"/>
              <a:gd name="T36" fmla="*/ 3 w 33"/>
              <a:gd name="T37" fmla="*/ 15 h 27"/>
              <a:gd name="T38" fmla="*/ 3 w 33"/>
              <a:gd name="T39" fmla="*/ 17 h 27"/>
              <a:gd name="T40" fmla="*/ 0 w 33"/>
              <a:gd name="T41" fmla="*/ 21 h 27"/>
              <a:gd name="T42" fmla="*/ 2 w 33"/>
              <a:gd name="T43" fmla="*/ 23 h 27"/>
              <a:gd name="T44" fmla="*/ 1 w 33"/>
              <a:gd name="T45" fmla="*/ 26 h 27"/>
              <a:gd name="T46" fmla="*/ 2 w 33"/>
              <a:gd name="T47" fmla="*/ 27 h 27"/>
              <a:gd name="T48" fmla="*/ 5 w 33"/>
              <a:gd name="T49" fmla="*/ 25 h 27"/>
              <a:gd name="T50" fmla="*/ 7 w 33"/>
              <a:gd name="T51" fmla="*/ 24 h 27"/>
              <a:gd name="T52" fmla="*/ 4 w 33"/>
              <a:gd name="T53" fmla="*/ 22 h 27"/>
              <a:gd name="T54" fmla="*/ 4 w 33"/>
              <a:gd name="T55" fmla="*/ 20 h 27"/>
              <a:gd name="T56" fmla="*/ 6 w 33"/>
              <a:gd name="T57" fmla="*/ 21 h 27"/>
              <a:gd name="T58" fmla="*/ 9 w 33"/>
              <a:gd name="T59" fmla="*/ 20 h 27"/>
              <a:gd name="T60" fmla="*/ 13 w 33"/>
              <a:gd name="T61" fmla="*/ 20 h 27"/>
              <a:gd name="T62" fmla="*/ 15 w 33"/>
              <a:gd name="T63" fmla="*/ 22 h 27"/>
              <a:gd name="T64" fmla="*/ 18 w 33"/>
              <a:gd name="T65" fmla="*/ 23 h 27"/>
              <a:gd name="T66" fmla="*/ 20 w 33"/>
              <a:gd name="T67" fmla="*/ 23 h 27"/>
              <a:gd name="T68" fmla="*/ 20 w 33"/>
              <a:gd name="T69" fmla="*/ 20 h 27"/>
              <a:gd name="T70" fmla="*/ 22 w 33"/>
              <a:gd name="T71" fmla="*/ 19 h 27"/>
              <a:gd name="T72" fmla="*/ 25 w 33"/>
              <a:gd name="T73" fmla="*/ 17 h 27"/>
              <a:gd name="T74" fmla="*/ 28 w 33"/>
              <a:gd name="T75" fmla="*/ 17 h 27"/>
              <a:gd name="T76" fmla="*/ 31 w 33"/>
              <a:gd name="T77" fmla="*/ 1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3" h="27">
                <a:moveTo>
                  <a:pt x="33" y="15"/>
                </a:moveTo>
                <a:cubicBezTo>
                  <a:pt x="32" y="14"/>
                  <a:pt x="32" y="14"/>
                  <a:pt x="32" y="14"/>
                </a:cubicBezTo>
                <a:cubicBezTo>
                  <a:pt x="32" y="13"/>
                  <a:pt x="32" y="13"/>
                  <a:pt x="32" y="13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0"/>
                  <a:pt x="31" y="10"/>
                  <a:pt x="31" y="10"/>
                </a:cubicBezTo>
                <a:cubicBezTo>
                  <a:pt x="32" y="9"/>
                  <a:pt x="32" y="9"/>
                  <a:pt x="32" y="9"/>
                </a:cubicBezTo>
                <a:cubicBezTo>
                  <a:pt x="32" y="8"/>
                  <a:pt x="32" y="8"/>
                  <a:pt x="32" y="8"/>
                </a:cubicBezTo>
                <a:cubicBezTo>
                  <a:pt x="31" y="9"/>
                  <a:pt x="31" y="9"/>
                  <a:pt x="31" y="9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9"/>
                  <a:pt x="26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9"/>
                  <a:pt x="26" y="10"/>
                  <a:pt x="24" y="9"/>
                </a:cubicBezTo>
                <a:cubicBezTo>
                  <a:pt x="23" y="8"/>
                  <a:pt x="22" y="8"/>
                  <a:pt x="22" y="8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6"/>
                  <a:pt x="19" y="6"/>
                </a:cubicBezTo>
                <a:cubicBezTo>
                  <a:pt x="18" y="5"/>
                  <a:pt x="16" y="3"/>
                  <a:pt x="16" y="3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1"/>
                  <a:pt x="14" y="1"/>
                  <a:pt x="14" y="1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6"/>
                  <a:pt x="11" y="6"/>
                  <a:pt x="11" y="6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9"/>
                  <a:pt x="11" y="9"/>
                  <a:pt x="11" y="9"/>
                </a:cubicBezTo>
                <a:cubicBezTo>
                  <a:pt x="10" y="11"/>
                  <a:pt x="10" y="11"/>
                  <a:pt x="10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3"/>
                  <a:pt x="9" y="13"/>
                  <a:pt x="9" y="13"/>
                </a:cubicBezTo>
                <a:cubicBezTo>
                  <a:pt x="9" y="14"/>
                  <a:pt x="9" y="14"/>
                  <a:pt x="9" y="14"/>
                </a:cubicBezTo>
                <a:cubicBezTo>
                  <a:pt x="8" y="15"/>
                  <a:pt x="8" y="15"/>
                  <a:pt x="8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5" y="14"/>
                  <a:pt x="5" y="14"/>
                  <a:pt x="5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16"/>
                  <a:pt x="4" y="16"/>
                  <a:pt x="4" y="16"/>
                </a:cubicBezTo>
                <a:cubicBezTo>
                  <a:pt x="3" y="17"/>
                  <a:pt x="3" y="17"/>
                  <a:pt x="3" y="17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2"/>
                  <a:pt x="0" y="22"/>
                  <a:pt x="0" y="22"/>
                </a:cubicBezTo>
                <a:cubicBezTo>
                  <a:pt x="2" y="23"/>
                  <a:pt x="2" y="23"/>
                  <a:pt x="2" y="23"/>
                </a:cubicBezTo>
                <a:cubicBezTo>
                  <a:pt x="2" y="25"/>
                  <a:pt x="2" y="25"/>
                  <a:pt x="2" y="25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7"/>
                  <a:pt x="1" y="27"/>
                  <a:pt x="1" y="27"/>
                </a:cubicBezTo>
                <a:cubicBezTo>
                  <a:pt x="2" y="27"/>
                  <a:pt x="2" y="27"/>
                  <a:pt x="2" y="27"/>
                </a:cubicBezTo>
                <a:cubicBezTo>
                  <a:pt x="4" y="26"/>
                  <a:pt x="4" y="26"/>
                  <a:pt x="4" y="26"/>
                </a:cubicBezTo>
                <a:cubicBezTo>
                  <a:pt x="5" y="25"/>
                  <a:pt x="5" y="25"/>
                  <a:pt x="5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5" y="23"/>
                  <a:pt x="5" y="23"/>
                  <a:pt x="5" y="23"/>
                </a:cubicBezTo>
                <a:cubicBezTo>
                  <a:pt x="4" y="22"/>
                  <a:pt x="4" y="22"/>
                  <a:pt x="4" y="22"/>
                </a:cubicBezTo>
                <a:cubicBezTo>
                  <a:pt x="3" y="21"/>
                  <a:pt x="3" y="21"/>
                  <a:pt x="3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6" y="21"/>
                  <a:pt x="6" y="21"/>
                  <a:pt x="6" y="21"/>
                </a:cubicBezTo>
                <a:cubicBezTo>
                  <a:pt x="8" y="20"/>
                  <a:pt x="8" y="20"/>
                  <a:pt x="8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3" y="20"/>
                  <a:pt x="13" y="20"/>
                  <a:pt x="13" y="20"/>
                </a:cubicBezTo>
                <a:cubicBezTo>
                  <a:pt x="14" y="21"/>
                  <a:pt x="14" y="21"/>
                  <a:pt x="14" y="21"/>
                </a:cubicBezTo>
                <a:cubicBezTo>
                  <a:pt x="15" y="22"/>
                  <a:pt x="15" y="22"/>
                  <a:pt x="15" y="22"/>
                </a:cubicBezTo>
                <a:cubicBezTo>
                  <a:pt x="16" y="22"/>
                  <a:pt x="16" y="22"/>
                  <a:pt x="16" y="22"/>
                </a:cubicBezTo>
                <a:cubicBezTo>
                  <a:pt x="18" y="23"/>
                  <a:pt x="18" y="23"/>
                  <a:pt x="18" y="23"/>
                </a:cubicBezTo>
                <a:cubicBezTo>
                  <a:pt x="19" y="23"/>
                  <a:pt x="19" y="23"/>
                  <a:pt x="19" y="23"/>
                </a:cubicBezTo>
                <a:cubicBezTo>
                  <a:pt x="20" y="23"/>
                  <a:pt x="20" y="23"/>
                  <a:pt x="20" y="23"/>
                </a:cubicBezTo>
                <a:cubicBezTo>
                  <a:pt x="20" y="22"/>
                  <a:pt x="20" y="22"/>
                  <a:pt x="20" y="22"/>
                </a:cubicBezTo>
                <a:cubicBezTo>
                  <a:pt x="20" y="20"/>
                  <a:pt x="20" y="20"/>
                  <a:pt x="20" y="20"/>
                </a:cubicBezTo>
                <a:cubicBezTo>
                  <a:pt x="21" y="19"/>
                  <a:pt x="21" y="19"/>
                  <a:pt x="21" y="19"/>
                </a:cubicBezTo>
                <a:cubicBezTo>
                  <a:pt x="22" y="19"/>
                  <a:pt x="22" y="19"/>
                  <a:pt x="22" y="19"/>
                </a:cubicBezTo>
                <a:cubicBezTo>
                  <a:pt x="24" y="17"/>
                  <a:pt x="24" y="17"/>
                  <a:pt x="24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8" y="17"/>
                  <a:pt x="28" y="17"/>
                  <a:pt x="28" y="17"/>
                </a:cubicBezTo>
                <a:cubicBezTo>
                  <a:pt x="29" y="17"/>
                  <a:pt x="29" y="17"/>
                  <a:pt x="29" y="17"/>
                </a:cubicBezTo>
                <a:cubicBezTo>
                  <a:pt x="31" y="16"/>
                  <a:pt x="31" y="16"/>
                  <a:pt x="31" y="16"/>
                </a:cubicBezTo>
                <a:lnTo>
                  <a:pt x="33" y="15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03" name="Freeform 29">
            <a:extLst>
              <a:ext uri="{FF2B5EF4-FFF2-40B4-BE49-F238E27FC236}">
                <a16:creationId xmlns:a16="http://schemas.microsoft.com/office/drawing/2014/main" id="{4508326F-6B21-4D29-8347-51B633143688}"/>
              </a:ext>
            </a:extLst>
          </p:cNvPr>
          <p:cNvSpPr>
            <a:spLocks/>
          </p:cNvSpPr>
          <p:nvPr userDrawn="1"/>
        </p:nvSpPr>
        <p:spPr bwMode="auto">
          <a:xfrm>
            <a:off x="7956947" y="3228975"/>
            <a:ext cx="323850" cy="407988"/>
          </a:xfrm>
          <a:custGeom>
            <a:avLst/>
            <a:gdLst>
              <a:gd name="T0" fmla="*/ 238 w 272"/>
              <a:gd name="T1" fmla="*/ 155 h 257"/>
              <a:gd name="T2" fmla="*/ 251 w 272"/>
              <a:gd name="T3" fmla="*/ 129 h 257"/>
              <a:gd name="T4" fmla="*/ 251 w 272"/>
              <a:gd name="T5" fmla="*/ 102 h 257"/>
              <a:gd name="T6" fmla="*/ 264 w 272"/>
              <a:gd name="T7" fmla="*/ 89 h 257"/>
              <a:gd name="T8" fmla="*/ 272 w 272"/>
              <a:gd name="T9" fmla="*/ 62 h 257"/>
              <a:gd name="T10" fmla="*/ 264 w 272"/>
              <a:gd name="T11" fmla="*/ 31 h 257"/>
              <a:gd name="T12" fmla="*/ 259 w 272"/>
              <a:gd name="T13" fmla="*/ 9 h 257"/>
              <a:gd name="T14" fmla="*/ 247 w 272"/>
              <a:gd name="T15" fmla="*/ 4 h 257"/>
              <a:gd name="T16" fmla="*/ 255 w 272"/>
              <a:gd name="T17" fmla="*/ 18 h 257"/>
              <a:gd name="T18" fmla="*/ 238 w 272"/>
              <a:gd name="T19" fmla="*/ 9 h 257"/>
              <a:gd name="T20" fmla="*/ 225 w 272"/>
              <a:gd name="T21" fmla="*/ 27 h 257"/>
              <a:gd name="T22" fmla="*/ 225 w 272"/>
              <a:gd name="T23" fmla="*/ 44 h 257"/>
              <a:gd name="T24" fmla="*/ 225 w 272"/>
              <a:gd name="T25" fmla="*/ 58 h 257"/>
              <a:gd name="T26" fmla="*/ 217 w 272"/>
              <a:gd name="T27" fmla="*/ 84 h 257"/>
              <a:gd name="T28" fmla="*/ 204 w 272"/>
              <a:gd name="T29" fmla="*/ 107 h 257"/>
              <a:gd name="T30" fmla="*/ 187 w 272"/>
              <a:gd name="T31" fmla="*/ 129 h 257"/>
              <a:gd name="T32" fmla="*/ 161 w 272"/>
              <a:gd name="T33" fmla="*/ 138 h 257"/>
              <a:gd name="T34" fmla="*/ 157 w 272"/>
              <a:gd name="T35" fmla="*/ 129 h 257"/>
              <a:gd name="T36" fmla="*/ 149 w 272"/>
              <a:gd name="T37" fmla="*/ 124 h 257"/>
              <a:gd name="T38" fmla="*/ 140 w 272"/>
              <a:gd name="T39" fmla="*/ 142 h 257"/>
              <a:gd name="T40" fmla="*/ 132 w 272"/>
              <a:gd name="T41" fmla="*/ 160 h 257"/>
              <a:gd name="T42" fmla="*/ 127 w 272"/>
              <a:gd name="T43" fmla="*/ 173 h 257"/>
              <a:gd name="T44" fmla="*/ 106 w 272"/>
              <a:gd name="T45" fmla="*/ 173 h 257"/>
              <a:gd name="T46" fmla="*/ 72 w 272"/>
              <a:gd name="T47" fmla="*/ 182 h 257"/>
              <a:gd name="T48" fmla="*/ 42 w 272"/>
              <a:gd name="T49" fmla="*/ 182 h 257"/>
              <a:gd name="T50" fmla="*/ 25 w 272"/>
              <a:gd name="T51" fmla="*/ 204 h 257"/>
              <a:gd name="T52" fmla="*/ 0 w 272"/>
              <a:gd name="T53" fmla="*/ 213 h 257"/>
              <a:gd name="T54" fmla="*/ 12 w 272"/>
              <a:gd name="T55" fmla="*/ 226 h 257"/>
              <a:gd name="T56" fmla="*/ 29 w 272"/>
              <a:gd name="T57" fmla="*/ 226 h 257"/>
              <a:gd name="T58" fmla="*/ 38 w 272"/>
              <a:gd name="T59" fmla="*/ 218 h 257"/>
              <a:gd name="T60" fmla="*/ 55 w 272"/>
              <a:gd name="T61" fmla="*/ 218 h 257"/>
              <a:gd name="T62" fmla="*/ 89 w 272"/>
              <a:gd name="T63" fmla="*/ 200 h 257"/>
              <a:gd name="T64" fmla="*/ 97 w 272"/>
              <a:gd name="T65" fmla="*/ 209 h 257"/>
              <a:gd name="T66" fmla="*/ 72 w 272"/>
              <a:gd name="T67" fmla="*/ 218 h 257"/>
              <a:gd name="T68" fmla="*/ 59 w 272"/>
              <a:gd name="T69" fmla="*/ 226 h 257"/>
              <a:gd name="T70" fmla="*/ 42 w 272"/>
              <a:gd name="T71" fmla="*/ 235 h 257"/>
              <a:gd name="T72" fmla="*/ 38 w 272"/>
              <a:gd name="T73" fmla="*/ 244 h 257"/>
              <a:gd name="T74" fmla="*/ 46 w 272"/>
              <a:gd name="T75" fmla="*/ 257 h 257"/>
              <a:gd name="T76" fmla="*/ 63 w 272"/>
              <a:gd name="T77" fmla="*/ 244 h 257"/>
              <a:gd name="T78" fmla="*/ 80 w 272"/>
              <a:gd name="T79" fmla="*/ 244 h 257"/>
              <a:gd name="T80" fmla="*/ 93 w 272"/>
              <a:gd name="T81" fmla="*/ 226 h 257"/>
              <a:gd name="T82" fmla="*/ 97 w 272"/>
              <a:gd name="T83" fmla="*/ 218 h 257"/>
              <a:gd name="T84" fmla="*/ 110 w 272"/>
              <a:gd name="T85" fmla="*/ 204 h 257"/>
              <a:gd name="T86" fmla="*/ 102 w 272"/>
              <a:gd name="T87" fmla="*/ 218 h 257"/>
              <a:gd name="T88" fmla="*/ 106 w 272"/>
              <a:gd name="T89" fmla="*/ 231 h 257"/>
              <a:gd name="T90" fmla="*/ 123 w 272"/>
              <a:gd name="T91" fmla="*/ 240 h 257"/>
              <a:gd name="T92" fmla="*/ 136 w 272"/>
              <a:gd name="T93" fmla="*/ 218 h 257"/>
              <a:gd name="T94" fmla="*/ 144 w 272"/>
              <a:gd name="T95" fmla="*/ 209 h 257"/>
              <a:gd name="T96" fmla="*/ 144 w 272"/>
              <a:gd name="T97" fmla="*/ 195 h 257"/>
              <a:gd name="T98" fmla="*/ 157 w 272"/>
              <a:gd name="T99" fmla="*/ 204 h 257"/>
              <a:gd name="T100" fmla="*/ 170 w 272"/>
              <a:gd name="T101" fmla="*/ 209 h 257"/>
              <a:gd name="T102" fmla="*/ 187 w 272"/>
              <a:gd name="T103" fmla="*/ 200 h 257"/>
              <a:gd name="T104" fmla="*/ 195 w 272"/>
              <a:gd name="T105" fmla="*/ 200 h 257"/>
              <a:gd name="T106" fmla="*/ 204 w 272"/>
              <a:gd name="T107" fmla="*/ 200 h 257"/>
              <a:gd name="T108" fmla="*/ 212 w 272"/>
              <a:gd name="T109" fmla="*/ 191 h 257"/>
              <a:gd name="T110" fmla="*/ 221 w 272"/>
              <a:gd name="T111" fmla="*/ 182 h 257"/>
              <a:gd name="T112" fmla="*/ 221 w 272"/>
              <a:gd name="T113" fmla="*/ 195 h 257"/>
              <a:gd name="T114" fmla="*/ 234 w 272"/>
              <a:gd name="T115" fmla="*/ 182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72" h="257">
                <a:moveTo>
                  <a:pt x="247" y="173"/>
                </a:moveTo>
                <a:lnTo>
                  <a:pt x="242" y="164"/>
                </a:lnTo>
                <a:lnTo>
                  <a:pt x="238" y="155"/>
                </a:lnTo>
                <a:lnTo>
                  <a:pt x="242" y="146"/>
                </a:lnTo>
                <a:lnTo>
                  <a:pt x="247" y="138"/>
                </a:lnTo>
                <a:lnTo>
                  <a:pt x="251" y="129"/>
                </a:lnTo>
                <a:lnTo>
                  <a:pt x="251" y="115"/>
                </a:lnTo>
                <a:lnTo>
                  <a:pt x="247" y="111"/>
                </a:lnTo>
                <a:lnTo>
                  <a:pt x="251" y="102"/>
                </a:lnTo>
                <a:lnTo>
                  <a:pt x="255" y="98"/>
                </a:lnTo>
                <a:lnTo>
                  <a:pt x="264" y="98"/>
                </a:lnTo>
                <a:lnTo>
                  <a:pt x="264" y="89"/>
                </a:lnTo>
                <a:lnTo>
                  <a:pt x="264" y="84"/>
                </a:lnTo>
                <a:lnTo>
                  <a:pt x="272" y="75"/>
                </a:lnTo>
                <a:lnTo>
                  <a:pt x="272" y="62"/>
                </a:lnTo>
                <a:lnTo>
                  <a:pt x="272" y="53"/>
                </a:lnTo>
                <a:lnTo>
                  <a:pt x="268" y="40"/>
                </a:lnTo>
                <a:lnTo>
                  <a:pt x="264" y="31"/>
                </a:lnTo>
                <a:lnTo>
                  <a:pt x="259" y="27"/>
                </a:lnTo>
                <a:lnTo>
                  <a:pt x="259" y="18"/>
                </a:lnTo>
                <a:lnTo>
                  <a:pt x="259" y="9"/>
                </a:lnTo>
                <a:lnTo>
                  <a:pt x="255" y="4"/>
                </a:lnTo>
                <a:lnTo>
                  <a:pt x="247" y="0"/>
                </a:lnTo>
                <a:lnTo>
                  <a:pt x="247" y="4"/>
                </a:lnTo>
                <a:lnTo>
                  <a:pt x="247" y="9"/>
                </a:lnTo>
                <a:lnTo>
                  <a:pt x="255" y="9"/>
                </a:lnTo>
                <a:lnTo>
                  <a:pt x="255" y="18"/>
                </a:lnTo>
                <a:lnTo>
                  <a:pt x="247" y="18"/>
                </a:lnTo>
                <a:lnTo>
                  <a:pt x="247" y="22"/>
                </a:lnTo>
                <a:lnTo>
                  <a:pt x="238" y="9"/>
                </a:lnTo>
                <a:lnTo>
                  <a:pt x="234" y="9"/>
                </a:lnTo>
                <a:lnTo>
                  <a:pt x="234" y="18"/>
                </a:lnTo>
                <a:lnTo>
                  <a:pt x="225" y="27"/>
                </a:lnTo>
                <a:lnTo>
                  <a:pt x="221" y="31"/>
                </a:lnTo>
                <a:lnTo>
                  <a:pt x="225" y="35"/>
                </a:lnTo>
                <a:lnTo>
                  <a:pt x="225" y="44"/>
                </a:lnTo>
                <a:lnTo>
                  <a:pt x="221" y="49"/>
                </a:lnTo>
                <a:lnTo>
                  <a:pt x="225" y="53"/>
                </a:lnTo>
                <a:lnTo>
                  <a:pt x="225" y="58"/>
                </a:lnTo>
                <a:lnTo>
                  <a:pt x="221" y="67"/>
                </a:lnTo>
                <a:lnTo>
                  <a:pt x="221" y="80"/>
                </a:lnTo>
                <a:lnTo>
                  <a:pt x="217" y="84"/>
                </a:lnTo>
                <a:lnTo>
                  <a:pt x="212" y="93"/>
                </a:lnTo>
                <a:lnTo>
                  <a:pt x="212" y="102"/>
                </a:lnTo>
                <a:lnTo>
                  <a:pt x="204" y="107"/>
                </a:lnTo>
                <a:lnTo>
                  <a:pt x="200" y="111"/>
                </a:lnTo>
                <a:lnTo>
                  <a:pt x="191" y="120"/>
                </a:lnTo>
                <a:lnTo>
                  <a:pt x="187" y="129"/>
                </a:lnTo>
                <a:lnTo>
                  <a:pt x="178" y="129"/>
                </a:lnTo>
                <a:lnTo>
                  <a:pt x="170" y="138"/>
                </a:lnTo>
                <a:lnTo>
                  <a:pt x="161" y="138"/>
                </a:lnTo>
                <a:lnTo>
                  <a:pt x="157" y="138"/>
                </a:lnTo>
                <a:lnTo>
                  <a:pt x="149" y="133"/>
                </a:lnTo>
                <a:lnTo>
                  <a:pt x="157" y="129"/>
                </a:lnTo>
                <a:lnTo>
                  <a:pt x="157" y="124"/>
                </a:lnTo>
                <a:lnTo>
                  <a:pt x="153" y="120"/>
                </a:lnTo>
                <a:lnTo>
                  <a:pt x="149" y="124"/>
                </a:lnTo>
                <a:lnTo>
                  <a:pt x="144" y="129"/>
                </a:lnTo>
                <a:lnTo>
                  <a:pt x="144" y="138"/>
                </a:lnTo>
                <a:lnTo>
                  <a:pt x="140" y="142"/>
                </a:lnTo>
                <a:lnTo>
                  <a:pt x="140" y="146"/>
                </a:lnTo>
                <a:lnTo>
                  <a:pt x="136" y="155"/>
                </a:lnTo>
                <a:lnTo>
                  <a:pt x="132" y="160"/>
                </a:lnTo>
                <a:lnTo>
                  <a:pt x="123" y="164"/>
                </a:lnTo>
                <a:lnTo>
                  <a:pt x="123" y="169"/>
                </a:lnTo>
                <a:lnTo>
                  <a:pt x="127" y="173"/>
                </a:lnTo>
                <a:lnTo>
                  <a:pt x="119" y="178"/>
                </a:lnTo>
                <a:lnTo>
                  <a:pt x="110" y="178"/>
                </a:lnTo>
                <a:lnTo>
                  <a:pt x="106" y="173"/>
                </a:lnTo>
                <a:lnTo>
                  <a:pt x="93" y="173"/>
                </a:lnTo>
                <a:lnTo>
                  <a:pt x="85" y="178"/>
                </a:lnTo>
                <a:lnTo>
                  <a:pt x="72" y="182"/>
                </a:lnTo>
                <a:lnTo>
                  <a:pt x="63" y="182"/>
                </a:lnTo>
                <a:lnTo>
                  <a:pt x="51" y="178"/>
                </a:lnTo>
                <a:lnTo>
                  <a:pt x="42" y="182"/>
                </a:lnTo>
                <a:lnTo>
                  <a:pt x="38" y="191"/>
                </a:lnTo>
                <a:lnTo>
                  <a:pt x="29" y="195"/>
                </a:lnTo>
                <a:lnTo>
                  <a:pt x="25" y="204"/>
                </a:lnTo>
                <a:lnTo>
                  <a:pt x="17" y="209"/>
                </a:lnTo>
                <a:lnTo>
                  <a:pt x="8" y="213"/>
                </a:lnTo>
                <a:lnTo>
                  <a:pt x="0" y="213"/>
                </a:lnTo>
                <a:lnTo>
                  <a:pt x="0" y="222"/>
                </a:lnTo>
                <a:lnTo>
                  <a:pt x="4" y="226"/>
                </a:lnTo>
                <a:lnTo>
                  <a:pt x="12" y="226"/>
                </a:lnTo>
                <a:lnTo>
                  <a:pt x="17" y="222"/>
                </a:lnTo>
                <a:lnTo>
                  <a:pt x="25" y="222"/>
                </a:lnTo>
                <a:lnTo>
                  <a:pt x="29" y="226"/>
                </a:lnTo>
                <a:lnTo>
                  <a:pt x="38" y="226"/>
                </a:lnTo>
                <a:lnTo>
                  <a:pt x="34" y="222"/>
                </a:lnTo>
                <a:lnTo>
                  <a:pt x="38" y="218"/>
                </a:lnTo>
                <a:lnTo>
                  <a:pt x="42" y="218"/>
                </a:lnTo>
                <a:lnTo>
                  <a:pt x="55" y="213"/>
                </a:lnTo>
                <a:lnTo>
                  <a:pt x="55" y="218"/>
                </a:lnTo>
                <a:lnTo>
                  <a:pt x="59" y="213"/>
                </a:lnTo>
                <a:lnTo>
                  <a:pt x="76" y="209"/>
                </a:lnTo>
                <a:lnTo>
                  <a:pt x="89" y="200"/>
                </a:lnTo>
                <a:lnTo>
                  <a:pt x="93" y="200"/>
                </a:lnTo>
                <a:lnTo>
                  <a:pt x="97" y="204"/>
                </a:lnTo>
                <a:lnTo>
                  <a:pt x="97" y="209"/>
                </a:lnTo>
                <a:lnTo>
                  <a:pt x="89" y="218"/>
                </a:lnTo>
                <a:lnTo>
                  <a:pt x="80" y="218"/>
                </a:lnTo>
                <a:lnTo>
                  <a:pt x="72" y="218"/>
                </a:lnTo>
                <a:lnTo>
                  <a:pt x="68" y="218"/>
                </a:lnTo>
                <a:lnTo>
                  <a:pt x="63" y="226"/>
                </a:lnTo>
                <a:lnTo>
                  <a:pt x="59" y="226"/>
                </a:lnTo>
                <a:lnTo>
                  <a:pt x="51" y="222"/>
                </a:lnTo>
                <a:lnTo>
                  <a:pt x="46" y="226"/>
                </a:lnTo>
                <a:lnTo>
                  <a:pt x="42" y="235"/>
                </a:lnTo>
                <a:lnTo>
                  <a:pt x="38" y="235"/>
                </a:lnTo>
                <a:lnTo>
                  <a:pt x="29" y="240"/>
                </a:lnTo>
                <a:lnTo>
                  <a:pt x="38" y="244"/>
                </a:lnTo>
                <a:lnTo>
                  <a:pt x="38" y="249"/>
                </a:lnTo>
                <a:lnTo>
                  <a:pt x="42" y="257"/>
                </a:lnTo>
                <a:lnTo>
                  <a:pt x="46" y="257"/>
                </a:lnTo>
                <a:lnTo>
                  <a:pt x="55" y="253"/>
                </a:lnTo>
                <a:lnTo>
                  <a:pt x="59" y="249"/>
                </a:lnTo>
                <a:lnTo>
                  <a:pt x="63" y="244"/>
                </a:lnTo>
                <a:lnTo>
                  <a:pt x="72" y="240"/>
                </a:lnTo>
                <a:lnTo>
                  <a:pt x="76" y="240"/>
                </a:lnTo>
                <a:lnTo>
                  <a:pt x="80" y="244"/>
                </a:lnTo>
                <a:lnTo>
                  <a:pt x="85" y="240"/>
                </a:lnTo>
                <a:lnTo>
                  <a:pt x="89" y="231"/>
                </a:lnTo>
                <a:lnTo>
                  <a:pt x="93" y="226"/>
                </a:lnTo>
                <a:lnTo>
                  <a:pt x="93" y="222"/>
                </a:lnTo>
                <a:lnTo>
                  <a:pt x="93" y="218"/>
                </a:lnTo>
                <a:lnTo>
                  <a:pt x="97" y="218"/>
                </a:lnTo>
                <a:lnTo>
                  <a:pt x="102" y="209"/>
                </a:lnTo>
                <a:lnTo>
                  <a:pt x="106" y="204"/>
                </a:lnTo>
                <a:lnTo>
                  <a:pt x="110" y="204"/>
                </a:lnTo>
                <a:lnTo>
                  <a:pt x="110" y="209"/>
                </a:lnTo>
                <a:lnTo>
                  <a:pt x="106" y="218"/>
                </a:lnTo>
                <a:lnTo>
                  <a:pt x="102" y="218"/>
                </a:lnTo>
                <a:lnTo>
                  <a:pt x="106" y="218"/>
                </a:lnTo>
                <a:lnTo>
                  <a:pt x="106" y="226"/>
                </a:lnTo>
                <a:lnTo>
                  <a:pt x="106" y="231"/>
                </a:lnTo>
                <a:lnTo>
                  <a:pt x="110" y="231"/>
                </a:lnTo>
                <a:lnTo>
                  <a:pt x="115" y="235"/>
                </a:lnTo>
                <a:lnTo>
                  <a:pt x="123" y="240"/>
                </a:lnTo>
                <a:lnTo>
                  <a:pt x="127" y="231"/>
                </a:lnTo>
                <a:lnTo>
                  <a:pt x="132" y="226"/>
                </a:lnTo>
                <a:lnTo>
                  <a:pt x="136" y="218"/>
                </a:lnTo>
                <a:lnTo>
                  <a:pt x="140" y="218"/>
                </a:lnTo>
                <a:lnTo>
                  <a:pt x="149" y="213"/>
                </a:lnTo>
                <a:lnTo>
                  <a:pt x="144" y="209"/>
                </a:lnTo>
                <a:lnTo>
                  <a:pt x="140" y="204"/>
                </a:lnTo>
                <a:lnTo>
                  <a:pt x="144" y="200"/>
                </a:lnTo>
                <a:lnTo>
                  <a:pt x="144" y="195"/>
                </a:lnTo>
                <a:lnTo>
                  <a:pt x="149" y="200"/>
                </a:lnTo>
                <a:lnTo>
                  <a:pt x="149" y="200"/>
                </a:lnTo>
                <a:lnTo>
                  <a:pt x="157" y="204"/>
                </a:lnTo>
                <a:lnTo>
                  <a:pt x="157" y="209"/>
                </a:lnTo>
                <a:lnTo>
                  <a:pt x="161" y="209"/>
                </a:lnTo>
                <a:lnTo>
                  <a:pt x="170" y="209"/>
                </a:lnTo>
                <a:lnTo>
                  <a:pt x="174" y="209"/>
                </a:lnTo>
                <a:lnTo>
                  <a:pt x="183" y="204"/>
                </a:lnTo>
                <a:lnTo>
                  <a:pt x="187" y="200"/>
                </a:lnTo>
                <a:lnTo>
                  <a:pt x="187" y="195"/>
                </a:lnTo>
                <a:lnTo>
                  <a:pt x="187" y="191"/>
                </a:lnTo>
                <a:lnTo>
                  <a:pt x="195" y="200"/>
                </a:lnTo>
                <a:lnTo>
                  <a:pt x="195" y="204"/>
                </a:lnTo>
                <a:lnTo>
                  <a:pt x="200" y="209"/>
                </a:lnTo>
                <a:lnTo>
                  <a:pt x="204" y="200"/>
                </a:lnTo>
                <a:lnTo>
                  <a:pt x="204" y="191"/>
                </a:lnTo>
                <a:lnTo>
                  <a:pt x="208" y="186"/>
                </a:lnTo>
                <a:lnTo>
                  <a:pt x="212" y="191"/>
                </a:lnTo>
                <a:lnTo>
                  <a:pt x="217" y="191"/>
                </a:lnTo>
                <a:lnTo>
                  <a:pt x="217" y="186"/>
                </a:lnTo>
                <a:lnTo>
                  <a:pt x="221" y="182"/>
                </a:lnTo>
                <a:lnTo>
                  <a:pt x="225" y="182"/>
                </a:lnTo>
                <a:lnTo>
                  <a:pt x="221" y="186"/>
                </a:lnTo>
                <a:lnTo>
                  <a:pt x="221" y="195"/>
                </a:lnTo>
                <a:lnTo>
                  <a:pt x="230" y="195"/>
                </a:lnTo>
                <a:lnTo>
                  <a:pt x="234" y="191"/>
                </a:lnTo>
                <a:lnTo>
                  <a:pt x="234" y="182"/>
                </a:lnTo>
                <a:lnTo>
                  <a:pt x="238" y="178"/>
                </a:lnTo>
                <a:lnTo>
                  <a:pt x="247" y="173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04" name="Freeform 30">
            <a:extLst>
              <a:ext uri="{FF2B5EF4-FFF2-40B4-BE49-F238E27FC236}">
                <a16:creationId xmlns:a16="http://schemas.microsoft.com/office/drawing/2014/main" id="{04AAD8E9-BE50-416A-B29D-A1AF24FB36A1}"/>
              </a:ext>
            </a:extLst>
          </p:cNvPr>
          <p:cNvSpPr>
            <a:spLocks/>
          </p:cNvSpPr>
          <p:nvPr userDrawn="1"/>
        </p:nvSpPr>
        <p:spPr bwMode="auto">
          <a:xfrm>
            <a:off x="7921229" y="3595689"/>
            <a:ext cx="65485" cy="119063"/>
          </a:xfrm>
          <a:custGeom>
            <a:avLst/>
            <a:gdLst>
              <a:gd name="T0" fmla="*/ 10 w 13"/>
              <a:gd name="T1" fmla="*/ 16 h 17"/>
              <a:gd name="T2" fmla="*/ 11 w 13"/>
              <a:gd name="T3" fmla="*/ 13 h 17"/>
              <a:gd name="T4" fmla="*/ 11 w 13"/>
              <a:gd name="T5" fmla="*/ 11 h 17"/>
              <a:gd name="T6" fmla="*/ 11 w 13"/>
              <a:gd name="T7" fmla="*/ 9 h 17"/>
              <a:gd name="T8" fmla="*/ 12 w 13"/>
              <a:gd name="T9" fmla="*/ 8 h 17"/>
              <a:gd name="T10" fmla="*/ 13 w 13"/>
              <a:gd name="T11" fmla="*/ 6 h 17"/>
              <a:gd name="T12" fmla="*/ 13 w 13"/>
              <a:gd name="T13" fmla="*/ 5 h 17"/>
              <a:gd name="T14" fmla="*/ 13 w 13"/>
              <a:gd name="T15" fmla="*/ 4 h 17"/>
              <a:gd name="T16" fmla="*/ 11 w 13"/>
              <a:gd name="T17" fmla="*/ 4 h 17"/>
              <a:gd name="T18" fmla="*/ 12 w 13"/>
              <a:gd name="T19" fmla="*/ 2 h 17"/>
              <a:gd name="T20" fmla="*/ 11 w 13"/>
              <a:gd name="T21" fmla="*/ 1 h 17"/>
              <a:gd name="T22" fmla="*/ 9 w 13"/>
              <a:gd name="T23" fmla="*/ 1 h 17"/>
              <a:gd name="T24" fmla="*/ 7 w 13"/>
              <a:gd name="T25" fmla="*/ 0 h 17"/>
              <a:gd name="T26" fmla="*/ 7 w 13"/>
              <a:gd name="T27" fmla="*/ 0 h 17"/>
              <a:gd name="T28" fmla="*/ 5 w 13"/>
              <a:gd name="T29" fmla="*/ 0 h 17"/>
              <a:gd name="T30" fmla="*/ 5 w 13"/>
              <a:gd name="T31" fmla="*/ 1 h 17"/>
              <a:gd name="T32" fmla="*/ 3 w 13"/>
              <a:gd name="T33" fmla="*/ 1 h 17"/>
              <a:gd name="T34" fmla="*/ 2 w 13"/>
              <a:gd name="T35" fmla="*/ 2 h 17"/>
              <a:gd name="T36" fmla="*/ 1 w 13"/>
              <a:gd name="T37" fmla="*/ 2 h 17"/>
              <a:gd name="T38" fmla="*/ 1 w 13"/>
              <a:gd name="T39" fmla="*/ 3 h 17"/>
              <a:gd name="T40" fmla="*/ 0 w 13"/>
              <a:gd name="T41" fmla="*/ 4 h 17"/>
              <a:gd name="T42" fmla="*/ 2 w 13"/>
              <a:gd name="T43" fmla="*/ 6 h 17"/>
              <a:gd name="T44" fmla="*/ 1 w 13"/>
              <a:gd name="T45" fmla="*/ 6 h 17"/>
              <a:gd name="T46" fmla="*/ 1 w 13"/>
              <a:gd name="T47" fmla="*/ 7 h 17"/>
              <a:gd name="T48" fmla="*/ 3 w 13"/>
              <a:gd name="T49" fmla="*/ 7 h 17"/>
              <a:gd name="T50" fmla="*/ 3 w 13"/>
              <a:gd name="T51" fmla="*/ 6 h 17"/>
              <a:gd name="T52" fmla="*/ 3 w 13"/>
              <a:gd name="T53" fmla="*/ 4 h 17"/>
              <a:gd name="T54" fmla="*/ 4 w 13"/>
              <a:gd name="T55" fmla="*/ 4 h 17"/>
              <a:gd name="T56" fmla="*/ 5 w 13"/>
              <a:gd name="T57" fmla="*/ 6 h 17"/>
              <a:gd name="T58" fmla="*/ 5 w 13"/>
              <a:gd name="T59" fmla="*/ 7 h 17"/>
              <a:gd name="T60" fmla="*/ 4 w 13"/>
              <a:gd name="T61" fmla="*/ 8 h 17"/>
              <a:gd name="T62" fmla="*/ 3 w 13"/>
              <a:gd name="T63" fmla="*/ 8 h 17"/>
              <a:gd name="T64" fmla="*/ 2 w 13"/>
              <a:gd name="T65" fmla="*/ 10 h 17"/>
              <a:gd name="T66" fmla="*/ 3 w 13"/>
              <a:gd name="T67" fmla="*/ 9 h 17"/>
              <a:gd name="T68" fmla="*/ 6 w 13"/>
              <a:gd name="T69" fmla="*/ 7 h 17"/>
              <a:gd name="T70" fmla="*/ 5 w 13"/>
              <a:gd name="T71" fmla="*/ 9 h 17"/>
              <a:gd name="T72" fmla="*/ 3 w 13"/>
              <a:gd name="T73" fmla="*/ 11 h 17"/>
              <a:gd name="T74" fmla="*/ 3 w 13"/>
              <a:gd name="T75" fmla="*/ 13 h 17"/>
              <a:gd name="T76" fmla="*/ 4 w 13"/>
              <a:gd name="T77" fmla="*/ 14 h 17"/>
              <a:gd name="T78" fmla="*/ 3 w 13"/>
              <a:gd name="T79" fmla="*/ 16 h 17"/>
              <a:gd name="T80" fmla="*/ 6 w 13"/>
              <a:gd name="T81" fmla="*/ 16 h 17"/>
              <a:gd name="T82" fmla="*/ 5 w 13"/>
              <a:gd name="T83" fmla="*/ 14 h 17"/>
              <a:gd name="T84" fmla="*/ 7 w 13"/>
              <a:gd name="T85" fmla="*/ 14 h 17"/>
              <a:gd name="T86" fmla="*/ 6 w 13"/>
              <a:gd name="T87" fmla="*/ 15 h 17"/>
              <a:gd name="T88" fmla="*/ 6 w 13"/>
              <a:gd name="T89" fmla="*/ 17 h 17"/>
              <a:gd name="T90" fmla="*/ 8 w 13"/>
              <a:gd name="T91" fmla="*/ 16 h 17"/>
              <a:gd name="T92" fmla="*/ 8 w 13"/>
              <a:gd name="T93" fmla="*/ 15 h 17"/>
              <a:gd name="T94" fmla="*/ 10 w 13"/>
              <a:gd name="T95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" h="17">
                <a:moveTo>
                  <a:pt x="10" y="16"/>
                </a:moveTo>
                <a:cubicBezTo>
                  <a:pt x="11" y="13"/>
                  <a:pt x="11" y="13"/>
                  <a:pt x="11" y="13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8"/>
                  <a:pt x="12" y="8"/>
                  <a:pt x="12" y="8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5"/>
                  <a:pt x="13" y="5"/>
                  <a:pt x="13" y="5"/>
                </a:cubicBezTo>
                <a:cubicBezTo>
                  <a:pt x="13" y="4"/>
                  <a:pt x="13" y="4"/>
                  <a:pt x="13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2" y="2"/>
                  <a:pt x="12" y="2"/>
                  <a:pt x="12" y="2"/>
                </a:cubicBezTo>
                <a:cubicBezTo>
                  <a:pt x="11" y="1"/>
                  <a:pt x="11" y="1"/>
                  <a:pt x="11" y="1"/>
                </a:cubicBezTo>
                <a:cubicBezTo>
                  <a:pt x="9" y="1"/>
                  <a:pt x="9" y="1"/>
                  <a:pt x="9" y="1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2" y="3"/>
                  <a:pt x="1" y="3"/>
                </a:cubicBezTo>
                <a:cubicBezTo>
                  <a:pt x="0" y="3"/>
                  <a:pt x="0" y="4"/>
                  <a:pt x="0" y="4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7"/>
                  <a:pt x="1" y="7"/>
                  <a:pt x="1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6"/>
                  <a:pt x="3" y="6"/>
                  <a:pt x="3" y="6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4" y="4"/>
                  <a:pt x="4" y="4"/>
                </a:cubicBezTo>
                <a:cubicBezTo>
                  <a:pt x="5" y="6"/>
                  <a:pt x="5" y="6"/>
                  <a:pt x="5" y="6"/>
                </a:cubicBezTo>
                <a:cubicBezTo>
                  <a:pt x="5" y="7"/>
                  <a:pt x="5" y="7"/>
                  <a:pt x="5" y="7"/>
                </a:cubicBezTo>
                <a:cubicBezTo>
                  <a:pt x="4" y="8"/>
                  <a:pt x="4" y="8"/>
                  <a:pt x="4" y="8"/>
                </a:cubicBezTo>
                <a:cubicBezTo>
                  <a:pt x="3" y="8"/>
                  <a:pt x="3" y="8"/>
                  <a:pt x="3" y="8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9"/>
                  <a:pt x="3" y="9"/>
                  <a:pt x="3" y="9"/>
                </a:cubicBezTo>
                <a:cubicBezTo>
                  <a:pt x="6" y="7"/>
                  <a:pt x="6" y="7"/>
                  <a:pt x="6" y="7"/>
                </a:cubicBezTo>
                <a:cubicBezTo>
                  <a:pt x="5" y="9"/>
                  <a:pt x="5" y="9"/>
                  <a:pt x="5" y="9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3"/>
                  <a:pt x="3" y="13"/>
                  <a:pt x="3" y="13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6"/>
                  <a:pt x="3" y="16"/>
                  <a:pt x="3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5" y="14"/>
                  <a:pt x="5" y="14"/>
                  <a:pt x="5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7"/>
                  <a:pt x="6" y="17"/>
                  <a:pt x="6" y="17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5"/>
                  <a:pt x="8" y="15"/>
                  <a:pt x="8" y="15"/>
                </a:cubicBezTo>
                <a:lnTo>
                  <a:pt x="10" y="16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05" name="Freeform 31">
            <a:extLst>
              <a:ext uri="{FF2B5EF4-FFF2-40B4-BE49-F238E27FC236}">
                <a16:creationId xmlns:a16="http://schemas.microsoft.com/office/drawing/2014/main" id="{9A6ED9B1-881F-4949-9A6F-C99460895293}"/>
              </a:ext>
            </a:extLst>
          </p:cNvPr>
          <p:cNvSpPr>
            <a:spLocks/>
          </p:cNvSpPr>
          <p:nvPr userDrawn="1"/>
        </p:nvSpPr>
        <p:spPr bwMode="auto">
          <a:xfrm>
            <a:off x="7905751" y="3835400"/>
            <a:ext cx="15479" cy="14288"/>
          </a:xfrm>
          <a:custGeom>
            <a:avLst/>
            <a:gdLst>
              <a:gd name="T0" fmla="*/ 0 w 13"/>
              <a:gd name="T1" fmla="*/ 9 h 9"/>
              <a:gd name="T2" fmla="*/ 8 w 13"/>
              <a:gd name="T3" fmla="*/ 9 h 9"/>
              <a:gd name="T4" fmla="*/ 13 w 13"/>
              <a:gd name="T5" fmla="*/ 0 h 9"/>
              <a:gd name="T6" fmla="*/ 0 w 13"/>
              <a:gd name="T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" h="9">
                <a:moveTo>
                  <a:pt x="0" y="9"/>
                </a:moveTo>
                <a:lnTo>
                  <a:pt x="8" y="9"/>
                </a:lnTo>
                <a:lnTo>
                  <a:pt x="13" y="0"/>
                </a:lnTo>
                <a:lnTo>
                  <a:pt x="0" y="9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06" name="Freeform 32">
            <a:extLst>
              <a:ext uri="{FF2B5EF4-FFF2-40B4-BE49-F238E27FC236}">
                <a16:creationId xmlns:a16="http://schemas.microsoft.com/office/drawing/2014/main" id="{FA93EB32-CF4D-4594-8B86-392B221B3D88}"/>
              </a:ext>
            </a:extLst>
          </p:cNvPr>
          <p:cNvSpPr>
            <a:spLocks/>
          </p:cNvSpPr>
          <p:nvPr userDrawn="1"/>
        </p:nvSpPr>
        <p:spPr bwMode="auto">
          <a:xfrm>
            <a:off x="8174832" y="3384550"/>
            <a:ext cx="9525" cy="20638"/>
          </a:xfrm>
          <a:custGeom>
            <a:avLst/>
            <a:gdLst>
              <a:gd name="T0" fmla="*/ 4 w 8"/>
              <a:gd name="T1" fmla="*/ 13 h 13"/>
              <a:gd name="T2" fmla="*/ 0 w 8"/>
              <a:gd name="T3" fmla="*/ 4 h 13"/>
              <a:gd name="T4" fmla="*/ 4 w 8"/>
              <a:gd name="T5" fmla="*/ 0 h 13"/>
              <a:gd name="T6" fmla="*/ 4 w 8"/>
              <a:gd name="T7" fmla="*/ 9 h 13"/>
              <a:gd name="T8" fmla="*/ 8 w 8"/>
              <a:gd name="T9" fmla="*/ 13 h 13"/>
              <a:gd name="T10" fmla="*/ 4 w 8"/>
              <a:gd name="T11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" h="13">
                <a:moveTo>
                  <a:pt x="4" y="13"/>
                </a:moveTo>
                <a:lnTo>
                  <a:pt x="0" y="4"/>
                </a:lnTo>
                <a:lnTo>
                  <a:pt x="4" y="0"/>
                </a:lnTo>
                <a:lnTo>
                  <a:pt x="4" y="9"/>
                </a:lnTo>
                <a:lnTo>
                  <a:pt x="8" y="13"/>
                </a:lnTo>
                <a:lnTo>
                  <a:pt x="4" y="13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07" name="Freeform 33">
            <a:extLst>
              <a:ext uri="{FF2B5EF4-FFF2-40B4-BE49-F238E27FC236}">
                <a16:creationId xmlns:a16="http://schemas.microsoft.com/office/drawing/2014/main" id="{851784A3-F71C-4257-BD54-0EF2F11BBB74}"/>
              </a:ext>
            </a:extLst>
          </p:cNvPr>
          <p:cNvSpPr>
            <a:spLocks/>
          </p:cNvSpPr>
          <p:nvPr userDrawn="1"/>
        </p:nvSpPr>
        <p:spPr bwMode="auto">
          <a:xfrm>
            <a:off x="8387953" y="3081339"/>
            <a:ext cx="25004" cy="34925"/>
          </a:xfrm>
          <a:custGeom>
            <a:avLst/>
            <a:gdLst>
              <a:gd name="T0" fmla="*/ 0 w 21"/>
              <a:gd name="T1" fmla="*/ 22 h 22"/>
              <a:gd name="T2" fmla="*/ 17 w 21"/>
              <a:gd name="T3" fmla="*/ 0 h 22"/>
              <a:gd name="T4" fmla="*/ 21 w 21"/>
              <a:gd name="T5" fmla="*/ 4 h 22"/>
              <a:gd name="T6" fmla="*/ 12 w 21"/>
              <a:gd name="T7" fmla="*/ 13 h 22"/>
              <a:gd name="T8" fmla="*/ 0 w 21"/>
              <a:gd name="T9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2">
                <a:moveTo>
                  <a:pt x="0" y="22"/>
                </a:moveTo>
                <a:lnTo>
                  <a:pt x="17" y="0"/>
                </a:lnTo>
                <a:lnTo>
                  <a:pt x="21" y="4"/>
                </a:lnTo>
                <a:lnTo>
                  <a:pt x="12" y="13"/>
                </a:lnTo>
                <a:lnTo>
                  <a:pt x="0" y="22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08" name="Freeform 34">
            <a:extLst>
              <a:ext uri="{FF2B5EF4-FFF2-40B4-BE49-F238E27FC236}">
                <a16:creationId xmlns:a16="http://schemas.microsoft.com/office/drawing/2014/main" id="{559BDBDD-0894-41C0-81B5-87FB8B41F8DB}"/>
              </a:ext>
            </a:extLst>
          </p:cNvPr>
          <p:cNvSpPr>
            <a:spLocks/>
          </p:cNvSpPr>
          <p:nvPr userDrawn="1"/>
        </p:nvSpPr>
        <p:spPr bwMode="auto">
          <a:xfrm>
            <a:off x="8422483" y="3024188"/>
            <a:ext cx="60722" cy="63500"/>
          </a:xfrm>
          <a:custGeom>
            <a:avLst/>
            <a:gdLst>
              <a:gd name="T0" fmla="*/ 0 w 51"/>
              <a:gd name="T1" fmla="*/ 36 h 40"/>
              <a:gd name="T2" fmla="*/ 5 w 51"/>
              <a:gd name="T3" fmla="*/ 31 h 40"/>
              <a:gd name="T4" fmla="*/ 13 w 51"/>
              <a:gd name="T5" fmla="*/ 27 h 40"/>
              <a:gd name="T6" fmla="*/ 22 w 51"/>
              <a:gd name="T7" fmla="*/ 18 h 40"/>
              <a:gd name="T8" fmla="*/ 30 w 51"/>
              <a:gd name="T9" fmla="*/ 14 h 40"/>
              <a:gd name="T10" fmla="*/ 34 w 51"/>
              <a:gd name="T11" fmla="*/ 9 h 40"/>
              <a:gd name="T12" fmla="*/ 43 w 51"/>
              <a:gd name="T13" fmla="*/ 5 h 40"/>
              <a:gd name="T14" fmla="*/ 51 w 51"/>
              <a:gd name="T15" fmla="*/ 0 h 40"/>
              <a:gd name="T16" fmla="*/ 51 w 51"/>
              <a:gd name="T17" fmla="*/ 9 h 40"/>
              <a:gd name="T18" fmla="*/ 43 w 51"/>
              <a:gd name="T19" fmla="*/ 14 h 40"/>
              <a:gd name="T20" fmla="*/ 34 w 51"/>
              <a:gd name="T21" fmla="*/ 18 h 40"/>
              <a:gd name="T22" fmla="*/ 22 w 51"/>
              <a:gd name="T23" fmla="*/ 27 h 40"/>
              <a:gd name="T24" fmla="*/ 13 w 51"/>
              <a:gd name="T25" fmla="*/ 31 h 40"/>
              <a:gd name="T26" fmla="*/ 0 w 51"/>
              <a:gd name="T27" fmla="*/ 40 h 40"/>
              <a:gd name="T28" fmla="*/ 0 w 51"/>
              <a:gd name="T29" fmla="*/ 3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1" h="40">
                <a:moveTo>
                  <a:pt x="0" y="36"/>
                </a:moveTo>
                <a:lnTo>
                  <a:pt x="5" y="31"/>
                </a:lnTo>
                <a:lnTo>
                  <a:pt x="13" y="27"/>
                </a:lnTo>
                <a:lnTo>
                  <a:pt x="22" y="18"/>
                </a:lnTo>
                <a:lnTo>
                  <a:pt x="30" y="14"/>
                </a:lnTo>
                <a:lnTo>
                  <a:pt x="34" y="9"/>
                </a:lnTo>
                <a:lnTo>
                  <a:pt x="43" y="5"/>
                </a:lnTo>
                <a:lnTo>
                  <a:pt x="51" y="0"/>
                </a:lnTo>
                <a:lnTo>
                  <a:pt x="51" y="9"/>
                </a:lnTo>
                <a:lnTo>
                  <a:pt x="43" y="14"/>
                </a:lnTo>
                <a:lnTo>
                  <a:pt x="34" y="18"/>
                </a:lnTo>
                <a:lnTo>
                  <a:pt x="22" y="27"/>
                </a:lnTo>
                <a:lnTo>
                  <a:pt x="13" y="31"/>
                </a:lnTo>
                <a:lnTo>
                  <a:pt x="0" y="40"/>
                </a:lnTo>
                <a:lnTo>
                  <a:pt x="0" y="36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09" name="Freeform 35">
            <a:extLst>
              <a:ext uri="{FF2B5EF4-FFF2-40B4-BE49-F238E27FC236}">
                <a16:creationId xmlns:a16="http://schemas.microsoft.com/office/drawing/2014/main" id="{5F6ABB49-3097-4372-839D-CE7090C8CDAB}"/>
              </a:ext>
            </a:extLst>
          </p:cNvPr>
          <p:cNvSpPr>
            <a:spLocks/>
          </p:cNvSpPr>
          <p:nvPr userDrawn="1"/>
        </p:nvSpPr>
        <p:spPr bwMode="auto">
          <a:xfrm>
            <a:off x="8503445" y="2995614"/>
            <a:ext cx="30956" cy="28575"/>
          </a:xfrm>
          <a:custGeom>
            <a:avLst/>
            <a:gdLst>
              <a:gd name="T0" fmla="*/ 0 w 26"/>
              <a:gd name="T1" fmla="*/ 18 h 18"/>
              <a:gd name="T2" fmla="*/ 13 w 26"/>
              <a:gd name="T3" fmla="*/ 14 h 18"/>
              <a:gd name="T4" fmla="*/ 18 w 26"/>
              <a:gd name="T5" fmla="*/ 5 h 18"/>
              <a:gd name="T6" fmla="*/ 26 w 26"/>
              <a:gd name="T7" fmla="*/ 0 h 18"/>
              <a:gd name="T8" fmla="*/ 13 w 26"/>
              <a:gd name="T9" fmla="*/ 5 h 18"/>
              <a:gd name="T10" fmla="*/ 5 w 26"/>
              <a:gd name="T11" fmla="*/ 9 h 18"/>
              <a:gd name="T12" fmla="*/ 0 w 26"/>
              <a:gd name="T13" fmla="*/ 18 h 18"/>
              <a:gd name="T14" fmla="*/ 0 w 26"/>
              <a:gd name="T1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" h="18">
                <a:moveTo>
                  <a:pt x="0" y="18"/>
                </a:moveTo>
                <a:lnTo>
                  <a:pt x="13" y="14"/>
                </a:lnTo>
                <a:lnTo>
                  <a:pt x="18" y="5"/>
                </a:lnTo>
                <a:lnTo>
                  <a:pt x="26" y="0"/>
                </a:lnTo>
                <a:lnTo>
                  <a:pt x="13" y="5"/>
                </a:lnTo>
                <a:lnTo>
                  <a:pt x="5" y="9"/>
                </a:lnTo>
                <a:lnTo>
                  <a:pt x="0" y="18"/>
                </a:lnTo>
                <a:lnTo>
                  <a:pt x="0" y="18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10" name="Freeform 36">
            <a:extLst>
              <a:ext uri="{FF2B5EF4-FFF2-40B4-BE49-F238E27FC236}">
                <a16:creationId xmlns:a16="http://schemas.microsoft.com/office/drawing/2014/main" id="{C8E70330-C1D5-4C8A-AD71-BD1DB3FCEDE9}"/>
              </a:ext>
            </a:extLst>
          </p:cNvPr>
          <p:cNvSpPr>
            <a:spLocks/>
          </p:cNvSpPr>
          <p:nvPr userDrawn="1"/>
        </p:nvSpPr>
        <p:spPr bwMode="auto">
          <a:xfrm>
            <a:off x="8676085" y="2755901"/>
            <a:ext cx="20241" cy="36513"/>
          </a:xfrm>
          <a:custGeom>
            <a:avLst/>
            <a:gdLst>
              <a:gd name="T0" fmla="*/ 0 w 17"/>
              <a:gd name="T1" fmla="*/ 23 h 23"/>
              <a:gd name="T2" fmla="*/ 0 w 17"/>
              <a:gd name="T3" fmla="*/ 18 h 23"/>
              <a:gd name="T4" fmla="*/ 9 w 17"/>
              <a:gd name="T5" fmla="*/ 14 h 23"/>
              <a:gd name="T6" fmla="*/ 13 w 17"/>
              <a:gd name="T7" fmla="*/ 5 h 23"/>
              <a:gd name="T8" fmla="*/ 17 w 17"/>
              <a:gd name="T9" fmla="*/ 0 h 23"/>
              <a:gd name="T10" fmla="*/ 17 w 17"/>
              <a:gd name="T11" fmla="*/ 14 h 23"/>
              <a:gd name="T12" fmla="*/ 9 w 17"/>
              <a:gd name="T13" fmla="*/ 18 h 23"/>
              <a:gd name="T14" fmla="*/ 5 w 17"/>
              <a:gd name="T15" fmla="*/ 23 h 23"/>
              <a:gd name="T16" fmla="*/ 0 w 17"/>
              <a:gd name="T17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23">
                <a:moveTo>
                  <a:pt x="0" y="23"/>
                </a:moveTo>
                <a:lnTo>
                  <a:pt x="0" y="18"/>
                </a:lnTo>
                <a:lnTo>
                  <a:pt x="9" y="14"/>
                </a:lnTo>
                <a:lnTo>
                  <a:pt x="13" y="5"/>
                </a:lnTo>
                <a:lnTo>
                  <a:pt x="17" y="0"/>
                </a:lnTo>
                <a:lnTo>
                  <a:pt x="17" y="14"/>
                </a:lnTo>
                <a:lnTo>
                  <a:pt x="9" y="18"/>
                </a:lnTo>
                <a:lnTo>
                  <a:pt x="5" y="23"/>
                </a:lnTo>
                <a:lnTo>
                  <a:pt x="0" y="23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11" name="Freeform 37">
            <a:extLst>
              <a:ext uri="{FF2B5EF4-FFF2-40B4-BE49-F238E27FC236}">
                <a16:creationId xmlns:a16="http://schemas.microsoft.com/office/drawing/2014/main" id="{62642D98-E13A-48E7-89FA-03EF05BD2581}"/>
              </a:ext>
            </a:extLst>
          </p:cNvPr>
          <p:cNvSpPr>
            <a:spLocks/>
          </p:cNvSpPr>
          <p:nvPr userDrawn="1"/>
        </p:nvSpPr>
        <p:spPr bwMode="auto">
          <a:xfrm>
            <a:off x="7764066" y="3159126"/>
            <a:ext cx="186929" cy="252413"/>
          </a:xfrm>
          <a:custGeom>
            <a:avLst/>
            <a:gdLst>
              <a:gd name="T0" fmla="*/ 93 w 157"/>
              <a:gd name="T1" fmla="*/ 128 h 159"/>
              <a:gd name="T2" fmla="*/ 85 w 157"/>
              <a:gd name="T3" fmla="*/ 119 h 159"/>
              <a:gd name="T4" fmla="*/ 76 w 157"/>
              <a:gd name="T5" fmla="*/ 115 h 159"/>
              <a:gd name="T6" fmla="*/ 81 w 157"/>
              <a:gd name="T7" fmla="*/ 106 h 159"/>
              <a:gd name="T8" fmla="*/ 81 w 157"/>
              <a:gd name="T9" fmla="*/ 97 h 159"/>
              <a:gd name="T10" fmla="*/ 89 w 157"/>
              <a:gd name="T11" fmla="*/ 93 h 159"/>
              <a:gd name="T12" fmla="*/ 93 w 157"/>
              <a:gd name="T13" fmla="*/ 93 h 159"/>
              <a:gd name="T14" fmla="*/ 106 w 157"/>
              <a:gd name="T15" fmla="*/ 84 h 159"/>
              <a:gd name="T16" fmla="*/ 119 w 157"/>
              <a:gd name="T17" fmla="*/ 79 h 159"/>
              <a:gd name="T18" fmla="*/ 123 w 157"/>
              <a:gd name="T19" fmla="*/ 71 h 159"/>
              <a:gd name="T20" fmla="*/ 132 w 157"/>
              <a:gd name="T21" fmla="*/ 66 h 159"/>
              <a:gd name="T22" fmla="*/ 136 w 157"/>
              <a:gd name="T23" fmla="*/ 57 h 159"/>
              <a:gd name="T24" fmla="*/ 136 w 157"/>
              <a:gd name="T25" fmla="*/ 48 h 159"/>
              <a:gd name="T26" fmla="*/ 136 w 157"/>
              <a:gd name="T27" fmla="*/ 40 h 159"/>
              <a:gd name="T28" fmla="*/ 140 w 157"/>
              <a:gd name="T29" fmla="*/ 26 h 159"/>
              <a:gd name="T30" fmla="*/ 153 w 157"/>
              <a:gd name="T31" fmla="*/ 22 h 159"/>
              <a:gd name="T32" fmla="*/ 153 w 157"/>
              <a:gd name="T33" fmla="*/ 8 h 159"/>
              <a:gd name="T34" fmla="*/ 149 w 157"/>
              <a:gd name="T35" fmla="*/ 4 h 159"/>
              <a:gd name="T36" fmla="*/ 140 w 157"/>
              <a:gd name="T37" fmla="*/ 0 h 159"/>
              <a:gd name="T38" fmla="*/ 132 w 157"/>
              <a:gd name="T39" fmla="*/ 13 h 159"/>
              <a:gd name="T40" fmla="*/ 123 w 157"/>
              <a:gd name="T41" fmla="*/ 17 h 159"/>
              <a:gd name="T42" fmla="*/ 119 w 157"/>
              <a:gd name="T43" fmla="*/ 26 h 159"/>
              <a:gd name="T44" fmla="*/ 102 w 157"/>
              <a:gd name="T45" fmla="*/ 31 h 159"/>
              <a:gd name="T46" fmla="*/ 93 w 157"/>
              <a:gd name="T47" fmla="*/ 31 h 159"/>
              <a:gd name="T48" fmla="*/ 98 w 157"/>
              <a:gd name="T49" fmla="*/ 44 h 159"/>
              <a:gd name="T50" fmla="*/ 85 w 157"/>
              <a:gd name="T51" fmla="*/ 44 h 159"/>
              <a:gd name="T52" fmla="*/ 72 w 157"/>
              <a:gd name="T53" fmla="*/ 40 h 159"/>
              <a:gd name="T54" fmla="*/ 64 w 157"/>
              <a:gd name="T55" fmla="*/ 35 h 159"/>
              <a:gd name="T56" fmla="*/ 59 w 157"/>
              <a:gd name="T57" fmla="*/ 44 h 159"/>
              <a:gd name="T58" fmla="*/ 47 w 157"/>
              <a:gd name="T59" fmla="*/ 53 h 159"/>
              <a:gd name="T60" fmla="*/ 38 w 157"/>
              <a:gd name="T61" fmla="*/ 66 h 159"/>
              <a:gd name="T62" fmla="*/ 21 w 157"/>
              <a:gd name="T63" fmla="*/ 75 h 159"/>
              <a:gd name="T64" fmla="*/ 8 w 157"/>
              <a:gd name="T65" fmla="*/ 84 h 159"/>
              <a:gd name="T66" fmla="*/ 0 w 157"/>
              <a:gd name="T67" fmla="*/ 88 h 159"/>
              <a:gd name="T68" fmla="*/ 4 w 157"/>
              <a:gd name="T69" fmla="*/ 97 h 159"/>
              <a:gd name="T70" fmla="*/ 12 w 157"/>
              <a:gd name="T71" fmla="*/ 102 h 159"/>
              <a:gd name="T72" fmla="*/ 21 w 157"/>
              <a:gd name="T73" fmla="*/ 102 h 159"/>
              <a:gd name="T74" fmla="*/ 30 w 157"/>
              <a:gd name="T75" fmla="*/ 111 h 159"/>
              <a:gd name="T76" fmla="*/ 25 w 157"/>
              <a:gd name="T77" fmla="*/ 124 h 159"/>
              <a:gd name="T78" fmla="*/ 30 w 157"/>
              <a:gd name="T79" fmla="*/ 128 h 159"/>
              <a:gd name="T80" fmla="*/ 25 w 157"/>
              <a:gd name="T81" fmla="*/ 133 h 159"/>
              <a:gd name="T82" fmla="*/ 12 w 157"/>
              <a:gd name="T83" fmla="*/ 137 h 159"/>
              <a:gd name="T84" fmla="*/ 17 w 157"/>
              <a:gd name="T85" fmla="*/ 146 h 159"/>
              <a:gd name="T86" fmla="*/ 17 w 157"/>
              <a:gd name="T87" fmla="*/ 155 h 159"/>
              <a:gd name="T88" fmla="*/ 30 w 157"/>
              <a:gd name="T89" fmla="*/ 159 h 159"/>
              <a:gd name="T90" fmla="*/ 34 w 157"/>
              <a:gd name="T91" fmla="*/ 155 h 159"/>
              <a:gd name="T92" fmla="*/ 38 w 157"/>
              <a:gd name="T93" fmla="*/ 155 h 159"/>
              <a:gd name="T94" fmla="*/ 51 w 157"/>
              <a:gd name="T95" fmla="*/ 155 h 159"/>
              <a:gd name="T96" fmla="*/ 72 w 157"/>
              <a:gd name="T97" fmla="*/ 142 h 159"/>
              <a:gd name="T98" fmla="*/ 102 w 157"/>
              <a:gd name="T99" fmla="*/ 133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57" h="159">
                <a:moveTo>
                  <a:pt x="102" y="133"/>
                </a:moveTo>
                <a:lnTo>
                  <a:pt x="93" y="128"/>
                </a:lnTo>
                <a:lnTo>
                  <a:pt x="89" y="124"/>
                </a:lnTo>
                <a:lnTo>
                  <a:pt x="85" y="119"/>
                </a:lnTo>
                <a:lnTo>
                  <a:pt x="81" y="115"/>
                </a:lnTo>
                <a:lnTo>
                  <a:pt x="76" y="115"/>
                </a:lnTo>
                <a:lnTo>
                  <a:pt x="81" y="111"/>
                </a:lnTo>
                <a:lnTo>
                  <a:pt x="81" y="106"/>
                </a:lnTo>
                <a:lnTo>
                  <a:pt x="81" y="102"/>
                </a:lnTo>
                <a:lnTo>
                  <a:pt x="81" y="97"/>
                </a:lnTo>
                <a:lnTo>
                  <a:pt x="85" y="97"/>
                </a:lnTo>
                <a:lnTo>
                  <a:pt x="89" y="93"/>
                </a:lnTo>
                <a:lnTo>
                  <a:pt x="93" y="93"/>
                </a:lnTo>
                <a:lnTo>
                  <a:pt x="93" y="93"/>
                </a:lnTo>
                <a:lnTo>
                  <a:pt x="102" y="88"/>
                </a:lnTo>
                <a:lnTo>
                  <a:pt x="106" y="84"/>
                </a:lnTo>
                <a:lnTo>
                  <a:pt x="110" y="79"/>
                </a:lnTo>
                <a:lnTo>
                  <a:pt x="119" y="79"/>
                </a:lnTo>
                <a:lnTo>
                  <a:pt x="123" y="75"/>
                </a:lnTo>
                <a:lnTo>
                  <a:pt x="123" y="71"/>
                </a:lnTo>
                <a:lnTo>
                  <a:pt x="127" y="71"/>
                </a:lnTo>
                <a:lnTo>
                  <a:pt x="132" y="66"/>
                </a:lnTo>
                <a:lnTo>
                  <a:pt x="136" y="62"/>
                </a:lnTo>
                <a:lnTo>
                  <a:pt x="136" y="57"/>
                </a:lnTo>
                <a:lnTo>
                  <a:pt x="136" y="53"/>
                </a:lnTo>
                <a:lnTo>
                  <a:pt x="136" y="48"/>
                </a:lnTo>
                <a:lnTo>
                  <a:pt x="136" y="44"/>
                </a:lnTo>
                <a:lnTo>
                  <a:pt x="136" y="40"/>
                </a:lnTo>
                <a:lnTo>
                  <a:pt x="140" y="31"/>
                </a:lnTo>
                <a:lnTo>
                  <a:pt x="140" y="26"/>
                </a:lnTo>
                <a:lnTo>
                  <a:pt x="149" y="22"/>
                </a:lnTo>
                <a:lnTo>
                  <a:pt x="153" y="22"/>
                </a:lnTo>
                <a:lnTo>
                  <a:pt x="157" y="17"/>
                </a:lnTo>
                <a:lnTo>
                  <a:pt x="153" y="8"/>
                </a:lnTo>
                <a:lnTo>
                  <a:pt x="153" y="8"/>
                </a:lnTo>
                <a:lnTo>
                  <a:pt x="149" y="4"/>
                </a:lnTo>
                <a:lnTo>
                  <a:pt x="145" y="0"/>
                </a:lnTo>
                <a:lnTo>
                  <a:pt x="140" y="0"/>
                </a:lnTo>
                <a:lnTo>
                  <a:pt x="132" y="8"/>
                </a:lnTo>
                <a:lnTo>
                  <a:pt x="132" y="13"/>
                </a:lnTo>
                <a:lnTo>
                  <a:pt x="132" y="17"/>
                </a:lnTo>
                <a:lnTo>
                  <a:pt x="123" y="17"/>
                </a:lnTo>
                <a:lnTo>
                  <a:pt x="123" y="22"/>
                </a:lnTo>
                <a:lnTo>
                  <a:pt x="119" y="26"/>
                </a:lnTo>
                <a:lnTo>
                  <a:pt x="110" y="31"/>
                </a:lnTo>
                <a:lnTo>
                  <a:pt x="102" y="31"/>
                </a:lnTo>
                <a:lnTo>
                  <a:pt x="93" y="31"/>
                </a:lnTo>
                <a:lnTo>
                  <a:pt x="93" y="31"/>
                </a:lnTo>
                <a:lnTo>
                  <a:pt x="93" y="40"/>
                </a:lnTo>
                <a:lnTo>
                  <a:pt x="98" y="44"/>
                </a:lnTo>
                <a:lnTo>
                  <a:pt x="98" y="44"/>
                </a:lnTo>
                <a:lnTo>
                  <a:pt x="85" y="44"/>
                </a:lnTo>
                <a:lnTo>
                  <a:pt x="76" y="44"/>
                </a:lnTo>
                <a:lnTo>
                  <a:pt x="72" y="40"/>
                </a:lnTo>
                <a:lnTo>
                  <a:pt x="68" y="40"/>
                </a:lnTo>
                <a:lnTo>
                  <a:pt x="64" y="35"/>
                </a:lnTo>
                <a:lnTo>
                  <a:pt x="59" y="40"/>
                </a:lnTo>
                <a:lnTo>
                  <a:pt x="59" y="44"/>
                </a:lnTo>
                <a:lnTo>
                  <a:pt x="55" y="48"/>
                </a:lnTo>
                <a:lnTo>
                  <a:pt x="47" y="53"/>
                </a:lnTo>
                <a:lnTo>
                  <a:pt x="42" y="62"/>
                </a:lnTo>
                <a:lnTo>
                  <a:pt x="38" y="66"/>
                </a:lnTo>
                <a:lnTo>
                  <a:pt x="30" y="66"/>
                </a:lnTo>
                <a:lnTo>
                  <a:pt x="21" y="75"/>
                </a:lnTo>
                <a:lnTo>
                  <a:pt x="12" y="75"/>
                </a:lnTo>
                <a:lnTo>
                  <a:pt x="8" y="84"/>
                </a:lnTo>
                <a:lnTo>
                  <a:pt x="4" y="84"/>
                </a:lnTo>
                <a:lnTo>
                  <a:pt x="0" y="88"/>
                </a:lnTo>
                <a:lnTo>
                  <a:pt x="0" y="93"/>
                </a:lnTo>
                <a:lnTo>
                  <a:pt x="4" y="97"/>
                </a:lnTo>
                <a:lnTo>
                  <a:pt x="8" y="97"/>
                </a:lnTo>
                <a:lnTo>
                  <a:pt x="12" y="102"/>
                </a:lnTo>
                <a:lnTo>
                  <a:pt x="17" y="102"/>
                </a:lnTo>
                <a:lnTo>
                  <a:pt x="21" y="102"/>
                </a:lnTo>
                <a:lnTo>
                  <a:pt x="30" y="106"/>
                </a:lnTo>
                <a:lnTo>
                  <a:pt x="30" y="111"/>
                </a:lnTo>
                <a:lnTo>
                  <a:pt x="25" y="119"/>
                </a:lnTo>
                <a:lnTo>
                  <a:pt x="25" y="124"/>
                </a:lnTo>
                <a:lnTo>
                  <a:pt x="25" y="128"/>
                </a:lnTo>
                <a:lnTo>
                  <a:pt x="30" y="128"/>
                </a:lnTo>
                <a:lnTo>
                  <a:pt x="30" y="133"/>
                </a:lnTo>
                <a:lnTo>
                  <a:pt x="25" y="133"/>
                </a:lnTo>
                <a:lnTo>
                  <a:pt x="21" y="133"/>
                </a:lnTo>
                <a:lnTo>
                  <a:pt x="12" y="137"/>
                </a:lnTo>
                <a:lnTo>
                  <a:pt x="12" y="146"/>
                </a:lnTo>
                <a:lnTo>
                  <a:pt x="17" y="146"/>
                </a:lnTo>
                <a:lnTo>
                  <a:pt x="17" y="151"/>
                </a:lnTo>
                <a:lnTo>
                  <a:pt x="17" y="155"/>
                </a:lnTo>
                <a:lnTo>
                  <a:pt x="21" y="155"/>
                </a:lnTo>
                <a:lnTo>
                  <a:pt x="30" y="159"/>
                </a:lnTo>
                <a:lnTo>
                  <a:pt x="30" y="159"/>
                </a:lnTo>
                <a:lnTo>
                  <a:pt x="34" y="155"/>
                </a:lnTo>
                <a:lnTo>
                  <a:pt x="34" y="151"/>
                </a:lnTo>
                <a:lnTo>
                  <a:pt x="38" y="155"/>
                </a:lnTo>
                <a:lnTo>
                  <a:pt x="47" y="155"/>
                </a:lnTo>
                <a:lnTo>
                  <a:pt x="51" y="155"/>
                </a:lnTo>
                <a:lnTo>
                  <a:pt x="55" y="155"/>
                </a:lnTo>
                <a:lnTo>
                  <a:pt x="72" y="142"/>
                </a:lnTo>
                <a:lnTo>
                  <a:pt x="93" y="142"/>
                </a:lnTo>
                <a:lnTo>
                  <a:pt x="102" y="133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12" name="Freeform 38">
            <a:extLst>
              <a:ext uri="{FF2B5EF4-FFF2-40B4-BE49-F238E27FC236}">
                <a16:creationId xmlns:a16="http://schemas.microsoft.com/office/drawing/2014/main" id="{367F72BD-8702-49B4-8141-CFC863C2EE2D}"/>
              </a:ext>
            </a:extLst>
          </p:cNvPr>
          <p:cNvSpPr>
            <a:spLocks/>
          </p:cNvSpPr>
          <p:nvPr userDrawn="1"/>
        </p:nvSpPr>
        <p:spPr bwMode="auto">
          <a:xfrm>
            <a:off x="6821091" y="3835400"/>
            <a:ext cx="263129" cy="782638"/>
          </a:xfrm>
          <a:custGeom>
            <a:avLst/>
            <a:gdLst>
              <a:gd name="T0" fmla="*/ 49 w 52"/>
              <a:gd name="T1" fmla="*/ 43 h 111"/>
              <a:gd name="T2" fmla="*/ 45 w 52"/>
              <a:gd name="T3" fmla="*/ 41 h 111"/>
              <a:gd name="T4" fmla="*/ 41 w 52"/>
              <a:gd name="T5" fmla="*/ 38 h 111"/>
              <a:gd name="T6" fmla="*/ 40 w 52"/>
              <a:gd name="T7" fmla="*/ 33 h 111"/>
              <a:gd name="T8" fmla="*/ 38 w 52"/>
              <a:gd name="T9" fmla="*/ 28 h 111"/>
              <a:gd name="T10" fmla="*/ 31 w 52"/>
              <a:gd name="T11" fmla="*/ 28 h 111"/>
              <a:gd name="T12" fmla="*/ 31 w 52"/>
              <a:gd name="T13" fmla="*/ 23 h 111"/>
              <a:gd name="T14" fmla="*/ 34 w 52"/>
              <a:gd name="T15" fmla="*/ 19 h 111"/>
              <a:gd name="T16" fmla="*/ 38 w 52"/>
              <a:gd name="T17" fmla="*/ 14 h 111"/>
              <a:gd name="T18" fmla="*/ 37 w 52"/>
              <a:gd name="T19" fmla="*/ 5 h 111"/>
              <a:gd name="T20" fmla="*/ 32 w 52"/>
              <a:gd name="T21" fmla="*/ 0 h 111"/>
              <a:gd name="T22" fmla="*/ 29 w 52"/>
              <a:gd name="T23" fmla="*/ 4 h 111"/>
              <a:gd name="T24" fmla="*/ 28 w 52"/>
              <a:gd name="T25" fmla="*/ 8 h 111"/>
              <a:gd name="T26" fmla="*/ 24 w 52"/>
              <a:gd name="T27" fmla="*/ 8 h 111"/>
              <a:gd name="T28" fmla="*/ 20 w 52"/>
              <a:gd name="T29" fmla="*/ 10 h 111"/>
              <a:gd name="T30" fmla="*/ 17 w 52"/>
              <a:gd name="T31" fmla="*/ 14 h 111"/>
              <a:gd name="T32" fmla="*/ 14 w 52"/>
              <a:gd name="T33" fmla="*/ 21 h 111"/>
              <a:gd name="T34" fmla="*/ 11 w 52"/>
              <a:gd name="T35" fmla="*/ 28 h 111"/>
              <a:gd name="T36" fmla="*/ 7 w 52"/>
              <a:gd name="T37" fmla="*/ 29 h 111"/>
              <a:gd name="T38" fmla="*/ 5 w 52"/>
              <a:gd name="T39" fmla="*/ 34 h 111"/>
              <a:gd name="T40" fmla="*/ 4 w 52"/>
              <a:gd name="T41" fmla="*/ 40 h 111"/>
              <a:gd name="T42" fmla="*/ 2 w 52"/>
              <a:gd name="T43" fmla="*/ 43 h 111"/>
              <a:gd name="T44" fmla="*/ 0 w 52"/>
              <a:gd name="T45" fmla="*/ 46 h 111"/>
              <a:gd name="T46" fmla="*/ 3 w 52"/>
              <a:gd name="T47" fmla="*/ 50 h 111"/>
              <a:gd name="T48" fmla="*/ 5 w 52"/>
              <a:gd name="T49" fmla="*/ 52 h 111"/>
              <a:gd name="T50" fmla="*/ 9 w 52"/>
              <a:gd name="T51" fmla="*/ 54 h 111"/>
              <a:gd name="T52" fmla="*/ 10 w 52"/>
              <a:gd name="T53" fmla="*/ 59 h 111"/>
              <a:gd name="T54" fmla="*/ 13 w 52"/>
              <a:gd name="T55" fmla="*/ 65 h 111"/>
              <a:gd name="T56" fmla="*/ 13 w 52"/>
              <a:gd name="T57" fmla="*/ 72 h 111"/>
              <a:gd name="T58" fmla="*/ 14 w 52"/>
              <a:gd name="T59" fmla="*/ 74 h 111"/>
              <a:gd name="T60" fmla="*/ 15 w 52"/>
              <a:gd name="T61" fmla="*/ 76 h 111"/>
              <a:gd name="T62" fmla="*/ 20 w 52"/>
              <a:gd name="T63" fmla="*/ 76 h 111"/>
              <a:gd name="T64" fmla="*/ 23 w 52"/>
              <a:gd name="T65" fmla="*/ 72 h 111"/>
              <a:gd name="T66" fmla="*/ 26 w 52"/>
              <a:gd name="T67" fmla="*/ 72 h 111"/>
              <a:gd name="T68" fmla="*/ 27 w 52"/>
              <a:gd name="T69" fmla="*/ 68 h 111"/>
              <a:gd name="T70" fmla="*/ 29 w 52"/>
              <a:gd name="T71" fmla="*/ 72 h 111"/>
              <a:gd name="T72" fmla="*/ 32 w 52"/>
              <a:gd name="T73" fmla="*/ 77 h 111"/>
              <a:gd name="T74" fmla="*/ 33 w 52"/>
              <a:gd name="T75" fmla="*/ 83 h 111"/>
              <a:gd name="T76" fmla="*/ 35 w 52"/>
              <a:gd name="T77" fmla="*/ 89 h 111"/>
              <a:gd name="T78" fmla="*/ 37 w 52"/>
              <a:gd name="T79" fmla="*/ 96 h 111"/>
              <a:gd name="T80" fmla="*/ 37 w 52"/>
              <a:gd name="T81" fmla="*/ 101 h 111"/>
              <a:gd name="T82" fmla="*/ 37 w 52"/>
              <a:gd name="T83" fmla="*/ 107 h 111"/>
              <a:gd name="T84" fmla="*/ 38 w 52"/>
              <a:gd name="T85" fmla="*/ 109 h 111"/>
              <a:gd name="T86" fmla="*/ 43 w 52"/>
              <a:gd name="T87" fmla="*/ 100 h 111"/>
              <a:gd name="T88" fmla="*/ 41 w 52"/>
              <a:gd name="T89" fmla="*/ 94 h 111"/>
              <a:gd name="T90" fmla="*/ 38 w 52"/>
              <a:gd name="T91" fmla="*/ 87 h 111"/>
              <a:gd name="T92" fmla="*/ 36 w 52"/>
              <a:gd name="T93" fmla="*/ 80 h 111"/>
              <a:gd name="T94" fmla="*/ 37 w 52"/>
              <a:gd name="T95" fmla="*/ 73 h 111"/>
              <a:gd name="T96" fmla="*/ 32 w 52"/>
              <a:gd name="T97" fmla="*/ 64 h 111"/>
              <a:gd name="T98" fmla="*/ 32 w 52"/>
              <a:gd name="T99" fmla="*/ 59 h 111"/>
              <a:gd name="T100" fmla="*/ 35 w 52"/>
              <a:gd name="T101" fmla="*/ 54 h 111"/>
              <a:gd name="T102" fmla="*/ 39 w 52"/>
              <a:gd name="T103" fmla="*/ 53 h 111"/>
              <a:gd name="T104" fmla="*/ 43 w 52"/>
              <a:gd name="T105" fmla="*/ 50 h 111"/>
              <a:gd name="T106" fmla="*/ 49 w 52"/>
              <a:gd name="T107" fmla="*/ 47 h 111"/>
              <a:gd name="T108" fmla="*/ 52 w 52"/>
              <a:gd name="T109" fmla="*/ 43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2" h="111">
                <a:moveTo>
                  <a:pt x="52" y="42"/>
                </a:moveTo>
                <a:cubicBezTo>
                  <a:pt x="51" y="42"/>
                  <a:pt x="51" y="42"/>
                  <a:pt x="51" y="42"/>
                </a:cubicBezTo>
                <a:cubicBezTo>
                  <a:pt x="51" y="42"/>
                  <a:pt x="51" y="42"/>
                  <a:pt x="51" y="42"/>
                </a:cubicBezTo>
                <a:cubicBezTo>
                  <a:pt x="50" y="42"/>
                  <a:pt x="50" y="42"/>
                  <a:pt x="50" y="42"/>
                </a:cubicBezTo>
                <a:cubicBezTo>
                  <a:pt x="50" y="43"/>
                  <a:pt x="50" y="43"/>
                  <a:pt x="50" y="43"/>
                </a:cubicBezTo>
                <a:cubicBezTo>
                  <a:pt x="49" y="43"/>
                  <a:pt x="49" y="43"/>
                  <a:pt x="49" y="43"/>
                </a:cubicBezTo>
                <a:cubicBezTo>
                  <a:pt x="48" y="43"/>
                  <a:pt x="48" y="43"/>
                  <a:pt x="48" y="43"/>
                </a:cubicBezTo>
                <a:cubicBezTo>
                  <a:pt x="47" y="43"/>
                  <a:pt x="47" y="43"/>
                  <a:pt x="47" y="43"/>
                </a:cubicBezTo>
                <a:cubicBezTo>
                  <a:pt x="46" y="42"/>
                  <a:pt x="46" y="42"/>
                  <a:pt x="46" y="42"/>
                </a:cubicBezTo>
                <a:cubicBezTo>
                  <a:pt x="46" y="42"/>
                  <a:pt x="46" y="42"/>
                  <a:pt x="46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41"/>
                  <a:pt x="45" y="41"/>
                  <a:pt x="45" y="41"/>
                </a:cubicBezTo>
                <a:cubicBezTo>
                  <a:pt x="45" y="40"/>
                  <a:pt x="45" y="40"/>
                  <a:pt x="45" y="40"/>
                </a:cubicBezTo>
                <a:cubicBezTo>
                  <a:pt x="43" y="40"/>
                  <a:pt x="43" y="40"/>
                  <a:pt x="43" y="40"/>
                </a:cubicBezTo>
                <a:cubicBezTo>
                  <a:pt x="42" y="40"/>
                  <a:pt x="42" y="40"/>
                  <a:pt x="42" y="40"/>
                </a:cubicBezTo>
                <a:cubicBezTo>
                  <a:pt x="41" y="40"/>
                  <a:pt x="41" y="40"/>
                  <a:pt x="41" y="40"/>
                </a:cubicBezTo>
                <a:cubicBezTo>
                  <a:pt x="41" y="40"/>
                  <a:pt x="41" y="40"/>
                  <a:pt x="41" y="40"/>
                </a:cubicBezTo>
                <a:cubicBezTo>
                  <a:pt x="41" y="38"/>
                  <a:pt x="41" y="38"/>
                  <a:pt x="41" y="38"/>
                </a:cubicBezTo>
                <a:cubicBezTo>
                  <a:pt x="41" y="37"/>
                  <a:pt x="41" y="37"/>
                  <a:pt x="41" y="37"/>
                </a:cubicBezTo>
                <a:cubicBezTo>
                  <a:pt x="42" y="36"/>
                  <a:pt x="42" y="36"/>
                  <a:pt x="42" y="36"/>
                </a:cubicBezTo>
                <a:cubicBezTo>
                  <a:pt x="42" y="35"/>
                  <a:pt x="42" y="35"/>
                  <a:pt x="42" y="35"/>
                </a:cubicBezTo>
                <a:cubicBezTo>
                  <a:pt x="42" y="34"/>
                  <a:pt x="42" y="34"/>
                  <a:pt x="42" y="34"/>
                </a:cubicBezTo>
                <a:cubicBezTo>
                  <a:pt x="41" y="33"/>
                  <a:pt x="41" y="33"/>
                  <a:pt x="41" y="33"/>
                </a:cubicBezTo>
                <a:cubicBezTo>
                  <a:pt x="41" y="33"/>
                  <a:pt x="40" y="33"/>
                  <a:pt x="40" y="33"/>
                </a:cubicBezTo>
                <a:cubicBezTo>
                  <a:pt x="40" y="33"/>
                  <a:pt x="39" y="33"/>
                  <a:pt x="39" y="33"/>
                </a:cubicBezTo>
                <a:cubicBezTo>
                  <a:pt x="39" y="32"/>
                  <a:pt x="39" y="32"/>
                  <a:pt x="39" y="32"/>
                </a:cubicBezTo>
                <a:cubicBezTo>
                  <a:pt x="39" y="32"/>
                  <a:pt x="39" y="32"/>
                  <a:pt x="39" y="31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28"/>
                  <a:pt x="38" y="28"/>
                  <a:pt x="38" y="28"/>
                </a:cubicBezTo>
                <a:cubicBezTo>
                  <a:pt x="38" y="28"/>
                  <a:pt x="38" y="28"/>
                  <a:pt x="38" y="28"/>
                </a:cubicBezTo>
                <a:cubicBezTo>
                  <a:pt x="38" y="28"/>
                  <a:pt x="37" y="27"/>
                  <a:pt x="36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34" y="27"/>
                  <a:pt x="34" y="27"/>
                  <a:pt x="34" y="27"/>
                </a:cubicBezTo>
                <a:cubicBezTo>
                  <a:pt x="33" y="28"/>
                  <a:pt x="33" y="28"/>
                  <a:pt x="33" y="28"/>
                </a:cubicBezTo>
                <a:cubicBezTo>
                  <a:pt x="32" y="28"/>
                  <a:pt x="32" y="28"/>
                  <a:pt x="32" y="28"/>
                </a:cubicBezTo>
                <a:cubicBezTo>
                  <a:pt x="31" y="28"/>
                  <a:pt x="31" y="28"/>
                  <a:pt x="31" y="28"/>
                </a:cubicBezTo>
                <a:cubicBezTo>
                  <a:pt x="31" y="28"/>
                  <a:pt x="31" y="28"/>
                  <a:pt x="31" y="28"/>
                </a:cubicBezTo>
                <a:cubicBezTo>
                  <a:pt x="32" y="27"/>
                  <a:pt x="32" y="27"/>
                  <a:pt x="32" y="27"/>
                </a:cubicBezTo>
                <a:cubicBezTo>
                  <a:pt x="32" y="26"/>
                  <a:pt x="32" y="26"/>
                  <a:pt x="32" y="26"/>
                </a:cubicBezTo>
                <a:cubicBezTo>
                  <a:pt x="32" y="25"/>
                  <a:pt x="32" y="25"/>
                  <a:pt x="32" y="25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3"/>
                  <a:pt x="31" y="23"/>
                  <a:pt x="31" y="23"/>
                </a:cubicBezTo>
                <a:cubicBezTo>
                  <a:pt x="31" y="23"/>
                  <a:pt x="32" y="23"/>
                  <a:pt x="32" y="22"/>
                </a:cubicBezTo>
                <a:cubicBezTo>
                  <a:pt x="32" y="22"/>
                  <a:pt x="32" y="21"/>
                  <a:pt x="32" y="21"/>
                </a:cubicBezTo>
                <a:cubicBezTo>
                  <a:pt x="33" y="21"/>
                  <a:pt x="33" y="21"/>
                  <a:pt x="33" y="21"/>
                </a:cubicBezTo>
                <a:cubicBezTo>
                  <a:pt x="33" y="20"/>
                  <a:pt x="33" y="20"/>
                  <a:pt x="33" y="20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8"/>
                  <a:pt x="34" y="18"/>
                  <a:pt x="34" y="18"/>
                </a:cubicBezTo>
                <a:cubicBezTo>
                  <a:pt x="35" y="18"/>
                  <a:pt x="35" y="18"/>
                  <a:pt x="35" y="18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8" y="15"/>
                  <a:pt x="38" y="15"/>
                  <a:pt x="38" y="15"/>
                </a:cubicBezTo>
                <a:cubicBezTo>
                  <a:pt x="38" y="14"/>
                  <a:pt x="38" y="14"/>
                  <a:pt x="38" y="14"/>
                </a:cubicBezTo>
                <a:cubicBezTo>
                  <a:pt x="38" y="12"/>
                  <a:pt x="38" y="12"/>
                  <a:pt x="38" y="12"/>
                </a:cubicBezTo>
                <a:cubicBezTo>
                  <a:pt x="38" y="11"/>
                  <a:pt x="38" y="11"/>
                  <a:pt x="38" y="11"/>
                </a:cubicBezTo>
                <a:cubicBezTo>
                  <a:pt x="38" y="8"/>
                  <a:pt x="38" y="8"/>
                  <a:pt x="38" y="8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6"/>
                  <a:pt x="38" y="6"/>
                  <a:pt x="38" y="6"/>
                </a:cubicBezTo>
                <a:cubicBezTo>
                  <a:pt x="38" y="6"/>
                  <a:pt x="37" y="6"/>
                  <a:pt x="37" y="5"/>
                </a:cubicBezTo>
                <a:cubicBezTo>
                  <a:pt x="37" y="5"/>
                  <a:pt x="36" y="5"/>
                  <a:pt x="36" y="5"/>
                </a:cubicBezTo>
                <a:cubicBezTo>
                  <a:pt x="35" y="5"/>
                  <a:pt x="35" y="5"/>
                  <a:pt x="35" y="5"/>
                </a:cubicBezTo>
                <a:cubicBezTo>
                  <a:pt x="35" y="4"/>
                  <a:pt x="35" y="4"/>
                  <a:pt x="35" y="4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1"/>
                  <a:pt x="34" y="1"/>
                  <a:pt x="34" y="1"/>
                </a:cubicBezTo>
                <a:cubicBezTo>
                  <a:pt x="32" y="0"/>
                  <a:pt x="32" y="0"/>
                  <a:pt x="32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1"/>
                  <a:pt x="30" y="1"/>
                  <a:pt x="30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3"/>
                  <a:pt x="30" y="3"/>
                  <a:pt x="30" y="3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8" y="4"/>
                  <a:pt x="28" y="5"/>
                  <a:pt x="28" y="5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7"/>
                  <a:pt x="27" y="7"/>
                  <a:pt x="27" y="7"/>
                </a:cubicBezTo>
                <a:cubicBezTo>
                  <a:pt x="28" y="8"/>
                  <a:pt x="28" y="8"/>
                  <a:pt x="28" y="8"/>
                </a:cubicBezTo>
                <a:cubicBezTo>
                  <a:pt x="28" y="8"/>
                  <a:pt x="28" y="8"/>
                  <a:pt x="28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5" y="8"/>
                  <a:pt x="25" y="8"/>
                  <a:pt x="25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2" y="8"/>
                  <a:pt x="22" y="8"/>
                  <a:pt x="22" y="8"/>
                </a:cubicBezTo>
                <a:cubicBezTo>
                  <a:pt x="21" y="9"/>
                  <a:pt x="21" y="9"/>
                  <a:pt x="21" y="9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3"/>
                  <a:pt x="17" y="13"/>
                  <a:pt x="17" y="13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6"/>
                  <a:pt x="17" y="16"/>
                  <a:pt x="17" y="16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9"/>
                  <a:pt x="15" y="19"/>
                  <a:pt x="15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3" y="23"/>
                </a:cubicBezTo>
                <a:cubicBezTo>
                  <a:pt x="13" y="25"/>
                  <a:pt x="13" y="25"/>
                  <a:pt x="13" y="25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2" y="27"/>
                  <a:pt x="12" y="27"/>
                </a:cubicBezTo>
                <a:cubicBezTo>
                  <a:pt x="11" y="28"/>
                  <a:pt x="11" y="28"/>
                  <a:pt x="11" y="28"/>
                </a:cubicBezTo>
                <a:cubicBezTo>
                  <a:pt x="10" y="28"/>
                  <a:pt x="10" y="28"/>
                  <a:pt x="10" y="28"/>
                </a:cubicBezTo>
                <a:cubicBezTo>
                  <a:pt x="9" y="28"/>
                  <a:pt x="9" y="28"/>
                  <a:pt x="9" y="28"/>
                </a:cubicBezTo>
                <a:cubicBezTo>
                  <a:pt x="9" y="28"/>
                  <a:pt x="9" y="28"/>
                  <a:pt x="9" y="28"/>
                </a:cubicBezTo>
                <a:cubicBezTo>
                  <a:pt x="8" y="28"/>
                  <a:pt x="8" y="28"/>
                  <a:pt x="8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30"/>
                  <a:pt x="7" y="30"/>
                  <a:pt x="7" y="30"/>
                </a:cubicBezTo>
                <a:cubicBezTo>
                  <a:pt x="7" y="31"/>
                  <a:pt x="7" y="31"/>
                  <a:pt x="7" y="31"/>
                </a:cubicBezTo>
                <a:cubicBezTo>
                  <a:pt x="7" y="32"/>
                  <a:pt x="7" y="32"/>
                  <a:pt x="7" y="32"/>
                </a:cubicBezTo>
                <a:cubicBezTo>
                  <a:pt x="7" y="33"/>
                  <a:pt x="7" y="33"/>
                  <a:pt x="7" y="33"/>
                </a:cubicBezTo>
                <a:cubicBezTo>
                  <a:pt x="6" y="34"/>
                  <a:pt x="6" y="34"/>
                  <a:pt x="6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6"/>
                  <a:pt x="5" y="36"/>
                  <a:pt x="5" y="36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9"/>
                  <a:pt x="5" y="39"/>
                  <a:pt x="5" y="39"/>
                </a:cubicBezTo>
                <a:cubicBezTo>
                  <a:pt x="5" y="39"/>
                  <a:pt x="5" y="39"/>
                  <a:pt x="5" y="39"/>
                </a:cubicBezTo>
                <a:cubicBezTo>
                  <a:pt x="4" y="40"/>
                  <a:pt x="4" y="40"/>
                  <a:pt x="4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1"/>
                  <a:pt x="2" y="41"/>
                  <a:pt x="2" y="41"/>
                </a:cubicBezTo>
                <a:cubicBezTo>
                  <a:pt x="2" y="41"/>
                  <a:pt x="2" y="41"/>
                  <a:pt x="2" y="41"/>
                </a:cubicBezTo>
                <a:cubicBezTo>
                  <a:pt x="2" y="43"/>
                  <a:pt x="2" y="43"/>
                  <a:pt x="2" y="43"/>
                </a:cubicBezTo>
                <a:cubicBezTo>
                  <a:pt x="2" y="44"/>
                  <a:pt x="2" y="44"/>
                  <a:pt x="2" y="44"/>
                </a:cubicBezTo>
                <a:cubicBezTo>
                  <a:pt x="1" y="44"/>
                  <a:pt x="1" y="44"/>
                  <a:pt x="1" y="4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1" y="47"/>
                  <a:pt x="1" y="47"/>
                  <a:pt x="1" y="47"/>
                </a:cubicBezTo>
                <a:cubicBezTo>
                  <a:pt x="1" y="48"/>
                  <a:pt x="1" y="48"/>
                  <a:pt x="1" y="48"/>
                </a:cubicBezTo>
                <a:cubicBezTo>
                  <a:pt x="2" y="48"/>
                  <a:pt x="2" y="48"/>
                  <a:pt x="2" y="48"/>
                </a:cubicBezTo>
                <a:cubicBezTo>
                  <a:pt x="2" y="49"/>
                  <a:pt x="2" y="49"/>
                  <a:pt x="2" y="49"/>
                </a:cubicBezTo>
                <a:cubicBezTo>
                  <a:pt x="2" y="50"/>
                  <a:pt x="2" y="50"/>
                  <a:pt x="2" y="50"/>
                </a:cubicBezTo>
                <a:cubicBezTo>
                  <a:pt x="3" y="50"/>
                  <a:pt x="3" y="50"/>
                  <a:pt x="3" y="50"/>
                </a:cubicBezTo>
                <a:cubicBezTo>
                  <a:pt x="4" y="51"/>
                  <a:pt x="4" y="51"/>
                  <a:pt x="4" y="51"/>
                </a:cubicBezTo>
                <a:cubicBezTo>
                  <a:pt x="4" y="51"/>
                  <a:pt x="4" y="51"/>
                  <a:pt x="4" y="51"/>
                </a:cubicBezTo>
                <a:cubicBezTo>
                  <a:pt x="5" y="50"/>
                  <a:pt x="5" y="50"/>
                  <a:pt x="5" y="50"/>
                </a:cubicBezTo>
                <a:cubicBezTo>
                  <a:pt x="5" y="50"/>
                  <a:pt x="5" y="50"/>
                  <a:pt x="5" y="50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2"/>
                  <a:pt x="5" y="52"/>
                  <a:pt x="5" y="52"/>
                </a:cubicBezTo>
                <a:cubicBezTo>
                  <a:pt x="5" y="52"/>
                  <a:pt x="5" y="52"/>
                  <a:pt x="5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7" y="52"/>
                  <a:pt x="7" y="52"/>
                  <a:pt x="7" y="52"/>
                </a:cubicBezTo>
                <a:cubicBezTo>
                  <a:pt x="7" y="53"/>
                  <a:pt x="7" y="53"/>
                  <a:pt x="7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9" y="54"/>
                  <a:pt x="9" y="54"/>
                  <a:pt x="9" y="54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6"/>
                  <a:pt x="9" y="56"/>
                  <a:pt x="9" y="56"/>
                </a:cubicBezTo>
                <a:cubicBezTo>
                  <a:pt x="10" y="57"/>
                  <a:pt x="10" y="57"/>
                  <a:pt x="10" y="57"/>
                </a:cubicBezTo>
                <a:cubicBezTo>
                  <a:pt x="10" y="58"/>
                  <a:pt x="10" y="58"/>
                  <a:pt x="10" y="58"/>
                </a:cubicBezTo>
                <a:cubicBezTo>
                  <a:pt x="10" y="58"/>
                  <a:pt x="10" y="58"/>
                  <a:pt x="10" y="58"/>
                </a:cubicBezTo>
                <a:cubicBezTo>
                  <a:pt x="10" y="59"/>
                  <a:pt x="10" y="59"/>
                  <a:pt x="10" y="59"/>
                </a:cubicBezTo>
                <a:cubicBezTo>
                  <a:pt x="11" y="59"/>
                  <a:pt x="11" y="59"/>
                  <a:pt x="11" y="59"/>
                </a:cubicBezTo>
                <a:cubicBezTo>
                  <a:pt x="12" y="60"/>
                  <a:pt x="12" y="60"/>
                  <a:pt x="12" y="60"/>
                </a:cubicBezTo>
                <a:cubicBezTo>
                  <a:pt x="12" y="61"/>
                  <a:pt x="12" y="61"/>
                  <a:pt x="12" y="61"/>
                </a:cubicBezTo>
                <a:cubicBezTo>
                  <a:pt x="12" y="62"/>
                  <a:pt x="12" y="62"/>
                  <a:pt x="12" y="62"/>
                </a:cubicBezTo>
                <a:cubicBezTo>
                  <a:pt x="13" y="64"/>
                  <a:pt x="13" y="64"/>
                  <a:pt x="13" y="64"/>
                </a:cubicBezTo>
                <a:cubicBezTo>
                  <a:pt x="13" y="65"/>
                  <a:pt x="13" y="65"/>
                  <a:pt x="13" y="65"/>
                </a:cubicBezTo>
                <a:cubicBezTo>
                  <a:pt x="14" y="66"/>
                  <a:pt x="14" y="66"/>
                  <a:pt x="14" y="66"/>
                </a:cubicBezTo>
                <a:cubicBezTo>
                  <a:pt x="14" y="67"/>
                  <a:pt x="14" y="67"/>
                  <a:pt x="14" y="67"/>
                </a:cubicBezTo>
                <a:cubicBezTo>
                  <a:pt x="13" y="68"/>
                  <a:pt x="13" y="68"/>
                  <a:pt x="13" y="68"/>
                </a:cubicBezTo>
                <a:cubicBezTo>
                  <a:pt x="13" y="70"/>
                  <a:pt x="13" y="70"/>
                  <a:pt x="13" y="70"/>
                </a:cubicBezTo>
                <a:cubicBezTo>
                  <a:pt x="13" y="71"/>
                  <a:pt x="13" y="71"/>
                  <a:pt x="13" y="71"/>
                </a:cubicBezTo>
                <a:cubicBezTo>
                  <a:pt x="13" y="72"/>
                  <a:pt x="13" y="72"/>
                  <a:pt x="13" y="72"/>
                </a:cubicBezTo>
                <a:cubicBezTo>
                  <a:pt x="12" y="74"/>
                  <a:pt x="12" y="74"/>
                  <a:pt x="12" y="74"/>
                </a:cubicBezTo>
                <a:cubicBezTo>
                  <a:pt x="12" y="75"/>
                  <a:pt x="12" y="75"/>
                  <a:pt x="12" y="75"/>
                </a:cubicBezTo>
                <a:cubicBezTo>
                  <a:pt x="12" y="76"/>
                  <a:pt x="12" y="76"/>
                  <a:pt x="12" y="76"/>
                </a:cubicBezTo>
                <a:cubicBezTo>
                  <a:pt x="13" y="76"/>
                  <a:pt x="13" y="76"/>
                  <a:pt x="13" y="76"/>
                </a:cubicBezTo>
                <a:cubicBezTo>
                  <a:pt x="13" y="75"/>
                  <a:pt x="13" y="75"/>
                  <a:pt x="13" y="75"/>
                </a:cubicBezTo>
                <a:cubicBezTo>
                  <a:pt x="14" y="74"/>
                  <a:pt x="14" y="74"/>
                  <a:pt x="14" y="74"/>
                </a:cubicBezTo>
                <a:cubicBezTo>
                  <a:pt x="14" y="74"/>
                  <a:pt x="14" y="74"/>
                  <a:pt x="14" y="74"/>
                </a:cubicBezTo>
                <a:cubicBezTo>
                  <a:pt x="14" y="75"/>
                  <a:pt x="14" y="75"/>
                  <a:pt x="14" y="75"/>
                </a:cubicBezTo>
                <a:cubicBezTo>
                  <a:pt x="14" y="76"/>
                  <a:pt x="14" y="76"/>
                  <a:pt x="14" y="76"/>
                </a:cubicBezTo>
                <a:cubicBezTo>
                  <a:pt x="15" y="76"/>
                  <a:pt x="15" y="75"/>
                  <a:pt x="15" y="75"/>
                </a:cubicBezTo>
                <a:cubicBezTo>
                  <a:pt x="15" y="76"/>
                  <a:pt x="15" y="76"/>
                  <a:pt x="15" y="76"/>
                </a:cubicBezTo>
                <a:cubicBezTo>
                  <a:pt x="15" y="76"/>
                  <a:pt x="15" y="76"/>
                  <a:pt x="15" y="76"/>
                </a:cubicBezTo>
                <a:cubicBezTo>
                  <a:pt x="16" y="77"/>
                  <a:pt x="16" y="77"/>
                  <a:pt x="16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19" y="77"/>
                  <a:pt x="19" y="77"/>
                  <a:pt x="19" y="77"/>
                </a:cubicBezTo>
                <a:cubicBezTo>
                  <a:pt x="20" y="77"/>
                  <a:pt x="20" y="77"/>
                  <a:pt x="20" y="77"/>
                </a:cubicBezTo>
                <a:cubicBezTo>
                  <a:pt x="20" y="76"/>
                  <a:pt x="20" y="76"/>
                  <a:pt x="20" y="76"/>
                </a:cubicBezTo>
                <a:cubicBezTo>
                  <a:pt x="20" y="75"/>
                  <a:pt x="20" y="75"/>
                  <a:pt x="20" y="75"/>
                </a:cubicBezTo>
                <a:cubicBezTo>
                  <a:pt x="21" y="74"/>
                  <a:pt x="21" y="74"/>
                  <a:pt x="21" y="74"/>
                </a:cubicBezTo>
                <a:cubicBezTo>
                  <a:pt x="23" y="74"/>
                  <a:pt x="23" y="74"/>
                  <a:pt x="23" y="74"/>
                </a:cubicBezTo>
                <a:cubicBezTo>
                  <a:pt x="23" y="74"/>
                  <a:pt x="23" y="74"/>
                  <a:pt x="23" y="74"/>
                </a:cubicBezTo>
                <a:cubicBezTo>
                  <a:pt x="23" y="73"/>
                  <a:pt x="23" y="73"/>
                  <a:pt x="23" y="73"/>
                </a:cubicBezTo>
                <a:cubicBezTo>
                  <a:pt x="23" y="72"/>
                  <a:pt x="23" y="72"/>
                  <a:pt x="23" y="72"/>
                </a:cubicBezTo>
                <a:cubicBezTo>
                  <a:pt x="23" y="72"/>
                  <a:pt x="23" y="72"/>
                  <a:pt x="23" y="72"/>
                </a:cubicBezTo>
                <a:cubicBezTo>
                  <a:pt x="24" y="73"/>
                  <a:pt x="24" y="73"/>
                  <a:pt x="24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3"/>
                  <a:pt x="25" y="73"/>
                  <a:pt x="25" y="73"/>
                </a:cubicBezTo>
                <a:cubicBezTo>
                  <a:pt x="25" y="73"/>
                  <a:pt x="26" y="73"/>
                  <a:pt x="26" y="73"/>
                </a:cubicBezTo>
                <a:cubicBezTo>
                  <a:pt x="26" y="72"/>
                  <a:pt x="26" y="72"/>
                  <a:pt x="26" y="72"/>
                </a:cubicBezTo>
                <a:cubicBezTo>
                  <a:pt x="27" y="71"/>
                  <a:pt x="27" y="71"/>
                  <a:pt x="27" y="71"/>
                </a:cubicBezTo>
                <a:cubicBezTo>
                  <a:pt x="27" y="71"/>
                  <a:pt x="27" y="71"/>
                  <a:pt x="27" y="71"/>
                </a:cubicBezTo>
                <a:cubicBezTo>
                  <a:pt x="27" y="70"/>
                  <a:pt x="27" y="70"/>
                  <a:pt x="27" y="70"/>
                </a:cubicBezTo>
                <a:cubicBezTo>
                  <a:pt x="27" y="69"/>
                  <a:pt x="27" y="69"/>
                  <a:pt x="27" y="69"/>
                </a:cubicBezTo>
                <a:cubicBezTo>
                  <a:pt x="27" y="68"/>
                  <a:pt x="27" y="68"/>
                  <a:pt x="27" y="68"/>
                </a:cubicBezTo>
                <a:cubicBezTo>
                  <a:pt x="27" y="68"/>
                  <a:pt x="27" y="68"/>
                  <a:pt x="27" y="68"/>
                </a:cubicBezTo>
                <a:cubicBezTo>
                  <a:pt x="28" y="69"/>
                  <a:pt x="28" y="69"/>
                  <a:pt x="28" y="69"/>
                </a:cubicBezTo>
                <a:cubicBezTo>
                  <a:pt x="28" y="69"/>
                  <a:pt x="28" y="69"/>
                  <a:pt x="28" y="69"/>
                </a:cubicBezTo>
                <a:cubicBezTo>
                  <a:pt x="28" y="70"/>
                  <a:pt x="28" y="70"/>
                  <a:pt x="28" y="70"/>
                </a:cubicBezTo>
                <a:cubicBezTo>
                  <a:pt x="28" y="71"/>
                  <a:pt x="28" y="71"/>
                  <a:pt x="28" y="71"/>
                </a:cubicBezTo>
                <a:cubicBezTo>
                  <a:pt x="29" y="71"/>
                  <a:pt x="29" y="71"/>
                  <a:pt x="29" y="71"/>
                </a:cubicBezTo>
                <a:cubicBezTo>
                  <a:pt x="29" y="72"/>
                  <a:pt x="29" y="72"/>
                  <a:pt x="29" y="72"/>
                </a:cubicBezTo>
                <a:cubicBezTo>
                  <a:pt x="29" y="72"/>
                  <a:pt x="30" y="72"/>
                  <a:pt x="30" y="73"/>
                </a:cubicBezTo>
                <a:cubicBezTo>
                  <a:pt x="30" y="73"/>
                  <a:pt x="31" y="73"/>
                  <a:pt x="31" y="73"/>
                </a:cubicBezTo>
                <a:cubicBezTo>
                  <a:pt x="31" y="73"/>
                  <a:pt x="31" y="73"/>
                  <a:pt x="31" y="73"/>
                </a:cubicBezTo>
                <a:cubicBezTo>
                  <a:pt x="31" y="75"/>
                  <a:pt x="31" y="75"/>
                  <a:pt x="31" y="75"/>
                </a:cubicBezTo>
                <a:cubicBezTo>
                  <a:pt x="32" y="76"/>
                  <a:pt x="32" y="76"/>
                  <a:pt x="32" y="76"/>
                </a:cubicBezTo>
                <a:cubicBezTo>
                  <a:pt x="32" y="77"/>
                  <a:pt x="32" y="77"/>
                  <a:pt x="32" y="77"/>
                </a:cubicBezTo>
                <a:cubicBezTo>
                  <a:pt x="32" y="78"/>
                  <a:pt x="32" y="78"/>
                  <a:pt x="32" y="78"/>
                </a:cubicBezTo>
                <a:cubicBezTo>
                  <a:pt x="32" y="79"/>
                  <a:pt x="32" y="79"/>
                  <a:pt x="32" y="79"/>
                </a:cubicBezTo>
                <a:cubicBezTo>
                  <a:pt x="32" y="81"/>
                  <a:pt x="32" y="81"/>
                  <a:pt x="32" y="81"/>
                </a:cubicBezTo>
                <a:cubicBezTo>
                  <a:pt x="32" y="81"/>
                  <a:pt x="32" y="81"/>
                  <a:pt x="32" y="81"/>
                </a:cubicBezTo>
                <a:cubicBezTo>
                  <a:pt x="32" y="83"/>
                  <a:pt x="32" y="83"/>
                  <a:pt x="32" y="83"/>
                </a:cubicBezTo>
                <a:cubicBezTo>
                  <a:pt x="33" y="83"/>
                  <a:pt x="33" y="83"/>
                  <a:pt x="33" y="83"/>
                </a:cubicBezTo>
                <a:cubicBezTo>
                  <a:pt x="33" y="84"/>
                  <a:pt x="33" y="84"/>
                  <a:pt x="33" y="84"/>
                </a:cubicBezTo>
                <a:cubicBezTo>
                  <a:pt x="33" y="84"/>
                  <a:pt x="33" y="84"/>
                  <a:pt x="33" y="85"/>
                </a:cubicBezTo>
                <a:cubicBezTo>
                  <a:pt x="33" y="86"/>
                  <a:pt x="33" y="86"/>
                  <a:pt x="33" y="86"/>
                </a:cubicBezTo>
                <a:cubicBezTo>
                  <a:pt x="34" y="87"/>
                  <a:pt x="34" y="87"/>
                  <a:pt x="34" y="87"/>
                </a:cubicBezTo>
                <a:cubicBezTo>
                  <a:pt x="34" y="87"/>
                  <a:pt x="35" y="87"/>
                  <a:pt x="35" y="88"/>
                </a:cubicBezTo>
                <a:cubicBezTo>
                  <a:pt x="35" y="89"/>
                  <a:pt x="35" y="89"/>
                  <a:pt x="35" y="89"/>
                </a:cubicBezTo>
                <a:cubicBezTo>
                  <a:pt x="35" y="89"/>
                  <a:pt x="35" y="89"/>
                  <a:pt x="35" y="90"/>
                </a:cubicBezTo>
                <a:cubicBezTo>
                  <a:pt x="35" y="90"/>
                  <a:pt x="36" y="91"/>
                  <a:pt x="36" y="91"/>
                </a:cubicBezTo>
                <a:cubicBezTo>
                  <a:pt x="37" y="93"/>
                  <a:pt x="37" y="93"/>
                  <a:pt x="37" y="93"/>
                </a:cubicBezTo>
                <a:cubicBezTo>
                  <a:pt x="37" y="94"/>
                  <a:pt x="37" y="94"/>
                  <a:pt x="37" y="94"/>
                </a:cubicBezTo>
                <a:cubicBezTo>
                  <a:pt x="37" y="95"/>
                  <a:pt x="37" y="95"/>
                  <a:pt x="37" y="95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7"/>
                  <a:pt x="37" y="97"/>
                  <a:pt x="37" y="97"/>
                </a:cubicBezTo>
                <a:cubicBezTo>
                  <a:pt x="38" y="98"/>
                  <a:pt x="38" y="98"/>
                  <a:pt x="38" y="98"/>
                </a:cubicBezTo>
                <a:cubicBezTo>
                  <a:pt x="38" y="99"/>
                  <a:pt x="38" y="99"/>
                  <a:pt x="38" y="99"/>
                </a:cubicBezTo>
                <a:cubicBezTo>
                  <a:pt x="37" y="99"/>
                  <a:pt x="37" y="99"/>
                  <a:pt x="37" y="99"/>
                </a:cubicBezTo>
                <a:cubicBezTo>
                  <a:pt x="37" y="100"/>
                  <a:pt x="37" y="100"/>
                  <a:pt x="37" y="100"/>
                </a:cubicBezTo>
                <a:cubicBezTo>
                  <a:pt x="37" y="101"/>
                  <a:pt x="37" y="101"/>
                  <a:pt x="37" y="101"/>
                </a:cubicBezTo>
                <a:cubicBezTo>
                  <a:pt x="37" y="101"/>
                  <a:pt x="37" y="102"/>
                  <a:pt x="37" y="102"/>
                </a:cubicBezTo>
                <a:cubicBezTo>
                  <a:pt x="38" y="102"/>
                  <a:pt x="38" y="102"/>
                  <a:pt x="38" y="102"/>
                </a:cubicBezTo>
                <a:cubicBezTo>
                  <a:pt x="38" y="102"/>
                  <a:pt x="39" y="101"/>
                  <a:pt x="38" y="103"/>
                </a:cubicBezTo>
                <a:cubicBezTo>
                  <a:pt x="38" y="105"/>
                  <a:pt x="38" y="105"/>
                  <a:pt x="38" y="105"/>
                </a:cubicBezTo>
                <a:cubicBezTo>
                  <a:pt x="38" y="106"/>
                  <a:pt x="38" y="106"/>
                  <a:pt x="38" y="106"/>
                </a:cubicBezTo>
                <a:cubicBezTo>
                  <a:pt x="37" y="107"/>
                  <a:pt x="37" y="107"/>
                  <a:pt x="37" y="107"/>
                </a:cubicBezTo>
                <a:cubicBezTo>
                  <a:pt x="37" y="107"/>
                  <a:pt x="37" y="107"/>
                  <a:pt x="37" y="107"/>
                </a:cubicBezTo>
                <a:cubicBezTo>
                  <a:pt x="36" y="108"/>
                  <a:pt x="36" y="108"/>
                  <a:pt x="36" y="108"/>
                </a:cubicBezTo>
                <a:cubicBezTo>
                  <a:pt x="36" y="110"/>
                  <a:pt x="36" y="110"/>
                  <a:pt x="36" y="110"/>
                </a:cubicBezTo>
                <a:cubicBezTo>
                  <a:pt x="37" y="111"/>
                  <a:pt x="37" y="111"/>
                  <a:pt x="37" y="111"/>
                </a:cubicBezTo>
                <a:cubicBezTo>
                  <a:pt x="37" y="111"/>
                  <a:pt x="37" y="111"/>
                  <a:pt x="37" y="111"/>
                </a:cubicBezTo>
                <a:cubicBezTo>
                  <a:pt x="38" y="109"/>
                  <a:pt x="38" y="109"/>
                  <a:pt x="38" y="109"/>
                </a:cubicBezTo>
                <a:cubicBezTo>
                  <a:pt x="38" y="109"/>
                  <a:pt x="38" y="109"/>
                  <a:pt x="38" y="109"/>
                </a:cubicBezTo>
                <a:cubicBezTo>
                  <a:pt x="39" y="108"/>
                  <a:pt x="39" y="108"/>
                  <a:pt x="39" y="108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3" y="102"/>
                  <a:pt x="43" y="102"/>
                  <a:pt x="43" y="102"/>
                </a:cubicBezTo>
                <a:cubicBezTo>
                  <a:pt x="43" y="100"/>
                  <a:pt x="43" y="100"/>
                  <a:pt x="43" y="100"/>
                </a:cubicBezTo>
                <a:cubicBezTo>
                  <a:pt x="42" y="99"/>
                  <a:pt x="42" y="99"/>
                  <a:pt x="42" y="99"/>
                </a:cubicBezTo>
                <a:cubicBezTo>
                  <a:pt x="42" y="98"/>
                  <a:pt x="42" y="98"/>
                  <a:pt x="42" y="98"/>
                </a:cubicBezTo>
                <a:cubicBezTo>
                  <a:pt x="42" y="97"/>
                  <a:pt x="42" y="97"/>
                  <a:pt x="42" y="97"/>
                </a:cubicBezTo>
                <a:cubicBezTo>
                  <a:pt x="41" y="96"/>
                  <a:pt x="41" y="96"/>
                  <a:pt x="41" y="96"/>
                </a:cubicBezTo>
                <a:cubicBezTo>
                  <a:pt x="41" y="96"/>
                  <a:pt x="41" y="95"/>
                  <a:pt x="41" y="95"/>
                </a:cubicBezTo>
                <a:cubicBezTo>
                  <a:pt x="41" y="95"/>
                  <a:pt x="41" y="94"/>
                  <a:pt x="41" y="94"/>
                </a:cubicBezTo>
                <a:cubicBezTo>
                  <a:pt x="41" y="93"/>
                  <a:pt x="41" y="93"/>
                  <a:pt x="41" y="93"/>
                </a:cubicBezTo>
                <a:cubicBezTo>
                  <a:pt x="40" y="91"/>
                  <a:pt x="40" y="91"/>
                  <a:pt x="40" y="91"/>
                </a:cubicBezTo>
                <a:cubicBezTo>
                  <a:pt x="40" y="90"/>
                  <a:pt x="40" y="90"/>
                  <a:pt x="40" y="90"/>
                </a:cubicBezTo>
                <a:cubicBezTo>
                  <a:pt x="40" y="89"/>
                  <a:pt x="40" y="89"/>
                  <a:pt x="40" y="89"/>
                </a:cubicBezTo>
                <a:cubicBezTo>
                  <a:pt x="40" y="89"/>
                  <a:pt x="40" y="89"/>
                  <a:pt x="39" y="88"/>
                </a:cubicBezTo>
                <a:cubicBezTo>
                  <a:pt x="39" y="88"/>
                  <a:pt x="38" y="87"/>
                  <a:pt x="38" y="87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5" y="84"/>
                  <a:pt x="35" y="83"/>
                </a:cubicBezTo>
                <a:cubicBezTo>
                  <a:pt x="35" y="83"/>
                  <a:pt x="35" y="83"/>
                  <a:pt x="35" y="83"/>
                </a:cubicBezTo>
                <a:cubicBezTo>
                  <a:pt x="35" y="81"/>
                  <a:pt x="35" y="81"/>
                  <a:pt x="35" y="81"/>
                </a:cubicBezTo>
                <a:cubicBezTo>
                  <a:pt x="35" y="81"/>
                  <a:pt x="35" y="81"/>
                  <a:pt x="35" y="81"/>
                </a:cubicBezTo>
                <a:cubicBezTo>
                  <a:pt x="36" y="80"/>
                  <a:pt x="36" y="80"/>
                  <a:pt x="36" y="80"/>
                </a:cubicBezTo>
                <a:cubicBezTo>
                  <a:pt x="37" y="79"/>
                  <a:pt x="37" y="79"/>
                  <a:pt x="37" y="79"/>
                </a:cubicBezTo>
                <a:cubicBezTo>
                  <a:pt x="37" y="76"/>
                  <a:pt x="37" y="76"/>
                  <a:pt x="37" y="76"/>
                </a:cubicBezTo>
                <a:cubicBezTo>
                  <a:pt x="38" y="75"/>
                  <a:pt x="38" y="75"/>
                  <a:pt x="38" y="75"/>
                </a:cubicBezTo>
                <a:cubicBezTo>
                  <a:pt x="38" y="75"/>
                  <a:pt x="39" y="75"/>
                  <a:pt x="38" y="74"/>
                </a:cubicBezTo>
                <a:cubicBezTo>
                  <a:pt x="38" y="74"/>
                  <a:pt x="37" y="74"/>
                  <a:pt x="37" y="73"/>
                </a:cubicBezTo>
                <a:cubicBezTo>
                  <a:pt x="37" y="73"/>
                  <a:pt x="37" y="73"/>
                  <a:pt x="37" y="73"/>
                </a:cubicBezTo>
                <a:cubicBezTo>
                  <a:pt x="37" y="72"/>
                  <a:pt x="37" y="72"/>
                  <a:pt x="37" y="72"/>
                </a:cubicBezTo>
                <a:cubicBezTo>
                  <a:pt x="36" y="71"/>
                  <a:pt x="36" y="71"/>
                  <a:pt x="36" y="71"/>
                </a:cubicBezTo>
                <a:cubicBezTo>
                  <a:pt x="34" y="68"/>
                  <a:pt x="34" y="68"/>
                  <a:pt x="34" y="68"/>
                </a:cubicBezTo>
                <a:cubicBezTo>
                  <a:pt x="33" y="66"/>
                  <a:pt x="33" y="66"/>
                  <a:pt x="33" y="66"/>
                </a:cubicBezTo>
                <a:cubicBezTo>
                  <a:pt x="32" y="66"/>
                  <a:pt x="32" y="66"/>
                  <a:pt x="32" y="66"/>
                </a:cubicBezTo>
                <a:cubicBezTo>
                  <a:pt x="32" y="64"/>
                  <a:pt x="32" y="64"/>
                  <a:pt x="32" y="64"/>
                </a:cubicBezTo>
                <a:cubicBezTo>
                  <a:pt x="32" y="63"/>
                  <a:pt x="32" y="63"/>
                  <a:pt x="32" y="63"/>
                </a:cubicBezTo>
                <a:cubicBezTo>
                  <a:pt x="32" y="63"/>
                  <a:pt x="31" y="63"/>
                  <a:pt x="31" y="62"/>
                </a:cubicBezTo>
                <a:cubicBezTo>
                  <a:pt x="31" y="62"/>
                  <a:pt x="30" y="61"/>
                  <a:pt x="30" y="61"/>
                </a:cubicBezTo>
                <a:cubicBezTo>
                  <a:pt x="30" y="61"/>
                  <a:pt x="30" y="61"/>
                  <a:pt x="31" y="61"/>
                </a:cubicBezTo>
                <a:cubicBezTo>
                  <a:pt x="32" y="61"/>
                  <a:pt x="32" y="60"/>
                  <a:pt x="32" y="60"/>
                </a:cubicBezTo>
                <a:cubicBezTo>
                  <a:pt x="32" y="59"/>
                  <a:pt x="32" y="59"/>
                  <a:pt x="32" y="59"/>
                </a:cubicBezTo>
                <a:cubicBezTo>
                  <a:pt x="32" y="58"/>
                  <a:pt x="32" y="58"/>
                  <a:pt x="32" y="58"/>
                </a:cubicBezTo>
                <a:cubicBezTo>
                  <a:pt x="33" y="57"/>
                  <a:pt x="33" y="57"/>
                  <a:pt x="33" y="57"/>
                </a:cubicBezTo>
                <a:cubicBezTo>
                  <a:pt x="33" y="55"/>
                  <a:pt x="33" y="55"/>
                  <a:pt x="33" y="55"/>
                </a:cubicBezTo>
                <a:cubicBezTo>
                  <a:pt x="33" y="55"/>
                  <a:pt x="33" y="55"/>
                  <a:pt x="33" y="55"/>
                </a:cubicBezTo>
                <a:cubicBezTo>
                  <a:pt x="34" y="54"/>
                  <a:pt x="34" y="54"/>
                  <a:pt x="34" y="54"/>
                </a:cubicBezTo>
                <a:cubicBezTo>
                  <a:pt x="35" y="54"/>
                  <a:pt x="35" y="54"/>
                  <a:pt x="35" y="54"/>
                </a:cubicBezTo>
                <a:cubicBezTo>
                  <a:pt x="36" y="54"/>
                  <a:pt x="36" y="54"/>
                  <a:pt x="36" y="54"/>
                </a:cubicBezTo>
                <a:cubicBezTo>
                  <a:pt x="37" y="54"/>
                  <a:pt x="37" y="54"/>
                  <a:pt x="37" y="54"/>
                </a:cubicBezTo>
                <a:cubicBezTo>
                  <a:pt x="38" y="54"/>
                  <a:pt x="38" y="54"/>
                  <a:pt x="38" y="54"/>
                </a:cubicBezTo>
                <a:cubicBezTo>
                  <a:pt x="39" y="54"/>
                  <a:pt x="39" y="54"/>
                  <a:pt x="39" y="54"/>
                </a:cubicBezTo>
                <a:cubicBezTo>
                  <a:pt x="39" y="54"/>
                  <a:pt x="39" y="54"/>
                  <a:pt x="39" y="54"/>
                </a:cubicBezTo>
                <a:cubicBezTo>
                  <a:pt x="39" y="53"/>
                  <a:pt x="39" y="53"/>
                  <a:pt x="39" y="53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52"/>
                  <a:pt x="40" y="52"/>
                  <a:pt x="40" y="52"/>
                </a:cubicBezTo>
                <a:cubicBezTo>
                  <a:pt x="41" y="52"/>
                  <a:pt x="41" y="52"/>
                  <a:pt x="41" y="52"/>
                </a:cubicBezTo>
                <a:cubicBezTo>
                  <a:pt x="42" y="52"/>
                  <a:pt x="42" y="52"/>
                  <a:pt x="42" y="52"/>
                </a:cubicBezTo>
                <a:cubicBezTo>
                  <a:pt x="42" y="50"/>
                  <a:pt x="42" y="50"/>
                  <a:pt x="42" y="50"/>
                </a:cubicBezTo>
                <a:cubicBezTo>
                  <a:pt x="43" y="50"/>
                  <a:pt x="43" y="50"/>
                  <a:pt x="43" y="50"/>
                </a:cubicBezTo>
                <a:cubicBezTo>
                  <a:pt x="45" y="50"/>
                  <a:pt x="45" y="50"/>
                  <a:pt x="45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46" y="48"/>
                  <a:pt x="46" y="48"/>
                  <a:pt x="46" y="48"/>
                </a:cubicBezTo>
                <a:cubicBezTo>
                  <a:pt x="47" y="48"/>
                  <a:pt x="47" y="48"/>
                  <a:pt x="47" y="48"/>
                </a:cubicBezTo>
                <a:cubicBezTo>
                  <a:pt x="48" y="47"/>
                  <a:pt x="48" y="47"/>
                  <a:pt x="48" y="47"/>
                </a:cubicBezTo>
                <a:cubicBezTo>
                  <a:pt x="49" y="47"/>
                  <a:pt x="49" y="47"/>
                  <a:pt x="49" y="47"/>
                </a:cubicBezTo>
                <a:cubicBezTo>
                  <a:pt x="49" y="46"/>
                  <a:pt x="49" y="46"/>
                  <a:pt x="49" y="46"/>
                </a:cubicBezTo>
                <a:cubicBezTo>
                  <a:pt x="49" y="45"/>
                  <a:pt x="49" y="45"/>
                  <a:pt x="49" y="45"/>
                </a:cubicBezTo>
                <a:cubicBezTo>
                  <a:pt x="50" y="44"/>
                  <a:pt x="50" y="44"/>
                  <a:pt x="50" y="44"/>
                </a:cubicBezTo>
                <a:cubicBezTo>
                  <a:pt x="50" y="44"/>
                  <a:pt x="50" y="44"/>
                  <a:pt x="50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2" y="43"/>
                  <a:pt x="52" y="43"/>
                  <a:pt x="52" y="43"/>
                </a:cubicBezTo>
                <a:lnTo>
                  <a:pt x="52" y="42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13" name="Freeform 39">
            <a:extLst>
              <a:ext uri="{FF2B5EF4-FFF2-40B4-BE49-F238E27FC236}">
                <a16:creationId xmlns:a16="http://schemas.microsoft.com/office/drawing/2014/main" id="{2D8B7012-569E-4867-B996-67CABF24D35F}"/>
              </a:ext>
            </a:extLst>
          </p:cNvPr>
          <p:cNvSpPr>
            <a:spLocks/>
          </p:cNvSpPr>
          <p:nvPr userDrawn="1"/>
        </p:nvSpPr>
        <p:spPr bwMode="auto">
          <a:xfrm>
            <a:off x="6972301" y="4187826"/>
            <a:ext cx="239316" cy="612775"/>
          </a:xfrm>
          <a:custGeom>
            <a:avLst/>
            <a:gdLst>
              <a:gd name="T0" fmla="*/ 12 w 47"/>
              <a:gd name="T1" fmla="*/ 2 h 87"/>
              <a:gd name="T2" fmla="*/ 9 w 47"/>
              <a:gd name="T3" fmla="*/ 4 h 87"/>
              <a:gd name="T4" fmla="*/ 5 w 47"/>
              <a:gd name="T5" fmla="*/ 4 h 87"/>
              <a:gd name="T6" fmla="*/ 2 w 47"/>
              <a:gd name="T7" fmla="*/ 8 h 87"/>
              <a:gd name="T8" fmla="*/ 1 w 47"/>
              <a:gd name="T9" fmla="*/ 12 h 87"/>
              <a:gd name="T10" fmla="*/ 4 w 47"/>
              <a:gd name="T11" fmla="*/ 18 h 87"/>
              <a:gd name="T12" fmla="*/ 8 w 47"/>
              <a:gd name="T13" fmla="*/ 24 h 87"/>
              <a:gd name="T14" fmla="*/ 5 w 47"/>
              <a:gd name="T15" fmla="*/ 31 h 87"/>
              <a:gd name="T16" fmla="*/ 8 w 47"/>
              <a:gd name="T17" fmla="*/ 37 h 87"/>
              <a:gd name="T18" fmla="*/ 11 w 47"/>
              <a:gd name="T19" fmla="*/ 43 h 87"/>
              <a:gd name="T20" fmla="*/ 12 w 47"/>
              <a:gd name="T21" fmla="*/ 48 h 87"/>
              <a:gd name="T22" fmla="*/ 9 w 47"/>
              <a:gd name="T23" fmla="*/ 56 h 87"/>
              <a:gd name="T24" fmla="*/ 7 w 47"/>
              <a:gd name="T25" fmla="*/ 62 h 87"/>
              <a:gd name="T26" fmla="*/ 6 w 47"/>
              <a:gd name="T27" fmla="*/ 65 h 87"/>
              <a:gd name="T28" fmla="*/ 5 w 47"/>
              <a:gd name="T29" fmla="*/ 70 h 87"/>
              <a:gd name="T30" fmla="*/ 8 w 47"/>
              <a:gd name="T31" fmla="*/ 72 h 87"/>
              <a:gd name="T32" fmla="*/ 11 w 47"/>
              <a:gd name="T33" fmla="*/ 76 h 87"/>
              <a:gd name="T34" fmla="*/ 14 w 47"/>
              <a:gd name="T35" fmla="*/ 80 h 87"/>
              <a:gd name="T36" fmla="*/ 17 w 47"/>
              <a:gd name="T37" fmla="*/ 81 h 87"/>
              <a:gd name="T38" fmla="*/ 20 w 47"/>
              <a:gd name="T39" fmla="*/ 83 h 87"/>
              <a:gd name="T40" fmla="*/ 21 w 47"/>
              <a:gd name="T41" fmla="*/ 86 h 87"/>
              <a:gd name="T42" fmla="*/ 25 w 47"/>
              <a:gd name="T43" fmla="*/ 86 h 87"/>
              <a:gd name="T44" fmla="*/ 28 w 47"/>
              <a:gd name="T45" fmla="*/ 83 h 87"/>
              <a:gd name="T46" fmla="*/ 24 w 47"/>
              <a:gd name="T47" fmla="*/ 80 h 87"/>
              <a:gd name="T48" fmla="*/ 19 w 47"/>
              <a:gd name="T49" fmla="*/ 79 h 87"/>
              <a:gd name="T50" fmla="*/ 17 w 47"/>
              <a:gd name="T51" fmla="*/ 75 h 87"/>
              <a:gd name="T52" fmla="*/ 15 w 47"/>
              <a:gd name="T53" fmla="*/ 69 h 87"/>
              <a:gd name="T54" fmla="*/ 13 w 47"/>
              <a:gd name="T55" fmla="*/ 66 h 87"/>
              <a:gd name="T56" fmla="*/ 10 w 47"/>
              <a:gd name="T57" fmla="*/ 63 h 87"/>
              <a:gd name="T58" fmla="*/ 11 w 47"/>
              <a:gd name="T59" fmla="*/ 57 h 87"/>
              <a:gd name="T60" fmla="*/ 14 w 47"/>
              <a:gd name="T61" fmla="*/ 52 h 87"/>
              <a:gd name="T62" fmla="*/ 15 w 47"/>
              <a:gd name="T63" fmla="*/ 46 h 87"/>
              <a:gd name="T64" fmla="*/ 16 w 47"/>
              <a:gd name="T65" fmla="*/ 41 h 87"/>
              <a:gd name="T66" fmla="*/ 21 w 47"/>
              <a:gd name="T67" fmla="*/ 41 h 87"/>
              <a:gd name="T68" fmla="*/ 21 w 47"/>
              <a:gd name="T69" fmla="*/ 46 h 87"/>
              <a:gd name="T70" fmla="*/ 26 w 47"/>
              <a:gd name="T71" fmla="*/ 46 h 87"/>
              <a:gd name="T72" fmla="*/ 29 w 47"/>
              <a:gd name="T73" fmla="*/ 49 h 87"/>
              <a:gd name="T74" fmla="*/ 32 w 47"/>
              <a:gd name="T75" fmla="*/ 50 h 87"/>
              <a:gd name="T76" fmla="*/ 30 w 47"/>
              <a:gd name="T77" fmla="*/ 45 h 87"/>
              <a:gd name="T78" fmla="*/ 31 w 47"/>
              <a:gd name="T79" fmla="*/ 39 h 87"/>
              <a:gd name="T80" fmla="*/ 36 w 47"/>
              <a:gd name="T81" fmla="*/ 36 h 87"/>
              <a:gd name="T82" fmla="*/ 43 w 47"/>
              <a:gd name="T83" fmla="*/ 36 h 87"/>
              <a:gd name="T84" fmla="*/ 47 w 47"/>
              <a:gd name="T85" fmla="*/ 33 h 87"/>
              <a:gd name="T86" fmla="*/ 47 w 47"/>
              <a:gd name="T87" fmla="*/ 28 h 87"/>
              <a:gd name="T88" fmla="*/ 43 w 47"/>
              <a:gd name="T89" fmla="*/ 23 h 87"/>
              <a:gd name="T90" fmla="*/ 43 w 47"/>
              <a:gd name="T91" fmla="*/ 17 h 87"/>
              <a:gd name="T92" fmla="*/ 39 w 47"/>
              <a:gd name="T93" fmla="*/ 13 h 87"/>
              <a:gd name="T94" fmla="*/ 33 w 47"/>
              <a:gd name="T95" fmla="*/ 13 h 87"/>
              <a:gd name="T96" fmla="*/ 29 w 47"/>
              <a:gd name="T97" fmla="*/ 14 h 87"/>
              <a:gd name="T98" fmla="*/ 24 w 47"/>
              <a:gd name="T99" fmla="*/ 15 h 87"/>
              <a:gd name="T100" fmla="*/ 21 w 47"/>
              <a:gd name="T101" fmla="*/ 15 h 87"/>
              <a:gd name="T102" fmla="*/ 22 w 47"/>
              <a:gd name="T103" fmla="*/ 10 h 87"/>
              <a:gd name="T104" fmla="*/ 21 w 47"/>
              <a:gd name="T105" fmla="*/ 5 h 87"/>
              <a:gd name="T106" fmla="*/ 18 w 47"/>
              <a:gd name="T107" fmla="*/ 3 h 87"/>
              <a:gd name="T108" fmla="*/ 17 w 47"/>
              <a:gd name="T109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7" h="87">
                <a:moveTo>
                  <a:pt x="16" y="0"/>
                </a:moveTo>
                <a:cubicBezTo>
                  <a:pt x="15" y="0"/>
                  <a:pt x="15" y="0"/>
                  <a:pt x="15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2"/>
                  <a:pt x="12" y="2"/>
                  <a:pt x="12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9" y="3"/>
                  <a:pt x="9" y="3"/>
                  <a:pt x="9" y="3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8" y="4"/>
                  <a:pt x="8" y="4"/>
                  <a:pt x="8" y="4"/>
                </a:cubicBezTo>
                <a:cubicBezTo>
                  <a:pt x="7" y="4"/>
                  <a:pt x="7" y="4"/>
                  <a:pt x="7" y="4"/>
                </a:cubicBezTo>
                <a:cubicBezTo>
                  <a:pt x="6" y="4"/>
                  <a:pt x="6" y="4"/>
                  <a:pt x="6" y="4"/>
                </a:cubicBezTo>
                <a:cubicBezTo>
                  <a:pt x="5" y="4"/>
                  <a:pt x="5" y="4"/>
                  <a:pt x="5" y="4"/>
                </a:cubicBezTo>
                <a:cubicBezTo>
                  <a:pt x="4" y="4"/>
                  <a:pt x="4" y="4"/>
                  <a:pt x="4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7"/>
                  <a:pt x="3" y="7"/>
                  <a:pt x="3" y="7"/>
                </a:cubicBezTo>
                <a:cubicBezTo>
                  <a:pt x="2" y="8"/>
                  <a:pt x="2" y="8"/>
                  <a:pt x="2" y="8"/>
                </a:cubicBezTo>
                <a:cubicBezTo>
                  <a:pt x="2" y="9"/>
                  <a:pt x="2" y="9"/>
                  <a:pt x="2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1"/>
                  <a:pt x="1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1" y="12"/>
                  <a:pt x="1" y="12"/>
                </a:cubicBezTo>
                <a:cubicBezTo>
                  <a:pt x="1" y="13"/>
                  <a:pt x="2" y="13"/>
                  <a:pt x="2" y="13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6" y="21"/>
                  <a:pt x="6" y="21"/>
                  <a:pt x="6" y="21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22"/>
                  <a:pt x="7" y="22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7" y="24"/>
                  <a:pt x="8" y="24"/>
                  <a:pt x="8" y="24"/>
                </a:cubicBezTo>
                <a:cubicBezTo>
                  <a:pt x="9" y="25"/>
                  <a:pt x="8" y="25"/>
                  <a:pt x="8" y="25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9"/>
                  <a:pt x="7" y="29"/>
                  <a:pt x="7" y="29"/>
                </a:cubicBezTo>
                <a:cubicBezTo>
                  <a:pt x="6" y="30"/>
                  <a:pt x="6" y="30"/>
                  <a:pt x="6" y="30"/>
                </a:cubicBezTo>
                <a:cubicBezTo>
                  <a:pt x="5" y="31"/>
                  <a:pt x="5" y="31"/>
                  <a:pt x="5" y="31"/>
                </a:cubicBezTo>
                <a:cubicBezTo>
                  <a:pt x="5" y="31"/>
                  <a:pt x="5" y="31"/>
                  <a:pt x="5" y="31"/>
                </a:cubicBezTo>
                <a:cubicBezTo>
                  <a:pt x="5" y="33"/>
                  <a:pt x="5" y="33"/>
                  <a:pt x="5" y="33"/>
                </a:cubicBezTo>
                <a:cubicBezTo>
                  <a:pt x="5" y="33"/>
                  <a:pt x="5" y="33"/>
                  <a:pt x="5" y="33"/>
                </a:cubicBezTo>
                <a:cubicBezTo>
                  <a:pt x="5" y="34"/>
                  <a:pt x="6" y="35"/>
                  <a:pt x="6" y="35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9" y="38"/>
                  <a:pt x="9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1"/>
                  <a:pt x="10" y="41"/>
                  <a:pt x="10" y="41"/>
                </a:cubicBezTo>
                <a:cubicBezTo>
                  <a:pt x="11" y="43"/>
                  <a:pt x="11" y="43"/>
                  <a:pt x="11" y="43"/>
                </a:cubicBezTo>
                <a:cubicBezTo>
                  <a:pt x="11" y="44"/>
                  <a:pt x="11" y="44"/>
                  <a:pt x="11" y="44"/>
                </a:cubicBezTo>
                <a:cubicBezTo>
                  <a:pt x="11" y="44"/>
                  <a:pt x="11" y="45"/>
                  <a:pt x="11" y="45"/>
                </a:cubicBezTo>
                <a:cubicBezTo>
                  <a:pt x="11" y="45"/>
                  <a:pt x="11" y="46"/>
                  <a:pt x="11" y="46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8"/>
                  <a:pt x="12" y="48"/>
                  <a:pt x="12" y="48"/>
                </a:cubicBezTo>
                <a:cubicBezTo>
                  <a:pt x="12" y="49"/>
                  <a:pt x="12" y="49"/>
                  <a:pt x="12" y="49"/>
                </a:cubicBezTo>
                <a:cubicBezTo>
                  <a:pt x="13" y="50"/>
                  <a:pt x="13" y="50"/>
                  <a:pt x="13" y="50"/>
                </a:cubicBezTo>
                <a:cubicBezTo>
                  <a:pt x="13" y="52"/>
                  <a:pt x="13" y="52"/>
                  <a:pt x="13" y="52"/>
                </a:cubicBezTo>
                <a:cubicBezTo>
                  <a:pt x="11" y="54"/>
                  <a:pt x="11" y="54"/>
                  <a:pt x="11" y="54"/>
                </a:cubicBezTo>
                <a:cubicBezTo>
                  <a:pt x="9" y="56"/>
                  <a:pt x="9" y="56"/>
                  <a:pt x="9" y="56"/>
                </a:cubicBezTo>
                <a:cubicBezTo>
                  <a:pt x="9" y="58"/>
                  <a:pt x="9" y="58"/>
                  <a:pt x="9" y="58"/>
                </a:cubicBezTo>
                <a:cubicBezTo>
                  <a:pt x="8" y="59"/>
                  <a:pt x="8" y="59"/>
                  <a:pt x="8" y="59"/>
                </a:cubicBezTo>
                <a:cubicBezTo>
                  <a:pt x="8" y="59"/>
                  <a:pt x="8" y="59"/>
                  <a:pt x="8" y="59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2"/>
                  <a:pt x="7" y="62"/>
                  <a:pt x="7" y="62"/>
                </a:cubicBezTo>
                <a:cubicBezTo>
                  <a:pt x="7" y="63"/>
                  <a:pt x="7" y="63"/>
                  <a:pt x="7" y="63"/>
                </a:cubicBezTo>
                <a:cubicBezTo>
                  <a:pt x="7" y="63"/>
                  <a:pt x="7" y="63"/>
                  <a:pt x="7" y="63"/>
                </a:cubicBezTo>
                <a:cubicBezTo>
                  <a:pt x="6" y="64"/>
                  <a:pt x="6" y="64"/>
                  <a:pt x="6" y="64"/>
                </a:cubicBezTo>
                <a:cubicBezTo>
                  <a:pt x="6" y="65"/>
                  <a:pt x="6" y="65"/>
                  <a:pt x="6" y="65"/>
                </a:cubicBezTo>
                <a:cubicBezTo>
                  <a:pt x="6" y="65"/>
                  <a:pt x="6" y="65"/>
                  <a:pt x="6" y="65"/>
                </a:cubicBez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5" y="68"/>
                  <a:pt x="5" y="68"/>
                </a:cubicBezTo>
                <a:cubicBezTo>
                  <a:pt x="5" y="69"/>
                  <a:pt x="5" y="69"/>
                  <a:pt x="5" y="69"/>
                </a:cubicBezTo>
                <a:cubicBezTo>
                  <a:pt x="5" y="70"/>
                  <a:pt x="5" y="70"/>
                  <a:pt x="5" y="70"/>
                </a:cubicBezTo>
                <a:cubicBezTo>
                  <a:pt x="5" y="70"/>
                  <a:pt x="5" y="70"/>
                  <a:pt x="5" y="70"/>
                </a:cubicBezTo>
                <a:cubicBezTo>
                  <a:pt x="5" y="71"/>
                  <a:pt x="5" y="71"/>
                  <a:pt x="5" y="71"/>
                </a:cubicBezTo>
                <a:cubicBezTo>
                  <a:pt x="5" y="71"/>
                  <a:pt x="5" y="71"/>
                  <a:pt x="5" y="71"/>
                </a:cubicBezTo>
                <a:cubicBezTo>
                  <a:pt x="6" y="71"/>
                  <a:pt x="6" y="71"/>
                  <a:pt x="6" y="71"/>
                </a:cubicBezTo>
                <a:cubicBezTo>
                  <a:pt x="7" y="72"/>
                  <a:pt x="7" y="72"/>
                  <a:pt x="7" y="72"/>
                </a:cubicBezTo>
                <a:cubicBezTo>
                  <a:pt x="8" y="72"/>
                  <a:pt x="8" y="72"/>
                  <a:pt x="8" y="72"/>
                </a:cubicBezTo>
                <a:cubicBezTo>
                  <a:pt x="9" y="73"/>
                  <a:pt x="9" y="73"/>
                  <a:pt x="9" y="73"/>
                </a:cubicBezTo>
                <a:cubicBezTo>
                  <a:pt x="10" y="74"/>
                  <a:pt x="10" y="74"/>
                  <a:pt x="10" y="74"/>
                </a:cubicBezTo>
                <a:cubicBezTo>
                  <a:pt x="9" y="74"/>
                  <a:pt x="9" y="74"/>
                  <a:pt x="9" y="74"/>
                </a:cubicBezTo>
                <a:cubicBezTo>
                  <a:pt x="10" y="75"/>
                  <a:pt x="10" y="75"/>
                  <a:pt x="10" y="75"/>
                </a:cubicBezTo>
                <a:cubicBezTo>
                  <a:pt x="11" y="76"/>
                  <a:pt x="11" y="76"/>
                  <a:pt x="11" y="76"/>
                </a:cubicBezTo>
                <a:cubicBezTo>
                  <a:pt x="11" y="76"/>
                  <a:pt x="11" y="76"/>
                  <a:pt x="11" y="76"/>
                </a:cubicBezTo>
                <a:cubicBezTo>
                  <a:pt x="13" y="77"/>
                  <a:pt x="13" y="77"/>
                  <a:pt x="13" y="77"/>
                </a:cubicBezTo>
                <a:cubicBezTo>
                  <a:pt x="14" y="78"/>
                  <a:pt x="14" y="78"/>
                  <a:pt x="14" y="78"/>
                </a:cubicBezTo>
                <a:cubicBezTo>
                  <a:pt x="14" y="79"/>
                  <a:pt x="14" y="79"/>
                  <a:pt x="14" y="79"/>
                </a:cubicBezTo>
                <a:cubicBezTo>
                  <a:pt x="14" y="80"/>
                  <a:pt x="14" y="80"/>
                  <a:pt x="14" y="80"/>
                </a:cubicBezTo>
                <a:cubicBezTo>
                  <a:pt x="15" y="81"/>
                  <a:pt x="15" y="81"/>
                  <a:pt x="15" y="81"/>
                </a:cubicBezTo>
                <a:cubicBezTo>
                  <a:pt x="15" y="82"/>
                  <a:pt x="15" y="82"/>
                  <a:pt x="15" y="82"/>
                </a:cubicBezTo>
                <a:cubicBezTo>
                  <a:pt x="16" y="82"/>
                  <a:pt x="16" y="82"/>
                  <a:pt x="16" y="82"/>
                </a:cubicBezTo>
                <a:cubicBezTo>
                  <a:pt x="16" y="82"/>
                  <a:pt x="16" y="82"/>
                  <a:pt x="16" y="82"/>
                </a:cubicBezTo>
                <a:cubicBezTo>
                  <a:pt x="17" y="81"/>
                  <a:pt x="17" y="81"/>
                  <a:pt x="17" y="81"/>
                </a:cubicBezTo>
                <a:cubicBezTo>
                  <a:pt x="17" y="81"/>
                  <a:pt x="17" y="81"/>
                  <a:pt x="17" y="81"/>
                </a:cubicBezTo>
                <a:cubicBezTo>
                  <a:pt x="18" y="82"/>
                  <a:pt x="18" y="82"/>
                  <a:pt x="18" y="82"/>
                </a:cubicBezTo>
                <a:cubicBezTo>
                  <a:pt x="18" y="82"/>
                  <a:pt x="18" y="82"/>
                  <a:pt x="18" y="82"/>
                </a:cubicBezTo>
                <a:cubicBezTo>
                  <a:pt x="19" y="83"/>
                  <a:pt x="19" y="83"/>
                  <a:pt x="19" y="83"/>
                </a:cubicBezTo>
                <a:cubicBezTo>
                  <a:pt x="20" y="83"/>
                  <a:pt x="20" y="83"/>
                  <a:pt x="20" y="83"/>
                </a:cubicBezTo>
                <a:cubicBezTo>
                  <a:pt x="21" y="83"/>
                  <a:pt x="21" y="83"/>
                  <a:pt x="21" y="83"/>
                </a:cubicBezTo>
                <a:cubicBezTo>
                  <a:pt x="21" y="84"/>
                  <a:pt x="21" y="84"/>
                  <a:pt x="21" y="84"/>
                </a:cubicBezTo>
                <a:cubicBezTo>
                  <a:pt x="21" y="84"/>
                  <a:pt x="21" y="84"/>
                  <a:pt x="21" y="84"/>
                </a:cubicBezTo>
                <a:cubicBezTo>
                  <a:pt x="21" y="85"/>
                  <a:pt x="21" y="85"/>
                  <a:pt x="21" y="85"/>
                </a:cubicBezTo>
                <a:cubicBezTo>
                  <a:pt x="21" y="86"/>
                  <a:pt x="21" y="86"/>
                  <a:pt x="21" y="86"/>
                </a:cubicBezTo>
                <a:cubicBezTo>
                  <a:pt x="21" y="87"/>
                  <a:pt x="21" y="87"/>
                  <a:pt x="21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4" y="86"/>
                  <a:pt x="24" y="86"/>
                  <a:pt x="24" y="86"/>
                </a:cubicBezTo>
                <a:cubicBezTo>
                  <a:pt x="24" y="86"/>
                  <a:pt x="24" y="86"/>
                  <a:pt x="24" y="86"/>
                </a:cubicBez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6" y="86"/>
                  <a:pt x="26" y="86"/>
                </a:cubicBezTo>
                <a:cubicBezTo>
                  <a:pt x="26" y="86"/>
                  <a:pt x="26" y="86"/>
                  <a:pt x="26" y="86"/>
                </a:cubicBezTo>
                <a:cubicBezTo>
                  <a:pt x="26" y="86"/>
                  <a:pt x="27" y="86"/>
                  <a:pt x="27" y="85"/>
                </a:cubicBezTo>
                <a:cubicBezTo>
                  <a:pt x="27" y="84"/>
                  <a:pt x="27" y="84"/>
                  <a:pt x="27" y="84"/>
                </a:cubicBezTo>
                <a:cubicBezTo>
                  <a:pt x="28" y="83"/>
                  <a:pt x="28" y="83"/>
                  <a:pt x="28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6" y="82"/>
                  <a:pt x="26" y="82"/>
                  <a:pt x="26" y="82"/>
                </a:cubicBezTo>
                <a:cubicBezTo>
                  <a:pt x="25" y="81"/>
                  <a:pt x="25" y="81"/>
                  <a:pt x="25" y="81"/>
                </a:cubicBezTo>
                <a:cubicBezTo>
                  <a:pt x="25" y="81"/>
                  <a:pt x="25" y="81"/>
                  <a:pt x="25" y="81"/>
                </a:cubicBezTo>
                <a:cubicBezTo>
                  <a:pt x="24" y="80"/>
                  <a:pt x="24" y="80"/>
                  <a:pt x="24" y="80"/>
                </a:cubicBezTo>
                <a:cubicBezTo>
                  <a:pt x="23" y="79"/>
                  <a:pt x="23" y="79"/>
                  <a:pt x="23" y="79"/>
                </a:cubicBezTo>
                <a:cubicBezTo>
                  <a:pt x="22" y="80"/>
                  <a:pt x="22" y="80"/>
                  <a:pt x="22" y="80"/>
                </a:cubicBezTo>
                <a:cubicBezTo>
                  <a:pt x="21" y="80"/>
                  <a:pt x="21" y="80"/>
                  <a:pt x="21" y="80"/>
                </a:cubicBezTo>
                <a:cubicBezTo>
                  <a:pt x="20" y="79"/>
                  <a:pt x="20" y="79"/>
                  <a:pt x="20" y="79"/>
                </a:cubicBezTo>
                <a:cubicBezTo>
                  <a:pt x="19" y="79"/>
                  <a:pt x="19" y="79"/>
                  <a:pt x="19" y="79"/>
                </a:cubicBezTo>
                <a:cubicBezTo>
                  <a:pt x="18" y="78"/>
                  <a:pt x="18" y="78"/>
                  <a:pt x="18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7" y="77"/>
                  <a:pt x="17" y="77"/>
                  <a:pt x="17" y="77"/>
                </a:cubicBezTo>
                <a:cubicBezTo>
                  <a:pt x="17" y="76"/>
                  <a:pt x="17" y="76"/>
                  <a:pt x="17" y="76"/>
                </a:cubicBezTo>
                <a:cubicBezTo>
                  <a:pt x="17" y="75"/>
                  <a:pt x="17" y="75"/>
                  <a:pt x="17" y="75"/>
                </a:cubicBezTo>
                <a:cubicBezTo>
                  <a:pt x="17" y="74"/>
                  <a:pt x="17" y="74"/>
                  <a:pt x="17" y="74"/>
                </a:cubicBezTo>
                <a:cubicBezTo>
                  <a:pt x="17" y="72"/>
                  <a:pt x="17" y="72"/>
                  <a:pt x="17" y="72"/>
                </a:cubicBezTo>
                <a:cubicBezTo>
                  <a:pt x="16" y="71"/>
                  <a:pt x="16" y="71"/>
                  <a:pt x="16" y="71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69"/>
                  <a:pt x="15" y="69"/>
                  <a:pt x="15" y="69"/>
                </a:cubicBezTo>
                <a:cubicBezTo>
                  <a:pt x="15" y="68"/>
                  <a:pt x="15" y="68"/>
                  <a:pt x="15" y="68"/>
                </a:cubicBezTo>
                <a:cubicBezTo>
                  <a:pt x="15" y="67"/>
                  <a:pt x="15" y="67"/>
                  <a:pt x="15" y="67"/>
                </a:cubicBezTo>
                <a:cubicBezTo>
                  <a:pt x="14" y="66"/>
                  <a:pt x="14" y="66"/>
                  <a:pt x="14" y="66"/>
                </a:cubicBezTo>
                <a:cubicBezTo>
                  <a:pt x="13" y="66"/>
                  <a:pt x="13" y="66"/>
                  <a:pt x="13" y="66"/>
                </a:cubicBezTo>
                <a:cubicBezTo>
                  <a:pt x="13" y="66"/>
                  <a:pt x="13" y="66"/>
                  <a:pt x="13" y="66"/>
                </a:cubicBezTo>
                <a:cubicBezTo>
                  <a:pt x="12" y="66"/>
                  <a:pt x="12" y="66"/>
                  <a:pt x="11" y="66"/>
                </a:cubicBezTo>
                <a:cubicBezTo>
                  <a:pt x="11" y="66"/>
                  <a:pt x="12" y="66"/>
                  <a:pt x="11" y="65"/>
                </a:cubicBezTo>
                <a:cubicBezTo>
                  <a:pt x="11" y="65"/>
                  <a:pt x="11" y="65"/>
                  <a:pt x="11" y="65"/>
                </a:cubicBezTo>
                <a:cubicBezTo>
                  <a:pt x="11" y="64"/>
                  <a:pt x="11" y="64"/>
                  <a:pt x="11" y="64"/>
                </a:cubicBezTo>
                <a:cubicBezTo>
                  <a:pt x="10" y="63"/>
                  <a:pt x="10" y="63"/>
                  <a:pt x="10" y="63"/>
                </a:cubicBezTo>
                <a:cubicBezTo>
                  <a:pt x="10" y="62"/>
                  <a:pt x="10" y="62"/>
                  <a:pt x="10" y="62"/>
                </a:cubicBezTo>
                <a:cubicBezTo>
                  <a:pt x="11" y="60"/>
                  <a:pt x="11" y="60"/>
                  <a:pt x="11" y="60"/>
                </a:cubicBezTo>
                <a:cubicBezTo>
                  <a:pt x="11" y="59"/>
                  <a:pt x="11" y="59"/>
                  <a:pt x="11" y="59"/>
                </a:cubicBezTo>
                <a:cubicBezTo>
                  <a:pt x="11" y="58"/>
                  <a:pt x="11" y="58"/>
                  <a:pt x="11" y="58"/>
                </a:cubicBezTo>
                <a:cubicBezTo>
                  <a:pt x="11" y="57"/>
                  <a:pt x="11" y="57"/>
                  <a:pt x="11" y="57"/>
                </a:cubicBezTo>
                <a:cubicBezTo>
                  <a:pt x="12" y="55"/>
                  <a:pt x="12" y="55"/>
                  <a:pt x="12" y="55"/>
                </a:cubicBezTo>
                <a:cubicBezTo>
                  <a:pt x="13" y="54"/>
                  <a:pt x="13" y="54"/>
                  <a:pt x="13" y="54"/>
                </a:cubicBezTo>
                <a:cubicBezTo>
                  <a:pt x="13" y="53"/>
                  <a:pt x="13" y="53"/>
                  <a:pt x="13" y="53"/>
                </a:cubicBezTo>
                <a:cubicBezTo>
                  <a:pt x="13" y="53"/>
                  <a:pt x="13" y="53"/>
                  <a:pt x="13" y="53"/>
                </a:cubicBezTo>
                <a:cubicBezTo>
                  <a:pt x="14" y="52"/>
                  <a:pt x="14" y="52"/>
                  <a:pt x="14" y="52"/>
                </a:cubicBezTo>
                <a:cubicBezTo>
                  <a:pt x="14" y="51"/>
                  <a:pt x="14" y="51"/>
                  <a:pt x="14" y="51"/>
                </a:cubicBezTo>
                <a:cubicBezTo>
                  <a:pt x="15" y="50"/>
                  <a:pt x="15" y="50"/>
                  <a:pt x="15" y="50"/>
                </a:cubicBezTo>
                <a:cubicBezTo>
                  <a:pt x="15" y="49"/>
                  <a:pt x="15" y="49"/>
                  <a:pt x="15" y="49"/>
                </a:cubicBezTo>
                <a:cubicBezTo>
                  <a:pt x="15" y="47"/>
                  <a:pt x="15" y="47"/>
                  <a:pt x="15" y="47"/>
                </a:cubicBezTo>
                <a:cubicBezTo>
                  <a:pt x="15" y="46"/>
                  <a:pt x="15" y="46"/>
                  <a:pt x="15" y="46"/>
                </a:cubicBezTo>
                <a:cubicBezTo>
                  <a:pt x="15" y="45"/>
                  <a:pt x="15" y="45"/>
                  <a:pt x="15" y="45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3"/>
                  <a:pt x="15" y="43"/>
                  <a:pt x="15" y="43"/>
                </a:cubicBezTo>
                <a:cubicBezTo>
                  <a:pt x="15" y="42"/>
                  <a:pt x="15" y="42"/>
                  <a:pt x="15" y="42"/>
                </a:cubicBezTo>
                <a:cubicBezTo>
                  <a:pt x="16" y="41"/>
                  <a:pt x="16" y="41"/>
                  <a:pt x="16" y="41"/>
                </a:cubicBezTo>
                <a:cubicBezTo>
                  <a:pt x="17" y="41"/>
                  <a:pt x="17" y="41"/>
                  <a:pt x="17" y="41"/>
                </a:cubicBezTo>
                <a:cubicBezTo>
                  <a:pt x="18" y="41"/>
                  <a:pt x="18" y="41"/>
                  <a:pt x="18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1" y="42"/>
                  <a:pt x="21" y="42"/>
                  <a:pt x="21" y="42"/>
                </a:cubicBezTo>
                <a:cubicBezTo>
                  <a:pt x="20" y="43"/>
                  <a:pt x="20" y="43"/>
                  <a:pt x="20" y="43"/>
                </a:cubicBezTo>
                <a:cubicBezTo>
                  <a:pt x="20" y="45"/>
                  <a:pt x="20" y="45"/>
                  <a:pt x="20" y="45"/>
                </a:cubicBezTo>
                <a:cubicBezTo>
                  <a:pt x="20" y="45"/>
                  <a:pt x="20" y="45"/>
                  <a:pt x="20" y="45"/>
                </a:cubicBezTo>
                <a:cubicBezTo>
                  <a:pt x="21" y="46"/>
                  <a:pt x="21" y="46"/>
                  <a:pt x="21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3" y="46"/>
                  <a:pt x="23" y="46"/>
                  <a:pt x="23" y="46"/>
                </a:cubicBezTo>
                <a:cubicBezTo>
                  <a:pt x="24" y="46"/>
                  <a:pt x="24" y="46"/>
                  <a:pt x="24" y="46"/>
                </a:cubicBezTo>
                <a:cubicBezTo>
                  <a:pt x="25" y="46"/>
                  <a:pt x="25" y="46"/>
                  <a:pt x="25" y="46"/>
                </a:cubicBezTo>
                <a:cubicBezTo>
                  <a:pt x="26" y="46"/>
                  <a:pt x="26" y="46"/>
                  <a:pt x="26" y="46"/>
                </a:cubicBezTo>
                <a:cubicBezTo>
                  <a:pt x="27" y="47"/>
                  <a:pt x="27" y="47"/>
                  <a:pt x="27" y="47"/>
                </a:cubicBezTo>
                <a:cubicBezTo>
                  <a:pt x="28" y="47"/>
                  <a:pt x="28" y="47"/>
                  <a:pt x="28" y="47"/>
                </a:cubicBezTo>
                <a:cubicBezTo>
                  <a:pt x="28" y="48"/>
                  <a:pt x="28" y="48"/>
                  <a:pt x="28" y="48"/>
                </a:cubicBezTo>
                <a:cubicBezTo>
                  <a:pt x="29" y="48"/>
                  <a:pt x="29" y="48"/>
                  <a:pt x="29" y="48"/>
                </a:cubicBezTo>
                <a:cubicBezTo>
                  <a:pt x="29" y="49"/>
                  <a:pt x="29" y="49"/>
                  <a:pt x="29" y="49"/>
                </a:cubicBezTo>
                <a:cubicBezTo>
                  <a:pt x="30" y="48"/>
                  <a:pt x="30" y="48"/>
                  <a:pt x="30" y="48"/>
                </a:cubicBezTo>
                <a:cubicBezTo>
                  <a:pt x="31" y="49"/>
                  <a:pt x="31" y="49"/>
                  <a:pt x="31" y="49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49"/>
                  <a:pt x="32" y="49"/>
                  <a:pt x="32" y="49"/>
                </a:cubicBezTo>
                <a:cubicBezTo>
                  <a:pt x="31" y="48"/>
                  <a:pt x="31" y="48"/>
                  <a:pt x="31" y="48"/>
                </a:cubicBezTo>
                <a:cubicBezTo>
                  <a:pt x="31" y="48"/>
                  <a:pt x="31" y="47"/>
                  <a:pt x="31" y="47"/>
                </a:cubicBezTo>
                <a:cubicBezTo>
                  <a:pt x="31" y="46"/>
                  <a:pt x="30" y="46"/>
                  <a:pt x="30" y="46"/>
                </a:cubicBezTo>
                <a:cubicBezTo>
                  <a:pt x="30" y="45"/>
                  <a:pt x="30" y="45"/>
                  <a:pt x="30" y="45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29" y="42"/>
                  <a:pt x="29" y="42"/>
                </a:cubicBezTo>
                <a:cubicBezTo>
                  <a:pt x="29" y="41"/>
                  <a:pt x="29" y="41"/>
                  <a:pt x="30" y="41"/>
                </a:cubicBezTo>
                <a:cubicBezTo>
                  <a:pt x="30" y="40"/>
                  <a:pt x="30" y="40"/>
                  <a:pt x="30" y="40"/>
                </a:cubicBezTo>
                <a:cubicBezTo>
                  <a:pt x="31" y="39"/>
                  <a:pt x="31" y="39"/>
                  <a:pt x="31" y="39"/>
                </a:cubicBezTo>
                <a:cubicBezTo>
                  <a:pt x="32" y="37"/>
                  <a:pt x="32" y="37"/>
                  <a:pt x="32" y="37"/>
                </a:cubicBezTo>
                <a:cubicBezTo>
                  <a:pt x="33" y="36"/>
                  <a:pt x="33" y="36"/>
                  <a:pt x="33" y="36"/>
                </a:cubicBezTo>
                <a:cubicBezTo>
                  <a:pt x="34" y="36"/>
                  <a:pt x="34" y="36"/>
                  <a:pt x="34" y="36"/>
                </a:cubicBezTo>
                <a:cubicBezTo>
                  <a:pt x="35" y="36"/>
                  <a:pt x="35" y="36"/>
                  <a:pt x="35" y="36"/>
                </a:cubicBezTo>
                <a:cubicBezTo>
                  <a:pt x="36" y="36"/>
                  <a:pt x="36" y="36"/>
                  <a:pt x="36" y="36"/>
                </a:cubicBezTo>
                <a:cubicBezTo>
                  <a:pt x="38" y="36"/>
                  <a:pt x="38" y="36"/>
                  <a:pt x="38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42" y="36"/>
                  <a:pt x="42" y="36"/>
                  <a:pt x="42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5" y="36"/>
                  <a:pt x="45" y="36"/>
                  <a:pt x="45" y="36"/>
                </a:cubicBezTo>
                <a:cubicBezTo>
                  <a:pt x="45" y="36"/>
                  <a:pt x="45" y="36"/>
                  <a:pt x="45" y="36"/>
                </a:cubicBezTo>
                <a:cubicBezTo>
                  <a:pt x="47" y="35"/>
                  <a:pt x="47" y="35"/>
                  <a:pt x="47" y="35"/>
                </a:cubicBezTo>
                <a:cubicBezTo>
                  <a:pt x="47" y="34"/>
                  <a:pt x="47" y="34"/>
                  <a:pt x="47" y="34"/>
                </a:cubicBezTo>
                <a:cubicBezTo>
                  <a:pt x="47" y="33"/>
                  <a:pt x="47" y="33"/>
                  <a:pt x="47" y="33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0"/>
                  <a:pt x="47" y="30"/>
                </a:cubicBezTo>
                <a:cubicBezTo>
                  <a:pt x="47" y="29"/>
                  <a:pt x="47" y="28"/>
                  <a:pt x="47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7"/>
                  <a:pt x="47" y="27"/>
                  <a:pt x="47" y="27"/>
                </a:cubicBezTo>
                <a:cubicBezTo>
                  <a:pt x="46" y="26"/>
                  <a:pt x="46" y="26"/>
                  <a:pt x="46" y="26"/>
                </a:cubicBezTo>
                <a:cubicBezTo>
                  <a:pt x="45" y="25"/>
                  <a:pt x="45" y="25"/>
                  <a:pt x="45" y="25"/>
                </a:cubicBezTo>
                <a:cubicBezTo>
                  <a:pt x="44" y="25"/>
                  <a:pt x="44" y="25"/>
                  <a:pt x="44" y="25"/>
                </a:cubicBezTo>
                <a:cubicBezTo>
                  <a:pt x="43" y="23"/>
                  <a:pt x="43" y="23"/>
                  <a:pt x="43" y="23"/>
                </a:cubicBezTo>
                <a:cubicBezTo>
                  <a:pt x="43" y="23"/>
                  <a:pt x="43" y="23"/>
                  <a:pt x="43" y="23"/>
                </a:cubicBezTo>
                <a:cubicBezTo>
                  <a:pt x="43" y="22"/>
                  <a:pt x="43" y="21"/>
                  <a:pt x="43" y="21"/>
                </a:cubicBezTo>
                <a:cubicBezTo>
                  <a:pt x="43" y="20"/>
                  <a:pt x="43" y="20"/>
                  <a:pt x="43" y="20"/>
                </a:cubicBezTo>
                <a:cubicBezTo>
                  <a:pt x="43" y="18"/>
                  <a:pt x="43" y="18"/>
                  <a:pt x="43" y="18"/>
                </a:cubicBezTo>
                <a:cubicBezTo>
                  <a:pt x="43" y="18"/>
                  <a:pt x="43" y="18"/>
                  <a:pt x="43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1" y="16"/>
                </a:cubicBezTo>
                <a:cubicBezTo>
                  <a:pt x="40" y="15"/>
                  <a:pt x="40" y="15"/>
                  <a:pt x="40" y="15"/>
                </a:cubicBezTo>
                <a:cubicBezTo>
                  <a:pt x="39" y="14"/>
                  <a:pt x="39" y="14"/>
                  <a:pt x="39" y="14"/>
                </a:cubicBezTo>
                <a:cubicBezTo>
                  <a:pt x="39" y="13"/>
                  <a:pt x="39" y="13"/>
                  <a:pt x="39" y="13"/>
                </a:cubicBezTo>
                <a:cubicBezTo>
                  <a:pt x="38" y="12"/>
                  <a:pt x="38" y="12"/>
                  <a:pt x="38" y="12"/>
                </a:cubicBezTo>
                <a:cubicBezTo>
                  <a:pt x="36" y="12"/>
                  <a:pt x="36" y="12"/>
                  <a:pt x="36" y="12"/>
                </a:cubicBezTo>
                <a:cubicBezTo>
                  <a:pt x="35" y="12"/>
                  <a:pt x="35" y="12"/>
                  <a:pt x="35" y="12"/>
                </a:cubicBezTo>
                <a:cubicBezTo>
                  <a:pt x="34" y="13"/>
                  <a:pt x="34" y="13"/>
                  <a:pt x="34" y="13"/>
                </a:cubicBezTo>
                <a:cubicBezTo>
                  <a:pt x="33" y="13"/>
                  <a:pt x="33" y="13"/>
                  <a:pt x="33" y="13"/>
                </a:cubicBezTo>
                <a:cubicBezTo>
                  <a:pt x="32" y="14"/>
                  <a:pt x="32" y="14"/>
                  <a:pt x="32" y="14"/>
                </a:cubicBezTo>
                <a:cubicBezTo>
                  <a:pt x="32" y="15"/>
                  <a:pt x="32" y="15"/>
                  <a:pt x="32" y="15"/>
                </a:cubicBezTo>
                <a:cubicBezTo>
                  <a:pt x="31" y="15"/>
                  <a:pt x="31" y="15"/>
                  <a:pt x="31" y="15"/>
                </a:cubicBezTo>
                <a:cubicBezTo>
                  <a:pt x="29" y="14"/>
                  <a:pt x="29" y="14"/>
                  <a:pt x="29" y="14"/>
                </a:cubicBezTo>
                <a:cubicBezTo>
                  <a:pt x="29" y="14"/>
                  <a:pt x="29" y="14"/>
                  <a:pt x="29" y="14"/>
                </a:cubicBezTo>
                <a:cubicBezTo>
                  <a:pt x="28" y="13"/>
                  <a:pt x="28" y="13"/>
                  <a:pt x="28" y="13"/>
                </a:cubicBezTo>
                <a:cubicBezTo>
                  <a:pt x="27" y="13"/>
                  <a:pt x="27" y="13"/>
                  <a:pt x="27" y="13"/>
                </a:cubicBezTo>
                <a:cubicBezTo>
                  <a:pt x="26" y="14"/>
                  <a:pt x="26" y="14"/>
                  <a:pt x="26" y="14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3" y="16"/>
                  <a:pt x="23" y="16"/>
                  <a:pt x="23" y="16"/>
                </a:cubicBezTo>
                <a:cubicBezTo>
                  <a:pt x="22" y="17"/>
                  <a:pt x="22" y="17"/>
                  <a:pt x="22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5"/>
                  <a:pt x="21" y="15"/>
                  <a:pt x="21" y="15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2"/>
                  <a:pt x="22" y="12"/>
                  <a:pt x="22" y="12"/>
                </a:cubicBezTo>
                <a:cubicBezTo>
                  <a:pt x="22" y="11"/>
                  <a:pt x="22" y="11"/>
                  <a:pt x="22" y="11"/>
                </a:cubicBezTo>
                <a:cubicBezTo>
                  <a:pt x="22" y="10"/>
                  <a:pt x="22" y="10"/>
                  <a:pt x="22" y="10"/>
                </a:cubicBezTo>
                <a:cubicBezTo>
                  <a:pt x="23" y="8"/>
                  <a:pt x="23" y="8"/>
                  <a:pt x="23" y="8"/>
                </a:cubicBezTo>
                <a:cubicBezTo>
                  <a:pt x="22" y="7"/>
                  <a:pt x="22" y="7"/>
                  <a:pt x="22" y="7"/>
                </a:cubicBezTo>
                <a:cubicBezTo>
                  <a:pt x="22" y="6"/>
                  <a:pt x="22" y="6"/>
                  <a:pt x="22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lnTo>
                  <a:pt x="16" y="0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14" name="Freeform 40">
            <a:extLst>
              <a:ext uri="{FF2B5EF4-FFF2-40B4-BE49-F238E27FC236}">
                <a16:creationId xmlns:a16="http://schemas.microsoft.com/office/drawing/2014/main" id="{82F42E76-3C78-4720-AC9C-8764A4CAFB07}"/>
              </a:ext>
            </a:extLst>
          </p:cNvPr>
          <p:cNvSpPr>
            <a:spLocks/>
          </p:cNvSpPr>
          <p:nvPr userDrawn="1"/>
        </p:nvSpPr>
        <p:spPr bwMode="auto">
          <a:xfrm>
            <a:off x="7054454" y="4757739"/>
            <a:ext cx="121444" cy="227013"/>
          </a:xfrm>
          <a:custGeom>
            <a:avLst/>
            <a:gdLst>
              <a:gd name="T0" fmla="*/ 11 w 24"/>
              <a:gd name="T1" fmla="*/ 3 h 32"/>
              <a:gd name="T2" fmla="*/ 10 w 24"/>
              <a:gd name="T3" fmla="*/ 5 h 32"/>
              <a:gd name="T4" fmla="*/ 9 w 24"/>
              <a:gd name="T5" fmla="*/ 5 h 32"/>
              <a:gd name="T6" fmla="*/ 8 w 24"/>
              <a:gd name="T7" fmla="*/ 5 h 32"/>
              <a:gd name="T8" fmla="*/ 5 w 24"/>
              <a:gd name="T9" fmla="*/ 6 h 32"/>
              <a:gd name="T10" fmla="*/ 5 w 24"/>
              <a:gd name="T11" fmla="*/ 4 h 32"/>
              <a:gd name="T12" fmla="*/ 5 w 24"/>
              <a:gd name="T13" fmla="*/ 3 h 32"/>
              <a:gd name="T14" fmla="*/ 4 w 24"/>
              <a:gd name="T15" fmla="*/ 2 h 32"/>
              <a:gd name="T16" fmla="*/ 2 w 24"/>
              <a:gd name="T17" fmla="*/ 1 h 32"/>
              <a:gd name="T18" fmla="*/ 1 w 24"/>
              <a:gd name="T19" fmla="*/ 0 h 32"/>
              <a:gd name="T20" fmla="*/ 0 w 24"/>
              <a:gd name="T21" fmla="*/ 1 h 32"/>
              <a:gd name="T22" fmla="*/ 1 w 24"/>
              <a:gd name="T23" fmla="*/ 2 h 32"/>
              <a:gd name="T24" fmla="*/ 1 w 24"/>
              <a:gd name="T25" fmla="*/ 4 h 32"/>
              <a:gd name="T26" fmla="*/ 1 w 24"/>
              <a:gd name="T27" fmla="*/ 6 h 32"/>
              <a:gd name="T28" fmla="*/ 1 w 24"/>
              <a:gd name="T29" fmla="*/ 9 h 32"/>
              <a:gd name="T30" fmla="*/ 2 w 24"/>
              <a:gd name="T31" fmla="*/ 10 h 32"/>
              <a:gd name="T32" fmla="*/ 3 w 24"/>
              <a:gd name="T33" fmla="*/ 13 h 32"/>
              <a:gd name="T34" fmla="*/ 3 w 24"/>
              <a:gd name="T35" fmla="*/ 14 h 32"/>
              <a:gd name="T36" fmla="*/ 4 w 24"/>
              <a:gd name="T37" fmla="*/ 15 h 32"/>
              <a:gd name="T38" fmla="*/ 4 w 24"/>
              <a:gd name="T39" fmla="*/ 17 h 32"/>
              <a:gd name="T40" fmla="*/ 6 w 24"/>
              <a:gd name="T41" fmla="*/ 19 h 32"/>
              <a:gd name="T42" fmla="*/ 6 w 24"/>
              <a:gd name="T43" fmla="*/ 20 h 32"/>
              <a:gd name="T44" fmla="*/ 7 w 24"/>
              <a:gd name="T45" fmla="*/ 22 h 32"/>
              <a:gd name="T46" fmla="*/ 8 w 24"/>
              <a:gd name="T47" fmla="*/ 23 h 32"/>
              <a:gd name="T48" fmla="*/ 9 w 24"/>
              <a:gd name="T49" fmla="*/ 24 h 32"/>
              <a:gd name="T50" fmla="*/ 12 w 24"/>
              <a:gd name="T51" fmla="*/ 26 h 32"/>
              <a:gd name="T52" fmla="*/ 14 w 24"/>
              <a:gd name="T53" fmla="*/ 27 h 32"/>
              <a:gd name="T54" fmla="*/ 15 w 24"/>
              <a:gd name="T55" fmla="*/ 28 h 32"/>
              <a:gd name="T56" fmla="*/ 17 w 24"/>
              <a:gd name="T57" fmla="*/ 29 h 32"/>
              <a:gd name="T58" fmla="*/ 19 w 24"/>
              <a:gd name="T59" fmla="*/ 30 h 32"/>
              <a:gd name="T60" fmla="*/ 21 w 24"/>
              <a:gd name="T61" fmla="*/ 31 h 32"/>
              <a:gd name="T62" fmla="*/ 22 w 24"/>
              <a:gd name="T63" fmla="*/ 32 h 32"/>
              <a:gd name="T64" fmla="*/ 24 w 24"/>
              <a:gd name="T65" fmla="*/ 31 h 32"/>
              <a:gd name="T66" fmla="*/ 24 w 24"/>
              <a:gd name="T67" fmla="*/ 29 h 32"/>
              <a:gd name="T68" fmla="*/ 23 w 24"/>
              <a:gd name="T69" fmla="*/ 27 h 32"/>
              <a:gd name="T70" fmla="*/ 21 w 24"/>
              <a:gd name="T71" fmla="*/ 24 h 32"/>
              <a:gd name="T72" fmla="*/ 19 w 24"/>
              <a:gd name="T73" fmla="*/ 21 h 32"/>
              <a:gd name="T74" fmla="*/ 19 w 24"/>
              <a:gd name="T75" fmla="*/ 19 h 32"/>
              <a:gd name="T76" fmla="*/ 19 w 24"/>
              <a:gd name="T77" fmla="*/ 16 h 32"/>
              <a:gd name="T78" fmla="*/ 19 w 24"/>
              <a:gd name="T79" fmla="*/ 13 h 32"/>
              <a:gd name="T80" fmla="*/ 19 w 24"/>
              <a:gd name="T81" fmla="*/ 10 h 32"/>
              <a:gd name="T82" fmla="*/ 17 w 24"/>
              <a:gd name="T83" fmla="*/ 8 h 32"/>
              <a:gd name="T84" fmla="*/ 15 w 24"/>
              <a:gd name="T85" fmla="*/ 5 h 32"/>
              <a:gd name="T86" fmla="*/ 13 w 24"/>
              <a:gd name="T87" fmla="*/ 4 h 32"/>
              <a:gd name="T88" fmla="*/ 12 w 24"/>
              <a:gd name="T89" fmla="*/ 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4" h="32">
                <a:moveTo>
                  <a:pt x="12" y="2"/>
                </a:move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4"/>
                </a:cubicBezTo>
                <a:cubicBezTo>
                  <a:pt x="11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5"/>
                  <a:pt x="9" y="5"/>
                  <a:pt x="9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6" y="6"/>
                  <a:pt x="6" y="6"/>
                  <a:pt x="6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5"/>
                  <a:pt x="5" y="5"/>
                  <a:pt x="5" y="5"/>
                </a:cubicBezTo>
                <a:cubicBezTo>
                  <a:pt x="5" y="4"/>
                  <a:pt x="5" y="4"/>
                  <a:pt x="5" y="4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2"/>
                  <a:pt x="5" y="2"/>
                  <a:pt x="5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3" y="2"/>
                  <a:pt x="3" y="2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4"/>
                  <a:pt x="1" y="4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1" y="6"/>
                  <a:pt x="1" y="6"/>
                  <a:pt x="1" y="6"/>
                </a:cubicBezTo>
                <a:cubicBezTo>
                  <a:pt x="1" y="7"/>
                  <a:pt x="1" y="7"/>
                  <a:pt x="1" y="7"/>
                </a:cubicBezTo>
                <a:cubicBezTo>
                  <a:pt x="1" y="9"/>
                  <a:pt x="1" y="9"/>
                  <a:pt x="1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1"/>
                  <a:pt x="2" y="11"/>
                  <a:pt x="2" y="11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8"/>
                  <a:pt x="5" y="18"/>
                  <a:pt x="5" y="18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20"/>
                  <a:pt x="6" y="20"/>
                  <a:pt x="6" y="20"/>
                </a:cubicBezTo>
                <a:cubicBezTo>
                  <a:pt x="7" y="21"/>
                  <a:pt x="7" y="21"/>
                  <a:pt x="7" y="21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8" y="23"/>
                  <a:pt x="8" y="23"/>
                  <a:pt x="8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9" y="24"/>
                  <a:pt x="9" y="24"/>
                  <a:pt x="9" y="24"/>
                </a:cubicBezTo>
                <a:cubicBezTo>
                  <a:pt x="11" y="25"/>
                  <a:pt x="11" y="25"/>
                  <a:pt x="11" y="25"/>
                </a:cubicBezTo>
                <a:cubicBezTo>
                  <a:pt x="12" y="26"/>
                  <a:pt x="12" y="26"/>
                  <a:pt x="12" y="26"/>
                </a:cubicBezTo>
                <a:cubicBezTo>
                  <a:pt x="13" y="27"/>
                  <a:pt x="13" y="27"/>
                  <a:pt x="13" y="27"/>
                </a:cubicBezTo>
                <a:cubicBezTo>
                  <a:pt x="14" y="27"/>
                  <a:pt x="14" y="27"/>
                  <a:pt x="14" y="27"/>
                </a:cubicBezTo>
                <a:cubicBezTo>
                  <a:pt x="15" y="28"/>
                  <a:pt x="15" y="28"/>
                  <a:pt x="15" y="28"/>
                </a:cubicBezTo>
                <a:cubicBezTo>
                  <a:pt x="15" y="28"/>
                  <a:pt x="15" y="28"/>
                  <a:pt x="15" y="28"/>
                </a:cubicBezTo>
                <a:cubicBezTo>
                  <a:pt x="16" y="28"/>
                  <a:pt x="16" y="28"/>
                  <a:pt x="16" y="28"/>
                </a:cubicBezTo>
                <a:cubicBezTo>
                  <a:pt x="17" y="29"/>
                  <a:pt x="17" y="29"/>
                  <a:pt x="17" y="29"/>
                </a:cubicBezTo>
                <a:cubicBezTo>
                  <a:pt x="19" y="30"/>
                  <a:pt x="19" y="30"/>
                  <a:pt x="19" y="30"/>
                </a:cubicBezTo>
                <a:cubicBezTo>
                  <a:pt x="19" y="30"/>
                  <a:pt x="19" y="29"/>
                  <a:pt x="19" y="30"/>
                </a:cubicBezTo>
                <a:cubicBezTo>
                  <a:pt x="20" y="31"/>
                  <a:pt x="20" y="31"/>
                  <a:pt x="20" y="31"/>
                </a:cubicBezTo>
                <a:cubicBezTo>
                  <a:pt x="21" y="31"/>
                  <a:pt x="21" y="31"/>
                  <a:pt x="21" y="31"/>
                </a:cubicBezTo>
                <a:cubicBezTo>
                  <a:pt x="22" y="31"/>
                  <a:pt x="22" y="31"/>
                  <a:pt x="22" y="31"/>
                </a:cubicBezTo>
                <a:cubicBezTo>
                  <a:pt x="22" y="32"/>
                  <a:pt x="22" y="32"/>
                  <a:pt x="22" y="32"/>
                </a:cubicBezTo>
                <a:cubicBezTo>
                  <a:pt x="23" y="32"/>
                  <a:pt x="23" y="32"/>
                  <a:pt x="23" y="32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0"/>
                  <a:pt x="24" y="30"/>
                  <a:pt x="24" y="30"/>
                </a:cubicBezTo>
                <a:cubicBezTo>
                  <a:pt x="24" y="29"/>
                  <a:pt x="24" y="29"/>
                  <a:pt x="24" y="29"/>
                </a:cubicBezTo>
                <a:cubicBezTo>
                  <a:pt x="24" y="29"/>
                  <a:pt x="23" y="28"/>
                  <a:pt x="23" y="28"/>
                </a:cubicBezTo>
                <a:cubicBezTo>
                  <a:pt x="23" y="27"/>
                  <a:pt x="23" y="27"/>
                  <a:pt x="23" y="27"/>
                </a:cubicBezTo>
                <a:cubicBezTo>
                  <a:pt x="22" y="25"/>
                  <a:pt x="22" y="25"/>
                  <a:pt x="22" y="25"/>
                </a:cubicBezTo>
                <a:cubicBezTo>
                  <a:pt x="21" y="24"/>
                  <a:pt x="21" y="24"/>
                  <a:pt x="21" y="24"/>
                </a:cubicBezTo>
                <a:cubicBezTo>
                  <a:pt x="20" y="22"/>
                  <a:pt x="20" y="22"/>
                  <a:pt x="20" y="22"/>
                </a:cubicBezTo>
                <a:cubicBezTo>
                  <a:pt x="19" y="21"/>
                  <a:pt x="19" y="21"/>
                  <a:pt x="19" y="21"/>
                </a:cubicBezTo>
                <a:cubicBezTo>
                  <a:pt x="19" y="20"/>
                  <a:pt x="19" y="20"/>
                  <a:pt x="19" y="20"/>
                </a:cubicBezTo>
                <a:cubicBezTo>
                  <a:pt x="19" y="19"/>
                  <a:pt x="19" y="19"/>
                  <a:pt x="19" y="19"/>
                </a:cubicBezTo>
                <a:cubicBezTo>
                  <a:pt x="19" y="17"/>
                  <a:pt x="19" y="17"/>
                  <a:pt x="19" y="17"/>
                </a:cubicBezTo>
                <a:cubicBezTo>
                  <a:pt x="19" y="16"/>
                  <a:pt x="19" y="16"/>
                  <a:pt x="19" y="16"/>
                </a:cubicBezTo>
                <a:cubicBezTo>
                  <a:pt x="19" y="14"/>
                  <a:pt x="19" y="14"/>
                  <a:pt x="19" y="14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2"/>
                  <a:pt x="19" y="12"/>
                  <a:pt x="19" y="12"/>
                </a:cubicBezTo>
                <a:cubicBezTo>
                  <a:pt x="19" y="10"/>
                  <a:pt x="19" y="10"/>
                  <a:pt x="19" y="10"/>
                </a:cubicBezTo>
                <a:cubicBezTo>
                  <a:pt x="18" y="9"/>
                  <a:pt x="18" y="9"/>
                  <a:pt x="18" y="9"/>
                </a:cubicBezTo>
                <a:cubicBezTo>
                  <a:pt x="17" y="8"/>
                  <a:pt x="17" y="8"/>
                  <a:pt x="17" y="8"/>
                </a:cubicBezTo>
                <a:cubicBezTo>
                  <a:pt x="16" y="7"/>
                  <a:pt x="16" y="7"/>
                  <a:pt x="16" y="7"/>
                </a:cubicBezTo>
                <a:cubicBezTo>
                  <a:pt x="15" y="5"/>
                  <a:pt x="15" y="5"/>
                  <a:pt x="15" y="5"/>
                </a:cubicBezTo>
                <a:cubicBezTo>
                  <a:pt x="14" y="5"/>
                  <a:pt x="14" y="5"/>
                  <a:pt x="14" y="5"/>
                </a:cubicBezTo>
                <a:cubicBezTo>
                  <a:pt x="13" y="4"/>
                  <a:pt x="13" y="4"/>
                  <a:pt x="13" y="4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15" name="Freeform 41">
            <a:extLst>
              <a:ext uri="{FF2B5EF4-FFF2-40B4-BE49-F238E27FC236}">
                <a16:creationId xmlns:a16="http://schemas.microsoft.com/office/drawing/2014/main" id="{9E5FD123-E2B2-44CF-A39F-80220B89E4DB}"/>
              </a:ext>
            </a:extLst>
          </p:cNvPr>
          <p:cNvSpPr>
            <a:spLocks/>
          </p:cNvSpPr>
          <p:nvPr userDrawn="1"/>
        </p:nvSpPr>
        <p:spPr bwMode="auto">
          <a:xfrm>
            <a:off x="6724650" y="3841750"/>
            <a:ext cx="90488" cy="71438"/>
          </a:xfrm>
          <a:custGeom>
            <a:avLst/>
            <a:gdLst>
              <a:gd name="T0" fmla="*/ 16 w 18"/>
              <a:gd name="T1" fmla="*/ 3 h 10"/>
              <a:gd name="T2" fmla="*/ 15 w 18"/>
              <a:gd name="T3" fmla="*/ 2 h 10"/>
              <a:gd name="T4" fmla="*/ 14 w 18"/>
              <a:gd name="T5" fmla="*/ 2 h 10"/>
              <a:gd name="T6" fmla="*/ 13 w 18"/>
              <a:gd name="T7" fmla="*/ 2 h 10"/>
              <a:gd name="T8" fmla="*/ 12 w 18"/>
              <a:gd name="T9" fmla="*/ 2 h 10"/>
              <a:gd name="T10" fmla="*/ 11 w 18"/>
              <a:gd name="T11" fmla="*/ 2 h 10"/>
              <a:gd name="T12" fmla="*/ 10 w 18"/>
              <a:gd name="T13" fmla="*/ 2 h 10"/>
              <a:gd name="T14" fmla="*/ 8 w 18"/>
              <a:gd name="T15" fmla="*/ 2 h 10"/>
              <a:gd name="T16" fmla="*/ 8 w 18"/>
              <a:gd name="T17" fmla="*/ 1 h 10"/>
              <a:gd name="T18" fmla="*/ 8 w 18"/>
              <a:gd name="T19" fmla="*/ 0 h 10"/>
              <a:gd name="T20" fmla="*/ 7 w 18"/>
              <a:gd name="T21" fmla="*/ 0 h 10"/>
              <a:gd name="T22" fmla="*/ 6 w 18"/>
              <a:gd name="T23" fmla="*/ 0 h 10"/>
              <a:gd name="T24" fmla="*/ 5 w 18"/>
              <a:gd name="T25" fmla="*/ 1 h 10"/>
              <a:gd name="T26" fmla="*/ 4 w 18"/>
              <a:gd name="T27" fmla="*/ 2 h 10"/>
              <a:gd name="T28" fmla="*/ 3 w 18"/>
              <a:gd name="T29" fmla="*/ 2 h 10"/>
              <a:gd name="T30" fmla="*/ 2 w 18"/>
              <a:gd name="T31" fmla="*/ 3 h 10"/>
              <a:gd name="T32" fmla="*/ 1 w 18"/>
              <a:gd name="T33" fmla="*/ 4 h 10"/>
              <a:gd name="T34" fmla="*/ 0 w 18"/>
              <a:gd name="T35" fmla="*/ 5 h 10"/>
              <a:gd name="T36" fmla="*/ 0 w 18"/>
              <a:gd name="T37" fmla="*/ 6 h 10"/>
              <a:gd name="T38" fmla="*/ 0 w 18"/>
              <a:gd name="T39" fmla="*/ 7 h 10"/>
              <a:gd name="T40" fmla="*/ 0 w 18"/>
              <a:gd name="T41" fmla="*/ 8 h 10"/>
              <a:gd name="T42" fmla="*/ 0 w 18"/>
              <a:gd name="T43" fmla="*/ 8 h 10"/>
              <a:gd name="T44" fmla="*/ 1 w 18"/>
              <a:gd name="T45" fmla="*/ 9 h 10"/>
              <a:gd name="T46" fmla="*/ 2 w 18"/>
              <a:gd name="T47" fmla="*/ 9 h 10"/>
              <a:gd name="T48" fmla="*/ 3 w 18"/>
              <a:gd name="T49" fmla="*/ 9 h 10"/>
              <a:gd name="T50" fmla="*/ 4 w 18"/>
              <a:gd name="T51" fmla="*/ 10 h 10"/>
              <a:gd name="T52" fmla="*/ 5 w 18"/>
              <a:gd name="T53" fmla="*/ 10 h 10"/>
              <a:gd name="T54" fmla="*/ 6 w 18"/>
              <a:gd name="T55" fmla="*/ 10 h 10"/>
              <a:gd name="T56" fmla="*/ 7 w 18"/>
              <a:gd name="T57" fmla="*/ 10 h 10"/>
              <a:gd name="T58" fmla="*/ 7 w 18"/>
              <a:gd name="T59" fmla="*/ 9 h 10"/>
              <a:gd name="T60" fmla="*/ 9 w 18"/>
              <a:gd name="T61" fmla="*/ 9 h 10"/>
              <a:gd name="T62" fmla="*/ 9 w 18"/>
              <a:gd name="T63" fmla="*/ 9 h 10"/>
              <a:gd name="T64" fmla="*/ 10 w 18"/>
              <a:gd name="T65" fmla="*/ 10 h 10"/>
              <a:gd name="T66" fmla="*/ 11 w 18"/>
              <a:gd name="T67" fmla="*/ 10 h 10"/>
              <a:gd name="T68" fmla="*/ 12 w 18"/>
              <a:gd name="T69" fmla="*/ 10 h 10"/>
              <a:gd name="T70" fmla="*/ 13 w 18"/>
              <a:gd name="T71" fmla="*/ 9 h 10"/>
              <a:gd name="T72" fmla="*/ 14 w 18"/>
              <a:gd name="T73" fmla="*/ 9 h 10"/>
              <a:gd name="T74" fmla="*/ 15 w 18"/>
              <a:gd name="T75" fmla="*/ 9 h 10"/>
              <a:gd name="T76" fmla="*/ 16 w 18"/>
              <a:gd name="T77" fmla="*/ 9 h 10"/>
              <a:gd name="T78" fmla="*/ 16 w 18"/>
              <a:gd name="T79" fmla="*/ 10 h 10"/>
              <a:gd name="T80" fmla="*/ 17 w 18"/>
              <a:gd name="T81" fmla="*/ 10 h 10"/>
              <a:gd name="T82" fmla="*/ 18 w 18"/>
              <a:gd name="T83" fmla="*/ 9 h 10"/>
              <a:gd name="T84" fmla="*/ 18 w 18"/>
              <a:gd name="T85" fmla="*/ 9 h 10"/>
              <a:gd name="T86" fmla="*/ 18 w 18"/>
              <a:gd name="T87" fmla="*/ 8 h 10"/>
              <a:gd name="T88" fmla="*/ 18 w 18"/>
              <a:gd name="T89" fmla="*/ 7 h 10"/>
              <a:gd name="T90" fmla="*/ 18 w 18"/>
              <a:gd name="T91" fmla="*/ 6 h 10"/>
              <a:gd name="T92" fmla="*/ 17 w 18"/>
              <a:gd name="T93" fmla="*/ 6 h 10"/>
              <a:gd name="T94" fmla="*/ 16 w 18"/>
              <a:gd name="T95" fmla="*/ 5 h 10"/>
              <a:gd name="T96" fmla="*/ 16 w 18"/>
              <a:gd name="T97" fmla="*/ 5 h 10"/>
              <a:gd name="T98" fmla="*/ 15 w 18"/>
              <a:gd name="T99" fmla="*/ 4 h 10"/>
              <a:gd name="T100" fmla="*/ 16 w 18"/>
              <a:gd name="T101" fmla="*/ 4 h 10"/>
              <a:gd name="T102" fmla="*/ 16 w 18"/>
              <a:gd name="T103" fmla="*/ 3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" h="10">
                <a:moveTo>
                  <a:pt x="16" y="3"/>
                </a:moveTo>
                <a:cubicBezTo>
                  <a:pt x="15" y="2"/>
                  <a:pt x="15" y="2"/>
                  <a:pt x="15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2"/>
                  <a:pt x="12" y="2"/>
                  <a:pt x="12" y="2"/>
                </a:cubicBezTo>
                <a:cubicBezTo>
                  <a:pt x="12" y="2"/>
                  <a:pt x="12" y="2"/>
                  <a:pt x="11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1"/>
                  <a:pt x="8" y="1"/>
                  <a:pt x="8" y="1"/>
                </a:cubicBezTo>
                <a:cubicBezTo>
                  <a:pt x="8" y="0"/>
                  <a:pt x="8" y="0"/>
                  <a:pt x="8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1"/>
                  <a:pt x="5" y="1"/>
                  <a:pt x="5" y="1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3" y="2"/>
                  <a:pt x="3" y="2"/>
                </a:cubicBezTo>
                <a:cubicBezTo>
                  <a:pt x="2" y="3"/>
                  <a:pt x="2" y="3"/>
                  <a:pt x="2" y="3"/>
                </a:cubicBezTo>
                <a:cubicBezTo>
                  <a:pt x="1" y="4"/>
                  <a:pt x="1" y="4"/>
                  <a:pt x="1" y="4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0" y="6"/>
                  <a:pt x="0" y="6"/>
                </a:cubicBezTo>
                <a:cubicBezTo>
                  <a:pt x="0" y="7"/>
                  <a:pt x="0" y="7"/>
                  <a:pt x="0" y="7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1" y="9"/>
                  <a:pt x="1" y="9"/>
                  <a:pt x="1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3" y="9"/>
                  <a:pt x="3" y="9"/>
                </a:cubicBezTo>
                <a:cubicBezTo>
                  <a:pt x="3" y="9"/>
                  <a:pt x="4" y="10"/>
                  <a:pt x="4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9"/>
                  <a:pt x="7" y="9"/>
                  <a:pt x="7" y="9"/>
                </a:cubicBezTo>
                <a:cubicBezTo>
                  <a:pt x="9" y="9"/>
                  <a:pt x="9" y="9"/>
                  <a:pt x="9" y="9"/>
                </a:cubicBezTo>
                <a:cubicBezTo>
                  <a:pt x="9" y="9"/>
                  <a:pt x="9" y="9"/>
                  <a:pt x="9" y="9"/>
                </a:cubicBezTo>
                <a:cubicBezTo>
                  <a:pt x="9" y="10"/>
                  <a:pt x="10" y="10"/>
                  <a:pt x="10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3" y="9"/>
                  <a:pt x="13" y="9"/>
                  <a:pt x="13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10"/>
                  <a:pt x="16" y="10"/>
                  <a:pt x="16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16" y="4"/>
                  <a:pt x="16" y="4"/>
                  <a:pt x="16" y="4"/>
                </a:cubicBezTo>
                <a:lnTo>
                  <a:pt x="16" y="3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16" name="Freeform 42">
            <a:extLst>
              <a:ext uri="{FF2B5EF4-FFF2-40B4-BE49-F238E27FC236}">
                <a16:creationId xmlns:a16="http://schemas.microsoft.com/office/drawing/2014/main" id="{1DA81DC5-F7F8-452C-81A3-2B07B0D2332A}"/>
              </a:ext>
            </a:extLst>
          </p:cNvPr>
          <p:cNvSpPr>
            <a:spLocks/>
          </p:cNvSpPr>
          <p:nvPr userDrawn="1"/>
        </p:nvSpPr>
        <p:spPr bwMode="auto">
          <a:xfrm>
            <a:off x="6466285" y="3751264"/>
            <a:ext cx="238125" cy="176213"/>
          </a:xfrm>
          <a:custGeom>
            <a:avLst/>
            <a:gdLst>
              <a:gd name="T0" fmla="*/ 25 w 200"/>
              <a:gd name="T1" fmla="*/ 8 h 111"/>
              <a:gd name="T2" fmla="*/ 29 w 200"/>
              <a:gd name="T3" fmla="*/ 8 h 111"/>
              <a:gd name="T4" fmla="*/ 29 w 200"/>
              <a:gd name="T5" fmla="*/ 0 h 111"/>
              <a:gd name="T6" fmla="*/ 38 w 200"/>
              <a:gd name="T7" fmla="*/ 0 h 111"/>
              <a:gd name="T8" fmla="*/ 46 w 200"/>
              <a:gd name="T9" fmla="*/ 0 h 111"/>
              <a:gd name="T10" fmla="*/ 51 w 200"/>
              <a:gd name="T11" fmla="*/ 4 h 111"/>
              <a:gd name="T12" fmla="*/ 59 w 200"/>
              <a:gd name="T13" fmla="*/ 13 h 111"/>
              <a:gd name="T14" fmla="*/ 68 w 200"/>
              <a:gd name="T15" fmla="*/ 22 h 111"/>
              <a:gd name="T16" fmla="*/ 76 w 200"/>
              <a:gd name="T17" fmla="*/ 26 h 111"/>
              <a:gd name="T18" fmla="*/ 89 w 200"/>
              <a:gd name="T19" fmla="*/ 31 h 111"/>
              <a:gd name="T20" fmla="*/ 97 w 200"/>
              <a:gd name="T21" fmla="*/ 35 h 111"/>
              <a:gd name="T22" fmla="*/ 102 w 200"/>
              <a:gd name="T23" fmla="*/ 44 h 111"/>
              <a:gd name="T24" fmla="*/ 110 w 200"/>
              <a:gd name="T25" fmla="*/ 48 h 111"/>
              <a:gd name="T26" fmla="*/ 123 w 200"/>
              <a:gd name="T27" fmla="*/ 53 h 111"/>
              <a:gd name="T28" fmla="*/ 127 w 200"/>
              <a:gd name="T29" fmla="*/ 57 h 111"/>
              <a:gd name="T30" fmla="*/ 136 w 200"/>
              <a:gd name="T31" fmla="*/ 57 h 111"/>
              <a:gd name="T32" fmla="*/ 140 w 200"/>
              <a:gd name="T33" fmla="*/ 57 h 111"/>
              <a:gd name="T34" fmla="*/ 144 w 200"/>
              <a:gd name="T35" fmla="*/ 66 h 111"/>
              <a:gd name="T36" fmla="*/ 149 w 200"/>
              <a:gd name="T37" fmla="*/ 66 h 111"/>
              <a:gd name="T38" fmla="*/ 157 w 200"/>
              <a:gd name="T39" fmla="*/ 66 h 111"/>
              <a:gd name="T40" fmla="*/ 161 w 200"/>
              <a:gd name="T41" fmla="*/ 66 h 111"/>
              <a:gd name="T42" fmla="*/ 170 w 200"/>
              <a:gd name="T43" fmla="*/ 66 h 111"/>
              <a:gd name="T44" fmla="*/ 183 w 200"/>
              <a:gd name="T45" fmla="*/ 71 h 111"/>
              <a:gd name="T46" fmla="*/ 195 w 200"/>
              <a:gd name="T47" fmla="*/ 71 h 111"/>
              <a:gd name="T48" fmla="*/ 195 w 200"/>
              <a:gd name="T49" fmla="*/ 84 h 111"/>
              <a:gd name="T50" fmla="*/ 200 w 200"/>
              <a:gd name="T51" fmla="*/ 93 h 111"/>
              <a:gd name="T52" fmla="*/ 200 w 200"/>
              <a:gd name="T53" fmla="*/ 106 h 111"/>
              <a:gd name="T54" fmla="*/ 183 w 200"/>
              <a:gd name="T55" fmla="*/ 111 h 111"/>
              <a:gd name="T56" fmla="*/ 170 w 200"/>
              <a:gd name="T57" fmla="*/ 106 h 111"/>
              <a:gd name="T58" fmla="*/ 153 w 200"/>
              <a:gd name="T59" fmla="*/ 106 h 111"/>
              <a:gd name="T60" fmla="*/ 140 w 200"/>
              <a:gd name="T61" fmla="*/ 106 h 111"/>
              <a:gd name="T62" fmla="*/ 127 w 200"/>
              <a:gd name="T63" fmla="*/ 97 h 111"/>
              <a:gd name="T64" fmla="*/ 114 w 200"/>
              <a:gd name="T65" fmla="*/ 93 h 111"/>
              <a:gd name="T66" fmla="*/ 106 w 200"/>
              <a:gd name="T67" fmla="*/ 84 h 111"/>
              <a:gd name="T68" fmla="*/ 93 w 200"/>
              <a:gd name="T69" fmla="*/ 79 h 111"/>
              <a:gd name="T70" fmla="*/ 85 w 200"/>
              <a:gd name="T71" fmla="*/ 79 h 111"/>
              <a:gd name="T72" fmla="*/ 68 w 200"/>
              <a:gd name="T73" fmla="*/ 79 h 111"/>
              <a:gd name="T74" fmla="*/ 63 w 200"/>
              <a:gd name="T75" fmla="*/ 75 h 111"/>
              <a:gd name="T76" fmla="*/ 55 w 200"/>
              <a:gd name="T77" fmla="*/ 71 h 111"/>
              <a:gd name="T78" fmla="*/ 42 w 200"/>
              <a:gd name="T79" fmla="*/ 66 h 111"/>
              <a:gd name="T80" fmla="*/ 29 w 200"/>
              <a:gd name="T81" fmla="*/ 62 h 111"/>
              <a:gd name="T82" fmla="*/ 21 w 200"/>
              <a:gd name="T83" fmla="*/ 48 h 111"/>
              <a:gd name="T84" fmla="*/ 8 w 200"/>
              <a:gd name="T85" fmla="*/ 48 h 111"/>
              <a:gd name="T86" fmla="*/ 0 w 200"/>
              <a:gd name="T87" fmla="*/ 35 h 111"/>
              <a:gd name="T88" fmla="*/ 4 w 200"/>
              <a:gd name="T89" fmla="*/ 22 h 111"/>
              <a:gd name="T90" fmla="*/ 12 w 200"/>
              <a:gd name="T91" fmla="*/ 13 h 111"/>
              <a:gd name="T92" fmla="*/ 17 w 200"/>
              <a:gd name="T93" fmla="*/ 4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00" h="111">
                <a:moveTo>
                  <a:pt x="17" y="0"/>
                </a:moveTo>
                <a:lnTo>
                  <a:pt x="25" y="8"/>
                </a:lnTo>
                <a:lnTo>
                  <a:pt x="25" y="8"/>
                </a:lnTo>
                <a:lnTo>
                  <a:pt x="29" y="8"/>
                </a:lnTo>
                <a:lnTo>
                  <a:pt x="29" y="4"/>
                </a:lnTo>
                <a:lnTo>
                  <a:pt x="29" y="0"/>
                </a:lnTo>
                <a:lnTo>
                  <a:pt x="34" y="0"/>
                </a:lnTo>
                <a:lnTo>
                  <a:pt x="38" y="0"/>
                </a:lnTo>
                <a:lnTo>
                  <a:pt x="42" y="0"/>
                </a:lnTo>
                <a:lnTo>
                  <a:pt x="46" y="0"/>
                </a:lnTo>
                <a:lnTo>
                  <a:pt x="46" y="4"/>
                </a:lnTo>
                <a:lnTo>
                  <a:pt x="51" y="4"/>
                </a:lnTo>
                <a:lnTo>
                  <a:pt x="55" y="8"/>
                </a:lnTo>
                <a:lnTo>
                  <a:pt x="59" y="13"/>
                </a:lnTo>
                <a:lnTo>
                  <a:pt x="63" y="17"/>
                </a:lnTo>
                <a:lnTo>
                  <a:pt x="68" y="22"/>
                </a:lnTo>
                <a:lnTo>
                  <a:pt x="76" y="22"/>
                </a:lnTo>
                <a:lnTo>
                  <a:pt x="76" y="26"/>
                </a:lnTo>
                <a:lnTo>
                  <a:pt x="80" y="31"/>
                </a:lnTo>
                <a:lnTo>
                  <a:pt x="89" y="31"/>
                </a:lnTo>
                <a:lnTo>
                  <a:pt x="93" y="31"/>
                </a:lnTo>
                <a:lnTo>
                  <a:pt x="97" y="35"/>
                </a:lnTo>
                <a:lnTo>
                  <a:pt x="102" y="39"/>
                </a:lnTo>
                <a:lnTo>
                  <a:pt x="102" y="44"/>
                </a:lnTo>
                <a:lnTo>
                  <a:pt x="110" y="44"/>
                </a:lnTo>
                <a:lnTo>
                  <a:pt x="110" y="48"/>
                </a:lnTo>
                <a:lnTo>
                  <a:pt x="119" y="48"/>
                </a:lnTo>
                <a:lnTo>
                  <a:pt x="123" y="53"/>
                </a:lnTo>
                <a:lnTo>
                  <a:pt x="123" y="57"/>
                </a:lnTo>
                <a:lnTo>
                  <a:pt x="127" y="57"/>
                </a:lnTo>
                <a:lnTo>
                  <a:pt x="132" y="57"/>
                </a:lnTo>
                <a:lnTo>
                  <a:pt x="136" y="57"/>
                </a:lnTo>
                <a:lnTo>
                  <a:pt x="136" y="57"/>
                </a:lnTo>
                <a:lnTo>
                  <a:pt x="140" y="57"/>
                </a:lnTo>
                <a:lnTo>
                  <a:pt x="144" y="66"/>
                </a:lnTo>
                <a:lnTo>
                  <a:pt x="144" y="66"/>
                </a:lnTo>
                <a:lnTo>
                  <a:pt x="149" y="66"/>
                </a:lnTo>
                <a:lnTo>
                  <a:pt x="149" y="66"/>
                </a:lnTo>
                <a:lnTo>
                  <a:pt x="153" y="66"/>
                </a:lnTo>
                <a:lnTo>
                  <a:pt x="157" y="66"/>
                </a:lnTo>
                <a:lnTo>
                  <a:pt x="157" y="66"/>
                </a:lnTo>
                <a:lnTo>
                  <a:pt x="161" y="66"/>
                </a:lnTo>
                <a:lnTo>
                  <a:pt x="166" y="66"/>
                </a:lnTo>
                <a:lnTo>
                  <a:pt x="170" y="66"/>
                </a:lnTo>
                <a:lnTo>
                  <a:pt x="174" y="71"/>
                </a:lnTo>
                <a:lnTo>
                  <a:pt x="183" y="71"/>
                </a:lnTo>
                <a:lnTo>
                  <a:pt x="191" y="71"/>
                </a:lnTo>
                <a:lnTo>
                  <a:pt x="195" y="71"/>
                </a:lnTo>
                <a:lnTo>
                  <a:pt x="195" y="75"/>
                </a:lnTo>
                <a:lnTo>
                  <a:pt x="195" y="84"/>
                </a:lnTo>
                <a:lnTo>
                  <a:pt x="195" y="88"/>
                </a:lnTo>
                <a:lnTo>
                  <a:pt x="200" y="93"/>
                </a:lnTo>
                <a:lnTo>
                  <a:pt x="200" y="102"/>
                </a:lnTo>
                <a:lnTo>
                  <a:pt x="200" y="106"/>
                </a:lnTo>
                <a:lnTo>
                  <a:pt x="195" y="111"/>
                </a:lnTo>
                <a:lnTo>
                  <a:pt x="183" y="111"/>
                </a:lnTo>
                <a:lnTo>
                  <a:pt x="174" y="111"/>
                </a:lnTo>
                <a:lnTo>
                  <a:pt x="170" y="106"/>
                </a:lnTo>
                <a:lnTo>
                  <a:pt x="161" y="106"/>
                </a:lnTo>
                <a:lnTo>
                  <a:pt x="153" y="106"/>
                </a:lnTo>
                <a:lnTo>
                  <a:pt x="144" y="106"/>
                </a:lnTo>
                <a:lnTo>
                  <a:pt x="140" y="106"/>
                </a:lnTo>
                <a:lnTo>
                  <a:pt x="136" y="102"/>
                </a:lnTo>
                <a:lnTo>
                  <a:pt x="127" y="97"/>
                </a:lnTo>
                <a:lnTo>
                  <a:pt x="119" y="97"/>
                </a:lnTo>
                <a:lnTo>
                  <a:pt x="114" y="93"/>
                </a:lnTo>
                <a:lnTo>
                  <a:pt x="110" y="88"/>
                </a:lnTo>
                <a:lnTo>
                  <a:pt x="106" y="84"/>
                </a:lnTo>
                <a:lnTo>
                  <a:pt x="102" y="79"/>
                </a:lnTo>
                <a:lnTo>
                  <a:pt x="93" y="79"/>
                </a:lnTo>
                <a:lnTo>
                  <a:pt x="89" y="84"/>
                </a:lnTo>
                <a:lnTo>
                  <a:pt x="85" y="79"/>
                </a:lnTo>
                <a:lnTo>
                  <a:pt x="76" y="79"/>
                </a:lnTo>
                <a:lnTo>
                  <a:pt x="68" y="79"/>
                </a:lnTo>
                <a:lnTo>
                  <a:pt x="63" y="79"/>
                </a:lnTo>
                <a:lnTo>
                  <a:pt x="63" y="75"/>
                </a:lnTo>
                <a:lnTo>
                  <a:pt x="55" y="75"/>
                </a:lnTo>
                <a:lnTo>
                  <a:pt x="55" y="71"/>
                </a:lnTo>
                <a:lnTo>
                  <a:pt x="46" y="66"/>
                </a:lnTo>
                <a:lnTo>
                  <a:pt x="42" y="66"/>
                </a:lnTo>
                <a:lnTo>
                  <a:pt x="34" y="66"/>
                </a:lnTo>
                <a:lnTo>
                  <a:pt x="29" y="62"/>
                </a:lnTo>
                <a:lnTo>
                  <a:pt x="25" y="53"/>
                </a:lnTo>
                <a:lnTo>
                  <a:pt x="21" y="48"/>
                </a:lnTo>
                <a:lnTo>
                  <a:pt x="12" y="48"/>
                </a:lnTo>
                <a:lnTo>
                  <a:pt x="8" y="48"/>
                </a:lnTo>
                <a:lnTo>
                  <a:pt x="0" y="39"/>
                </a:lnTo>
                <a:lnTo>
                  <a:pt x="0" y="35"/>
                </a:lnTo>
                <a:lnTo>
                  <a:pt x="4" y="31"/>
                </a:lnTo>
                <a:lnTo>
                  <a:pt x="4" y="22"/>
                </a:lnTo>
                <a:lnTo>
                  <a:pt x="8" y="17"/>
                </a:lnTo>
                <a:lnTo>
                  <a:pt x="12" y="13"/>
                </a:lnTo>
                <a:lnTo>
                  <a:pt x="17" y="13"/>
                </a:lnTo>
                <a:lnTo>
                  <a:pt x="17" y="4"/>
                </a:lnTo>
                <a:lnTo>
                  <a:pt x="17" y="0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17" name="Freeform 43">
            <a:extLst>
              <a:ext uri="{FF2B5EF4-FFF2-40B4-BE49-F238E27FC236}">
                <a16:creationId xmlns:a16="http://schemas.microsoft.com/office/drawing/2014/main" id="{9733E0B8-AD61-43B1-8836-F76090E4D4EB}"/>
              </a:ext>
            </a:extLst>
          </p:cNvPr>
          <p:cNvSpPr>
            <a:spLocks/>
          </p:cNvSpPr>
          <p:nvPr userDrawn="1"/>
        </p:nvSpPr>
        <p:spPr bwMode="auto">
          <a:xfrm>
            <a:off x="6399610" y="3497263"/>
            <a:ext cx="71438" cy="90488"/>
          </a:xfrm>
          <a:custGeom>
            <a:avLst/>
            <a:gdLst>
              <a:gd name="T0" fmla="*/ 7 w 14"/>
              <a:gd name="T1" fmla="*/ 13 h 13"/>
              <a:gd name="T2" fmla="*/ 6 w 14"/>
              <a:gd name="T3" fmla="*/ 12 h 13"/>
              <a:gd name="T4" fmla="*/ 6 w 14"/>
              <a:gd name="T5" fmla="*/ 11 h 13"/>
              <a:gd name="T6" fmla="*/ 5 w 14"/>
              <a:gd name="T7" fmla="*/ 9 h 13"/>
              <a:gd name="T8" fmla="*/ 2 w 14"/>
              <a:gd name="T9" fmla="*/ 8 h 13"/>
              <a:gd name="T10" fmla="*/ 2 w 14"/>
              <a:gd name="T11" fmla="*/ 6 h 13"/>
              <a:gd name="T12" fmla="*/ 1 w 14"/>
              <a:gd name="T13" fmla="*/ 5 h 13"/>
              <a:gd name="T14" fmla="*/ 0 w 14"/>
              <a:gd name="T15" fmla="*/ 4 h 13"/>
              <a:gd name="T16" fmla="*/ 1 w 14"/>
              <a:gd name="T17" fmla="*/ 3 h 13"/>
              <a:gd name="T18" fmla="*/ 2 w 14"/>
              <a:gd name="T19" fmla="*/ 2 h 13"/>
              <a:gd name="T20" fmla="*/ 3 w 14"/>
              <a:gd name="T21" fmla="*/ 2 h 13"/>
              <a:gd name="T22" fmla="*/ 4 w 14"/>
              <a:gd name="T23" fmla="*/ 1 h 13"/>
              <a:gd name="T24" fmla="*/ 5 w 14"/>
              <a:gd name="T25" fmla="*/ 1 h 13"/>
              <a:gd name="T26" fmla="*/ 7 w 14"/>
              <a:gd name="T27" fmla="*/ 0 h 13"/>
              <a:gd name="T28" fmla="*/ 8 w 14"/>
              <a:gd name="T29" fmla="*/ 0 h 13"/>
              <a:gd name="T30" fmla="*/ 9 w 14"/>
              <a:gd name="T31" fmla="*/ 0 h 13"/>
              <a:gd name="T32" fmla="*/ 10 w 14"/>
              <a:gd name="T33" fmla="*/ 1 h 13"/>
              <a:gd name="T34" fmla="*/ 11 w 14"/>
              <a:gd name="T35" fmla="*/ 2 h 13"/>
              <a:gd name="T36" fmla="*/ 12 w 14"/>
              <a:gd name="T37" fmla="*/ 3 h 13"/>
              <a:gd name="T38" fmla="*/ 13 w 14"/>
              <a:gd name="T39" fmla="*/ 3 h 13"/>
              <a:gd name="T40" fmla="*/ 14 w 14"/>
              <a:gd name="T41" fmla="*/ 3 h 13"/>
              <a:gd name="T42" fmla="*/ 14 w 14"/>
              <a:gd name="T43" fmla="*/ 3 h 13"/>
              <a:gd name="T44" fmla="*/ 14 w 14"/>
              <a:gd name="T45" fmla="*/ 3 h 13"/>
              <a:gd name="T46" fmla="*/ 14 w 14"/>
              <a:gd name="T47" fmla="*/ 5 h 13"/>
              <a:gd name="T48" fmla="*/ 13 w 14"/>
              <a:gd name="T49" fmla="*/ 5 h 13"/>
              <a:gd name="T50" fmla="*/ 13 w 14"/>
              <a:gd name="T51" fmla="*/ 6 h 13"/>
              <a:gd name="T52" fmla="*/ 13 w 14"/>
              <a:gd name="T53" fmla="*/ 7 h 13"/>
              <a:gd name="T54" fmla="*/ 13 w 14"/>
              <a:gd name="T55" fmla="*/ 8 h 13"/>
              <a:gd name="T56" fmla="*/ 12 w 14"/>
              <a:gd name="T57" fmla="*/ 8 h 13"/>
              <a:gd name="T58" fmla="*/ 12 w 14"/>
              <a:gd name="T59" fmla="*/ 9 h 13"/>
              <a:gd name="T60" fmla="*/ 11 w 14"/>
              <a:gd name="T61" fmla="*/ 9 h 13"/>
              <a:gd name="T62" fmla="*/ 11 w 14"/>
              <a:gd name="T63" fmla="*/ 10 h 13"/>
              <a:gd name="T64" fmla="*/ 10 w 14"/>
              <a:gd name="T65" fmla="*/ 10 h 13"/>
              <a:gd name="T66" fmla="*/ 10 w 14"/>
              <a:gd name="T67" fmla="*/ 11 h 13"/>
              <a:gd name="T68" fmla="*/ 10 w 14"/>
              <a:gd name="T69" fmla="*/ 12 h 13"/>
              <a:gd name="T70" fmla="*/ 9 w 14"/>
              <a:gd name="T71" fmla="*/ 13 h 13"/>
              <a:gd name="T72" fmla="*/ 8 w 14"/>
              <a:gd name="T73" fmla="*/ 13 h 13"/>
              <a:gd name="T74" fmla="*/ 7 w 14"/>
              <a:gd name="T7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" h="13">
                <a:moveTo>
                  <a:pt x="7" y="13"/>
                </a:moveTo>
                <a:cubicBezTo>
                  <a:pt x="7" y="13"/>
                  <a:pt x="6" y="12"/>
                  <a:pt x="6" y="12"/>
                </a:cubicBezTo>
                <a:cubicBezTo>
                  <a:pt x="6" y="12"/>
                  <a:pt x="6" y="11"/>
                  <a:pt x="6" y="11"/>
                </a:cubicBezTo>
                <a:cubicBezTo>
                  <a:pt x="6" y="11"/>
                  <a:pt x="6" y="9"/>
                  <a:pt x="5" y="9"/>
                </a:cubicBezTo>
                <a:cubicBezTo>
                  <a:pt x="4" y="9"/>
                  <a:pt x="2" y="8"/>
                  <a:pt x="2" y="8"/>
                </a:cubicBezTo>
                <a:cubicBezTo>
                  <a:pt x="2" y="6"/>
                  <a:pt x="2" y="6"/>
                  <a:pt x="2" y="6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4"/>
                  <a:pt x="0" y="4"/>
                </a:cubicBezTo>
                <a:cubicBezTo>
                  <a:pt x="1" y="3"/>
                  <a:pt x="1" y="3"/>
                  <a:pt x="1" y="3"/>
                </a:cubicBezTo>
                <a:cubicBezTo>
                  <a:pt x="2" y="2"/>
                  <a:pt x="2" y="2"/>
                  <a:pt x="2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4" y="1"/>
                  <a:pt x="4" y="1"/>
                </a:cubicBezTo>
                <a:cubicBezTo>
                  <a:pt x="5" y="1"/>
                  <a:pt x="5" y="1"/>
                  <a:pt x="5" y="1"/>
                </a:cubicBezTo>
                <a:cubicBezTo>
                  <a:pt x="7" y="0"/>
                  <a:pt x="7" y="0"/>
                  <a:pt x="7" y="0"/>
                </a:cubicBezTo>
                <a:cubicBezTo>
                  <a:pt x="8" y="0"/>
                  <a:pt x="8" y="0"/>
                  <a:pt x="8" y="0"/>
                </a:cubicBezTo>
                <a:cubicBezTo>
                  <a:pt x="9" y="0"/>
                  <a:pt x="9" y="0"/>
                  <a:pt x="9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11" y="2"/>
                  <a:pt x="11" y="2"/>
                  <a:pt x="11" y="2"/>
                </a:cubicBezTo>
                <a:cubicBezTo>
                  <a:pt x="12" y="3"/>
                  <a:pt x="12" y="3"/>
                  <a:pt x="12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5"/>
                  <a:pt x="14" y="5"/>
                  <a:pt x="14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8"/>
                  <a:pt x="13" y="8"/>
                  <a:pt x="13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9"/>
                  <a:pt x="12" y="9"/>
                  <a:pt x="12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10"/>
                  <a:pt x="11" y="10"/>
                  <a:pt x="11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12"/>
                  <a:pt x="10" y="12"/>
                  <a:pt x="10" y="12"/>
                </a:cubicBezTo>
                <a:cubicBezTo>
                  <a:pt x="9" y="13"/>
                  <a:pt x="9" y="13"/>
                  <a:pt x="9" y="13"/>
                </a:cubicBezTo>
                <a:cubicBezTo>
                  <a:pt x="8" y="13"/>
                  <a:pt x="8" y="13"/>
                  <a:pt x="8" y="13"/>
                </a:cubicBezTo>
                <a:lnTo>
                  <a:pt x="7" y="13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18" name="Freeform 44">
            <a:extLst>
              <a:ext uri="{FF2B5EF4-FFF2-40B4-BE49-F238E27FC236}">
                <a16:creationId xmlns:a16="http://schemas.microsoft.com/office/drawing/2014/main" id="{7FD571F0-6D86-4D34-94F3-600EDB084202}"/>
              </a:ext>
            </a:extLst>
          </p:cNvPr>
          <p:cNvSpPr>
            <a:spLocks/>
          </p:cNvSpPr>
          <p:nvPr userDrawn="1"/>
        </p:nvSpPr>
        <p:spPr bwMode="auto">
          <a:xfrm>
            <a:off x="6684169" y="2686051"/>
            <a:ext cx="947738" cy="536575"/>
          </a:xfrm>
          <a:custGeom>
            <a:avLst/>
            <a:gdLst>
              <a:gd name="T0" fmla="*/ 133 w 187"/>
              <a:gd name="T1" fmla="*/ 68 h 76"/>
              <a:gd name="T2" fmla="*/ 141 w 187"/>
              <a:gd name="T3" fmla="*/ 62 h 76"/>
              <a:gd name="T4" fmla="*/ 138 w 187"/>
              <a:gd name="T5" fmla="*/ 56 h 76"/>
              <a:gd name="T6" fmla="*/ 144 w 187"/>
              <a:gd name="T7" fmla="*/ 52 h 76"/>
              <a:gd name="T8" fmla="*/ 154 w 187"/>
              <a:gd name="T9" fmla="*/ 53 h 76"/>
              <a:gd name="T10" fmla="*/ 167 w 187"/>
              <a:gd name="T11" fmla="*/ 47 h 76"/>
              <a:gd name="T12" fmla="*/ 174 w 187"/>
              <a:gd name="T13" fmla="*/ 41 h 76"/>
              <a:gd name="T14" fmla="*/ 181 w 187"/>
              <a:gd name="T15" fmla="*/ 40 h 76"/>
              <a:gd name="T16" fmla="*/ 187 w 187"/>
              <a:gd name="T17" fmla="*/ 40 h 76"/>
              <a:gd name="T18" fmla="*/ 182 w 187"/>
              <a:gd name="T19" fmla="*/ 33 h 76"/>
              <a:gd name="T20" fmla="*/ 177 w 187"/>
              <a:gd name="T21" fmla="*/ 30 h 76"/>
              <a:gd name="T22" fmla="*/ 171 w 187"/>
              <a:gd name="T23" fmla="*/ 32 h 76"/>
              <a:gd name="T24" fmla="*/ 163 w 187"/>
              <a:gd name="T25" fmla="*/ 32 h 76"/>
              <a:gd name="T26" fmla="*/ 164 w 187"/>
              <a:gd name="T27" fmla="*/ 28 h 76"/>
              <a:gd name="T28" fmla="*/ 169 w 187"/>
              <a:gd name="T29" fmla="*/ 18 h 76"/>
              <a:gd name="T30" fmla="*/ 160 w 187"/>
              <a:gd name="T31" fmla="*/ 16 h 76"/>
              <a:gd name="T32" fmla="*/ 151 w 187"/>
              <a:gd name="T33" fmla="*/ 16 h 76"/>
              <a:gd name="T34" fmla="*/ 141 w 187"/>
              <a:gd name="T35" fmla="*/ 20 h 76"/>
              <a:gd name="T36" fmla="*/ 134 w 187"/>
              <a:gd name="T37" fmla="*/ 21 h 76"/>
              <a:gd name="T38" fmla="*/ 123 w 187"/>
              <a:gd name="T39" fmla="*/ 21 h 76"/>
              <a:gd name="T40" fmla="*/ 118 w 187"/>
              <a:gd name="T41" fmla="*/ 16 h 76"/>
              <a:gd name="T42" fmla="*/ 110 w 187"/>
              <a:gd name="T43" fmla="*/ 13 h 76"/>
              <a:gd name="T44" fmla="*/ 102 w 187"/>
              <a:gd name="T45" fmla="*/ 12 h 76"/>
              <a:gd name="T46" fmla="*/ 89 w 187"/>
              <a:gd name="T47" fmla="*/ 13 h 76"/>
              <a:gd name="T48" fmla="*/ 81 w 187"/>
              <a:gd name="T49" fmla="*/ 4 h 76"/>
              <a:gd name="T50" fmla="*/ 69 w 187"/>
              <a:gd name="T51" fmla="*/ 0 h 76"/>
              <a:gd name="T52" fmla="*/ 62 w 187"/>
              <a:gd name="T53" fmla="*/ 4 h 76"/>
              <a:gd name="T54" fmla="*/ 61 w 187"/>
              <a:gd name="T55" fmla="*/ 9 h 76"/>
              <a:gd name="T56" fmla="*/ 60 w 187"/>
              <a:gd name="T57" fmla="*/ 16 h 76"/>
              <a:gd name="T58" fmla="*/ 55 w 187"/>
              <a:gd name="T59" fmla="*/ 17 h 76"/>
              <a:gd name="T60" fmla="*/ 47 w 187"/>
              <a:gd name="T61" fmla="*/ 17 h 76"/>
              <a:gd name="T62" fmla="*/ 39 w 187"/>
              <a:gd name="T63" fmla="*/ 12 h 76"/>
              <a:gd name="T64" fmla="*/ 32 w 187"/>
              <a:gd name="T65" fmla="*/ 11 h 76"/>
              <a:gd name="T66" fmla="*/ 26 w 187"/>
              <a:gd name="T67" fmla="*/ 10 h 76"/>
              <a:gd name="T68" fmla="*/ 19 w 187"/>
              <a:gd name="T69" fmla="*/ 13 h 76"/>
              <a:gd name="T70" fmla="*/ 12 w 187"/>
              <a:gd name="T71" fmla="*/ 17 h 76"/>
              <a:gd name="T72" fmla="*/ 9 w 187"/>
              <a:gd name="T73" fmla="*/ 19 h 76"/>
              <a:gd name="T74" fmla="*/ 2 w 187"/>
              <a:gd name="T75" fmla="*/ 20 h 76"/>
              <a:gd name="T76" fmla="*/ 2 w 187"/>
              <a:gd name="T77" fmla="*/ 25 h 76"/>
              <a:gd name="T78" fmla="*/ 9 w 187"/>
              <a:gd name="T79" fmla="*/ 31 h 76"/>
              <a:gd name="T80" fmla="*/ 15 w 187"/>
              <a:gd name="T81" fmla="*/ 32 h 76"/>
              <a:gd name="T82" fmla="*/ 19 w 187"/>
              <a:gd name="T83" fmla="*/ 43 h 76"/>
              <a:gd name="T84" fmla="*/ 18 w 187"/>
              <a:gd name="T85" fmla="*/ 48 h 76"/>
              <a:gd name="T86" fmla="*/ 32 w 187"/>
              <a:gd name="T87" fmla="*/ 52 h 76"/>
              <a:gd name="T88" fmla="*/ 39 w 187"/>
              <a:gd name="T89" fmla="*/ 56 h 76"/>
              <a:gd name="T90" fmla="*/ 48 w 187"/>
              <a:gd name="T91" fmla="*/ 65 h 76"/>
              <a:gd name="T92" fmla="*/ 56 w 187"/>
              <a:gd name="T93" fmla="*/ 68 h 76"/>
              <a:gd name="T94" fmla="*/ 70 w 187"/>
              <a:gd name="T95" fmla="*/ 70 h 76"/>
              <a:gd name="T96" fmla="*/ 78 w 187"/>
              <a:gd name="T97" fmla="*/ 70 h 76"/>
              <a:gd name="T98" fmla="*/ 87 w 187"/>
              <a:gd name="T99" fmla="*/ 73 h 76"/>
              <a:gd name="T100" fmla="*/ 99 w 187"/>
              <a:gd name="T101" fmla="*/ 75 h 76"/>
              <a:gd name="T102" fmla="*/ 108 w 187"/>
              <a:gd name="T103" fmla="*/ 73 h 76"/>
              <a:gd name="T104" fmla="*/ 122 w 187"/>
              <a:gd name="T105" fmla="*/ 71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87" h="76">
                <a:moveTo>
                  <a:pt x="127" y="71"/>
                </a:moveTo>
                <a:cubicBezTo>
                  <a:pt x="128" y="70"/>
                  <a:pt x="128" y="70"/>
                  <a:pt x="128" y="70"/>
                </a:cubicBezTo>
                <a:cubicBezTo>
                  <a:pt x="130" y="69"/>
                  <a:pt x="130" y="69"/>
                  <a:pt x="130" y="69"/>
                </a:cubicBezTo>
                <a:cubicBezTo>
                  <a:pt x="133" y="68"/>
                  <a:pt x="133" y="68"/>
                  <a:pt x="133" y="68"/>
                </a:cubicBezTo>
                <a:cubicBezTo>
                  <a:pt x="135" y="66"/>
                  <a:pt x="135" y="66"/>
                  <a:pt x="135" y="66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8" y="63"/>
                  <a:pt x="138" y="63"/>
                  <a:pt x="138" y="63"/>
                </a:cubicBezTo>
                <a:cubicBezTo>
                  <a:pt x="141" y="62"/>
                  <a:pt x="141" y="62"/>
                  <a:pt x="141" y="62"/>
                </a:cubicBezTo>
                <a:cubicBezTo>
                  <a:pt x="141" y="61"/>
                  <a:pt x="141" y="61"/>
                  <a:pt x="141" y="61"/>
                </a:cubicBezTo>
                <a:cubicBezTo>
                  <a:pt x="140" y="59"/>
                  <a:pt x="140" y="59"/>
                  <a:pt x="140" y="59"/>
                </a:cubicBezTo>
                <a:cubicBezTo>
                  <a:pt x="139" y="58"/>
                  <a:pt x="139" y="58"/>
                  <a:pt x="139" y="58"/>
                </a:cubicBezTo>
                <a:cubicBezTo>
                  <a:pt x="138" y="56"/>
                  <a:pt x="138" y="56"/>
                  <a:pt x="138" y="56"/>
                </a:cubicBezTo>
                <a:cubicBezTo>
                  <a:pt x="139" y="54"/>
                  <a:pt x="139" y="54"/>
                  <a:pt x="139" y="54"/>
                </a:cubicBezTo>
                <a:cubicBezTo>
                  <a:pt x="140" y="53"/>
                  <a:pt x="140" y="53"/>
                  <a:pt x="140" y="53"/>
                </a:cubicBezTo>
                <a:cubicBezTo>
                  <a:pt x="142" y="52"/>
                  <a:pt x="142" y="52"/>
                  <a:pt x="142" y="52"/>
                </a:cubicBezTo>
                <a:cubicBezTo>
                  <a:pt x="144" y="52"/>
                  <a:pt x="144" y="52"/>
                  <a:pt x="144" y="52"/>
                </a:cubicBezTo>
                <a:cubicBezTo>
                  <a:pt x="146" y="53"/>
                  <a:pt x="146" y="53"/>
                  <a:pt x="146" y="53"/>
                </a:cubicBezTo>
                <a:cubicBezTo>
                  <a:pt x="148" y="54"/>
                  <a:pt x="148" y="54"/>
                  <a:pt x="148" y="54"/>
                </a:cubicBezTo>
                <a:cubicBezTo>
                  <a:pt x="151" y="54"/>
                  <a:pt x="151" y="54"/>
                  <a:pt x="151" y="54"/>
                </a:cubicBezTo>
                <a:cubicBezTo>
                  <a:pt x="154" y="53"/>
                  <a:pt x="154" y="53"/>
                  <a:pt x="154" y="53"/>
                </a:cubicBezTo>
                <a:cubicBezTo>
                  <a:pt x="155" y="51"/>
                  <a:pt x="155" y="51"/>
                  <a:pt x="155" y="51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63" y="49"/>
                  <a:pt x="163" y="49"/>
                  <a:pt x="163" y="49"/>
                </a:cubicBezTo>
                <a:cubicBezTo>
                  <a:pt x="163" y="49"/>
                  <a:pt x="167" y="47"/>
                  <a:pt x="167" y="47"/>
                </a:cubicBezTo>
                <a:cubicBezTo>
                  <a:pt x="167" y="46"/>
                  <a:pt x="167" y="46"/>
                  <a:pt x="167" y="46"/>
                </a:cubicBezTo>
                <a:cubicBezTo>
                  <a:pt x="169" y="43"/>
                  <a:pt x="169" y="43"/>
                  <a:pt x="169" y="43"/>
                </a:cubicBezTo>
                <a:cubicBezTo>
                  <a:pt x="172" y="42"/>
                  <a:pt x="172" y="42"/>
                  <a:pt x="172" y="42"/>
                </a:cubicBezTo>
                <a:cubicBezTo>
                  <a:pt x="174" y="41"/>
                  <a:pt x="174" y="41"/>
                  <a:pt x="174" y="41"/>
                </a:cubicBezTo>
                <a:cubicBezTo>
                  <a:pt x="175" y="42"/>
                  <a:pt x="175" y="42"/>
                  <a:pt x="175" y="42"/>
                </a:cubicBezTo>
                <a:cubicBezTo>
                  <a:pt x="177" y="40"/>
                  <a:pt x="177" y="40"/>
                  <a:pt x="177" y="40"/>
                </a:cubicBezTo>
                <a:cubicBezTo>
                  <a:pt x="179" y="40"/>
                  <a:pt x="179" y="40"/>
                  <a:pt x="179" y="40"/>
                </a:cubicBezTo>
                <a:cubicBezTo>
                  <a:pt x="181" y="40"/>
                  <a:pt x="181" y="40"/>
                  <a:pt x="181" y="40"/>
                </a:cubicBezTo>
                <a:cubicBezTo>
                  <a:pt x="183" y="40"/>
                  <a:pt x="183" y="40"/>
                  <a:pt x="183" y="40"/>
                </a:cubicBezTo>
                <a:cubicBezTo>
                  <a:pt x="185" y="41"/>
                  <a:pt x="185" y="41"/>
                  <a:pt x="185" y="41"/>
                </a:cubicBezTo>
                <a:cubicBezTo>
                  <a:pt x="187" y="41"/>
                  <a:pt x="187" y="41"/>
                  <a:pt x="187" y="41"/>
                </a:cubicBezTo>
                <a:cubicBezTo>
                  <a:pt x="187" y="40"/>
                  <a:pt x="187" y="40"/>
                  <a:pt x="187" y="40"/>
                </a:cubicBezTo>
                <a:cubicBezTo>
                  <a:pt x="186" y="37"/>
                  <a:pt x="186" y="37"/>
                  <a:pt x="186" y="37"/>
                </a:cubicBezTo>
                <a:cubicBezTo>
                  <a:pt x="185" y="36"/>
                  <a:pt x="185" y="36"/>
                  <a:pt x="185" y="36"/>
                </a:cubicBezTo>
                <a:cubicBezTo>
                  <a:pt x="184" y="35"/>
                  <a:pt x="184" y="35"/>
                  <a:pt x="184" y="35"/>
                </a:cubicBezTo>
                <a:cubicBezTo>
                  <a:pt x="182" y="33"/>
                  <a:pt x="182" y="33"/>
                  <a:pt x="182" y="33"/>
                </a:cubicBezTo>
                <a:cubicBezTo>
                  <a:pt x="181" y="32"/>
                  <a:pt x="181" y="32"/>
                  <a:pt x="181" y="32"/>
                </a:cubicBezTo>
                <a:cubicBezTo>
                  <a:pt x="180" y="31"/>
                  <a:pt x="180" y="31"/>
                  <a:pt x="180" y="31"/>
                </a:cubicBezTo>
                <a:cubicBezTo>
                  <a:pt x="179" y="30"/>
                  <a:pt x="179" y="30"/>
                  <a:pt x="179" y="30"/>
                </a:cubicBezTo>
                <a:cubicBezTo>
                  <a:pt x="177" y="30"/>
                  <a:pt x="177" y="30"/>
                  <a:pt x="177" y="30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4" y="32"/>
                  <a:pt x="174" y="32"/>
                  <a:pt x="174" y="32"/>
                </a:cubicBezTo>
                <a:cubicBezTo>
                  <a:pt x="173" y="33"/>
                  <a:pt x="173" y="33"/>
                  <a:pt x="173" y="33"/>
                </a:cubicBezTo>
                <a:cubicBezTo>
                  <a:pt x="171" y="32"/>
                  <a:pt x="171" y="32"/>
                  <a:pt x="171" y="32"/>
                </a:cubicBezTo>
                <a:cubicBezTo>
                  <a:pt x="170" y="32"/>
                  <a:pt x="170" y="32"/>
                  <a:pt x="170" y="32"/>
                </a:cubicBezTo>
                <a:cubicBezTo>
                  <a:pt x="168" y="32"/>
                  <a:pt x="168" y="32"/>
                  <a:pt x="168" y="32"/>
                </a:cubicBezTo>
                <a:cubicBezTo>
                  <a:pt x="165" y="32"/>
                  <a:pt x="165" y="32"/>
                  <a:pt x="165" y="32"/>
                </a:cubicBezTo>
                <a:cubicBezTo>
                  <a:pt x="163" y="32"/>
                  <a:pt x="163" y="32"/>
                  <a:pt x="163" y="32"/>
                </a:cubicBezTo>
                <a:cubicBezTo>
                  <a:pt x="163" y="31"/>
                  <a:pt x="163" y="31"/>
                  <a:pt x="163" y="31"/>
                </a:cubicBezTo>
                <a:cubicBezTo>
                  <a:pt x="163" y="30"/>
                  <a:pt x="163" y="30"/>
                  <a:pt x="163" y="30"/>
                </a:cubicBezTo>
                <a:cubicBezTo>
                  <a:pt x="163" y="29"/>
                  <a:pt x="163" y="29"/>
                  <a:pt x="163" y="29"/>
                </a:cubicBezTo>
                <a:cubicBezTo>
                  <a:pt x="164" y="28"/>
                  <a:pt x="164" y="28"/>
                  <a:pt x="164" y="28"/>
                </a:cubicBezTo>
                <a:cubicBezTo>
                  <a:pt x="164" y="27"/>
                  <a:pt x="164" y="27"/>
                  <a:pt x="164" y="27"/>
                </a:cubicBezTo>
                <a:cubicBezTo>
                  <a:pt x="167" y="19"/>
                  <a:pt x="167" y="19"/>
                  <a:pt x="167" y="19"/>
                </a:cubicBezTo>
                <a:cubicBezTo>
                  <a:pt x="168" y="18"/>
                  <a:pt x="168" y="18"/>
                  <a:pt x="168" y="18"/>
                </a:cubicBezTo>
                <a:cubicBezTo>
                  <a:pt x="169" y="18"/>
                  <a:pt x="169" y="18"/>
                  <a:pt x="169" y="18"/>
                </a:cubicBezTo>
                <a:cubicBezTo>
                  <a:pt x="169" y="17"/>
                  <a:pt x="168" y="16"/>
                  <a:pt x="167" y="16"/>
                </a:cubicBezTo>
                <a:cubicBezTo>
                  <a:pt x="165" y="16"/>
                  <a:pt x="165" y="16"/>
                  <a:pt x="165" y="16"/>
                </a:cubicBezTo>
                <a:cubicBezTo>
                  <a:pt x="163" y="17"/>
                  <a:pt x="163" y="17"/>
                  <a:pt x="163" y="17"/>
                </a:cubicBezTo>
                <a:cubicBezTo>
                  <a:pt x="160" y="16"/>
                  <a:pt x="160" y="16"/>
                  <a:pt x="160" y="16"/>
                </a:cubicBezTo>
                <a:cubicBezTo>
                  <a:pt x="158" y="14"/>
                  <a:pt x="158" y="14"/>
                  <a:pt x="158" y="14"/>
                </a:cubicBezTo>
                <a:cubicBezTo>
                  <a:pt x="155" y="14"/>
                  <a:pt x="155" y="14"/>
                  <a:pt x="155" y="14"/>
                </a:cubicBezTo>
                <a:cubicBezTo>
                  <a:pt x="153" y="14"/>
                  <a:pt x="153" y="14"/>
                  <a:pt x="153" y="14"/>
                </a:cubicBezTo>
                <a:cubicBezTo>
                  <a:pt x="151" y="16"/>
                  <a:pt x="151" y="16"/>
                  <a:pt x="151" y="16"/>
                </a:cubicBezTo>
                <a:cubicBezTo>
                  <a:pt x="151" y="16"/>
                  <a:pt x="150" y="18"/>
                  <a:pt x="149" y="18"/>
                </a:cubicBezTo>
                <a:cubicBezTo>
                  <a:pt x="148" y="18"/>
                  <a:pt x="147" y="19"/>
                  <a:pt x="147" y="19"/>
                </a:cubicBezTo>
                <a:cubicBezTo>
                  <a:pt x="145" y="19"/>
                  <a:pt x="145" y="19"/>
                  <a:pt x="145" y="19"/>
                </a:cubicBezTo>
                <a:cubicBezTo>
                  <a:pt x="141" y="20"/>
                  <a:pt x="141" y="20"/>
                  <a:pt x="141" y="20"/>
                </a:cubicBezTo>
                <a:cubicBezTo>
                  <a:pt x="138" y="20"/>
                  <a:pt x="138" y="20"/>
                  <a:pt x="138" y="20"/>
                </a:cubicBezTo>
                <a:cubicBezTo>
                  <a:pt x="137" y="21"/>
                  <a:pt x="137" y="21"/>
                  <a:pt x="137" y="21"/>
                </a:cubicBezTo>
                <a:cubicBezTo>
                  <a:pt x="134" y="22"/>
                  <a:pt x="134" y="22"/>
                  <a:pt x="134" y="22"/>
                </a:cubicBezTo>
                <a:cubicBezTo>
                  <a:pt x="134" y="21"/>
                  <a:pt x="134" y="21"/>
                  <a:pt x="134" y="21"/>
                </a:cubicBezTo>
                <a:cubicBezTo>
                  <a:pt x="132" y="21"/>
                  <a:pt x="132" y="21"/>
                  <a:pt x="132" y="21"/>
                </a:cubicBezTo>
                <a:cubicBezTo>
                  <a:pt x="128" y="21"/>
                  <a:pt x="128" y="21"/>
                  <a:pt x="128" y="21"/>
                </a:cubicBezTo>
                <a:cubicBezTo>
                  <a:pt x="127" y="21"/>
                  <a:pt x="127" y="21"/>
                  <a:pt x="127" y="21"/>
                </a:cubicBezTo>
                <a:cubicBezTo>
                  <a:pt x="123" y="21"/>
                  <a:pt x="123" y="21"/>
                  <a:pt x="123" y="21"/>
                </a:cubicBezTo>
                <a:cubicBezTo>
                  <a:pt x="122" y="21"/>
                  <a:pt x="121" y="20"/>
                  <a:pt x="121" y="20"/>
                </a:cubicBezTo>
                <a:cubicBezTo>
                  <a:pt x="120" y="19"/>
                  <a:pt x="120" y="19"/>
                  <a:pt x="120" y="19"/>
                </a:cubicBezTo>
                <a:cubicBezTo>
                  <a:pt x="118" y="17"/>
                  <a:pt x="118" y="17"/>
                  <a:pt x="118" y="17"/>
                </a:cubicBezTo>
                <a:cubicBezTo>
                  <a:pt x="118" y="16"/>
                  <a:pt x="118" y="16"/>
                  <a:pt x="118" y="16"/>
                </a:cubicBezTo>
                <a:cubicBezTo>
                  <a:pt x="116" y="16"/>
                  <a:pt x="116" y="16"/>
                  <a:pt x="116" y="16"/>
                </a:cubicBezTo>
                <a:cubicBezTo>
                  <a:pt x="114" y="15"/>
                  <a:pt x="114" y="15"/>
                  <a:pt x="114" y="15"/>
                </a:cubicBezTo>
                <a:cubicBezTo>
                  <a:pt x="112" y="13"/>
                  <a:pt x="112" y="13"/>
                  <a:pt x="112" y="13"/>
                </a:cubicBezTo>
                <a:cubicBezTo>
                  <a:pt x="110" y="13"/>
                  <a:pt x="110" y="13"/>
                  <a:pt x="110" y="13"/>
                </a:cubicBezTo>
                <a:cubicBezTo>
                  <a:pt x="108" y="13"/>
                  <a:pt x="108" y="13"/>
                  <a:pt x="108" y="13"/>
                </a:cubicBezTo>
                <a:cubicBezTo>
                  <a:pt x="106" y="13"/>
                  <a:pt x="106" y="13"/>
                  <a:pt x="106" y="13"/>
                </a:cubicBezTo>
                <a:cubicBezTo>
                  <a:pt x="105" y="13"/>
                  <a:pt x="104" y="12"/>
                  <a:pt x="104" y="12"/>
                </a:cubicBezTo>
                <a:cubicBezTo>
                  <a:pt x="102" y="12"/>
                  <a:pt x="102" y="12"/>
                  <a:pt x="102" y="12"/>
                </a:cubicBezTo>
                <a:cubicBezTo>
                  <a:pt x="98" y="13"/>
                  <a:pt x="98" y="13"/>
                  <a:pt x="98" y="13"/>
                </a:cubicBezTo>
                <a:cubicBezTo>
                  <a:pt x="97" y="14"/>
                  <a:pt x="97" y="14"/>
                  <a:pt x="97" y="14"/>
                </a:cubicBezTo>
                <a:cubicBezTo>
                  <a:pt x="92" y="14"/>
                  <a:pt x="92" y="14"/>
                  <a:pt x="92" y="14"/>
                </a:cubicBezTo>
                <a:cubicBezTo>
                  <a:pt x="89" y="13"/>
                  <a:pt x="89" y="13"/>
                  <a:pt x="89" y="13"/>
                </a:cubicBezTo>
                <a:cubicBezTo>
                  <a:pt x="87" y="11"/>
                  <a:pt x="87" y="11"/>
                  <a:pt x="87" y="11"/>
                </a:cubicBezTo>
                <a:cubicBezTo>
                  <a:pt x="85" y="9"/>
                  <a:pt x="85" y="9"/>
                  <a:pt x="85" y="9"/>
                </a:cubicBezTo>
                <a:cubicBezTo>
                  <a:pt x="85" y="6"/>
                  <a:pt x="85" y="6"/>
                  <a:pt x="85" y="6"/>
                </a:cubicBezTo>
                <a:cubicBezTo>
                  <a:pt x="81" y="4"/>
                  <a:pt x="81" y="4"/>
                  <a:pt x="81" y="4"/>
                </a:cubicBezTo>
                <a:cubicBezTo>
                  <a:pt x="79" y="4"/>
                  <a:pt x="79" y="4"/>
                  <a:pt x="79" y="4"/>
                </a:cubicBezTo>
                <a:cubicBezTo>
                  <a:pt x="75" y="2"/>
                  <a:pt x="75" y="2"/>
                  <a:pt x="75" y="2"/>
                </a:cubicBezTo>
                <a:cubicBezTo>
                  <a:pt x="71" y="2"/>
                  <a:pt x="71" y="2"/>
                  <a:pt x="71" y="2"/>
                </a:cubicBezTo>
                <a:cubicBezTo>
                  <a:pt x="69" y="0"/>
                  <a:pt x="69" y="0"/>
                  <a:pt x="69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4" y="2"/>
                  <a:pt x="64" y="2"/>
                  <a:pt x="64" y="2"/>
                </a:cubicBezTo>
                <a:cubicBezTo>
                  <a:pt x="62" y="2"/>
                  <a:pt x="62" y="2"/>
                  <a:pt x="62" y="2"/>
                </a:cubicBezTo>
                <a:cubicBezTo>
                  <a:pt x="62" y="4"/>
                  <a:pt x="62" y="4"/>
                  <a:pt x="62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0" y="6"/>
                  <a:pt x="60" y="6"/>
                  <a:pt x="60" y="6"/>
                </a:cubicBezTo>
                <a:cubicBezTo>
                  <a:pt x="60" y="8"/>
                  <a:pt x="60" y="8"/>
                  <a:pt x="60" y="8"/>
                </a:cubicBezTo>
                <a:cubicBezTo>
                  <a:pt x="61" y="9"/>
                  <a:pt x="61" y="9"/>
                  <a:pt x="61" y="9"/>
                </a:cubicBezTo>
                <a:cubicBezTo>
                  <a:pt x="62" y="12"/>
                  <a:pt x="62" y="12"/>
                  <a:pt x="62" y="12"/>
                </a:cubicBezTo>
                <a:cubicBezTo>
                  <a:pt x="62" y="13"/>
                  <a:pt x="62" y="13"/>
                  <a:pt x="62" y="13"/>
                </a:cubicBezTo>
                <a:cubicBezTo>
                  <a:pt x="61" y="15"/>
                  <a:pt x="61" y="15"/>
                  <a:pt x="61" y="15"/>
                </a:cubicBezTo>
                <a:cubicBezTo>
                  <a:pt x="60" y="16"/>
                  <a:pt x="60" y="16"/>
                  <a:pt x="60" y="16"/>
                </a:cubicBezTo>
                <a:cubicBezTo>
                  <a:pt x="59" y="16"/>
                  <a:pt x="59" y="16"/>
                  <a:pt x="59" y="16"/>
                </a:cubicBezTo>
                <a:cubicBezTo>
                  <a:pt x="58" y="16"/>
                  <a:pt x="58" y="16"/>
                  <a:pt x="58" y="16"/>
                </a:cubicBezTo>
                <a:cubicBezTo>
                  <a:pt x="56" y="18"/>
                  <a:pt x="56" y="18"/>
                  <a:pt x="56" y="18"/>
                </a:cubicBezTo>
                <a:cubicBezTo>
                  <a:pt x="55" y="17"/>
                  <a:pt x="55" y="17"/>
                  <a:pt x="55" y="17"/>
                </a:cubicBezTo>
                <a:cubicBezTo>
                  <a:pt x="53" y="17"/>
                  <a:pt x="53" y="17"/>
                  <a:pt x="53" y="17"/>
                </a:cubicBezTo>
                <a:cubicBezTo>
                  <a:pt x="51" y="17"/>
                  <a:pt x="51" y="17"/>
                  <a:pt x="51" y="17"/>
                </a:cubicBezTo>
                <a:cubicBezTo>
                  <a:pt x="49" y="17"/>
                  <a:pt x="49" y="17"/>
                  <a:pt x="49" y="17"/>
                </a:cubicBezTo>
                <a:cubicBezTo>
                  <a:pt x="47" y="17"/>
                  <a:pt x="47" y="17"/>
                  <a:pt x="47" y="17"/>
                </a:cubicBezTo>
                <a:cubicBezTo>
                  <a:pt x="46" y="16"/>
                  <a:pt x="46" y="16"/>
                  <a:pt x="46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1" y="16"/>
                  <a:pt x="41" y="16"/>
                  <a:pt x="41" y="16"/>
                </a:cubicBezTo>
                <a:cubicBezTo>
                  <a:pt x="39" y="12"/>
                  <a:pt x="39" y="12"/>
                  <a:pt x="39" y="12"/>
                </a:cubicBezTo>
                <a:cubicBezTo>
                  <a:pt x="38" y="11"/>
                  <a:pt x="38" y="11"/>
                  <a:pt x="38" y="11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1"/>
                  <a:pt x="35" y="11"/>
                  <a:pt x="35" y="11"/>
                </a:cubicBezTo>
                <a:cubicBezTo>
                  <a:pt x="32" y="11"/>
                  <a:pt x="32" y="11"/>
                  <a:pt x="32" y="11"/>
                </a:cubicBezTo>
                <a:cubicBezTo>
                  <a:pt x="31" y="10"/>
                  <a:pt x="31" y="10"/>
                  <a:pt x="31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7" y="9"/>
                  <a:pt x="27" y="9"/>
                  <a:pt x="27" y="9"/>
                </a:cubicBezTo>
                <a:cubicBezTo>
                  <a:pt x="26" y="10"/>
                  <a:pt x="26" y="10"/>
                  <a:pt x="26" y="10"/>
                </a:cubicBezTo>
                <a:cubicBezTo>
                  <a:pt x="24" y="10"/>
                  <a:pt x="24" y="10"/>
                  <a:pt x="24" y="10"/>
                </a:cubicBezTo>
                <a:cubicBezTo>
                  <a:pt x="22" y="12"/>
                  <a:pt x="22" y="12"/>
                  <a:pt x="22" y="12"/>
                </a:cubicBezTo>
                <a:cubicBezTo>
                  <a:pt x="20" y="12"/>
                  <a:pt x="20" y="12"/>
                  <a:pt x="20" y="12"/>
                </a:cubicBezTo>
                <a:cubicBezTo>
                  <a:pt x="19" y="13"/>
                  <a:pt x="19" y="13"/>
                  <a:pt x="19" y="13"/>
                </a:cubicBezTo>
                <a:cubicBezTo>
                  <a:pt x="17" y="15"/>
                  <a:pt x="17" y="15"/>
                  <a:pt x="17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2" y="17"/>
                  <a:pt x="12" y="17"/>
                  <a:pt x="12" y="17"/>
                </a:cubicBezTo>
                <a:cubicBezTo>
                  <a:pt x="12" y="18"/>
                  <a:pt x="12" y="18"/>
                  <a:pt x="12" y="18"/>
                </a:cubicBezTo>
                <a:cubicBezTo>
                  <a:pt x="11" y="19"/>
                  <a:pt x="11" y="19"/>
                  <a:pt x="11" y="19"/>
                </a:cubicBezTo>
                <a:cubicBezTo>
                  <a:pt x="10" y="19"/>
                  <a:pt x="10" y="19"/>
                  <a:pt x="10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8" y="20"/>
                  <a:pt x="8" y="20"/>
                  <a:pt x="8" y="20"/>
                </a:cubicBezTo>
                <a:cubicBezTo>
                  <a:pt x="6" y="20"/>
                  <a:pt x="6" y="20"/>
                  <a:pt x="6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4" y="19"/>
                  <a:pt x="2" y="20"/>
                </a:cubicBezTo>
                <a:cubicBezTo>
                  <a:pt x="1" y="21"/>
                  <a:pt x="1" y="21"/>
                  <a:pt x="1" y="21"/>
                </a:cubicBezTo>
                <a:cubicBezTo>
                  <a:pt x="0" y="22"/>
                  <a:pt x="0" y="22"/>
                  <a:pt x="0" y="22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5"/>
                  <a:pt x="2" y="25"/>
                  <a:pt x="2" y="25"/>
                </a:cubicBezTo>
                <a:cubicBezTo>
                  <a:pt x="3" y="26"/>
                  <a:pt x="3" y="26"/>
                  <a:pt x="3" y="26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30"/>
                  <a:pt x="6" y="30"/>
                  <a:pt x="6" y="30"/>
                </a:cubicBezTo>
                <a:cubicBezTo>
                  <a:pt x="9" y="31"/>
                  <a:pt x="9" y="31"/>
                  <a:pt x="9" y="31"/>
                </a:cubicBezTo>
                <a:cubicBezTo>
                  <a:pt x="11" y="30"/>
                  <a:pt x="11" y="30"/>
                  <a:pt x="11" y="30"/>
                </a:cubicBezTo>
                <a:cubicBezTo>
                  <a:pt x="12" y="31"/>
                  <a:pt x="12" y="31"/>
                  <a:pt x="12" y="31"/>
                </a:cubicBezTo>
                <a:cubicBezTo>
                  <a:pt x="13" y="32"/>
                  <a:pt x="13" y="32"/>
                  <a:pt x="13" y="32"/>
                </a:cubicBezTo>
                <a:cubicBezTo>
                  <a:pt x="15" y="32"/>
                  <a:pt x="15" y="32"/>
                  <a:pt x="15" y="32"/>
                </a:cubicBezTo>
                <a:cubicBezTo>
                  <a:pt x="16" y="34"/>
                  <a:pt x="16" y="34"/>
                  <a:pt x="16" y="34"/>
                </a:cubicBezTo>
                <a:cubicBezTo>
                  <a:pt x="18" y="36"/>
                  <a:pt x="18" y="36"/>
                  <a:pt x="18" y="36"/>
                </a:cubicBezTo>
                <a:cubicBezTo>
                  <a:pt x="20" y="40"/>
                  <a:pt x="20" y="40"/>
                  <a:pt x="20" y="40"/>
                </a:cubicBezTo>
                <a:cubicBezTo>
                  <a:pt x="19" y="43"/>
                  <a:pt x="19" y="43"/>
                  <a:pt x="19" y="43"/>
                </a:cubicBezTo>
                <a:cubicBezTo>
                  <a:pt x="20" y="45"/>
                  <a:pt x="20" y="45"/>
                  <a:pt x="20" y="45"/>
                </a:cubicBezTo>
                <a:cubicBezTo>
                  <a:pt x="20" y="46"/>
                  <a:pt x="20" y="46"/>
                  <a:pt x="20" y="46"/>
                </a:cubicBezTo>
                <a:cubicBezTo>
                  <a:pt x="19" y="47"/>
                  <a:pt x="19" y="47"/>
                  <a:pt x="19" y="47"/>
                </a:cubicBezTo>
                <a:cubicBezTo>
                  <a:pt x="18" y="48"/>
                  <a:pt x="18" y="48"/>
                  <a:pt x="18" y="48"/>
                </a:cubicBezTo>
                <a:cubicBezTo>
                  <a:pt x="20" y="51"/>
                  <a:pt x="20" y="51"/>
                  <a:pt x="20" y="51"/>
                </a:cubicBezTo>
                <a:cubicBezTo>
                  <a:pt x="23" y="52"/>
                  <a:pt x="23" y="52"/>
                  <a:pt x="23" y="52"/>
                </a:cubicBezTo>
                <a:cubicBezTo>
                  <a:pt x="28" y="52"/>
                  <a:pt x="28" y="52"/>
                  <a:pt x="28" y="52"/>
                </a:cubicBezTo>
                <a:cubicBezTo>
                  <a:pt x="32" y="52"/>
                  <a:pt x="32" y="52"/>
                  <a:pt x="32" y="52"/>
                </a:cubicBezTo>
                <a:cubicBezTo>
                  <a:pt x="35" y="52"/>
                  <a:pt x="35" y="52"/>
                  <a:pt x="35" y="52"/>
                </a:cubicBezTo>
                <a:cubicBezTo>
                  <a:pt x="37" y="54"/>
                  <a:pt x="37" y="54"/>
                  <a:pt x="37" y="54"/>
                </a:cubicBezTo>
                <a:cubicBezTo>
                  <a:pt x="38" y="55"/>
                  <a:pt x="38" y="55"/>
                  <a:pt x="38" y="55"/>
                </a:cubicBezTo>
                <a:cubicBezTo>
                  <a:pt x="39" y="56"/>
                  <a:pt x="39" y="56"/>
                  <a:pt x="39" y="56"/>
                </a:cubicBezTo>
                <a:cubicBezTo>
                  <a:pt x="42" y="57"/>
                  <a:pt x="42" y="57"/>
                  <a:pt x="42" y="57"/>
                </a:cubicBezTo>
                <a:cubicBezTo>
                  <a:pt x="45" y="58"/>
                  <a:pt x="45" y="58"/>
                  <a:pt x="45" y="58"/>
                </a:cubicBezTo>
                <a:cubicBezTo>
                  <a:pt x="47" y="61"/>
                  <a:pt x="47" y="61"/>
                  <a:pt x="47" y="61"/>
                </a:cubicBezTo>
                <a:cubicBezTo>
                  <a:pt x="48" y="65"/>
                  <a:pt x="48" y="65"/>
                  <a:pt x="48" y="65"/>
                </a:cubicBezTo>
                <a:cubicBezTo>
                  <a:pt x="51" y="67"/>
                  <a:pt x="51" y="67"/>
                  <a:pt x="51" y="67"/>
                </a:cubicBezTo>
                <a:cubicBezTo>
                  <a:pt x="52" y="69"/>
                  <a:pt x="52" y="69"/>
                  <a:pt x="52" y="69"/>
                </a:cubicBezTo>
                <a:cubicBezTo>
                  <a:pt x="54" y="69"/>
                  <a:pt x="54" y="69"/>
                  <a:pt x="54" y="69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68"/>
                  <a:pt x="57" y="68"/>
                  <a:pt x="57" y="68"/>
                </a:cubicBezTo>
                <a:cubicBezTo>
                  <a:pt x="63" y="69"/>
                  <a:pt x="63" y="69"/>
                  <a:pt x="63" y="69"/>
                </a:cubicBezTo>
                <a:cubicBezTo>
                  <a:pt x="66" y="70"/>
                  <a:pt x="66" y="70"/>
                  <a:pt x="66" y="70"/>
                </a:cubicBezTo>
                <a:cubicBezTo>
                  <a:pt x="70" y="70"/>
                  <a:pt x="70" y="70"/>
                  <a:pt x="70" y="70"/>
                </a:cubicBezTo>
                <a:cubicBezTo>
                  <a:pt x="72" y="69"/>
                  <a:pt x="72" y="69"/>
                  <a:pt x="72" y="69"/>
                </a:cubicBezTo>
                <a:cubicBezTo>
                  <a:pt x="74" y="69"/>
                  <a:pt x="74" y="69"/>
                  <a:pt x="74" y="69"/>
                </a:cubicBezTo>
                <a:cubicBezTo>
                  <a:pt x="76" y="70"/>
                  <a:pt x="76" y="70"/>
                  <a:pt x="76" y="70"/>
                </a:cubicBezTo>
                <a:cubicBezTo>
                  <a:pt x="78" y="70"/>
                  <a:pt x="78" y="70"/>
                  <a:pt x="78" y="70"/>
                </a:cubicBezTo>
                <a:cubicBezTo>
                  <a:pt x="82" y="70"/>
                  <a:pt x="82" y="70"/>
                  <a:pt x="82" y="70"/>
                </a:cubicBezTo>
                <a:cubicBezTo>
                  <a:pt x="83" y="72"/>
                  <a:pt x="83" y="72"/>
                  <a:pt x="83" y="72"/>
                </a:cubicBezTo>
                <a:cubicBezTo>
                  <a:pt x="85" y="73"/>
                  <a:pt x="85" y="73"/>
                  <a:pt x="85" y="73"/>
                </a:cubicBezTo>
                <a:cubicBezTo>
                  <a:pt x="87" y="73"/>
                  <a:pt x="87" y="73"/>
                  <a:pt x="87" y="73"/>
                </a:cubicBezTo>
                <a:cubicBezTo>
                  <a:pt x="91" y="74"/>
                  <a:pt x="91" y="74"/>
                  <a:pt x="91" y="74"/>
                </a:cubicBezTo>
                <a:cubicBezTo>
                  <a:pt x="95" y="75"/>
                  <a:pt x="95" y="75"/>
                  <a:pt x="95" y="75"/>
                </a:cubicBezTo>
                <a:cubicBezTo>
                  <a:pt x="98" y="75"/>
                  <a:pt x="98" y="75"/>
                  <a:pt x="98" y="75"/>
                </a:cubicBezTo>
                <a:cubicBezTo>
                  <a:pt x="99" y="75"/>
                  <a:pt x="99" y="75"/>
                  <a:pt x="99" y="75"/>
                </a:cubicBezTo>
                <a:cubicBezTo>
                  <a:pt x="101" y="76"/>
                  <a:pt x="101" y="76"/>
                  <a:pt x="101" y="76"/>
                </a:cubicBezTo>
                <a:cubicBezTo>
                  <a:pt x="103" y="75"/>
                  <a:pt x="103" y="75"/>
                  <a:pt x="103" y="75"/>
                </a:cubicBezTo>
                <a:cubicBezTo>
                  <a:pt x="105" y="74"/>
                  <a:pt x="105" y="74"/>
                  <a:pt x="105" y="74"/>
                </a:cubicBezTo>
                <a:cubicBezTo>
                  <a:pt x="108" y="73"/>
                  <a:pt x="108" y="73"/>
                  <a:pt x="108" y="73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5" y="71"/>
                  <a:pt x="115" y="71"/>
                  <a:pt x="115" y="71"/>
                </a:cubicBezTo>
                <a:cubicBezTo>
                  <a:pt x="118" y="71"/>
                  <a:pt x="118" y="71"/>
                  <a:pt x="118" y="71"/>
                </a:cubicBezTo>
                <a:cubicBezTo>
                  <a:pt x="122" y="71"/>
                  <a:pt x="122" y="71"/>
                  <a:pt x="122" y="71"/>
                </a:cubicBezTo>
                <a:lnTo>
                  <a:pt x="127" y="71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19" name="Freeform 45">
            <a:extLst>
              <a:ext uri="{FF2B5EF4-FFF2-40B4-BE49-F238E27FC236}">
                <a16:creationId xmlns:a16="http://schemas.microsoft.com/office/drawing/2014/main" id="{F4CB704D-DE73-4784-84A4-FFEF176AEA05}"/>
              </a:ext>
            </a:extLst>
          </p:cNvPr>
          <p:cNvSpPr>
            <a:spLocks/>
          </p:cNvSpPr>
          <p:nvPr userDrawn="1"/>
        </p:nvSpPr>
        <p:spPr bwMode="auto">
          <a:xfrm>
            <a:off x="6774657" y="4095750"/>
            <a:ext cx="5954" cy="20638"/>
          </a:xfrm>
          <a:custGeom>
            <a:avLst/>
            <a:gdLst>
              <a:gd name="T0" fmla="*/ 0 w 5"/>
              <a:gd name="T1" fmla="*/ 13 h 13"/>
              <a:gd name="T2" fmla="*/ 5 w 5"/>
              <a:gd name="T3" fmla="*/ 9 h 13"/>
              <a:gd name="T4" fmla="*/ 5 w 5"/>
              <a:gd name="T5" fmla="*/ 5 h 13"/>
              <a:gd name="T6" fmla="*/ 5 w 5"/>
              <a:gd name="T7" fmla="*/ 0 h 13"/>
              <a:gd name="T8" fmla="*/ 0 w 5"/>
              <a:gd name="T9" fmla="*/ 0 h 13"/>
              <a:gd name="T10" fmla="*/ 0 w 5"/>
              <a:gd name="T11" fmla="*/ 5 h 13"/>
              <a:gd name="T12" fmla="*/ 0 w 5"/>
              <a:gd name="T13" fmla="*/ 9 h 13"/>
              <a:gd name="T14" fmla="*/ 0 w 5"/>
              <a:gd name="T1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" h="13">
                <a:moveTo>
                  <a:pt x="0" y="13"/>
                </a:moveTo>
                <a:lnTo>
                  <a:pt x="5" y="9"/>
                </a:lnTo>
                <a:lnTo>
                  <a:pt x="5" y="5"/>
                </a:lnTo>
                <a:lnTo>
                  <a:pt x="5" y="0"/>
                </a:lnTo>
                <a:lnTo>
                  <a:pt x="0" y="0"/>
                </a:lnTo>
                <a:lnTo>
                  <a:pt x="0" y="5"/>
                </a:lnTo>
                <a:lnTo>
                  <a:pt x="0" y="9"/>
                </a:lnTo>
                <a:lnTo>
                  <a:pt x="0" y="13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20" name="Freeform 46">
            <a:extLst>
              <a:ext uri="{FF2B5EF4-FFF2-40B4-BE49-F238E27FC236}">
                <a16:creationId xmlns:a16="http://schemas.microsoft.com/office/drawing/2014/main" id="{45A5E0E2-5123-4589-B42D-057FA111C890}"/>
              </a:ext>
            </a:extLst>
          </p:cNvPr>
          <p:cNvSpPr>
            <a:spLocks/>
          </p:cNvSpPr>
          <p:nvPr userDrawn="1"/>
        </p:nvSpPr>
        <p:spPr bwMode="auto">
          <a:xfrm>
            <a:off x="6785372" y="4095750"/>
            <a:ext cx="4763" cy="14288"/>
          </a:xfrm>
          <a:custGeom>
            <a:avLst/>
            <a:gdLst>
              <a:gd name="T0" fmla="*/ 0 w 4"/>
              <a:gd name="T1" fmla="*/ 0 h 9"/>
              <a:gd name="T2" fmla="*/ 0 w 4"/>
              <a:gd name="T3" fmla="*/ 9 h 9"/>
              <a:gd name="T4" fmla="*/ 4 w 4"/>
              <a:gd name="T5" fmla="*/ 9 h 9"/>
              <a:gd name="T6" fmla="*/ 4 w 4"/>
              <a:gd name="T7" fmla="*/ 5 h 9"/>
              <a:gd name="T8" fmla="*/ 4 w 4"/>
              <a:gd name="T9" fmla="*/ 5 h 9"/>
              <a:gd name="T10" fmla="*/ 0 w 4"/>
              <a:gd name="T1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9">
                <a:moveTo>
                  <a:pt x="0" y="0"/>
                </a:moveTo>
                <a:lnTo>
                  <a:pt x="0" y="9"/>
                </a:lnTo>
                <a:lnTo>
                  <a:pt x="4" y="9"/>
                </a:lnTo>
                <a:lnTo>
                  <a:pt x="4" y="5"/>
                </a:lnTo>
                <a:lnTo>
                  <a:pt x="4" y="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21" name="Freeform 47">
            <a:extLst>
              <a:ext uri="{FF2B5EF4-FFF2-40B4-BE49-F238E27FC236}">
                <a16:creationId xmlns:a16="http://schemas.microsoft.com/office/drawing/2014/main" id="{FA14F1B4-07A0-4EE2-BD09-E6F6CED70C05}"/>
              </a:ext>
            </a:extLst>
          </p:cNvPr>
          <p:cNvSpPr>
            <a:spLocks/>
          </p:cNvSpPr>
          <p:nvPr userDrawn="1"/>
        </p:nvSpPr>
        <p:spPr bwMode="auto">
          <a:xfrm>
            <a:off x="7054454" y="4103689"/>
            <a:ext cx="217885" cy="358775"/>
          </a:xfrm>
          <a:custGeom>
            <a:avLst/>
            <a:gdLst>
              <a:gd name="T0" fmla="*/ 43 w 43"/>
              <a:gd name="T1" fmla="*/ 44 h 51"/>
              <a:gd name="T2" fmla="*/ 42 w 43"/>
              <a:gd name="T3" fmla="*/ 41 h 51"/>
              <a:gd name="T4" fmla="*/ 42 w 43"/>
              <a:gd name="T5" fmla="*/ 38 h 51"/>
              <a:gd name="T6" fmla="*/ 38 w 43"/>
              <a:gd name="T7" fmla="*/ 35 h 51"/>
              <a:gd name="T8" fmla="*/ 36 w 43"/>
              <a:gd name="T9" fmla="*/ 31 h 51"/>
              <a:gd name="T10" fmla="*/ 32 w 43"/>
              <a:gd name="T11" fmla="*/ 29 h 51"/>
              <a:gd name="T12" fmla="*/ 30 w 43"/>
              <a:gd name="T13" fmla="*/ 26 h 51"/>
              <a:gd name="T14" fmla="*/ 29 w 43"/>
              <a:gd name="T15" fmla="*/ 23 h 51"/>
              <a:gd name="T16" fmla="*/ 26 w 43"/>
              <a:gd name="T17" fmla="*/ 21 h 51"/>
              <a:gd name="T18" fmla="*/ 22 w 43"/>
              <a:gd name="T19" fmla="*/ 19 h 51"/>
              <a:gd name="T20" fmla="*/ 23 w 43"/>
              <a:gd name="T21" fmla="*/ 16 h 51"/>
              <a:gd name="T22" fmla="*/ 26 w 43"/>
              <a:gd name="T23" fmla="*/ 16 h 51"/>
              <a:gd name="T24" fmla="*/ 28 w 43"/>
              <a:gd name="T25" fmla="*/ 14 h 51"/>
              <a:gd name="T26" fmla="*/ 26 w 43"/>
              <a:gd name="T27" fmla="*/ 12 h 51"/>
              <a:gd name="T28" fmla="*/ 25 w 43"/>
              <a:gd name="T29" fmla="*/ 10 h 51"/>
              <a:gd name="T30" fmla="*/ 23 w 43"/>
              <a:gd name="T31" fmla="*/ 8 h 51"/>
              <a:gd name="T32" fmla="*/ 21 w 43"/>
              <a:gd name="T33" fmla="*/ 10 h 51"/>
              <a:gd name="T34" fmla="*/ 18 w 43"/>
              <a:gd name="T35" fmla="*/ 9 h 51"/>
              <a:gd name="T36" fmla="*/ 16 w 43"/>
              <a:gd name="T37" fmla="*/ 7 h 51"/>
              <a:gd name="T38" fmla="*/ 16 w 43"/>
              <a:gd name="T39" fmla="*/ 5 h 51"/>
              <a:gd name="T40" fmla="*/ 15 w 43"/>
              <a:gd name="T41" fmla="*/ 4 h 51"/>
              <a:gd name="T42" fmla="*/ 14 w 43"/>
              <a:gd name="T43" fmla="*/ 3 h 51"/>
              <a:gd name="T44" fmla="*/ 12 w 43"/>
              <a:gd name="T45" fmla="*/ 0 h 51"/>
              <a:gd name="T46" fmla="*/ 9 w 43"/>
              <a:gd name="T47" fmla="*/ 0 h 51"/>
              <a:gd name="T48" fmla="*/ 9 w 43"/>
              <a:gd name="T49" fmla="*/ 2 h 51"/>
              <a:gd name="T50" fmla="*/ 9 w 43"/>
              <a:gd name="T51" fmla="*/ 6 h 51"/>
              <a:gd name="T52" fmla="*/ 8 w 43"/>
              <a:gd name="T53" fmla="*/ 7 h 51"/>
              <a:gd name="T54" fmla="*/ 6 w 43"/>
              <a:gd name="T55" fmla="*/ 5 h 51"/>
              <a:gd name="T56" fmla="*/ 5 w 43"/>
              <a:gd name="T57" fmla="*/ 6 h 51"/>
              <a:gd name="T58" fmla="*/ 3 w 43"/>
              <a:gd name="T59" fmla="*/ 7 h 51"/>
              <a:gd name="T60" fmla="*/ 2 w 43"/>
              <a:gd name="T61" fmla="*/ 9 h 51"/>
              <a:gd name="T62" fmla="*/ 0 w 43"/>
              <a:gd name="T63" fmla="*/ 12 h 51"/>
              <a:gd name="T64" fmla="*/ 2 w 43"/>
              <a:gd name="T65" fmla="*/ 13 h 51"/>
              <a:gd name="T66" fmla="*/ 2 w 43"/>
              <a:gd name="T67" fmla="*/ 15 h 51"/>
              <a:gd name="T68" fmla="*/ 3 w 43"/>
              <a:gd name="T69" fmla="*/ 17 h 51"/>
              <a:gd name="T70" fmla="*/ 5 w 43"/>
              <a:gd name="T71" fmla="*/ 17 h 51"/>
              <a:gd name="T72" fmla="*/ 7 w 43"/>
              <a:gd name="T73" fmla="*/ 20 h 51"/>
              <a:gd name="T74" fmla="*/ 6 w 43"/>
              <a:gd name="T75" fmla="*/ 24 h 51"/>
              <a:gd name="T76" fmla="*/ 5 w 43"/>
              <a:gd name="T77" fmla="*/ 27 h 51"/>
              <a:gd name="T78" fmla="*/ 6 w 43"/>
              <a:gd name="T79" fmla="*/ 29 h 51"/>
              <a:gd name="T80" fmla="*/ 8 w 43"/>
              <a:gd name="T81" fmla="*/ 27 h 51"/>
              <a:gd name="T82" fmla="*/ 12 w 43"/>
              <a:gd name="T83" fmla="*/ 25 h 51"/>
              <a:gd name="T84" fmla="*/ 15 w 43"/>
              <a:gd name="T85" fmla="*/ 27 h 51"/>
              <a:gd name="T86" fmla="*/ 17 w 43"/>
              <a:gd name="T87" fmla="*/ 25 h 51"/>
              <a:gd name="T88" fmla="*/ 20 w 43"/>
              <a:gd name="T89" fmla="*/ 24 h 51"/>
              <a:gd name="T90" fmla="*/ 23 w 43"/>
              <a:gd name="T91" fmla="*/ 26 h 51"/>
              <a:gd name="T92" fmla="*/ 26 w 43"/>
              <a:gd name="T93" fmla="*/ 29 h 51"/>
              <a:gd name="T94" fmla="*/ 27 w 43"/>
              <a:gd name="T95" fmla="*/ 32 h 51"/>
              <a:gd name="T96" fmla="*/ 27 w 43"/>
              <a:gd name="T97" fmla="*/ 35 h 51"/>
              <a:gd name="T98" fmla="*/ 30 w 43"/>
              <a:gd name="T99" fmla="*/ 38 h 51"/>
              <a:gd name="T100" fmla="*/ 31 w 43"/>
              <a:gd name="T101" fmla="*/ 40 h 51"/>
              <a:gd name="T102" fmla="*/ 31 w 43"/>
              <a:gd name="T103" fmla="*/ 44 h 51"/>
              <a:gd name="T104" fmla="*/ 31 w 43"/>
              <a:gd name="T105" fmla="*/ 47 h 51"/>
              <a:gd name="T106" fmla="*/ 31 w 43"/>
              <a:gd name="T107" fmla="*/ 49 h 51"/>
              <a:gd name="T108" fmla="*/ 34 w 43"/>
              <a:gd name="T109" fmla="*/ 51 h 51"/>
              <a:gd name="T110" fmla="*/ 35 w 43"/>
              <a:gd name="T111" fmla="*/ 48 h 51"/>
              <a:gd name="T112" fmla="*/ 38 w 43"/>
              <a:gd name="T113" fmla="*/ 48 h 51"/>
              <a:gd name="T114" fmla="*/ 42 w 43"/>
              <a:gd name="T115" fmla="*/ 47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3" h="51">
                <a:moveTo>
                  <a:pt x="42" y="47"/>
                </a:moveTo>
                <a:cubicBezTo>
                  <a:pt x="42" y="47"/>
                  <a:pt x="43" y="46"/>
                  <a:pt x="43" y="45"/>
                </a:cubicBezTo>
                <a:cubicBezTo>
                  <a:pt x="43" y="45"/>
                  <a:pt x="43" y="44"/>
                  <a:pt x="43" y="44"/>
                </a:cubicBezTo>
                <a:cubicBezTo>
                  <a:pt x="43" y="44"/>
                  <a:pt x="43" y="44"/>
                  <a:pt x="43" y="44"/>
                </a:cubicBezTo>
                <a:cubicBezTo>
                  <a:pt x="43" y="42"/>
                  <a:pt x="43" y="42"/>
                  <a:pt x="43" y="42"/>
                </a:cubicBezTo>
                <a:cubicBezTo>
                  <a:pt x="42" y="41"/>
                  <a:pt x="42" y="41"/>
                  <a:pt x="42" y="41"/>
                </a:cubicBezTo>
                <a:cubicBezTo>
                  <a:pt x="41" y="40"/>
                  <a:pt x="41" y="40"/>
                  <a:pt x="41" y="40"/>
                </a:cubicBezTo>
                <a:cubicBezTo>
                  <a:pt x="41" y="39"/>
                  <a:pt x="41" y="39"/>
                  <a:pt x="41" y="39"/>
                </a:cubicBezTo>
                <a:cubicBezTo>
                  <a:pt x="42" y="38"/>
                  <a:pt x="42" y="38"/>
                  <a:pt x="42" y="38"/>
                </a:cubicBezTo>
                <a:cubicBezTo>
                  <a:pt x="42" y="38"/>
                  <a:pt x="42" y="38"/>
                  <a:pt x="42" y="38"/>
                </a:cubicBezTo>
                <a:cubicBezTo>
                  <a:pt x="39" y="36"/>
                  <a:pt x="39" y="36"/>
                  <a:pt x="39" y="36"/>
                </a:cubicBezTo>
                <a:cubicBezTo>
                  <a:pt x="38" y="35"/>
                  <a:pt x="38" y="35"/>
                  <a:pt x="38" y="35"/>
                </a:cubicBezTo>
                <a:cubicBezTo>
                  <a:pt x="37" y="34"/>
                  <a:pt x="37" y="34"/>
                  <a:pt x="37" y="34"/>
                </a:cubicBezTo>
                <a:cubicBezTo>
                  <a:pt x="37" y="32"/>
                  <a:pt x="37" y="32"/>
                  <a:pt x="37" y="32"/>
                </a:cubicBezTo>
                <a:cubicBezTo>
                  <a:pt x="36" y="31"/>
                  <a:pt x="36" y="31"/>
                  <a:pt x="36" y="31"/>
                </a:cubicBezTo>
                <a:cubicBezTo>
                  <a:pt x="34" y="30"/>
                  <a:pt x="34" y="30"/>
                  <a:pt x="34" y="30"/>
                </a:cubicBezTo>
                <a:cubicBezTo>
                  <a:pt x="33" y="30"/>
                  <a:pt x="33" y="30"/>
                  <a:pt x="33" y="30"/>
                </a:cubicBezTo>
                <a:cubicBezTo>
                  <a:pt x="32" y="29"/>
                  <a:pt x="32" y="29"/>
                  <a:pt x="32" y="29"/>
                </a:cubicBezTo>
                <a:cubicBezTo>
                  <a:pt x="32" y="28"/>
                  <a:pt x="32" y="28"/>
                  <a:pt x="32" y="28"/>
                </a:cubicBezTo>
                <a:cubicBezTo>
                  <a:pt x="31" y="26"/>
                  <a:pt x="31" y="26"/>
                  <a:pt x="31" y="26"/>
                </a:cubicBezTo>
                <a:cubicBezTo>
                  <a:pt x="30" y="26"/>
                  <a:pt x="30" y="26"/>
                  <a:pt x="30" y="26"/>
                </a:cubicBezTo>
                <a:cubicBezTo>
                  <a:pt x="29" y="25"/>
                  <a:pt x="29" y="25"/>
                  <a:pt x="29" y="25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23"/>
                  <a:pt x="29" y="23"/>
                  <a:pt x="29" y="23"/>
                </a:cubicBezTo>
                <a:cubicBezTo>
                  <a:pt x="28" y="22"/>
                  <a:pt x="28" y="22"/>
                  <a:pt x="28" y="22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4" y="20"/>
                  <a:pt x="24" y="20"/>
                  <a:pt x="24" y="20"/>
                </a:cubicBezTo>
                <a:cubicBezTo>
                  <a:pt x="22" y="19"/>
                  <a:pt x="22" y="19"/>
                  <a:pt x="22" y="19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7"/>
                  <a:pt x="22" y="17"/>
                  <a:pt x="22" y="17"/>
                </a:cubicBezTo>
                <a:cubicBezTo>
                  <a:pt x="23" y="16"/>
                  <a:pt x="23" y="16"/>
                  <a:pt x="23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5" y="17"/>
                  <a:pt x="25" y="17"/>
                  <a:pt x="25" y="17"/>
                </a:cubicBezTo>
                <a:cubicBezTo>
                  <a:pt x="26" y="16"/>
                  <a:pt x="26" y="16"/>
                  <a:pt x="26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7" y="15"/>
                  <a:pt x="27" y="15"/>
                  <a:pt x="27" y="15"/>
                </a:cubicBezTo>
                <a:cubicBezTo>
                  <a:pt x="28" y="14"/>
                  <a:pt x="28" y="14"/>
                  <a:pt x="28" y="14"/>
                </a:cubicBezTo>
                <a:cubicBezTo>
                  <a:pt x="28" y="13"/>
                  <a:pt x="28" y="13"/>
                  <a:pt x="28" y="13"/>
                </a:cubicBezTo>
                <a:cubicBezTo>
                  <a:pt x="27" y="13"/>
                  <a:pt x="27" y="13"/>
                  <a:pt x="27" y="13"/>
                </a:cubicBezTo>
                <a:cubicBezTo>
                  <a:pt x="26" y="12"/>
                  <a:pt x="26" y="12"/>
                  <a:pt x="26" y="12"/>
                </a:cubicBezTo>
                <a:cubicBezTo>
                  <a:pt x="25" y="12"/>
                  <a:pt x="25" y="12"/>
                  <a:pt x="25" y="12"/>
                </a:cubicBezTo>
                <a:cubicBezTo>
                  <a:pt x="25" y="11"/>
                  <a:pt x="25" y="11"/>
                  <a:pt x="25" y="11"/>
                </a:cubicBezTo>
                <a:cubicBezTo>
                  <a:pt x="25" y="10"/>
                  <a:pt x="25" y="10"/>
                  <a:pt x="25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2" y="9"/>
                  <a:pt x="22" y="9"/>
                  <a:pt x="22" y="9"/>
                </a:cubicBezTo>
                <a:cubicBezTo>
                  <a:pt x="22" y="10"/>
                  <a:pt x="22" y="10"/>
                  <a:pt x="22" y="10"/>
                </a:cubicBezTo>
                <a:cubicBezTo>
                  <a:pt x="21" y="10"/>
                  <a:pt x="21" y="10"/>
                  <a:pt x="21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19" y="10"/>
                  <a:pt x="19" y="10"/>
                  <a:pt x="19" y="10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6" y="8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3"/>
                  <a:pt x="15" y="3"/>
                  <a:pt x="15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1"/>
                  <a:pt x="13" y="1"/>
                  <a:pt x="13" y="1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1"/>
                  <a:pt x="9" y="1"/>
                  <a:pt x="9" y="1"/>
                </a:cubicBezTo>
                <a:cubicBezTo>
                  <a:pt x="9" y="2"/>
                  <a:pt x="9" y="2"/>
                  <a:pt x="9" y="2"/>
                </a:cubicBezTo>
                <a:cubicBezTo>
                  <a:pt x="9" y="3"/>
                  <a:pt x="9" y="3"/>
                  <a:pt x="9" y="3"/>
                </a:cubicBezTo>
                <a:cubicBezTo>
                  <a:pt x="9" y="5"/>
                  <a:pt x="9" y="5"/>
                  <a:pt x="9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8" y="7"/>
                  <a:pt x="8" y="7"/>
                </a:cubicBezTo>
                <a:cubicBezTo>
                  <a:pt x="7" y="7"/>
                  <a:pt x="7" y="7"/>
                  <a:pt x="7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5"/>
                  <a:pt x="6" y="5"/>
                  <a:pt x="6" y="5"/>
                </a:cubicBezTo>
                <a:cubicBezTo>
                  <a:pt x="6" y="4"/>
                  <a:pt x="6" y="4"/>
                  <a:pt x="6" y="4"/>
                </a:cubicBezTo>
                <a:cubicBezTo>
                  <a:pt x="6" y="5"/>
                  <a:pt x="6" y="5"/>
                  <a:pt x="6" y="5"/>
                </a:cubicBezTo>
                <a:cubicBezTo>
                  <a:pt x="5" y="6"/>
                  <a:pt x="5" y="6"/>
                  <a:pt x="5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3" y="7"/>
                  <a:pt x="3" y="7"/>
                  <a:pt x="3" y="7"/>
                </a:cubicBezTo>
                <a:cubicBezTo>
                  <a:pt x="3" y="8"/>
                  <a:pt x="3" y="8"/>
                  <a:pt x="3" y="8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2"/>
                  <a:pt x="0" y="12"/>
                  <a:pt x="0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7"/>
                  <a:pt x="2" y="17"/>
                  <a:pt x="2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9"/>
                  <a:pt x="6" y="19"/>
                  <a:pt x="6" y="19"/>
                </a:cubicBezTo>
                <a:cubicBezTo>
                  <a:pt x="7" y="20"/>
                  <a:pt x="7" y="20"/>
                  <a:pt x="7" y="20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6"/>
                  <a:pt x="6" y="26"/>
                  <a:pt x="6" y="26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9"/>
                  <a:pt x="5" y="29"/>
                  <a:pt x="5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7" y="28"/>
                  <a:pt x="7" y="28"/>
                  <a:pt x="7" y="28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10" y="26"/>
                  <a:pt x="10" y="26"/>
                  <a:pt x="10" y="26"/>
                </a:cubicBezTo>
                <a:cubicBezTo>
                  <a:pt x="11" y="25"/>
                  <a:pt x="11" y="25"/>
                  <a:pt x="11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5"/>
                  <a:pt x="12" y="25"/>
                  <a:pt x="13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5" y="27"/>
                  <a:pt x="15" y="27"/>
                  <a:pt x="15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6"/>
                  <a:pt x="16" y="26"/>
                  <a:pt x="16" y="26"/>
                </a:cubicBezTo>
                <a:cubicBezTo>
                  <a:pt x="17" y="25"/>
                  <a:pt x="17" y="25"/>
                  <a:pt x="17" y="25"/>
                </a:cubicBezTo>
                <a:cubicBezTo>
                  <a:pt x="18" y="25"/>
                  <a:pt x="18" y="25"/>
                  <a:pt x="18" y="25"/>
                </a:cubicBezTo>
                <a:cubicBezTo>
                  <a:pt x="19" y="24"/>
                  <a:pt x="19" y="24"/>
                  <a:pt x="19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3" y="25"/>
                  <a:pt x="23" y="25"/>
                  <a:pt x="23" y="25"/>
                </a:cubicBezTo>
                <a:cubicBezTo>
                  <a:pt x="23" y="26"/>
                  <a:pt x="23" y="26"/>
                  <a:pt x="23" y="26"/>
                </a:cubicBezTo>
                <a:cubicBezTo>
                  <a:pt x="24" y="27"/>
                  <a:pt x="24" y="27"/>
                  <a:pt x="24" y="27"/>
                </a:cubicBezTo>
                <a:cubicBezTo>
                  <a:pt x="25" y="28"/>
                  <a:pt x="25" y="28"/>
                  <a:pt x="25" y="28"/>
                </a:cubicBezTo>
                <a:cubicBezTo>
                  <a:pt x="26" y="29"/>
                  <a:pt x="26" y="29"/>
                  <a:pt x="26" y="29"/>
                </a:cubicBezTo>
                <a:cubicBezTo>
                  <a:pt x="26" y="29"/>
                  <a:pt x="26" y="29"/>
                  <a:pt x="27" y="29"/>
                </a:cubicBezTo>
                <a:cubicBezTo>
                  <a:pt x="27" y="30"/>
                  <a:pt x="27" y="30"/>
                  <a:pt x="27" y="30"/>
                </a:cubicBezTo>
                <a:cubicBezTo>
                  <a:pt x="27" y="32"/>
                  <a:pt x="27" y="32"/>
                  <a:pt x="27" y="32"/>
                </a:cubicBezTo>
                <a:cubicBezTo>
                  <a:pt x="27" y="33"/>
                  <a:pt x="27" y="33"/>
                  <a:pt x="27" y="33"/>
                </a:cubicBezTo>
                <a:cubicBezTo>
                  <a:pt x="27" y="33"/>
                  <a:pt x="27" y="34"/>
                  <a:pt x="27" y="35"/>
                </a:cubicBezTo>
                <a:cubicBezTo>
                  <a:pt x="27" y="35"/>
                  <a:pt x="27" y="35"/>
                  <a:pt x="27" y="35"/>
                </a:cubicBezTo>
                <a:cubicBezTo>
                  <a:pt x="28" y="37"/>
                  <a:pt x="28" y="37"/>
                  <a:pt x="28" y="37"/>
                </a:cubicBezTo>
                <a:cubicBezTo>
                  <a:pt x="29" y="37"/>
                  <a:pt x="29" y="37"/>
                  <a:pt x="29" y="37"/>
                </a:cubicBezTo>
                <a:cubicBezTo>
                  <a:pt x="30" y="38"/>
                  <a:pt x="30" y="38"/>
                  <a:pt x="30" y="38"/>
                </a:cubicBezTo>
                <a:cubicBezTo>
                  <a:pt x="31" y="39"/>
                  <a:pt x="31" y="39"/>
                  <a:pt x="31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1" y="40"/>
                  <a:pt x="31" y="40"/>
                  <a:pt x="31" y="40"/>
                </a:cubicBezTo>
                <a:cubicBezTo>
                  <a:pt x="31" y="40"/>
                  <a:pt x="31" y="41"/>
                  <a:pt x="31" y="42"/>
                </a:cubicBezTo>
                <a:cubicBezTo>
                  <a:pt x="31" y="42"/>
                  <a:pt x="31" y="43"/>
                  <a:pt x="31" y="43"/>
                </a:cubicBezTo>
                <a:cubicBezTo>
                  <a:pt x="31" y="44"/>
                  <a:pt x="31" y="44"/>
                  <a:pt x="31" y="44"/>
                </a:cubicBezTo>
                <a:cubicBezTo>
                  <a:pt x="31" y="45"/>
                  <a:pt x="31" y="45"/>
                  <a:pt x="31" y="45"/>
                </a:cubicBezTo>
                <a:cubicBezTo>
                  <a:pt x="31" y="46"/>
                  <a:pt x="31" y="46"/>
                  <a:pt x="31" y="46"/>
                </a:cubicBezTo>
                <a:cubicBezTo>
                  <a:pt x="31" y="47"/>
                  <a:pt x="31" y="47"/>
                  <a:pt x="31" y="47"/>
                </a:cubicBezTo>
                <a:cubicBezTo>
                  <a:pt x="29" y="48"/>
                  <a:pt x="29" y="48"/>
                  <a:pt x="29" y="48"/>
                </a:cubicBezTo>
                <a:cubicBezTo>
                  <a:pt x="30" y="49"/>
                  <a:pt x="30" y="49"/>
                  <a:pt x="30" y="49"/>
                </a:cubicBezTo>
                <a:cubicBezTo>
                  <a:pt x="31" y="49"/>
                  <a:pt x="31" y="49"/>
                  <a:pt x="31" y="49"/>
                </a:cubicBezTo>
                <a:cubicBezTo>
                  <a:pt x="32" y="49"/>
                  <a:pt x="32" y="49"/>
                  <a:pt x="32" y="49"/>
                </a:cubicBezTo>
                <a:cubicBezTo>
                  <a:pt x="33" y="50"/>
                  <a:pt x="33" y="50"/>
                  <a:pt x="33" y="50"/>
                </a:cubicBezTo>
                <a:cubicBezTo>
                  <a:pt x="34" y="51"/>
                  <a:pt x="34" y="51"/>
                  <a:pt x="34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8"/>
                  <a:pt x="35" y="48"/>
                  <a:pt x="35" y="48"/>
                </a:cubicBezTo>
                <a:cubicBezTo>
                  <a:pt x="36" y="47"/>
                  <a:pt x="36" y="47"/>
                  <a:pt x="36" y="47"/>
                </a:cubicBezTo>
                <a:cubicBezTo>
                  <a:pt x="37" y="47"/>
                  <a:pt x="37" y="47"/>
                  <a:pt x="37" y="47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8"/>
                  <a:pt x="39" y="48"/>
                  <a:pt x="39" y="48"/>
                </a:cubicBezTo>
                <a:cubicBezTo>
                  <a:pt x="40" y="48"/>
                  <a:pt x="40" y="48"/>
                  <a:pt x="40" y="48"/>
                </a:cubicBezTo>
                <a:cubicBezTo>
                  <a:pt x="42" y="47"/>
                  <a:pt x="42" y="47"/>
                  <a:pt x="42" y="47"/>
                </a:cubicBez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22" name="Freeform 48">
            <a:extLst>
              <a:ext uri="{FF2B5EF4-FFF2-40B4-BE49-F238E27FC236}">
                <a16:creationId xmlns:a16="http://schemas.microsoft.com/office/drawing/2014/main" id="{D73F77A1-7273-4647-8DB6-1325BB5D58C7}"/>
              </a:ext>
            </a:extLst>
          </p:cNvPr>
          <p:cNvSpPr>
            <a:spLocks/>
          </p:cNvSpPr>
          <p:nvPr userDrawn="1"/>
        </p:nvSpPr>
        <p:spPr bwMode="auto">
          <a:xfrm>
            <a:off x="6116241" y="3517901"/>
            <a:ext cx="856060" cy="1184275"/>
          </a:xfrm>
          <a:custGeom>
            <a:avLst/>
            <a:gdLst>
              <a:gd name="T0" fmla="*/ 119 w 169"/>
              <a:gd name="T1" fmla="*/ 76 h 168"/>
              <a:gd name="T2" fmla="*/ 115 w 169"/>
              <a:gd name="T3" fmla="*/ 68 h 168"/>
              <a:gd name="T4" fmla="*/ 116 w 169"/>
              <a:gd name="T5" fmla="*/ 61 h 168"/>
              <a:gd name="T6" fmla="*/ 123 w 169"/>
              <a:gd name="T7" fmla="*/ 61 h 168"/>
              <a:gd name="T8" fmla="*/ 128 w 169"/>
              <a:gd name="T9" fmla="*/ 66 h 168"/>
              <a:gd name="T10" fmla="*/ 139 w 169"/>
              <a:gd name="T11" fmla="*/ 68 h 168"/>
              <a:gd name="T12" fmla="*/ 133 w 169"/>
              <a:gd name="T13" fmla="*/ 76 h 168"/>
              <a:gd name="T14" fmla="*/ 138 w 169"/>
              <a:gd name="T15" fmla="*/ 75 h 168"/>
              <a:gd name="T16" fmla="*/ 142 w 169"/>
              <a:gd name="T17" fmla="*/ 85 h 168"/>
              <a:gd name="T18" fmla="*/ 146 w 169"/>
              <a:gd name="T19" fmla="*/ 77 h 168"/>
              <a:gd name="T20" fmla="*/ 151 w 169"/>
              <a:gd name="T21" fmla="*/ 71 h 168"/>
              <a:gd name="T22" fmla="*/ 156 w 169"/>
              <a:gd name="T23" fmla="*/ 59 h 168"/>
              <a:gd name="T24" fmla="*/ 163 w 169"/>
              <a:gd name="T25" fmla="*/ 53 h 168"/>
              <a:gd name="T26" fmla="*/ 168 w 169"/>
              <a:gd name="T27" fmla="*/ 49 h 168"/>
              <a:gd name="T28" fmla="*/ 164 w 169"/>
              <a:gd name="T29" fmla="*/ 43 h 168"/>
              <a:gd name="T30" fmla="*/ 157 w 169"/>
              <a:gd name="T31" fmla="*/ 41 h 168"/>
              <a:gd name="T32" fmla="*/ 147 w 169"/>
              <a:gd name="T33" fmla="*/ 44 h 168"/>
              <a:gd name="T34" fmla="*/ 138 w 169"/>
              <a:gd name="T35" fmla="*/ 49 h 168"/>
              <a:gd name="T36" fmla="*/ 138 w 169"/>
              <a:gd name="T37" fmla="*/ 55 h 168"/>
              <a:gd name="T38" fmla="*/ 129 w 169"/>
              <a:gd name="T39" fmla="*/ 55 h 168"/>
              <a:gd name="T40" fmla="*/ 120 w 169"/>
              <a:gd name="T41" fmla="*/ 54 h 168"/>
              <a:gd name="T42" fmla="*/ 115 w 169"/>
              <a:gd name="T43" fmla="*/ 49 h 168"/>
              <a:gd name="T44" fmla="*/ 107 w 169"/>
              <a:gd name="T45" fmla="*/ 57 h 168"/>
              <a:gd name="T46" fmla="*/ 91 w 169"/>
              <a:gd name="T47" fmla="*/ 51 h 168"/>
              <a:gd name="T48" fmla="*/ 77 w 169"/>
              <a:gd name="T49" fmla="*/ 48 h 168"/>
              <a:gd name="T50" fmla="*/ 72 w 169"/>
              <a:gd name="T51" fmla="*/ 36 h 168"/>
              <a:gd name="T52" fmla="*/ 64 w 169"/>
              <a:gd name="T53" fmla="*/ 27 h 168"/>
              <a:gd name="T54" fmla="*/ 61 w 169"/>
              <a:gd name="T55" fmla="*/ 19 h 168"/>
              <a:gd name="T56" fmla="*/ 62 w 169"/>
              <a:gd name="T57" fmla="*/ 14 h 168"/>
              <a:gd name="T58" fmla="*/ 54 w 169"/>
              <a:gd name="T59" fmla="*/ 0 h 168"/>
              <a:gd name="T60" fmla="*/ 46 w 169"/>
              <a:gd name="T61" fmla="*/ 5 h 168"/>
              <a:gd name="T62" fmla="*/ 34 w 169"/>
              <a:gd name="T63" fmla="*/ 5 h 168"/>
              <a:gd name="T64" fmla="*/ 34 w 169"/>
              <a:gd name="T65" fmla="*/ 15 h 168"/>
              <a:gd name="T66" fmla="*/ 41 w 169"/>
              <a:gd name="T67" fmla="*/ 21 h 168"/>
              <a:gd name="T68" fmla="*/ 35 w 169"/>
              <a:gd name="T69" fmla="*/ 30 h 168"/>
              <a:gd name="T70" fmla="*/ 24 w 169"/>
              <a:gd name="T71" fmla="*/ 43 h 168"/>
              <a:gd name="T72" fmla="*/ 14 w 169"/>
              <a:gd name="T73" fmla="*/ 49 h 168"/>
              <a:gd name="T74" fmla="*/ 8 w 169"/>
              <a:gd name="T75" fmla="*/ 55 h 168"/>
              <a:gd name="T76" fmla="*/ 14 w 169"/>
              <a:gd name="T77" fmla="*/ 63 h 168"/>
              <a:gd name="T78" fmla="*/ 13 w 169"/>
              <a:gd name="T79" fmla="*/ 70 h 168"/>
              <a:gd name="T80" fmla="*/ 3 w 169"/>
              <a:gd name="T81" fmla="*/ 71 h 168"/>
              <a:gd name="T82" fmla="*/ 1 w 169"/>
              <a:gd name="T83" fmla="*/ 74 h 168"/>
              <a:gd name="T84" fmla="*/ 8 w 169"/>
              <a:gd name="T85" fmla="*/ 80 h 168"/>
              <a:gd name="T86" fmla="*/ 8 w 169"/>
              <a:gd name="T87" fmla="*/ 82 h 168"/>
              <a:gd name="T88" fmla="*/ 9 w 169"/>
              <a:gd name="T89" fmla="*/ 88 h 168"/>
              <a:gd name="T90" fmla="*/ 21 w 169"/>
              <a:gd name="T91" fmla="*/ 90 h 168"/>
              <a:gd name="T92" fmla="*/ 24 w 169"/>
              <a:gd name="T93" fmla="*/ 83 h 168"/>
              <a:gd name="T94" fmla="*/ 26 w 169"/>
              <a:gd name="T95" fmla="*/ 87 h 168"/>
              <a:gd name="T96" fmla="*/ 26 w 169"/>
              <a:gd name="T97" fmla="*/ 99 h 168"/>
              <a:gd name="T98" fmla="*/ 29 w 169"/>
              <a:gd name="T99" fmla="*/ 114 h 168"/>
              <a:gd name="T100" fmla="*/ 35 w 169"/>
              <a:gd name="T101" fmla="*/ 129 h 168"/>
              <a:gd name="T102" fmla="*/ 42 w 169"/>
              <a:gd name="T103" fmla="*/ 147 h 168"/>
              <a:gd name="T104" fmla="*/ 50 w 169"/>
              <a:gd name="T105" fmla="*/ 166 h 168"/>
              <a:gd name="T106" fmla="*/ 61 w 169"/>
              <a:gd name="T107" fmla="*/ 161 h 168"/>
              <a:gd name="T108" fmla="*/ 67 w 169"/>
              <a:gd name="T109" fmla="*/ 153 h 168"/>
              <a:gd name="T110" fmla="*/ 69 w 169"/>
              <a:gd name="T111" fmla="*/ 142 h 168"/>
              <a:gd name="T112" fmla="*/ 69 w 169"/>
              <a:gd name="T113" fmla="*/ 131 h 168"/>
              <a:gd name="T114" fmla="*/ 75 w 169"/>
              <a:gd name="T115" fmla="*/ 121 h 168"/>
              <a:gd name="T116" fmla="*/ 85 w 169"/>
              <a:gd name="T117" fmla="*/ 113 h 168"/>
              <a:gd name="T118" fmla="*/ 98 w 169"/>
              <a:gd name="T119" fmla="*/ 100 h 168"/>
              <a:gd name="T120" fmla="*/ 108 w 169"/>
              <a:gd name="T121" fmla="*/ 94 h 168"/>
              <a:gd name="T122" fmla="*/ 115 w 169"/>
              <a:gd name="T123" fmla="*/ 85 h 168"/>
              <a:gd name="T124" fmla="*/ 118 w 169"/>
              <a:gd name="T125" fmla="*/ 87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9" h="168">
                <a:moveTo>
                  <a:pt x="120" y="86"/>
                </a:moveTo>
                <a:cubicBezTo>
                  <a:pt x="120" y="86"/>
                  <a:pt x="120" y="86"/>
                  <a:pt x="120" y="86"/>
                </a:cubicBezTo>
                <a:cubicBezTo>
                  <a:pt x="120" y="84"/>
                  <a:pt x="120" y="84"/>
                  <a:pt x="120" y="84"/>
                </a:cubicBezTo>
                <a:cubicBezTo>
                  <a:pt x="120" y="83"/>
                  <a:pt x="120" y="83"/>
                  <a:pt x="120" y="83"/>
                </a:cubicBezTo>
                <a:cubicBezTo>
                  <a:pt x="120" y="82"/>
                  <a:pt x="120" y="82"/>
                  <a:pt x="120" y="82"/>
                </a:cubicBezTo>
                <a:cubicBezTo>
                  <a:pt x="120" y="81"/>
                  <a:pt x="120" y="81"/>
                  <a:pt x="120" y="81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0" y="78"/>
                  <a:pt x="120" y="78"/>
                  <a:pt x="120" y="78"/>
                </a:cubicBezTo>
                <a:cubicBezTo>
                  <a:pt x="119" y="78"/>
                  <a:pt x="119" y="78"/>
                  <a:pt x="119" y="78"/>
                </a:cubicBezTo>
                <a:cubicBezTo>
                  <a:pt x="119" y="76"/>
                  <a:pt x="119" y="76"/>
                  <a:pt x="119" y="76"/>
                </a:cubicBezTo>
                <a:cubicBezTo>
                  <a:pt x="119" y="76"/>
                  <a:pt x="119" y="76"/>
                  <a:pt x="119" y="76"/>
                </a:cubicBezTo>
                <a:cubicBezTo>
                  <a:pt x="118" y="75"/>
                  <a:pt x="118" y="75"/>
                  <a:pt x="118" y="75"/>
                </a:cubicBezTo>
                <a:cubicBezTo>
                  <a:pt x="118" y="73"/>
                  <a:pt x="118" y="73"/>
                  <a:pt x="118" y="73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20" y="72"/>
                  <a:pt x="120" y="72"/>
                  <a:pt x="120" y="72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18" y="71"/>
                  <a:pt x="118" y="71"/>
                  <a:pt x="118" y="71"/>
                </a:cubicBezTo>
                <a:cubicBezTo>
                  <a:pt x="117" y="71"/>
                  <a:pt x="117" y="71"/>
                  <a:pt x="117" y="71"/>
                </a:cubicBezTo>
                <a:cubicBezTo>
                  <a:pt x="116" y="70"/>
                  <a:pt x="116" y="70"/>
                  <a:pt x="116" y="70"/>
                </a:cubicBezTo>
                <a:cubicBezTo>
                  <a:pt x="115" y="70"/>
                  <a:pt x="115" y="70"/>
                  <a:pt x="115" y="70"/>
                </a:cubicBezTo>
                <a:cubicBezTo>
                  <a:pt x="115" y="69"/>
                  <a:pt x="115" y="69"/>
                  <a:pt x="115" y="69"/>
                </a:cubicBezTo>
                <a:cubicBezTo>
                  <a:pt x="115" y="68"/>
                  <a:pt x="115" y="68"/>
                  <a:pt x="115" y="68"/>
                </a:cubicBezTo>
                <a:cubicBezTo>
                  <a:pt x="116" y="67"/>
                  <a:pt x="116" y="67"/>
                  <a:pt x="116" y="67"/>
                </a:cubicBezTo>
                <a:cubicBezTo>
                  <a:pt x="117" y="67"/>
                  <a:pt x="117" y="67"/>
                  <a:pt x="117" y="67"/>
                </a:cubicBezTo>
                <a:cubicBezTo>
                  <a:pt x="118" y="66"/>
                  <a:pt x="118" y="66"/>
                  <a:pt x="118" y="66"/>
                </a:cubicBezTo>
                <a:cubicBezTo>
                  <a:pt x="119" y="67"/>
                  <a:pt x="119" y="67"/>
                  <a:pt x="119" y="67"/>
                </a:cubicBezTo>
                <a:cubicBezTo>
                  <a:pt x="120" y="66"/>
                  <a:pt x="120" y="66"/>
                  <a:pt x="120" y="66"/>
                </a:cubicBezTo>
                <a:cubicBezTo>
                  <a:pt x="121" y="65"/>
                  <a:pt x="121" y="65"/>
                  <a:pt x="121" y="65"/>
                </a:cubicBezTo>
                <a:cubicBezTo>
                  <a:pt x="120" y="64"/>
                  <a:pt x="120" y="64"/>
                  <a:pt x="120" y="64"/>
                </a:cubicBezTo>
                <a:cubicBezTo>
                  <a:pt x="119" y="64"/>
                  <a:pt x="119" y="64"/>
                  <a:pt x="119" y="64"/>
                </a:cubicBezTo>
                <a:cubicBezTo>
                  <a:pt x="119" y="63"/>
                  <a:pt x="119" y="63"/>
                  <a:pt x="119" y="63"/>
                </a:cubicBezTo>
                <a:cubicBezTo>
                  <a:pt x="118" y="62"/>
                  <a:pt x="118" y="62"/>
                  <a:pt x="118" y="62"/>
                </a:cubicBezTo>
                <a:cubicBezTo>
                  <a:pt x="118" y="62"/>
                  <a:pt x="117" y="61"/>
                  <a:pt x="116" y="61"/>
                </a:cubicBezTo>
                <a:cubicBezTo>
                  <a:pt x="116" y="60"/>
                  <a:pt x="116" y="59"/>
                  <a:pt x="116" y="59"/>
                </a:cubicBezTo>
                <a:cubicBezTo>
                  <a:pt x="116" y="59"/>
                  <a:pt x="117" y="59"/>
                  <a:pt x="117" y="59"/>
                </a:cubicBezTo>
                <a:cubicBezTo>
                  <a:pt x="117" y="58"/>
                  <a:pt x="118" y="59"/>
                  <a:pt x="118" y="59"/>
                </a:cubicBezTo>
                <a:cubicBezTo>
                  <a:pt x="118" y="59"/>
                  <a:pt x="118" y="59"/>
                  <a:pt x="118" y="59"/>
                </a:cubicBezTo>
                <a:cubicBezTo>
                  <a:pt x="119" y="59"/>
                  <a:pt x="119" y="59"/>
                  <a:pt x="119" y="59"/>
                </a:cubicBezTo>
                <a:cubicBezTo>
                  <a:pt x="119" y="59"/>
                  <a:pt x="120" y="59"/>
                  <a:pt x="120" y="59"/>
                </a:cubicBezTo>
                <a:cubicBezTo>
                  <a:pt x="120" y="58"/>
                  <a:pt x="120" y="58"/>
                  <a:pt x="120" y="58"/>
                </a:cubicBezTo>
                <a:cubicBezTo>
                  <a:pt x="121" y="59"/>
                  <a:pt x="121" y="59"/>
                  <a:pt x="121" y="59"/>
                </a:cubicBezTo>
                <a:cubicBezTo>
                  <a:pt x="121" y="60"/>
                  <a:pt x="121" y="60"/>
                  <a:pt x="121" y="60"/>
                </a:cubicBezTo>
                <a:cubicBezTo>
                  <a:pt x="122" y="60"/>
                  <a:pt x="122" y="60"/>
                  <a:pt x="122" y="60"/>
                </a:cubicBezTo>
                <a:cubicBezTo>
                  <a:pt x="122" y="60"/>
                  <a:pt x="122" y="61"/>
                  <a:pt x="123" y="61"/>
                </a:cubicBezTo>
                <a:cubicBezTo>
                  <a:pt x="124" y="61"/>
                  <a:pt x="124" y="61"/>
                  <a:pt x="124" y="61"/>
                </a:cubicBezTo>
                <a:cubicBezTo>
                  <a:pt x="124" y="60"/>
                  <a:pt x="124" y="60"/>
                  <a:pt x="124" y="60"/>
                </a:cubicBezTo>
                <a:cubicBezTo>
                  <a:pt x="125" y="60"/>
                  <a:pt x="125" y="60"/>
                  <a:pt x="125" y="60"/>
                </a:cubicBezTo>
                <a:cubicBezTo>
                  <a:pt x="125" y="61"/>
                  <a:pt x="125" y="61"/>
                  <a:pt x="125" y="61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5" y="63"/>
                  <a:pt x="125" y="63"/>
                  <a:pt x="125" y="63"/>
                </a:cubicBezTo>
                <a:cubicBezTo>
                  <a:pt x="125" y="64"/>
                  <a:pt x="125" y="64"/>
                  <a:pt x="125" y="64"/>
                </a:cubicBezTo>
                <a:cubicBezTo>
                  <a:pt x="125" y="65"/>
                  <a:pt x="125" y="65"/>
                  <a:pt x="125" y="65"/>
                </a:cubicBezTo>
                <a:cubicBezTo>
                  <a:pt x="126" y="65"/>
                  <a:pt x="126" y="65"/>
                  <a:pt x="126" y="65"/>
                </a:cubicBezTo>
                <a:cubicBezTo>
                  <a:pt x="127" y="66"/>
                  <a:pt x="127" y="66"/>
                  <a:pt x="127" y="66"/>
                </a:cubicBezTo>
                <a:cubicBezTo>
                  <a:pt x="128" y="66"/>
                  <a:pt x="128" y="66"/>
                  <a:pt x="128" y="66"/>
                </a:cubicBezTo>
                <a:cubicBezTo>
                  <a:pt x="130" y="66"/>
                  <a:pt x="130" y="66"/>
                  <a:pt x="130" y="66"/>
                </a:cubicBezTo>
                <a:cubicBezTo>
                  <a:pt x="131" y="66"/>
                  <a:pt x="131" y="66"/>
                  <a:pt x="131" y="66"/>
                </a:cubicBezTo>
                <a:cubicBezTo>
                  <a:pt x="132" y="66"/>
                  <a:pt x="132" y="66"/>
                  <a:pt x="132" y="66"/>
                </a:cubicBezTo>
                <a:cubicBezTo>
                  <a:pt x="134" y="66"/>
                  <a:pt x="134" y="66"/>
                  <a:pt x="134" y="66"/>
                </a:cubicBezTo>
                <a:cubicBezTo>
                  <a:pt x="136" y="66"/>
                  <a:pt x="136" y="66"/>
                  <a:pt x="136" y="66"/>
                </a:cubicBezTo>
                <a:cubicBezTo>
                  <a:pt x="137" y="66"/>
                  <a:pt x="137" y="66"/>
                  <a:pt x="137" y="66"/>
                </a:cubicBezTo>
                <a:cubicBezTo>
                  <a:pt x="139" y="66"/>
                  <a:pt x="139" y="66"/>
                  <a:pt x="139" y="66"/>
                </a:cubicBezTo>
                <a:cubicBezTo>
                  <a:pt x="139" y="66"/>
                  <a:pt x="139" y="66"/>
                  <a:pt x="139" y="66"/>
                </a:cubicBezTo>
                <a:cubicBezTo>
                  <a:pt x="140" y="67"/>
                  <a:pt x="140" y="67"/>
                  <a:pt x="140" y="67"/>
                </a:cubicBezTo>
                <a:cubicBezTo>
                  <a:pt x="140" y="68"/>
                  <a:pt x="140" y="68"/>
                  <a:pt x="140" y="68"/>
                </a:cubicBezTo>
                <a:cubicBezTo>
                  <a:pt x="139" y="68"/>
                  <a:pt x="139" y="68"/>
                  <a:pt x="139" y="68"/>
                </a:cubicBezTo>
                <a:cubicBezTo>
                  <a:pt x="139" y="69"/>
                  <a:pt x="139" y="69"/>
                  <a:pt x="139" y="69"/>
                </a:cubicBezTo>
                <a:cubicBezTo>
                  <a:pt x="138" y="69"/>
                  <a:pt x="138" y="69"/>
                  <a:pt x="138" y="69"/>
                </a:cubicBezTo>
                <a:cubicBezTo>
                  <a:pt x="138" y="70"/>
                  <a:pt x="138" y="70"/>
                  <a:pt x="138" y="70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7" y="71"/>
                  <a:pt x="137" y="71"/>
                  <a:pt x="137" y="71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5" y="72"/>
                  <a:pt x="135" y="72"/>
                  <a:pt x="135" y="72"/>
                </a:cubicBezTo>
                <a:cubicBezTo>
                  <a:pt x="134" y="73"/>
                  <a:pt x="134" y="73"/>
                  <a:pt x="134" y="73"/>
                </a:cubicBezTo>
                <a:cubicBezTo>
                  <a:pt x="133" y="74"/>
                  <a:pt x="133" y="74"/>
                  <a:pt x="133" y="74"/>
                </a:cubicBezTo>
                <a:cubicBezTo>
                  <a:pt x="133" y="75"/>
                  <a:pt x="133" y="75"/>
                  <a:pt x="133" y="75"/>
                </a:cubicBezTo>
                <a:cubicBezTo>
                  <a:pt x="133" y="76"/>
                  <a:pt x="133" y="76"/>
                  <a:pt x="133" y="76"/>
                </a:cubicBezTo>
                <a:cubicBezTo>
                  <a:pt x="133" y="77"/>
                  <a:pt x="133" y="77"/>
                  <a:pt x="133" y="77"/>
                </a:cubicBezTo>
                <a:cubicBezTo>
                  <a:pt x="134" y="78"/>
                  <a:pt x="134" y="78"/>
                  <a:pt x="134" y="78"/>
                </a:cubicBezTo>
                <a:cubicBezTo>
                  <a:pt x="135" y="78"/>
                  <a:pt x="135" y="78"/>
                  <a:pt x="135" y="78"/>
                </a:cubicBezTo>
                <a:cubicBezTo>
                  <a:pt x="135" y="79"/>
                  <a:pt x="135" y="79"/>
                  <a:pt x="135" y="79"/>
                </a:cubicBezTo>
                <a:cubicBezTo>
                  <a:pt x="136" y="79"/>
                  <a:pt x="136" y="79"/>
                  <a:pt x="136" y="79"/>
                </a:cubicBezTo>
                <a:cubicBezTo>
                  <a:pt x="137" y="78"/>
                  <a:pt x="137" y="78"/>
                  <a:pt x="137" y="78"/>
                </a:cubicBezTo>
                <a:cubicBezTo>
                  <a:pt x="137" y="77"/>
                  <a:pt x="137" y="77"/>
                  <a:pt x="137" y="77"/>
                </a:cubicBezTo>
                <a:cubicBezTo>
                  <a:pt x="137" y="77"/>
                  <a:pt x="137" y="77"/>
                  <a:pt x="137" y="77"/>
                </a:cubicBezTo>
                <a:cubicBezTo>
                  <a:pt x="137" y="76"/>
                  <a:pt x="137" y="76"/>
                  <a:pt x="137" y="76"/>
                </a:cubicBezTo>
                <a:cubicBezTo>
                  <a:pt x="137" y="75"/>
                  <a:pt x="137" y="75"/>
                  <a:pt x="137" y="75"/>
                </a:cubicBezTo>
                <a:cubicBezTo>
                  <a:pt x="138" y="75"/>
                  <a:pt x="138" y="75"/>
                  <a:pt x="138" y="75"/>
                </a:cubicBezTo>
                <a:cubicBezTo>
                  <a:pt x="138" y="75"/>
                  <a:pt x="138" y="75"/>
                  <a:pt x="138" y="75"/>
                </a:cubicBezTo>
                <a:cubicBezTo>
                  <a:pt x="139" y="75"/>
                  <a:pt x="139" y="75"/>
                  <a:pt x="139" y="75"/>
                </a:cubicBezTo>
                <a:cubicBezTo>
                  <a:pt x="140" y="76"/>
                  <a:pt x="140" y="76"/>
                  <a:pt x="140" y="76"/>
                </a:cubicBezTo>
                <a:cubicBezTo>
                  <a:pt x="140" y="77"/>
                  <a:pt x="140" y="77"/>
                  <a:pt x="140" y="77"/>
                </a:cubicBezTo>
                <a:cubicBezTo>
                  <a:pt x="140" y="78"/>
                  <a:pt x="140" y="78"/>
                  <a:pt x="140" y="78"/>
                </a:cubicBezTo>
                <a:cubicBezTo>
                  <a:pt x="140" y="80"/>
                  <a:pt x="140" y="80"/>
                  <a:pt x="140" y="80"/>
                </a:cubicBezTo>
                <a:cubicBezTo>
                  <a:pt x="141" y="80"/>
                  <a:pt x="141" y="80"/>
                  <a:pt x="141" y="80"/>
                </a:cubicBezTo>
                <a:cubicBezTo>
                  <a:pt x="141" y="82"/>
                  <a:pt x="141" y="82"/>
                  <a:pt x="141" y="82"/>
                </a:cubicBezTo>
                <a:cubicBezTo>
                  <a:pt x="141" y="83"/>
                  <a:pt x="141" y="83"/>
                  <a:pt x="141" y="83"/>
                </a:cubicBezTo>
                <a:cubicBezTo>
                  <a:pt x="141" y="85"/>
                  <a:pt x="141" y="85"/>
                  <a:pt x="141" y="85"/>
                </a:cubicBezTo>
                <a:cubicBezTo>
                  <a:pt x="142" y="85"/>
                  <a:pt x="142" y="85"/>
                  <a:pt x="142" y="85"/>
                </a:cubicBezTo>
                <a:cubicBezTo>
                  <a:pt x="142" y="85"/>
                  <a:pt x="142" y="85"/>
                  <a:pt x="142" y="85"/>
                </a:cubicBezTo>
                <a:cubicBezTo>
                  <a:pt x="143" y="85"/>
                  <a:pt x="143" y="85"/>
                  <a:pt x="143" y="85"/>
                </a:cubicBezTo>
                <a:cubicBezTo>
                  <a:pt x="144" y="84"/>
                  <a:pt x="144" y="84"/>
                  <a:pt x="144" y="84"/>
                </a:cubicBezTo>
                <a:cubicBezTo>
                  <a:pt x="144" y="84"/>
                  <a:pt x="144" y="84"/>
                  <a:pt x="144" y="84"/>
                </a:cubicBezTo>
                <a:cubicBezTo>
                  <a:pt x="144" y="82"/>
                  <a:pt x="144" y="82"/>
                  <a:pt x="144" y="82"/>
                </a:cubicBezTo>
                <a:cubicBezTo>
                  <a:pt x="144" y="81"/>
                  <a:pt x="144" y="81"/>
                  <a:pt x="144" y="81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44" y="79"/>
                  <a:pt x="144" y="79"/>
                  <a:pt x="144" y="79"/>
                </a:cubicBezTo>
                <a:cubicBezTo>
                  <a:pt x="145" y="79"/>
                  <a:pt x="145" y="79"/>
                  <a:pt x="145" y="79"/>
                </a:cubicBezTo>
                <a:cubicBezTo>
                  <a:pt x="146" y="78"/>
                  <a:pt x="146" y="78"/>
                  <a:pt x="146" y="78"/>
                </a:cubicBezTo>
                <a:cubicBezTo>
                  <a:pt x="146" y="77"/>
                  <a:pt x="146" y="77"/>
                  <a:pt x="146" y="77"/>
                </a:cubicBezTo>
                <a:cubicBezTo>
                  <a:pt x="146" y="76"/>
                  <a:pt x="146" y="76"/>
                  <a:pt x="146" y="76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4"/>
                  <a:pt x="146" y="74"/>
                  <a:pt x="146" y="74"/>
                </a:cubicBezTo>
                <a:cubicBezTo>
                  <a:pt x="146" y="73"/>
                  <a:pt x="146" y="73"/>
                  <a:pt x="146" y="73"/>
                </a:cubicBezTo>
                <a:cubicBezTo>
                  <a:pt x="147" y="73"/>
                  <a:pt x="147" y="73"/>
                  <a:pt x="147" y="73"/>
                </a:cubicBezTo>
                <a:cubicBezTo>
                  <a:pt x="148" y="73"/>
                  <a:pt x="148" y="73"/>
                  <a:pt x="148" y="73"/>
                </a:cubicBezTo>
                <a:cubicBezTo>
                  <a:pt x="148" y="73"/>
                  <a:pt x="148" y="73"/>
                  <a:pt x="148" y="73"/>
                </a:cubicBezTo>
                <a:cubicBezTo>
                  <a:pt x="149" y="73"/>
                  <a:pt x="149" y="73"/>
                  <a:pt x="149" y="73"/>
                </a:cubicBezTo>
                <a:cubicBezTo>
                  <a:pt x="150" y="73"/>
                  <a:pt x="150" y="73"/>
                  <a:pt x="150" y="73"/>
                </a:cubicBezTo>
                <a:cubicBezTo>
                  <a:pt x="151" y="72"/>
                  <a:pt x="151" y="72"/>
                  <a:pt x="151" y="72"/>
                </a:cubicBezTo>
                <a:cubicBezTo>
                  <a:pt x="151" y="71"/>
                  <a:pt x="151" y="71"/>
                  <a:pt x="151" y="71"/>
                </a:cubicBezTo>
                <a:cubicBezTo>
                  <a:pt x="152" y="70"/>
                  <a:pt x="152" y="70"/>
                  <a:pt x="152" y="70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3" y="68"/>
                  <a:pt x="153" y="68"/>
                  <a:pt x="153" y="68"/>
                </a:cubicBezTo>
                <a:cubicBezTo>
                  <a:pt x="153" y="66"/>
                  <a:pt x="153" y="66"/>
                  <a:pt x="153" y="66"/>
                </a:cubicBezTo>
                <a:cubicBezTo>
                  <a:pt x="153" y="65"/>
                  <a:pt x="153" y="65"/>
                  <a:pt x="153" y="65"/>
                </a:cubicBezTo>
                <a:cubicBezTo>
                  <a:pt x="153" y="64"/>
                  <a:pt x="153" y="64"/>
                  <a:pt x="153" y="64"/>
                </a:cubicBezTo>
                <a:cubicBezTo>
                  <a:pt x="154" y="64"/>
                  <a:pt x="154" y="64"/>
                  <a:pt x="154" y="64"/>
                </a:cubicBezTo>
                <a:cubicBezTo>
                  <a:pt x="155" y="63"/>
                  <a:pt x="155" y="63"/>
                  <a:pt x="155" y="63"/>
                </a:cubicBezTo>
                <a:cubicBezTo>
                  <a:pt x="156" y="61"/>
                  <a:pt x="156" y="61"/>
                  <a:pt x="156" y="61"/>
                </a:cubicBezTo>
                <a:cubicBezTo>
                  <a:pt x="156" y="59"/>
                  <a:pt x="156" y="59"/>
                  <a:pt x="156" y="59"/>
                </a:cubicBezTo>
                <a:cubicBezTo>
                  <a:pt x="156" y="59"/>
                  <a:pt x="156" y="59"/>
                  <a:pt x="156" y="59"/>
                </a:cubicBezTo>
                <a:cubicBezTo>
                  <a:pt x="156" y="58"/>
                  <a:pt x="156" y="58"/>
                  <a:pt x="156" y="58"/>
                </a:cubicBezTo>
                <a:cubicBezTo>
                  <a:pt x="156" y="57"/>
                  <a:pt x="156" y="57"/>
                  <a:pt x="156" y="57"/>
                </a:cubicBezTo>
                <a:cubicBezTo>
                  <a:pt x="156" y="56"/>
                  <a:pt x="156" y="56"/>
                  <a:pt x="156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59" y="55"/>
                  <a:pt x="159" y="55"/>
                  <a:pt x="159" y="55"/>
                </a:cubicBezTo>
                <a:cubicBezTo>
                  <a:pt x="159" y="55"/>
                  <a:pt x="159" y="55"/>
                  <a:pt x="159" y="55"/>
                </a:cubicBezTo>
                <a:cubicBezTo>
                  <a:pt x="160" y="54"/>
                  <a:pt x="160" y="54"/>
                  <a:pt x="160" y="54"/>
                </a:cubicBezTo>
                <a:cubicBezTo>
                  <a:pt x="161" y="53"/>
                  <a:pt x="161" y="53"/>
                  <a:pt x="161" y="53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3" y="53"/>
                  <a:pt x="163" y="53"/>
                  <a:pt x="163" y="53"/>
                </a:cubicBezTo>
                <a:cubicBezTo>
                  <a:pt x="164" y="53"/>
                  <a:pt x="164" y="53"/>
                  <a:pt x="164" y="53"/>
                </a:cubicBezTo>
                <a:cubicBezTo>
                  <a:pt x="165" y="53"/>
                  <a:pt x="165" y="53"/>
                  <a:pt x="165" y="53"/>
                </a:cubicBezTo>
                <a:cubicBezTo>
                  <a:pt x="165" y="53"/>
                  <a:pt x="165" y="53"/>
                  <a:pt x="166" y="53"/>
                </a:cubicBezTo>
                <a:cubicBezTo>
                  <a:pt x="166" y="53"/>
                  <a:pt x="166" y="53"/>
                  <a:pt x="166" y="53"/>
                </a:cubicBezTo>
                <a:cubicBezTo>
                  <a:pt x="167" y="53"/>
                  <a:pt x="167" y="53"/>
                  <a:pt x="167" y="53"/>
                </a:cubicBezTo>
                <a:cubicBezTo>
                  <a:pt x="167" y="53"/>
                  <a:pt x="167" y="53"/>
                  <a:pt x="167" y="53"/>
                </a:cubicBezTo>
                <a:cubicBezTo>
                  <a:pt x="166" y="52"/>
                  <a:pt x="166" y="52"/>
                  <a:pt x="166" y="52"/>
                </a:cubicBezTo>
                <a:cubicBezTo>
                  <a:pt x="166" y="51"/>
                  <a:pt x="166" y="51"/>
                  <a:pt x="166" y="51"/>
                </a:cubicBezTo>
                <a:cubicBezTo>
                  <a:pt x="166" y="50"/>
                  <a:pt x="166" y="50"/>
                  <a:pt x="166" y="50"/>
                </a:cubicBezTo>
                <a:cubicBezTo>
                  <a:pt x="167" y="50"/>
                  <a:pt x="167" y="50"/>
                  <a:pt x="167" y="50"/>
                </a:cubicBezTo>
                <a:cubicBezTo>
                  <a:pt x="167" y="50"/>
                  <a:pt x="167" y="49"/>
                  <a:pt x="168" y="49"/>
                </a:cubicBezTo>
                <a:cubicBezTo>
                  <a:pt x="168" y="49"/>
                  <a:pt x="168" y="49"/>
                  <a:pt x="168" y="49"/>
                </a:cubicBezTo>
                <a:cubicBezTo>
                  <a:pt x="169" y="48"/>
                  <a:pt x="169" y="48"/>
                  <a:pt x="169" y="48"/>
                </a:cubicBezTo>
                <a:cubicBezTo>
                  <a:pt x="169" y="47"/>
                  <a:pt x="169" y="47"/>
                  <a:pt x="169" y="47"/>
                </a:cubicBezTo>
                <a:cubicBezTo>
                  <a:pt x="169" y="46"/>
                  <a:pt x="169" y="46"/>
                  <a:pt x="169" y="46"/>
                </a:cubicBezTo>
                <a:cubicBezTo>
                  <a:pt x="167" y="46"/>
                  <a:pt x="167" y="46"/>
                  <a:pt x="167" y="46"/>
                </a:cubicBezTo>
                <a:cubicBezTo>
                  <a:pt x="166" y="46"/>
                  <a:pt x="166" y="46"/>
                  <a:pt x="166" y="46"/>
                </a:cubicBezTo>
                <a:cubicBezTo>
                  <a:pt x="165" y="45"/>
                  <a:pt x="165" y="45"/>
                  <a:pt x="165" y="45"/>
                </a:cubicBezTo>
                <a:cubicBezTo>
                  <a:pt x="164" y="45"/>
                  <a:pt x="164" y="45"/>
                  <a:pt x="164" y="45"/>
                </a:cubicBezTo>
                <a:cubicBezTo>
                  <a:pt x="163" y="45"/>
                  <a:pt x="163" y="45"/>
                  <a:pt x="163" y="45"/>
                </a:cubicBezTo>
                <a:cubicBezTo>
                  <a:pt x="164" y="44"/>
                  <a:pt x="164" y="44"/>
                  <a:pt x="164" y="44"/>
                </a:cubicBezTo>
                <a:cubicBezTo>
                  <a:pt x="164" y="43"/>
                  <a:pt x="164" y="43"/>
                  <a:pt x="164" y="43"/>
                </a:cubicBezTo>
                <a:cubicBezTo>
                  <a:pt x="164" y="42"/>
                  <a:pt x="164" y="42"/>
                  <a:pt x="164" y="42"/>
                </a:cubicBezTo>
                <a:cubicBezTo>
                  <a:pt x="163" y="42"/>
                  <a:pt x="163" y="42"/>
                  <a:pt x="163" y="42"/>
                </a:cubicBezTo>
                <a:cubicBezTo>
                  <a:pt x="162" y="42"/>
                  <a:pt x="162" y="42"/>
                  <a:pt x="162" y="42"/>
                </a:cubicBezTo>
                <a:cubicBezTo>
                  <a:pt x="163" y="41"/>
                  <a:pt x="163" y="41"/>
                  <a:pt x="163" y="41"/>
                </a:cubicBezTo>
                <a:cubicBezTo>
                  <a:pt x="163" y="40"/>
                  <a:pt x="163" y="40"/>
                  <a:pt x="163" y="40"/>
                </a:cubicBezTo>
                <a:cubicBezTo>
                  <a:pt x="162" y="39"/>
                  <a:pt x="162" y="39"/>
                  <a:pt x="162" y="39"/>
                </a:cubicBezTo>
                <a:cubicBezTo>
                  <a:pt x="160" y="39"/>
                  <a:pt x="160" y="39"/>
                  <a:pt x="160" y="39"/>
                </a:cubicBezTo>
                <a:cubicBezTo>
                  <a:pt x="160" y="39"/>
                  <a:pt x="160" y="39"/>
                  <a:pt x="160" y="39"/>
                </a:cubicBezTo>
                <a:cubicBezTo>
                  <a:pt x="159" y="40"/>
                  <a:pt x="159" y="40"/>
                  <a:pt x="159" y="40"/>
                </a:cubicBezTo>
                <a:cubicBezTo>
                  <a:pt x="158" y="40"/>
                  <a:pt x="158" y="40"/>
                  <a:pt x="158" y="40"/>
                </a:cubicBezTo>
                <a:cubicBezTo>
                  <a:pt x="157" y="41"/>
                  <a:pt x="157" y="41"/>
                  <a:pt x="157" y="41"/>
                </a:cubicBezTo>
                <a:cubicBezTo>
                  <a:pt x="156" y="41"/>
                  <a:pt x="156" y="41"/>
                  <a:pt x="156" y="41"/>
                </a:cubicBezTo>
                <a:cubicBezTo>
                  <a:pt x="155" y="41"/>
                  <a:pt x="155" y="41"/>
                  <a:pt x="155" y="41"/>
                </a:cubicBezTo>
                <a:cubicBezTo>
                  <a:pt x="153" y="40"/>
                  <a:pt x="153" y="40"/>
                  <a:pt x="153" y="40"/>
                </a:cubicBezTo>
                <a:cubicBezTo>
                  <a:pt x="153" y="40"/>
                  <a:pt x="153" y="40"/>
                  <a:pt x="153" y="40"/>
                </a:cubicBezTo>
                <a:cubicBezTo>
                  <a:pt x="152" y="40"/>
                  <a:pt x="152" y="40"/>
                  <a:pt x="152" y="40"/>
                </a:cubicBezTo>
                <a:cubicBezTo>
                  <a:pt x="151" y="41"/>
                  <a:pt x="151" y="41"/>
                  <a:pt x="151" y="41"/>
                </a:cubicBezTo>
                <a:cubicBezTo>
                  <a:pt x="151" y="41"/>
                  <a:pt x="151" y="41"/>
                  <a:pt x="151" y="41"/>
                </a:cubicBezTo>
                <a:cubicBezTo>
                  <a:pt x="150" y="42"/>
                  <a:pt x="150" y="42"/>
                  <a:pt x="150" y="42"/>
                </a:cubicBezTo>
                <a:cubicBezTo>
                  <a:pt x="149" y="43"/>
                  <a:pt x="149" y="43"/>
                  <a:pt x="149" y="43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47" y="44"/>
                  <a:pt x="147" y="44"/>
                  <a:pt x="147" y="44"/>
                </a:cubicBezTo>
                <a:cubicBezTo>
                  <a:pt x="146" y="44"/>
                  <a:pt x="146" y="44"/>
                  <a:pt x="146" y="44"/>
                </a:cubicBezTo>
                <a:cubicBezTo>
                  <a:pt x="145" y="44"/>
                  <a:pt x="145" y="44"/>
                  <a:pt x="145" y="44"/>
                </a:cubicBezTo>
                <a:cubicBezTo>
                  <a:pt x="144" y="45"/>
                  <a:pt x="144" y="45"/>
                  <a:pt x="144" y="45"/>
                </a:cubicBezTo>
                <a:cubicBezTo>
                  <a:pt x="144" y="46"/>
                  <a:pt x="144" y="46"/>
                  <a:pt x="144" y="46"/>
                </a:cubicBezTo>
                <a:cubicBezTo>
                  <a:pt x="143" y="47"/>
                  <a:pt x="143" y="47"/>
                  <a:pt x="143" y="47"/>
                </a:cubicBezTo>
                <a:cubicBezTo>
                  <a:pt x="142" y="47"/>
                  <a:pt x="142" y="47"/>
                  <a:pt x="142" y="47"/>
                </a:cubicBezTo>
                <a:cubicBezTo>
                  <a:pt x="142" y="48"/>
                  <a:pt x="142" y="48"/>
                  <a:pt x="142" y="48"/>
                </a:cubicBezTo>
                <a:cubicBezTo>
                  <a:pt x="141" y="49"/>
                  <a:pt x="141" y="49"/>
                  <a:pt x="141" y="49"/>
                </a:cubicBezTo>
                <a:cubicBezTo>
                  <a:pt x="140" y="49"/>
                  <a:pt x="140" y="49"/>
                  <a:pt x="140" y="49"/>
                </a:cubicBezTo>
                <a:cubicBezTo>
                  <a:pt x="139" y="49"/>
                  <a:pt x="139" y="49"/>
                  <a:pt x="139" y="49"/>
                </a:cubicBezTo>
                <a:cubicBezTo>
                  <a:pt x="138" y="49"/>
                  <a:pt x="138" y="49"/>
                  <a:pt x="138" y="49"/>
                </a:cubicBezTo>
                <a:cubicBezTo>
                  <a:pt x="137" y="49"/>
                  <a:pt x="137" y="49"/>
                  <a:pt x="137" y="49"/>
                </a:cubicBezTo>
                <a:cubicBezTo>
                  <a:pt x="136" y="49"/>
                  <a:pt x="136" y="49"/>
                  <a:pt x="136" y="49"/>
                </a:cubicBezTo>
                <a:cubicBezTo>
                  <a:pt x="136" y="50"/>
                  <a:pt x="136" y="50"/>
                  <a:pt x="136" y="50"/>
                </a:cubicBezTo>
                <a:cubicBezTo>
                  <a:pt x="135" y="50"/>
                  <a:pt x="135" y="50"/>
                  <a:pt x="135" y="50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37" y="52"/>
                  <a:pt x="137" y="52"/>
                  <a:pt x="137" y="52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3"/>
                  <a:pt x="138" y="53"/>
                  <a:pt x="138" y="53"/>
                </a:cubicBezTo>
                <a:cubicBezTo>
                  <a:pt x="138" y="54"/>
                  <a:pt x="138" y="54"/>
                  <a:pt x="138" y="54"/>
                </a:cubicBezTo>
                <a:cubicBezTo>
                  <a:pt x="138" y="55"/>
                  <a:pt x="138" y="55"/>
                  <a:pt x="138" y="55"/>
                </a:cubicBezTo>
                <a:cubicBezTo>
                  <a:pt x="138" y="55"/>
                  <a:pt x="138" y="55"/>
                  <a:pt x="138" y="55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6" y="56"/>
                  <a:pt x="136" y="56"/>
                  <a:pt x="136" y="56"/>
                </a:cubicBezTo>
                <a:cubicBezTo>
                  <a:pt x="136" y="55"/>
                  <a:pt x="136" y="55"/>
                  <a:pt x="136" y="55"/>
                </a:cubicBezTo>
                <a:cubicBezTo>
                  <a:pt x="135" y="55"/>
                  <a:pt x="135" y="55"/>
                  <a:pt x="135" y="55"/>
                </a:cubicBezTo>
                <a:cubicBezTo>
                  <a:pt x="134" y="55"/>
                  <a:pt x="134" y="55"/>
                  <a:pt x="134" y="55"/>
                </a:cubicBezTo>
                <a:cubicBezTo>
                  <a:pt x="133" y="55"/>
                  <a:pt x="133" y="55"/>
                  <a:pt x="133" y="55"/>
                </a:cubicBezTo>
                <a:cubicBezTo>
                  <a:pt x="132" y="56"/>
                  <a:pt x="132" y="56"/>
                  <a:pt x="132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30" y="56"/>
                  <a:pt x="130" y="56"/>
                  <a:pt x="130" y="56"/>
                </a:cubicBezTo>
                <a:cubicBezTo>
                  <a:pt x="130" y="56"/>
                  <a:pt x="129" y="56"/>
                  <a:pt x="129" y="55"/>
                </a:cubicBezTo>
                <a:cubicBezTo>
                  <a:pt x="129" y="55"/>
                  <a:pt x="129" y="55"/>
                  <a:pt x="129" y="55"/>
                </a:cubicBezTo>
                <a:cubicBezTo>
                  <a:pt x="127" y="55"/>
                  <a:pt x="127" y="55"/>
                  <a:pt x="127" y="55"/>
                </a:cubicBezTo>
                <a:cubicBezTo>
                  <a:pt x="127" y="56"/>
                  <a:pt x="127" y="56"/>
                  <a:pt x="127" y="56"/>
                </a:cubicBezTo>
                <a:cubicBezTo>
                  <a:pt x="126" y="56"/>
                  <a:pt x="126" y="56"/>
                  <a:pt x="126" y="56"/>
                </a:cubicBezTo>
                <a:cubicBezTo>
                  <a:pt x="125" y="56"/>
                  <a:pt x="125" y="56"/>
                  <a:pt x="125" y="56"/>
                </a:cubicBezTo>
                <a:cubicBezTo>
                  <a:pt x="124" y="56"/>
                  <a:pt x="124" y="56"/>
                  <a:pt x="124" y="56"/>
                </a:cubicBezTo>
                <a:cubicBezTo>
                  <a:pt x="124" y="56"/>
                  <a:pt x="123" y="55"/>
                  <a:pt x="123" y="55"/>
                </a:cubicBezTo>
                <a:cubicBezTo>
                  <a:pt x="123" y="55"/>
                  <a:pt x="122" y="55"/>
                  <a:pt x="122" y="55"/>
                </a:cubicBezTo>
                <a:cubicBezTo>
                  <a:pt x="121" y="55"/>
                  <a:pt x="121" y="55"/>
                  <a:pt x="121" y="55"/>
                </a:cubicBezTo>
                <a:cubicBezTo>
                  <a:pt x="120" y="54"/>
                  <a:pt x="120" y="54"/>
                  <a:pt x="120" y="54"/>
                </a:cubicBezTo>
                <a:cubicBezTo>
                  <a:pt x="120" y="54"/>
                  <a:pt x="120" y="54"/>
                  <a:pt x="120" y="54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20" y="52"/>
                  <a:pt x="120" y="52"/>
                  <a:pt x="120" y="52"/>
                </a:cubicBezTo>
                <a:cubicBezTo>
                  <a:pt x="119" y="51"/>
                  <a:pt x="119" y="51"/>
                  <a:pt x="119" y="51"/>
                </a:cubicBezTo>
                <a:cubicBezTo>
                  <a:pt x="119" y="50"/>
                  <a:pt x="119" y="50"/>
                  <a:pt x="119" y="50"/>
                </a:cubicBezTo>
                <a:cubicBezTo>
                  <a:pt x="119" y="50"/>
                  <a:pt x="119" y="50"/>
                  <a:pt x="119" y="50"/>
                </a:cubicBezTo>
                <a:cubicBezTo>
                  <a:pt x="119" y="49"/>
                  <a:pt x="119" y="49"/>
                  <a:pt x="119" y="49"/>
                </a:cubicBezTo>
                <a:cubicBezTo>
                  <a:pt x="119" y="48"/>
                  <a:pt x="119" y="48"/>
                  <a:pt x="119" y="4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17" y="48"/>
                  <a:pt x="117" y="48"/>
                  <a:pt x="117" y="48"/>
                </a:cubicBezTo>
                <a:cubicBezTo>
                  <a:pt x="116" y="49"/>
                  <a:pt x="116" y="49"/>
                  <a:pt x="116" y="49"/>
                </a:cubicBezTo>
                <a:cubicBezTo>
                  <a:pt x="115" y="49"/>
                  <a:pt x="115" y="49"/>
                  <a:pt x="115" y="49"/>
                </a:cubicBezTo>
                <a:cubicBezTo>
                  <a:pt x="115" y="50"/>
                  <a:pt x="115" y="50"/>
                  <a:pt x="115" y="50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15" y="53"/>
                  <a:pt x="115" y="53"/>
                  <a:pt x="115" y="53"/>
                </a:cubicBezTo>
                <a:cubicBezTo>
                  <a:pt x="116" y="54"/>
                  <a:pt x="116" y="54"/>
                  <a:pt x="116" y="54"/>
                </a:cubicBezTo>
                <a:cubicBezTo>
                  <a:pt x="116" y="56"/>
                  <a:pt x="116" y="56"/>
                  <a:pt x="116" y="56"/>
                </a:cubicBezTo>
                <a:cubicBezTo>
                  <a:pt x="116" y="57"/>
                  <a:pt x="116" y="57"/>
                  <a:pt x="116" y="57"/>
                </a:cubicBezTo>
                <a:cubicBezTo>
                  <a:pt x="115" y="58"/>
                  <a:pt x="115" y="58"/>
                  <a:pt x="115" y="58"/>
                </a:cubicBezTo>
                <a:cubicBezTo>
                  <a:pt x="112" y="58"/>
                  <a:pt x="112" y="58"/>
                  <a:pt x="112" y="58"/>
                </a:cubicBezTo>
                <a:cubicBezTo>
                  <a:pt x="110" y="58"/>
                  <a:pt x="110" y="58"/>
                  <a:pt x="110" y="58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07" y="57"/>
                  <a:pt x="107" y="57"/>
                  <a:pt x="107" y="57"/>
                </a:cubicBezTo>
                <a:cubicBezTo>
                  <a:pt x="105" y="57"/>
                  <a:pt x="105" y="57"/>
                  <a:pt x="105" y="57"/>
                </a:cubicBezTo>
                <a:cubicBezTo>
                  <a:pt x="103" y="57"/>
                  <a:pt x="103" y="57"/>
                  <a:pt x="103" y="57"/>
                </a:cubicBezTo>
                <a:cubicBezTo>
                  <a:pt x="102" y="57"/>
                  <a:pt x="102" y="57"/>
                  <a:pt x="102" y="57"/>
                </a:cubicBezTo>
                <a:cubicBezTo>
                  <a:pt x="101" y="56"/>
                  <a:pt x="101" y="56"/>
                  <a:pt x="101" y="56"/>
                </a:cubicBezTo>
                <a:cubicBezTo>
                  <a:pt x="99" y="55"/>
                  <a:pt x="99" y="55"/>
                  <a:pt x="99" y="55"/>
                </a:cubicBezTo>
                <a:cubicBezTo>
                  <a:pt x="97" y="55"/>
                  <a:pt x="97" y="55"/>
                  <a:pt x="97" y="55"/>
                </a:cubicBezTo>
                <a:cubicBezTo>
                  <a:pt x="96" y="54"/>
                  <a:pt x="96" y="54"/>
                  <a:pt x="96" y="54"/>
                </a:cubicBezTo>
                <a:cubicBezTo>
                  <a:pt x="95" y="53"/>
                  <a:pt x="95" y="53"/>
                  <a:pt x="95" y="53"/>
                </a:cubicBezTo>
                <a:cubicBezTo>
                  <a:pt x="94" y="52"/>
                  <a:pt x="94" y="52"/>
                  <a:pt x="94" y="52"/>
                </a:cubicBezTo>
                <a:cubicBezTo>
                  <a:pt x="93" y="51"/>
                  <a:pt x="93" y="51"/>
                  <a:pt x="93" y="51"/>
                </a:cubicBezTo>
                <a:cubicBezTo>
                  <a:pt x="91" y="51"/>
                  <a:pt x="91" y="51"/>
                  <a:pt x="91" y="51"/>
                </a:cubicBezTo>
                <a:cubicBezTo>
                  <a:pt x="90" y="52"/>
                  <a:pt x="90" y="52"/>
                  <a:pt x="90" y="52"/>
                </a:cubicBezTo>
                <a:cubicBezTo>
                  <a:pt x="89" y="51"/>
                  <a:pt x="89" y="51"/>
                  <a:pt x="89" y="51"/>
                </a:cubicBezTo>
                <a:cubicBezTo>
                  <a:pt x="87" y="51"/>
                  <a:pt x="87" y="51"/>
                  <a:pt x="87" y="51"/>
                </a:cubicBezTo>
                <a:cubicBezTo>
                  <a:pt x="85" y="51"/>
                  <a:pt x="85" y="51"/>
                  <a:pt x="85" y="51"/>
                </a:cubicBezTo>
                <a:cubicBezTo>
                  <a:pt x="84" y="51"/>
                  <a:pt x="84" y="51"/>
                  <a:pt x="84" y="51"/>
                </a:cubicBezTo>
                <a:cubicBezTo>
                  <a:pt x="84" y="50"/>
                  <a:pt x="84" y="50"/>
                  <a:pt x="84" y="50"/>
                </a:cubicBezTo>
                <a:cubicBezTo>
                  <a:pt x="82" y="50"/>
                  <a:pt x="82" y="50"/>
                  <a:pt x="82" y="50"/>
                </a:cubicBezTo>
                <a:cubicBezTo>
                  <a:pt x="82" y="49"/>
                  <a:pt x="82" y="49"/>
                  <a:pt x="82" y="49"/>
                </a:cubicBezTo>
                <a:cubicBezTo>
                  <a:pt x="80" y="48"/>
                  <a:pt x="80" y="48"/>
                  <a:pt x="80" y="48"/>
                </a:cubicBezTo>
                <a:cubicBezTo>
                  <a:pt x="79" y="48"/>
                  <a:pt x="79" y="48"/>
                  <a:pt x="79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6" y="47"/>
                  <a:pt x="76" y="47"/>
                  <a:pt x="76" y="47"/>
                </a:cubicBezTo>
                <a:cubicBezTo>
                  <a:pt x="75" y="45"/>
                  <a:pt x="75" y="45"/>
                  <a:pt x="75" y="45"/>
                </a:cubicBezTo>
                <a:cubicBezTo>
                  <a:pt x="74" y="44"/>
                  <a:pt x="74" y="44"/>
                  <a:pt x="74" y="44"/>
                </a:cubicBezTo>
                <a:cubicBezTo>
                  <a:pt x="72" y="44"/>
                  <a:pt x="72" y="44"/>
                  <a:pt x="72" y="44"/>
                </a:cubicBezTo>
                <a:cubicBezTo>
                  <a:pt x="71" y="44"/>
                  <a:pt x="71" y="44"/>
                  <a:pt x="71" y="44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41"/>
                  <a:pt x="69" y="41"/>
                  <a:pt x="69" y="41"/>
                </a:cubicBezTo>
                <a:cubicBezTo>
                  <a:pt x="70" y="40"/>
                  <a:pt x="70" y="40"/>
                  <a:pt x="70" y="40"/>
                </a:cubicBezTo>
                <a:cubicBezTo>
                  <a:pt x="70" y="38"/>
                  <a:pt x="70" y="38"/>
                  <a:pt x="70" y="38"/>
                </a:cubicBezTo>
                <a:cubicBezTo>
                  <a:pt x="71" y="37"/>
                  <a:pt x="71" y="37"/>
                  <a:pt x="71" y="37"/>
                </a:cubicBezTo>
                <a:cubicBezTo>
                  <a:pt x="72" y="36"/>
                  <a:pt x="72" y="36"/>
                  <a:pt x="72" y="36"/>
                </a:cubicBezTo>
                <a:cubicBezTo>
                  <a:pt x="73" y="36"/>
                  <a:pt x="73" y="36"/>
                  <a:pt x="73" y="36"/>
                </a:cubicBezTo>
                <a:cubicBezTo>
                  <a:pt x="73" y="34"/>
                  <a:pt x="73" y="34"/>
                  <a:pt x="73" y="34"/>
                </a:cubicBezTo>
                <a:cubicBezTo>
                  <a:pt x="73" y="33"/>
                  <a:pt x="73" y="33"/>
                  <a:pt x="73" y="33"/>
                </a:cubicBezTo>
                <a:cubicBezTo>
                  <a:pt x="72" y="33"/>
                  <a:pt x="72" y="33"/>
                  <a:pt x="72" y="33"/>
                </a:cubicBezTo>
                <a:cubicBezTo>
                  <a:pt x="70" y="32"/>
                  <a:pt x="70" y="32"/>
                  <a:pt x="70" y="32"/>
                </a:cubicBezTo>
                <a:cubicBezTo>
                  <a:pt x="69" y="31"/>
                  <a:pt x="69" y="31"/>
                  <a:pt x="69" y="31"/>
                </a:cubicBezTo>
                <a:cubicBezTo>
                  <a:pt x="68" y="30"/>
                  <a:pt x="68" y="30"/>
                  <a:pt x="68" y="30"/>
                </a:cubicBezTo>
                <a:cubicBezTo>
                  <a:pt x="66" y="29"/>
                  <a:pt x="66" y="29"/>
                  <a:pt x="66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4" y="28"/>
                  <a:pt x="64" y="28"/>
                  <a:pt x="64" y="28"/>
                </a:cubicBezTo>
                <a:cubicBezTo>
                  <a:pt x="64" y="27"/>
                  <a:pt x="64" y="27"/>
                  <a:pt x="64" y="27"/>
                </a:cubicBezTo>
                <a:cubicBezTo>
                  <a:pt x="63" y="27"/>
                  <a:pt x="63" y="27"/>
                  <a:pt x="63" y="27"/>
                </a:cubicBezTo>
                <a:cubicBezTo>
                  <a:pt x="63" y="27"/>
                  <a:pt x="62" y="26"/>
                  <a:pt x="62" y="27"/>
                </a:cubicBezTo>
                <a:cubicBezTo>
                  <a:pt x="62" y="27"/>
                  <a:pt x="61" y="27"/>
                  <a:pt x="61" y="26"/>
                </a:cubicBezTo>
                <a:cubicBezTo>
                  <a:pt x="61" y="25"/>
                  <a:pt x="61" y="25"/>
                  <a:pt x="61" y="25"/>
                </a:cubicBezTo>
                <a:cubicBezTo>
                  <a:pt x="61" y="24"/>
                  <a:pt x="61" y="24"/>
                  <a:pt x="61" y="24"/>
                </a:cubicBezTo>
                <a:cubicBezTo>
                  <a:pt x="60" y="23"/>
                  <a:pt x="60" y="23"/>
                  <a:pt x="60" y="23"/>
                </a:cubicBezTo>
                <a:cubicBezTo>
                  <a:pt x="60" y="22"/>
                  <a:pt x="60" y="22"/>
                  <a:pt x="60" y="22"/>
                </a:cubicBezTo>
                <a:cubicBezTo>
                  <a:pt x="59" y="21"/>
                  <a:pt x="59" y="21"/>
                  <a:pt x="59" y="21"/>
                </a:cubicBezTo>
                <a:cubicBezTo>
                  <a:pt x="59" y="19"/>
                  <a:pt x="59" y="19"/>
                  <a:pt x="59" y="19"/>
                </a:cubicBezTo>
                <a:cubicBezTo>
                  <a:pt x="60" y="19"/>
                  <a:pt x="60" y="19"/>
                  <a:pt x="60" y="19"/>
                </a:cubicBezTo>
                <a:cubicBezTo>
                  <a:pt x="61" y="19"/>
                  <a:pt x="61" y="19"/>
                  <a:pt x="61" y="19"/>
                </a:cubicBezTo>
                <a:cubicBezTo>
                  <a:pt x="62" y="20"/>
                  <a:pt x="62" y="20"/>
                  <a:pt x="62" y="20"/>
                </a:cubicBezTo>
                <a:cubicBezTo>
                  <a:pt x="63" y="20"/>
                  <a:pt x="63" y="20"/>
                  <a:pt x="63" y="20"/>
                </a:cubicBezTo>
                <a:cubicBezTo>
                  <a:pt x="64" y="20"/>
                  <a:pt x="64" y="20"/>
                  <a:pt x="64" y="20"/>
                </a:cubicBezTo>
                <a:cubicBezTo>
                  <a:pt x="64" y="19"/>
                  <a:pt x="64" y="19"/>
                  <a:pt x="64" y="19"/>
                </a:cubicBezTo>
                <a:cubicBezTo>
                  <a:pt x="65" y="19"/>
                  <a:pt x="65" y="19"/>
                  <a:pt x="65" y="19"/>
                </a:cubicBezTo>
                <a:cubicBezTo>
                  <a:pt x="65" y="18"/>
                  <a:pt x="65" y="18"/>
                  <a:pt x="65" y="18"/>
                </a:cubicBezTo>
                <a:cubicBezTo>
                  <a:pt x="65" y="18"/>
                  <a:pt x="65" y="17"/>
                  <a:pt x="65" y="17"/>
                </a:cubicBezTo>
                <a:cubicBezTo>
                  <a:pt x="65" y="17"/>
                  <a:pt x="65" y="16"/>
                  <a:pt x="65" y="16"/>
                </a:cubicBezTo>
                <a:cubicBezTo>
                  <a:pt x="65" y="15"/>
                  <a:pt x="65" y="15"/>
                  <a:pt x="65" y="15"/>
                </a:cubicBezTo>
                <a:cubicBezTo>
                  <a:pt x="65" y="15"/>
                  <a:pt x="64" y="14"/>
                  <a:pt x="63" y="14"/>
                </a:cubicBezTo>
                <a:cubicBezTo>
                  <a:pt x="63" y="14"/>
                  <a:pt x="62" y="14"/>
                  <a:pt x="62" y="14"/>
                </a:cubicBezTo>
                <a:cubicBezTo>
                  <a:pt x="62" y="12"/>
                  <a:pt x="62" y="12"/>
                  <a:pt x="62" y="12"/>
                </a:cubicBezTo>
                <a:cubicBezTo>
                  <a:pt x="62" y="11"/>
                  <a:pt x="62" y="11"/>
                  <a:pt x="62" y="11"/>
                </a:cubicBezTo>
                <a:cubicBezTo>
                  <a:pt x="63" y="10"/>
                  <a:pt x="63" y="10"/>
                  <a:pt x="63" y="10"/>
                </a:cubicBezTo>
                <a:cubicBezTo>
                  <a:pt x="62" y="9"/>
                  <a:pt x="62" y="9"/>
                  <a:pt x="62" y="9"/>
                </a:cubicBezTo>
                <a:cubicBezTo>
                  <a:pt x="62" y="9"/>
                  <a:pt x="62" y="8"/>
                  <a:pt x="62" y="8"/>
                </a:cubicBezTo>
                <a:cubicBezTo>
                  <a:pt x="62" y="8"/>
                  <a:pt x="62" y="6"/>
                  <a:pt x="61" y="6"/>
                </a:cubicBezTo>
                <a:cubicBezTo>
                  <a:pt x="60" y="6"/>
                  <a:pt x="58" y="5"/>
                  <a:pt x="58" y="5"/>
                </a:cubicBezTo>
                <a:cubicBezTo>
                  <a:pt x="58" y="3"/>
                  <a:pt x="58" y="3"/>
                  <a:pt x="58" y="3"/>
                </a:cubicBezTo>
                <a:cubicBezTo>
                  <a:pt x="57" y="2"/>
                  <a:pt x="57" y="2"/>
                  <a:pt x="57" y="2"/>
                </a:cubicBezTo>
                <a:cubicBezTo>
                  <a:pt x="56" y="1"/>
                  <a:pt x="56" y="1"/>
                  <a:pt x="56" y="1"/>
                </a:cubicBezTo>
                <a:cubicBezTo>
                  <a:pt x="54" y="0"/>
                  <a:pt x="54" y="0"/>
                  <a:pt x="54" y="0"/>
                </a:cubicBezTo>
                <a:cubicBezTo>
                  <a:pt x="53" y="1"/>
                  <a:pt x="53" y="1"/>
                  <a:pt x="53" y="1"/>
                </a:cubicBezTo>
                <a:cubicBezTo>
                  <a:pt x="53" y="2"/>
                  <a:pt x="53" y="2"/>
                  <a:pt x="53" y="2"/>
                </a:cubicBezTo>
                <a:cubicBezTo>
                  <a:pt x="51" y="2"/>
                  <a:pt x="51" y="2"/>
                  <a:pt x="51" y="2"/>
                </a:cubicBezTo>
                <a:cubicBezTo>
                  <a:pt x="51" y="2"/>
                  <a:pt x="51" y="2"/>
                  <a:pt x="51" y="2"/>
                </a:cubicBezTo>
                <a:cubicBezTo>
                  <a:pt x="51" y="3"/>
                  <a:pt x="51" y="3"/>
                  <a:pt x="51" y="3"/>
                </a:cubicBezTo>
                <a:cubicBezTo>
                  <a:pt x="51" y="4"/>
                  <a:pt x="51" y="4"/>
                  <a:pt x="51" y="4"/>
                </a:cubicBezTo>
                <a:cubicBezTo>
                  <a:pt x="50" y="5"/>
                  <a:pt x="50" y="5"/>
                  <a:pt x="50" y="5"/>
                </a:cubicBezTo>
                <a:cubicBezTo>
                  <a:pt x="49" y="5"/>
                  <a:pt x="49" y="5"/>
                  <a:pt x="49" y="5"/>
                </a:cubicBezTo>
                <a:cubicBezTo>
                  <a:pt x="48" y="5"/>
                  <a:pt x="48" y="5"/>
                  <a:pt x="48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6" y="6"/>
                  <a:pt x="46" y="6"/>
                  <a:pt x="46" y="6"/>
                </a:cubicBezTo>
                <a:cubicBezTo>
                  <a:pt x="45" y="6"/>
                  <a:pt x="45" y="6"/>
                  <a:pt x="45" y="6"/>
                </a:cubicBezTo>
                <a:cubicBezTo>
                  <a:pt x="43" y="6"/>
                  <a:pt x="43" y="6"/>
                  <a:pt x="43" y="6"/>
                </a:cubicBezTo>
                <a:cubicBezTo>
                  <a:pt x="43" y="6"/>
                  <a:pt x="43" y="6"/>
                  <a:pt x="43" y="6"/>
                </a:cubicBezTo>
                <a:cubicBezTo>
                  <a:pt x="41" y="6"/>
                  <a:pt x="41" y="6"/>
                  <a:pt x="41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39" y="5"/>
                  <a:pt x="39" y="5"/>
                  <a:pt x="39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6" y="5"/>
                  <a:pt x="36" y="5"/>
                  <a:pt x="36" y="5"/>
                </a:cubicBezTo>
                <a:cubicBezTo>
                  <a:pt x="36" y="5"/>
                  <a:pt x="36" y="5"/>
                  <a:pt x="36" y="5"/>
                </a:cubicBezTo>
                <a:cubicBezTo>
                  <a:pt x="35" y="5"/>
                  <a:pt x="34" y="5"/>
                  <a:pt x="34" y="5"/>
                </a:cubicBezTo>
                <a:cubicBezTo>
                  <a:pt x="33" y="5"/>
                  <a:pt x="33" y="5"/>
                  <a:pt x="33" y="5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6"/>
                  <a:pt x="32" y="7"/>
                  <a:pt x="32" y="7"/>
                </a:cubicBezTo>
                <a:cubicBezTo>
                  <a:pt x="32" y="8"/>
                  <a:pt x="33" y="8"/>
                  <a:pt x="33" y="8"/>
                </a:cubicBezTo>
                <a:cubicBezTo>
                  <a:pt x="33" y="9"/>
                  <a:pt x="33" y="9"/>
                  <a:pt x="33" y="9"/>
                </a:cubicBezTo>
                <a:cubicBezTo>
                  <a:pt x="34" y="10"/>
                  <a:pt x="34" y="10"/>
                  <a:pt x="34" y="10"/>
                </a:cubicBezTo>
                <a:cubicBezTo>
                  <a:pt x="34" y="11"/>
                  <a:pt x="34" y="11"/>
                  <a:pt x="34" y="11"/>
                </a:cubicBezTo>
                <a:cubicBezTo>
                  <a:pt x="34" y="11"/>
                  <a:pt x="34" y="11"/>
                  <a:pt x="34" y="11"/>
                </a:cubicBezTo>
                <a:cubicBezTo>
                  <a:pt x="34" y="11"/>
                  <a:pt x="33" y="12"/>
                  <a:pt x="33" y="12"/>
                </a:cubicBezTo>
                <a:cubicBezTo>
                  <a:pt x="33" y="12"/>
                  <a:pt x="34" y="13"/>
                  <a:pt x="34" y="13"/>
                </a:cubicBezTo>
                <a:cubicBezTo>
                  <a:pt x="34" y="13"/>
                  <a:pt x="34" y="14"/>
                  <a:pt x="34" y="15"/>
                </a:cubicBezTo>
                <a:cubicBezTo>
                  <a:pt x="34" y="15"/>
                  <a:pt x="35" y="16"/>
                  <a:pt x="35" y="16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8"/>
                  <a:pt x="36" y="18"/>
                  <a:pt x="36" y="18"/>
                </a:cubicBezTo>
                <a:cubicBezTo>
                  <a:pt x="37" y="18"/>
                  <a:pt x="37" y="18"/>
                  <a:pt x="37" y="18"/>
                </a:cubicBezTo>
                <a:cubicBezTo>
                  <a:pt x="38" y="19"/>
                  <a:pt x="38" y="19"/>
                  <a:pt x="38" y="19"/>
                </a:cubicBezTo>
                <a:cubicBezTo>
                  <a:pt x="38" y="19"/>
                  <a:pt x="38" y="19"/>
                  <a:pt x="38" y="19"/>
                </a:cubicBezTo>
                <a:cubicBezTo>
                  <a:pt x="39" y="19"/>
                  <a:pt x="39" y="19"/>
                  <a:pt x="39" y="19"/>
                </a:cubicBezTo>
                <a:cubicBezTo>
                  <a:pt x="40" y="20"/>
                  <a:pt x="40" y="20"/>
                  <a:pt x="40" y="20"/>
                </a:cubicBezTo>
                <a:cubicBezTo>
                  <a:pt x="40" y="20"/>
                  <a:pt x="40" y="20"/>
                  <a:pt x="40" y="20"/>
                </a:cubicBezTo>
                <a:cubicBezTo>
                  <a:pt x="41" y="20"/>
                  <a:pt x="41" y="20"/>
                  <a:pt x="41" y="20"/>
                </a:cubicBezTo>
                <a:cubicBezTo>
                  <a:pt x="41" y="21"/>
                  <a:pt x="41" y="21"/>
                  <a:pt x="41" y="21"/>
                </a:cubicBezTo>
                <a:cubicBezTo>
                  <a:pt x="40" y="22"/>
                  <a:pt x="40" y="22"/>
                  <a:pt x="40" y="22"/>
                </a:cubicBezTo>
                <a:cubicBezTo>
                  <a:pt x="39" y="22"/>
                  <a:pt x="39" y="22"/>
                  <a:pt x="39" y="22"/>
                </a:cubicBezTo>
                <a:cubicBezTo>
                  <a:pt x="38" y="23"/>
                  <a:pt x="38" y="23"/>
                  <a:pt x="38" y="23"/>
                </a:cubicBezTo>
                <a:cubicBezTo>
                  <a:pt x="37" y="23"/>
                  <a:pt x="37" y="23"/>
                  <a:pt x="37" y="23"/>
                </a:cubicBezTo>
                <a:cubicBezTo>
                  <a:pt x="37" y="24"/>
                  <a:pt x="37" y="24"/>
                  <a:pt x="37" y="24"/>
                </a:cubicBezTo>
                <a:cubicBezTo>
                  <a:pt x="37" y="25"/>
                  <a:pt x="37" y="25"/>
                  <a:pt x="37" y="25"/>
                </a:cubicBezTo>
                <a:cubicBezTo>
                  <a:pt x="36" y="27"/>
                  <a:pt x="36" y="27"/>
                  <a:pt x="36" y="27"/>
                </a:cubicBezTo>
                <a:cubicBezTo>
                  <a:pt x="36" y="27"/>
                  <a:pt x="36" y="27"/>
                  <a:pt x="36" y="27"/>
                </a:cubicBezTo>
                <a:cubicBezTo>
                  <a:pt x="36" y="29"/>
                  <a:pt x="36" y="29"/>
                  <a:pt x="36" y="29"/>
                </a:cubicBezTo>
                <a:cubicBezTo>
                  <a:pt x="36" y="29"/>
                  <a:pt x="36" y="29"/>
                  <a:pt x="36" y="29"/>
                </a:cubicBezTo>
                <a:cubicBezTo>
                  <a:pt x="36" y="29"/>
                  <a:pt x="36" y="30"/>
                  <a:pt x="35" y="30"/>
                </a:cubicBezTo>
                <a:cubicBezTo>
                  <a:pt x="35" y="30"/>
                  <a:pt x="35" y="31"/>
                  <a:pt x="35" y="31"/>
                </a:cubicBezTo>
                <a:cubicBezTo>
                  <a:pt x="34" y="31"/>
                  <a:pt x="34" y="31"/>
                  <a:pt x="34" y="31"/>
                </a:cubicBezTo>
                <a:cubicBezTo>
                  <a:pt x="33" y="32"/>
                  <a:pt x="33" y="32"/>
                  <a:pt x="33" y="32"/>
                </a:cubicBezTo>
                <a:cubicBezTo>
                  <a:pt x="33" y="33"/>
                  <a:pt x="33" y="33"/>
                  <a:pt x="33" y="33"/>
                </a:cubicBezTo>
                <a:cubicBezTo>
                  <a:pt x="33" y="33"/>
                  <a:pt x="33" y="34"/>
                  <a:pt x="33" y="34"/>
                </a:cubicBezTo>
                <a:cubicBezTo>
                  <a:pt x="33" y="34"/>
                  <a:pt x="31" y="35"/>
                  <a:pt x="31" y="35"/>
                </a:cubicBezTo>
                <a:cubicBezTo>
                  <a:pt x="30" y="36"/>
                  <a:pt x="30" y="36"/>
                  <a:pt x="30" y="36"/>
                </a:cubicBezTo>
                <a:cubicBezTo>
                  <a:pt x="30" y="36"/>
                  <a:pt x="30" y="36"/>
                  <a:pt x="30" y="36"/>
                </a:cubicBezTo>
                <a:cubicBezTo>
                  <a:pt x="29" y="38"/>
                  <a:pt x="29" y="38"/>
                  <a:pt x="29" y="38"/>
                </a:cubicBezTo>
                <a:cubicBezTo>
                  <a:pt x="29" y="38"/>
                  <a:pt x="27" y="41"/>
                  <a:pt x="27" y="42"/>
                </a:cubicBezTo>
                <a:cubicBezTo>
                  <a:pt x="27" y="42"/>
                  <a:pt x="24" y="43"/>
                  <a:pt x="24" y="43"/>
                </a:cubicBezTo>
                <a:cubicBezTo>
                  <a:pt x="24" y="43"/>
                  <a:pt x="23" y="46"/>
                  <a:pt x="23" y="46"/>
                </a:cubicBezTo>
                <a:cubicBezTo>
                  <a:pt x="22" y="47"/>
                  <a:pt x="22" y="47"/>
                  <a:pt x="22" y="47"/>
                </a:cubicBezTo>
                <a:cubicBezTo>
                  <a:pt x="22" y="47"/>
                  <a:pt x="22" y="47"/>
                  <a:pt x="22" y="47"/>
                </a:cubicBezTo>
                <a:cubicBezTo>
                  <a:pt x="21" y="48"/>
                  <a:pt x="21" y="48"/>
                  <a:pt x="21" y="48"/>
                </a:cubicBezTo>
                <a:cubicBezTo>
                  <a:pt x="21" y="48"/>
                  <a:pt x="20" y="48"/>
                  <a:pt x="20" y="48"/>
                </a:cubicBezTo>
                <a:cubicBezTo>
                  <a:pt x="20" y="49"/>
                  <a:pt x="18" y="49"/>
                  <a:pt x="18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50"/>
                  <a:pt x="16" y="50"/>
                  <a:pt x="16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4" y="49"/>
                  <a:pt x="14" y="49"/>
                  <a:pt x="14" y="49"/>
                </a:cubicBezTo>
                <a:cubicBezTo>
                  <a:pt x="14" y="48"/>
                  <a:pt x="14" y="48"/>
                  <a:pt x="14" y="48"/>
                </a:cubicBezTo>
                <a:cubicBezTo>
                  <a:pt x="14" y="48"/>
                  <a:pt x="13" y="48"/>
                  <a:pt x="13" y="48"/>
                </a:cubicBezTo>
                <a:cubicBezTo>
                  <a:pt x="13" y="48"/>
                  <a:pt x="12" y="48"/>
                  <a:pt x="12" y="48"/>
                </a:cubicBezTo>
                <a:cubicBezTo>
                  <a:pt x="12" y="49"/>
                  <a:pt x="12" y="49"/>
                  <a:pt x="12" y="49"/>
                </a:cubicBezTo>
                <a:cubicBezTo>
                  <a:pt x="11" y="49"/>
                  <a:pt x="11" y="49"/>
                  <a:pt x="11" y="49"/>
                </a:cubicBezTo>
                <a:cubicBezTo>
                  <a:pt x="10" y="50"/>
                  <a:pt x="10" y="50"/>
                  <a:pt x="10" y="50"/>
                </a:cubicBezTo>
                <a:cubicBezTo>
                  <a:pt x="10" y="51"/>
                  <a:pt x="10" y="51"/>
                  <a:pt x="10" y="51"/>
                </a:cubicBezTo>
                <a:cubicBezTo>
                  <a:pt x="9" y="52"/>
                  <a:pt x="9" y="52"/>
                  <a:pt x="9" y="52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5"/>
                  <a:pt x="8" y="55"/>
                  <a:pt x="8" y="55"/>
                </a:cubicBezTo>
                <a:cubicBezTo>
                  <a:pt x="9" y="56"/>
                  <a:pt x="9" y="56"/>
                  <a:pt x="9" y="56"/>
                </a:cubicBezTo>
                <a:cubicBezTo>
                  <a:pt x="10" y="57"/>
                  <a:pt x="10" y="57"/>
                  <a:pt x="10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11" y="58"/>
                  <a:pt x="11" y="58"/>
                  <a:pt x="11" y="58"/>
                </a:cubicBezTo>
                <a:cubicBezTo>
                  <a:pt x="11" y="59"/>
                  <a:pt x="11" y="59"/>
                  <a:pt x="11" y="59"/>
                </a:cubicBezTo>
                <a:cubicBezTo>
                  <a:pt x="11" y="60"/>
                  <a:pt x="11" y="60"/>
                  <a:pt x="11" y="60"/>
                </a:cubicBezTo>
                <a:cubicBezTo>
                  <a:pt x="11" y="61"/>
                  <a:pt x="11" y="61"/>
                  <a:pt x="11" y="61"/>
                </a:cubicBezTo>
                <a:cubicBezTo>
                  <a:pt x="12" y="62"/>
                  <a:pt x="12" y="62"/>
                  <a:pt x="12" y="62"/>
                </a:cubicBezTo>
                <a:cubicBezTo>
                  <a:pt x="12" y="62"/>
                  <a:pt x="12" y="62"/>
                  <a:pt x="12" y="62"/>
                </a:cubicBezTo>
                <a:cubicBezTo>
                  <a:pt x="13" y="62"/>
                  <a:pt x="13" y="62"/>
                  <a:pt x="13" y="62"/>
                </a:cubicBezTo>
                <a:cubicBezTo>
                  <a:pt x="14" y="63"/>
                  <a:pt x="14" y="63"/>
                  <a:pt x="14" y="63"/>
                </a:cubicBezTo>
                <a:cubicBezTo>
                  <a:pt x="14" y="64"/>
                  <a:pt x="14" y="64"/>
                  <a:pt x="14" y="64"/>
                </a:cubicBezTo>
                <a:cubicBezTo>
                  <a:pt x="15" y="65"/>
                  <a:pt x="15" y="65"/>
                  <a:pt x="15" y="65"/>
                </a:cubicBezTo>
                <a:cubicBezTo>
                  <a:pt x="15" y="66"/>
                  <a:pt x="15" y="66"/>
                  <a:pt x="15" y="66"/>
                </a:cubicBezTo>
                <a:cubicBezTo>
                  <a:pt x="16" y="67"/>
                  <a:pt x="16" y="67"/>
                  <a:pt x="16" y="67"/>
                </a:cubicBezTo>
                <a:cubicBezTo>
                  <a:pt x="16" y="68"/>
                  <a:pt x="16" y="68"/>
                  <a:pt x="16" y="68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1"/>
                  <a:pt x="16" y="71"/>
                  <a:pt x="16" y="71"/>
                </a:cubicBezTo>
                <a:cubicBezTo>
                  <a:pt x="14" y="71"/>
                  <a:pt x="14" y="71"/>
                  <a:pt x="14" y="71"/>
                </a:cubicBezTo>
                <a:cubicBezTo>
                  <a:pt x="14" y="71"/>
                  <a:pt x="14" y="71"/>
                  <a:pt x="13" y="71"/>
                </a:cubicBezTo>
                <a:cubicBezTo>
                  <a:pt x="13" y="71"/>
                  <a:pt x="13" y="70"/>
                  <a:pt x="13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1" y="71"/>
                  <a:pt x="11" y="71"/>
                  <a:pt x="11" y="71"/>
                </a:cubicBezTo>
                <a:cubicBezTo>
                  <a:pt x="11" y="71"/>
                  <a:pt x="11" y="71"/>
                  <a:pt x="11" y="71"/>
                </a:cubicBezTo>
                <a:cubicBezTo>
                  <a:pt x="10" y="71"/>
                  <a:pt x="10" y="71"/>
                  <a:pt x="10" y="71"/>
                </a:cubicBezTo>
                <a:cubicBezTo>
                  <a:pt x="9" y="72"/>
                  <a:pt x="9" y="72"/>
                  <a:pt x="9" y="72"/>
                </a:cubicBezTo>
                <a:cubicBezTo>
                  <a:pt x="8" y="71"/>
                  <a:pt x="8" y="71"/>
                  <a:pt x="8" y="71"/>
                </a:cubicBezTo>
                <a:cubicBezTo>
                  <a:pt x="8" y="71"/>
                  <a:pt x="8" y="71"/>
                  <a:pt x="8" y="71"/>
                </a:cubicBezTo>
                <a:cubicBezTo>
                  <a:pt x="7" y="71"/>
                  <a:pt x="7" y="71"/>
                  <a:pt x="7" y="71"/>
                </a:cubicBezTo>
                <a:cubicBezTo>
                  <a:pt x="5" y="71"/>
                  <a:pt x="5" y="71"/>
                  <a:pt x="5" y="71"/>
                </a:cubicBezTo>
                <a:cubicBezTo>
                  <a:pt x="4" y="71"/>
                  <a:pt x="4" y="71"/>
                  <a:pt x="4" y="71"/>
                </a:cubicBezTo>
                <a:cubicBezTo>
                  <a:pt x="3" y="71"/>
                  <a:pt x="3" y="71"/>
                  <a:pt x="3" y="71"/>
                </a:cubicBezTo>
                <a:cubicBezTo>
                  <a:pt x="3" y="71"/>
                  <a:pt x="3" y="71"/>
                  <a:pt x="3" y="71"/>
                </a:cubicBezTo>
                <a:cubicBezTo>
                  <a:pt x="3" y="72"/>
                  <a:pt x="3" y="72"/>
                  <a:pt x="3" y="72"/>
                </a:cubicBezTo>
                <a:cubicBezTo>
                  <a:pt x="3" y="73"/>
                  <a:pt x="3" y="73"/>
                  <a:pt x="3" y="73"/>
                </a:cubicBezTo>
                <a:cubicBezTo>
                  <a:pt x="3" y="73"/>
                  <a:pt x="3" y="73"/>
                  <a:pt x="3" y="73"/>
                </a:cubicBezTo>
                <a:cubicBezTo>
                  <a:pt x="2" y="73"/>
                  <a:pt x="2" y="73"/>
                  <a:pt x="2" y="73"/>
                </a:cubicBezTo>
                <a:cubicBezTo>
                  <a:pt x="1" y="73"/>
                  <a:pt x="1" y="73"/>
                  <a:pt x="1" y="73"/>
                </a:cubicBezTo>
                <a:cubicBezTo>
                  <a:pt x="1" y="73"/>
                  <a:pt x="1" y="73"/>
                  <a:pt x="1" y="73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4"/>
                  <a:pt x="0" y="74"/>
                  <a:pt x="0" y="74"/>
                </a:cubicBezTo>
                <a:cubicBezTo>
                  <a:pt x="1" y="74"/>
                  <a:pt x="1" y="74"/>
                  <a:pt x="1" y="74"/>
                </a:cubicBezTo>
                <a:cubicBezTo>
                  <a:pt x="1" y="74"/>
                  <a:pt x="1" y="74"/>
                  <a:pt x="1" y="74"/>
                </a:cubicBezTo>
                <a:cubicBezTo>
                  <a:pt x="1" y="75"/>
                  <a:pt x="1" y="75"/>
                  <a:pt x="1" y="75"/>
                </a:cubicBezTo>
                <a:cubicBezTo>
                  <a:pt x="1" y="75"/>
                  <a:pt x="1" y="75"/>
                  <a:pt x="1" y="75"/>
                </a:cubicBezTo>
                <a:cubicBezTo>
                  <a:pt x="1" y="76"/>
                  <a:pt x="1" y="76"/>
                  <a:pt x="1" y="76"/>
                </a:cubicBezTo>
                <a:cubicBezTo>
                  <a:pt x="1" y="76"/>
                  <a:pt x="1" y="76"/>
                  <a:pt x="1" y="76"/>
                </a:cubicBezTo>
                <a:cubicBezTo>
                  <a:pt x="2" y="77"/>
                  <a:pt x="2" y="77"/>
                  <a:pt x="2" y="77"/>
                </a:cubicBezTo>
                <a:cubicBezTo>
                  <a:pt x="2" y="77"/>
                  <a:pt x="2" y="78"/>
                  <a:pt x="3" y="78"/>
                </a:cubicBezTo>
                <a:cubicBezTo>
                  <a:pt x="3" y="78"/>
                  <a:pt x="3" y="78"/>
                  <a:pt x="3" y="78"/>
                </a:cubicBezTo>
                <a:cubicBezTo>
                  <a:pt x="5" y="79"/>
                  <a:pt x="5" y="79"/>
                  <a:pt x="5" y="79"/>
                </a:cubicBezTo>
                <a:cubicBezTo>
                  <a:pt x="5" y="80"/>
                  <a:pt x="5" y="80"/>
                  <a:pt x="5" y="80"/>
                </a:cubicBezTo>
                <a:cubicBezTo>
                  <a:pt x="7" y="80"/>
                  <a:pt x="7" y="80"/>
                  <a:pt x="7" y="80"/>
                </a:cubicBezTo>
                <a:cubicBezTo>
                  <a:pt x="8" y="80"/>
                  <a:pt x="8" y="80"/>
                  <a:pt x="8" y="80"/>
                </a:cubicBezTo>
                <a:cubicBezTo>
                  <a:pt x="9" y="80"/>
                  <a:pt x="9" y="80"/>
                  <a:pt x="9" y="80"/>
                </a:cubicBezTo>
                <a:cubicBezTo>
                  <a:pt x="10" y="80"/>
                  <a:pt x="10" y="80"/>
                  <a:pt x="10" y="80"/>
                </a:cubicBezTo>
                <a:cubicBezTo>
                  <a:pt x="11" y="80"/>
                  <a:pt x="11" y="80"/>
                  <a:pt x="11" y="80"/>
                </a:cubicBezTo>
                <a:cubicBezTo>
                  <a:pt x="12" y="80"/>
                  <a:pt x="12" y="80"/>
                  <a:pt x="12" y="80"/>
                </a:cubicBezTo>
                <a:cubicBezTo>
                  <a:pt x="13" y="79"/>
                  <a:pt x="13" y="79"/>
                  <a:pt x="13" y="79"/>
                </a:cubicBezTo>
                <a:cubicBezTo>
                  <a:pt x="12" y="80"/>
                  <a:pt x="12" y="80"/>
                  <a:pt x="12" y="80"/>
                </a:cubicBezTo>
                <a:cubicBezTo>
                  <a:pt x="11" y="81"/>
                  <a:pt x="11" y="81"/>
                  <a:pt x="11" y="81"/>
                </a:cubicBezTo>
                <a:cubicBezTo>
                  <a:pt x="10" y="82"/>
                  <a:pt x="10" y="82"/>
                  <a:pt x="10" y="82"/>
                </a:cubicBezTo>
                <a:cubicBezTo>
                  <a:pt x="10" y="82"/>
                  <a:pt x="10" y="82"/>
                  <a:pt x="10" y="82"/>
                </a:cubicBezTo>
                <a:cubicBezTo>
                  <a:pt x="9" y="82"/>
                  <a:pt x="9" y="82"/>
                  <a:pt x="9" y="82"/>
                </a:cubicBezTo>
                <a:cubicBezTo>
                  <a:pt x="8" y="82"/>
                  <a:pt x="8" y="82"/>
                  <a:pt x="8" y="82"/>
                </a:cubicBezTo>
                <a:cubicBezTo>
                  <a:pt x="7" y="83"/>
                  <a:pt x="7" y="83"/>
                  <a:pt x="7" y="83"/>
                </a:cubicBezTo>
                <a:cubicBezTo>
                  <a:pt x="6" y="83"/>
                  <a:pt x="6" y="83"/>
                  <a:pt x="6" y="83"/>
                </a:cubicBezTo>
                <a:cubicBezTo>
                  <a:pt x="5" y="82"/>
                  <a:pt x="5" y="82"/>
                  <a:pt x="5" y="82"/>
                </a:cubicBezTo>
                <a:cubicBezTo>
                  <a:pt x="4" y="82"/>
                  <a:pt x="4" y="82"/>
                  <a:pt x="4" y="82"/>
                </a:cubicBezTo>
                <a:cubicBezTo>
                  <a:pt x="4" y="83"/>
                  <a:pt x="4" y="83"/>
                  <a:pt x="4" y="83"/>
                </a:cubicBezTo>
                <a:cubicBezTo>
                  <a:pt x="5" y="84"/>
                  <a:pt x="5" y="84"/>
                  <a:pt x="5" y="84"/>
                </a:cubicBezTo>
                <a:cubicBezTo>
                  <a:pt x="5" y="85"/>
                  <a:pt x="5" y="85"/>
                  <a:pt x="5" y="85"/>
                </a:cubicBezTo>
                <a:cubicBezTo>
                  <a:pt x="6" y="86"/>
                  <a:pt x="6" y="86"/>
                  <a:pt x="6" y="86"/>
                </a:cubicBezTo>
                <a:cubicBezTo>
                  <a:pt x="7" y="86"/>
                  <a:pt x="7" y="86"/>
                  <a:pt x="7" y="86"/>
                </a:cubicBezTo>
                <a:cubicBezTo>
                  <a:pt x="8" y="87"/>
                  <a:pt x="8" y="87"/>
                  <a:pt x="8" y="87"/>
                </a:cubicBezTo>
                <a:cubicBezTo>
                  <a:pt x="9" y="88"/>
                  <a:pt x="9" y="88"/>
                  <a:pt x="9" y="88"/>
                </a:cubicBezTo>
                <a:cubicBezTo>
                  <a:pt x="10" y="89"/>
                  <a:pt x="10" y="89"/>
                  <a:pt x="10" y="89"/>
                </a:cubicBezTo>
                <a:cubicBezTo>
                  <a:pt x="11" y="91"/>
                  <a:pt x="11" y="91"/>
                  <a:pt x="11" y="91"/>
                </a:cubicBezTo>
                <a:cubicBezTo>
                  <a:pt x="12" y="92"/>
                  <a:pt x="12" y="92"/>
                  <a:pt x="12" y="92"/>
                </a:cubicBezTo>
                <a:cubicBezTo>
                  <a:pt x="13" y="92"/>
                  <a:pt x="13" y="92"/>
                  <a:pt x="13" y="92"/>
                </a:cubicBezTo>
                <a:cubicBezTo>
                  <a:pt x="14" y="92"/>
                  <a:pt x="14" y="92"/>
                  <a:pt x="14" y="92"/>
                </a:cubicBezTo>
                <a:cubicBezTo>
                  <a:pt x="15" y="93"/>
                  <a:pt x="15" y="93"/>
                  <a:pt x="15" y="93"/>
                </a:cubicBezTo>
                <a:cubicBezTo>
                  <a:pt x="17" y="93"/>
                  <a:pt x="17" y="93"/>
                  <a:pt x="17" y="93"/>
                </a:cubicBezTo>
                <a:cubicBezTo>
                  <a:pt x="18" y="92"/>
                  <a:pt x="18" y="92"/>
                  <a:pt x="18" y="92"/>
                </a:cubicBezTo>
                <a:cubicBezTo>
                  <a:pt x="19" y="91"/>
                  <a:pt x="19" y="91"/>
                  <a:pt x="19" y="91"/>
                </a:cubicBezTo>
                <a:cubicBezTo>
                  <a:pt x="20" y="91"/>
                  <a:pt x="20" y="91"/>
                  <a:pt x="20" y="91"/>
                </a:cubicBezTo>
                <a:cubicBezTo>
                  <a:pt x="21" y="90"/>
                  <a:pt x="21" y="90"/>
                  <a:pt x="21" y="90"/>
                </a:cubicBezTo>
                <a:cubicBezTo>
                  <a:pt x="22" y="90"/>
                  <a:pt x="22" y="90"/>
                  <a:pt x="22" y="90"/>
                </a:cubicBezTo>
                <a:cubicBezTo>
                  <a:pt x="23" y="89"/>
                  <a:pt x="23" y="89"/>
                  <a:pt x="23" y="89"/>
                </a:cubicBezTo>
                <a:cubicBezTo>
                  <a:pt x="24" y="88"/>
                  <a:pt x="24" y="88"/>
                  <a:pt x="24" y="88"/>
                </a:cubicBezTo>
                <a:cubicBezTo>
                  <a:pt x="23" y="87"/>
                  <a:pt x="23" y="87"/>
                  <a:pt x="23" y="87"/>
                </a:cubicBezTo>
                <a:cubicBezTo>
                  <a:pt x="23" y="87"/>
                  <a:pt x="23" y="87"/>
                  <a:pt x="23" y="87"/>
                </a:cubicBezTo>
                <a:cubicBezTo>
                  <a:pt x="22" y="86"/>
                  <a:pt x="22" y="86"/>
                  <a:pt x="22" y="86"/>
                </a:cubicBezTo>
                <a:cubicBezTo>
                  <a:pt x="22" y="85"/>
                  <a:pt x="22" y="85"/>
                  <a:pt x="22" y="85"/>
                </a:cubicBezTo>
                <a:cubicBezTo>
                  <a:pt x="23" y="84"/>
                  <a:pt x="23" y="84"/>
                  <a:pt x="23" y="84"/>
                </a:cubicBezTo>
                <a:cubicBezTo>
                  <a:pt x="24" y="84"/>
                  <a:pt x="24" y="84"/>
                  <a:pt x="24" y="84"/>
                </a:cubicBezTo>
                <a:cubicBezTo>
                  <a:pt x="23" y="83"/>
                  <a:pt x="23" y="83"/>
                  <a:pt x="23" y="83"/>
                </a:cubicBezTo>
                <a:cubicBezTo>
                  <a:pt x="24" y="83"/>
                  <a:pt x="24" y="83"/>
                  <a:pt x="24" y="83"/>
                </a:cubicBezTo>
                <a:cubicBezTo>
                  <a:pt x="25" y="83"/>
                  <a:pt x="25" y="83"/>
                  <a:pt x="25" y="83"/>
                </a:cubicBezTo>
                <a:cubicBezTo>
                  <a:pt x="25" y="84"/>
                  <a:pt x="25" y="84"/>
                  <a:pt x="25" y="84"/>
                </a:cubicBezTo>
                <a:cubicBezTo>
                  <a:pt x="26" y="84"/>
                  <a:pt x="26" y="84"/>
                  <a:pt x="26" y="84"/>
                </a:cubicBezTo>
                <a:cubicBezTo>
                  <a:pt x="27" y="84"/>
                  <a:pt x="27" y="84"/>
                  <a:pt x="27" y="84"/>
                </a:cubicBezTo>
                <a:cubicBezTo>
                  <a:pt x="26" y="85"/>
                  <a:pt x="26" y="85"/>
                  <a:pt x="26" y="85"/>
                </a:cubicBezTo>
                <a:cubicBezTo>
                  <a:pt x="25" y="85"/>
                  <a:pt x="25" y="85"/>
                  <a:pt x="25" y="85"/>
                </a:cubicBezTo>
                <a:cubicBezTo>
                  <a:pt x="25" y="85"/>
                  <a:pt x="25" y="85"/>
                  <a:pt x="25" y="85"/>
                </a:cubicBezTo>
                <a:cubicBezTo>
                  <a:pt x="25" y="86"/>
                  <a:pt x="25" y="86"/>
                  <a:pt x="25" y="86"/>
                </a:cubicBezTo>
                <a:cubicBezTo>
                  <a:pt x="25" y="87"/>
                  <a:pt x="25" y="87"/>
                  <a:pt x="25" y="87"/>
                </a:cubicBezTo>
                <a:cubicBezTo>
                  <a:pt x="26" y="87"/>
                  <a:pt x="26" y="87"/>
                  <a:pt x="26" y="87"/>
                </a:cubicBezTo>
                <a:cubicBezTo>
                  <a:pt x="26" y="87"/>
                  <a:pt x="26" y="87"/>
                  <a:pt x="26" y="87"/>
                </a:cubicBezTo>
                <a:cubicBezTo>
                  <a:pt x="25" y="88"/>
                  <a:pt x="25" y="88"/>
                  <a:pt x="25" y="88"/>
                </a:cubicBezTo>
                <a:cubicBezTo>
                  <a:pt x="25" y="89"/>
                  <a:pt x="25" y="89"/>
                  <a:pt x="25" y="89"/>
                </a:cubicBezTo>
                <a:cubicBezTo>
                  <a:pt x="25" y="90"/>
                  <a:pt x="25" y="90"/>
                  <a:pt x="25" y="90"/>
                </a:cubicBezTo>
                <a:cubicBezTo>
                  <a:pt x="26" y="90"/>
                  <a:pt x="26" y="90"/>
                  <a:pt x="26" y="90"/>
                </a:cubicBezTo>
                <a:cubicBezTo>
                  <a:pt x="27" y="91"/>
                  <a:pt x="27" y="91"/>
                  <a:pt x="27" y="91"/>
                </a:cubicBezTo>
                <a:cubicBezTo>
                  <a:pt x="27" y="92"/>
                  <a:pt x="27" y="92"/>
                  <a:pt x="27" y="92"/>
                </a:cubicBezTo>
                <a:cubicBezTo>
                  <a:pt x="27" y="93"/>
                  <a:pt x="27" y="93"/>
                  <a:pt x="27" y="93"/>
                </a:cubicBezTo>
                <a:cubicBezTo>
                  <a:pt x="26" y="95"/>
                  <a:pt x="26" y="95"/>
                  <a:pt x="26" y="95"/>
                </a:cubicBezTo>
                <a:cubicBezTo>
                  <a:pt x="26" y="96"/>
                  <a:pt x="26" y="96"/>
                  <a:pt x="26" y="96"/>
                </a:cubicBezTo>
                <a:cubicBezTo>
                  <a:pt x="26" y="97"/>
                  <a:pt x="26" y="97"/>
                  <a:pt x="26" y="97"/>
                </a:cubicBezTo>
                <a:cubicBezTo>
                  <a:pt x="26" y="99"/>
                  <a:pt x="26" y="99"/>
                  <a:pt x="26" y="99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7" y="102"/>
                  <a:pt x="27" y="102"/>
                  <a:pt x="27" y="102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04"/>
                  <a:pt x="27" y="104"/>
                  <a:pt x="27" y="104"/>
                </a:cubicBezTo>
                <a:cubicBezTo>
                  <a:pt x="27" y="106"/>
                  <a:pt x="27" y="106"/>
                  <a:pt x="27" y="106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27" y="108"/>
                  <a:pt x="27" y="108"/>
                  <a:pt x="27" y="108"/>
                </a:cubicBezTo>
                <a:cubicBezTo>
                  <a:pt x="27" y="110"/>
                  <a:pt x="27" y="110"/>
                  <a:pt x="27" y="110"/>
                </a:cubicBezTo>
                <a:cubicBezTo>
                  <a:pt x="28" y="110"/>
                  <a:pt x="28" y="110"/>
                  <a:pt x="28" y="110"/>
                </a:cubicBezTo>
                <a:cubicBezTo>
                  <a:pt x="29" y="113"/>
                  <a:pt x="29" y="113"/>
                  <a:pt x="29" y="113"/>
                </a:cubicBezTo>
                <a:cubicBezTo>
                  <a:pt x="29" y="114"/>
                  <a:pt x="29" y="114"/>
                  <a:pt x="29" y="114"/>
                </a:cubicBezTo>
                <a:cubicBezTo>
                  <a:pt x="29" y="116"/>
                  <a:pt x="29" y="116"/>
                  <a:pt x="29" y="116"/>
                </a:cubicBezTo>
                <a:cubicBezTo>
                  <a:pt x="30" y="118"/>
                  <a:pt x="30" y="118"/>
                  <a:pt x="30" y="118"/>
                </a:cubicBezTo>
                <a:cubicBezTo>
                  <a:pt x="30" y="119"/>
                  <a:pt x="30" y="119"/>
                  <a:pt x="30" y="119"/>
                </a:cubicBezTo>
                <a:cubicBezTo>
                  <a:pt x="30" y="121"/>
                  <a:pt x="30" y="121"/>
                  <a:pt x="30" y="121"/>
                </a:cubicBezTo>
                <a:cubicBezTo>
                  <a:pt x="31" y="122"/>
                  <a:pt x="31" y="122"/>
                  <a:pt x="31" y="122"/>
                </a:cubicBezTo>
                <a:cubicBezTo>
                  <a:pt x="32" y="122"/>
                  <a:pt x="32" y="122"/>
                  <a:pt x="32" y="122"/>
                </a:cubicBezTo>
                <a:cubicBezTo>
                  <a:pt x="32" y="124"/>
                  <a:pt x="32" y="124"/>
                  <a:pt x="32" y="124"/>
                </a:cubicBezTo>
                <a:cubicBezTo>
                  <a:pt x="32" y="125"/>
                  <a:pt x="32" y="125"/>
                  <a:pt x="32" y="125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4" y="128"/>
                  <a:pt x="34" y="128"/>
                  <a:pt x="34" y="128"/>
                </a:cubicBezTo>
                <a:cubicBezTo>
                  <a:pt x="35" y="129"/>
                  <a:pt x="35" y="129"/>
                  <a:pt x="35" y="129"/>
                </a:cubicBezTo>
                <a:cubicBezTo>
                  <a:pt x="36" y="131"/>
                  <a:pt x="36" y="131"/>
                  <a:pt x="36" y="131"/>
                </a:cubicBezTo>
                <a:cubicBezTo>
                  <a:pt x="36" y="133"/>
                  <a:pt x="36" y="133"/>
                  <a:pt x="36" y="133"/>
                </a:cubicBezTo>
                <a:cubicBezTo>
                  <a:pt x="37" y="135"/>
                  <a:pt x="37" y="135"/>
                  <a:pt x="37" y="135"/>
                </a:cubicBezTo>
                <a:cubicBezTo>
                  <a:pt x="37" y="136"/>
                  <a:pt x="37" y="136"/>
                  <a:pt x="37" y="136"/>
                </a:cubicBezTo>
                <a:cubicBezTo>
                  <a:pt x="38" y="138"/>
                  <a:pt x="38" y="138"/>
                  <a:pt x="38" y="138"/>
                </a:cubicBezTo>
                <a:cubicBezTo>
                  <a:pt x="38" y="140"/>
                  <a:pt x="38" y="140"/>
                  <a:pt x="38" y="140"/>
                </a:cubicBezTo>
                <a:cubicBezTo>
                  <a:pt x="39" y="142"/>
                  <a:pt x="39" y="142"/>
                  <a:pt x="39" y="142"/>
                </a:cubicBezTo>
                <a:cubicBezTo>
                  <a:pt x="40" y="143"/>
                  <a:pt x="40" y="143"/>
                  <a:pt x="40" y="143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1" y="146"/>
                  <a:pt x="41" y="146"/>
                  <a:pt x="41" y="146"/>
                </a:cubicBezTo>
                <a:cubicBezTo>
                  <a:pt x="42" y="147"/>
                  <a:pt x="42" y="147"/>
                  <a:pt x="42" y="147"/>
                </a:cubicBezTo>
                <a:cubicBezTo>
                  <a:pt x="43" y="148"/>
                  <a:pt x="43" y="148"/>
                  <a:pt x="43" y="148"/>
                </a:cubicBezTo>
                <a:cubicBezTo>
                  <a:pt x="44" y="151"/>
                  <a:pt x="44" y="151"/>
                  <a:pt x="44" y="151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45" y="154"/>
                  <a:pt x="45" y="154"/>
                  <a:pt x="45" y="154"/>
                </a:cubicBezTo>
                <a:cubicBezTo>
                  <a:pt x="46" y="156"/>
                  <a:pt x="46" y="156"/>
                  <a:pt x="46" y="156"/>
                </a:cubicBezTo>
                <a:cubicBezTo>
                  <a:pt x="46" y="158"/>
                  <a:pt x="46" y="158"/>
                  <a:pt x="46" y="158"/>
                </a:cubicBezTo>
                <a:cubicBezTo>
                  <a:pt x="47" y="160"/>
                  <a:pt x="47" y="160"/>
                  <a:pt x="47" y="160"/>
                </a:cubicBezTo>
                <a:cubicBezTo>
                  <a:pt x="48" y="162"/>
                  <a:pt x="48" y="162"/>
                  <a:pt x="48" y="162"/>
                </a:cubicBezTo>
                <a:cubicBezTo>
                  <a:pt x="49" y="163"/>
                  <a:pt x="49" y="163"/>
                  <a:pt x="49" y="163"/>
                </a:cubicBezTo>
                <a:cubicBezTo>
                  <a:pt x="49" y="165"/>
                  <a:pt x="49" y="165"/>
                  <a:pt x="49" y="165"/>
                </a:cubicBezTo>
                <a:cubicBezTo>
                  <a:pt x="50" y="166"/>
                  <a:pt x="50" y="166"/>
                  <a:pt x="50" y="166"/>
                </a:cubicBezTo>
                <a:cubicBezTo>
                  <a:pt x="52" y="167"/>
                  <a:pt x="52" y="167"/>
                  <a:pt x="52" y="167"/>
                </a:cubicBezTo>
                <a:cubicBezTo>
                  <a:pt x="53" y="168"/>
                  <a:pt x="53" y="168"/>
                  <a:pt x="53" y="168"/>
                </a:cubicBezTo>
                <a:cubicBezTo>
                  <a:pt x="54" y="168"/>
                  <a:pt x="54" y="168"/>
                  <a:pt x="54" y="168"/>
                </a:cubicBezTo>
                <a:cubicBezTo>
                  <a:pt x="55" y="167"/>
                  <a:pt x="55" y="167"/>
                  <a:pt x="55" y="167"/>
                </a:cubicBezTo>
                <a:cubicBezTo>
                  <a:pt x="56" y="166"/>
                  <a:pt x="56" y="166"/>
                  <a:pt x="56" y="166"/>
                </a:cubicBezTo>
                <a:cubicBezTo>
                  <a:pt x="57" y="165"/>
                  <a:pt x="57" y="165"/>
                  <a:pt x="57" y="165"/>
                </a:cubicBezTo>
                <a:cubicBezTo>
                  <a:pt x="57" y="164"/>
                  <a:pt x="57" y="164"/>
                  <a:pt x="57" y="164"/>
                </a:cubicBezTo>
                <a:cubicBezTo>
                  <a:pt x="58" y="163"/>
                  <a:pt x="58" y="163"/>
                  <a:pt x="58" y="163"/>
                </a:cubicBezTo>
                <a:cubicBezTo>
                  <a:pt x="58" y="162"/>
                  <a:pt x="58" y="162"/>
                  <a:pt x="58" y="162"/>
                </a:cubicBezTo>
                <a:cubicBezTo>
                  <a:pt x="60" y="162"/>
                  <a:pt x="60" y="162"/>
                  <a:pt x="60" y="162"/>
                </a:cubicBezTo>
                <a:cubicBezTo>
                  <a:pt x="61" y="161"/>
                  <a:pt x="61" y="161"/>
                  <a:pt x="61" y="161"/>
                </a:cubicBezTo>
                <a:cubicBezTo>
                  <a:pt x="62" y="161"/>
                  <a:pt x="62" y="161"/>
                  <a:pt x="62" y="161"/>
                </a:cubicBezTo>
                <a:cubicBezTo>
                  <a:pt x="63" y="161"/>
                  <a:pt x="63" y="161"/>
                  <a:pt x="63" y="161"/>
                </a:cubicBezTo>
                <a:cubicBezTo>
                  <a:pt x="62" y="160"/>
                  <a:pt x="62" y="160"/>
                  <a:pt x="62" y="160"/>
                </a:cubicBezTo>
                <a:cubicBezTo>
                  <a:pt x="62" y="159"/>
                  <a:pt x="62" y="159"/>
                  <a:pt x="62" y="159"/>
                </a:cubicBezTo>
                <a:cubicBezTo>
                  <a:pt x="63" y="158"/>
                  <a:pt x="63" y="158"/>
                  <a:pt x="63" y="158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64" y="155"/>
                  <a:pt x="64" y="155"/>
                  <a:pt x="64" y="155"/>
                </a:cubicBezTo>
                <a:cubicBezTo>
                  <a:pt x="66" y="155"/>
                  <a:pt x="66" y="155"/>
                  <a:pt x="66" y="155"/>
                </a:cubicBezTo>
                <a:cubicBezTo>
                  <a:pt x="67" y="155"/>
                  <a:pt x="67" y="155"/>
                  <a:pt x="67" y="155"/>
                </a:cubicBezTo>
                <a:cubicBezTo>
                  <a:pt x="68" y="154"/>
                  <a:pt x="68" y="154"/>
                  <a:pt x="68" y="154"/>
                </a:cubicBezTo>
                <a:cubicBezTo>
                  <a:pt x="67" y="153"/>
                  <a:pt x="67" y="153"/>
                  <a:pt x="67" y="153"/>
                </a:cubicBezTo>
                <a:cubicBezTo>
                  <a:pt x="67" y="152"/>
                  <a:pt x="67" y="152"/>
                  <a:pt x="67" y="152"/>
                </a:cubicBezTo>
                <a:cubicBezTo>
                  <a:pt x="67" y="150"/>
                  <a:pt x="67" y="150"/>
                  <a:pt x="67" y="150"/>
                </a:cubicBezTo>
                <a:cubicBezTo>
                  <a:pt x="67" y="149"/>
                  <a:pt x="67" y="149"/>
                  <a:pt x="67" y="149"/>
                </a:cubicBezTo>
                <a:cubicBezTo>
                  <a:pt x="66" y="149"/>
                  <a:pt x="66" y="149"/>
                  <a:pt x="66" y="149"/>
                </a:cubicBezTo>
                <a:cubicBezTo>
                  <a:pt x="67" y="148"/>
                  <a:pt x="67" y="148"/>
                  <a:pt x="67" y="148"/>
                </a:cubicBezTo>
                <a:cubicBezTo>
                  <a:pt x="67" y="147"/>
                  <a:pt x="67" y="147"/>
                  <a:pt x="67" y="147"/>
                </a:cubicBezTo>
                <a:cubicBezTo>
                  <a:pt x="67" y="146"/>
                  <a:pt x="67" y="146"/>
                  <a:pt x="67" y="146"/>
                </a:cubicBezTo>
                <a:cubicBezTo>
                  <a:pt x="67" y="145"/>
                  <a:pt x="67" y="145"/>
                  <a:pt x="67" y="145"/>
                </a:cubicBezTo>
                <a:cubicBezTo>
                  <a:pt x="68" y="144"/>
                  <a:pt x="68" y="144"/>
                  <a:pt x="68" y="144"/>
                </a:cubicBezTo>
                <a:cubicBezTo>
                  <a:pt x="68" y="143"/>
                  <a:pt x="68" y="143"/>
                  <a:pt x="68" y="143"/>
                </a:cubicBezTo>
                <a:cubicBezTo>
                  <a:pt x="69" y="142"/>
                  <a:pt x="69" y="142"/>
                  <a:pt x="69" y="142"/>
                </a:cubicBezTo>
                <a:cubicBezTo>
                  <a:pt x="69" y="141"/>
                  <a:pt x="69" y="141"/>
                  <a:pt x="69" y="141"/>
                </a:cubicBezTo>
                <a:cubicBezTo>
                  <a:pt x="70" y="140"/>
                  <a:pt x="70" y="140"/>
                  <a:pt x="70" y="140"/>
                </a:cubicBezTo>
                <a:cubicBezTo>
                  <a:pt x="70" y="139"/>
                  <a:pt x="70" y="139"/>
                  <a:pt x="70" y="139"/>
                </a:cubicBezTo>
                <a:cubicBezTo>
                  <a:pt x="70" y="138"/>
                  <a:pt x="70" y="138"/>
                  <a:pt x="70" y="138"/>
                </a:cubicBezTo>
                <a:cubicBezTo>
                  <a:pt x="70" y="137"/>
                  <a:pt x="70" y="137"/>
                  <a:pt x="70" y="137"/>
                </a:cubicBezTo>
                <a:cubicBezTo>
                  <a:pt x="70" y="136"/>
                  <a:pt x="70" y="136"/>
                  <a:pt x="70" y="136"/>
                </a:cubicBezTo>
                <a:cubicBezTo>
                  <a:pt x="70" y="135"/>
                  <a:pt x="70" y="135"/>
                  <a:pt x="70" y="135"/>
                </a:cubicBezTo>
                <a:cubicBezTo>
                  <a:pt x="69" y="135"/>
                  <a:pt x="69" y="135"/>
                  <a:pt x="69" y="135"/>
                </a:cubicBezTo>
                <a:cubicBezTo>
                  <a:pt x="69" y="134"/>
                  <a:pt x="69" y="134"/>
                  <a:pt x="69" y="134"/>
                </a:cubicBezTo>
                <a:cubicBezTo>
                  <a:pt x="69" y="133"/>
                  <a:pt x="69" y="133"/>
                  <a:pt x="69" y="133"/>
                </a:cubicBezTo>
                <a:cubicBezTo>
                  <a:pt x="69" y="131"/>
                  <a:pt x="69" y="131"/>
                  <a:pt x="69" y="131"/>
                </a:cubicBezTo>
                <a:cubicBezTo>
                  <a:pt x="69" y="129"/>
                  <a:pt x="69" y="129"/>
                  <a:pt x="69" y="129"/>
                </a:cubicBezTo>
                <a:cubicBezTo>
                  <a:pt x="69" y="128"/>
                  <a:pt x="69" y="128"/>
                  <a:pt x="69" y="128"/>
                </a:cubicBezTo>
                <a:cubicBezTo>
                  <a:pt x="69" y="127"/>
                  <a:pt x="69" y="127"/>
                  <a:pt x="69" y="127"/>
                </a:cubicBezTo>
                <a:cubicBezTo>
                  <a:pt x="69" y="125"/>
                  <a:pt x="69" y="125"/>
                  <a:pt x="69" y="125"/>
                </a:cubicBezTo>
                <a:cubicBezTo>
                  <a:pt x="70" y="124"/>
                  <a:pt x="70" y="124"/>
                  <a:pt x="70" y="124"/>
                </a:cubicBezTo>
                <a:cubicBezTo>
                  <a:pt x="71" y="122"/>
                  <a:pt x="71" y="122"/>
                  <a:pt x="71" y="122"/>
                </a:cubicBezTo>
                <a:cubicBezTo>
                  <a:pt x="72" y="122"/>
                  <a:pt x="72" y="122"/>
                  <a:pt x="72" y="122"/>
                </a:cubicBezTo>
                <a:cubicBezTo>
                  <a:pt x="73" y="121"/>
                  <a:pt x="73" y="121"/>
                  <a:pt x="73" y="121"/>
                </a:cubicBezTo>
                <a:cubicBezTo>
                  <a:pt x="74" y="122"/>
                  <a:pt x="74" y="122"/>
                  <a:pt x="74" y="122"/>
                </a:cubicBezTo>
                <a:cubicBezTo>
                  <a:pt x="75" y="122"/>
                  <a:pt x="75" y="122"/>
                  <a:pt x="75" y="122"/>
                </a:cubicBezTo>
                <a:cubicBezTo>
                  <a:pt x="75" y="121"/>
                  <a:pt x="75" y="121"/>
                  <a:pt x="75" y="121"/>
                </a:cubicBezTo>
                <a:cubicBezTo>
                  <a:pt x="75" y="120"/>
                  <a:pt x="75" y="120"/>
                  <a:pt x="75" y="120"/>
                </a:cubicBezTo>
                <a:cubicBezTo>
                  <a:pt x="76" y="119"/>
                  <a:pt x="76" y="119"/>
                  <a:pt x="76" y="119"/>
                </a:cubicBezTo>
                <a:cubicBezTo>
                  <a:pt x="77" y="119"/>
                  <a:pt x="77" y="119"/>
                  <a:pt x="77" y="119"/>
                </a:cubicBezTo>
                <a:cubicBezTo>
                  <a:pt x="79" y="119"/>
                  <a:pt x="79" y="119"/>
                  <a:pt x="79" y="119"/>
                </a:cubicBezTo>
                <a:cubicBezTo>
                  <a:pt x="79" y="119"/>
                  <a:pt x="79" y="119"/>
                  <a:pt x="79" y="119"/>
                </a:cubicBezTo>
                <a:cubicBezTo>
                  <a:pt x="82" y="118"/>
                  <a:pt x="82" y="118"/>
                  <a:pt x="82" y="118"/>
                </a:cubicBezTo>
                <a:cubicBezTo>
                  <a:pt x="82" y="117"/>
                  <a:pt x="82" y="117"/>
                  <a:pt x="82" y="117"/>
                </a:cubicBezTo>
                <a:cubicBezTo>
                  <a:pt x="82" y="115"/>
                  <a:pt x="82" y="115"/>
                  <a:pt x="82" y="115"/>
                </a:cubicBezTo>
                <a:cubicBezTo>
                  <a:pt x="82" y="115"/>
                  <a:pt x="82" y="115"/>
                  <a:pt x="82" y="115"/>
                </a:cubicBezTo>
                <a:cubicBezTo>
                  <a:pt x="83" y="114"/>
                  <a:pt x="83" y="114"/>
                  <a:pt x="83" y="114"/>
                </a:cubicBezTo>
                <a:cubicBezTo>
                  <a:pt x="85" y="113"/>
                  <a:pt x="85" y="113"/>
                  <a:pt x="85" y="113"/>
                </a:cubicBezTo>
                <a:cubicBezTo>
                  <a:pt x="85" y="113"/>
                  <a:pt x="85" y="112"/>
                  <a:pt x="86" y="112"/>
                </a:cubicBezTo>
                <a:cubicBezTo>
                  <a:pt x="86" y="112"/>
                  <a:pt x="87" y="111"/>
                  <a:pt x="87" y="111"/>
                </a:cubicBezTo>
                <a:cubicBezTo>
                  <a:pt x="88" y="110"/>
                  <a:pt x="88" y="110"/>
                  <a:pt x="88" y="110"/>
                </a:cubicBezTo>
                <a:cubicBezTo>
                  <a:pt x="89" y="109"/>
                  <a:pt x="89" y="109"/>
                  <a:pt x="89" y="109"/>
                </a:cubicBezTo>
                <a:cubicBezTo>
                  <a:pt x="91" y="108"/>
                  <a:pt x="91" y="108"/>
                  <a:pt x="91" y="108"/>
                </a:cubicBezTo>
                <a:cubicBezTo>
                  <a:pt x="93" y="107"/>
                  <a:pt x="93" y="107"/>
                  <a:pt x="93" y="107"/>
                </a:cubicBezTo>
                <a:cubicBezTo>
                  <a:pt x="94" y="105"/>
                  <a:pt x="94" y="105"/>
                  <a:pt x="94" y="105"/>
                </a:cubicBezTo>
                <a:cubicBezTo>
                  <a:pt x="95" y="103"/>
                  <a:pt x="95" y="103"/>
                  <a:pt x="95" y="103"/>
                </a:cubicBezTo>
                <a:cubicBezTo>
                  <a:pt x="96" y="102"/>
                  <a:pt x="96" y="102"/>
                  <a:pt x="96" y="102"/>
                </a:cubicBezTo>
                <a:cubicBezTo>
                  <a:pt x="97" y="101"/>
                  <a:pt x="97" y="101"/>
                  <a:pt x="97" y="101"/>
                </a:cubicBezTo>
                <a:cubicBezTo>
                  <a:pt x="98" y="100"/>
                  <a:pt x="98" y="100"/>
                  <a:pt x="98" y="100"/>
                </a:cubicBezTo>
                <a:cubicBezTo>
                  <a:pt x="99" y="100"/>
                  <a:pt x="99" y="100"/>
                  <a:pt x="99" y="100"/>
                </a:cubicBezTo>
                <a:cubicBezTo>
                  <a:pt x="100" y="99"/>
                  <a:pt x="100" y="99"/>
                  <a:pt x="100" y="99"/>
                </a:cubicBezTo>
                <a:cubicBezTo>
                  <a:pt x="101" y="98"/>
                  <a:pt x="101" y="98"/>
                  <a:pt x="101" y="98"/>
                </a:cubicBezTo>
                <a:cubicBezTo>
                  <a:pt x="103" y="98"/>
                  <a:pt x="103" y="98"/>
                  <a:pt x="103" y="98"/>
                </a:cubicBezTo>
                <a:cubicBezTo>
                  <a:pt x="104" y="98"/>
                  <a:pt x="104" y="98"/>
                  <a:pt x="104" y="98"/>
                </a:cubicBezTo>
                <a:cubicBezTo>
                  <a:pt x="104" y="97"/>
                  <a:pt x="104" y="97"/>
                  <a:pt x="104" y="97"/>
                </a:cubicBezTo>
                <a:cubicBezTo>
                  <a:pt x="105" y="97"/>
                  <a:pt x="105" y="97"/>
                  <a:pt x="105" y="97"/>
                </a:cubicBezTo>
                <a:cubicBezTo>
                  <a:pt x="106" y="96"/>
                  <a:pt x="106" y="96"/>
                  <a:pt x="106" y="96"/>
                </a:cubicBezTo>
                <a:cubicBezTo>
                  <a:pt x="106" y="96"/>
                  <a:pt x="106" y="95"/>
                  <a:pt x="107" y="95"/>
                </a:cubicBezTo>
                <a:cubicBezTo>
                  <a:pt x="107" y="95"/>
                  <a:pt x="108" y="95"/>
                  <a:pt x="108" y="95"/>
                </a:cubicBezTo>
                <a:cubicBezTo>
                  <a:pt x="108" y="95"/>
                  <a:pt x="108" y="94"/>
                  <a:pt x="108" y="94"/>
                </a:cubicBezTo>
                <a:cubicBezTo>
                  <a:pt x="108" y="94"/>
                  <a:pt x="108" y="93"/>
                  <a:pt x="108" y="93"/>
                </a:cubicBezTo>
                <a:cubicBezTo>
                  <a:pt x="108" y="92"/>
                  <a:pt x="108" y="92"/>
                  <a:pt x="108" y="92"/>
                </a:cubicBezTo>
                <a:cubicBezTo>
                  <a:pt x="108" y="91"/>
                  <a:pt x="108" y="91"/>
                  <a:pt x="108" y="91"/>
                </a:cubicBezTo>
                <a:cubicBezTo>
                  <a:pt x="108" y="89"/>
                  <a:pt x="108" y="89"/>
                  <a:pt x="108" y="89"/>
                </a:cubicBezTo>
                <a:cubicBezTo>
                  <a:pt x="109" y="88"/>
                  <a:pt x="109" y="88"/>
                  <a:pt x="109" y="88"/>
                </a:cubicBezTo>
                <a:cubicBezTo>
                  <a:pt x="110" y="88"/>
                  <a:pt x="110" y="88"/>
                  <a:pt x="110" y="88"/>
                </a:cubicBezTo>
                <a:cubicBezTo>
                  <a:pt x="112" y="87"/>
                  <a:pt x="112" y="87"/>
                  <a:pt x="112" y="87"/>
                </a:cubicBezTo>
                <a:cubicBezTo>
                  <a:pt x="113" y="87"/>
                  <a:pt x="113" y="87"/>
                  <a:pt x="113" y="87"/>
                </a:cubicBezTo>
                <a:cubicBezTo>
                  <a:pt x="114" y="87"/>
                  <a:pt x="114" y="87"/>
                  <a:pt x="114" y="87"/>
                </a:cubicBezTo>
                <a:cubicBezTo>
                  <a:pt x="114" y="86"/>
                  <a:pt x="114" y="86"/>
                  <a:pt x="114" y="86"/>
                </a:cubicBezTo>
                <a:cubicBezTo>
                  <a:pt x="115" y="85"/>
                  <a:pt x="115" y="85"/>
                  <a:pt x="115" y="85"/>
                </a:cubicBezTo>
                <a:cubicBezTo>
                  <a:pt x="115" y="84"/>
                  <a:pt x="115" y="84"/>
                  <a:pt x="115" y="84"/>
                </a:cubicBezTo>
                <a:cubicBezTo>
                  <a:pt x="115" y="84"/>
                  <a:pt x="115" y="84"/>
                  <a:pt x="115" y="84"/>
                </a:cubicBezTo>
                <a:cubicBezTo>
                  <a:pt x="115" y="83"/>
                  <a:pt x="115" y="83"/>
                  <a:pt x="115" y="83"/>
                </a:cubicBezTo>
                <a:cubicBezTo>
                  <a:pt x="116" y="84"/>
                  <a:pt x="116" y="84"/>
                  <a:pt x="116" y="84"/>
                </a:cubicBezTo>
                <a:cubicBezTo>
                  <a:pt x="115" y="86"/>
                  <a:pt x="115" y="86"/>
                  <a:pt x="115" y="8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7" y="87"/>
                  <a:pt x="117" y="87"/>
                  <a:pt x="117" y="87"/>
                </a:cubicBezTo>
                <a:cubicBezTo>
                  <a:pt x="117" y="87"/>
                  <a:pt x="117" y="87"/>
                  <a:pt x="117" y="87"/>
                </a:cubicBezTo>
                <a:cubicBezTo>
                  <a:pt x="118" y="86"/>
                  <a:pt x="118" y="86"/>
                  <a:pt x="118" y="86"/>
                </a:cubicBezTo>
                <a:cubicBezTo>
                  <a:pt x="118" y="87"/>
                  <a:pt x="118" y="87"/>
                  <a:pt x="118" y="87"/>
                </a:cubicBezTo>
                <a:cubicBezTo>
                  <a:pt x="118" y="87"/>
                  <a:pt x="118" y="87"/>
                  <a:pt x="118" y="87"/>
                </a:cubicBezTo>
                <a:cubicBezTo>
                  <a:pt x="119" y="87"/>
                  <a:pt x="119" y="87"/>
                  <a:pt x="119" y="87"/>
                </a:cubicBezTo>
                <a:cubicBezTo>
                  <a:pt x="120" y="87"/>
                  <a:pt x="120" y="87"/>
                  <a:pt x="120" y="87"/>
                </a:cubicBezTo>
                <a:lnTo>
                  <a:pt x="120" y="86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23" name="Freeform 49">
            <a:extLst>
              <a:ext uri="{FF2B5EF4-FFF2-40B4-BE49-F238E27FC236}">
                <a16:creationId xmlns:a16="http://schemas.microsoft.com/office/drawing/2014/main" id="{C46D0C4E-415E-46FA-9B8D-88D5E45BE6B8}"/>
              </a:ext>
            </a:extLst>
          </p:cNvPr>
          <p:cNvSpPr>
            <a:spLocks/>
          </p:cNvSpPr>
          <p:nvPr userDrawn="1"/>
        </p:nvSpPr>
        <p:spPr bwMode="auto">
          <a:xfrm>
            <a:off x="7870032" y="3913188"/>
            <a:ext cx="10716" cy="14288"/>
          </a:xfrm>
          <a:custGeom>
            <a:avLst/>
            <a:gdLst>
              <a:gd name="T0" fmla="*/ 0 w 9"/>
              <a:gd name="T1" fmla="*/ 9 h 9"/>
              <a:gd name="T2" fmla="*/ 4 w 9"/>
              <a:gd name="T3" fmla="*/ 9 h 9"/>
              <a:gd name="T4" fmla="*/ 9 w 9"/>
              <a:gd name="T5" fmla="*/ 0 h 9"/>
              <a:gd name="T6" fmla="*/ 4 w 9"/>
              <a:gd name="T7" fmla="*/ 0 h 9"/>
              <a:gd name="T8" fmla="*/ 4 w 9"/>
              <a:gd name="T9" fmla="*/ 0 h 9"/>
              <a:gd name="T10" fmla="*/ 0 w 9"/>
              <a:gd name="T1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" h="9">
                <a:moveTo>
                  <a:pt x="0" y="9"/>
                </a:moveTo>
                <a:lnTo>
                  <a:pt x="4" y="9"/>
                </a:lnTo>
                <a:lnTo>
                  <a:pt x="9" y="0"/>
                </a:lnTo>
                <a:lnTo>
                  <a:pt x="4" y="0"/>
                </a:lnTo>
                <a:lnTo>
                  <a:pt x="4" y="0"/>
                </a:lnTo>
                <a:lnTo>
                  <a:pt x="0" y="9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24" name="Freeform 50">
            <a:extLst>
              <a:ext uri="{FF2B5EF4-FFF2-40B4-BE49-F238E27FC236}">
                <a16:creationId xmlns:a16="http://schemas.microsoft.com/office/drawing/2014/main" id="{95B2ED99-9CF6-4AE5-A75E-AE6338F99FB1}"/>
              </a:ext>
            </a:extLst>
          </p:cNvPr>
          <p:cNvSpPr>
            <a:spLocks/>
          </p:cNvSpPr>
          <p:nvPr userDrawn="1"/>
        </p:nvSpPr>
        <p:spPr bwMode="auto">
          <a:xfrm>
            <a:off x="5279233" y="3130550"/>
            <a:ext cx="202406" cy="127000"/>
          </a:xfrm>
          <a:custGeom>
            <a:avLst/>
            <a:gdLst>
              <a:gd name="T0" fmla="*/ 11 w 40"/>
              <a:gd name="T1" fmla="*/ 14 h 18"/>
              <a:gd name="T2" fmla="*/ 13 w 40"/>
              <a:gd name="T3" fmla="*/ 14 h 18"/>
              <a:gd name="T4" fmla="*/ 15 w 40"/>
              <a:gd name="T5" fmla="*/ 14 h 18"/>
              <a:gd name="T6" fmla="*/ 17 w 40"/>
              <a:gd name="T7" fmla="*/ 14 h 18"/>
              <a:gd name="T8" fmla="*/ 18 w 40"/>
              <a:gd name="T9" fmla="*/ 14 h 18"/>
              <a:gd name="T10" fmla="*/ 18 w 40"/>
              <a:gd name="T11" fmla="*/ 15 h 18"/>
              <a:gd name="T12" fmla="*/ 20 w 40"/>
              <a:gd name="T13" fmla="*/ 16 h 18"/>
              <a:gd name="T14" fmla="*/ 21 w 40"/>
              <a:gd name="T15" fmla="*/ 17 h 18"/>
              <a:gd name="T16" fmla="*/ 22 w 40"/>
              <a:gd name="T17" fmla="*/ 17 h 18"/>
              <a:gd name="T18" fmla="*/ 24 w 40"/>
              <a:gd name="T19" fmla="*/ 16 h 18"/>
              <a:gd name="T20" fmla="*/ 28 w 40"/>
              <a:gd name="T21" fmla="*/ 16 h 18"/>
              <a:gd name="T22" fmla="*/ 30 w 40"/>
              <a:gd name="T23" fmla="*/ 16 h 18"/>
              <a:gd name="T24" fmla="*/ 34 w 40"/>
              <a:gd name="T25" fmla="*/ 15 h 18"/>
              <a:gd name="T26" fmla="*/ 36 w 40"/>
              <a:gd name="T27" fmla="*/ 17 h 18"/>
              <a:gd name="T28" fmla="*/ 39 w 40"/>
              <a:gd name="T29" fmla="*/ 17 h 18"/>
              <a:gd name="T30" fmla="*/ 39 w 40"/>
              <a:gd name="T31" fmla="*/ 16 h 18"/>
              <a:gd name="T32" fmla="*/ 38 w 40"/>
              <a:gd name="T33" fmla="*/ 14 h 18"/>
              <a:gd name="T34" fmla="*/ 38 w 40"/>
              <a:gd name="T35" fmla="*/ 13 h 18"/>
              <a:gd name="T36" fmla="*/ 38 w 40"/>
              <a:gd name="T37" fmla="*/ 11 h 18"/>
              <a:gd name="T38" fmla="*/ 35 w 40"/>
              <a:gd name="T39" fmla="*/ 7 h 18"/>
              <a:gd name="T40" fmla="*/ 28 w 40"/>
              <a:gd name="T41" fmla="*/ 5 h 18"/>
              <a:gd name="T42" fmla="*/ 23 w 40"/>
              <a:gd name="T43" fmla="*/ 6 h 18"/>
              <a:gd name="T44" fmla="*/ 17 w 40"/>
              <a:gd name="T45" fmla="*/ 3 h 18"/>
              <a:gd name="T46" fmla="*/ 10 w 40"/>
              <a:gd name="T47" fmla="*/ 3 h 18"/>
              <a:gd name="T48" fmla="*/ 4 w 40"/>
              <a:gd name="T49" fmla="*/ 0 h 18"/>
              <a:gd name="T50" fmla="*/ 1 w 40"/>
              <a:gd name="T51" fmla="*/ 0 h 18"/>
              <a:gd name="T52" fmla="*/ 1 w 40"/>
              <a:gd name="T53" fmla="*/ 1 h 18"/>
              <a:gd name="T54" fmla="*/ 3 w 40"/>
              <a:gd name="T55" fmla="*/ 2 h 18"/>
              <a:gd name="T56" fmla="*/ 5 w 40"/>
              <a:gd name="T57" fmla="*/ 3 h 18"/>
              <a:gd name="T58" fmla="*/ 7 w 40"/>
              <a:gd name="T59" fmla="*/ 4 h 18"/>
              <a:gd name="T60" fmla="*/ 9 w 40"/>
              <a:gd name="T61" fmla="*/ 6 h 18"/>
              <a:gd name="T62" fmla="*/ 10 w 40"/>
              <a:gd name="T63" fmla="*/ 8 h 18"/>
              <a:gd name="T64" fmla="*/ 11 w 40"/>
              <a:gd name="T65" fmla="*/ 10 h 18"/>
              <a:gd name="T66" fmla="*/ 11 w 40"/>
              <a:gd name="T67" fmla="*/ 12 h 18"/>
              <a:gd name="T68" fmla="*/ 10 w 40"/>
              <a:gd name="T69" fmla="*/ 1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0" h="18">
                <a:moveTo>
                  <a:pt x="10" y="14"/>
                </a:moveTo>
                <a:cubicBezTo>
                  <a:pt x="11" y="14"/>
                  <a:pt x="11" y="14"/>
                  <a:pt x="11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"/>
                  <a:pt x="16" y="14"/>
                  <a:pt x="17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9" y="16"/>
                  <a:pt x="19" y="16"/>
                  <a:pt x="19" y="16"/>
                </a:cubicBezTo>
                <a:cubicBezTo>
                  <a:pt x="20" y="16"/>
                  <a:pt x="20" y="16"/>
                  <a:pt x="20" y="16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7"/>
                  <a:pt x="22" y="17"/>
                  <a:pt x="22" y="17"/>
                </a:cubicBezTo>
                <a:cubicBezTo>
                  <a:pt x="23" y="17"/>
                  <a:pt x="23" y="17"/>
                  <a:pt x="23" y="17"/>
                </a:cubicBezTo>
                <a:cubicBezTo>
                  <a:pt x="24" y="16"/>
                  <a:pt x="24" y="16"/>
                  <a:pt x="24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1" y="15"/>
                  <a:pt x="31" y="15"/>
                  <a:pt x="31" y="15"/>
                </a:cubicBezTo>
                <a:cubicBezTo>
                  <a:pt x="34" y="15"/>
                  <a:pt x="34" y="15"/>
                  <a:pt x="34" y="15"/>
                </a:cubicBezTo>
                <a:cubicBezTo>
                  <a:pt x="35" y="16"/>
                  <a:pt x="35" y="16"/>
                  <a:pt x="35" y="16"/>
                </a:cubicBezTo>
                <a:cubicBezTo>
                  <a:pt x="36" y="17"/>
                  <a:pt x="36" y="17"/>
                  <a:pt x="36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39" y="16"/>
                  <a:pt x="39" y="16"/>
                  <a:pt x="39" y="16"/>
                </a:cubicBezTo>
                <a:cubicBezTo>
                  <a:pt x="39" y="15"/>
                  <a:pt x="39" y="15"/>
                  <a:pt x="39" y="15"/>
                </a:cubicBezTo>
                <a:cubicBezTo>
                  <a:pt x="38" y="14"/>
                  <a:pt x="38" y="14"/>
                  <a:pt x="38" y="14"/>
                </a:cubicBezTo>
                <a:cubicBezTo>
                  <a:pt x="38" y="14"/>
                  <a:pt x="38" y="14"/>
                  <a:pt x="38" y="14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2"/>
                  <a:pt x="38" y="12"/>
                  <a:pt x="38" y="12"/>
                </a:cubicBezTo>
                <a:cubicBezTo>
                  <a:pt x="38" y="11"/>
                  <a:pt x="38" y="11"/>
                  <a:pt x="38" y="11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7"/>
                  <a:pt x="35" y="7"/>
                  <a:pt x="35" y="7"/>
                </a:cubicBezTo>
                <a:cubicBezTo>
                  <a:pt x="31" y="7"/>
                  <a:pt x="31" y="7"/>
                  <a:pt x="31" y="7"/>
                </a:cubicBezTo>
                <a:cubicBezTo>
                  <a:pt x="28" y="5"/>
                  <a:pt x="28" y="5"/>
                  <a:pt x="28" y="5"/>
                </a:cubicBezTo>
                <a:cubicBezTo>
                  <a:pt x="26" y="6"/>
                  <a:pt x="26" y="6"/>
                  <a:pt x="26" y="6"/>
                </a:cubicBezTo>
                <a:cubicBezTo>
                  <a:pt x="23" y="6"/>
                  <a:pt x="23" y="6"/>
                  <a:pt x="23" y="6"/>
                </a:cubicBezTo>
                <a:cubicBezTo>
                  <a:pt x="21" y="3"/>
                  <a:pt x="21" y="3"/>
                  <a:pt x="21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7" y="0"/>
                  <a:pt x="7" y="0"/>
                  <a:pt x="7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2"/>
                  <a:pt x="2" y="2"/>
                  <a:pt x="2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3"/>
                  <a:pt x="3" y="3"/>
                  <a:pt x="3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8" y="5"/>
                  <a:pt x="8" y="5"/>
                  <a:pt x="8" y="5"/>
                </a:cubicBezTo>
                <a:cubicBezTo>
                  <a:pt x="9" y="6"/>
                  <a:pt x="9" y="6"/>
                  <a:pt x="9" y="6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9"/>
                  <a:pt x="10" y="9"/>
                  <a:pt x="10" y="9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2"/>
                  <a:pt x="11" y="12"/>
                  <a:pt x="11" y="12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25" name="Freeform 51">
            <a:extLst>
              <a:ext uri="{FF2B5EF4-FFF2-40B4-BE49-F238E27FC236}">
                <a16:creationId xmlns:a16="http://schemas.microsoft.com/office/drawing/2014/main" id="{3DE146B6-30B1-4492-B658-9E3247E0F7C8}"/>
              </a:ext>
            </a:extLst>
          </p:cNvPr>
          <p:cNvSpPr>
            <a:spLocks/>
          </p:cNvSpPr>
          <p:nvPr userDrawn="1"/>
        </p:nvSpPr>
        <p:spPr bwMode="auto">
          <a:xfrm>
            <a:off x="5391151" y="3243264"/>
            <a:ext cx="85725" cy="112713"/>
          </a:xfrm>
          <a:custGeom>
            <a:avLst/>
            <a:gdLst>
              <a:gd name="T0" fmla="*/ 17 w 17"/>
              <a:gd name="T1" fmla="*/ 16 h 16"/>
              <a:gd name="T2" fmla="*/ 17 w 17"/>
              <a:gd name="T3" fmla="*/ 16 h 16"/>
              <a:gd name="T4" fmla="*/ 16 w 17"/>
              <a:gd name="T5" fmla="*/ 16 h 16"/>
              <a:gd name="T6" fmla="*/ 15 w 17"/>
              <a:gd name="T7" fmla="*/ 16 h 16"/>
              <a:gd name="T8" fmla="*/ 13 w 17"/>
              <a:gd name="T9" fmla="*/ 16 h 16"/>
              <a:gd name="T10" fmla="*/ 12 w 17"/>
              <a:gd name="T11" fmla="*/ 16 h 16"/>
              <a:gd name="T12" fmla="*/ 11 w 17"/>
              <a:gd name="T13" fmla="*/ 14 h 16"/>
              <a:gd name="T14" fmla="*/ 10 w 17"/>
              <a:gd name="T15" fmla="*/ 14 h 16"/>
              <a:gd name="T16" fmla="*/ 9 w 17"/>
              <a:gd name="T17" fmla="*/ 13 h 16"/>
              <a:gd name="T18" fmla="*/ 8 w 17"/>
              <a:gd name="T19" fmla="*/ 13 h 16"/>
              <a:gd name="T20" fmla="*/ 8 w 17"/>
              <a:gd name="T21" fmla="*/ 12 h 16"/>
              <a:gd name="T22" fmla="*/ 7 w 17"/>
              <a:gd name="T23" fmla="*/ 11 h 16"/>
              <a:gd name="T24" fmla="*/ 6 w 17"/>
              <a:gd name="T25" fmla="*/ 11 h 16"/>
              <a:gd name="T26" fmla="*/ 6 w 17"/>
              <a:gd name="T27" fmla="*/ 10 h 16"/>
              <a:gd name="T28" fmla="*/ 6 w 17"/>
              <a:gd name="T29" fmla="*/ 10 h 16"/>
              <a:gd name="T30" fmla="*/ 5 w 17"/>
              <a:gd name="T31" fmla="*/ 9 h 16"/>
              <a:gd name="T32" fmla="*/ 4 w 17"/>
              <a:gd name="T33" fmla="*/ 9 h 16"/>
              <a:gd name="T34" fmla="*/ 3 w 17"/>
              <a:gd name="T35" fmla="*/ 8 h 16"/>
              <a:gd name="T36" fmla="*/ 3 w 17"/>
              <a:gd name="T37" fmla="*/ 8 h 16"/>
              <a:gd name="T38" fmla="*/ 2 w 17"/>
              <a:gd name="T39" fmla="*/ 8 h 16"/>
              <a:gd name="T40" fmla="*/ 1 w 17"/>
              <a:gd name="T41" fmla="*/ 8 h 16"/>
              <a:gd name="T42" fmla="*/ 1 w 17"/>
              <a:gd name="T43" fmla="*/ 8 h 16"/>
              <a:gd name="T44" fmla="*/ 1 w 17"/>
              <a:gd name="T45" fmla="*/ 7 h 16"/>
              <a:gd name="T46" fmla="*/ 1 w 17"/>
              <a:gd name="T47" fmla="*/ 6 h 16"/>
              <a:gd name="T48" fmla="*/ 1 w 17"/>
              <a:gd name="T49" fmla="*/ 5 h 16"/>
              <a:gd name="T50" fmla="*/ 1 w 17"/>
              <a:gd name="T51" fmla="*/ 4 h 16"/>
              <a:gd name="T52" fmla="*/ 1 w 17"/>
              <a:gd name="T53" fmla="*/ 3 h 16"/>
              <a:gd name="T54" fmla="*/ 0 w 17"/>
              <a:gd name="T55" fmla="*/ 2 h 16"/>
              <a:gd name="T56" fmla="*/ 0 w 17"/>
              <a:gd name="T57" fmla="*/ 1 h 16"/>
              <a:gd name="T58" fmla="*/ 1 w 17"/>
              <a:gd name="T59" fmla="*/ 1 h 16"/>
              <a:gd name="T60" fmla="*/ 2 w 17"/>
              <a:gd name="T61" fmla="*/ 0 h 16"/>
              <a:gd name="T62" fmla="*/ 4 w 17"/>
              <a:gd name="T63" fmla="*/ 0 h 16"/>
              <a:gd name="T64" fmla="*/ 6 w 17"/>
              <a:gd name="T65" fmla="*/ 0 h 16"/>
              <a:gd name="T66" fmla="*/ 7 w 17"/>
              <a:gd name="T67" fmla="*/ 0 h 16"/>
              <a:gd name="T68" fmla="*/ 8 w 17"/>
              <a:gd name="T69" fmla="*/ 0 h 16"/>
              <a:gd name="T70" fmla="*/ 9 w 17"/>
              <a:gd name="T71" fmla="*/ 0 h 16"/>
              <a:gd name="T72" fmla="*/ 9 w 17"/>
              <a:gd name="T73" fmla="*/ 1 h 16"/>
              <a:gd name="T74" fmla="*/ 10 w 17"/>
              <a:gd name="T75" fmla="*/ 1 h 16"/>
              <a:gd name="T76" fmla="*/ 10 w 17"/>
              <a:gd name="T77" fmla="*/ 2 h 16"/>
              <a:gd name="T78" fmla="*/ 11 w 17"/>
              <a:gd name="T79" fmla="*/ 3 h 16"/>
              <a:gd name="T80" fmla="*/ 11 w 17"/>
              <a:gd name="T81" fmla="*/ 3 h 16"/>
              <a:gd name="T82" fmla="*/ 11 w 17"/>
              <a:gd name="T83" fmla="*/ 4 h 16"/>
              <a:gd name="T84" fmla="*/ 10 w 17"/>
              <a:gd name="T85" fmla="*/ 4 h 16"/>
              <a:gd name="T86" fmla="*/ 11 w 17"/>
              <a:gd name="T87" fmla="*/ 5 h 16"/>
              <a:gd name="T88" fmla="*/ 11 w 17"/>
              <a:gd name="T89" fmla="*/ 5 h 16"/>
              <a:gd name="T90" fmla="*/ 12 w 17"/>
              <a:gd name="T91" fmla="*/ 6 h 16"/>
              <a:gd name="T92" fmla="*/ 12 w 17"/>
              <a:gd name="T93" fmla="*/ 6 h 16"/>
              <a:gd name="T94" fmla="*/ 13 w 17"/>
              <a:gd name="T95" fmla="*/ 7 h 16"/>
              <a:gd name="T96" fmla="*/ 13 w 17"/>
              <a:gd name="T97" fmla="*/ 7 h 16"/>
              <a:gd name="T98" fmla="*/ 13 w 17"/>
              <a:gd name="T99" fmla="*/ 8 h 16"/>
              <a:gd name="T100" fmla="*/ 13 w 17"/>
              <a:gd name="T101" fmla="*/ 9 h 16"/>
              <a:gd name="T102" fmla="*/ 12 w 17"/>
              <a:gd name="T103" fmla="*/ 9 h 16"/>
              <a:gd name="T104" fmla="*/ 12 w 17"/>
              <a:gd name="T105" fmla="*/ 9 h 16"/>
              <a:gd name="T106" fmla="*/ 13 w 17"/>
              <a:gd name="T107" fmla="*/ 10 h 16"/>
              <a:gd name="T108" fmla="*/ 15 w 17"/>
              <a:gd name="T109" fmla="*/ 11 h 16"/>
              <a:gd name="T110" fmla="*/ 15 w 17"/>
              <a:gd name="T111" fmla="*/ 11 h 16"/>
              <a:gd name="T112" fmla="*/ 16 w 17"/>
              <a:gd name="T113" fmla="*/ 12 h 16"/>
              <a:gd name="T114" fmla="*/ 17 w 17"/>
              <a:gd name="T115" fmla="*/ 13 h 16"/>
              <a:gd name="T116" fmla="*/ 17 w 17"/>
              <a:gd name="T117" fmla="*/ 14 h 16"/>
              <a:gd name="T118" fmla="*/ 17 w 17"/>
              <a:gd name="T119" fmla="*/ 15 h 16"/>
              <a:gd name="T120" fmla="*/ 17 w 17"/>
              <a:gd name="T121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" h="16">
                <a:moveTo>
                  <a:pt x="17" y="16"/>
                </a:moveTo>
                <a:cubicBezTo>
                  <a:pt x="17" y="16"/>
                  <a:pt x="17" y="16"/>
                  <a:pt x="17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3" y="16"/>
                  <a:pt x="13" y="16"/>
                  <a:pt x="13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1" y="14"/>
                  <a:pt x="11" y="14"/>
                  <a:pt x="11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9" y="13"/>
                  <a:pt x="9" y="13"/>
                  <a:pt x="9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8" y="12"/>
                  <a:pt x="8" y="12"/>
                  <a:pt x="8" y="12"/>
                </a:cubicBezTo>
                <a:cubicBezTo>
                  <a:pt x="7" y="11"/>
                  <a:pt x="7" y="11"/>
                  <a:pt x="7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5" y="9"/>
                  <a:pt x="5" y="9"/>
                  <a:pt x="5" y="9"/>
                </a:cubicBezTo>
                <a:cubicBezTo>
                  <a:pt x="4" y="9"/>
                  <a:pt x="4" y="9"/>
                  <a:pt x="4" y="9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2" y="8"/>
                  <a:pt x="2" y="8"/>
                  <a:pt x="2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7"/>
                  <a:pt x="1" y="7"/>
                  <a:pt x="1" y="7"/>
                </a:cubicBezTo>
                <a:cubicBezTo>
                  <a:pt x="1" y="6"/>
                  <a:pt x="1" y="6"/>
                  <a:pt x="1" y="6"/>
                </a:cubicBezTo>
                <a:cubicBezTo>
                  <a:pt x="1" y="5"/>
                  <a:pt x="1" y="5"/>
                  <a:pt x="1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3"/>
                  <a:pt x="1" y="3"/>
                  <a:pt x="1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0"/>
                  <a:pt x="2" y="0"/>
                  <a:pt x="2" y="0"/>
                </a:cubicBezTo>
                <a:cubicBezTo>
                  <a:pt x="4" y="0"/>
                  <a:pt x="4" y="0"/>
                  <a:pt x="4" y="0"/>
                </a:cubicBezTo>
                <a:cubicBezTo>
                  <a:pt x="6" y="0"/>
                  <a:pt x="6" y="0"/>
                  <a:pt x="6" y="0"/>
                </a:cubicBezTo>
                <a:cubicBezTo>
                  <a:pt x="7" y="0"/>
                  <a:pt x="7" y="0"/>
                  <a:pt x="7" y="0"/>
                </a:cubicBezTo>
                <a:cubicBezTo>
                  <a:pt x="8" y="0"/>
                  <a:pt x="8" y="0"/>
                  <a:pt x="8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1"/>
                  <a:pt x="9" y="1"/>
                  <a:pt x="9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2"/>
                  <a:pt x="10" y="2"/>
                  <a:pt x="10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6"/>
                  <a:pt x="12" y="6"/>
                </a:cubicBezTo>
                <a:cubicBezTo>
                  <a:pt x="12" y="6"/>
                  <a:pt x="12" y="6"/>
                  <a:pt x="12" y="6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9"/>
                  <a:pt x="13" y="9"/>
                  <a:pt x="13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3" y="10"/>
                  <a:pt x="13" y="10"/>
                  <a:pt x="13" y="10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3"/>
                  <a:pt x="17" y="13"/>
                  <a:pt x="17" y="13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5"/>
                  <a:pt x="17" y="15"/>
                  <a:pt x="17" y="15"/>
                </a:cubicBezTo>
                <a:lnTo>
                  <a:pt x="17" y="16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26" name="Freeform 52">
            <a:extLst>
              <a:ext uri="{FF2B5EF4-FFF2-40B4-BE49-F238E27FC236}">
                <a16:creationId xmlns:a16="http://schemas.microsoft.com/office/drawing/2014/main" id="{88ACC866-3BDE-4F74-AFE8-1FFD0CF80C20}"/>
              </a:ext>
            </a:extLst>
          </p:cNvPr>
          <p:cNvSpPr>
            <a:spLocks/>
          </p:cNvSpPr>
          <p:nvPr userDrawn="1"/>
        </p:nvSpPr>
        <p:spPr bwMode="auto">
          <a:xfrm>
            <a:off x="5431632" y="3208339"/>
            <a:ext cx="157163" cy="168275"/>
          </a:xfrm>
          <a:custGeom>
            <a:avLst/>
            <a:gdLst>
              <a:gd name="T0" fmla="*/ 19 w 31"/>
              <a:gd name="T1" fmla="*/ 3 h 24"/>
              <a:gd name="T2" fmla="*/ 14 w 31"/>
              <a:gd name="T3" fmla="*/ 5 h 24"/>
              <a:gd name="T4" fmla="*/ 8 w 31"/>
              <a:gd name="T5" fmla="*/ 0 h 24"/>
              <a:gd name="T6" fmla="*/ 7 w 31"/>
              <a:gd name="T7" fmla="*/ 2 h 24"/>
              <a:gd name="T8" fmla="*/ 7 w 31"/>
              <a:gd name="T9" fmla="*/ 3 h 24"/>
              <a:gd name="T10" fmla="*/ 9 w 31"/>
              <a:gd name="T11" fmla="*/ 5 h 24"/>
              <a:gd name="T12" fmla="*/ 9 w 31"/>
              <a:gd name="T13" fmla="*/ 6 h 24"/>
              <a:gd name="T14" fmla="*/ 6 w 31"/>
              <a:gd name="T15" fmla="*/ 6 h 24"/>
              <a:gd name="T16" fmla="*/ 4 w 31"/>
              <a:gd name="T17" fmla="*/ 4 h 24"/>
              <a:gd name="T18" fmla="*/ 0 w 31"/>
              <a:gd name="T19" fmla="*/ 5 h 24"/>
              <a:gd name="T20" fmla="*/ 1 w 31"/>
              <a:gd name="T21" fmla="*/ 6 h 24"/>
              <a:gd name="T22" fmla="*/ 2 w 31"/>
              <a:gd name="T23" fmla="*/ 7 h 24"/>
              <a:gd name="T24" fmla="*/ 3 w 31"/>
              <a:gd name="T25" fmla="*/ 8 h 24"/>
              <a:gd name="T26" fmla="*/ 2 w 31"/>
              <a:gd name="T27" fmla="*/ 9 h 24"/>
              <a:gd name="T28" fmla="*/ 3 w 31"/>
              <a:gd name="T29" fmla="*/ 10 h 24"/>
              <a:gd name="T30" fmla="*/ 4 w 31"/>
              <a:gd name="T31" fmla="*/ 11 h 24"/>
              <a:gd name="T32" fmla="*/ 5 w 31"/>
              <a:gd name="T33" fmla="*/ 12 h 24"/>
              <a:gd name="T34" fmla="*/ 5 w 31"/>
              <a:gd name="T35" fmla="*/ 14 h 24"/>
              <a:gd name="T36" fmla="*/ 4 w 31"/>
              <a:gd name="T37" fmla="*/ 14 h 24"/>
              <a:gd name="T38" fmla="*/ 7 w 31"/>
              <a:gd name="T39" fmla="*/ 16 h 24"/>
              <a:gd name="T40" fmla="*/ 8 w 31"/>
              <a:gd name="T41" fmla="*/ 17 h 24"/>
              <a:gd name="T42" fmla="*/ 9 w 31"/>
              <a:gd name="T43" fmla="*/ 19 h 24"/>
              <a:gd name="T44" fmla="*/ 9 w 31"/>
              <a:gd name="T45" fmla="*/ 21 h 24"/>
              <a:gd name="T46" fmla="*/ 11 w 31"/>
              <a:gd name="T47" fmla="*/ 19 h 24"/>
              <a:gd name="T48" fmla="*/ 13 w 31"/>
              <a:gd name="T49" fmla="*/ 18 h 24"/>
              <a:gd name="T50" fmla="*/ 15 w 31"/>
              <a:gd name="T51" fmla="*/ 17 h 24"/>
              <a:gd name="T52" fmla="*/ 17 w 31"/>
              <a:gd name="T53" fmla="*/ 16 h 24"/>
              <a:gd name="T54" fmla="*/ 19 w 31"/>
              <a:gd name="T55" fmla="*/ 17 h 24"/>
              <a:gd name="T56" fmla="*/ 19 w 31"/>
              <a:gd name="T57" fmla="*/ 18 h 24"/>
              <a:gd name="T58" fmla="*/ 19 w 31"/>
              <a:gd name="T59" fmla="*/ 19 h 24"/>
              <a:gd name="T60" fmla="*/ 19 w 31"/>
              <a:gd name="T61" fmla="*/ 20 h 24"/>
              <a:gd name="T62" fmla="*/ 19 w 31"/>
              <a:gd name="T63" fmla="*/ 21 h 24"/>
              <a:gd name="T64" fmla="*/ 18 w 31"/>
              <a:gd name="T65" fmla="*/ 22 h 24"/>
              <a:gd name="T66" fmla="*/ 19 w 31"/>
              <a:gd name="T67" fmla="*/ 23 h 24"/>
              <a:gd name="T68" fmla="*/ 21 w 31"/>
              <a:gd name="T69" fmla="*/ 24 h 24"/>
              <a:gd name="T70" fmla="*/ 23 w 31"/>
              <a:gd name="T71" fmla="*/ 24 h 24"/>
              <a:gd name="T72" fmla="*/ 23 w 31"/>
              <a:gd name="T73" fmla="*/ 22 h 24"/>
              <a:gd name="T74" fmla="*/ 23 w 31"/>
              <a:gd name="T75" fmla="*/ 21 h 24"/>
              <a:gd name="T76" fmla="*/ 24 w 31"/>
              <a:gd name="T77" fmla="*/ 20 h 24"/>
              <a:gd name="T78" fmla="*/ 25 w 31"/>
              <a:gd name="T79" fmla="*/ 19 h 24"/>
              <a:gd name="T80" fmla="*/ 25 w 31"/>
              <a:gd name="T81" fmla="*/ 17 h 24"/>
              <a:gd name="T82" fmla="*/ 25 w 31"/>
              <a:gd name="T83" fmla="*/ 16 h 24"/>
              <a:gd name="T84" fmla="*/ 26 w 31"/>
              <a:gd name="T85" fmla="*/ 16 h 24"/>
              <a:gd name="T86" fmla="*/ 26 w 31"/>
              <a:gd name="T87" fmla="*/ 15 h 24"/>
              <a:gd name="T88" fmla="*/ 26 w 31"/>
              <a:gd name="T89" fmla="*/ 15 h 24"/>
              <a:gd name="T90" fmla="*/ 26 w 31"/>
              <a:gd name="T91" fmla="*/ 13 h 24"/>
              <a:gd name="T92" fmla="*/ 27 w 31"/>
              <a:gd name="T93" fmla="*/ 13 h 24"/>
              <a:gd name="T94" fmla="*/ 27 w 31"/>
              <a:gd name="T95" fmla="*/ 12 h 24"/>
              <a:gd name="T96" fmla="*/ 28 w 31"/>
              <a:gd name="T97" fmla="*/ 12 h 24"/>
              <a:gd name="T98" fmla="*/ 29 w 31"/>
              <a:gd name="T99" fmla="*/ 11 h 24"/>
              <a:gd name="T100" fmla="*/ 30 w 31"/>
              <a:gd name="T101" fmla="*/ 11 h 24"/>
              <a:gd name="T102" fmla="*/ 31 w 31"/>
              <a:gd name="T103" fmla="*/ 12 h 24"/>
              <a:gd name="T104" fmla="*/ 31 w 31"/>
              <a:gd name="T105" fmla="*/ 11 h 24"/>
              <a:gd name="T106" fmla="*/ 30 w 31"/>
              <a:gd name="T107" fmla="*/ 10 h 24"/>
              <a:gd name="T108" fmla="*/ 29 w 31"/>
              <a:gd name="T109" fmla="*/ 10 h 24"/>
              <a:gd name="T110" fmla="*/ 27 w 31"/>
              <a:gd name="T111" fmla="*/ 10 h 24"/>
              <a:gd name="T112" fmla="*/ 26 w 31"/>
              <a:gd name="T113" fmla="*/ 9 h 24"/>
              <a:gd name="T114" fmla="*/ 25 w 31"/>
              <a:gd name="T115" fmla="*/ 8 h 24"/>
              <a:gd name="T116" fmla="*/ 25 w 31"/>
              <a:gd name="T117" fmla="*/ 6 h 24"/>
              <a:gd name="T118" fmla="*/ 24 w 31"/>
              <a:gd name="T119" fmla="*/ 5 h 24"/>
              <a:gd name="T120" fmla="*/ 23 w 31"/>
              <a:gd name="T121" fmla="*/ 4 h 24"/>
              <a:gd name="T122" fmla="*/ 22 w 31"/>
              <a:gd name="T123" fmla="*/ 2 h 24"/>
              <a:gd name="T124" fmla="*/ 21 w 31"/>
              <a:gd name="T125" fmla="*/ 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1" h="24">
                <a:moveTo>
                  <a:pt x="21" y="1"/>
                </a:moveTo>
                <a:cubicBezTo>
                  <a:pt x="19" y="3"/>
                  <a:pt x="19" y="3"/>
                  <a:pt x="19" y="3"/>
                </a:cubicBezTo>
                <a:cubicBezTo>
                  <a:pt x="18" y="5"/>
                  <a:pt x="18" y="5"/>
                  <a:pt x="18" y="5"/>
                </a:cubicBezTo>
                <a:cubicBezTo>
                  <a:pt x="14" y="5"/>
                  <a:pt x="14" y="5"/>
                  <a:pt x="14" y="5"/>
                </a:cubicBezTo>
                <a:cubicBezTo>
                  <a:pt x="11" y="2"/>
                  <a:pt x="11" y="2"/>
                  <a:pt x="11" y="2"/>
                </a:cubicBezTo>
                <a:cubicBezTo>
                  <a:pt x="8" y="0"/>
                  <a:pt x="8" y="0"/>
                  <a:pt x="8" y="0"/>
                </a:cubicBezTo>
                <a:cubicBezTo>
                  <a:pt x="8" y="1"/>
                  <a:pt x="8" y="1"/>
                  <a:pt x="8" y="1"/>
                </a:cubicBezTo>
                <a:cubicBezTo>
                  <a:pt x="7" y="2"/>
                  <a:pt x="7" y="2"/>
                  <a:pt x="7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9" y="4"/>
                  <a:pt x="9" y="4"/>
                  <a:pt x="9" y="4"/>
                </a:cubicBezTo>
                <a:cubicBezTo>
                  <a:pt x="9" y="5"/>
                  <a:pt x="9" y="5"/>
                  <a:pt x="9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9" y="6"/>
                  <a:pt x="9" y="6"/>
                  <a:pt x="9" y="6"/>
                </a:cubicBezTo>
                <a:cubicBezTo>
                  <a:pt x="8" y="6"/>
                  <a:pt x="8" y="6"/>
                  <a:pt x="8" y="6"/>
                </a:cubicBezTo>
                <a:cubicBezTo>
                  <a:pt x="6" y="6"/>
                  <a:pt x="6" y="6"/>
                  <a:pt x="6" y="6"/>
                </a:cubicBezTo>
                <a:cubicBezTo>
                  <a:pt x="5" y="5"/>
                  <a:pt x="5" y="5"/>
                  <a:pt x="5" y="5"/>
                </a:cubicBezTo>
                <a:cubicBezTo>
                  <a:pt x="4" y="4"/>
                  <a:pt x="4" y="4"/>
                  <a:pt x="4" y="4"/>
                </a:cubicBezTo>
                <a:cubicBezTo>
                  <a:pt x="1" y="4"/>
                  <a:pt x="1" y="4"/>
                  <a:pt x="1" y="4"/>
                </a:cubicBezTo>
                <a:cubicBezTo>
                  <a:pt x="0" y="5"/>
                  <a:pt x="0" y="5"/>
                  <a:pt x="0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6"/>
                  <a:pt x="1" y="6"/>
                  <a:pt x="1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7"/>
                  <a:pt x="2" y="7"/>
                  <a:pt x="2" y="7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4"/>
                  <a:pt x="5" y="14"/>
                  <a:pt x="5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5" y="15"/>
                  <a:pt x="5" y="15"/>
                  <a:pt x="5" y="15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8" y="17"/>
                  <a:pt x="8" y="17"/>
                  <a:pt x="8" y="17"/>
                </a:cubicBezTo>
                <a:cubicBezTo>
                  <a:pt x="9" y="18"/>
                  <a:pt x="9" y="18"/>
                  <a:pt x="9" y="18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1"/>
                  <a:pt x="9" y="21"/>
                  <a:pt x="9" y="21"/>
                </a:cubicBezTo>
                <a:cubicBezTo>
                  <a:pt x="10" y="20"/>
                  <a:pt x="10" y="20"/>
                  <a:pt x="10" y="20"/>
                </a:cubicBezTo>
                <a:cubicBezTo>
                  <a:pt x="11" y="19"/>
                  <a:pt x="11" y="19"/>
                  <a:pt x="11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3" y="18"/>
                  <a:pt x="13" y="18"/>
                  <a:pt x="13" y="18"/>
                </a:cubicBezTo>
                <a:cubicBezTo>
                  <a:pt x="14" y="17"/>
                  <a:pt x="14" y="17"/>
                  <a:pt x="14" y="17"/>
                </a:cubicBezTo>
                <a:cubicBezTo>
                  <a:pt x="15" y="17"/>
                  <a:pt x="15" y="17"/>
                  <a:pt x="15" y="17"/>
                </a:cubicBezTo>
                <a:cubicBezTo>
                  <a:pt x="16" y="16"/>
                  <a:pt x="16" y="16"/>
                  <a:pt x="16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9" y="17"/>
                  <a:pt x="19" y="17"/>
                  <a:pt x="19" y="17"/>
                </a:cubicBezTo>
                <a:cubicBezTo>
                  <a:pt x="19" y="18"/>
                  <a:pt x="19" y="18"/>
                  <a:pt x="19" y="18"/>
                </a:cubicBezTo>
                <a:cubicBezTo>
                  <a:pt x="19" y="18"/>
                  <a:pt x="19" y="18"/>
                  <a:pt x="19" y="18"/>
                </a:cubicBezTo>
                <a:cubicBezTo>
                  <a:pt x="18" y="19"/>
                  <a:pt x="18" y="19"/>
                  <a:pt x="18" y="19"/>
                </a:cubicBezTo>
                <a:cubicBezTo>
                  <a:pt x="19" y="19"/>
                  <a:pt x="19" y="19"/>
                  <a:pt x="19" y="19"/>
                </a:cubicBezTo>
                <a:cubicBezTo>
                  <a:pt x="19" y="19"/>
                  <a:pt x="19" y="20"/>
                  <a:pt x="19" y="20"/>
                </a:cubicBezTo>
                <a:cubicBezTo>
                  <a:pt x="19" y="21"/>
                  <a:pt x="19" y="20"/>
                  <a:pt x="19" y="20"/>
                </a:cubicBezTo>
                <a:cubicBezTo>
                  <a:pt x="19" y="21"/>
                  <a:pt x="19" y="21"/>
                  <a:pt x="19" y="21"/>
                </a:cubicBezTo>
                <a:cubicBezTo>
                  <a:pt x="19" y="21"/>
                  <a:pt x="19" y="21"/>
                  <a:pt x="19" y="21"/>
                </a:cubicBezTo>
                <a:cubicBezTo>
                  <a:pt x="18" y="21"/>
                  <a:pt x="18" y="21"/>
                  <a:pt x="18" y="21"/>
                </a:cubicBezTo>
                <a:cubicBezTo>
                  <a:pt x="18" y="22"/>
                  <a:pt x="18" y="22"/>
                  <a:pt x="18" y="22"/>
                </a:cubicBezTo>
                <a:cubicBezTo>
                  <a:pt x="19" y="22"/>
                  <a:pt x="19" y="22"/>
                  <a:pt x="19" y="22"/>
                </a:cubicBezTo>
                <a:cubicBezTo>
                  <a:pt x="19" y="23"/>
                  <a:pt x="19" y="23"/>
                  <a:pt x="19" y="23"/>
                </a:cubicBezTo>
                <a:cubicBezTo>
                  <a:pt x="20" y="23"/>
                  <a:pt x="20" y="23"/>
                  <a:pt x="20" y="23"/>
                </a:cubicBezTo>
                <a:cubicBezTo>
                  <a:pt x="21" y="24"/>
                  <a:pt x="21" y="24"/>
                  <a:pt x="21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3" y="23"/>
                  <a:pt x="23" y="23"/>
                  <a:pt x="23" y="23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1"/>
                  <a:pt x="23" y="21"/>
                  <a:pt x="23" y="21"/>
                </a:cubicBezTo>
                <a:cubicBezTo>
                  <a:pt x="24" y="20"/>
                  <a:pt x="24" y="20"/>
                  <a:pt x="24" y="20"/>
                </a:cubicBezTo>
                <a:cubicBezTo>
                  <a:pt x="24" y="20"/>
                  <a:pt x="24" y="20"/>
                  <a:pt x="24" y="20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19"/>
                  <a:pt x="25" y="19"/>
                  <a:pt x="25" y="19"/>
                </a:cubicBezTo>
                <a:cubicBezTo>
                  <a:pt x="25" y="18"/>
                  <a:pt x="25" y="18"/>
                  <a:pt x="25" y="18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6"/>
                  <a:pt x="25" y="16"/>
                  <a:pt x="25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6" y="15"/>
                  <a:pt x="26" y="15"/>
                  <a:pt x="26" y="15"/>
                </a:cubicBezTo>
                <a:cubicBezTo>
                  <a:pt x="26" y="15"/>
                  <a:pt x="26" y="15"/>
                  <a:pt x="26" y="15"/>
                </a:cubicBezTo>
                <a:cubicBezTo>
                  <a:pt x="26" y="15"/>
                  <a:pt x="26" y="15"/>
                  <a:pt x="26" y="15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3"/>
                  <a:pt x="26" y="13"/>
                  <a:pt x="26" y="13"/>
                </a:cubicBezTo>
                <a:cubicBezTo>
                  <a:pt x="26" y="13"/>
                  <a:pt x="26" y="13"/>
                  <a:pt x="26" y="13"/>
                </a:cubicBezTo>
                <a:cubicBezTo>
                  <a:pt x="27" y="13"/>
                  <a:pt x="27" y="13"/>
                  <a:pt x="27" y="13"/>
                </a:cubicBezTo>
                <a:cubicBezTo>
                  <a:pt x="27" y="12"/>
                  <a:pt x="27" y="12"/>
                  <a:pt x="27" y="12"/>
                </a:cubicBezTo>
                <a:cubicBezTo>
                  <a:pt x="27" y="12"/>
                  <a:pt x="27" y="12"/>
                  <a:pt x="27" y="12"/>
                </a:cubicBezTo>
                <a:cubicBezTo>
                  <a:pt x="27" y="12"/>
                  <a:pt x="27" y="12"/>
                  <a:pt x="27" y="12"/>
                </a:cubicBezTo>
                <a:cubicBezTo>
                  <a:pt x="28" y="12"/>
                  <a:pt x="28" y="12"/>
                  <a:pt x="28" y="12"/>
                </a:cubicBezTo>
                <a:cubicBezTo>
                  <a:pt x="28" y="12"/>
                  <a:pt x="28" y="12"/>
                  <a:pt x="28" y="12"/>
                </a:cubicBezTo>
                <a:cubicBezTo>
                  <a:pt x="29" y="11"/>
                  <a:pt x="29" y="11"/>
                  <a:pt x="29" y="11"/>
                </a:cubicBezTo>
                <a:cubicBezTo>
                  <a:pt x="29" y="11"/>
                  <a:pt x="29" y="11"/>
                  <a:pt x="29" y="11"/>
                </a:cubicBezTo>
                <a:cubicBezTo>
                  <a:pt x="30" y="11"/>
                  <a:pt x="30" y="11"/>
                  <a:pt x="30" y="11"/>
                </a:cubicBezTo>
                <a:cubicBezTo>
                  <a:pt x="30" y="12"/>
                  <a:pt x="30" y="12"/>
                  <a:pt x="30" y="12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1"/>
                  <a:pt x="31" y="11"/>
                  <a:pt x="31" y="11"/>
                </a:cubicBezTo>
                <a:cubicBezTo>
                  <a:pt x="30" y="11"/>
                  <a:pt x="30" y="11"/>
                  <a:pt x="30" y="11"/>
                </a:cubicBezTo>
                <a:cubicBezTo>
                  <a:pt x="30" y="10"/>
                  <a:pt x="30" y="10"/>
                  <a:pt x="30" y="10"/>
                </a:cubicBezTo>
                <a:cubicBezTo>
                  <a:pt x="30" y="10"/>
                  <a:pt x="30" y="10"/>
                  <a:pt x="30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8" y="10"/>
                  <a:pt x="28" y="10"/>
                  <a:pt x="28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9"/>
                  <a:pt x="26" y="9"/>
                  <a:pt x="26" y="9"/>
                </a:cubicBezTo>
                <a:cubicBezTo>
                  <a:pt x="26" y="9"/>
                  <a:pt x="26" y="9"/>
                  <a:pt x="26" y="8"/>
                </a:cubicBezTo>
                <a:cubicBezTo>
                  <a:pt x="26" y="8"/>
                  <a:pt x="25" y="8"/>
                  <a:pt x="25" y="8"/>
                </a:cubicBezTo>
                <a:cubicBezTo>
                  <a:pt x="25" y="7"/>
                  <a:pt x="25" y="7"/>
                  <a:pt x="25" y="7"/>
                </a:cubicBezTo>
                <a:cubicBezTo>
                  <a:pt x="25" y="6"/>
                  <a:pt x="25" y="6"/>
                  <a:pt x="25" y="6"/>
                </a:cubicBezTo>
                <a:cubicBezTo>
                  <a:pt x="24" y="5"/>
                  <a:pt x="24" y="5"/>
                  <a:pt x="24" y="5"/>
                </a:cubicBezTo>
                <a:cubicBezTo>
                  <a:pt x="24" y="5"/>
                  <a:pt x="24" y="5"/>
                  <a:pt x="24" y="5"/>
                </a:cubicBezTo>
                <a:cubicBezTo>
                  <a:pt x="23" y="4"/>
                  <a:pt x="23" y="4"/>
                  <a:pt x="23" y="4"/>
                </a:cubicBezTo>
                <a:cubicBezTo>
                  <a:pt x="23" y="4"/>
                  <a:pt x="23" y="4"/>
                  <a:pt x="23" y="4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lnTo>
                  <a:pt x="21" y="1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27" name="Freeform 53">
            <a:extLst>
              <a:ext uri="{FF2B5EF4-FFF2-40B4-BE49-F238E27FC236}">
                <a16:creationId xmlns:a16="http://schemas.microsoft.com/office/drawing/2014/main" id="{9696C41B-EAFE-4FFB-9CE7-FEC7B96C224D}"/>
              </a:ext>
            </a:extLst>
          </p:cNvPr>
          <p:cNvSpPr>
            <a:spLocks/>
          </p:cNvSpPr>
          <p:nvPr userDrawn="1"/>
        </p:nvSpPr>
        <p:spPr bwMode="auto">
          <a:xfrm>
            <a:off x="5481638" y="2954338"/>
            <a:ext cx="238125" cy="514350"/>
          </a:xfrm>
          <a:custGeom>
            <a:avLst/>
            <a:gdLst>
              <a:gd name="T0" fmla="*/ 42 w 47"/>
              <a:gd name="T1" fmla="*/ 61 h 73"/>
              <a:gd name="T2" fmla="*/ 42 w 47"/>
              <a:gd name="T3" fmla="*/ 57 h 73"/>
              <a:gd name="T4" fmla="*/ 38 w 47"/>
              <a:gd name="T5" fmla="*/ 55 h 73"/>
              <a:gd name="T6" fmla="*/ 39 w 47"/>
              <a:gd name="T7" fmla="*/ 52 h 73"/>
              <a:gd name="T8" fmla="*/ 36 w 47"/>
              <a:gd name="T9" fmla="*/ 50 h 73"/>
              <a:gd name="T10" fmla="*/ 36 w 47"/>
              <a:gd name="T11" fmla="*/ 46 h 73"/>
              <a:gd name="T12" fmla="*/ 36 w 47"/>
              <a:gd name="T13" fmla="*/ 42 h 73"/>
              <a:gd name="T14" fmla="*/ 40 w 47"/>
              <a:gd name="T15" fmla="*/ 44 h 73"/>
              <a:gd name="T16" fmla="*/ 44 w 47"/>
              <a:gd name="T17" fmla="*/ 45 h 73"/>
              <a:gd name="T18" fmla="*/ 46 w 47"/>
              <a:gd name="T19" fmla="*/ 44 h 73"/>
              <a:gd name="T20" fmla="*/ 43 w 47"/>
              <a:gd name="T21" fmla="*/ 40 h 73"/>
              <a:gd name="T22" fmla="*/ 42 w 47"/>
              <a:gd name="T23" fmla="*/ 36 h 73"/>
              <a:gd name="T24" fmla="*/ 36 w 47"/>
              <a:gd name="T25" fmla="*/ 37 h 73"/>
              <a:gd name="T26" fmla="*/ 36 w 47"/>
              <a:gd name="T27" fmla="*/ 41 h 73"/>
              <a:gd name="T28" fmla="*/ 34 w 47"/>
              <a:gd name="T29" fmla="*/ 38 h 73"/>
              <a:gd name="T30" fmla="*/ 35 w 47"/>
              <a:gd name="T31" fmla="*/ 33 h 73"/>
              <a:gd name="T32" fmla="*/ 31 w 47"/>
              <a:gd name="T33" fmla="*/ 31 h 73"/>
              <a:gd name="T34" fmla="*/ 27 w 47"/>
              <a:gd name="T35" fmla="*/ 28 h 73"/>
              <a:gd name="T36" fmla="*/ 25 w 47"/>
              <a:gd name="T37" fmla="*/ 22 h 73"/>
              <a:gd name="T38" fmla="*/ 21 w 47"/>
              <a:gd name="T39" fmla="*/ 18 h 73"/>
              <a:gd name="T40" fmla="*/ 25 w 47"/>
              <a:gd name="T41" fmla="*/ 19 h 73"/>
              <a:gd name="T42" fmla="*/ 26 w 47"/>
              <a:gd name="T43" fmla="*/ 17 h 73"/>
              <a:gd name="T44" fmla="*/ 26 w 47"/>
              <a:gd name="T45" fmla="*/ 13 h 73"/>
              <a:gd name="T46" fmla="*/ 32 w 47"/>
              <a:gd name="T47" fmla="*/ 13 h 73"/>
              <a:gd name="T48" fmla="*/ 39 w 47"/>
              <a:gd name="T49" fmla="*/ 14 h 73"/>
              <a:gd name="T50" fmla="*/ 41 w 47"/>
              <a:gd name="T51" fmla="*/ 15 h 73"/>
              <a:gd name="T52" fmla="*/ 38 w 47"/>
              <a:gd name="T53" fmla="*/ 17 h 73"/>
              <a:gd name="T54" fmla="*/ 39 w 47"/>
              <a:gd name="T55" fmla="*/ 18 h 73"/>
              <a:gd name="T56" fmla="*/ 42 w 47"/>
              <a:gd name="T57" fmla="*/ 15 h 73"/>
              <a:gd name="T58" fmla="*/ 43 w 47"/>
              <a:gd name="T59" fmla="*/ 13 h 73"/>
              <a:gd name="T60" fmla="*/ 41 w 47"/>
              <a:gd name="T61" fmla="*/ 13 h 73"/>
              <a:gd name="T62" fmla="*/ 37 w 47"/>
              <a:gd name="T63" fmla="*/ 10 h 73"/>
              <a:gd name="T64" fmla="*/ 38 w 47"/>
              <a:gd name="T65" fmla="*/ 5 h 73"/>
              <a:gd name="T66" fmla="*/ 34 w 47"/>
              <a:gd name="T67" fmla="*/ 1 h 73"/>
              <a:gd name="T68" fmla="*/ 29 w 47"/>
              <a:gd name="T69" fmla="*/ 1 h 73"/>
              <a:gd name="T70" fmla="*/ 23 w 47"/>
              <a:gd name="T71" fmla="*/ 2 h 73"/>
              <a:gd name="T72" fmla="*/ 16 w 47"/>
              <a:gd name="T73" fmla="*/ 4 h 73"/>
              <a:gd name="T74" fmla="*/ 8 w 47"/>
              <a:gd name="T75" fmla="*/ 10 h 73"/>
              <a:gd name="T76" fmla="*/ 2 w 47"/>
              <a:gd name="T77" fmla="*/ 16 h 73"/>
              <a:gd name="T78" fmla="*/ 4 w 47"/>
              <a:gd name="T79" fmla="*/ 26 h 73"/>
              <a:gd name="T80" fmla="*/ 10 w 47"/>
              <a:gd name="T81" fmla="*/ 36 h 73"/>
              <a:gd name="T82" fmla="*/ 13 w 47"/>
              <a:gd name="T83" fmla="*/ 40 h 73"/>
              <a:gd name="T84" fmla="*/ 16 w 47"/>
              <a:gd name="T85" fmla="*/ 44 h 73"/>
              <a:gd name="T86" fmla="*/ 20 w 47"/>
              <a:gd name="T87" fmla="*/ 46 h 73"/>
              <a:gd name="T88" fmla="*/ 20 w 47"/>
              <a:gd name="T89" fmla="*/ 48 h 73"/>
              <a:gd name="T90" fmla="*/ 17 w 47"/>
              <a:gd name="T91" fmla="*/ 48 h 73"/>
              <a:gd name="T92" fmla="*/ 16 w 47"/>
              <a:gd name="T93" fmla="*/ 50 h 73"/>
              <a:gd name="T94" fmla="*/ 16 w 47"/>
              <a:gd name="T95" fmla="*/ 52 h 73"/>
              <a:gd name="T96" fmla="*/ 15 w 47"/>
              <a:gd name="T97" fmla="*/ 56 h 73"/>
              <a:gd name="T98" fmla="*/ 13 w 47"/>
              <a:gd name="T99" fmla="*/ 59 h 73"/>
              <a:gd name="T100" fmla="*/ 14 w 47"/>
              <a:gd name="T101" fmla="*/ 65 h 73"/>
              <a:gd name="T102" fmla="*/ 19 w 47"/>
              <a:gd name="T103" fmla="*/ 67 h 73"/>
              <a:gd name="T104" fmla="*/ 23 w 47"/>
              <a:gd name="T105" fmla="*/ 71 h 73"/>
              <a:gd name="T106" fmla="*/ 30 w 47"/>
              <a:gd name="T107" fmla="*/ 73 h 73"/>
              <a:gd name="T108" fmla="*/ 35 w 47"/>
              <a:gd name="T109" fmla="*/ 72 h 73"/>
              <a:gd name="T110" fmla="*/ 39 w 47"/>
              <a:gd name="T111" fmla="*/ 71 h 73"/>
              <a:gd name="T112" fmla="*/ 43 w 47"/>
              <a:gd name="T113" fmla="*/ 71 h 73"/>
              <a:gd name="T114" fmla="*/ 42 w 47"/>
              <a:gd name="T115" fmla="*/ 68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7" h="73">
                <a:moveTo>
                  <a:pt x="42" y="67"/>
                </a:moveTo>
                <a:cubicBezTo>
                  <a:pt x="42" y="66"/>
                  <a:pt x="42" y="66"/>
                  <a:pt x="42" y="66"/>
                </a:cubicBezTo>
                <a:cubicBezTo>
                  <a:pt x="42" y="64"/>
                  <a:pt x="42" y="64"/>
                  <a:pt x="42" y="64"/>
                </a:cubicBezTo>
                <a:cubicBezTo>
                  <a:pt x="42" y="63"/>
                  <a:pt x="42" y="63"/>
                  <a:pt x="42" y="63"/>
                </a:cubicBezTo>
                <a:cubicBezTo>
                  <a:pt x="42" y="62"/>
                  <a:pt x="42" y="62"/>
                  <a:pt x="42" y="62"/>
                </a:cubicBezTo>
                <a:cubicBezTo>
                  <a:pt x="42" y="61"/>
                  <a:pt x="42" y="61"/>
                  <a:pt x="42" y="61"/>
                </a:cubicBezTo>
                <a:cubicBezTo>
                  <a:pt x="42" y="60"/>
                  <a:pt x="42" y="60"/>
                  <a:pt x="42" y="60"/>
                </a:cubicBezTo>
                <a:cubicBezTo>
                  <a:pt x="42" y="60"/>
                  <a:pt x="42" y="60"/>
                  <a:pt x="42" y="60"/>
                </a:cubicBezTo>
                <a:cubicBezTo>
                  <a:pt x="42" y="59"/>
                  <a:pt x="42" y="59"/>
                  <a:pt x="42" y="59"/>
                </a:cubicBezTo>
                <a:cubicBezTo>
                  <a:pt x="42" y="59"/>
                  <a:pt x="42" y="59"/>
                  <a:pt x="42" y="59"/>
                </a:cubicBezTo>
                <a:cubicBezTo>
                  <a:pt x="42" y="58"/>
                  <a:pt x="42" y="58"/>
                  <a:pt x="42" y="58"/>
                </a:cubicBezTo>
                <a:cubicBezTo>
                  <a:pt x="42" y="57"/>
                  <a:pt x="42" y="57"/>
                  <a:pt x="42" y="57"/>
                </a:cubicBezTo>
                <a:cubicBezTo>
                  <a:pt x="42" y="57"/>
                  <a:pt x="42" y="57"/>
                  <a:pt x="42" y="57"/>
                </a:cubicBezTo>
                <a:cubicBezTo>
                  <a:pt x="41" y="56"/>
                  <a:pt x="41" y="56"/>
                  <a:pt x="41" y="56"/>
                </a:cubicBezTo>
                <a:cubicBezTo>
                  <a:pt x="40" y="55"/>
                  <a:pt x="40" y="55"/>
                  <a:pt x="40" y="55"/>
                </a:cubicBezTo>
                <a:cubicBezTo>
                  <a:pt x="40" y="55"/>
                  <a:pt x="40" y="55"/>
                  <a:pt x="40" y="55"/>
                </a:cubicBezTo>
                <a:cubicBezTo>
                  <a:pt x="39" y="54"/>
                  <a:pt x="39" y="54"/>
                  <a:pt x="39" y="54"/>
                </a:cubicBezTo>
                <a:cubicBezTo>
                  <a:pt x="38" y="55"/>
                  <a:pt x="38" y="55"/>
                  <a:pt x="38" y="55"/>
                </a:cubicBezTo>
                <a:cubicBezTo>
                  <a:pt x="37" y="54"/>
                  <a:pt x="37" y="54"/>
                  <a:pt x="37" y="54"/>
                </a:cubicBezTo>
                <a:cubicBezTo>
                  <a:pt x="37" y="53"/>
                  <a:pt x="37" y="53"/>
                  <a:pt x="37" y="53"/>
                </a:cubicBezTo>
                <a:cubicBezTo>
                  <a:pt x="38" y="53"/>
                  <a:pt x="38" y="53"/>
                  <a:pt x="38" y="53"/>
                </a:cubicBezTo>
                <a:cubicBezTo>
                  <a:pt x="39" y="53"/>
                  <a:pt x="39" y="53"/>
                  <a:pt x="39" y="53"/>
                </a:cubicBezTo>
                <a:cubicBezTo>
                  <a:pt x="40" y="53"/>
                  <a:pt x="40" y="53"/>
                  <a:pt x="40" y="53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51"/>
                  <a:pt x="39" y="51"/>
                  <a:pt x="39" y="51"/>
                </a:cubicBezTo>
                <a:cubicBezTo>
                  <a:pt x="39" y="50"/>
                  <a:pt x="39" y="50"/>
                  <a:pt x="39" y="50"/>
                </a:cubicBezTo>
                <a:cubicBezTo>
                  <a:pt x="38" y="50"/>
                  <a:pt x="38" y="50"/>
                  <a:pt x="38" y="50"/>
                </a:cubicBezTo>
                <a:cubicBezTo>
                  <a:pt x="37" y="50"/>
                  <a:pt x="37" y="50"/>
                  <a:pt x="37" y="50"/>
                </a:cubicBezTo>
                <a:cubicBezTo>
                  <a:pt x="37" y="50"/>
                  <a:pt x="37" y="50"/>
                  <a:pt x="37" y="50"/>
                </a:cubicBezTo>
                <a:cubicBezTo>
                  <a:pt x="36" y="50"/>
                  <a:pt x="36" y="50"/>
                  <a:pt x="36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8"/>
                  <a:pt x="35" y="48"/>
                  <a:pt x="35" y="48"/>
                </a:cubicBezTo>
                <a:cubicBezTo>
                  <a:pt x="35" y="47"/>
                  <a:pt x="35" y="47"/>
                  <a:pt x="35" y="47"/>
                </a:cubicBezTo>
                <a:cubicBezTo>
                  <a:pt x="35" y="46"/>
                  <a:pt x="35" y="46"/>
                  <a:pt x="35" y="46"/>
                </a:cubicBezTo>
                <a:cubicBezTo>
                  <a:pt x="36" y="46"/>
                  <a:pt x="36" y="46"/>
                  <a:pt x="36" y="46"/>
                </a:cubicBezTo>
                <a:cubicBezTo>
                  <a:pt x="36" y="45"/>
                  <a:pt x="36" y="45"/>
                  <a:pt x="36" y="45"/>
                </a:cubicBezTo>
                <a:cubicBezTo>
                  <a:pt x="36" y="44"/>
                  <a:pt x="36" y="44"/>
                  <a:pt x="36" y="44"/>
                </a:cubicBezTo>
                <a:cubicBezTo>
                  <a:pt x="36" y="44"/>
                  <a:pt x="36" y="44"/>
                  <a:pt x="36" y="44"/>
                </a:cubicBezTo>
                <a:cubicBezTo>
                  <a:pt x="36" y="43"/>
                  <a:pt x="36" y="43"/>
                  <a:pt x="36" y="43"/>
                </a:cubicBezTo>
                <a:cubicBezTo>
                  <a:pt x="36" y="42"/>
                  <a:pt x="36" y="42"/>
                  <a:pt x="36" y="42"/>
                </a:cubicBezTo>
                <a:cubicBezTo>
                  <a:pt x="36" y="42"/>
                  <a:pt x="36" y="42"/>
                  <a:pt x="36" y="42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4"/>
                  <a:pt x="37" y="44"/>
                  <a:pt x="37" y="44"/>
                </a:cubicBezTo>
                <a:cubicBezTo>
                  <a:pt x="37" y="44"/>
                  <a:pt x="38" y="44"/>
                  <a:pt x="38" y="44"/>
                </a:cubicBezTo>
                <a:cubicBezTo>
                  <a:pt x="38" y="45"/>
                  <a:pt x="39" y="44"/>
                  <a:pt x="39" y="44"/>
                </a:cubicBezTo>
                <a:cubicBezTo>
                  <a:pt x="39" y="44"/>
                  <a:pt x="39" y="45"/>
                  <a:pt x="39" y="45"/>
                </a:cubicBezTo>
                <a:cubicBezTo>
                  <a:pt x="40" y="45"/>
                  <a:pt x="40" y="44"/>
                  <a:pt x="40" y="44"/>
                </a:cubicBezTo>
                <a:cubicBezTo>
                  <a:pt x="40" y="45"/>
                  <a:pt x="40" y="45"/>
                  <a:pt x="40" y="45"/>
                </a:cubicBezTo>
                <a:cubicBezTo>
                  <a:pt x="41" y="45"/>
                  <a:pt x="41" y="45"/>
                  <a:pt x="41" y="45"/>
                </a:cubicBezTo>
                <a:cubicBezTo>
                  <a:pt x="42" y="45"/>
                  <a:pt x="42" y="45"/>
                  <a:pt x="42" y="45"/>
                </a:cubicBezTo>
                <a:cubicBezTo>
                  <a:pt x="42" y="45"/>
                  <a:pt x="42" y="45"/>
                  <a:pt x="42" y="45"/>
                </a:cubicBezTo>
                <a:cubicBezTo>
                  <a:pt x="43" y="45"/>
                  <a:pt x="43" y="45"/>
                  <a:pt x="43" y="45"/>
                </a:cubicBezTo>
                <a:cubicBezTo>
                  <a:pt x="44" y="45"/>
                  <a:pt x="44" y="45"/>
                  <a:pt x="44" y="45"/>
                </a:cubicBezTo>
                <a:cubicBezTo>
                  <a:pt x="44" y="45"/>
                  <a:pt x="44" y="45"/>
                  <a:pt x="44" y="45"/>
                </a:cubicBezTo>
                <a:cubicBezTo>
                  <a:pt x="44" y="44"/>
                  <a:pt x="44" y="44"/>
                  <a:pt x="44" y="44"/>
                </a:cubicBezTo>
                <a:cubicBezTo>
                  <a:pt x="45" y="44"/>
                  <a:pt x="45" y="44"/>
                  <a:pt x="45" y="44"/>
                </a:cubicBezTo>
                <a:cubicBezTo>
                  <a:pt x="45" y="44"/>
                  <a:pt x="45" y="44"/>
                  <a:pt x="45" y="44"/>
                </a:cubicBezTo>
                <a:cubicBezTo>
                  <a:pt x="46" y="44"/>
                  <a:pt x="46" y="44"/>
                  <a:pt x="46" y="44"/>
                </a:cubicBezTo>
                <a:cubicBezTo>
                  <a:pt x="46" y="44"/>
                  <a:pt x="46" y="44"/>
                  <a:pt x="46" y="44"/>
                </a:cubicBezTo>
                <a:cubicBezTo>
                  <a:pt x="46" y="44"/>
                  <a:pt x="47" y="44"/>
                  <a:pt x="47" y="44"/>
                </a:cubicBezTo>
                <a:cubicBezTo>
                  <a:pt x="47" y="44"/>
                  <a:pt x="47" y="43"/>
                  <a:pt x="47" y="43"/>
                </a:cubicBezTo>
                <a:cubicBezTo>
                  <a:pt x="46" y="42"/>
                  <a:pt x="46" y="42"/>
                  <a:pt x="46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4" y="41"/>
                  <a:pt x="44" y="41"/>
                  <a:pt x="44" y="41"/>
                </a:cubicBezTo>
                <a:cubicBezTo>
                  <a:pt x="43" y="40"/>
                  <a:pt x="43" y="40"/>
                  <a:pt x="43" y="40"/>
                </a:cubicBezTo>
                <a:cubicBezTo>
                  <a:pt x="43" y="40"/>
                  <a:pt x="43" y="40"/>
                  <a:pt x="43" y="40"/>
                </a:cubicBezTo>
                <a:cubicBezTo>
                  <a:pt x="42" y="39"/>
                  <a:pt x="42" y="39"/>
                  <a:pt x="42" y="39"/>
                </a:cubicBezTo>
                <a:cubicBezTo>
                  <a:pt x="42" y="38"/>
                  <a:pt x="42" y="38"/>
                  <a:pt x="42" y="38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6"/>
                  <a:pt x="42" y="36"/>
                  <a:pt x="42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7" y="36"/>
                  <a:pt x="37" y="36"/>
                  <a:pt x="37" y="36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7"/>
                  <a:pt x="36" y="37"/>
                  <a:pt x="36" y="37"/>
                </a:cubicBezTo>
                <a:cubicBezTo>
                  <a:pt x="36" y="38"/>
                  <a:pt x="36" y="38"/>
                  <a:pt x="36" y="38"/>
                </a:cubicBezTo>
                <a:cubicBezTo>
                  <a:pt x="36" y="38"/>
                  <a:pt x="36" y="38"/>
                  <a:pt x="36" y="38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6" y="40"/>
                  <a:pt x="36" y="40"/>
                  <a:pt x="36" y="40"/>
                </a:cubicBezTo>
                <a:cubicBezTo>
                  <a:pt x="36" y="41"/>
                  <a:pt x="36" y="41"/>
                  <a:pt x="36" y="41"/>
                </a:cubicBezTo>
                <a:cubicBezTo>
                  <a:pt x="35" y="42"/>
                  <a:pt x="35" y="42"/>
                  <a:pt x="35" y="42"/>
                </a:cubicBezTo>
                <a:cubicBezTo>
                  <a:pt x="35" y="41"/>
                  <a:pt x="35" y="41"/>
                  <a:pt x="35" y="41"/>
                </a:cubicBezTo>
                <a:cubicBezTo>
                  <a:pt x="35" y="40"/>
                  <a:pt x="35" y="40"/>
                  <a:pt x="35" y="40"/>
                </a:cubicBezTo>
                <a:cubicBezTo>
                  <a:pt x="35" y="40"/>
                  <a:pt x="34" y="40"/>
                  <a:pt x="34" y="40"/>
                </a:cubicBezTo>
                <a:cubicBezTo>
                  <a:pt x="34" y="39"/>
                  <a:pt x="34" y="39"/>
                  <a:pt x="34" y="39"/>
                </a:cubicBezTo>
                <a:cubicBezTo>
                  <a:pt x="34" y="38"/>
                  <a:pt x="34" y="38"/>
                  <a:pt x="34" y="38"/>
                </a:cubicBezTo>
                <a:cubicBezTo>
                  <a:pt x="33" y="38"/>
                  <a:pt x="33" y="38"/>
                  <a:pt x="33" y="38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5"/>
                  <a:pt x="33" y="35"/>
                  <a:pt x="33" y="35"/>
                </a:cubicBezTo>
                <a:cubicBezTo>
                  <a:pt x="34" y="35"/>
                  <a:pt x="34" y="35"/>
                  <a:pt x="34" y="35"/>
                </a:cubicBezTo>
                <a:cubicBezTo>
                  <a:pt x="34" y="34"/>
                  <a:pt x="34" y="34"/>
                  <a:pt x="34" y="34"/>
                </a:cubicBezTo>
                <a:cubicBezTo>
                  <a:pt x="35" y="33"/>
                  <a:pt x="35" y="33"/>
                  <a:pt x="35" y="33"/>
                </a:cubicBezTo>
                <a:cubicBezTo>
                  <a:pt x="35" y="32"/>
                  <a:pt x="35" y="32"/>
                  <a:pt x="35" y="32"/>
                </a:cubicBezTo>
                <a:cubicBezTo>
                  <a:pt x="34" y="32"/>
                  <a:pt x="34" y="32"/>
                  <a:pt x="34" y="32"/>
                </a:cubicBezTo>
                <a:cubicBezTo>
                  <a:pt x="34" y="31"/>
                  <a:pt x="34" y="31"/>
                  <a:pt x="34" y="31"/>
                </a:cubicBezTo>
                <a:cubicBezTo>
                  <a:pt x="33" y="31"/>
                  <a:pt x="33" y="31"/>
                  <a:pt x="33" y="31"/>
                </a:cubicBezTo>
                <a:cubicBezTo>
                  <a:pt x="33" y="30"/>
                  <a:pt x="33" y="30"/>
                  <a:pt x="33" y="30"/>
                </a:cubicBezTo>
                <a:cubicBezTo>
                  <a:pt x="31" y="31"/>
                  <a:pt x="31" y="31"/>
                  <a:pt x="31" y="31"/>
                </a:cubicBezTo>
                <a:cubicBezTo>
                  <a:pt x="30" y="30"/>
                  <a:pt x="30" y="30"/>
                  <a:pt x="30" y="30"/>
                </a:cubicBezTo>
                <a:cubicBezTo>
                  <a:pt x="30" y="29"/>
                  <a:pt x="30" y="29"/>
                  <a:pt x="30" y="29"/>
                </a:cubicBezTo>
                <a:cubicBezTo>
                  <a:pt x="29" y="29"/>
                  <a:pt x="29" y="29"/>
                  <a:pt x="29" y="29"/>
                </a:cubicBezTo>
                <a:cubicBezTo>
                  <a:pt x="28" y="28"/>
                  <a:pt x="28" y="28"/>
                  <a:pt x="28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7" y="27"/>
                  <a:pt x="27" y="27"/>
                  <a:pt x="27" y="27"/>
                </a:cubicBezTo>
                <a:cubicBezTo>
                  <a:pt x="26" y="26"/>
                  <a:pt x="26" y="26"/>
                  <a:pt x="26" y="26"/>
                </a:cubicBezTo>
                <a:cubicBezTo>
                  <a:pt x="26" y="25"/>
                  <a:pt x="26" y="25"/>
                  <a:pt x="26" y="25"/>
                </a:cubicBezTo>
                <a:cubicBezTo>
                  <a:pt x="26" y="25"/>
                  <a:pt x="26" y="24"/>
                  <a:pt x="25" y="24"/>
                </a:cubicBezTo>
                <a:cubicBezTo>
                  <a:pt x="25" y="24"/>
                  <a:pt x="25" y="23"/>
                  <a:pt x="25" y="23"/>
                </a:cubicBezTo>
                <a:cubicBezTo>
                  <a:pt x="25" y="22"/>
                  <a:pt x="25" y="22"/>
                  <a:pt x="25" y="22"/>
                </a:cubicBezTo>
                <a:cubicBezTo>
                  <a:pt x="24" y="21"/>
                  <a:pt x="24" y="21"/>
                  <a:pt x="24" y="21"/>
                </a:cubicBezTo>
                <a:cubicBezTo>
                  <a:pt x="23" y="20"/>
                  <a:pt x="23" y="20"/>
                  <a:pt x="23" y="20"/>
                </a:cubicBezTo>
                <a:cubicBezTo>
                  <a:pt x="23" y="20"/>
                  <a:pt x="22" y="20"/>
                  <a:pt x="22" y="20"/>
                </a:cubicBezTo>
                <a:cubicBezTo>
                  <a:pt x="21" y="20"/>
                  <a:pt x="21" y="20"/>
                  <a:pt x="21" y="20"/>
                </a:cubicBezTo>
                <a:cubicBezTo>
                  <a:pt x="20" y="19"/>
                  <a:pt x="20" y="19"/>
                  <a:pt x="20" y="19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5" y="19"/>
                  <a:pt x="25" y="19"/>
                  <a:pt x="25" y="19"/>
                </a:cubicBezTo>
                <a:cubicBezTo>
                  <a:pt x="26" y="19"/>
                  <a:pt x="26" y="19"/>
                  <a:pt x="26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8" y="19"/>
                  <a:pt x="27" y="18"/>
                  <a:pt x="27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6" y="17"/>
                  <a:pt x="26" y="17"/>
                  <a:pt x="26" y="17"/>
                </a:cubicBezTo>
                <a:cubicBezTo>
                  <a:pt x="25" y="16"/>
                  <a:pt x="25" y="16"/>
                  <a:pt x="25" y="16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6" y="15"/>
                  <a:pt x="26" y="15"/>
                  <a:pt x="26" y="15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3"/>
                  <a:pt x="26" y="13"/>
                  <a:pt x="26" y="13"/>
                </a:cubicBezTo>
                <a:cubicBezTo>
                  <a:pt x="27" y="13"/>
                  <a:pt x="27" y="13"/>
                  <a:pt x="27" y="13"/>
                </a:cubicBezTo>
                <a:cubicBezTo>
                  <a:pt x="28" y="13"/>
                  <a:pt x="28" y="13"/>
                  <a:pt x="28" y="13"/>
                </a:cubicBezTo>
                <a:cubicBezTo>
                  <a:pt x="28" y="12"/>
                  <a:pt x="28" y="12"/>
                  <a:pt x="28" y="12"/>
                </a:cubicBezTo>
                <a:cubicBezTo>
                  <a:pt x="29" y="12"/>
                  <a:pt x="29" y="12"/>
                  <a:pt x="29" y="12"/>
                </a:cubicBezTo>
                <a:cubicBezTo>
                  <a:pt x="30" y="12"/>
                  <a:pt x="30" y="12"/>
                  <a:pt x="30" y="12"/>
                </a:cubicBezTo>
                <a:cubicBezTo>
                  <a:pt x="32" y="13"/>
                  <a:pt x="32" y="13"/>
                  <a:pt x="32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35" y="13"/>
                  <a:pt x="35" y="13"/>
                  <a:pt x="35" y="13"/>
                </a:cubicBezTo>
                <a:cubicBezTo>
                  <a:pt x="36" y="13"/>
                  <a:pt x="36" y="13"/>
                  <a:pt x="36" y="13"/>
                </a:cubicBezTo>
                <a:cubicBezTo>
                  <a:pt x="36" y="13"/>
                  <a:pt x="36" y="14"/>
                  <a:pt x="37" y="14"/>
                </a:cubicBezTo>
                <a:cubicBezTo>
                  <a:pt x="38" y="14"/>
                  <a:pt x="38" y="14"/>
                  <a:pt x="38" y="14"/>
                </a:cubicBezTo>
                <a:cubicBezTo>
                  <a:pt x="39" y="14"/>
                  <a:pt x="39" y="14"/>
                  <a:pt x="39" y="14"/>
                </a:cubicBezTo>
                <a:cubicBezTo>
                  <a:pt x="40" y="14"/>
                  <a:pt x="40" y="14"/>
                  <a:pt x="40" y="14"/>
                </a:cubicBezTo>
                <a:cubicBezTo>
                  <a:pt x="42" y="14"/>
                  <a:pt x="42" y="14"/>
                  <a:pt x="42" y="14"/>
                </a:cubicBezTo>
                <a:cubicBezTo>
                  <a:pt x="42" y="14"/>
                  <a:pt x="42" y="14"/>
                  <a:pt x="42" y="14"/>
                </a:cubicBezTo>
                <a:cubicBezTo>
                  <a:pt x="43" y="14"/>
                  <a:pt x="43" y="14"/>
                  <a:pt x="43" y="14"/>
                </a:cubicBezTo>
                <a:cubicBezTo>
                  <a:pt x="42" y="15"/>
                  <a:pt x="42" y="15"/>
                  <a:pt x="42" y="15"/>
                </a:cubicBezTo>
                <a:cubicBezTo>
                  <a:pt x="41" y="15"/>
                  <a:pt x="41" y="15"/>
                  <a:pt x="41" y="15"/>
                </a:cubicBezTo>
                <a:cubicBezTo>
                  <a:pt x="40" y="15"/>
                  <a:pt x="40" y="15"/>
                  <a:pt x="40" y="15"/>
                </a:cubicBezTo>
                <a:cubicBezTo>
                  <a:pt x="40" y="15"/>
                  <a:pt x="40" y="15"/>
                  <a:pt x="40" y="15"/>
                </a:cubicBezTo>
                <a:cubicBezTo>
                  <a:pt x="39" y="16"/>
                  <a:pt x="39" y="16"/>
                  <a:pt x="39" y="16"/>
                </a:cubicBezTo>
                <a:cubicBezTo>
                  <a:pt x="39" y="16"/>
                  <a:pt x="39" y="17"/>
                  <a:pt x="39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8"/>
                  <a:pt x="38" y="18"/>
                  <a:pt x="38" y="18"/>
                </a:cubicBezTo>
                <a:cubicBezTo>
                  <a:pt x="38" y="19"/>
                  <a:pt x="38" y="19"/>
                  <a:pt x="38" y="19"/>
                </a:cubicBezTo>
                <a:cubicBezTo>
                  <a:pt x="38" y="19"/>
                  <a:pt x="38" y="19"/>
                  <a:pt x="38" y="19"/>
                </a:cubicBezTo>
                <a:cubicBezTo>
                  <a:pt x="38" y="19"/>
                  <a:pt x="38" y="19"/>
                  <a:pt x="38" y="19"/>
                </a:cubicBezTo>
                <a:cubicBezTo>
                  <a:pt x="39" y="18"/>
                  <a:pt x="39" y="18"/>
                  <a:pt x="39" y="18"/>
                </a:cubicBezTo>
                <a:cubicBezTo>
                  <a:pt x="39" y="18"/>
                  <a:pt x="39" y="18"/>
                  <a:pt x="39" y="18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6"/>
                  <a:pt x="40" y="16"/>
                  <a:pt x="40" y="16"/>
                </a:cubicBezTo>
                <a:cubicBezTo>
                  <a:pt x="41" y="16"/>
                  <a:pt x="41" y="16"/>
                  <a:pt x="41" y="16"/>
                </a:cubicBezTo>
                <a:cubicBezTo>
                  <a:pt x="41" y="15"/>
                  <a:pt x="41" y="15"/>
                  <a:pt x="41" y="15"/>
                </a:cubicBezTo>
                <a:cubicBezTo>
                  <a:pt x="42" y="15"/>
                  <a:pt x="42" y="15"/>
                  <a:pt x="42" y="15"/>
                </a:cubicBezTo>
                <a:cubicBezTo>
                  <a:pt x="42" y="15"/>
                  <a:pt x="42" y="15"/>
                  <a:pt x="42" y="15"/>
                </a:cubicBezTo>
                <a:cubicBezTo>
                  <a:pt x="43" y="15"/>
                  <a:pt x="43" y="15"/>
                  <a:pt x="43" y="15"/>
                </a:cubicBezTo>
                <a:cubicBezTo>
                  <a:pt x="44" y="15"/>
                  <a:pt x="44" y="15"/>
                  <a:pt x="44" y="15"/>
                </a:cubicBezTo>
                <a:cubicBezTo>
                  <a:pt x="44" y="15"/>
                  <a:pt x="44" y="15"/>
                  <a:pt x="44" y="15"/>
                </a:cubicBezTo>
                <a:cubicBezTo>
                  <a:pt x="44" y="14"/>
                  <a:pt x="44" y="14"/>
                  <a:pt x="44" y="14"/>
                </a:cubicBezTo>
                <a:cubicBezTo>
                  <a:pt x="44" y="14"/>
                  <a:pt x="44" y="14"/>
                  <a:pt x="44" y="14"/>
                </a:cubicBezTo>
                <a:cubicBezTo>
                  <a:pt x="43" y="13"/>
                  <a:pt x="43" y="13"/>
                  <a:pt x="43" y="13"/>
                </a:cubicBezTo>
                <a:cubicBezTo>
                  <a:pt x="43" y="12"/>
                  <a:pt x="43" y="12"/>
                  <a:pt x="43" y="12"/>
                </a:cubicBezTo>
                <a:cubicBezTo>
                  <a:pt x="43" y="12"/>
                  <a:pt x="43" y="12"/>
                  <a:pt x="43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1" y="13"/>
                  <a:pt x="41" y="13"/>
                </a:cubicBezTo>
                <a:cubicBezTo>
                  <a:pt x="41" y="13"/>
                  <a:pt x="41" y="13"/>
                  <a:pt x="41" y="13"/>
                </a:cubicBezTo>
                <a:cubicBezTo>
                  <a:pt x="40" y="13"/>
                  <a:pt x="40" y="13"/>
                  <a:pt x="40" y="13"/>
                </a:cubicBezTo>
                <a:cubicBezTo>
                  <a:pt x="39" y="12"/>
                  <a:pt x="39" y="12"/>
                  <a:pt x="39" y="12"/>
                </a:cubicBezTo>
                <a:cubicBezTo>
                  <a:pt x="38" y="12"/>
                  <a:pt x="38" y="12"/>
                  <a:pt x="38" y="12"/>
                </a:cubicBezTo>
                <a:cubicBezTo>
                  <a:pt x="37" y="12"/>
                  <a:pt x="37" y="12"/>
                  <a:pt x="37" y="12"/>
                </a:cubicBezTo>
                <a:cubicBezTo>
                  <a:pt x="37" y="11"/>
                  <a:pt x="37" y="11"/>
                  <a:pt x="37" y="11"/>
                </a:cubicBezTo>
                <a:cubicBezTo>
                  <a:pt x="37" y="10"/>
                  <a:pt x="37" y="10"/>
                  <a:pt x="37" y="10"/>
                </a:cubicBezTo>
                <a:cubicBezTo>
                  <a:pt x="37" y="9"/>
                  <a:pt x="37" y="9"/>
                  <a:pt x="37" y="9"/>
                </a:cubicBezTo>
                <a:cubicBezTo>
                  <a:pt x="38" y="8"/>
                  <a:pt x="38" y="8"/>
                  <a:pt x="38" y="8"/>
                </a:cubicBezTo>
                <a:cubicBezTo>
                  <a:pt x="38" y="8"/>
                  <a:pt x="38" y="8"/>
                  <a:pt x="38" y="8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6"/>
                  <a:pt x="38" y="6"/>
                  <a:pt x="38" y="6"/>
                </a:cubicBezTo>
                <a:cubicBezTo>
                  <a:pt x="38" y="5"/>
                  <a:pt x="38" y="5"/>
                  <a:pt x="38" y="5"/>
                </a:cubicBezTo>
                <a:cubicBezTo>
                  <a:pt x="38" y="4"/>
                  <a:pt x="38" y="4"/>
                  <a:pt x="38" y="4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1"/>
                  <a:pt x="36" y="1"/>
                  <a:pt x="36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3" y="2"/>
                  <a:pt x="33" y="2"/>
                  <a:pt x="33" y="2"/>
                </a:cubicBezTo>
                <a:cubicBezTo>
                  <a:pt x="33" y="2"/>
                  <a:pt x="32" y="2"/>
                  <a:pt x="32" y="2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1"/>
                  <a:pt x="30" y="1"/>
                  <a:pt x="30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3" y="1"/>
                  <a:pt x="23" y="1"/>
                </a:cubicBezTo>
                <a:cubicBezTo>
                  <a:pt x="23" y="1"/>
                  <a:pt x="23" y="2"/>
                  <a:pt x="23" y="2"/>
                </a:cubicBezTo>
                <a:cubicBezTo>
                  <a:pt x="22" y="2"/>
                  <a:pt x="22" y="2"/>
                  <a:pt x="22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3"/>
                  <a:pt x="20" y="3"/>
                  <a:pt x="20" y="3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5" y="5"/>
                  <a:pt x="15" y="5"/>
                  <a:pt x="15" y="5"/>
                </a:cubicBezTo>
                <a:cubicBezTo>
                  <a:pt x="14" y="6"/>
                  <a:pt x="14" y="6"/>
                  <a:pt x="14" y="6"/>
                </a:cubicBezTo>
                <a:cubicBezTo>
                  <a:pt x="13" y="7"/>
                  <a:pt x="13" y="7"/>
                  <a:pt x="13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0" y="9"/>
                  <a:pt x="10" y="9"/>
                  <a:pt x="10" y="9"/>
                </a:cubicBezTo>
                <a:cubicBezTo>
                  <a:pt x="8" y="10"/>
                  <a:pt x="8" y="10"/>
                  <a:pt x="8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4"/>
                  <a:pt x="4" y="14"/>
                  <a:pt x="4" y="14"/>
                </a:cubicBezTo>
                <a:cubicBezTo>
                  <a:pt x="2" y="16"/>
                  <a:pt x="2" y="16"/>
                  <a:pt x="2" y="16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9"/>
                  <a:pt x="0" y="19"/>
                  <a:pt x="0" y="19"/>
                </a:cubicBezTo>
                <a:cubicBezTo>
                  <a:pt x="3" y="21"/>
                  <a:pt x="3" y="21"/>
                  <a:pt x="3" y="21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5"/>
                  <a:pt x="6" y="25"/>
                  <a:pt x="6" y="25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8"/>
                  <a:pt x="4" y="28"/>
                  <a:pt x="4" y="28"/>
                </a:cubicBezTo>
                <a:cubicBezTo>
                  <a:pt x="5" y="30"/>
                  <a:pt x="5" y="30"/>
                  <a:pt x="5" y="30"/>
                </a:cubicBezTo>
                <a:cubicBezTo>
                  <a:pt x="5" y="32"/>
                  <a:pt x="5" y="32"/>
                  <a:pt x="5" y="32"/>
                </a:cubicBezTo>
                <a:cubicBezTo>
                  <a:pt x="8" y="33"/>
                  <a:pt x="8" y="33"/>
                  <a:pt x="8" y="33"/>
                </a:cubicBezTo>
                <a:cubicBezTo>
                  <a:pt x="9" y="35"/>
                  <a:pt x="9" y="35"/>
                  <a:pt x="9" y="35"/>
                </a:cubicBezTo>
                <a:cubicBezTo>
                  <a:pt x="10" y="36"/>
                  <a:pt x="10" y="36"/>
                  <a:pt x="10" y="36"/>
                </a:cubicBezTo>
                <a:cubicBezTo>
                  <a:pt x="11" y="37"/>
                  <a:pt x="11" y="37"/>
                  <a:pt x="11" y="37"/>
                </a:cubicBezTo>
                <a:cubicBezTo>
                  <a:pt x="11" y="38"/>
                  <a:pt x="11" y="38"/>
                  <a:pt x="11" y="38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39"/>
                  <a:pt x="12" y="39"/>
                  <a:pt x="12" y="39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4" y="41"/>
                  <a:pt x="14" y="41"/>
                </a:cubicBezTo>
                <a:cubicBezTo>
                  <a:pt x="15" y="42"/>
                  <a:pt x="15" y="42"/>
                  <a:pt x="15" y="42"/>
                </a:cubicBezTo>
                <a:cubicBezTo>
                  <a:pt x="15" y="43"/>
                  <a:pt x="15" y="43"/>
                  <a:pt x="15" y="43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4"/>
                  <a:pt x="16" y="44"/>
                  <a:pt x="16" y="44"/>
                </a:cubicBezTo>
                <a:cubicBezTo>
                  <a:pt x="16" y="45"/>
                  <a:pt x="16" y="45"/>
                  <a:pt x="16" y="45"/>
                </a:cubicBezTo>
                <a:cubicBezTo>
                  <a:pt x="16" y="45"/>
                  <a:pt x="17" y="45"/>
                  <a:pt x="17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9" y="46"/>
                  <a:pt x="19" y="46"/>
                  <a:pt x="19" y="46"/>
                </a:cubicBezTo>
                <a:cubicBezTo>
                  <a:pt x="20" y="46"/>
                  <a:pt x="20" y="46"/>
                  <a:pt x="20" y="46"/>
                </a:cubicBezTo>
                <a:cubicBezTo>
                  <a:pt x="20" y="46"/>
                  <a:pt x="20" y="46"/>
                  <a:pt x="20" y="46"/>
                </a:cubicBezTo>
                <a:cubicBezTo>
                  <a:pt x="20" y="47"/>
                  <a:pt x="20" y="47"/>
                  <a:pt x="20" y="47"/>
                </a:cubicBezTo>
                <a:cubicBezTo>
                  <a:pt x="21" y="47"/>
                  <a:pt x="21" y="47"/>
                  <a:pt x="21" y="47"/>
                </a:cubicBezTo>
                <a:cubicBezTo>
                  <a:pt x="21" y="48"/>
                  <a:pt x="21" y="48"/>
                  <a:pt x="21" y="48"/>
                </a:cubicBezTo>
                <a:cubicBezTo>
                  <a:pt x="21" y="48"/>
                  <a:pt x="21" y="48"/>
                  <a:pt x="21" y="48"/>
                </a:cubicBezTo>
                <a:cubicBezTo>
                  <a:pt x="20" y="48"/>
                  <a:pt x="20" y="48"/>
                  <a:pt x="20" y="48"/>
                </a:cubicBezTo>
                <a:cubicBezTo>
                  <a:pt x="20" y="47"/>
                  <a:pt x="20" y="47"/>
                  <a:pt x="20" y="47"/>
                </a:cubicBezTo>
                <a:cubicBezTo>
                  <a:pt x="19" y="47"/>
                  <a:pt x="19" y="47"/>
                  <a:pt x="19" y="47"/>
                </a:cubicBezTo>
                <a:cubicBezTo>
                  <a:pt x="19" y="47"/>
                  <a:pt x="19" y="47"/>
                  <a:pt x="19" y="47"/>
                </a:cubicBezTo>
                <a:cubicBezTo>
                  <a:pt x="18" y="48"/>
                  <a:pt x="18" y="48"/>
                  <a:pt x="18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50"/>
                  <a:pt x="16" y="50"/>
                  <a:pt x="16" y="50"/>
                </a:cubicBezTo>
                <a:cubicBezTo>
                  <a:pt x="16" y="51"/>
                  <a:pt x="16" y="51"/>
                  <a:pt x="16" y="51"/>
                </a:cubicBezTo>
                <a:cubicBezTo>
                  <a:pt x="16" y="51"/>
                  <a:pt x="16" y="51"/>
                  <a:pt x="16" y="51"/>
                </a:cubicBezTo>
                <a:cubicBezTo>
                  <a:pt x="16" y="51"/>
                  <a:pt x="16" y="51"/>
                  <a:pt x="16" y="51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3"/>
                  <a:pt x="15" y="53"/>
                  <a:pt x="15" y="53"/>
                </a:cubicBezTo>
                <a:cubicBezTo>
                  <a:pt x="15" y="53"/>
                  <a:pt x="15" y="53"/>
                  <a:pt x="15" y="53"/>
                </a:cubicBezTo>
                <a:cubicBezTo>
                  <a:pt x="15" y="54"/>
                  <a:pt x="15" y="54"/>
                  <a:pt x="15" y="54"/>
                </a:cubicBezTo>
                <a:cubicBezTo>
                  <a:pt x="15" y="55"/>
                  <a:pt x="15" y="55"/>
                  <a:pt x="15" y="55"/>
                </a:cubicBezTo>
                <a:cubicBezTo>
                  <a:pt x="15" y="56"/>
                  <a:pt x="15" y="56"/>
                  <a:pt x="15" y="56"/>
                </a:cubicBezTo>
                <a:cubicBezTo>
                  <a:pt x="14" y="56"/>
                  <a:pt x="14" y="56"/>
                  <a:pt x="14" y="56"/>
                </a:cubicBezTo>
                <a:cubicBezTo>
                  <a:pt x="14" y="56"/>
                  <a:pt x="14" y="56"/>
                  <a:pt x="14" y="56"/>
                </a:cubicBezTo>
                <a:cubicBezTo>
                  <a:pt x="13" y="57"/>
                  <a:pt x="13" y="57"/>
                  <a:pt x="13" y="57"/>
                </a:cubicBezTo>
                <a:cubicBezTo>
                  <a:pt x="13" y="58"/>
                  <a:pt x="13" y="58"/>
                  <a:pt x="13" y="58"/>
                </a:cubicBezTo>
                <a:cubicBezTo>
                  <a:pt x="13" y="58"/>
                  <a:pt x="13" y="58"/>
                  <a:pt x="13" y="58"/>
                </a:cubicBezTo>
                <a:cubicBezTo>
                  <a:pt x="13" y="59"/>
                  <a:pt x="13" y="59"/>
                  <a:pt x="13" y="59"/>
                </a:cubicBezTo>
                <a:cubicBezTo>
                  <a:pt x="13" y="60"/>
                  <a:pt x="13" y="60"/>
                  <a:pt x="13" y="60"/>
                </a:cubicBezTo>
                <a:cubicBezTo>
                  <a:pt x="13" y="61"/>
                  <a:pt x="13" y="61"/>
                  <a:pt x="13" y="61"/>
                </a:cubicBezTo>
                <a:cubicBezTo>
                  <a:pt x="13" y="62"/>
                  <a:pt x="13" y="62"/>
                  <a:pt x="13" y="62"/>
                </a:cubicBezTo>
                <a:cubicBezTo>
                  <a:pt x="13" y="63"/>
                  <a:pt x="13" y="63"/>
                  <a:pt x="13" y="63"/>
                </a:cubicBezTo>
                <a:cubicBezTo>
                  <a:pt x="13" y="64"/>
                  <a:pt x="13" y="64"/>
                  <a:pt x="13" y="64"/>
                </a:cubicBezTo>
                <a:cubicBezTo>
                  <a:pt x="14" y="65"/>
                  <a:pt x="14" y="65"/>
                  <a:pt x="14" y="65"/>
                </a:cubicBezTo>
                <a:cubicBezTo>
                  <a:pt x="14" y="66"/>
                  <a:pt x="14" y="66"/>
                  <a:pt x="14" y="66"/>
                </a:cubicBezTo>
                <a:cubicBezTo>
                  <a:pt x="15" y="67"/>
                  <a:pt x="15" y="67"/>
                  <a:pt x="15" y="67"/>
                </a:cubicBezTo>
                <a:cubicBezTo>
                  <a:pt x="16" y="67"/>
                  <a:pt x="16" y="67"/>
                  <a:pt x="16" y="67"/>
                </a:cubicBezTo>
                <a:cubicBezTo>
                  <a:pt x="17" y="67"/>
                  <a:pt x="17" y="67"/>
                  <a:pt x="17" y="67"/>
                </a:cubicBezTo>
                <a:cubicBezTo>
                  <a:pt x="19" y="67"/>
                  <a:pt x="19" y="67"/>
                  <a:pt x="19" y="67"/>
                </a:cubicBezTo>
                <a:cubicBezTo>
                  <a:pt x="19" y="67"/>
                  <a:pt x="19" y="67"/>
                  <a:pt x="19" y="67"/>
                </a:cubicBezTo>
                <a:cubicBezTo>
                  <a:pt x="20" y="67"/>
                  <a:pt x="20" y="67"/>
                  <a:pt x="20" y="67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2" y="70"/>
                  <a:pt x="22" y="70"/>
                  <a:pt x="22" y="70"/>
                </a:cubicBezTo>
                <a:cubicBezTo>
                  <a:pt x="22" y="70"/>
                  <a:pt x="22" y="70"/>
                  <a:pt x="22" y="70"/>
                </a:cubicBezTo>
                <a:cubicBezTo>
                  <a:pt x="23" y="71"/>
                  <a:pt x="23" y="71"/>
                  <a:pt x="23" y="71"/>
                </a:cubicBezTo>
                <a:cubicBezTo>
                  <a:pt x="24" y="71"/>
                  <a:pt x="24" y="71"/>
                  <a:pt x="24" y="71"/>
                </a:cubicBezTo>
                <a:cubicBezTo>
                  <a:pt x="25" y="72"/>
                  <a:pt x="25" y="72"/>
                  <a:pt x="25" y="72"/>
                </a:cubicBezTo>
                <a:cubicBezTo>
                  <a:pt x="26" y="72"/>
                  <a:pt x="26" y="72"/>
                  <a:pt x="26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29" y="73"/>
                  <a:pt x="29" y="73"/>
                  <a:pt x="29" y="73"/>
                </a:cubicBezTo>
                <a:cubicBezTo>
                  <a:pt x="30" y="73"/>
                  <a:pt x="30" y="73"/>
                  <a:pt x="30" y="73"/>
                </a:cubicBezTo>
                <a:cubicBezTo>
                  <a:pt x="31" y="73"/>
                  <a:pt x="31" y="73"/>
                  <a:pt x="31" y="73"/>
                </a:cubicBezTo>
                <a:cubicBezTo>
                  <a:pt x="32" y="73"/>
                  <a:pt x="32" y="73"/>
                  <a:pt x="32" y="73"/>
                </a:cubicBezTo>
                <a:cubicBezTo>
                  <a:pt x="33" y="73"/>
                  <a:pt x="33" y="73"/>
                  <a:pt x="33" y="73"/>
                </a:cubicBezTo>
                <a:cubicBezTo>
                  <a:pt x="34" y="72"/>
                  <a:pt x="34" y="72"/>
                  <a:pt x="34" y="72"/>
                </a:cubicBezTo>
                <a:cubicBezTo>
                  <a:pt x="34" y="72"/>
                  <a:pt x="34" y="72"/>
                  <a:pt x="34" y="72"/>
                </a:cubicBezTo>
                <a:cubicBezTo>
                  <a:pt x="35" y="72"/>
                  <a:pt x="35" y="72"/>
                  <a:pt x="35" y="72"/>
                </a:cubicBezTo>
                <a:cubicBezTo>
                  <a:pt x="36" y="72"/>
                  <a:pt x="36" y="72"/>
                  <a:pt x="36" y="72"/>
                </a:cubicBezTo>
                <a:cubicBezTo>
                  <a:pt x="37" y="72"/>
                  <a:pt x="37" y="72"/>
                  <a:pt x="37" y="72"/>
                </a:cubicBezTo>
                <a:cubicBezTo>
                  <a:pt x="38" y="71"/>
                  <a:pt x="38" y="71"/>
                  <a:pt x="38" y="71"/>
                </a:cubicBezTo>
                <a:cubicBezTo>
                  <a:pt x="38" y="71"/>
                  <a:pt x="38" y="71"/>
                  <a:pt x="38" y="71"/>
                </a:cubicBezTo>
                <a:cubicBezTo>
                  <a:pt x="39" y="71"/>
                  <a:pt x="39" y="71"/>
                  <a:pt x="39" y="71"/>
                </a:cubicBezTo>
                <a:cubicBezTo>
                  <a:pt x="39" y="71"/>
                  <a:pt x="39" y="71"/>
                  <a:pt x="39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1" y="71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2" y="71"/>
                  <a:pt x="42" y="71"/>
                  <a:pt x="42" y="71"/>
                </a:cubicBezTo>
                <a:cubicBezTo>
                  <a:pt x="42" y="71"/>
                  <a:pt x="42" y="71"/>
                  <a:pt x="42" y="71"/>
                </a:cubicBezTo>
                <a:cubicBezTo>
                  <a:pt x="43" y="71"/>
                  <a:pt x="43" y="71"/>
                  <a:pt x="43" y="71"/>
                </a:cubicBezTo>
                <a:cubicBezTo>
                  <a:pt x="43" y="70"/>
                  <a:pt x="43" y="70"/>
                  <a:pt x="43" y="70"/>
                </a:cubicBezTo>
                <a:cubicBezTo>
                  <a:pt x="42" y="70"/>
                  <a:pt x="42" y="70"/>
                  <a:pt x="42" y="70"/>
                </a:cubicBezTo>
                <a:cubicBezTo>
                  <a:pt x="42" y="70"/>
                  <a:pt x="42" y="70"/>
                  <a:pt x="42" y="70"/>
                </a:cubicBezTo>
                <a:cubicBezTo>
                  <a:pt x="42" y="69"/>
                  <a:pt x="42" y="69"/>
                  <a:pt x="42" y="69"/>
                </a:cubicBezTo>
                <a:cubicBezTo>
                  <a:pt x="42" y="69"/>
                  <a:pt x="42" y="69"/>
                  <a:pt x="42" y="69"/>
                </a:cubicBezTo>
                <a:cubicBezTo>
                  <a:pt x="42" y="68"/>
                  <a:pt x="42" y="68"/>
                  <a:pt x="42" y="68"/>
                </a:cubicBezTo>
                <a:cubicBezTo>
                  <a:pt x="42" y="68"/>
                  <a:pt x="42" y="68"/>
                  <a:pt x="42" y="68"/>
                </a:cubicBezTo>
                <a:lnTo>
                  <a:pt x="42" y="67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28" name="Freeform 54">
            <a:extLst>
              <a:ext uri="{FF2B5EF4-FFF2-40B4-BE49-F238E27FC236}">
                <a16:creationId xmlns:a16="http://schemas.microsoft.com/office/drawing/2014/main" id="{E7602F63-A9CE-4035-9BDB-321589B273B6}"/>
              </a:ext>
            </a:extLst>
          </p:cNvPr>
          <p:cNvSpPr>
            <a:spLocks/>
          </p:cNvSpPr>
          <p:nvPr userDrawn="1"/>
        </p:nvSpPr>
        <p:spPr bwMode="auto">
          <a:xfrm>
            <a:off x="4285060" y="2544763"/>
            <a:ext cx="269081" cy="401638"/>
          </a:xfrm>
          <a:custGeom>
            <a:avLst/>
            <a:gdLst>
              <a:gd name="T0" fmla="*/ 16 w 53"/>
              <a:gd name="T1" fmla="*/ 4 h 57"/>
              <a:gd name="T2" fmla="*/ 16 w 53"/>
              <a:gd name="T3" fmla="*/ 6 h 57"/>
              <a:gd name="T4" fmla="*/ 15 w 53"/>
              <a:gd name="T5" fmla="*/ 8 h 57"/>
              <a:gd name="T6" fmla="*/ 14 w 53"/>
              <a:gd name="T7" fmla="*/ 11 h 57"/>
              <a:gd name="T8" fmla="*/ 13 w 53"/>
              <a:gd name="T9" fmla="*/ 11 h 57"/>
              <a:gd name="T10" fmla="*/ 11 w 53"/>
              <a:gd name="T11" fmla="*/ 9 h 57"/>
              <a:gd name="T12" fmla="*/ 7 w 53"/>
              <a:gd name="T13" fmla="*/ 11 h 57"/>
              <a:gd name="T14" fmla="*/ 8 w 53"/>
              <a:gd name="T15" fmla="*/ 13 h 57"/>
              <a:gd name="T16" fmla="*/ 7 w 53"/>
              <a:gd name="T17" fmla="*/ 16 h 57"/>
              <a:gd name="T18" fmla="*/ 5 w 53"/>
              <a:gd name="T19" fmla="*/ 17 h 57"/>
              <a:gd name="T20" fmla="*/ 6 w 53"/>
              <a:gd name="T21" fmla="*/ 19 h 57"/>
              <a:gd name="T22" fmla="*/ 6 w 53"/>
              <a:gd name="T23" fmla="*/ 21 h 57"/>
              <a:gd name="T24" fmla="*/ 5 w 53"/>
              <a:gd name="T25" fmla="*/ 22 h 57"/>
              <a:gd name="T26" fmla="*/ 2 w 53"/>
              <a:gd name="T27" fmla="*/ 23 h 57"/>
              <a:gd name="T28" fmla="*/ 2 w 53"/>
              <a:gd name="T29" fmla="*/ 25 h 57"/>
              <a:gd name="T30" fmla="*/ 2 w 53"/>
              <a:gd name="T31" fmla="*/ 27 h 57"/>
              <a:gd name="T32" fmla="*/ 0 w 53"/>
              <a:gd name="T33" fmla="*/ 29 h 57"/>
              <a:gd name="T34" fmla="*/ 1 w 53"/>
              <a:gd name="T35" fmla="*/ 31 h 57"/>
              <a:gd name="T36" fmla="*/ 2 w 53"/>
              <a:gd name="T37" fmla="*/ 33 h 57"/>
              <a:gd name="T38" fmla="*/ 2 w 53"/>
              <a:gd name="T39" fmla="*/ 35 h 57"/>
              <a:gd name="T40" fmla="*/ 2 w 53"/>
              <a:gd name="T41" fmla="*/ 37 h 57"/>
              <a:gd name="T42" fmla="*/ 2 w 53"/>
              <a:gd name="T43" fmla="*/ 40 h 57"/>
              <a:gd name="T44" fmla="*/ 4 w 53"/>
              <a:gd name="T45" fmla="*/ 43 h 57"/>
              <a:gd name="T46" fmla="*/ 8 w 53"/>
              <a:gd name="T47" fmla="*/ 43 h 57"/>
              <a:gd name="T48" fmla="*/ 11 w 53"/>
              <a:gd name="T49" fmla="*/ 44 h 57"/>
              <a:gd name="T50" fmla="*/ 11 w 53"/>
              <a:gd name="T51" fmla="*/ 46 h 57"/>
              <a:gd name="T52" fmla="*/ 9 w 53"/>
              <a:gd name="T53" fmla="*/ 49 h 57"/>
              <a:gd name="T54" fmla="*/ 8 w 53"/>
              <a:gd name="T55" fmla="*/ 53 h 57"/>
              <a:gd name="T56" fmla="*/ 10 w 53"/>
              <a:gd name="T57" fmla="*/ 55 h 57"/>
              <a:gd name="T58" fmla="*/ 13 w 53"/>
              <a:gd name="T59" fmla="*/ 55 h 57"/>
              <a:gd name="T60" fmla="*/ 14 w 53"/>
              <a:gd name="T61" fmla="*/ 53 h 57"/>
              <a:gd name="T62" fmla="*/ 16 w 53"/>
              <a:gd name="T63" fmla="*/ 54 h 57"/>
              <a:gd name="T64" fmla="*/ 18 w 53"/>
              <a:gd name="T65" fmla="*/ 54 h 57"/>
              <a:gd name="T66" fmla="*/ 21 w 53"/>
              <a:gd name="T67" fmla="*/ 55 h 57"/>
              <a:gd name="T68" fmla="*/ 23 w 53"/>
              <a:gd name="T69" fmla="*/ 57 h 57"/>
              <a:gd name="T70" fmla="*/ 24 w 53"/>
              <a:gd name="T71" fmla="*/ 55 h 57"/>
              <a:gd name="T72" fmla="*/ 27 w 53"/>
              <a:gd name="T73" fmla="*/ 56 h 57"/>
              <a:gd name="T74" fmla="*/ 31 w 53"/>
              <a:gd name="T75" fmla="*/ 55 h 57"/>
              <a:gd name="T76" fmla="*/ 34 w 53"/>
              <a:gd name="T77" fmla="*/ 54 h 57"/>
              <a:gd name="T78" fmla="*/ 36 w 53"/>
              <a:gd name="T79" fmla="*/ 54 h 57"/>
              <a:gd name="T80" fmla="*/ 40 w 53"/>
              <a:gd name="T81" fmla="*/ 50 h 57"/>
              <a:gd name="T82" fmla="*/ 45 w 53"/>
              <a:gd name="T83" fmla="*/ 45 h 57"/>
              <a:gd name="T84" fmla="*/ 38 w 53"/>
              <a:gd name="T85" fmla="*/ 39 h 57"/>
              <a:gd name="T86" fmla="*/ 38 w 53"/>
              <a:gd name="T87" fmla="*/ 32 h 57"/>
              <a:gd name="T88" fmla="*/ 49 w 53"/>
              <a:gd name="T89" fmla="*/ 29 h 57"/>
              <a:gd name="T90" fmla="*/ 52 w 53"/>
              <a:gd name="T91" fmla="*/ 26 h 57"/>
              <a:gd name="T92" fmla="*/ 50 w 53"/>
              <a:gd name="T93" fmla="*/ 17 h 57"/>
              <a:gd name="T94" fmla="*/ 48 w 53"/>
              <a:gd name="T95" fmla="*/ 12 h 57"/>
              <a:gd name="T96" fmla="*/ 47 w 53"/>
              <a:gd name="T97" fmla="*/ 6 h 57"/>
              <a:gd name="T98" fmla="*/ 41 w 53"/>
              <a:gd name="T99" fmla="*/ 3 h 57"/>
              <a:gd name="T100" fmla="*/ 35 w 53"/>
              <a:gd name="T101" fmla="*/ 4 h 57"/>
              <a:gd name="T102" fmla="*/ 32 w 53"/>
              <a:gd name="T103" fmla="*/ 5 h 57"/>
              <a:gd name="T104" fmla="*/ 28 w 53"/>
              <a:gd name="T105" fmla="*/ 7 h 57"/>
              <a:gd name="T106" fmla="*/ 25 w 53"/>
              <a:gd name="T107" fmla="*/ 7 h 57"/>
              <a:gd name="T108" fmla="*/ 25 w 53"/>
              <a:gd name="T109" fmla="*/ 5 h 57"/>
              <a:gd name="T110" fmla="*/ 22 w 53"/>
              <a:gd name="T111" fmla="*/ 4 h 57"/>
              <a:gd name="T112" fmla="*/ 20 w 53"/>
              <a:gd name="T113" fmla="*/ 1 h 57"/>
              <a:gd name="T114" fmla="*/ 15 w 53"/>
              <a:gd name="T115" fmla="*/ 1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3" h="57">
                <a:moveTo>
                  <a:pt x="15" y="1"/>
                </a:moveTo>
                <a:cubicBezTo>
                  <a:pt x="16" y="2"/>
                  <a:pt x="16" y="2"/>
                  <a:pt x="16" y="2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8"/>
                  <a:pt x="16" y="8"/>
                  <a:pt x="16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1"/>
                  <a:pt x="14" y="11"/>
                  <a:pt x="14" y="11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0" y="9"/>
                  <a:pt x="10" y="9"/>
                  <a:pt x="10" y="9"/>
                </a:cubicBezTo>
                <a:cubicBezTo>
                  <a:pt x="10" y="9"/>
                  <a:pt x="10" y="9"/>
                  <a:pt x="10" y="9"/>
                </a:cubicBezTo>
                <a:cubicBezTo>
                  <a:pt x="9" y="9"/>
                  <a:pt x="9" y="9"/>
                  <a:pt x="9" y="9"/>
                </a:cubicBezTo>
                <a:cubicBezTo>
                  <a:pt x="8" y="9"/>
                  <a:pt x="8" y="10"/>
                  <a:pt x="8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7" y="13"/>
                  <a:pt x="7" y="13"/>
                  <a:pt x="7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7" y="19"/>
                  <a:pt x="6" y="19"/>
                  <a:pt x="6" y="19"/>
                </a:cubicBezTo>
                <a:cubicBezTo>
                  <a:pt x="6" y="19"/>
                  <a:pt x="7" y="19"/>
                  <a:pt x="7" y="19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1"/>
                  <a:pt x="6" y="21"/>
                  <a:pt x="6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3"/>
                </a:cubicBezTo>
                <a:cubicBezTo>
                  <a:pt x="5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23"/>
                  <a:pt x="3" y="23"/>
                  <a:pt x="3" y="23"/>
                </a:cubicBezTo>
                <a:cubicBezTo>
                  <a:pt x="2" y="23"/>
                  <a:pt x="2" y="23"/>
                  <a:pt x="2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5"/>
                  <a:pt x="2" y="25"/>
                  <a:pt x="2" y="25"/>
                </a:cubicBezTo>
                <a:cubicBezTo>
                  <a:pt x="2" y="25"/>
                  <a:pt x="2" y="25"/>
                  <a:pt x="2" y="25"/>
                </a:cubicBezTo>
                <a:cubicBezTo>
                  <a:pt x="2" y="25"/>
                  <a:pt x="2" y="25"/>
                  <a:pt x="2" y="25"/>
                </a:cubicBezTo>
                <a:cubicBezTo>
                  <a:pt x="2" y="26"/>
                  <a:pt x="2" y="26"/>
                  <a:pt x="2" y="26"/>
                </a:cubicBezTo>
                <a:cubicBezTo>
                  <a:pt x="2" y="26"/>
                  <a:pt x="2" y="26"/>
                  <a:pt x="2" y="26"/>
                </a:cubicBezTo>
                <a:cubicBezTo>
                  <a:pt x="2" y="26"/>
                  <a:pt x="2" y="26"/>
                  <a:pt x="2" y="26"/>
                </a:cubicBezTo>
                <a:cubicBezTo>
                  <a:pt x="2" y="27"/>
                  <a:pt x="2" y="27"/>
                  <a:pt x="2" y="27"/>
                </a:cubicBezTo>
                <a:cubicBezTo>
                  <a:pt x="2" y="27"/>
                  <a:pt x="2" y="27"/>
                  <a:pt x="2" y="27"/>
                </a:cubicBezTo>
                <a:cubicBezTo>
                  <a:pt x="2" y="27"/>
                  <a:pt x="2" y="27"/>
                  <a:pt x="1" y="28"/>
                </a:cubicBezTo>
                <a:cubicBezTo>
                  <a:pt x="1" y="28"/>
                  <a:pt x="2" y="28"/>
                  <a:pt x="2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9"/>
                  <a:pt x="1" y="29"/>
                  <a:pt x="1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30"/>
                  <a:pt x="1" y="30"/>
                  <a:pt x="1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2"/>
                  <a:pt x="1" y="32"/>
                  <a:pt x="1" y="32"/>
                </a:cubicBezTo>
                <a:cubicBezTo>
                  <a:pt x="2" y="32"/>
                  <a:pt x="2" y="32"/>
                  <a:pt x="2" y="32"/>
                </a:cubicBezTo>
                <a:cubicBezTo>
                  <a:pt x="2" y="32"/>
                  <a:pt x="2" y="32"/>
                  <a:pt x="2" y="32"/>
                </a:cubicBezTo>
                <a:cubicBezTo>
                  <a:pt x="2" y="33"/>
                  <a:pt x="2" y="33"/>
                  <a:pt x="2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1" y="35"/>
                  <a:pt x="1" y="35"/>
                  <a:pt x="1" y="35"/>
                </a:cubicBezTo>
                <a:cubicBezTo>
                  <a:pt x="1" y="35"/>
                  <a:pt x="1" y="35"/>
                  <a:pt x="1" y="35"/>
                </a:cubicBezTo>
                <a:cubicBezTo>
                  <a:pt x="1" y="36"/>
                  <a:pt x="1" y="36"/>
                  <a:pt x="1" y="36"/>
                </a:cubicBezTo>
                <a:cubicBezTo>
                  <a:pt x="1" y="36"/>
                  <a:pt x="1" y="36"/>
                  <a:pt x="1" y="36"/>
                </a:cubicBezTo>
                <a:cubicBezTo>
                  <a:pt x="1" y="37"/>
                  <a:pt x="1" y="37"/>
                  <a:pt x="1" y="37"/>
                </a:cubicBezTo>
                <a:cubicBezTo>
                  <a:pt x="2" y="37"/>
                  <a:pt x="2" y="37"/>
                  <a:pt x="2" y="37"/>
                </a:cubicBezTo>
                <a:cubicBezTo>
                  <a:pt x="2" y="37"/>
                  <a:pt x="2" y="37"/>
                  <a:pt x="2" y="37"/>
                </a:cubicBezTo>
                <a:cubicBezTo>
                  <a:pt x="3" y="38"/>
                  <a:pt x="3" y="38"/>
                  <a:pt x="3" y="38"/>
                </a:cubicBezTo>
                <a:cubicBezTo>
                  <a:pt x="3" y="38"/>
                  <a:pt x="3" y="38"/>
                  <a:pt x="3" y="38"/>
                </a:cubicBezTo>
                <a:cubicBezTo>
                  <a:pt x="3" y="39"/>
                  <a:pt x="3" y="39"/>
                  <a:pt x="3" y="39"/>
                </a:cubicBezTo>
                <a:cubicBezTo>
                  <a:pt x="2" y="39"/>
                  <a:pt x="2" y="39"/>
                  <a:pt x="2" y="39"/>
                </a:cubicBezTo>
                <a:cubicBezTo>
                  <a:pt x="2" y="39"/>
                  <a:pt x="2" y="39"/>
                  <a:pt x="2" y="39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3" y="41"/>
                  <a:pt x="3" y="41"/>
                  <a:pt x="3" y="41"/>
                </a:cubicBezTo>
                <a:cubicBezTo>
                  <a:pt x="3" y="41"/>
                  <a:pt x="3" y="41"/>
                  <a:pt x="3" y="41"/>
                </a:cubicBezTo>
                <a:cubicBezTo>
                  <a:pt x="3" y="41"/>
                  <a:pt x="3" y="42"/>
                  <a:pt x="3" y="42"/>
                </a:cubicBezTo>
                <a:cubicBezTo>
                  <a:pt x="3" y="42"/>
                  <a:pt x="3" y="42"/>
                  <a:pt x="3" y="42"/>
                </a:cubicBezTo>
                <a:cubicBezTo>
                  <a:pt x="3" y="42"/>
                  <a:pt x="3" y="42"/>
                  <a:pt x="3" y="42"/>
                </a:cubicBezTo>
                <a:cubicBezTo>
                  <a:pt x="3" y="42"/>
                  <a:pt x="4" y="42"/>
                  <a:pt x="4" y="43"/>
                </a:cubicBezTo>
                <a:cubicBezTo>
                  <a:pt x="4" y="43"/>
                  <a:pt x="4" y="43"/>
                  <a:pt x="4" y="43"/>
                </a:cubicBezTo>
                <a:cubicBezTo>
                  <a:pt x="4" y="43"/>
                  <a:pt x="4" y="43"/>
                  <a:pt x="4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43"/>
                  <a:pt x="6" y="43"/>
                  <a:pt x="6" y="43"/>
                </a:cubicBezTo>
                <a:cubicBezTo>
                  <a:pt x="6" y="43"/>
                  <a:pt x="7" y="43"/>
                  <a:pt x="7" y="43"/>
                </a:cubicBezTo>
                <a:cubicBezTo>
                  <a:pt x="7" y="43"/>
                  <a:pt x="7" y="43"/>
                  <a:pt x="7" y="43"/>
                </a:cubicBezTo>
                <a:cubicBezTo>
                  <a:pt x="8" y="43"/>
                  <a:pt x="8" y="43"/>
                  <a:pt x="8" y="43"/>
                </a:cubicBezTo>
                <a:cubicBezTo>
                  <a:pt x="8" y="43"/>
                  <a:pt x="8" y="43"/>
                  <a:pt x="8" y="43"/>
                </a:cubicBezTo>
                <a:cubicBezTo>
                  <a:pt x="8" y="44"/>
                  <a:pt x="8" y="44"/>
                  <a:pt x="8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4"/>
                  <a:pt x="10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1" y="45"/>
                  <a:pt x="11" y="45"/>
                  <a:pt x="11" y="45"/>
                </a:cubicBezTo>
                <a:cubicBezTo>
                  <a:pt x="11" y="46"/>
                  <a:pt x="11" y="46"/>
                  <a:pt x="11" y="46"/>
                </a:cubicBezTo>
                <a:cubicBezTo>
                  <a:pt x="11" y="46"/>
                  <a:pt x="11" y="46"/>
                  <a:pt x="11" y="46"/>
                </a:cubicBezTo>
                <a:cubicBezTo>
                  <a:pt x="11" y="46"/>
                  <a:pt x="11" y="46"/>
                  <a:pt x="11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10" y="46"/>
                  <a:pt x="10" y="47"/>
                  <a:pt x="10" y="47"/>
                </a:cubicBezTo>
                <a:cubicBezTo>
                  <a:pt x="10" y="47"/>
                  <a:pt x="10" y="47"/>
                  <a:pt x="10" y="47"/>
                </a:cubicBezTo>
                <a:cubicBezTo>
                  <a:pt x="9" y="47"/>
                  <a:pt x="9" y="47"/>
                  <a:pt x="9" y="47"/>
                </a:cubicBezTo>
                <a:cubicBezTo>
                  <a:pt x="9" y="48"/>
                  <a:pt x="9" y="48"/>
                  <a:pt x="9" y="48"/>
                </a:cubicBezTo>
                <a:cubicBezTo>
                  <a:pt x="9" y="48"/>
                  <a:pt x="9" y="48"/>
                  <a:pt x="9" y="48"/>
                </a:cubicBezTo>
                <a:cubicBezTo>
                  <a:pt x="9" y="49"/>
                  <a:pt x="9" y="49"/>
                  <a:pt x="9" y="49"/>
                </a:cubicBezTo>
                <a:cubicBezTo>
                  <a:pt x="9" y="49"/>
                  <a:pt x="9" y="49"/>
                  <a:pt x="9" y="49"/>
                </a:cubicBezTo>
                <a:cubicBezTo>
                  <a:pt x="9" y="50"/>
                  <a:pt x="9" y="50"/>
                  <a:pt x="9" y="50"/>
                </a:cubicBezTo>
                <a:cubicBezTo>
                  <a:pt x="9" y="50"/>
                  <a:pt x="9" y="50"/>
                  <a:pt x="9" y="50"/>
                </a:cubicBezTo>
                <a:cubicBezTo>
                  <a:pt x="9" y="50"/>
                  <a:pt x="8" y="51"/>
                  <a:pt x="8" y="51"/>
                </a:cubicBezTo>
                <a:cubicBezTo>
                  <a:pt x="8" y="51"/>
                  <a:pt x="8" y="51"/>
                  <a:pt x="8" y="51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5"/>
                  <a:pt x="8" y="55"/>
                  <a:pt x="8" y="55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5"/>
                  <a:pt x="9" y="55"/>
                  <a:pt x="9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11" y="55"/>
                  <a:pt x="11" y="55"/>
                  <a:pt x="11" y="55"/>
                </a:cubicBezTo>
                <a:cubicBezTo>
                  <a:pt x="11" y="55"/>
                  <a:pt x="11" y="55"/>
                  <a:pt x="11" y="55"/>
                </a:cubicBezTo>
                <a:cubicBezTo>
                  <a:pt x="12" y="55"/>
                  <a:pt x="12" y="55"/>
                  <a:pt x="12" y="55"/>
                </a:cubicBezTo>
                <a:cubicBezTo>
                  <a:pt x="13" y="55"/>
                  <a:pt x="13" y="55"/>
                  <a:pt x="13" y="55"/>
                </a:cubicBezTo>
                <a:cubicBezTo>
                  <a:pt x="13" y="55"/>
                  <a:pt x="13" y="55"/>
                  <a:pt x="13" y="55"/>
                </a:cubicBezTo>
                <a:cubicBezTo>
                  <a:pt x="13" y="55"/>
                  <a:pt x="13" y="55"/>
                  <a:pt x="13" y="55"/>
                </a:cubicBezTo>
                <a:cubicBezTo>
                  <a:pt x="14" y="55"/>
                  <a:pt x="14" y="55"/>
                  <a:pt x="14" y="55"/>
                </a:cubicBezTo>
                <a:cubicBezTo>
                  <a:pt x="14" y="55"/>
                  <a:pt x="14" y="55"/>
                  <a:pt x="14" y="54"/>
                </a:cubicBezTo>
                <a:cubicBezTo>
                  <a:pt x="14" y="54"/>
                  <a:pt x="13" y="54"/>
                  <a:pt x="13" y="54"/>
                </a:cubicBezTo>
                <a:cubicBezTo>
                  <a:pt x="13" y="54"/>
                  <a:pt x="13" y="54"/>
                  <a:pt x="13" y="54"/>
                </a:cubicBezTo>
                <a:cubicBezTo>
                  <a:pt x="13" y="54"/>
                  <a:pt x="13" y="54"/>
                  <a:pt x="13" y="54"/>
                </a:cubicBezTo>
                <a:cubicBezTo>
                  <a:pt x="14" y="53"/>
                  <a:pt x="14" y="53"/>
                  <a:pt x="14" y="53"/>
                </a:cubicBezTo>
                <a:cubicBezTo>
                  <a:pt x="14" y="53"/>
                  <a:pt x="14" y="53"/>
                  <a:pt x="14" y="53"/>
                </a:cubicBezTo>
                <a:cubicBezTo>
                  <a:pt x="14" y="53"/>
                  <a:pt x="14" y="53"/>
                  <a:pt x="14" y="53"/>
                </a:cubicBezTo>
                <a:cubicBezTo>
                  <a:pt x="15" y="54"/>
                  <a:pt x="15" y="54"/>
                  <a:pt x="15" y="54"/>
                </a:cubicBezTo>
                <a:cubicBezTo>
                  <a:pt x="15" y="54"/>
                  <a:pt x="15" y="54"/>
                  <a:pt x="15" y="54"/>
                </a:cubicBezTo>
                <a:cubicBezTo>
                  <a:pt x="15" y="54"/>
                  <a:pt x="15" y="54"/>
                  <a:pt x="15" y="54"/>
                </a:cubicBezTo>
                <a:cubicBezTo>
                  <a:pt x="15" y="54"/>
                  <a:pt x="15" y="54"/>
                  <a:pt x="15" y="54"/>
                </a:cubicBezTo>
                <a:cubicBezTo>
                  <a:pt x="16" y="54"/>
                  <a:pt x="16" y="54"/>
                  <a:pt x="16" y="54"/>
                </a:cubicBezTo>
                <a:cubicBezTo>
                  <a:pt x="16" y="54"/>
                  <a:pt x="16" y="54"/>
                  <a:pt x="16" y="54"/>
                </a:cubicBezTo>
                <a:cubicBezTo>
                  <a:pt x="16" y="54"/>
                  <a:pt x="16" y="54"/>
                  <a:pt x="16" y="54"/>
                </a:cubicBezTo>
                <a:cubicBezTo>
                  <a:pt x="16" y="54"/>
                  <a:pt x="16" y="54"/>
                  <a:pt x="16" y="54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4"/>
                  <a:pt x="17" y="54"/>
                  <a:pt x="17" y="54"/>
                </a:cubicBezTo>
                <a:cubicBezTo>
                  <a:pt x="18" y="54"/>
                  <a:pt x="18" y="54"/>
                  <a:pt x="18" y="54"/>
                </a:cubicBez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cubicBezTo>
                  <a:pt x="19" y="55"/>
                  <a:pt x="19" y="55"/>
                  <a:pt x="19" y="55"/>
                </a:cubicBezTo>
                <a:cubicBezTo>
                  <a:pt x="19" y="55"/>
                  <a:pt x="19" y="55"/>
                  <a:pt x="19" y="55"/>
                </a:cubicBezTo>
                <a:cubicBezTo>
                  <a:pt x="20" y="55"/>
                  <a:pt x="20" y="55"/>
                  <a:pt x="20" y="55"/>
                </a:cubicBezTo>
                <a:cubicBezTo>
                  <a:pt x="20" y="55"/>
                  <a:pt x="20" y="55"/>
                  <a:pt x="20" y="55"/>
                </a:cubicBezTo>
                <a:cubicBezTo>
                  <a:pt x="21" y="55"/>
                  <a:pt x="21" y="55"/>
                  <a:pt x="21" y="55"/>
                </a:cubicBezTo>
                <a:cubicBezTo>
                  <a:pt x="21" y="55"/>
                  <a:pt x="21" y="55"/>
                  <a:pt x="21" y="55"/>
                </a:cubicBezTo>
                <a:cubicBezTo>
                  <a:pt x="22" y="55"/>
                  <a:pt x="22" y="55"/>
                  <a:pt x="22" y="55"/>
                </a:cubicBezTo>
                <a:cubicBezTo>
                  <a:pt x="22" y="56"/>
                  <a:pt x="22" y="56"/>
                  <a:pt x="22" y="56"/>
                </a:cubicBezTo>
                <a:cubicBezTo>
                  <a:pt x="22" y="56"/>
                  <a:pt x="22" y="56"/>
                  <a:pt x="22" y="56"/>
                </a:cubicBezTo>
                <a:cubicBezTo>
                  <a:pt x="22" y="56"/>
                  <a:pt x="22" y="56"/>
                  <a:pt x="22" y="56"/>
                </a:cubicBezTo>
                <a:cubicBezTo>
                  <a:pt x="23" y="56"/>
                  <a:pt x="23" y="56"/>
                  <a:pt x="23" y="56"/>
                </a:cubicBezTo>
                <a:cubicBezTo>
                  <a:pt x="23" y="57"/>
                  <a:pt x="23" y="57"/>
                  <a:pt x="23" y="57"/>
                </a:cubicBezTo>
                <a:cubicBezTo>
                  <a:pt x="23" y="57"/>
                  <a:pt x="23" y="57"/>
                  <a:pt x="23" y="57"/>
                </a:cubicBezTo>
                <a:cubicBezTo>
                  <a:pt x="23" y="57"/>
                  <a:pt x="24" y="57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5"/>
                  <a:pt x="24" y="55"/>
                  <a:pt x="24" y="55"/>
                </a:cubicBezTo>
                <a:cubicBezTo>
                  <a:pt x="24" y="55"/>
                  <a:pt x="24" y="55"/>
                  <a:pt x="24" y="55"/>
                </a:cubicBezTo>
                <a:cubicBezTo>
                  <a:pt x="24" y="55"/>
                  <a:pt x="24" y="55"/>
                  <a:pt x="25" y="55"/>
                </a:cubicBezTo>
                <a:cubicBezTo>
                  <a:pt x="25" y="55"/>
                  <a:pt x="25" y="55"/>
                  <a:pt x="25" y="55"/>
                </a:cubicBezTo>
                <a:cubicBezTo>
                  <a:pt x="26" y="55"/>
                  <a:pt x="26" y="55"/>
                  <a:pt x="26" y="55"/>
                </a:cubicBezTo>
                <a:cubicBezTo>
                  <a:pt x="26" y="55"/>
                  <a:pt x="26" y="55"/>
                  <a:pt x="26" y="55"/>
                </a:cubicBezTo>
                <a:cubicBezTo>
                  <a:pt x="27" y="55"/>
                  <a:pt x="27" y="55"/>
                  <a:pt x="27" y="55"/>
                </a:cubicBezTo>
                <a:cubicBezTo>
                  <a:pt x="27" y="56"/>
                  <a:pt x="27" y="56"/>
                  <a:pt x="27" y="56"/>
                </a:cubicBezTo>
                <a:cubicBezTo>
                  <a:pt x="27" y="56"/>
                  <a:pt x="27" y="56"/>
                  <a:pt x="27" y="56"/>
                </a:cubicBezTo>
                <a:cubicBezTo>
                  <a:pt x="28" y="56"/>
                  <a:pt x="28" y="56"/>
                  <a:pt x="28" y="56"/>
                </a:cubicBezTo>
                <a:cubicBezTo>
                  <a:pt x="28" y="56"/>
                  <a:pt x="28" y="56"/>
                  <a:pt x="28" y="56"/>
                </a:cubicBezTo>
                <a:cubicBezTo>
                  <a:pt x="28" y="56"/>
                  <a:pt x="29" y="56"/>
                  <a:pt x="29" y="56"/>
                </a:cubicBezTo>
                <a:cubicBezTo>
                  <a:pt x="30" y="55"/>
                  <a:pt x="30" y="55"/>
                  <a:pt x="30" y="55"/>
                </a:cubicBezTo>
                <a:cubicBezTo>
                  <a:pt x="30" y="55"/>
                  <a:pt x="30" y="55"/>
                  <a:pt x="30" y="55"/>
                </a:cubicBezTo>
                <a:cubicBezTo>
                  <a:pt x="30" y="55"/>
                  <a:pt x="30" y="55"/>
                  <a:pt x="30" y="55"/>
                </a:cubicBezTo>
                <a:cubicBezTo>
                  <a:pt x="31" y="55"/>
                  <a:pt x="31" y="55"/>
                  <a:pt x="31" y="55"/>
                </a:cubicBezTo>
                <a:cubicBezTo>
                  <a:pt x="31" y="55"/>
                  <a:pt x="31" y="55"/>
                  <a:pt x="31" y="55"/>
                </a:cubicBezTo>
                <a:cubicBezTo>
                  <a:pt x="31" y="54"/>
                  <a:pt x="31" y="54"/>
                  <a:pt x="31" y="54"/>
                </a:cubicBezTo>
                <a:cubicBezTo>
                  <a:pt x="32" y="54"/>
                  <a:pt x="32" y="54"/>
                  <a:pt x="32" y="54"/>
                </a:cubicBezTo>
                <a:cubicBezTo>
                  <a:pt x="33" y="54"/>
                  <a:pt x="33" y="54"/>
                  <a:pt x="33" y="54"/>
                </a:cubicBezTo>
                <a:cubicBezTo>
                  <a:pt x="33" y="54"/>
                  <a:pt x="33" y="54"/>
                  <a:pt x="33" y="54"/>
                </a:cubicBezTo>
                <a:cubicBezTo>
                  <a:pt x="33" y="54"/>
                  <a:pt x="33" y="54"/>
                  <a:pt x="33" y="54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54"/>
                  <a:pt x="34" y="54"/>
                  <a:pt x="34" y="54"/>
                </a:cubicBezTo>
                <a:cubicBezTo>
                  <a:pt x="35" y="54"/>
                  <a:pt x="35" y="54"/>
                  <a:pt x="35" y="54"/>
                </a:cubicBezTo>
                <a:cubicBezTo>
                  <a:pt x="35" y="54"/>
                  <a:pt x="35" y="54"/>
                  <a:pt x="35" y="54"/>
                </a:cubicBezTo>
                <a:cubicBezTo>
                  <a:pt x="35" y="54"/>
                  <a:pt x="35" y="54"/>
                  <a:pt x="35" y="54"/>
                </a:cubicBezTo>
                <a:cubicBezTo>
                  <a:pt x="36" y="54"/>
                  <a:pt x="36" y="54"/>
                  <a:pt x="36" y="54"/>
                </a:cubicBezTo>
                <a:cubicBezTo>
                  <a:pt x="36" y="54"/>
                  <a:pt x="36" y="54"/>
                  <a:pt x="36" y="54"/>
                </a:cubicBezTo>
                <a:cubicBezTo>
                  <a:pt x="37" y="54"/>
                  <a:pt x="37" y="54"/>
                  <a:pt x="37" y="54"/>
                </a:cubicBezTo>
                <a:cubicBezTo>
                  <a:pt x="38" y="54"/>
                  <a:pt x="38" y="54"/>
                  <a:pt x="38" y="54"/>
                </a:cubicBezTo>
                <a:cubicBezTo>
                  <a:pt x="39" y="54"/>
                  <a:pt x="39" y="54"/>
                  <a:pt x="39" y="54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53"/>
                  <a:pt x="40" y="53"/>
                  <a:pt x="40" y="53"/>
                </a:cubicBezTo>
                <a:cubicBezTo>
                  <a:pt x="40" y="51"/>
                  <a:pt x="40" y="51"/>
                  <a:pt x="40" y="51"/>
                </a:cubicBezTo>
                <a:cubicBezTo>
                  <a:pt x="40" y="50"/>
                  <a:pt x="40" y="50"/>
                  <a:pt x="40" y="50"/>
                </a:cubicBezTo>
                <a:cubicBezTo>
                  <a:pt x="40" y="49"/>
                  <a:pt x="40" y="49"/>
                  <a:pt x="40" y="49"/>
                </a:cubicBezTo>
                <a:cubicBezTo>
                  <a:pt x="41" y="49"/>
                  <a:pt x="41" y="49"/>
                  <a:pt x="41" y="49"/>
                </a:cubicBezTo>
                <a:cubicBezTo>
                  <a:pt x="42" y="48"/>
                  <a:pt x="42" y="48"/>
                  <a:pt x="42" y="48"/>
                </a:cubicBezTo>
                <a:cubicBezTo>
                  <a:pt x="43" y="47"/>
                  <a:pt x="43" y="47"/>
                  <a:pt x="43" y="47"/>
                </a:cubicBezTo>
                <a:cubicBezTo>
                  <a:pt x="44" y="46"/>
                  <a:pt x="44" y="46"/>
                  <a:pt x="44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5" y="45"/>
                  <a:pt x="45" y="45"/>
                  <a:pt x="45" y="45"/>
                </a:cubicBezTo>
                <a:cubicBezTo>
                  <a:pt x="44" y="44"/>
                  <a:pt x="44" y="44"/>
                  <a:pt x="44" y="44"/>
                </a:cubicBezTo>
                <a:cubicBezTo>
                  <a:pt x="44" y="44"/>
                  <a:pt x="44" y="44"/>
                  <a:pt x="44" y="44"/>
                </a:cubicBezTo>
                <a:cubicBezTo>
                  <a:pt x="43" y="43"/>
                  <a:pt x="43" y="43"/>
                  <a:pt x="43" y="43"/>
                </a:cubicBezTo>
                <a:cubicBezTo>
                  <a:pt x="42" y="42"/>
                  <a:pt x="42" y="42"/>
                  <a:pt x="42" y="42"/>
                </a:cubicBezTo>
                <a:cubicBezTo>
                  <a:pt x="41" y="41"/>
                  <a:pt x="41" y="41"/>
                  <a:pt x="41" y="41"/>
                </a:cubicBezTo>
                <a:cubicBezTo>
                  <a:pt x="40" y="40"/>
                  <a:pt x="40" y="40"/>
                  <a:pt x="40" y="40"/>
                </a:cubicBezTo>
                <a:cubicBezTo>
                  <a:pt x="38" y="39"/>
                  <a:pt x="38" y="39"/>
                  <a:pt x="38" y="39"/>
                </a:cubicBezTo>
                <a:cubicBezTo>
                  <a:pt x="38" y="38"/>
                  <a:pt x="38" y="38"/>
                  <a:pt x="38" y="38"/>
                </a:cubicBezTo>
                <a:cubicBezTo>
                  <a:pt x="38" y="37"/>
                  <a:pt x="38" y="37"/>
                  <a:pt x="38" y="37"/>
                </a:cubicBezTo>
                <a:cubicBezTo>
                  <a:pt x="38" y="36"/>
                  <a:pt x="38" y="36"/>
                  <a:pt x="38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36" y="34"/>
                  <a:pt x="36" y="34"/>
                  <a:pt x="36" y="34"/>
                </a:cubicBezTo>
                <a:cubicBezTo>
                  <a:pt x="37" y="33"/>
                  <a:pt x="37" y="33"/>
                  <a:pt x="37" y="33"/>
                </a:cubicBezTo>
                <a:cubicBezTo>
                  <a:pt x="38" y="32"/>
                  <a:pt x="38" y="32"/>
                  <a:pt x="38" y="32"/>
                </a:cubicBezTo>
                <a:cubicBezTo>
                  <a:pt x="40" y="32"/>
                  <a:pt x="40" y="32"/>
                  <a:pt x="40" y="32"/>
                </a:cubicBezTo>
                <a:cubicBezTo>
                  <a:pt x="42" y="32"/>
                  <a:pt x="42" y="32"/>
                  <a:pt x="42" y="32"/>
                </a:cubicBezTo>
                <a:cubicBezTo>
                  <a:pt x="44" y="31"/>
                  <a:pt x="44" y="31"/>
                  <a:pt x="44" y="31"/>
                </a:cubicBezTo>
                <a:cubicBezTo>
                  <a:pt x="45" y="30"/>
                  <a:pt x="45" y="30"/>
                  <a:pt x="45" y="30"/>
                </a:cubicBezTo>
                <a:cubicBezTo>
                  <a:pt x="46" y="29"/>
                  <a:pt x="46" y="29"/>
                  <a:pt x="46" y="29"/>
                </a:cubicBezTo>
                <a:cubicBezTo>
                  <a:pt x="47" y="29"/>
                  <a:pt x="47" y="29"/>
                  <a:pt x="47" y="29"/>
                </a:cubicBezTo>
                <a:cubicBezTo>
                  <a:pt x="49" y="29"/>
                  <a:pt x="49" y="29"/>
                  <a:pt x="49" y="29"/>
                </a:cubicBezTo>
                <a:cubicBezTo>
                  <a:pt x="50" y="29"/>
                  <a:pt x="50" y="29"/>
                  <a:pt x="50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29"/>
                  <a:pt x="52" y="29"/>
                  <a:pt x="52" y="29"/>
                </a:cubicBezTo>
                <a:cubicBezTo>
                  <a:pt x="52" y="28"/>
                  <a:pt x="52" y="28"/>
                  <a:pt x="52" y="28"/>
                </a:cubicBezTo>
                <a:cubicBezTo>
                  <a:pt x="52" y="28"/>
                  <a:pt x="52" y="28"/>
                  <a:pt x="52" y="28"/>
                </a:cubicBezTo>
                <a:cubicBezTo>
                  <a:pt x="53" y="26"/>
                  <a:pt x="53" y="26"/>
                  <a:pt x="53" y="26"/>
                </a:cubicBezTo>
                <a:cubicBezTo>
                  <a:pt x="52" y="26"/>
                  <a:pt x="52" y="26"/>
                  <a:pt x="52" y="26"/>
                </a:cubicBezTo>
                <a:cubicBezTo>
                  <a:pt x="52" y="24"/>
                  <a:pt x="52" y="24"/>
                  <a:pt x="52" y="24"/>
                </a:cubicBezTo>
                <a:cubicBezTo>
                  <a:pt x="51" y="23"/>
                  <a:pt x="51" y="23"/>
                  <a:pt x="51" y="23"/>
                </a:cubicBezTo>
                <a:cubicBezTo>
                  <a:pt x="51" y="22"/>
                  <a:pt x="51" y="22"/>
                  <a:pt x="51" y="22"/>
                </a:cubicBezTo>
                <a:cubicBezTo>
                  <a:pt x="51" y="21"/>
                  <a:pt x="51" y="21"/>
                  <a:pt x="51" y="21"/>
                </a:cubicBezTo>
                <a:cubicBezTo>
                  <a:pt x="51" y="20"/>
                  <a:pt x="51" y="20"/>
                  <a:pt x="51" y="20"/>
                </a:cubicBezTo>
                <a:cubicBezTo>
                  <a:pt x="50" y="19"/>
                  <a:pt x="50" y="19"/>
                  <a:pt x="50" y="19"/>
                </a:cubicBezTo>
                <a:cubicBezTo>
                  <a:pt x="50" y="17"/>
                  <a:pt x="50" y="17"/>
                  <a:pt x="50" y="17"/>
                </a:cubicBezTo>
                <a:cubicBezTo>
                  <a:pt x="50" y="16"/>
                  <a:pt x="50" y="16"/>
                  <a:pt x="50" y="16"/>
                </a:cubicBezTo>
                <a:cubicBezTo>
                  <a:pt x="50" y="16"/>
                  <a:pt x="50" y="16"/>
                  <a:pt x="50" y="16"/>
                </a:cubicBezTo>
                <a:cubicBezTo>
                  <a:pt x="49" y="15"/>
                  <a:pt x="49" y="15"/>
                  <a:pt x="49" y="15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2"/>
                  <a:pt x="48" y="12"/>
                  <a:pt x="48" y="12"/>
                </a:cubicBezTo>
                <a:cubicBezTo>
                  <a:pt x="49" y="11"/>
                  <a:pt x="49" y="11"/>
                  <a:pt x="49" y="11"/>
                </a:cubicBezTo>
                <a:cubicBezTo>
                  <a:pt x="49" y="10"/>
                  <a:pt x="49" y="10"/>
                  <a:pt x="49" y="10"/>
                </a:cubicBezTo>
                <a:cubicBezTo>
                  <a:pt x="48" y="9"/>
                  <a:pt x="48" y="9"/>
                  <a:pt x="48" y="9"/>
                </a:cubicBezTo>
                <a:cubicBezTo>
                  <a:pt x="48" y="8"/>
                  <a:pt x="48" y="8"/>
                  <a:pt x="48" y="8"/>
                </a:cubicBezTo>
                <a:cubicBezTo>
                  <a:pt x="48" y="7"/>
                  <a:pt x="48" y="7"/>
                  <a:pt x="48" y="7"/>
                </a:cubicBezTo>
                <a:cubicBezTo>
                  <a:pt x="48" y="6"/>
                  <a:pt x="48" y="6"/>
                  <a:pt x="48" y="6"/>
                </a:cubicBezTo>
                <a:cubicBezTo>
                  <a:pt x="47" y="6"/>
                  <a:pt x="47" y="6"/>
                  <a:pt x="47" y="6"/>
                </a:cubicBezTo>
                <a:cubicBezTo>
                  <a:pt x="47" y="6"/>
                  <a:pt x="47" y="6"/>
                  <a:pt x="47" y="6"/>
                </a:cubicBezTo>
                <a:cubicBezTo>
                  <a:pt x="46" y="5"/>
                  <a:pt x="46" y="5"/>
                  <a:pt x="46" y="5"/>
                </a:cubicBezTo>
                <a:cubicBezTo>
                  <a:pt x="46" y="4"/>
                  <a:pt x="46" y="4"/>
                  <a:pt x="46" y="4"/>
                </a:cubicBezTo>
                <a:cubicBezTo>
                  <a:pt x="44" y="4"/>
                  <a:pt x="44" y="4"/>
                  <a:pt x="44" y="4"/>
                </a:cubicBezTo>
                <a:cubicBezTo>
                  <a:pt x="44" y="4"/>
                  <a:pt x="44" y="4"/>
                  <a:pt x="44" y="4"/>
                </a:cubicBezTo>
                <a:cubicBezTo>
                  <a:pt x="43" y="3"/>
                  <a:pt x="43" y="3"/>
                  <a:pt x="43" y="3"/>
                </a:cubicBezTo>
                <a:cubicBezTo>
                  <a:pt x="41" y="3"/>
                  <a:pt x="41" y="3"/>
                  <a:pt x="41" y="3"/>
                </a:cubicBezTo>
                <a:cubicBezTo>
                  <a:pt x="41" y="3"/>
                  <a:pt x="41" y="3"/>
                  <a:pt x="41" y="3"/>
                </a:cubicBezTo>
                <a:cubicBezTo>
                  <a:pt x="40" y="2"/>
                  <a:pt x="40" y="2"/>
                  <a:pt x="40" y="2"/>
                </a:cubicBezTo>
                <a:cubicBezTo>
                  <a:pt x="39" y="2"/>
                  <a:pt x="39" y="2"/>
                  <a:pt x="39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3"/>
                  <a:pt x="37" y="3"/>
                  <a:pt x="37" y="3"/>
                </a:cubicBezTo>
                <a:cubicBezTo>
                  <a:pt x="36" y="4"/>
                  <a:pt x="36" y="4"/>
                  <a:pt x="36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4"/>
                  <a:pt x="34" y="4"/>
                  <a:pt x="34" y="4"/>
                </a:cubicBezTo>
                <a:cubicBezTo>
                  <a:pt x="34" y="4"/>
                  <a:pt x="33" y="4"/>
                  <a:pt x="33" y="4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5"/>
                  <a:pt x="33" y="5"/>
                  <a:pt x="33" y="5"/>
                </a:cubicBezTo>
                <a:cubicBezTo>
                  <a:pt x="32" y="5"/>
                  <a:pt x="32" y="5"/>
                  <a:pt x="32" y="5"/>
                </a:cubicBezTo>
                <a:cubicBezTo>
                  <a:pt x="32" y="5"/>
                  <a:pt x="32" y="5"/>
                  <a:pt x="32" y="5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6"/>
                  <a:pt x="31" y="6"/>
                  <a:pt x="31" y="6"/>
                </a:cubicBezTo>
                <a:cubicBezTo>
                  <a:pt x="30" y="6"/>
                  <a:pt x="30" y="6"/>
                  <a:pt x="30" y="6"/>
                </a:cubicBezTo>
                <a:cubicBezTo>
                  <a:pt x="29" y="6"/>
                  <a:pt x="29" y="6"/>
                  <a:pt x="29" y="6"/>
                </a:cubicBezTo>
                <a:cubicBezTo>
                  <a:pt x="29" y="6"/>
                  <a:pt x="29" y="6"/>
                  <a:pt x="29" y="6"/>
                </a:cubicBezTo>
                <a:cubicBezTo>
                  <a:pt x="29" y="7"/>
                  <a:pt x="29" y="7"/>
                  <a:pt x="29" y="7"/>
                </a:cubicBezTo>
                <a:cubicBezTo>
                  <a:pt x="28" y="7"/>
                  <a:pt x="28" y="7"/>
                  <a:pt x="28" y="7"/>
                </a:cubicBezTo>
                <a:cubicBezTo>
                  <a:pt x="28" y="7"/>
                  <a:pt x="28" y="7"/>
                  <a:pt x="28" y="7"/>
                </a:cubicBezTo>
                <a:cubicBezTo>
                  <a:pt x="28" y="7"/>
                  <a:pt x="28" y="7"/>
                  <a:pt x="28" y="7"/>
                </a:cubicBezTo>
                <a:cubicBezTo>
                  <a:pt x="27" y="7"/>
                  <a:pt x="27" y="7"/>
                  <a:pt x="27" y="7"/>
                </a:cubicBezTo>
                <a:cubicBezTo>
                  <a:pt x="27" y="7"/>
                  <a:pt x="27" y="7"/>
                  <a:pt x="27" y="7"/>
                </a:cubicBezTo>
                <a:cubicBezTo>
                  <a:pt x="26" y="7"/>
                  <a:pt x="26" y="7"/>
                  <a:pt x="26" y="7"/>
                </a:cubicBezTo>
                <a:cubicBezTo>
                  <a:pt x="26" y="8"/>
                  <a:pt x="26" y="8"/>
                  <a:pt x="26" y="8"/>
                </a:cubicBezTo>
                <a:cubicBezTo>
                  <a:pt x="25" y="7"/>
                  <a:pt x="25" y="7"/>
                  <a:pt x="25" y="7"/>
                </a:cubicBezTo>
                <a:cubicBezTo>
                  <a:pt x="25" y="7"/>
                  <a:pt x="25" y="7"/>
                  <a:pt x="25" y="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6" y="5"/>
                  <a:pt x="26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6" y="4"/>
                  <a:pt x="26" y="4"/>
                  <a:pt x="26" y="4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4" y="4"/>
                  <a:pt x="24" y="4"/>
                  <a:pt x="24" y="4"/>
                </a:cubicBezTo>
                <a:cubicBezTo>
                  <a:pt x="23" y="4"/>
                  <a:pt x="23" y="4"/>
                  <a:pt x="23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1" y="4"/>
                  <a:pt x="21" y="4"/>
                  <a:pt x="21" y="4"/>
                </a:cubicBezTo>
                <a:cubicBezTo>
                  <a:pt x="21" y="3"/>
                  <a:pt x="21" y="3"/>
                  <a:pt x="21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1"/>
                  <a:pt x="20" y="1"/>
                  <a:pt x="20" y="1"/>
                </a:cubicBezTo>
                <a:cubicBezTo>
                  <a:pt x="20" y="1"/>
                  <a:pt x="20" y="1"/>
                  <a:pt x="20" y="1"/>
                </a:cubicBezTo>
                <a:cubicBezTo>
                  <a:pt x="20" y="1"/>
                  <a:pt x="20" y="1"/>
                  <a:pt x="20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0"/>
                  <a:pt x="17" y="0"/>
                  <a:pt x="17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29" name="Freeform 55">
            <a:extLst>
              <a:ext uri="{FF2B5EF4-FFF2-40B4-BE49-F238E27FC236}">
                <a16:creationId xmlns:a16="http://schemas.microsoft.com/office/drawing/2014/main" id="{19E30B23-9A86-45F2-A612-27509D34A24B}"/>
              </a:ext>
            </a:extLst>
          </p:cNvPr>
          <p:cNvSpPr>
            <a:spLocks/>
          </p:cNvSpPr>
          <p:nvPr userDrawn="1"/>
        </p:nvSpPr>
        <p:spPr bwMode="auto">
          <a:xfrm>
            <a:off x="4260057" y="1481139"/>
            <a:ext cx="760810" cy="866775"/>
          </a:xfrm>
          <a:custGeom>
            <a:avLst/>
            <a:gdLst>
              <a:gd name="T0" fmla="*/ 31 w 150"/>
              <a:gd name="T1" fmla="*/ 109 h 123"/>
              <a:gd name="T2" fmla="*/ 26 w 150"/>
              <a:gd name="T3" fmla="*/ 114 h 123"/>
              <a:gd name="T4" fmla="*/ 16 w 150"/>
              <a:gd name="T5" fmla="*/ 122 h 123"/>
              <a:gd name="T6" fmla="*/ 6 w 150"/>
              <a:gd name="T7" fmla="*/ 120 h 123"/>
              <a:gd name="T8" fmla="*/ 7 w 150"/>
              <a:gd name="T9" fmla="*/ 114 h 123"/>
              <a:gd name="T10" fmla="*/ 4 w 150"/>
              <a:gd name="T11" fmla="*/ 111 h 123"/>
              <a:gd name="T12" fmla="*/ 5 w 150"/>
              <a:gd name="T13" fmla="*/ 108 h 123"/>
              <a:gd name="T14" fmla="*/ 6 w 150"/>
              <a:gd name="T15" fmla="*/ 103 h 123"/>
              <a:gd name="T16" fmla="*/ 3 w 150"/>
              <a:gd name="T17" fmla="*/ 101 h 123"/>
              <a:gd name="T18" fmla="*/ 8 w 150"/>
              <a:gd name="T19" fmla="*/ 97 h 123"/>
              <a:gd name="T20" fmla="*/ 6 w 150"/>
              <a:gd name="T21" fmla="*/ 95 h 123"/>
              <a:gd name="T22" fmla="*/ 4 w 150"/>
              <a:gd name="T23" fmla="*/ 90 h 123"/>
              <a:gd name="T24" fmla="*/ 8 w 150"/>
              <a:gd name="T25" fmla="*/ 85 h 123"/>
              <a:gd name="T26" fmla="*/ 14 w 150"/>
              <a:gd name="T27" fmla="*/ 83 h 123"/>
              <a:gd name="T28" fmla="*/ 18 w 150"/>
              <a:gd name="T29" fmla="*/ 81 h 123"/>
              <a:gd name="T30" fmla="*/ 20 w 150"/>
              <a:gd name="T31" fmla="*/ 78 h 123"/>
              <a:gd name="T32" fmla="*/ 29 w 150"/>
              <a:gd name="T33" fmla="*/ 75 h 123"/>
              <a:gd name="T34" fmla="*/ 37 w 150"/>
              <a:gd name="T35" fmla="*/ 70 h 123"/>
              <a:gd name="T36" fmla="*/ 29 w 150"/>
              <a:gd name="T37" fmla="*/ 74 h 123"/>
              <a:gd name="T38" fmla="*/ 32 w 150"/>
              <a:gd name="T39" fmla="*/ 67 h 123"/>
              <a:gd name="T40" fmla="*/ 39 w 150"/>
              <a:gd name="T41" fmla="*/ 62 h 123"/>
              <a:gd name="T42" fmla="*/ 42 w 150"/>
              <a:gd name="T43" fmla="*/ 56 h 123"/>
              <a:gd name="T44" fmla="*/ 46 w 150"/>
              <a:gd name="T45" fmla="*/ 51 h 123"/>
              <a:gd name="T46" fmla="*/ 48 w 150"/>
              <a:gd name="T47" fmla="*/ 47 h 123"/>
              <a:gd name="T48" fmla="*/ 59 w 150"/>
              <a:gd name="T49" fmla="*/ 40 h 123"/>
              <a:gd name="T50" fmla="*/ 61 w 150"/>
              <a:gd name="T51" fmla="*/ 37 h 123"/>
              <a:gd name="T52" fmla="*/ 57 w 150"/>
              <a:gd name="T53" fmla="*/ 34 h 123"/>
              <a:gd name="T54" fmla="*/ 65 w 150"/>
              <a:gd name="T55" fmla="*/ 32 h 123"/>
              <a:gd name="T56" fmla="*/ 72 w 150"/>
              <a:gd name="T57" fmla="*/ 27 h 123"/>
              <a:gd name="T58" fmla="*/ 73 w 150"/>
              <a:gd name="T59" fmla="*/ 20 h 123"/>
              <a:gd name="T60" fmla="*/ 75 w 150"/>
              <a:gd name="T61" fmla="*/ 15 h 123"/>
              <a:gd name="T62" fmla="*/ 77 w 150"/>
              <a:gd name="T63" fmla="*/ 15 h 123"/>
              <a:gd name="T64" fmla="*/ 81 w 150"/>
              <a:gd name="T65" fmla="*/ 14 h 123"/>
              <a:gd name="T66" fmla="*/ 88 w 150"/>
              <a:gd name="T67" fmla="*/ 15 h 123"/>
              <a:gd name="T68" fmla="*/ 92 w 150"/>
              <a:gd name="T69" fmla="*/ 13 h 123"/>
              <a:gd name="T70" fmla="*/ 94 w 150"/>
              <a:gd name="T71" fmla="*/ 9 h 123"/>
              <a:gd name="T72" fmla="*/ 106 w 150"/>
              <a:gd name="T73" fmla="*/ 11 h 123"/>
              <a:gd name="T74" fmla="*/ 113 w 150"/>
              <a:gd name="T75" fmla="*/ 3 h 123"/>
              <a:gd name="T76" fmla="*/ 121 w 150"/>
              <a:gd name="T77" fmla="*/ 2 h 123"/>
              <a:gd name="T78" fmla="*/ 116 w 150"/>
              <a:gd name="T79" fmla="*/ 9 h 123"/>
              <a:gd name="T80" fmla="*/ 123 w 150"/>
              <a:gd name="T81" fmla="*/ 3 h 123"/>
              <a:gd name="T82" fmla="*/ 126 w 150"/>
              <a:gd name="T83" fmla="*/ 6 h 123"/>
              <a:gd name="T84" fmla="*/ 135 w 150"/>
              <a:gd name="T85" fmla="*/ 1 h 123"/>
              <a:gd name="T86" fmla="*/ 134 w 150"/>
              <a:gd name="T87" fmla="*/ 7 h 123"/>
              <a:gd name="T88" fmla="*/ 144 w 150"/>
              <a:gd name="T89" fmla="*/ 4 h 123"/>
              <a:gd name="T90" fmla="*/ 144 w 150"/>
              <a:gd name="T91" fmla="*/ 10 h 123"/>
              <a:gd name="T92" fmla="*/ 145 w 150"/>
              <a:gd name="T93" fmla="*/ 14 h 123"/>
              <a:gd name="T94" fmla="*/ 145 w 150"/>
              <a:gd name="T95" fmla="*/ 16 h 123"/>
              <a:gd name="T96" fmla="*/ 140 w 150"/>
              <a:gd name="T97" fmla="*/ 16 h 123"/>
              <a:gd name="T98" fmla="*/ 125 w 150"/>
              <a:gd name="T99" fmla="*/ 12 h 123"/>
              <a:gd name="T100" fmla="*/ 116 w 150"/>
              <a:gd name="T101" fmla="*/ 24 h 123"/>
              <a:gd name="T102" fmla="*/ 99 w 150"/>
              <a:gd name="T103" fmla="*/ 21 h 123"/>
              <a:gd name="T104" fmla="*/ 88 w 150"/>
              <a:gd name="T105" fmla="*/ 25 h 123"/>
              <a:gd name="T106" fmla="*/ 76 w 150"/>
              <a:gd name="T107" fmla="*/ 26 h 123"/>
              <a:gd name="T108" fmla="*/ 66 w 150"/>
              <a:gd name="T109" fmla="*/ 35 h 123"/>
              <a:gd name="T110" fmla="*/ 58 w 150"/>
              <a:gd name="T111" fmla="*/ 50 h 123"/>
              <a:gd name="T112" fmla="*/ 50 w 150"/>
              <a:gd name="T113" fmla="*/ 64 h 123"/>
              <a:gd name="T114" fmla="*/ 43 w 150"/>
              <a:gd name="T115" fmla="*/ 71 h 123"/>
              <a:gd name="T116" fmla="*/ 41 w 150"/>
              <a:gd name="T117" fmla="*/ 91 h 123"/>
              <a:gd name="T118" fmla="*/ 43 w 150"/>
              <a:gd name="T119" fmla="*/ 103 h 123"/>
              <a:gd name="T120" fmla="*/ 35 w 150"/>
              <a:gd name="T121" fmla="*/ 11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0" h="123">
                <a:moveTo>
                  <a:pt x="35" y="114"/>
                </a:moveTo>
                <a:cubicBezTo>
                  <a:pt x="35" y="113"/>
                  <a:pt x="35" y="113"/>
                  <a:pt x="35" y="113"/>
                </a:cubicBezTo>
                <a:cubicBezTo>
                  <a:pt x="32" y="113"/>
                  <a:pt x="32" y="113"/>
                  <a:pt x="32" y="113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32" y="110"/>
                  <a:pt x="32" y="110"/>
                  <a:pt x="32" y="110"/>
                </a:cubicBezTo>
                <a:cubicBezTo>
                  <a:pt x="32" y="110"/>
                  <a:pt x="32" y="110"/>
                  <a:pt x="32" y="110"/>
                </a:cubicBezTo>
                <a:cubicBezTo>
                  <a:pt x="32" y="109"/>
                  <a:pt x="32" y="109"/>
                  <a:pt x="32" y="109"/>
                </a:cubicBezTo>
                <a:cubicBezTo>
                  <a:pt x="32" y="108"/>
                  <a:pt x="32" y="108"/>
                  <a:pt x="32" y="108"/>
                </a:cubicBezTo>
                <a:cubicBezTo>
                  <a:pt x="32" y="108"/>
                  <a:pt x="32" y="108"/>
                  <a:pt x="32" y="108"/>
                </a:cubicBezTo>
                <a:cubicBezTo>
                  <a:pt x="32" y="107"/>
                  <a:pt x="32" y="107"/>
                  <a:pt x="32" y="107"/>
                </a:cubicBezTo>
                <a:cubicBezTo>
                  <a:pt x="32" y="107"/>
                  <a:pt x="32" y="107"/>
                  <a:pt x="32" y="107"/>
                </a:cubicBezTo>
                <a:cubicBezTo>
                  <a:pt x="31" y="108"/>
                  <a:pt x="31" y="108"/>
                  <a:pt x="31" y="108"/>
                </a:cubicBezTo>
                <a:cubicBezTo>
                  <a:pt x="31" y="109"/>
                  <a:pt x="31" y="109"/>
                  <a:pt x="31" y="109"/>
                </a:cubicBezTo>
                <a:cubicBezTo>
                  <a:pt x="31" y="109"/>
                  <a:pt x="31" y="109"/>
                  <a:pt x="31" y="109"/>
                </a:cubicBezTo>
                <a:cubicBezTo>
                  <a:pt x="30" y="110"/>
                  <a:pt x="30" y="110"/>
                  <a:pt x="30" y="110"/>
                </a:cubicBezTo>
                <a:cubicBezTo>
                  <a:pt x="30" y="110"/>
                  <a:pt x="30" y="110"/>
                  <a:pt x="30" y="111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29" y="113"/>
                  <a:pt x="29" y="113"/>
                  <a:pt x="29" y="113"/>
                </a:cubicBezTo>
                <a:cubicBezTo>
                  <a:pt x="29" y="114"/>
                  <a:pt x="29" y="114"/>
                  <a:pt x="29" y="114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27" y="114"/>
                  <a:pt x="27" y="114"/>
                  <a:pt x="27" y="114"/>
                </a:cubicBezTo>
                <a:cubicBezTo>
                  <a:pt x="27" y="114"/>
                  <a:pt x="27" y="114"/>
                  <a:pt x="27" y="114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6" y="115"/>
                  <a:pt x="26" y="115"/>
                  <a:pt x="26" y="115"/>
                </a:cubicBezTo>
                <a:cubicBezTo>
                  <a:pt x="25" y="116"/>
                  <a:pt x="25" y="116"/>
                  <a:pt x="25" y="116"/>
                </a:cubicBezTo>
                <a:cubicBezTo>
                  <a:pt x="25" y="116"/>
                  <a:pt x="25" y="116"/>
                  <a:pt x="25" y="116"/>
                </a:cubicBezTo>
                <a:cubicBezTo>
                  <a:pt x="24" y="117"/>
                  <a:pt x="24" y="117"/>
                  <a:pt x="24" y="117"/>
                </a:cubicBezTo>
                <a:cubicBezTo>
                  <a:pt x="23" y="119"/>
                  <a:pt x="23" y="119"/>
                  <a:pt x="23" y="119"/>
                </a:cubicBezTo>
                <a:cubicBezTo>
                  <a:pt x="22" y="119"/>
                  <a:pt x="22" y="119"/>
                  <a:pt x="22" y="119"/>
                </a:cubicBezTo>
                <a:cubicBezTo>
                  <a:pt x="21" y="119"/>
                  <a:pt x="21" y="119"/>
                  <a:pt x="21" y="119"/>
                </a:cubicBezTo>
                <a:cubicBezTo>
                  <a:pt x="20" y="121"/>
                  <a:pt x="20" y="121"/>
                  <a:pt x="20" y="121"/>
                </a:cubicBezTo>
                <a:cubicBezTo>
                  <a:pt x="20" y="121"/>
                  <a:pt x="20" y="121"/>
                  <a:pt x="20" y="121"/>
                </a:cubicBezTo>
                <a:cubicBezTo>
                  <a:pt x="18" y="122"/>
                  <a:pt x="18" y="122"/>
                  <a:pt x="18" y="122"/>
                </a:cubicBezTo>
                <a:cubicBezTo>
                  <a:pt x="18" y="122"/>
                  <a:pt x="18" y="122"/>
                  <a:pt x="18" y="122"/>
                </a:cubicBezTo>
                <a:cubicBezTo>
                  <a:pt x="17" y="122"/>
                  <a:pt x="17" y="122"/>
                  <a:pt x="17" y="122"/>
                </a:cubicBezTo>
                <a:cubicBezTo>
                  <a:pt x="17" y="122"/>
                  <a:pt x="17" y="122"/>
                  <a:pt x="17" y="122"/>
                </a:cubicBezTo>
                <a:cubicBezTo>
                  <a:pt x="16" y="122"/>
                  <a:pt x="16" y="122"/>
                  <a:pt x="16" y="122"/>
                </a:cubicBezTo>
                <a:cubicBezTo>
                  <a:pt x="15" y="123"/>
                  <a:pt x="15" y="123"/>
                  <a:pt x="15" y="123"/>
                </a:cubicBezTo>
                <a:cubicBezTo>
                  <a:pt x="14" y="123"/>
                  <a:pt x="14" y="123"/>
                  <a:pt x="14" y="123"/>
                </a:cubicBezTo>
                <a:cubicBezTo>
                  <a:pt x="13" y="123"/>
                  <a:pt x="13" y="123"/>
                  <a:pt x="13" y="123"/>
                </a:cubicBezTo>
                <a:cubicBezTo>
                  <a:pt x="11" y="123"/>
                  <a:pt x="11" y="123"/>
                  <a:pt x="11" y="123"/>
                </a:cubicBezTo>
                <a:cubicBezTo>
                  <a:pt x="11" y="122"/>
                  <a:pt x="11" y="122"/>
                  <a:pt x="11" y="122"/>
                </a:cubicBezTo>
                <a:cubicBezTo>
                  <a:pt x="9" y="122"/>
                  <a:pt x="9" y="122"/>
                  <a:pt x="9" y="122"/>
                </a:cubicBezTo>
                <a:cubicBezTo>
                  <a:pt x="9" y="122"/>
                  <a:pt x="9" y="122"/>
                  <a:pt x="9" y="122"/>
                </a:cubicBezTo>
                <a:cubicBezTo>
                  <a:pt x="9" y="122"/>
                  <a:pt x="9" y="122"/>
                  <a:pt x="9" y="122"/>
                </a:cubicBezTo>
                <a:cubicBezTo>
                  <a:pt x="9" y="122"/>
                  <a:pt x="9" y="121"/>
                  <a:pt x="10" y="121"/>
                </a:cubicBezTo>
                <a:cubicBezTo>
                  <a:pt x="10" y="121"/>
                  <a:pt x="10" y="121"/>
                  <a:pt x="10" y="121"/>
                </a:cubicBezTo>
                <a:cubicBezTo>
                  <a:pt x="9" y="121"/>
                  <a:pt x="9" y="121"/>
                  <a:pt x="9" y="121"/>
                </a:cubicBezTo>
                <a:cubicBezTo>
                  <a:pt x="8" y="121"/>
                  <a:pt x="8" y="121"/>
                  <a:pt x="8" y="121"/>
                </a:cubicBezTo>
                <a:cubicBezTo>
                  <a:pt x="6" y="121"/>
                  <a:pt x="6" y="121"/>
                  <a:pt x="6" y="121"/>
                </a:cubicBezTo>
                <a:cubicBezTo>
                  <a:pt x="6" y="120"/>
                  <a:pt x="6" y="120"/>
                  <a:pt x="6" y="120"/>
                </a:cubicBezTo>
                <a:cubicBezTo>
                  <a:pt x="5" y="120"/>
                  <a:pt x="5" y="120"/>
                  <a:pt x="5" y="120"/>
                </a:cubicBezTo>
                <a:cubicBezTo>
                  <a:pt x="4" y="119"/>
                  <a:pt x="4" y="119"/>
                  <a:pt x="4" y="119"/>
                </a:cubicBezTo>
                <a:cubicBezTo>
                  <a:pt x="4" y="118"/>
                  <a:pt x="4" y="118"/>
                  <a:pt x="4" y="118"/>
                </a:cubicBezTo>
                <a:cubicBezTo>
                  <a:pt x="3" y="118"/>
                  <a:pt x="3" y="118"/>
                  <a:pt x="3" y="118"/>
                </a:cubicBezTo>
                <a:cubicBezTo>
                  <a:pt x="3" y="117"/>
                  <a:pt x="3" y="117"/>
                  <a:pt x="3" y="117"/>
                </a:cubicBezTo>
                <a:cubicBezTo>
                  <a:pt x="3" y="116"/>
                  <a:pt x="3" y="116"/>
                  <a:pt x="3" y="116"/>
                </a:cubicBezTo>
                <a:cubicBezTo>
                  <a:pt x="3" y="115"/>
                  <a:pt x="3" y="115"/>
                  <a:pt x="3" y="115"/>
                </a:cubicBezTo>
                <a:cubicBezTo>
                  <a:pt x="4" y="114"/>
                  <a:pt x="4" y="114"/>
                  <a:pt x="4" y="114"/>
                </a:cubicBezTo>
                <a:cubicBezTo>
                  <a:pt x="4" y="115"/>
                  <a:pt x="4" y="115"/>
                  <a:pt x="4" y="115"/>
                </a:cubicBezTo>
                <a:cubicBezTo>
                  <a:pt x="5" y="115"/>
                  <a:pt x="5" y="115"/>
                  <a:pt x="5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7" y="114"/>
                  <a:pt x="7" y="114"/>
                  <a:pt x="7" y="114"/>
                </a:cubicBezTo>
                <a:cubicBezTo>
                  <a:pt x="7" y="114"/>
                  <a:pt x="7" y="114"/>
                  <a:pt x="7" y="114"/>
                </a:cubicBezTo>
                <a:cubicBezTo>
                  <a:pt x="6" y="114"/>
                  <a:pt x="6" y="114"/>
                  <a:pt x="6" y="114"/>
                </a:cubicBezTo>
                <a:cubicBezTo>
                  <a:pt x="6" y="114"/>
                  <a:pt x="6" y="114"/>
                  <a:pt x="6" y="114"/>
                </a:cubicBezTo>
                <a:cubicBezTo>
                  <a:pt x="5" y="114"/>
                  <a:pt x="5" y="114"/>
                  <a:pt x="5" y="114"/>
                </a:cubicBezTo>
                <a:cubicBezTo>
                  <a:pt x="5" y="113"/>
                  <a:pt x="5" y="113"/>
                  <a:pt x="5" y="113"/>
                </a:cubicBezTo>
                <a:cubicBezTo>
                  <a:pt x="6" y="112"/>
                  <a:pt x="6" y="112"/>
                  <a:pt x="6" y="112"/>
                </a:cubicBezTo>
                <a:cubicBezTo>
                  <a:pt x="7" y="112"/>
                  <a:pt x="7" y="112"/>
                  <a:pt x="7" y="112"/>
                </a:cubicBezTo>
                <a:cubicBezTo>
                  <a:pt x="6" y="112"/>
                  <a:pt x="6" y="112"/>
                  <a:pt x="6" y="112"/>
                </a:cubicBezTo>
                <a:cubicBezTo>
                  <a:pt x="6" y="111"/>
                  <a:pt x="6" y="111"/>
                  <a:pt x="6" y="111"/>
                </a:cubicBezTo>
                <a:cubicBezTo>
                  <a:pt x="7" y="111"/>
                  <a:pt x="7" y="111"/>
                  <a:pt x="7" y="111"/>
                </a:cubicBezTo>
                <a:cubicBezTo>
                  <a:pt x="7" y="110"/>
                  <a:pt x="7" y="110"/>
                  <a:pt x="7" y="110"/>
                </a:cubicBezTo>
                <a:cubicBezTo>
                  <a:pt x="7" y="110"/>
                  <a:pt x="7" y="110"/>
                  <a:pt x="7" y="110"/>
                </a:cubicBezTo>
                <a:cubicBezTo>
                  <a:pt x="6" y="111"/>
                  <a:pt x="6" y="111"/>
                  <a:pt x="6" y="111"/>
                </a:cubicBezTo>
                <a:cubicBezTo>
                  <a:pt x="5" y="111"/>
                  <a:pt x="5" y="111"/>
                  <a:pt x="5" y="111"/>
                </a:cubicBezTo>
                <a:cubicBezTo>
                  <a:pt x="5" y="111"/>
                  <a:pt x="4" y="110"/>
                  <a:pt x="4" y="111"/>
                </a:cubicBezTo>
                <a:cubicBezTo>
                  <a:pt x="3" y="111"/>
                  <a:pt x="4" y="111"/>
                  <a:pt x="4" y="111"/>
                </a:cubicBezTo>
                <a:cubicBezTo>
                  <a:pt x="3" y="112"/>
                  <a:pt x="3" y="112"/>
                  <a:pt x="3" y="112"/>
                </a:cubicBezTo>
                <a:cubicBezTo>
                  <a:pt x="2" y="112"/>
                  <a:pt x="2" y="112"/>
                  <a:pt x="2" y="112"/>
                </a:cubicBezTo>
                <a:cubicBezTo>
                  <a:pt x="1" y="112"/>
                  <a:pt x="1" y="112"/>
                  <a:pt x="1" y="112"/>
                </a:cubicBezTo>
                <a:cubicBezTo>
                  <a:pt x="1" y="112"/>
                  <a:pt x="1" y="112"/>
                  <a:pt x="1" y="112"/>
                </a:cubicBezTo>
                <a:cubicBezTo>
                  <a:pt x="1" y="111"/>
                  <a:pt x="1" y="111"/>
                  <a:pt x="1" y="111"/>
                </a:cubicBezTo>
                <a:cubicBezTo>
                  <a:pt x="1" y="111"/>
                  <a:pt x="1" y="111"/>
                  <a:pt x="1" y="111"/>
                </a:cubicBezTo>
                <a:cubicBezTo>
                  <a:pt x="2" y="110"/>
                  <a:pt x="2" y="110"/>
                  <a:pt x="2" y="110"/>
                </a:cubicBezTo>
                <a:cubicBezTo>
                  <a:pt x="3" y="110"/>
                  <a:pt x="3" y="110"/>
                  <a:pt x="3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5" y="108"/>
                  <a:pt x="5" y="108"/>
                  <a:pt x="5" y="108"/>
                </a:cubicBezTo>
                <a:cubicBezTo>
                  <a:pt x="6" y="108"/>
                  <a:pt x="6" y="108"/>
                  <a:pt x="6" y="108"/>
                </a:cubicBezTo>
                <a:cubicBezTo>
                  <a:pt x="6" y="108"/>
                  <a:pt x="6" y="108"/>
                  <a:pt x="6" y="108"/>
                </a:cubicBezTo>
                <a:cubicBezTo>
                  <a:pt x="6" y="108"/>
                  <a:pt x="5" y="108"/>
                  <a:pt x="5" y="108"/>
                </a:cubicBezTo>
                <a:cubicBezTo>
                  <a:pt x="4" y="108"/>
                  <a:pt x="4" y="108"/>
                  <a:pt x="4" y="108"/>
                </a:cubicBezTo>
                <a:cubicBezTo>
                  <a:pt x="4" y="107"/>
                  <a:pt x="4" y="107"/>
                  <a:pt x="4" y="107"/>
                </a:cubicBezTo>
                <a:cubicBezTo>
                  <a:pt x="4" y="106"/>
                  <a:pt x="4" y="106"/>
                  <a:pt x="4" y="106"/>
                </a:cubicBezTo>
                <a:cubicBezTo>
                  <a:pt x="5" y="105"/>
                  <a:pt x="5" y="105"/>
                  <a:pt x="5" y="105"/>
                </a:cubicBezTo>
                <a:cubicBezTo>
                  <a:pt x="7" y="105"/>
                  <a:pt x="7" y="105"/>
                  <a:pt x="7" y="105"/>
                </a:cubicBezTo>
                <a:cubicBezTo>
                  <a:pt x="7" y="104"/>
                  <a:pt x="7" y="104"/>
                  <a:pt x="7" y="104"/>
                </a:cubicBezTo>
                <a:cubicBezTo>
                  <a:pt x="7" y="104"/>
                  <a:pt x="7" y="104"/>
                  <a:pt x="7" y="104"/>
                </a:cubicBezTo>
                <a:cubicBezTo>
                  <a:pt x="8" y="103"/>
                  <a:pt x="8" y="103"/>
                  <a:pt x="8" y="103"/>
                </a:cubicBezTo>
                <a:cubicBezTo>
                  <a:pt x="8" y="103"/>
                  <a:pt x="8" y="103"/>
                  <a:pt x="8" y="103"/>
                </a:cubicBezTo>
                <a:cubicBezTo>
                  <a:pt x="8" y="103"/>
                  <a:pt x="8" y="103"/>
                  <a:pt x="8" y="103"/>
                </a:cubicBezTo>
                <a:cubicBezTo>
                  <a:pt x="9" y="103"/>
                  <a:pt x="9" y="103"/>
                  <a:pt x="9" y="103"/>
                </a:cubicBezTo>
                <a:cubicBezTo>
                  <a:pt x="9" y="103"/>
                  <a:pt x="8" y="102"/>
                  <a:pt x="8" y="102"/>
                </a:cubicBezTo>
                <a:cubicBezTo>
                  <a:pt x="7" y="102"/>
                  <a:pt x="7" y="102"/>
                  <a:pt x="7" y="102"/>
                </a:cubicBezTo>
                <a:cubicBezTo>
                  <a:pt x="6" y="103"/>
                  <a:pt x="6" y="103"/>
                  <a:pt x="6" y="103"/>
                </a:cubicBezTo>
                <a:cubicBezTo>
                  <a:pt x="6" y="104"/>
                  <a:pt x="6" y="104"/>
                  <a:pt x="6" y="104"/>
                </a:cubicBezTo>
                <a:cubicBezTo>
                  <a:pt x="6" y="104"/>
                  <a:pt x="5" y="104"/>
                  <a:pt x="5" y="105"/>
                </a:cubicBezTo>
                <a:cubicBezTo>
                  <a:pt x="5" y="105"/>
                  <a:pt x="4" y="105"/>
                  <a:pt x="4" y="105"/>
                </a:cubicBezTo>
                <a:cubicBezTo>
                  <a:pt x="4" y="105"/>
                  <a:pt x="5" y="106"/>
                  <a:pt x="3" y="104"/>
                </a:cubicBezTo>
                <a:cubicBezTo>
                  <a:pt x="2" y="103"/>
                  <a:pt x="3" y="104"/>
                  <a:pt x="3" y="104"/>
                </a:cubicBezTo>
                <a:cubicBezTo>
                  <a:pt x="2" y="104"/>
                  <a:pt x="2" y="104"/>
                  <a:pt x="2" y="104"/>
                </a:cubicBezTo>
                <a:cubicBezTo>
                  <a:pt x="1" y="104"/>
                  <a:pt x="1" y="104"/>
                  <a:pt x="1" y="104"/>
                </a:cubicBezTo>
                <a:cubicBezTo>
                  <a:pt x="1" y="104"/>
                  <a:pt x="1" y="104"/>
                  <a:pt x="1" y="104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03"/>
                  <a:pt x="0" y="103"/>
                  <a:pt x="0" y="103"/>
                </a:cubicBezTo>
                <a:cubicBezTo>
                  <a:pt x="2" y="102"/>
                  <a:pt x="2" y="102"/>
                  <a:pt x="2" y="102"/>
                </a:cubicBezTo>
                <a:cubicBezTo>
                  <a:pt x="2" y="102"/>
                  <a:pt x="2" y="102"/>
                  <a:pt x="2" y="102"/>
                </a:cubicBezTo>
                <a:cubicBezTo>
                  <a:pt x="3" y="101"/>
                  <a:pt x="3" y="101"/>
                  <a:pt x="3" y="101"/>
                </a:cubicBezTo>
                <a:cubicBezTo>
                  <a:pt x="3" y="101"/>
                  <a:pt x="3" y="101"/>
                  <a:pt x="3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4" y="100"/>
                  <a:pt x="3" y="100"/>
                </a:cubicBezTo>
                <a:cubicBezTo>
                  <a:pt x="2" y="100"/>
                  <a:pt x="2" y="100"/>
                  <a:pt x="2" y="100"/>
                </a:cubicBezTo>
                <a:cubicBezTo>
                  <a:pt x="2" y="100"/>
                  <a:pt x="2" y="99"/>
                  <a:pt x="2" y="99"/>
                </a:cubicBezTo>
                <a:cubicBezTo>
                  <a:pt x="1" y="99"/>
                  <a:pt x="1" y="99"/>
                  <a:pt x="1" y="99"/>
                </a:cubicBezTo>
                <a:cubicBezTo>
                  <a:pt x="1" y="99"/>
                  <a:pt x="1" y="99"/>
                  <a:pt x="1" y="99"/>
                </a:cubicBezTo>
                <a:cubicBezTo>
                  <a:pt x="1" y="98"/>
                  <a:pt x="1" y="98"/>
                  <a:pt x="1" y="98"/>
                </a:cubicBezTo>
                <a:cubicBezTo>
                  <a:pt x="1" y="98"/>
                  <a:pt x="1" y="98"/>
                  <a:pt x="2" y="98"/>
                </a:cubicBezTo>
                <a:cubicBezTo>
                  <a:pt x="2" y="97"/>
                  <a:pt x="3" y="96"/>
                  <a:pt x="3" y="96"/>
                </a:cubicBezTo>
                <a:cubicBezTo>
                  <a:pt x="5" y="97"/>
                  <a:pt x="5" y="97"/>
                  <a:pt x="5" y="97"/>
                </a:cubicBezTo>
                <a:cubicBezTo>
                  <a:pt x="7" y="97"/>
                  <a:pt x="7" y="97"/>
                  <a:pt x="7" y="97"/>
                </a:cubicBezTo>
                <a:cubicBezTo>
                  <a:pt x="7" y="97"/>
                  <a:pt x="7" y="97"/>
                  <a:pt x="7" y="97"/>
                </a:cubicBezTo>
                <a:cubicBezTo>
                  <a:pt x="8" y="97"/>
                  <a:pt x="8" y="97"/>
                  <a:pt x="8" y="97"/>
                </a:cubicBezTo>
                <a:cubicBezTo>
                  <a:pt x="8" y="97"/>
                  <a:pt x="8" y="97"/>
                  <a:pt x="8" y="97"/>
                </a:cubicBezTo>
                <a:cubicBezTo>
                  <a:pt x="9" y="97"/>
                  <a:pt x="9" y="97"/>
                  <a:pt x="9" y="97"/>
                </a:cubicBezTo>
                <a:cubicBezTo>
                  <a:pt x="10" y="97"/>
                  <a:pt x="10" y="97"/>
                  <a:pt x="10" y="97"/>
                </a:cubicBezTo>
                <a:cubicBezTo>
                  <a:pt x="11" y="97"/>
                  <a:pt x="11" y="97"/>
                  <a:pt x="11" y="97"/>
                </a:cubicBezTo>
                <a:cubicBezTo>
                  <a:pt x="12" y="97"/>
                  <a:pt x="12" y="97"/>
                  <a:pt x="12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4" y="96"/>
                  <a:pt x="14" y="96"/>
                  <a:pt x="14" y="96"/>
                </a:cubicBezTo>
                <a:cubicBezTo>
                  <a:pt x="14" y="96"/>
                  <a:pt x="14" y="97"/>
                  <a:pt x="13" y="95"/>
                </a:cubicBezTo>
                <a:cubicBezTo>
                  <a:pt x="12" y="94"/>
                  <a:pt x="12" y="95"/>
                  <a:pt x="12" y="95"/>
                </a:cubicBezTo>
                <a:cubicBezTo>
                  <a:pt x="11" y="95"/>
                  <a:pt x="11" y="95"/>
                  <a:pt x="11" y="95"/>
                </a:cubicBezTo>
                <a:cubicBezTo>
                  <a:pt x="10" y="95"/>
                  <a:pt x="10" y="95"/>
                  <a:pt x="10" y="95"/>
                </a:cubicBezTo>
                <a:cubicBezTo>
                  <a:pt x="9" y="95"/>
                  <a:pt x="9" y="95"/>
                  <a:pt x="9" y="95"/>
                </a:cubicBezTo>
                <a:cubicBezTo>
                  <a:pt x="8" y="95"/>
                  <a:pt x="8" y="95"/>
                  <a:pt x="8" y="95"/>
                </a:cubicBezTo>
                <a:cubicBezTo>
                  <a:pt x="6" y="95"/>
                  <a:pt x="6" y="95"/>
                  <a:pt x="6" y="95"/>
                </a:cubicBezTo>
                <a:cubicBezTo>
                  <a:pt x="6" y="95"/>
                  <a:pt x="6" y="95"/>
                  <a:pt x="6" y="95"/>
                </a:cubicBezTo>
                <a:cubicBezTo>
                  <a:pt x="4" y="95"/>
                  <a:pt x="4" y="95"/>
                  <a:pt x="4" y="95"/>
                </a:cubicBezTo>
                <a:cubicBezTo>
                  <a:pt x="2" y="95"/>
                  <a:pt x="2" y="95"/>
                  <a:pt x="2" y="95"/>
                </a:cubicBezTo>
                <a:cubicBezTo>
                  <a:pt x="0" y="95"/>
                  <a:pt x="0" y="95"/>
                  <a:pt x="0" y="95"/>
                </a:cubicBezTo>
                <a:cubicBezTo>
                  <a:pt x="1" y="94"/>
                  <a:pt x="1" y="94"/>
                  <a:pt x="1" y="94"/>
                </a:cubicBezTo>
                <a:cubicBezTo>
                  <a:pt x="1" y="94"/>
                  <a:pt x="2" y="94"/>
                  <a:pt x="2" y="94"/>
                </a:cubicBezTo>
                <a:cubicBezTo>
                  <a:pt x="3" y="94"/>
                  <a:pt x="4" y="94"/>
                  <a:pt x="3" y="94"/>
                </a:cubicBezTo>
                <a:cubicBezTo>
                  <a:pt x="1" y="94"/>
                  <a:pt x="1" y="93"/>
                  <a:pt x="1" y="93"/>
                </a:cubicBezTo>
                <a:cubicBezTo>
                  <a:pt x="1" y="92"/>
                  <a:pt x="1" y="92"/>
                  <a:pt x="1" y="92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91"/>
                  <a:pt x="0" y="91"/>
                  <a:pt x="0" y="91"/>
                </a:cubicBezTo>
                <a:cubicBezTo>
                  <a:pt x="2" y="90"/>
                  <a:pt x="2" y="90"/>
                  <a:pt x="2" y="90"/>
                </a:cubicBezTo>
                <a:cubicBezTo>
                  <a:pt x="4" y="90"/>
                  <a:pt x="4" y="90"/>
                  <a:pt x="4" y="90"/>
                </a:cubicBezTo>
                <a:cubicBezTo>
                  <a:pt x="5" y="90"/>
                  <a:pt x="5" y="90"/>
                  <a:pt x="5" y="90"/>
                </a:cubicBezTo>
                <a:cubicBezTo>
                  <a:pt x="5" y="90"/>
                  <a:pt x="4" y="90"/>
                  <a:pt x="4" y="90"/>
                </a:cubicBezTo>
                <a:cubicBezTo>
                  <a:pt x="4" y="89"/>
                  <a:pt x="3" y="89"/>
                  <a:pt x="3" y="89"/>
                </a:cubicBezTo>
                <a:cubicBezTo>
                  <a:pt x="2" y="89"/>
                  <a:pt x="2" y="88"/>
                  <a:pt x="2" y="88"/>
                </a:cubicBezTo>
                <a:cubicBezTo>
                  <a:pt x="3" y="88"/>
                  <a:pt x="3" y="88"/>
                  <a:pt x="3" y="88"/>
                </a:cubicBezTo>
                <a:cubicBezTo>
                  <a:pt x="3" y="87"/>
                  <a:pt x="3" y="87"/>
                  <a:pt x="3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87"/>
                  <a:pt x="6" y="87"/>
                  <a:pt x="6" y="87"/>
                </a:cubicBezTo>
                <a:cubicBezTo>
                  <a:pt x="6" y="87"/>
                  <a:pt x="7" y="88"/>
                  <a:pt x="6" y="88"/>
                </a:cubicBezTo>
                <a:cubicBezTo>
                  <a:pt x="6" y="87"/>
                  <a:pt x="5" y="86"/>
                  <a:pt x="5" y="86"/>
                </a:cubicBezTo>
                <a:cubicBezTo>
                  <a:pt x="6" y="86"/>
                  <a:pt x="6" y="86"/>
                  <a:pt x="6" y="86"/>
                </a:cubicBezTo>
                <a:cubicBezTo>
                  <a:pt x="7" y="86"/>
                  <a:pt x="7" y="86"/>
                  <a:pt x="7" y="86"/>
                </a:cubicBezTo>
                <a:cubicBezTo>
                  <a:pt x="8" y="86"/>
                  <a:pt x="8" y="86"/>
                  <a:pt x="8" y="86"/>
                </a:cubicBezTo>
                <a:cubicBezTo>
                  <a:pt x="8" y="85"/>
                  <a:pt x="8" y="85"/>
                  <a:pt x="8" y="85"/>
                </a:cubicBezTo>
                <a:cubicBezTo>
                  <a:pt x="8" y="85"/>
                  <a:pt x="8" y="85"/>
                  <a:pt x="8" y="85"/>
                </a:cubicBezTo>
                <a:cubicBezTo>
                  <a:pt x="8" y="85"/>
                  <a:pt x="8" y="85"/>
                  <a:pt x="8" y="85"/>
                </a:cubicBezTo>
                <a:cubicBezTo>
                  <a:pt x="9" y="84"/>
                  <a:pt x="7" y="84"/>
                  <a:pt x="9" y="84"/>
                </a:cubicBezTo>
                <a:cubicBezTo>
                  <a:pt x="11" y="85"/>
                  <a:pt x="12" y="86"/>
                  <a:pt x="12" y="86"/>
                </a:cubicBezTo>
                <a:cubicBezTo>
                  <a:pt x="12" y="87"/>
                  <a:pt x="12" y="87"/>
                  <a:pt x="12" y="87"/>
                </a:cubicBezTo>
                <a:cubicBezTo>
                  <a:pt x="12" y="86"/>
                  <a:pt x="12" y="86"/>
                  <a:pt x="12" y="86"/>
                </a:cubicBezTo>
                <a:cubicBezTo>
                  <a:pt x="12" y="85"/>
                  <a:pt x="12" y="85"/>
                  <a:pt x="12" y="85"/>
                </a:cubicBezTo>
                <a:cubicBezTo>
                  <a:pt x="11" y="85"/>
                  <a:pt x="11" y="85"/>
                  <a:pt x="11" y="85"/>
                </a:cubicBezTo>
                <a:cubicBezTo>
                  <a:pt x="11" y="85"/>
                  <a:pt x="11" y="84"/>
                  <a:pt x="10" y="84"/>
                </a:cubicBezTo>
                <a:cubicBezTo>
                  <a:pt x="9" y="84"/>
                  <a:pt x="9" y="84"/>
                  <a:pt x="9" y="84"/>
                </a:cubicBezTo>
                <a:cubicBezTo>
                  <a:pt x="8" y="83"/>
                  <a:pt x="8" y="83"/>
                  <a:pt x="8" y="83"/>
                </a:cubicBezTo>
                <a:cubicBezTo>
                  <a:pt x="9" y="83"/>
                  <a:pt x="9" y="83"/>
                  <a:pt x="9" y="83"/>
                </a:cubicBezTo>
                <a:cubicBezTo>
                  <a:pt x="10" y="83"/>
                  <a:pt x="10" y="83"/>
                  <a:pt x="10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3" y="83"/>
                  <a:pt x="13" y="83"/>
                  <a:pt x="13" y="83"/>
                </a:cubicBezTo>
                <a:cubicBezTo>
                  <a:pt x="14" y="83"/>
                  <a:pt x="14" y="83"/>
                  <a:pt x="14" y="83"/>
                </a:cubicBezTo>
                <a:cubicBezTo>
                  <a:pt x="14" y="83"/>
                  <a:pt x="14" y="83"/>
                  <a:pt x="14" y="83"/>
                </a:cubicBezTo>
                <a:cubicBezTo>
                  <a:pt x="15" y="82"/>
                  <a:pt x="15" y="82"/>
                  <a:pt x="15" y="82"/>
                </a:cubicBezTo>
                <a:cubicBezTo>
                  <a:pt x="15" y="82"/>
                  <a:pt x="15" y="82"/>
                  <a:pt x="14" y="82"/>
                </a:cubicBezTo>
                <a:cubicBezTo>
                  <a:pt x="13" y="82"/>
                  <a:pt x="14" y="81"/>
                  <a:pt x="13" y="81"/>
                </a:cubicBezTo>
                <a:cubicBezTo>
                  <a:pt x="12" y="81"/>
                  <a:pt x="12" y="81"/>
                  <a:pt x="12" y="81"/>
                </a:cubicBezTo>
                <a:cubicBezTo>
                  <a:pt x="11" y="80"/>
                  <a:pt x="11" y="80"/>
                  <a:pt x="11" y="80"/>
                </a:cubicBezTo>
                <a:cubicBezTo>
                  <a:pt x="11" y="80"/>
                  <a:pt x="10" y="80"/>
                  <a:pt x="11" y="80"/>
                </a:cubicBezTo>
                <a:cubicBezTo>
                  <a:pt x="13" y="80"/>
                  <a:pt x="13" y="80"/>
                  <a:pt x="13" y="80"/>
                </a:cubicBezTo>
                <a:cubicBezTo>
                  <a:pt x="15" y="80"/>
                  <a:pt x="15" y="80"/>
                  <a:pt x="15" y="80"/>
                </a:cubicBezTo>
                <a:cubicBezTo>
                  <a:pt x="15" y="79"/>
                  <a:pt x="15" y="79"/>
                  <a:pt x="15" y="79"/>
                </a:cubicBezTo>
                <a:cubicBezTo>
                  <a:pt x="16" y="79"/>
                  <a:pt x="16" y="79"/>
                  <a:pt x="16" y="79"/>
                </a:cubicBezTo>
                <a:cubicBezTo>
                  <a:pt x="16" y="79"/>
                  <a:pt x="15" y="79"/>
                  <a:pt x="16" y="80"/>
                </a:cubicBezTo>
                <a:cubicBezTo>
                  <a:pt x="17" y="81"/>
                  <a:pt x="17" y="81"/>
                  <a:pt x="17" y="81"/>
                </a:cubicBezTo>
                <a:cubicBezTo>
                  <a:pt x="18" y="81"/>
                  <a:pt x="18" y="81"/>
                  <a:pt x="18" y="81"/>
                </a:cubicBezTo>
                <a:cubicBezTo>
                  <a:pt x="18" y="81"/>
                  <a:pt x="18" y="81"/>
                  <a:pt x="18" y="81"/>
                </a:cubicBezTo>
                <a:cubicBezTo>
                  <a:pt x="19" y="82"/>
                  <a:pt x="19" y="82"/>
                  <a:pt x="19" y="82"/>
                </a:cubicBezTo>
                <a:cubicBezTo>
                  <a:pt x="19" y="82"/>
                  <a:pt x="19" y="82"/>
                  <a:pt x="19" y="82"/>
                </a:cubicBezTo>
                <a:cubicBezTo>
                  <a:pt x="19" y="81"/>
                  <a:pt x="19" y="81"/>
                  <a:pt x="19" y="81"/>
                </a:cubicBezTo>
                <a:cubicBezTo>
                  <a:pt x="18" y="80"/>
                  <a:pt x="18" y="80"/>
                  <a:pt x="18" y="80"/>
                </a:cubicBezTo>
                <a:cubicBezTo>
                  <a:pt x="17" y="79"/>
                  <a:pt x="17" y="79"/>
                  <a:pt x="17" y="79"/>
                </a:cubicBezTo>
                <a:cubicBezTo>
                  <a:pt x="18" y="79"/>
                  <a:pt x="18" y="79"/>
                  <a:pt x="18" y="79"/>
                </a:cubicBezTo>
                <a:cubicBezTo>
                  <a:pt x="19" y="80"/>
                  <a:pt x="19" y="80"/>
                  <a:pt x="19" y="80"/>
                </a:cubicBezTo>
                <a:cubicBezTo>
                  <a:pt x="19" y="80"/>
                  <a:pt x="19" y="80"/>
                  <a:pt x="19" y="80"/>
                </a:cubicBezTo>
                <a:cubicBezTo>
                  <a:pt x="21" y="81"/>
                  <a:pt x="21" y="81"/>
                  <a:pt x="21" y="81"/>
                </a:cubicBezTo>
                <a:cubicBezTo>
                  <a:pt x="20" y="79"/>
                  <a:pt x="20" y="79"/>
                  <a:pt x="20" y="79"/>
                </a:cubicBezTo>
                <a:cubicBezTo>
                  <a:pt x="19" y="79"/>
                  <a:pt x="19" y="79"/>
                  <a:pt x="19" y="79"/>
                </a:cubicBezTo>
                <a:cubicBezTo>
                  <a:pt x="20" y="78"/>
                  <a:pt x="20" y="78"/>
                  <a:pt x="20" y="78"/>
                </a:cubicBezTo>
                <a:cubicBezTo>
                  <a:pt x="20" y="78"/>
                  <a:pt x="20" y="78"/>
                  <a:pt x="20" y="78"/>
                </a:cubicBezTo>
                <a:cubicBezTo>
                  <a:pt x="20" y="77"/>
                  <a:pt x="20" y="77"/>
                  <a:pt x="20" y="77"/>
                </a:cubicBezTo>
                <a:cubicBezTo>
                  <a:pt x="21" y="76"/>
                  <a:pt x="21" y="76"/>
                  <a:pt x="21" y="76"/>
                </a:cubicBezTo>
                <a:cubicBezTo>
                  <a:pt x="23" y="76"/>
                  <a:pt x="23" y="76"/>
                  <a:pt x="23" y="76"/>
                </a:cubicBezTo>
                <a:cubicBezTo>
                  <a:pt x="23" y="76"/>
                  <a:pt x="23" y="75"/>
                  <a:pt x="23" y="75"/>
                </a:cubicBezTo>
                <a:cubicBezTo>
                  <a:pt x="23" y="76"/>
                  <a:pt x="22" y="77"/>
                  <a:pt x="23" y="77"/>
                </a:cubicBezTo>
                <a:cubicBezTo>
                  <a:pt x="23" y="76"/>
                  <a:pt x="24" y="75"/>
                  <a:pt x="24" y="75"/>
                </a:cubicBezTo>
                <a:cubicBezTo>
                  <a:pt x="25" y="75"/>
                  <a:pt x="25" y="75"/>
                  <a:pt x="25" y="75"/>
                </a:cubicBezTo>
                <a:cubicBezTo>
                  <a:pt x="26" y="74"/>
                  <a:pt x="26" y="74"/>
                  <a:pt x="26" y="74"/>
                </a:cubicBezTo>
                <a:cubicBezTo>
                  <a:pt x="27" y="74"/>
                  <a:pt x="27" y="74"/>
                  <a:pt x="27" y="74"/>
                </a:cubicBezTo>
                <a:cubicBezTo>
                  <a:pt x="28" y="75"/>
                  <a:pt x="28" y="75"/>
                  <a:pt x="28" y="75"/>
                </a:cubicBezTo>
                <a:cubicBezTo>
                  <a:pt x="28" y="77"/>
                  <a:pt x="28" y="77"/>
                  <a:pt x="28" y="77"/>
                </a:cubicBezTo>
                <a:cubicBezTo>
                  <a:pt x="29" y="76"/>
                  <a:pt x="29" y="76"/>
                  <a:pt x="29" y="76"/>
                </a:cubicBezTo>
                <a:cubicBezTo>
                  <a:pt x="29" y="76"/>
                  <a:pt x="29" y="76"/>
                  <a:pt x="29" y="76"/>
                </a:cubicBezTo>
                <a:cubicBezTo>
                  <a:pt x="29" y="75"/>
                  <a:pt x="29" y="75"/>
                  <a:pt x="29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3" y="75"/>
                  <a:pt x="33" y="75"/>
                  <a:pt x="33" y="75"/>
                </a:cubicBezTo>
                <a:cubicBezTo>
                  <a:pt x="33" y="75"/>
                  <a:pt x="33" y="75"/>
                  <a:pt x="33" y="75"/>
                </a:cubicBezTo>
                <a:cubicBezTo>
                  <a:pt x="34" y="75"/>
                  <a:pt x="34" y="75"/>
                  <a:pt x="34" y="75"/>
                </a:cubicBezTo>
                <a:cubicBezTo>
                  <a:pt x="33" y="74"/>
                  <a:pt x="33" y="74"/>
                  <a:pt x="33" y="74"/>
                </a:cubicBezTo>
                <a:cubicBezTo>
                  <a:pt x="33" y="74"/>
                  <a:pt x="33" y="74"/>
                  <a:pt x="33" y="74"/>
                </a:cubicBezTo>
                <a:cubicBezTo>
                  <a:pt x="34" y="73"/>
                  <a:pt x="34" y="73"/>
                  <a:pt x="34" y="73"/>
                </a:cubicBezTo>
                <a:cubicBezTo>
                  <a:pt x="35" y="73"/>
                  <a:pt x="35" y="73"/>
                  <a:pt x="35" y="73"/>
                </a:cubicBezTo>
                <a:cubicBezTo>
                  <a:pt x="35" y="72"/>
                  <a:pt x="35" y="72"/>
                  <a:pt x="35" y="72"/>
                </a:cubicBezTo>
                <a:cubicBezTo>
                  <a:pt x="35" y="72"/>
                  <a:pt x="35" y="72"/>
                  <a:pt x="35" y="72"/>
                </a:cubicBezTo>
                <a:cubicBezTo>
                  <a:pt x="35" y="72"/>
                  <a:pt x="35" y="71"/>
                  <a:pt x="35" y="71"/>
                </a:cubicBezTo>
                <a:cubicBezTo>
                  <a:pt x="36" y="71"/>
                  <a:pt x="37" y="70"/>
                  <a:pt x="37" y="70"/>
                </a:cubicBezTo>
                <a:cubicBezTo>
                  <a:pt x="37" y="70"/>
                  <a:pt x="37" y="70"/>
                  <a:pt x="37" y="70"/>
                </a:cubicBezTo>
                <a:cubicBezTo>
                  <a:pt x="36" y="70"/>
                  <a:pt x="36" y="70"/>
                  <a:pt x="36" y="70"/>
                </a:cubicBezTo>
                <a:cubicBezTo>
                  <a:pt x="35" y="70"/>
                  <a:pt x="34" y="71"/>
                  <a:pt x="34" y="71"/>
                </a:cubicBezTo>
                <a:cubicBezTo>
                  <a:pt x="34" y="71"/>
                  <a:pt x="34" y="71"/>
                  <a:pt x="34" y="71"/>
                </a:cubicBezTo>
                <a:cubicBezTo>
                  <a:pt x="33" y="71"/>
                  <a:pt x="33" y="71"/>
                  <a:pt x="33" y="71"/>
                </a:cubicBezTo>
                <a:cubicBezTo>
                  <a:pt x="33" y="71"/>
                  <a:pt x="32" y="71"/>
                  <a:pt x="33" y="71"/>
                </a:cubicBezTo>
                <a:cubicBezTo>
                  <a:pt x="33" y="71"/>
                  <a:pt x="33" y="72"/>
                  <a:pt x="33" y="72"/>
                </a:cubicBezTo>
                <a:cubicBezTo>
                  <a:pt x="34" y="72"/>
                  <a:pt x="34" y="72"/>
                  <a:pt x="34" y="72"/>
                </a:cubicBezTo>
                <a:cubicBezTo>
                  <a:pt x="33" y="73"/>
                  <a:pt x="33" y="73"/>
                  <a:pt x="33" y="73"/>
                </a:cubicBezTo>
                <a:cubicBezTo>
                  <a:pt x="32" y="73"/>
                  <a:pt x="32" y="73"/>
                  <a:pt x="32" y="73"/>
                </a:cubicBezTo>
                <a:cubicBezTo>
                  <a:pt x="31" y="73"/>
                  <a:pt x="31" y="73"/>
                  <a:pt x="31" y="73"/>
                </a:cubicBezTo>
                <a:cubicBezTo>
                  <a:pt x="31" y="73"/>
                  <a:pt x="31" y="73"/>
                  <a:pt x="31" y="73"/>
                </a:cubicBezTo>
                <a:cubicBezTo>
                  <a:pt x="30" y="74"/>
                  <a:pt x="30" y="74"/>
                  <a:pt x="30" y="74"/>
                </a:cubicBezTo>
                <a:cubicBezTo>
                  <a:pt x="29" y="74"/>
                  <a:pt x="29" y="74"/>
                  <a:pt x="29" y="74"/>
                </a:cubicBezTo>
                <a:cubicBezTo>
                  <a:pt x="29" y="74"/>
                  <a:pt x="29" y="75"/>
                  <a:pt x="29" y="74"/>
                </a:cubicBezTo>
                <a:cubicBezTo>
                  <a:pt x="28" y="74"/>
                  <a:pt x="28" y="74"/>
                  <a:pt x="28" y="74"/>
                </a:cubicBezTo>
                <a:cubicBezTo>
                  <a:pt x="27" y="73"/>
                  <a:pt x="27" y="73"/>
                  <a:pt x="27" y="73"/>
                </a:cubicBezTo>
                <a:cubicBezTo>
                  <a:pt x="28" y="73"/>
                  <a:pt x="28" y="73"/>
                  <a:pt x="28" y="73"/>
                </a:cubicBezTo>
                <a:cubicBezTo>
                  <a:pt x="27" y="72"/>
                  <a:pt x="27" y="72"/>
                  <a:pt x="27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8" y="71"/>
                  <a:pt x="28" y="71"/>
                  <a:pt x="28" y="71"/>
                </a:cubicBezTo>
                <a:cubicBezTo>
                  <a:pt x="29" y="71"/>
                  <a:pt x="29" y="71"/>
                  <a:pt x="29" y="71"/>
                </a:cubicBezTo>
                <a:cubicBezTo>
                  <a:pt x="29" y="71"/>
                  <a:pt x="30" y="71"/>
                  <a:pt x="30" y="71"/>
                </a:cubicBezTo>
                <a:cubicBezTo>
                  <a:pt x="30" y="70"/>
                  <a:pt x="30" y="70"/>
                  <a:pt x="30" y="70"/>
                </a:cubicBezTo>
                <a:cubicBezTo>
                  <a:pt x="29" y="69"/>
                  <a:pt x="29" y="69"/>
                  <a:pt x="29" y="69"/>
                </a:cubicBezTo>
                <a:cubicBezTo>
                  <a:pt x="30" y="68"/>
                  <a:pt x="30" y="68"/>
                  <a:pt x="30" y="68"/>
                </a:cubicBezTo>
                <a:cubicBezTo>
                  <a:pt x="31" y="68"/>
                  <a:pt x="31" y="68"/>
                  <a:pt x="31" y="68"/>
                </a:cubicBezTo>
                <a:cubicBezTo>
                  <a:pt x="32" y="68"/>
                  <a:pt x="32" y="68"/>
                  <a:pt x="32" y="68"/>
                </a:cubicBezTo>
                <a:cubicBezTo>
                  <a:pt x="32" y="67"/>
                  <a:pt x="32" y="67"/>
                  <a:pt x="32" y="67"/>
                </a:cubicBezTo>
                <a:cubicBezTo>
                  <a:pt x="33" y="67"/>
                  <a:pt x="33" y="67"/>
                  <a:pt x="33" y="67"/>
                </a:cubicBezTo>
                <a:cubicBezTo>
                  <a:pt x="33" y="66"/>
                  <a:pt x="33" y="66"/>
                  <a:pt x="33" y="66"/>
                </a:cubicBezTo>
                <a:cubicBezTo>
                  <a:pt x="34" y="66"/>
                  <a:pt x="34" y="66"/>
                  <a:pt x="34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6" y="66"/>
                  <a:pt x="36" y="66"/>
                  <a:pt x="36" y="66"/>
                </a:cubicBezTo>
                <a:cubicBezTo>
                  <a:pt x="36" y="67"/>
                  <a:pt x="36" y="67"/>
                  <a:pt x="36" y="67"/>
                </a:cubicBezTo>
                <a:cubicBezTo>
                  <a:pt x="37" y="67"/>
                  <a:pt x="37" y="67"/>
                  <a:pt x="37" y="67"/>
                </a:cubicBezTo>
                <a:cubicBezTo>
                  <a:pt x="37" y="66"/>
                  <a:pt x="37" y="66"/>
                  <a:pt x="37" y="66"/>
                </a:cubicBezTo>
                <a:cubicBezTo>
                  <a:pt x="38" y="65"/>
                  <a:pt x="38" y="65"/>
                  <a:pt x="38" y="65"/>
                </a:cubicBezTo>
                <a:cubicBezTo>
                  <a:pt x="38" y="65"/>
                  <a:pt x="38" y="65"/>
                  <a:pt x="38" y="65"/>
                </a:cubicBezTo>
                <a:cubicBezTo>
                  <a:pt x="37" y="64"/>
                  <a:pt x="37" y="64"/>
                  <a:pt x="37" y="64"/>
                </a:cubicBezTo>
                <a:cubicBezTo>
                  <a:pt x="37" y="63"/>
                  <a:pt x="37" y="63"/>
                  <a:pt x="37" y="63"/>
                </a:cubicBezTo>
                <a:cubicBezTo>
                  <a:pt x="38" y="63"/>
                  <a:pt x="38" y="63"/>
                  <a:pt x="38" y="63"/>
                </a:cubicBezTo>
                <a:cubicBezTo>
                  <a:pt x="39" y="62"/>
                  <a:pt x="39" y="62"/>
                  <a:pt x="39" y="62"/>
                </a:cubicBezTo>
                <a:cubicBezTo>
                  <a:pt x="39" y="62"/>
                  <a:pt x="38" y="62"/>
                  <a:pt x="38" y="62"/>
                </a:cubicBezTo>
                <a:cubicBezTo>
                  <a:pt x="38" y="62"/>
                  <a:pt x="38" y="62"/>
                  <a:pt x="38" y="62"/>
                </a:cubicBezTo>
                <a:cubicBezTo>
                  <a:pt x="38" y="61"/>
                  <a:pt x="38" y="61"/>
                  <a:pt x="38" y="61"/>
                </a:cubicBezTo>
                <a:cubicBezTo>
                  <a:pt x="40" y="60"/>
                  <a:pt x="40" y="60"/>
                  <a:pt x="40" y="60"/>
                </a:cubicBezTo>
                <a:cubicBezTo>
                  <a:pt x="42" y="60"/>
                  <a:pt x="42" y="60"/>
                  <a:pt x="42" y="60"/>
                </a:cubicBezTo>
                <a:cubicBezTo>
                  <a:pt x="43" y="60"/>
                  <a:pt x="43" y="60"/>
                  <a:pt x="43" y="60"/>
                </a:cubicBezTo>
                <a:cubicBezTo>
                  <a:pt x="44" y="59"/>
                  <a:pt x="44" y="59"/>
                  <a:pt x="44" y="59"/>
                </a:cubicBezTo>
                <a:cubicBezTo>
                  <a:pt x="45" y="58"/>
                  <a:pt x="45" y="58"/>
                  <a:pt x="45" y="58"/>
                </a:cubicBezTo>
                <a:cubicBezTo>
                  <a:pt x="43" y="59"/>
                  <a:pt x="43" y="59"/>
                  <a:pt x="43" y="59"/>
                </a:cubicBezTo>
                <a:cubicBezTo>
                  <a:pt x="42" y="59"/>
                  <a:pt x="42" y="59"/>
                  <a:pt x="42" y="59"/>
                </a:cubicBezTo>
                <a:cubicBezTo>
                  <a:pt x="42" y="58"/>
                  <a:pt x="42" y="58"/>
                  <a:pt x="42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2" y="56"/>
                  <a:pt x="42" y="56"/>
                  <a:pt x="42" y="56"/>
                </a:cubicBezTo>
                <a:cubicBezTo>
                  <a:pt x="42" y="56"/>
                  <a:pt x="42" y="56"/>
                  <a:pt x="42" y="56"/>
                </a:cubicBezTo>
                <a:cubicBezTo>
                  <a:pt x="43" y="57"/>
                  <a:pt x="43" y="57"/>
                  <a:pt x="43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6"/>
                  <a:pt x="43" y="56"/>
                </a:cubicBezTo>
                <a:cubicBezTo>
                  <a:pt x="43" y="56"/>
                  <a:pt x="43" y="56"/>
                  <a:pt x="43" y="56"/>
                </a:cubicBezTo>
                <a:cubicBezTo>
                  <a:pt x="42" y="55"/>
                  <a:pt x="42" y="55"/>
                  <a:pt x="42" y="55"/>
                </a:cubicBezTo>
                <a:cubicBezTo>
                  <a:pt x="43" y="54"/>
                  <a:pt x="43" y="54"/>
                  <a:pt x="43" y="54"/>
                </a:cubicBezTo>
                <a:cubicBezTo>
                  <a:pt x="43" y="54"/>
                  <a:pt x="43" y="54"/>
                  <a:pt x="43" y="54"/>
                </a:cubicBezTo>
                <a:cubicBezTo>
                  <a:pt x="44" y="53"/>
                  <a:pt x="44" y="53"/>
                  <a:pt x="44" y="53"/>
                </a:cubicBezTo>
                <a:cubicBezTo>
                  <a:pt x="44" y="53"/>
                  <a:pt x="43" y="53"/>
                  <a:pt x="44" y="53"/>
                </a:cubicBezTo>
                <a:cubicBezTo>
                  <a:pt x="45" y="53"/>
                  <a:pt x="45" y="52"/>
                  <a:pt x="45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47" y="53"/>
                  <a:pt x="47" y="53"/>
                  <a:pt x="47" y="53"/>
                </a:cubicBezTo>
                <a:cubicBezTo>
                  <a:pt x="46" y="51"/>
                  <a:pt x="46" y="51"/>
                  <a:pt x="46" y="51"/>
                </a:cubicBezTo>
                <a:cubicBezTo>
                  <a:pt x="46" y="51"/>
                  <a:pt x="46" y="51"/>
                  <a:pt x="46" y="51"/>
                </a:cubicBezTo>
                <a:cubicBezTo>
                  <a:pt x="46" y="51"/>
                  <a:pt x="46" y="50"/>
                  <a:pt x="46" y="50"/>
                </a:cubicBezTo>
                <a:cubicBezTo>
                  <a:pt x="46" y="50"/>
                  <a:pt x="48" y="50"/>
                  <a:pt x="48" y="50"/>
                </a:cubicBezTo>
                <a:cubicBezTo>
                  <a:pt x="49" y="50"/>
                  <a:pt x="49" y="50"/>
                  <a:pt x="49" y="50"/>
                </a:cubicBezTo>
                <a:cubicBezTo>
                  <a:pt x="50" y="50"/>
                  <a:pt x="50" y="50"/>
                  <a:pt x="50" y="50"/>
                </a:cubicBezTo>
                <a:cubicBezTo>
                  <a:pt x="50" y="50"/>
                  <a:pt x="49" y="50"/>
                  <a:pt x="50" y="49"/>
                </a:cubicBezTo>
                <a:cubicBezTo>
                  <a:pt x="50" y="49"/>
                  <a:pt x="51" y="49"/>
                  <a:pt x="51" y="49"/>
                </a:cubicBezTo>
                <a:cubicBezTo>
                  <a:pt x="51" y="48"/>
                  <a:pt x="52" y="48"/>
                  <a:pt x="52" y="48"/>
                </a:cubicBezTo>
                <a:cubicBezTo>
                  <a:pt x="49" y="49"/>
                  <a:pt x="49" y="49"/>
                  <a:pt x="49" y="49"/>
                </a:cubicBezTo>
                <a:cubicBezTo>
                  <a:pt x="49" y="49"/>
                  <a:pt x="48" y="49"/>
                  <a:pt x="47" y="49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7"/>
                  <a:pt x="47" y="47"/>
                  <a:pt x="47" y="47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47"/>
                  <a:pt x="50" y="46"/>
                  <a:pt x="49" y="46"/>
                </a:cubicBezTo>
                <a:cubicBezTo>
                  <a:pt x="47" y="46"/>
                  <a:pt x="48" y="45"/>
                  <a:pt x="48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50" y="44"/>
                  <a:pt x="50" y="44"/>
                  <a:pt x="50" y="44"/>
                </a:cubicBezTo>
                <a:cubicBezTo>
                  <a:pt x="50" y="44"/>
                  <a:pt x="50" y="44"/>
                  <a:pt x="50" y="44"/>
                </a:cubicBezTo>
                <a:cubicBezTo>
                  <a:pt x="51" y="43"/>
                  <a:pt x="51" y="43"/>
                  <a:pt x="51" y="43"/>
                </a:cubicBezTo>
                <a:cubicBezTo>
                  <a:pt x="52" y="42"/>
                  <a:pt x="52" y="42"/>
                  <a:pt x="52" y="42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5" y="40"/>
                  <a:pt x="55" y="40"/>
                  <a:pt x="55" y="40"/>
                </a:cubicBezTo>
                <a:cubicBezTo>
                  <a:pt x="56" y="40"/>
                  <a:pt x="56" y="40"/>
                  <a:pt x="56" y="40"/>
                </a:cubicBezTo>
                <a:cubicBezTo>
                  <a:pt x="57" y="40"/>
                  <a:pt x="57" y="40"/>
                  <a:pt x="57" y="40"/>
                </a:cubicBezTo>
                <a:cubicBezTo>
                  <a:pt x="58" y="40"/>
                  <a:pt x="59" y="40"/>
                  <a:pt x="5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60" y="40"/>
                  <a:pt x="60" y="40"/>
                  <a:pt x="60" y="40"/>
                </a:cubicBezTo>
                <a:cubicBezTo>
                  <a:pt x="60" y="40"/>
                  <a:pt x="63" y="39"/>
                  <a:pt x="62" y="39"/>
                </a:cubicBezTo>
                <a:cubicBezTo>
                  <a:pt x="60" y="39"/>
                  <a:pt x="60" y="39"/>
                  <a:pt x="60" y="39"/>
                </a:cubicBezTo>
                <a:cubicBezTo>
                  <a:pt x="59" y="39"/>
                  <a:pt x="59" y="39"/>
                  <a:pt x="59" y="39"/>
                </a:cubicBezTo>
                <a:cubicBezTo>
                  <a:pt x="58" y="39"/>
                  <a:pt x="58" y="39"/>
                  <a:pt x="58" y="39"/>
                </a:cubicBezTo>
                <a:cubicBezTo>
                  <a:pt x="57" y="39"/>
                  <a:pt x="57" y="39"/>
                  <a:pt x="57" y="39"/>
                </a:cubicBezTo>
                <a:cubicBezTo>
                  <a:pt x="57" y="39"/>
                  <a:pt x="56" y="39"/>
                  <a:pt x="56" y="39"/>
                </a:cubicBezTo>
                <a:cubicBezTo>
                  <a:pt x="55" y="39"/>
                  <a:pt x="54" y="38"/>
                  <a:pt x="54" y="38"/>
                </a:cubicBezTo>
                <a:cubicBezTo>
                  <a:pt x="57" y="37"/>
                  <a:pt x="57" y="37"/>
                  <a:pt x="57" y="37"/>
                </a:cubicBezTo>
                <a:cubicBezTo>
                  <a:pt x="57" y="37"/>
                  <a:pt x="57" y="37"/>
                  <a:pt x="57" y="37"/>
                </a:cubicBezTo>
                <a:cubicBezTo>
                  <a:pt x="59" y="38"/>
                  <a:pt x="59" y="38"/>
                  <a:pt x="59" y="38"/>
                </a:cubicBezTo>
                <a:cubicBezTo>
                  <a:pt x="61" y="38"/>
                  <a:pt x="61" y="38"/>
                  <a:pt x="61" y="38"/>
                </a:cubicBezTo>
                <a:cubicBezTo>
                  <a:pt x="61" y="38"/>
                  <a:pt x="62" y="38"/>
                  <a:pt x="61" y="38"/>
                </a:cubicBezTo>
                <a:cubicBezTo>
                  <a:pt x="61" y="37"/>
                  <a:pt x="61" y="37"/>
                  <a:pt x="61" y="37"/>
                </a:cubicBezTo>
                <a:cubicBezTo>
                  <a:pt x="60" y="37"/>
                  <a:pt x="60" y="37"/>
                  <a:pt x="60" y="37"/>
                </a:cubicBezTo>
                <a:cubicBezTo>
                  <a:pt x="59" y="36"/>
                  <a:pt x="59" y="36"/>
                  <a:pt x="59" y="36"/>
                </a:cubicBezTo>
                <a:cubicBezTo>
                  <a:pt x="59" y="36"/>
                  <a:pt x="59" y="36"/>
                  <a:pt x="59" y="36"/>
                </a:cubicBezTo>
                <a:cubicBezTo>
                  <a:pt x="59" y="36"/>
                  <a:pt x="59" y="36"/>
                  <a:pt x="59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1" y="36"/>
                  <a:pt x="61" y="36"/>
                  <a:pt x="61" y="36"/>
                </a:cubicBezTo>
                <a:cubicBezTo>
                  <a:pt x="61" y="35"/>
                  <a:pt x="61" y="35"/>
                  <a:pt x="61" y="35"/>
                </a:cubicBezTo>
                <a:cubicBezTo>
                  <a:pt x="61" y="35"/>
                  <a:pt x="61" y="35"/>
                  <a:pt x="61" y="35"/>
                </a:cubicBezTo>
                <a:cubicBezTo>
                  <a:pt x="60" y="35"/>
                  <a:pt x="59" y="34"/>
                  <a:pt x="59" y="34"/>
                </a:cubicBezTo>
                <a:cubicBezTo>
                  <a:pt x="59" y="34"/>
                  <a:pt x="59" y="34"/>
                  <a:pt x="59" y="34"/>
                </a:cubicBezTo>
                <a:cubicBezTo>
                  <a:pt x="59" y="34"/>
                  <a:pt x="59" y="35"/>
                  <a:pt x="58" y="35"/>
                </a:cubicBezTo>
                <a:cubicBezTo>
                  <a:pt x="58" y="35"/>
                  <a:pt x="58" y="35"/>
                  <a:pt x="58" y="35"/>
                </a:cubicBezTo>
                <a:cubicBezTo>
                  <a:pt x="57" y="35"/>
                  <a:pt x="56" y="35"/>
                  <a:pt x="56" y="35"/>
                </a:cubicBezTo>
                <a:cubicBezTo>
                  <a:pt x="57" y="35"/>
                  <a:pt x="57" y="34"/>
                  <a:pt x="57" y="34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3"/>
                  <a:pt x="58" y="33"/>
                  <a:pt x="58" y="33"/>
                </a:cubicBezTo>
                <a:cubicBezTo>
                  <a:pt x="59" y="32"/>
                  <a:pt x="59" y="32"/>
                  <a:pt x="59" y="32"/>
                </a:cubicBezTo>
                <a:cubicBezTo>
                  <a:pt x="60" y="33"/>
                  <a:pt x="60" y="33"/>
                  <a:pt x="60" y="33"/>
                </a:cubicBezTo>
                <a:cubicBezTo>
                  <a:pt x="61" y="33"/>
                  <a:pt x="61" y="33"/>
                  <a:pt x="61" y="33"/>
                </a:cubicBezTo>
                <a:cubicBezTo>
                  <a:pt x="62" y="33"/>
                  <a:pt x="62" y="33"/>
                  <a:pt x="62" y="33"/>
                </a:cubicBezTo>
                <a:cubicBezTo>
                  <a:pt x="62" y="33"/>
                  <a:pt x="62" y="33"/>
                  <a:pt x="62" y="33"/>
                </a:cubicBezTo>
                <a:cubicBezTo>
                  <a:pt x="62" y="32"/>
                  <a:pt x="61" y="31"/>
                  <a:pt x="61" y="31"/>
                </a:cubicBezTo>
                <a:cubicBezTo>
                  <a:pt x="62" y="31"/>
                  <a:pt x="63" y="30"/>
                  <a:pt x="63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31"/>
                  <a:pt x="64" y="31"/>
                  <a:pt x="64" y="31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33"/>
                  <a:pt x="64" y="33"/>
                  <a:pt x="64" y="33"/>
                </a:cubicBezTo>
                <a:cubicBezTo>
                  <a:pt x="65" y="32"/>
                  <a:pt x="65" y="32"/>
                  <a:pt x="65" y="32"/>
                </a:cubicBezTo>
                <a:cubicBezTo>
                  <a:pt x="65" y="31"/>
                  <a:pt x="65" y="31"/>
                  <a:pt x="65" y="31"/>
                </a:cubicBezTo>
                <a:cubicBezTo>
                  <a:pt x="66" y="31"/>
                  <a:pt x="66" y="31"/>
                  <a:pt x="66" y="31"/>
                </a:cubicBezTo>
                <a:cubicBezTo>
                  <a:pt x="66" y="30"/>
                  <a:pt x="66" y="30"/>
                  <a:pt x="66" y="30"/>
                </a:cubicBezTo>
                <a:cubicBezTo>
                  <a:pt x="67" y="29"/>
                  <a:pt x="67" y="29"/>
                  <a:pt x="67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6" y="28"/>
                  <a:pt x="66" y="28"/>
                  <a:pt x="66" y="28"/>
                </a:cubicBezTo>
                <a:cubicBezTo>
                  <a:pt x="68" y="28"/>
                  <a:pt x="68" y="28"/>
                  <a:pt x="68" y="28"/>
                </a:cubicBezTo>
                <a:cubicBezTo>
                  <a:pt x="69" y="28"/>
                  <a:pt x="69" y="28"/>
                  <a:pt x="69" y="28"/>
                </a:cubicBezTo>
                <a:cubicBezTo>
                  <a:pt x="70" y="29"/>
                  <a:pt x="70" y="29"/>
                  <a:pt x="70" y="29"/>
                </a:cubicBezTo>
                <a:cubicBezTo>
                  <a:pt x="70" y="29"/>
                  <a:pt x="70" y="29"/>
                  <a:pt x="70" y="29"/>
                </a:cubicBezTo>
                <a:cubicBezTo>
                  <a:pt x="70" y="29"/>
                  <a:pt x="70" y="29"/>
                  <a:pt x="70" y="29"/>
                </a:cubicBezTo>
                <a:cubicBezTo>
                  <a:pt x="71" y="28"/>
                  <a:pt x="71" y="28"/>
                  <a:pt x="71" y="28"/>
                </a:cubicBezTo>
                <a:cubicBezTo>
                  <a:pt x="71" y="28"/>
                  <a:pt x="71" y="28"/>
                  <a:pt x="71" y="28"/>
                </a:cubicBezTo>
                <a:cubicBezTo>
                  <a:pt x="72" y="27"/>
                  <a:pt x="72" y="27"/>
                  <a:pt x="72" y="27"/>
                </a:cubicBezTo>
                <a:cubicBezTo>
                  <a:pt x="70" y="27"/>
                  <a:pt x="70" y="27"/>
                  <a:pt x="70" y="27"/>
                </a:cubicBezTo>
                <a:cubicBezTo>
                  <a:pt x="70" y="27"/>
                  <a:pt x="70" y="27"/>
                  <a:pt x="70" y="27"/>
                </a:cubicBezTo>
                <a:cubicBezTo>
                  <a:pt x="69" y="27"/>
                  <a:pt x="69" y="27"/>
                  <a:pt x="69" y="27"/>
                </a:cubicBezTo>
                <a:cubicBezTo>
                  <a:pt x="68" y="27"/>
                  <a:pt x="68" y="27"/>
                  <a:pt x="68" y="27"/>
                </a:cubicBezTo>
                <a:cubicBezTo>
                  <a:pt x="67" y="26"/>
                  <a:pt x="67" y="26"/>
                  <a:pt x="67" y="26"/>
                </a:cubicBezTo>
                <a:cubicBezTo>
                  <a:pt x="68" y="26"/>
                  <a:pt x="68" y="26"/>
                  <a:pt x="68" y="26"/>
                </a:cubicBezTo>
                <a:cubicBezTo>
                  <a:pt x="69" y="25"/>
                  <a:pt x="69" y="25"/>
                  <a:pt x="69" y="25"/>
                </a:cubicBezTo>
                <a:cubicBezTo>
                  <a:pt x="70" y="24"/>
                  <a:pt x="70" y="24"/>
                  <a:pt x="70" y="24"/>
                </a:cubicBezTo>
                <a:cubicBezTo>
                  <a:pt x="72" y="25"/>
                  <a:pt x="72" y="25"/>
                  <a:pt x="72" y="25"/>
                </a:cubicBezTo>
                <a:cubicBezTo>
                  <a:pt x="73" y="24"/>
                  <a:pt x="73" y="24"/>
                  <a:pt x="73" y="24"/>
                </a:cubicBezTo>
                <a:cubicBezTo>
                  <a:pt x="73" y="24"/>
                  <a:pt x="73" y="24"/>
                  <a:pt x="73" y="23"/>
                </a:cubicBezTo>
                <a:cubicBezTo>
                  <a:pt x="73" y="23"/>
                  <a:pt x="72" y="23"/>
                  <a:pt x="72" y="23"/>
                </a:cubicBezTo>
                <a:cubicBezTo>
                  <a:pt x="72" y="22"/>
                  <a:pt x="72" y="22"/>
                  <a:pt x="72" y="22"/>
                </a:cubicBezTo>
                <a:cubicBezTo>
                  <a:pt x="73" y="20"/>
                  <a:pt x="73" y="20"/>
                  <a:pt x="73" y="20"/>
                </a:cubicBezTo>
                <a:cubicBezTo>
                  <a:pt x="72" y="20"/>
                  <a:pt x="72" y="20"/>
                  <a:pt x="72" y="20"/>
                </a:cubicBezTo>
                <a:cubicBezTo>
                  <a:pt x="72" y="20"/>
                  <a:pt x="72" y="20"/>
                  <a:pt x="72" y="20"/>
                </a:cubicBezTo>
                <a:cubicBezTo>
                  <a:pt x="72" y="20"/>
                  <a:pt x="71" y="21"/>
                  <a:pt x="71" y="21"/>
                </a:cubicBezTo>
                <a:cubicBezTo>
                  <a:pt x="71" y="21"/>
                  <a:pt x="69" y="21"/>
                  <a:pt x="69" y="21"/>
                </a:cubicBezTo>
                <a:cubicBezTo>
                  <a:pt x="69" y="20"/>
                  <a:pt x="69" y="20"/>
                  <a:pt x="69" y="20"/>
                </a:cubicBezTo>
                <a:cubicBezTo>
                  <a:pt x="70" y="20"/>
                  <a:pt x="70" y="20"/>
                  <a:pt x="70" y="20"/>
                </a:cubicBezTo>
                <a:cubicBezTo>
                  <a:pt x="69" y="19"/>
                  <a:pt x="69" y="19"/>
                  <a:pt x="69" y="19"/>
                </a:cubicBezTo>
                <a:cubicBezTo>
                  <a:pt x="69" y="19"/>
                  <a:pt x="68" y="18"/>
                  <a:pt x="68" y="18"/>
                </a:cubicBezTo>
                <a:cubicBezTo>
                  <a:pt x="70" y="18"/>
                  <a:pt x="70" y="18"/>
                  <a:pt x="70" y="18"/>
                </a:cubicBezTo>
                <a:cubicBezTo>
                  <a:pt x="70" y="17"/>
                  <a:pt x="70" y="17"/>
                  <a:pt x="70" y="17"/>
                </a:cubicBezTo>
                <a:cubicBezTo>
                  <a:pt x="71" y="17"/>
                  <a:pt x="71" y="17"/>
                  <a:pt x="71" y="17"/>
                </a:cubicBezTo>
                <a:cubicBezTo>
                  <a:pt x="72" y="17"/>
                  <a:pt x="72" y="17"/>
                  <a:pt x="72" y="17"/>
                </a:cubicBezTo>
                <a:cubicBezTo>
                  <a:pt x="72" y="17"/>
                  <a:pt x="72" y="17"/>
                  <a:pt x="72" y="16"/>
                </a:cubicBezTo>
                <a:cubicBezTo>
                  <a:pt x="72" y="15"/>
                  <a:pt x="75" y="15"/>
                  <a:pt x="75" y="15"/>
                </a:cubicBezTo>
                <a:cubicBezTo>
                  <a:pt x="74" y="16"/>
                  <a:pt x="74" y="16"/>
                  <a:pt x="74" y="16"/>
                </a:cubicBezTo>
                <a:cubicBezTo>
                  <a:pt x="74" y="17"/>
                  <a:pt x="74" y="17"/>
                  <a:pt x="74" y="17"/>
                </a:cubicBezTo>
                <a:cubicBezTo>
                  <a:pt x="75" y="17"/>
                  <a:pt x="75" y="17"/>
                  <a:pt x="75" y="17"/>
                </a:cubicBezTo>
                <a:cubicBezTo>
                  <a:pt x="75" y="17"/>
                  <a:pt x="75" y="17"/>
                  <a:pt x="75" y="17"/>
                </a:cubicBezTo>
                <a:cubicBezTo>
                  <a:pt x="76" y="18"/>
                  <a:pt x="76" y="18"/>
                  <a:pt x="76" y="18"/>
                </a:cubicBezTo>
                <a:cubicBezTo>
                  <a:pt x="77" y="18"/>
                  <a:pt x="77" y="18"/>
                  <a:pt x="77" y="18"/>
                </a:cubicBezTo>
                <a:cubicBezTo>
                  <a:pt x="77" y="19"/>
                  <a:pt x="77" y="19"/>
                  <a:pt x="77" y="19"/>
                </a:cubicBezTo>
                <a:cubicBezTo>
                  <a:pt x="77" y="19"/>
                  <a:pt x="77" y="19"/>
                  <a:pt x="77" y="19"/>
                </a:cubicBezTo>
                <a:cubicBezTo>
                  <a:pt x="78" y="18"/>
                  <a:pt x="78" y="18"/>
                  <a:pt x="78" y="18"/>
                </a:cubicBezTo>
                <a:cubicBezTo>
                  <a:pt x="79" y="18"/>
                  <a:pt x="79" y="18"/>
                  <a:pt x="79" y="18"/>
                </a:cubicBezTo>
                <a:cubicBezTo>
                  <a:pt x="78" y="17"/>
                  <a:pt x="78" y="17"/>
                  <a:pt x="78" y="17"/>
                </a:cubicBezTo>
                <a:cubicBezTo>
                  <a:pt x="78" y="17"/>
                  <a:pt x="78" y="17"/>
                  <a:pt x="78" y="17"/>
                </a:cubicBezTo>
                <a:cubicBezTo>
                  <a:pt x="77" y="16"/>
                  <a:pt x="77" y="16"/>
                  <a:pt x="77" y="16"/>
                </a:cubicBezTo>
                <a:cubicBezTo>
                  <a:pt x="77" y="15"/>
                  <a:pt x="77" y="15"/>
                  <a:pt x="77" y="15"/>
                </a:cubicBezTo>
                <a:cubicBezTo>
                  <a:pt x="78" y="14"/>
                  <a:pt x="78" y="14"/>
                  <a:pt x="78" y="14"/>
                </a:cubicBezTo>
                <a:cubicBezTo>
                  <a:pt x="78" y="14"/>
                  <a:pt x="78" y="14"/>
                  <a:pt x="78" y="14"/>
                </a:cubicBezTo>
                <a:cubicBezTo>
                  <a:pt x="79" y="14"/>
                  <a:pt x="79" y="14"/>
                  <a:pt x="79" y="14"/>
                </a:cubicBezTo>
                <a:cubicBezTo>
                  <a:pt x="79" y="15"/>
                  <a:pt x="79" y="15"/>
                  <a:pt x="79" y="15"/>
                </a:cubicBezTo>
                <a:cubicBezTo>
                  <a:pt x="79" y="16"/>
                  <a:pt x="79" y="16"/>
                  <a:pt x="79" y="16"/>
                </a:cubicBezTo>
                <a:cubicBezTo>
                  <a:pt x="79" y="17"/>
                  <a:pt x="79" y="16"/>
                  <a:pt x="80" y="17"/>
                </a:cubicBezTo>
                <a:cubicBezTo>
                  <a:pt x="80" y="18"/>
                  <a:pt x="80" y="18"/>
                  <a:pt x="80" y="18"/>
                </a:cubicBezTo>
                <a:cubicBezTo>
                  <a:pt x="81" y="18"/>
                  <a:pt x="81" y="18"/>
                  <a:pt x="81" y="18"/>
                </a:cubicBezTo>
                <a:cubicBezTo>
                  <a:pt x="82" y="18"/>
                  <a:pt x="82" y="18"/>
                  <a:pt x="82" y="18"/>
                </a:cubicBezTo>
                <a:cubicBezTo>
                  <a:pt x="81" y="18"/>
                  <a:pt x="81" y="18"/>
                  <a:pt x="81" y="18"/>
                </a:cubicBezTo>
                <a:cubicBezTo>
                  <a:pt x="81" y="17"/>
                  <a:pt x="81" y="17"/>
                  <a:pt x="81" y="17"/>
                </a:cubicBezTo>
                <a:cubicBezTo>
                  <a:pt x="81" y="16"/>
                  <a:pt x="81" y="16"/>
                  <a:pt x="81" y="16"/>
                </a:cubicBezTo>
                <a:cubicBezTo>
                  <a:pt x="81" y="15"/>
                  <a:pt x="81" y="15"/>
                  <a:pt x="81" y="15"/>
                </a:cubicBezTo>
                <a:cubicBezTo>
                  <a:pt x="81" y="14"/>
                  <a:pt x="81" y="14"/>
                  <a:pt x="81" y="14"/>
                </a:cubicBezTo>
                <a:cubicBezTo>
                  <a:pt x="82" y="14"/>
                  <a:pt x="82" y="14"/>
                  <a:pt x="82" y="14"/>
                </a:cubicBezTo>
                <a:cubicBezTo>
                  <a:pt x="84" y="14"/>
                  <a:pt x="84" y="14"/>
                  <a:pt x="84" y="14"/>
                </a:cubicBezTo>
                <a:cubicBezTo>
                  <a:pt x="84" y="16"/>
                  <a:pt x="84" y="16"/>
                  <a:pt x="84" y="16"/>
                </a:cubicBezTo>
                <a:cubicBezTo>
                  <a:pt x="84" y="17"/>
                  <a:pt x="84" y="17"/>
                  <a:pt x="84" y="17"/>
                </a:cubicBezTo>
                <a:cubicBezTo>
                  <a:pt x="84" y="17"/>
                  <a:pt x="84" y="17"/>
                  <a:pt x="84" y="17"/>
                </a:cubicBezTo>
                <a:cubicBezTo>
                  <a:pt x="84" y="17"/>
                  <a:pt x="84" y="17"/>
                  <a:pt x="84" y="17"/>
                </a:cubicBezTo>
                <a:cubicBezTo>
                  <a:pt x="85" y="16"/>
                  <a:pt x="85" y="16"/>
                  <a:pt x="85" y="16"/>
                </a:cubicBezTo>
                <a:cubicBezTo>
                  <a:pt x="86" y="15"/>
                  <a:pt x="86" y="15"/>
                  <a:pt x="86" y="15"/>
                </a:cubicBezTo>
                <a:cubicBezTo>
                  <a:pt x="85" y="15"/>
                  <a:pt x="85" y="15"/>
                  <a:pt x="85" y="15"/>
                </a:cubicBezTo>
                <a:cubicBezTo>
                  <a:pt x="86" y="14"/>
                  <a:pt x="86" y="14"/>
                  <a:pt x="86" y="14"/>
                </a:cubicBezTo>
                <a:cubicBezTo>
                  <a:pt x="87" y="13"/>
                  <a:pt x="87" y="13"/>
                  <a:pt x="87" y="13"/>
                </a:cubicBezTo>
                <a:cubicBezTo>
                  <a:pt x="89" y="12"/>
                  <a:pt x="89" y="12"/>
                  <a:pt x="89" y="12"/>
                </a:cubicBezTo>
                <a:cubicBezTo>
                  <a:pt x="89" y="15"/>
                  <a:pt x="89" y="15"/>
                  <a:pt x="89" y="15"/>
                </a:cubicBezTo>
                <a:cubicBezTo>
                  <a:pt x="88" y="15"/>
                  <a:pt x="88" y="15"/>
                  <a:pt x="88" y="15"/>
                </a:cubicBezTo>
                <a:cubicBezTo>
                  <a:pt x="88" y="16"/>
                  <a:pt x="88" y="16"/>
                  <a:pt x="88" y="16"/>
                </a:cubicBezTo>
                <a:cubicBezTo>
                  <a:pt x="87" y="17"/>
                  <a:pt x="87" y="17"/>
                  <a:pt x="87" y="17"/>
                </a:cubicBezTo>
                <a:cubicBezTo>
                  <a:pt x="87" y="17"/>
                  <a:pt x="87" y="17"/>
                  <a:pt x="87" y="17"/>
                </a:cubicBezTo>
                <a:cubicBezTo>
                  <a:pt x="86" y="18"/>
                  <a:pt x="86" y="18"/>
                  <a:pt x="86" y="18"/>
                </a:cubicBezTo>
                <a:cubicBezTo>
                  <a:pt x="86" y="18"/>
                  <a:pt x="85" y="18"/>
                  <a:pt x="86" y="18"/>
                </a:cubicBezTo>
                <a:cubicBezTo>
                  <a:pt x="87" y="18"/>
                  <a:pt x="88" y="17"/>
                  <a:pt x="88" y="17"/>
                </a:cubicBezTo>
                <a:cubicBezTo>
                  <a:pt x="89" y="17"/>
                  <a:pt x="89" y="17"/>
                  <a:pt x="89" y="17"/>
                </a:cubicBezTo>
                <a:cubicBezTo>
                  <a:pt x="90" y="16"/>
                  <a:pt x="90" y="16"/>
                  <a:pt x="90" y="16"/>
                </a:cubicBezTo>
                <a:cubicBezTo>
                  <a:pt x="90" y="16"/>
                  <a:pt x="90" y="16"/>
                  <a:pt x="90" y="16"/>
                </a:cubicBezTo>
                <a:cubicBezTo>
                  <a:pt x="90" y="15"/>
                  <a:pt x="90" y="15"/>
                  <a:pt x="90" y="15"/>
                </a:cubicBezTo>
                <a:cubicBezTo>
                  <a:pt x="91" y="14"/>
                  <a:pt x="91" y="14"/>
                  <a:pt x="91" y="14"/>
                </a:cubicBezTo>
                <a:cubicBezTo>
                  <a:pt x="91" y="13"/>
                  <a:pt x="91" y="13"/>
                  <a:pt x="91" y="13"/>
                </a:cubicBezTo>
                <a:cubicBezTo>
                  <a:pt x="92" y="13"/>
                  <a:pt x="92" y="13"/>
                  <a:pt x="92" y="13"/>
                </a:cubicBezTo>
                <a:cubicBezTo>
                  <a:pt x="92" y="13"/>
                  <a:pt x="92" y="13"/>
                  <a:pt x="92" y="13"/>
                </a:cubicBezTo>
                <a:cubicBezTo>
                  <a:pt x="93" y="13"/>
                  <a:pt x="93" y="13"/>
                  <a:pt x="93" y="13"/>
                </a:cubicBezTo>
                <a:cubicBezTo>
                  <a:pt x="93" y="12"/>
                  <a:pt x="93" y="12"/>
                  <a:pt x="93" y="12"/>
                </a:cubicBezTo>
                <a:cubicBezTo>
                  <a:pt x="95" y="11"/>
                  <a:pt x="95" y="11"/>
                  <a:pt x="95" y="11"/>
                </a:cubicBezTo>
                <a:cubicBezTo>
                  <a:pt x="95" y="12"/>
                  <a:pt x="95" y="12"/>
                  <a:pt x="95" y="12"/>
                </a:cubicBezTo>
                <a:cubicBezTo>
                  <a:pt x="95" y="12"/>
                  <a:pt x="95" y="12"/>
                  <a:pt x="95" y="12"/>
                </a:cubicBezTo>
                <a:cubicBezTo>
                  <a:pt x="97" y="12"/>
                  <a:pt x="97" y="12"/>
                  <a:pt x="97" y="12"/>
                </a:cubicBezTo>
                <a:cubicBezTo>
                  <a:pt x="97" y="13"/>
                  <a:pt x="97" y="13"/>
                  <a:pt x="97" y="13"/>
                </a:cubicBezTo>
                <a:cubicBezTo>
                  <a:pt x="98" y="12"/>
                  <a:pt x="98" y="12"/>
                  <a:pt x="98" y="12"/>
                </a:cubicBezTo>
                <a:cubicBezTo>
                  <a:pt x="98" y="11"/>
                  <a:pt x="98" y="11"/>
                  <a:pt x="98" y="11"/>
                </a:cubicBezTo>
                <a:cubicBezTo>
                  <a:pt x="97" y="11"/>
                  <a:pt x="97" y="11"/>
                  <a:pt x="97" y="11"/>
                </a:cubicBezTo>
                <a:cubicBezTo>
                  <a:pt x="96" y="10"/>
                  <a:pt x="96" y="10"/>
                  <a:pt x="96" y="10"/>
                </a:cubicBezTo>
                <a:cubicBezTo>
                  <a:pt x="95" y="10"/>
                  <a:pt x="95" y="10"/>
                  <a:pt x="95" y="10"/>
                </a:cubicBezTo>
                <a:cubicBezTo>
                  <a:pt x="94" y="9"/>
                  <a:pt x="94" y="9"/>
                  <a:pt x="94" y="9"/>
                </a:cubicBezTo>
                <a:cubicBezTo>
                  <a:pt x="94" y="9"/>
                  <a:pt x="94" y="9"/>
                  <a:pt x="94" y="9"/>
                </a:cubicBezTo>
                <a:cubicBezTo>
                  <a:pt x="95" y="9"/>
                  <a:pt x="95" y="9"/>
                  <a:pt x="95" y="9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9"/>
                  <a:pt x="97" y="9"/>
                  <a:pt x="97" y="9"/>
                </a:cubicBezTo>
                <a:cubicBezTo>
                  <a:pt x="98" y="9"/>
                  <a:pt x="98" y="9"/>
                  <a:pt x="98" y="9"/>
                </a:cubicBezTo>
                <a:cubicBezTo>
                  <a:pt x="100" y="9"/>
                  <a:pt x="100" y="9"/>
                  <a:pt x="100" y="9"/>
                </a:cubicBezTo>
                <a:cubicBezTo>
                  <a:pt x="101" y="9"/>
                  <a:pt x="101" y="9"/>
                  <a:pt x="101" y="9"/>
                </a:cubicBezTo>
                <a:cubicBezTo>
                  <a:pt x="101" y="8"/>
                  <a:pt x="101" y="8"/>
                  <a:pt x="101" y="8"/>
                </a:cubicBezTo>
                <a:cubicBezTo>
                  <a:pt x="103" y="8"/>
                  <a:pt x="103" y="8"/>
                  <a:pt x="103" y="8"/>
                </a:cubicBezTo>
                <a:cubicBezTo>
                  <a:pt x="103" y="9"/>
                  <a:pt x="103" y="9"/>
                  <a:pt x="103" y="9"/>
                </a:cubicBezTo>
                <a:cubicBezTo>
                  <a:pt x="103" y="9"/>
                  <a:pt x="103" y="9"/>
                  <a:pt x="103" y="9"/>
                </a:cubicBezTo>
                <a:cubicBezTo>
                  <a:pt x="103" y="10"/>
                  <a:pt x="103" y="10"/>
                  <a:pt x="103" y="10"/>
                </a:cubicBezTo>
                <a:cubicBezTo>
                  <a:pt x="104" y="11"/>
                  <a:pt x="104" y="11"/>
                  <a:pt x="104" y="11"/>
                </a:cubicBezTo>
                <a:cubicBezTo>
                  <a:pt x="104" y="11"/>
                  <a:pt x="104" y="11"/>
                  <a:pt x="104" y="11"/>
                </a:cubicBezTo>
                <a:cubicBezTo>
                  <a:pt x="106" y="11"/>
                  <a:pt x="106" y="11"/>
                  <a:pt x="106" y="11"/>
                </a:cubicBezTo>
                <a:cubicBezTo>
                  <a:pt x="105" y="10"/>
                  <a:pt x="105" y="10"/>
                  <a:pt x="105" y="10"/>
                </a:cubicBezTo>
                <a:cubicBezTo>
                  <a:pt x="105" y="10"/>
                  <a:pt x="105" y="10"/>
                  <a:pt x="105" y="9"/>
                </a:cubicBezTo>
                <a:cubicBezTo>
                  <a:pt x="106" y="9"/>
                  <a:pt x="106" y="9"/>
                  <a:pt x="106" y="9"/>
                </a:cubicBezTo>
                <a:cubicBezTo>
                  <a:pt x="107" y="8"/>
                  <a:pt x="107" y="8"/>
                  <a:pt x="107" y="8"/>
                </a:cubicBezTo>
                <a:cubicBezTo>
                  <a:pt x="108" y="7"/>
                  <a:pt x="108" y="7"/>
                  <a:pt x="108" y="7"/>
                </a:cubicBezTo>
                <a:cubicBezTo>
                  <a:pt x="108" y="7"/>
                  <a:pt x="108" y="7"/>
                  <a:pt x="108" y="7"/>
                </a:cubicBezTo>
                <a:cubicBezTo>
                  <a:pt x="109" y="6"/>
                  <a:pt x="109" y="6"/>
                  <a:pt x="109" y="6"/>
                </a:cubicBezTo>
                <a:cubicBezTo>
                  <a:pt x="111" y="6"/>
                  <a:pt x="111" y="6"/>
                  <a:pt x="111" y="6"/>
                </a:cubicBezTo>
                <a:cubicBezTo>
                  <a:pt x="111" y="5"/>
                  <a:pt x="111" y="5"/>
                  <a:pt x="111" y="5"/>
                </a:cubicBezTo>
                <a:cubicBezTo>
                  <a:pt x="111" y="5"/>
                  <a:pt x="109" y="5"/>
                  <a:pt x="111" y="5"/>
                </a:cubicBezTo>
                <a:cubicBezTo>
                  <a:pt x="113" y="5"/>
                  <a:pt x="113" y="5"/>
                  <a:pt x="113" y="5"/>
                </a:cubicBezTo>
                <a:cubicBezTo>
                  <a:pt x="113" y="4"/>
                  <a:pt x="113" y="4"/>
                  <a:pt x="113" y="4"/>
                </a:cubicBezTo>
                <a:cubicBezTo>
                  <a:pt x="112" y="4"/>
                  <a:pt x="112" y="4"/>
                  <a:pt x="112" y="4"/>
                </a:cubicBezTo>
                <a:cubicBezTo>
                  <a:pt x="113" y="3"/>
                  <a:pt x="113" y="3"/>
                  <a:pt x="113" y="3"/>
                </a:cubicBezTo>
                <a:cubicBezTo>
                  <a:pt x="113" y="2"/>
                  <a:pt x="113" y="2"/>
                  <a:pt x="113" y="2"/>
                </a:cubicBezTo>
                <a:cubicBezTo>
                  <a:pt x="115" y="1"/>
                  <a:pt x="115" y="1"/>
                  <a:pt x="115" y="1"/>
                </a:cubicBezTo>
                <a:cubicBezTo>
                  <a:pt x="116" y="1"/>
                  <a:pt x="116" y="1"/>
                  <a:pt x="116" y="1"/>
                </a:cubicBezTo>
                <a:cubicBezTo>
                  <a:pt x="116" y="2"/>
                  <a:pt x="116" y="2"/>
                  <a:pt x="116" y="2"/>
                </a:cubicBezTo>
                <a:cubicBezTo>
                  <a:pt x="117" y="2"/>
                  <a:pt x="117" y="2"/>
                  <a:pt x="117" y="2"/>
                </a:cubicBezTo>
                <a:cubicBezTo>
                  <a:pt x="117" y="2"/>
                  <a:pt x="117" y="2"/>
                  <a:pt x="117" y="2"/>
                </a:cubicBezTo>
                <a:cubicBezTo>
                  <a:pt x="118" y="2"/>
                  <a:pt x="118" y="2"/>
                  <a:pt x="118" y="2"/>
                </a:cubicBezTo>
                <a:cubicBezTo>
                  <a:pt x="119" y="1"/>
                  <a:pt x="119" y="1"/>
                  <a:pt x="119" y="1"/>
                </a:cubicBezTo>
                <a:cubicBezTo>
                  <a:pt x="119" y="1"/>
                  <a:pt x="118" y="1"/>
                  <a:pt x="118" y="1"/>
                </a:cubicBezTo>
                <a:cubicBezTo>
                  <a:pt x="118" y="0"/>
                  <a:pt x="118" y="0"/>
                  <a:pt x="119" y="0"/>
                </a:cubicBezTo>
                <a:cubicBezTo>
                  <a:pt x="120" y="0"/>
                  <a:pt x="120" y="0"/>
                  <a:pt x="120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122" y="2"/>
                  <a:pt x="122" y="2"/>
                  <a:pt x="122" y="2"/>
                </a:cubicBezTo>
                <a:cubicBezTo>
                  <a:pt x="121" y="2"/>
                  <a:pt x="121" y="2"/>
                  <a:pt x="121" y="2"/>
                </a:cubicBezTo>
                <a:cubicBezTo>
                  <a:pt x="120" y="2"/>
                  <a:pt x="120" y="2"/>
                  <a:pt x="120" y="2"/>
                </a:cubicBezTo>
                <a:cubicBezTo>
                  <a:pt x="120" y="3"/>
                  <a:pt x="120" y="3"/>
                  <a:pt x="120" y="3"/>
                </a:cubicBezTo>
                <a:cubicBezTo>
                  <a:pt x="119" y="3"/>
                  <a:pt x="119" y="3"/>
                  <a:pt x="119" y="3"/>
                </a:cubicBezTo>
                <a:cubicBezTo>
                  <a:pt x="118" y="4"/>
                  <a:pt x="118" y="4"/>
                  <a:pt x="118" y="4"/>
                </a:cubicBezTo>
                <a:cubicBezTo>
                  <a:pt x="118" y="4"/>
                  <a:pt x="118" y="4"/>
                  <a:pt x="118" y="4"/>
                </a:cubicBezTo>
                <a:cubicBezTo>
                  <a:pt x="117" y="5"/>
                  <a:pt x="117" y="5"/>
                  <a:pt x="117" y="5"/>
                </a:cubicBezTo>
                <a:cubicBezTo>
                  <a:pt x="117" y="6"/>
                  <a:pt x="117" y="6"/>
                  <a:pt x="117" y="6"/>
                </a:cubicBezTo>
                <a:cubicBezTo>
                  <a:pt x="116" y="6"/>
                  <a:pt x="116" y="6"/>
                  <a:pt x="116" y="6"/>
                </a:cubicBezTo>
                <a:cubicBezTo>
                  <a:pt x="116" y="6"/>
                  <a:pt x="116" y="6"/>
                  <a:pt x="116" y="6"/>
                </a:cubicBezTo>
                <a:cubicBezTo>
                  <a:pt x="116" y="7"/>
                  <a:pt x="116" y="7"/>
                  <a:pt x="116" y="7"/>
                </a:cubicBezTo>
                <a:cubicBezTo>
                  <a:pt x="116" y="8"/>
                  <a:pt x="116" y="8"/>
                  <a:pt x="116" y="8"/>
                </a:cubicBezTo>
                <a:cubicBezTo>
                  <a:pt x="116" y="8"/>
                  <a:pt x="116" y="8"/>
                  <a:pt x="116" y="8"/>
                </a:cubicBezTo>
                <a:cubicBezTo>
                  <a:pt x="115" y="9"/>
                  <a:pt x="115" y="9"/>
                  <a:pt x="115" y="9"/>
                </a:cubicBezTo>
                <a:cubicBezTo>
                  <a:pt x="116" y="9"/>
                  <a:pt x="116" y="9"/>
                  <a:pt x="116" y="9"/>
                </a:cubicBezTo>
                <a:cubicBezTo>
                  <a:pt x="116" y="10"/>
                  <a:pt x="116" y="10"/>
                  <a:pt x="116" y="10"/>
                </a:cubicBezTo>
                <a:cubicBezTo>
                  <a:pt x="117" y="10"/>
                  <a:pt x="117" y="10"/>
                  <a:pt x="117" y="10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9"/>
                  <a:pt x="117" y="9"/>
                  <a:pt x="118" y="9"/>
                </a:cubicBezTo>
                <a:cubicBezTo>
                  <a:pt x="118" y="8"/>
                  <a:pt x="118" y="8"/>
                  <a:pt x="118" y="8"/>
                </a:cubicBezTo>
                <a:cubicBezTo>
                  <a:pt x="118" y="7"/>
                  <a:pt x="118" y="7"/>
                  <a:pt x="118" y="7"/>
                </a:cubicBezTo>
                <a:cubicBezTo>
                  <a:pt x="119" y="6"/>
                  <a:pt x="119" y="6"/>
                  <a:pt x="119" y="6"/>
                </a:cubicBezTo>
                <a:cubicBezTo>
                  <a:pt x="120" y="5"/>
                  <a:pt x="120" y="5"/>
                  <a:pt x="120" y="5"/>
                </a:cubicBezTo>
                <a:cubicBezTo>
                  <a:pt x="121" y="5"/>
                  <a:pt x="121" y="5"/>
                  <a:pt x="121" y="5"/>
                </a:cubicBezTo>
                <a:cubicBezTo>
                  <a:pt x="121" y="5"/>
                  <a:pt x="120" y="5"/>
                  <a:pt x="121" y="4"/>
                </a:cubicBezTo>
                <a:cubicBezTo>
                  <a:pt x="122" y="3"/>
                  <a:pt x="122" y="3"/>
                  <a:pt x="122" y="3"/>
                </a:cubicBezTo>
                <a:cubicBezTo>
                  <a:pt x="122" y="3"/>
                  <a:pt x="122" y="3"/>
                  <a:pt x="122" y="3"/>
                </a:cubicBezTo>
                <a:cubicBezTo>
                  <a:pt x="123" y="3"/>
                  <a:pt x="123" y="3"/>
                  <a:pt x="123" y="3"/>
                </a:cubicBezTo>
                <a:cubicBezTo>
                  <a:pt x="123" y="3"/>
                  <a:pt x="123" y="3"/>
                  <a:pt x="123" y="3"/>
                </a:cubicBezTo>
                <a:cubicBezTo>
                  <a:pt x="124" y="2"/>
                  <a:pt x="124" y="2"/>
                  <a:pt x="124" y="2"/>
                </a:cubicBezTo>
                <a:cubicBezTo>
                  <a:pt x="124" y="2"/>
                  <a:pt x="124" y="2"/>
                  <a:pt x="124" y="2"/>
                </a:cubicBezTo>
                <a:cubicBezTo>
                  <a:pt x="125" y="1"/>
                  <a:pt x="125" y="1"/>
                  <a:pt x="125" y="1"/>
                </a:cubicBezTo>
                <a:cubicBezTo>
                  <a:pt x="125" y="2"/>
                  <a:pt x="125" y="2"/>
                  <a:pt x="125" y="2"/>
                </a:cubicBezTo>
                <a:cubicBezTo>
                  <a:pt x="125" y="3"/>
                  <a:pt x="125" y="3"/>
                  <a:pt x="125" y="3"/>
                </a:cubicBezTo>
                <a:cubicBezTo>
                  <a:pt x="125" y="4"/>
                  <a:pt x="125" y="4"/>
                  <a:pt x="125" y="4"/>
                </a:cubicBezTo>
                <a:cubicBezTo>
                  <a:pt x="125" y="4"/>
                  <a:pt x="125" y="4"/>
                  <a:pt x="125" y="4"/>
                </a:cubicBezTo>
                <a:cubicBezTo>
                  <a:pt x="124" y="5"/>
                  <a:pt x="124" y="5"/>
                  <a:pt x="124" y="5"/>
                </a:cubicBezTo>
                <a:cubicBezTo>
                  <a:pt x="124" y="6"/>
                  <a:pt x="124" y="6"/>
                  <a:pt x="124" y="6"/>
                </a:cubicBezTo>
                <a:cubicBezTo>
                  <a:pt x="124" y="6"/>
                  <a:pt x="124" y="6"/>
                  <a:pt x="124" y="6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7"/>
                  <a:pt x="125" y="7"/>
                  <a:pt x="125" y="7"/>
                </a:cubicBezTo>
                <a:cubicBezTo>
                  <a:pt x="125" y="7"/>
                  <a:pt x="125" y="7"/>
                  <a:pt x="125" y="7"/>
                </a:cubicBezTo>
                <a:cubicBezTo>
                  <a:pt x="125" y="7"/>
                  <a:pt x="126" y="6"/>
                  <a:pt x="126" y="6"/>
                </a:cubicBezTo>
                <a:cubicBezTo>
                  <a:pt x="127" y="6"/>
                  <a:pt x="126" y="7"/>
                  <a:pt x="127" y="6"/>
                </a:cubicBezTo>
                <a:cubicBezTo>
                  <a:pt x="128" y="6"/>
                  <a:pt x="128" y="7"/>
                  <a:pt x="128" y="6"/>
                </a:cubicBezTo>
                <a:cubicBezTo>
                  <a:pt x="128" y="4"/>
                  <a:pt x="128" y="4"/>
                  <a:pt x="128" y="4"/>
                </a:cubicBezTo>
                <a:cubicBezTo>
                  <a:pt x="129" y="4"/>
                  <a:pt x="129" y="4"/>
                  <a:pt x="129" y="4"/>
                </a:cubicBezTo>
                <a:cubicBezTo>
                  <a:pt x="129" y="3"/>
                  <a:pt x="129" y="3"/>
                  <a:pt x="129" y="3"/>
                </a:cubicBezTo>
                <a:cubicBezTo>
                  <a:pt x="129" y="2"/>
                  <a:pt x="129" y="2"/>
                  <a:pt x="129" y="2"/>
                </a:cubicBezTo>
                <a:cubicBezTo>
                  <a:pt x="129" y="1"/>
                  <a:pt x="129" y="1"/>
                  <a:pt x="129" y="1"/>
                </a:cubicBezTo>
                <a:cubicBezTo>
                  <a:pt x="130" y="1"/>
                  <a:pt x="130" y="1"/>
                  <a:pt x="130" y="1"/>
                </a:cubicBezTo>
                <a:cubicBezTo>
                  <a:pt x="130" y="1"/>
                  <a:pt x="130" y="1"/>
                  <a:pt x="130" y="1"/>
                </a:cubicBezTo>
                <a:cubicBezTo>
                  <a:pt x="132" y="0"/>
                  <a:pt x="132" y="0"/>
                  <a:pt x="132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134" y="0"/>
                  <a:pt x="134" y="0"/>
                  <a:pt x="134" y="0"/>
                </a:cubicBezTo>
                <a:cubicBezTo>
                  <a:pt x="134" y="1"/>
                  <a:pt x="134" y="1"/>
                  <a:pt x="134" y="1"/>
                </a:cubicBezTo>
                <a:cubicBezTo>
                  <a:pt x="135" y="1"/>
                  <a:pt x="135" y="1"/>
                  <a:pt x="135" y="1"/>
                </a:cubicBezTo>
                <a:cubicBezTo>
                  <a:pt x="135" y="2"/>
                  <a:pt x="135" y="2"/>
                  <a:pt x="135" y="2"/>
                </a:cubicBezTo>
                <a:cubicBezTo>
                  <a:pt x="135" y="2"/>
                  <a:pt x="136" y="2"/>
                  <a:pt x="136" y="2"/>
                </a:cubicBezTo>
                <a:cubicBezTo>
                  <a:pt x="135" y="2"/>
                  <a:pt x="134" y="2"/>
                  <a:pt x="134" y="2"/>
                </a:cubicBezTo>
                <a:cubicBezTo>
                  <a:pt x="133" y="3"/>
                  <a:pt x="133" y="3"/>
                  <a:pt x="133" y="3"/>
                </a:cubicBezTo>
                <a:cubicBezTo>
                  <a:pt x="132" y="3"/>
                  <a:pt x="132" y="3"/>
                  <a:pt x="132" y="3"/>
                </a:cubicBezTo>
                <a:cubicBezTo>
                  <a:pt x="132" y="4"/>
                  <a:pt x="132" y="4"/>
                  <a:pt x="132" y="4"/>
                </a:cubicBezTo>
                <a:cubicBezTo>
                  <a:pt x="134" y="4"/>
                  <a:pt x="134" y="4"/>
                  <a:pt x="134" y="4"/>
                </a:cubicBezTo>
                <a:cubicBezTo>
                  <a:pt x="134" y="4"/>
                  <a:pt x="134" y="4"/>
                  <a:pt x="134" y="4"/>
                </a:cubicBezTo>
                <a:cubicBezTo>
                  <a:pt x="134" y="5"/>
                  <a:pt x="134" y="5"/>
                  <a:pt x="134" y="5"/>
                </a:cubicBezTo>
                <a:cubicBezTo>
                  <a:pt x="133" y="5"/>
                  <a:pt x="133" y="5"/>
                  <a:pt x="133" y="5"/>
                </a:cubicBezTo>
                <a:cubicBezTo>
                  <a:pt x="134" y="5"/>
                  <a:pt x="134" y="5"/>
                  <a:pt x="134" y="5"/>
                </a:cubicBezTo>
                <a:cubicBezTo>
                  <a:pt x="134" y="6"/>
                  <a:pt x="134" y="6"/>
                  <a:pt x="134" y="6"/>
                </a:cubicBezTo>
                <a:cubicBezTo>
                  <a:pt x="134" y="6"/>
                  <a:pt x="134" y="6"/>
                  <a:pt x="134" y="6"/>
                </a:cubicBezTo>
                <a:cubicBezTo>
                  <a:pt x="134" y="7"/>
                  <a:pt x="134" y="7"/>
                  <a:pt x="134" y="7"/>
                </a:cubicBezTo>
                <a:cubicBezTo>
                  <a:pt x="134" y="7"/>
                  <a:pt x="134" y="7"/>
                  <a:pt x="134" y="7"/>
                </a:cubicBezTo>
                <a:cubicBezTo>
                  <a:pt x="135" y="6"/>
                  <a:pt x="135" y="6"/>
                  <a:pt x="135" y="6"/>
                </a:cubicBezTo>
                <a:cubicBezTo>
                  <a:pt x="136" y="5"/>
                  <a:pt x="136" y="5"/>
                  <a:pt x="136" y="5"/>
                </a:cubicBezTo>
                <a:cubicBezTo>
                  <a:pt x="136" y="4"/>
                  <a:pt x="136" y="4"/>
                  <a:pt x="136" y="4"/>
                </a:cubicBezTo>
                <a:cubicBezTo>
                  <a:pt x="137" y="3"/>
                  <a:pt x="137" y="3"/>
                  <a:pt x="137" y="3"/>
                </a:cubicBezTo>
                <a:cubicBezTo>
                  <a:pt x="138" y="3"/>
                  <a:pt x="138" y="3"/>
                  <a:pt x="138" y="3"/>
                </a:cubicBezTo>
                <a:cubicBezTo>
                  <a:pt x="139" y="3"/>
                  <a:pt x="139" y="3"/>
                  <a:pt x="139" y="3"/>
                </a:cubicBezTo>
                <a:cubicBezTo>
                  <a:pt x="140" y="3"/>
                  <a:pt x="140" y="3"/>
                  <a:pt x="140" y="3"/>
                </a:cubicBezTo>
                <a:cubicBezTo>
                  <a:pt x="141" y="3"/>
                  <a:pt x="141" y="3"/>
                  <a:pt x="141" y="3"/>
                </a:cubicBezTo>
                <a:cubicBezTo>
                  <a:pt x="141" y="4"/>
                  <a:pt x="141" y="4"/>
                  <a:pt x="141" y="4"/>
                </a:cubicBezTo>
                <a:cubicBezTo>
                  <a:pt x="141" y="4"/>
                  <a:pt x="141" y="4"/>
                  <a:pt x="141" y="4"/>
                </a:cubicBezTo>
                <a:cubicBezTo>
                  <a:pt x="143" y="4"/>
                  <a:pt x="143" y="4"/>
                  <a:pt x="143" y="4"/>
                </a:cubicBezTo>
                <a:cubicBezTo>
                  <a:pt x="143" y="4"/>
                  <a:pt x="143" y="4"/>
                  <a:pt x="143" y="4"/>
                </a:cubicBezTo>
                <a:cubicBezTo>
                  <a:pt x="144" y="4"/>
                  <a:pt x="144" y="4"/>
                  <a:pt x="144" y="4"/>
                </a:cubicBezTo>
                <a:cubicBezTo>
                  <a:pt x="145" y="4"/>
                  <a:pt x="145" y="4"/>
                  <a:pt x="145" y="4"/>
                </a:cubicBezTo>
                <a:cubicBezTo>
                  <a:pt x="146" y="5"/>
                  <a:pt x="146" y="5"/>
                  <a:pt x="146" y="5"/>
                </a:cubicBezTo>
                <a:cubicBezTo>
                  <a:pt x="147" y="6"/>
                  <a:pt x="147" y="6"/>
                  <a:pt x="147" y="6"/>
                </a:cubicBezTo>
                <a:cubicBezTo>
                  <a:pt x="149" y="6"/>
                  <a:pt x="149" y="6"/>
                  <a:pt x="149" y="6"/>
                </a:cubicBezTo>
                <a:cubicBezTo>
                  <a:pt x="149" y="6"/>
                  <a:pt x="149" y="6"/>
                  <a:pt x="149" y="6"/>
                </a:cubicBezTo>
                <a:cubicBezTo>
                  <a:pt x="149" y="7"/>
                  <a:pt x="149" y="7"/>
                  <a:pt x="149" y="7"/>
                </a:cubicBezTo>
                <a:cubicBezTo>
                  <a:pt x="149" y="7"/>
                  <a:pt x="149" y="7"/>
                  <a:pt x="149" y="7"/>
                </a:cubicBezTo>
                <a:cubicBezTo>
                  <a:pt x="150" y="8"/>
                  <a:pt x="150" y="8"/>
                  <a:pt x="150" y="8"/>
                </a:cubicBezTo>
                <a:cubicBezTo>
                  <a:pt x="150" y="8"/>
                  <a:pt x="150" y="8"/>
                  <a:pt x="150" y="8"/>
                </a:cubicBezTo>
                <a:cubicBezTo>
                  <a:pt x="148" y="9"/>
                  <a:pt x="148" y="9"/>
                  <a:pt x="148" y="9"/>
                </a:cubicBezTo>
                <a:cubicBezTo>
                  <a:pt x="148" y="9"/>
                  <a:pt x="148" y="8"/>
                  <a:pt x="147" y="9"/>
                </a:cubicBezTo>
                <a:cubicBezTo>
                  <a:pt x="147" y="9"/>
                  <a:pt x="148" y="9"/>
                  <a:pt x="147" y="9"/>
                </a:cubicBezTo>
                <a:cubicBezTo>
                  <a:pt x="147" y="10"/>
                  <a:pt x="145" y="10"/>
                  <a:pt x="145" y="10"/>
                </a:cubicBezTo>
                <a:cubicBezTo>
                  <a:pt x="144" y="10"/>
                  <a:pt x="144" y="10"/>
                  <a:pt x="144" y="10"/>
                </a:cubicBezTo>
                <a:cubicBezTo>
                  <a:pt x="143" y="10"/>
                  <a:pt x="143" y="10"/>
                  <a:pt x="143" y="10"/>
                </a:cubicBezTo>
                <a:cubicBezTo>
                  <a:pt x="142" y="10"/>
                  <a:pt x="142" y="10"/>
                  <a:pt x="142" y="10"/>
                </a:cubicBezTo>
                <a:cubicBezTo>
                  <a:pt x="142" y="10"/>
                  <a:pt x="141" y="11"/>
                  <a:pt x="140" y="10"/>
                </a:cubicBezTo>
                <a:cubicBezTo>
                  <a:pt x="139" y="10"/>
                  <a:pt x="139" y="10"/>
                  <a:pt x="139" y="10"/>
                </a:cubicBezTo>
                <a:cubicBezTo>
                  <a:pt x="138" y="10"/>
                  <a:pt x="138" y="10"/>
                  <a:pt x="138" y="10"/>
                </a:cubicBezTo>
                <a:cubicBezTo>
                  <a:pt x="139" y="11"/>
                  <a:pt x="139" y="11"/>
                  <a:pt x="139" y="11"/>
                </a:cubicBezTo>
                <a:cubicBezTo>
                  <a:pt x="140" y="11"/>
                  <a:pt x="140" y="11"/>
                  <a:pt x="140" y="11"/>
                </a:cubicBezTo>
                <a:cubicBezTo>
                  <a:pt x="141" y="12"/>
                  <a:pt x="141" y="12"/>
                  <a:pt x="141" y="12"/>
                </a:cubicBezTo>
                <a:cubicBezTo>
                  <a:pt x="142" y="12"/>
                  <a:pt x="142" y="12"/>
                  <a:pt x="142" y="12"/>
                </a:cubicBezTo>
                <a:cubicBezTo>
                  <a:pt x="142" y="13"/>
                  <a:pt x="142" y="13"/>
                  <a:pt x="142" y="13"/>
                </a:cubicBezTo>
                <a:cubicBezTo>
                  <a:pt x="143" y="13"/>
                  <a:pt x="143" y="13"/>
                  <a:pt x="143" y="13"/>
                </a:cubicBezTo>
                <a:cubicBezTo>
                  <a:pt x="143" y="14"/>
                  <a:pt x="143" y="14"/>
                  <a:pt x="143" y="14"/>
                </a:cubicBezTo>
                <a:cubicBezTo>
                  <a:pt x="143" y="14"/>
                  <a:pt x="143" y="14"/>
                  <a:pt x="143" y="14"/>
                </a:cubicBezTo>
                <a:cubicBezTo>
                  <a:pt x="145" y="14"/>
                  <a:pt x="145" y="14"/>
                  <a:pt x="145" y="1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46" y="13"/>
                  <a:pt x="146" y="13"/>
                  <a:pt x="146" y="13"/>
                </a:cubicBezTo>
                <a:cubicBezTo>
                  <a:pt x="147" y="14"/>
                  <a:pt x="147" y="14"/>
                  <a:pt x="147" y="14"/>
                </a:cubicBezTo>
                <a:cubicBezTo>
                  <a:pt x="148" y="14"/>
                  <a:pt x="148" y="14"/>
                  <a:pt x="148" y="14"/>
                </a:cubicBezTo>
                <a:cubicBezTo>
                  <a:pt x="149" y="13"/>
                  <a:pt x="149" y="13"/>
                  <a:pt x="149" y="13"/>
                </a:cubicBezTo>
                <a:cubicBezTo>
                  <a:pt x="150" y="14"/>
                  <a:pt x="150" y="14"/>
                  <a:pt x="150" y="14"/>
                </a:cubicBezTo>
                <a:cubicBezTo>
                  <a:pt x="149" y="15"/>
                  <a:pt x="149" y="15"/>
                  <a:pt x="149" y="15"/>
                </a:cubicBezTo>
                <a:cubicBezTo>
                  <a:pt x="149" y="16"/>
                  <a:pt x="149" y="16"/>
                  <a:pt x="149" y="16"/>
                </a:cubicBezTo>
                <a:cubicBezTo>
                  <a:pt x="149" y="16"/>
                  <a:pt x="149" y="16"/>
                  <a:pt x="149" y="16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47" y="16"/>
                  <a:pt x="147" y="16"/>
                  <a:pt x="147" y="16"/>
                </a:cubicBezTo>
                <a:cubicBezTo>
                  <a:pt x="146" y="15"/>
                  <a:pt x="146" y="15"/>
                  <a:pt x="146" y="15"/>
                </a:cubicBezTo>
                <a:cubicBezTo>
                  <a:pt x="145" y="16"/>
                  <a:pt x="145" y="16"/>
                  <a:pt x="145" y="16"/>
                </a:cubicBezTo>
                <a:cubicBezTo>
                  <a:pt x="145" y="16"/>
                  <a:pt x="146" y="15"/>
                  <a:pt x="145" y="16"/>
                </a:cubicBezTo>
                <a:cubicBezTo>
                  <a:pt x="144" y="18"/>
                  <a:pt x="144" y="18"/>
                  <a:pt x="144" y="18"/>
                </a:cubicBezTo>
                <a:cubicBezTo>
                  <a:pt x="142" y="18"/>
                  <a:pt x="142" y="18"/>
                  <a:pt x="142" y="18"/>
                </a:cubicBezTo>
                <a:cubicBezTo>
                  <a:pt x="142" y="18"/>
                  <a:pt x="142" y="18"/>
                  <a:pt x="142" y="18"/>
                </a:cubicBezTo>
                <a:cubicBezTo>
                  <a:pt x="141" y="18"/>
                  <a:pt x="141" y="18"/>
                  <a:pt x="141" y="18"/>
                </a:cubicBezTo>
                <a:cubicBezTo>
                  <a:pt x="140" y="20"/>
                  <a:pt x="140" y="20"/>
                  <a:pt x="140" y="20"/>
                </a:cubicBezTo>
                <a:cubicBezTo>
                  <a:pt x="140" y="21"/>
                  <a:pt x="140" y="21"/>
                  <a:pt x="140" y="21"/>
                </a:cubicBezTo>
                <a:cubicBezTo>
                  <a:pt x="139" y="21"/>
                  <a:pt x="139" y="21"/>
                  <a:pt x="139" y="21"/>
                </a:cubicBezTo>
                <a:cubicBezTo>
                  <a:pt x="139" y="21"/>
                  <a:pt x="139" y="21"/>
                  <a:pt x="139" y="21"/>
                </a:cubicBezTo>
                <a:cubicBezTo>
                  <a:pt x="138" y="21"/>
                  <a:pt x="138" y="21"/>
                  <a:pt x="138" y="21"/>
                </a:cubicBezTo>
                <a:cubicBezTo>
                  <a:pt x="137" y="20"/>
                  <a:pt x="137" y="20"/>
                  <a:pt x="137" y="20"/>
                </a:cubicBezTo>
                <a:cubicBezTo>
                  <a:pt x="138" y="19"/>
                  <a:pt x="138" y="19"/>
                  <a:pt x="138" y="19"/>
                </a:cubicBezTo>
                <a:cubicBezTo>
                  <a:pt x="139" y="18"/>
                  <a:pt x="139" y="18"/>
                  <a:pt x="139" y="18"/>
                </a:cubicBezTo>
                <a:cubicBezTo>
                  <a:pt x="139" y="17"/>
                  <a:pt x="139" y="17"/>
                  <a:pt x="139" y="17"/>
                </a:cubicBezTo>
                <a:cubicBezTo>
                  <a:pt x="140" y="16"/>
                  <a:pt x="140" y="16"/>
                  <a:pt x="140" y="16"/>
                </a:cubicBezTo>
                <a:cubicBezTo>
                  <a:pt x="139" y="15"/>
                  <a:pt x="139" y="15"/>
                  <a:pt x="139" y="15"/>
                </a:cubicBezTo>
                <a:cubicBezTo>
                  <a:pt x="139" y="15"/>
                  <a:pt x="139" y="15"/>
                  <a:pt x="139" y="15"/>
                </a:cubicBezTo>
                <a:cubicBezTo>
                  <a:pt x="137" y="14"/>
                  <a:pt x="137" y="14"/>
                  <a:pt x="137" y="14"/>
                </a:cubicBezTo>
                <a:cubicBezTo>
                  <a:pt x="137" y="14"/>
                  <a:pt x="137" y="13"/>
                  <a:pt x="136" y="13"/>
                </a:cubicBezTo>
                <a:cubicBezTo>
                  <a:pt x="135" y="13"/>
                  <a:pt x="135" y="13"/>
                  <a:pt x="135" y="13"/>
                </a:cubicBezTo>
                <a:cubicBezTo>
                  <a:pt x="134" y="12"/>
                  <a:pt x="134" y="12"/>
                  <a:pt x="134" y="12"/>
                </a:cubicBezTo>
                <a:cubicBezTo>
                  <a:pt x="132" y="11"/>
                  <a:pt x="132" y="11"/>
                  <a:pt x="132" y="11"/>
                </a:cubicBezTo>
                <a:cubicBezTo>
                  <a:pt x="131" y="10"/>
                  <a:pt x="131" y="10"/>
                  <a:pt x="131" y="10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28" y="12"/>
                  <a:pt x="128" y="12"/>
                  <a:pt x="128" y="12"/>
                </a:cubicBezTo>
                <a:cubicBezTo>
                  <a:pt x="127" y="12"/>
                  <a:pt x="127" y="12"/>
                  <a:pt x="127" y="12"/>
                </a:cubicBezTo>
                <a:cubicBezTo>
                  <a:pt x="126" y="12"/>
                  <a:pt x="126" y="12"/>
                  <a:pt x="126" y="12"/>
                </a:cubicBezTo>
                <a:cubicBezTo>
                  <a:pt x="125" y="12"/>
                  <a:pt x="125" y="12"/>
                  <a:pt x="125" y="12"/>
                </a:cubicBezTo>
                <a:cubicBezTo>
                  <a:pt x="125" y="12"/>
                  <a:pt x="125" y="12"/>
                  <a:pt x="125" y="12"/>
                </a:cubicBezTo>
                <a:cubicBezTo>
                  <a:pt x="125" y="12"/>
                  <a:pt x="125" y="13"/>
                  <a:pt x="124" y="13"/>
                </a:cubicBezTo>
                <a:cubicBezTo>
                  <a:pt x="123" y="13"/>
                  <a:pt x="123" y="13"/>
                  <a:pt x="123" y="13"/>
                </a:cubicBezTo>
                <a:cubicBezTo>
                  <a:pt x="122" y="14"/>
                  <a:pt x="122" y="14"/>
                  <a:pt x="122" y="14"/>
                </a:cubicBezTo>
                <a:cubicBezTo>
                  <a:pt x="121" y="15"/>
                  <a:pt x="121" y="15"/>
                  <a:pt x="121" y="15"/>
                </a:cubicBezTo>
                <a:cubicBezTo>
                  <a:pt x="121" y="16"/>
                  <a:pt x="121" y="16"/>
                  <a:pt x="121" y="16"/>
                </a:cubicBezTo>
                <a:cubicBezTo>
                  <a:pt x="121" y="18"/>
                  <a:pt x="121" y="18"/>
                  <a:pt x="121" y="18"/>
                </a:cubicBezTo>
                <a:cubicBezTo>
                  <a:pt x="120" y="19"/>
                  <a:pt x="120" y="19"/>
                  <a:pt x="120" y="19"/>
                </a:cubicBezTo>
                <a:cubicBezTo>
                  <a:pt x="120" y="20"/>
                  <a:pt x="120" y="20"/>
                  <a:pt x="120" y="20"/>
                </a:cubicBezTo>
                <a:cubicBezTo>
                  <a:pt x="120" y="21"/>
                  <a:pt x="120" y="21"/>
                  <a:pt x="120" y="21"/>
                </a:cubicBezTo>
                <a:cubicBezTo>
                  <a:pt x="120" y="22"/>
                  <a:pt x="120" y="22"/>
                  <a:pt x="120" y="22"/>
                </a:cubicBezTo>
                <a:cubicBezTo>
                  <a:pt x="119" y="23"/>
                  <a:pt x="119" y="23"/>
                  <a:pt x="119" y="23"/>
                </a:cubicBezTo>
                <a:cubicBezTo>
                  <a:pt x="118" y="23"/>
                  <a:pt x="118" y="23"/>
                  <a:pt x="118" y="23"/>
                </a:cubicBezTo>
                <a:cubicBezTo>
                  <a:pt x="118" y="23"/>
                  <a:pt x="118" y="23"/>
                  <a:pt x="118" y="23"/>
                </a:cubicBezTo>
                <a:cubicBezTo>
                  <a:pt x="116" y="24"/>
                  <a:pt x="116" y="24"/>
                  <a:pt x="116" y="24"/>
                </a:cubicBezTo>
                <a:cubicBezTo>
                  <a:pt x="115" y="25"/>
                  <a:pt x="115" y="25"/>
                  <a:pt x="115" y="25"/>
                </a:cubicBezTo>
                <a:cubicBezTo>
                  <a:pt x="115" y="26"/>
                  <a:pt x="115" y="26"/>
                  <a:pt x="115" y="26"/>
                </a:cubicBezTo>
                <a:cubicBezTo>
                  <a:pt x="113" y="25"/>
                  <a:pt x="113" y="25"/>
                  <a:pt x="113" y="25"/>
                </a:cubicBezTo>
                <a:cubicBezTo>
                  <a:pt x="113" y="25"/>
                  <a:pt x="114" y="26"/>
                  <a:pt x="113" y="25"/>
                </a:cubicBezTo>
                <a:cubicBezTo>
                  <a:pt x="112" y="24"/>
                  <a:pt x="111" y="24"/>
                  <a:pt x="111" y="24"/>
                </a:cubicBezTo>
                <a:cubicBezTo>
                  <a:pt x="109" y="24"/>
                  <a:pt x="109" y="24"/>
                  <a:pt x="109" y="24"/>
                </a:cubicBezTo>
                <a:cubicBezTo>
                  <a:pt x="109" y="23"/>
                  <a:pt x="109" y="23"/>
                  <a:pt x="109" y="23"/>
                </a:cubicBezTo>
                <a:cubicBezTo>
                  <a:pt x="108" y="24"/>
                  <a:pt x="108" y="24"/>
                  <a:pt x="108" y="24"/>
                </a:cubicBezTo>
                <a:cubicBezTo>
                  <a:pt x="106" y="25"/>
                  <a:pt x="106" y="25"/>
                  <a:pt x="106" y="25"/>
                </a:cubicBezTo>
                <a:cubicBezTo>
                  <a:pt x="105" y="25"/>
                  <a:pt x="105" y="25"/>
                  <a:pt x="105" y="25"/>
                </a:cubicBezTo>
                <a:cubicBezTo>
                  <a:pt x="103" y="25"/>
                  <a:pt x="103" y="25"/>
                  <a:pt x="103" y="25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00" y="24"/>
                  <a:pt x="100" y="24"/>
                  <a:pt x="100" y="24"/>
                </a:cubicBezTo>
                <a:cubicBezTo>
                  <a:pt x="99" y="21"/>
                  <a:pt x="99" y="21"/>
                  <a:pt x="99" y="21"/>
                </a:cubicBezTo>
                <a:cubicBezTo>
                  <a:pt x="98" y="20"/>
                  <a:pt x="98" y="20"/>
                  <a:pt x="98" y="20"/>
                </a:cubicBezTo>
                <a:cubicBezTo>
                  <a:pt x="95" y="19"/>
                  <a:pt x="95" y="19"/>
                  <a:pt x="95" y="19"/>
                </a:cubicBezTo>
                <a:cubicBezTo>
                  <a:pt x="94" y="20"/>
                  <a:pt x="94" y="20"/>
                  <a:pt x="94" y="20"/>
                </a:cubicBezTo>
                <a:cubicBezTo>
                  <a:pt x="93" y="20"/>
                  <a:pt x="93" y="20"/>
                  <a:pt x="93" y="20"/>
                </a:cubicBezTo>
                <a:cubicBezTo>
                  <a:pt x="92" y="20"/>
                  <a:pt x="92" y="20"/>
                  <a:pt x="92" y="20"/>
                </a:cubicBezTo>
                <a:cubicBezTo>
                  <a:pt x="91" y="21"/>
                  <a:pt x="91" y="21"/>
                  <a:pt x="91" y="21"/>
                </a:cubicBezTo>
                <a:cubicBezTo>
                  <a:pt x="91" y="21"/>
                  <a:pt x="91" y="21"/>
                  <a:pt x="91" y="21"/>
                </a:cubicBezTo>
                <a:cubicBezTo>
                  <a:pt x="89" y="21"/>
                  <a:pt x="89" y="21"/>
                  <a:pt x="89" y="21"/>
                </a:cubicBezTo>
                <a:cubicBezTo>
                  <a:pt x="89" y="21"/>
                  <a:pt x="89" y="21"/>
                  <a:pt x="89" y="21"/>
                </a:cubicBezTo>
                <a:cubicBezTo>
                  <a:pt x="87" y="21"/>
                  <a:pt x="87" y="21"/>
                  <a:pt x="87" y="21"/>
                </a:cubicBezTo>
                <a:cubicBezTo>
                  <a:pt x="88" y="22"/>
                  <a:pt x="88" y="22"/>
                  <a:pt x="88" y="22"/>
                </a:cubicBezTo>
                <a:cubicBezTo>
                  <a:pt x="88" y="23"/>
                  <a:pt x="88" y="23"/>
                  <a:pt x="88" y="23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5"/>
                  <a:pt x="88" y="25"/>
                  <a:pt x="88" y="25"/>
                </a:cubicBezTo>
                <a:cubicBezTo>
                  <a:pt x="87" y="26"/>
                  <a:pt x="87" y="26"/>
                  <a:pt x="87" y="26"/>
                </a:cubicBezTo>
                <a:cubicBezTo>
                  <a:pt x="87" y="26"/>
                  <a:pt x="87" y="26"/>
                  <a:pt x="87" y="26"/>
                </a:cubicBezTo>
                <a:cubicBezTo>
                  <a:pt x="87" y="27"/>
                  <a:pt x="87" y="27"/>
                  <a:pt x="87" y="27"/>
                </a:cubicBezTo>
                <a:cubicBezTo>
                  <a:pt x="87" y="28"/>
                  <a:pt x="87" y="28"/>
                  <a:pt x="87" y="28"/>
                </a:cubicBezTo>
                <a:cubicBezTo>
                  <a:pt x="86" y="28"/>
                  <a:pt x="86" y="28"/>
                  <a:pt x="86" y="28"/>
                </a:cubicBezTo>
                <a:cubicBezTo>
                  <a:pt x="85" y="28"/>
                  <a:pt x="85" y="28"/>
                  <a:pt x="85" y="28"/>
                </a:cubicBezTo>
                <a:cubicBezTo>
                  <a:pt x="84" y="28"/>
                  <a:pt x="84" y="28"/>
                  <a:pt x="84" y="28"/>
                </a:cubicBezTo>
                <a:cubicBezTo>
                  <a:pt x="83" y="28"/>
                  <a:pt x="83" y="28"/>
                  <a:pt x="83" y="28"/>
                </a:cubicBezTo>
                <a:cubicBezTo>
                  <a:pt x="82" y="27"/>
                  <a:pt x="82" y="27"/>
                  <a:pt x="82" y="27"/>
                </a:cubicBezTo>
                <a:cubicBezTo>
                  <a:pt x="82" y="27"/>
                  <a:pt x="81" y="27"/>
                  <a:pt x="81" y="27"/>
                </a:cubicBezTo>
                <a:cubicBezTo>
                  <a:pt x="81" y="27"/>
                  <a:pt x="80" y="27"/>
                  <a:pt x="80" y="27"/>
                </a:cubicBezTo>
                <a:cubicBezTo>
                  <a:pt x="79" y="26"/>
                  <a:pt x="79" y="26"/>
                  <a:pt x="79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6" y="26"/>
                  <a:pt x="76" y="26"/>
                  <a:pt x="76" y="26"/>
                </a:cubicBezTo>
                <a:cubicBezTo>
                  <a:pt x="76" y="27"/>
                  <a:pt x="76" y="27"/>
                  <a:pt x="76" y="27"/>
                </a:cubicBezTo>
                <a:cubicBezTo>
                  <a:pt x="76" y="28"/>
                  <a:pt x="76" y="28"/>
                  <a:pt x="76" y="28"/>
                </a:cubicBezTo>
                <a:cubicBezTo>
                  <a:pt x="75" y="29"/>
                  <a:pt x="75" y="29"/>
                  <a:pt x="75" y="29"/>
                </a:cubicBezTo>
                <a:cubicBezTo>
                  <a:pt x="75" y="30"/>
                  <a:pt x="75" y="30"/>
                  <a:pt x="75" y="30"/>
                </a:cubicBezTo>
                <a:cubicBezTo>
                  <a:pt x="75" y="31"/>
                  <a:pt x="75" y="31"/>
                  <a:pt x="75" y="31"/>
                </a:cubicBezTo>
                <a:cubicBezTo>
                  <a:pt x="74" y="31"/>
                  <a:pt x="74" y="31"/>
                  <a:pt x="74" y="31"/>
                </a:cubicBezTo>
                <a:cubicBezTo>
                  <a:pt x="73" y="31"/>
                  <a:pt x="73" y="31"/>
                  <a:pt x="73" y="31"/>
                </a:cubicBezTo>
                <a:cubicBezTo>
                  <a:pt x="72" y="31"/>
                  <a:pt x="72" y="31"/>
                  <a:pt x="72" y="31"/>
                </a:cubicBezTo>
                <a:cubicBezTo>
                  <a:pt x="71" y="31"/>
                  <a:pt x="71" y="31"/>
                  <a:pt x="71" y="31"/>
                </a:cubicBezTo>
                <a:cubicBezTo>
                  <a:pt x="70" y="31"/>
                  <a:pt x="70" y="31"/>
                  <a:pt x="70" y="31"/>
                </a:cubicBezTo>
                <a:cubicBezTo>
                  <a:pt x="69" y="32"/>
                  <a:pt x="69" y="32"/>
                  <a:pt x="69" y="32"/>
                </a:cubicBezTo>
                <a:cubicBezTo>
                  <a:pt x="68" y="33"/>
                  <a:pt x="68" y="33"/>
                  <a:pt x="68" y="33"/>
                </a:cubicBezTo>
                <a:cubicBezTo>
                  <a:pt x="67" y="34"/>
                  <a:pt x="67" y="34"/>
                  <a:pt x="67" y="34"/>
                </a:cubicBezTo>
                <a:cubicBezTo>
                  <a:pt x="66" y="35"/>
                  <a:pt x="66" y="35"/>
                  <a:pt x="66" y="35"/>
                </a:cubicBezTo>
                <a:cubicBezTo>
                  <a:pt x="66" y="36"/>
                  <a:pt x="66" y="36"/>
                  <a:pt x="66" y="36"/>
                </a:cubicBezTo>
                <a:cubicBezTo>
                  <a:pt x="65" y="37"/>
                  <a:pt x="65" y="37"/>
                  <a:pt x="65" y="37"/>
                </a:cubicBezTo>
                <a:cubicBezTo>
                  <a:pt x="65" y="38"/>
                  <a:pt x="65" y="38"/>
                  <a:pt x="65" y="38"/>
                </a:cubicBezTo>
                <a:cubicBezTo>
                  <a:pt x="65" y="39"/>
                  <a:pt x="65" y="39"/>
                  <a:pt x="65" y="39"/>
                </a:cubicBezTo>
                <a:cubicBezTo>
                  <a:pt x="65" y="40"/>
                  <a:pt x="65" y="40"/>
                  <a:pt x="65" y="40"/>
                </a:cubicBezTo>
                <a:cubicBezTo>
                  <a:pt x="65" y="41"/>
                  <a:pt x="65" y="41"/>
                  <a:pt x="65" y="41"/>
                </a:cubicBezTo>
                <a:cubicBezTo>
                  <a:pt x="64" y="42"/>
                  <a:pt x="64" y="42"/>
                  <a:pt x="64" y="42"/>
                </a:cubicBezTo>
                <a:cubicBezTo>
                  <a:pt x="63" y="44"/>
                  <a:pt x="63" y="44"/>
                  <a:pt x="63" y="44"/>
                </a:cubicBezTo>
                <a:cubicBezTo>
                  <a:pt x="63" y="44"/>
                  <a:pt x="62" y="44"/>
                  <a:pt x="62" y="45"/>
                </a:cubicBezTo>
                <a:cubicBezTo>
                  <a:pt x="61" y="46"/>
                  <a:pt x="62" y="44"/>
                  <a:pt x="61" y="46"/>
                </a:cubicBezTo>
                <a:cubicBezTo>
                  <a:pt x="60" y="47"/>
                  <a:pt x="60" y="47"/>
                  <a:pt x="60" y="47"/>
                </a:cubicBezTo>
                <a:cubicBezTo>
                  <a:pt x="60" y="48"/>
                  <a:pt x="60" y="48"/>
                  <a:pt x="60" y="48"/>
                </a:cubicBezTo>
                <a:cubicBezTo>
                  <a:pt x="60" y="49"/>
                  <a:pt x="60" y="49"/>
                  <a:pt x="60" y="49"/>
                </a:cubicBezTo>
                <a:cubicBezTo>
                  <a:pt x="58" y="50"/>
                  <a:pt x="58" y="50"/>
                  <a:pt x="58" y="50"/>
                </a:cubicBezTo>
                <a:cubicBezTo>
                  <a:pt x="57" y="50"/>
                  <a:pt x="57" y="50"/>
                  <a:pt x="57" y="50"/>
                </a:cubicBezTo>
                <a:cubicBezTo>
                  <a:pt x="56" y="50"/>
                  <a:pt x="56" y="50"/>
                  <a:pt x="56" y="50"/>
                </a:cubicBezTo>
                <a:cubicBezTo>
                  <a:pt x="55" y="49"/>
                  <a:pt x="55" y="49"/>
                  <a:pt x="55" y="49"/>
                </a:cubicBezTo>
                <a:cubicBezTo>
                  <a:pt x="55" y="51"/>
                  <a:pt x="55" y="51"/>
                  <a:pt x="55" y="51"/>
                </a:cubicBezTo>
                <a:cubicBezTo>
                  <a:pt x="55" y="53"/>
                  <a:pt x="55" y="53"/>
                  <a:pt x="55" y="53"/>
                </a:cubicBezTo>
                <a:cubicBezTo>
                  <a:pt x="55" y="54"/>
                  <a:pt x="55" y="54"/>
                  <a:pt x="55" y="54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6"/>
                  <a:pt x="55" y="56"/>
                  <a:pt x="55" y="56"/>
                </a:cubicBezTo>
                <a:cubicBezTo>
                  <a:pt x="54" y="58"/>
                  <a:pt x="54" y="58"/>
                  <a:pt x="54" y="58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61"/>
                  <a:pt x="53" y="61"/>
                  <a:pt x="53" y="61"/>
                </a:cubicBezTo>
                <a:cubicBezTo>
                  <a:pt x="52" y="62"/>
                  <a:pt x="52" y="62"/>
                  <a:pt x="52" y="62"/>
                </a:cubicBezTo>
                <a:cubicBezTo>
                  <a:pt x="51" y="63"/>
                  <a:pt x="51" y="63"/>
                  <a:pt x="51" y="63"/>
                </a:cubicBezTo>
                <a:cubicBezTo>
                  <a:pt x="50" y="64"/>
                  <a:pt x="50" y="64"/>
                  <a:pt x="50" y="64"/>
                </a:cubicBezTo>
                <a:cubicBezTo>
                  <a:pt x="50" y="64"/>
                  <a:pt x="50" y="64"/>
                  <a:pt x="50" y="64"/>
                </a:cubicBezTo>
                <a:cubicBezTo>
                  <a:pt x="51" y="66"/>
                  <a:pt x="51" y="66"/>
                  <a:pt x="51" y="66"/>
                </a:cubicBezTo>
                <a:cubicBezTo>
                  <a:pt x="52" y="66"/>
                  <a:pt x="52" y="66"/>
                  <a:pt x="52" y="66"/>
                </a:cubicBezTo>
                <a:cubicBezTo>
                  <a:pt x="52" y="67"/>
                  <a:pt x="52" y="67"/>
                  <a:pt x="52" y="67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69"/>
                  <a:pt x="52" y="69"/>
                  <a:pt x="52" y="69"/>
                </a:cubicBezTo>
                <a:cubicBezTo>
                  <a:pt x="51" y="69"/>
                  <a:pt x="51" y="69"/>
                  <a:pt x="51" y="69"/>
                </a:cubicBezTo>
                <a:cubicBezTo>
                  <a:pt x="49" y="69"/>
                  <a:pt x="49" y="69"/>
                  <a:pt x="49" y="69"/>
                </a:cubicBezTo>
                <a:cubicBezTo>
                  <a:pt x="48" y="69"/>
                  <a:pt x="48" y="69"/>
                  <a:pt x="48" y="69"/>
                </a:cubicBezTo>
                <a:cubicBezTo>
                  <a:pt x="48" y="69"/>
                  <a:pt x="48" y="69"/>
                  <a:pt x="48" y="69"/>
                </a:cubicBezTo>
                <a:cubicBezTo>
                  <a:pt x="46" y="70"/>
                  <a:pt x="46" y="70"/>
                  <a:pt x="46" y="70"/>
                </a:cubicBezTo>
                <a:cubicBezTo>
                  <a:pt x="45" y="70"/>
                  <a:pt x="45" y="70"/>
                  <a:pt x="45" y="70"/>
                </a:cubicBezTo>
                <a:cubicBezTo>
                  <a:pt x="44" y="71"/>
                  <a:pt x="44" y="71"/>
                  <a:pt x="44" y="71"/>
                </a:cubicBezTo>
                <a:cubicBezTo>
                  <a:pt x="43" y="71"/>
                  <a:pt x="43" y="71"/>
                  <a:pt x="43" y="71"/>
                </a:cubicBezTo>
                <a:cubicBezTo>
                  <a:pt x="42" y="73"/>
                  <a:pt x="42" y="73"/>
                  <a:pt x="42" y="73"/>
                </a:cubicBezTo>
                <a:cubicBezTo>
                  <a:pt x="41" y="74"/>
                  <a:pt x="41" y="74"/>
                  <a:pt x="41" y="74"/>
                </a:cubicBezTo>
                <a:cubicBezTo>
                  <a:pt x="41" y="75"/>
                  <a:pt x="41" y="75"/>
                  <a:pt x="41" y="75"/>
                </a:cubicBezTo>
                <a:cubicBezTo>
                  <a:pt x="41" y="76"/>
                  <a:pt x="41" y="76"/>
                  <a:pt x="41" y="76"/>
                </a:cubicBezTo>
                <a:cubicBezTo>
                  <a:pt x="41" y="78"/>
                  <a:pt x="41" y="78"/>
                  <a:pt x="41" y="78"/>
                </a:cubicBezTo>
                <a:cubicBezTo>
                  <a:pt x="42" y="79"/>
                  <a:pt x="42" y="79"/>
                  <a:pt x="42" y="79"/>
                </a:cubicBezTo>
                <a:cubicBezTo>
                  <a:pt x="41" y="81"/>
                  <a:pt x="41" y="81"/>
                  <a:pt x="41" y="81"/>
                </a:cubicBezTo>
                <a:cubicBezTo>
                  <a:pt x="41" y="82"/>
                  <a:pt x="41" y="82"/>
                  <a:pt x="41" y="82"/>
                </a:cubicBezTo>
                <a:cubicBezTo>
                  <a:pt x="41" y="83"/>
                  <a:pt x="41" y="83"/>
                  <a:pt x="41" y="83"/>
                </a:cubicBezTo>
                <a:cubicBezTo>
                  <a:pt x="41" y="84"/>
                  <a:pt x="41" y="84"/>
                  <a:pt x="41" y="84"/>
                </a:cubicBezTo>
                <a:cubicBezTo>
                  <a:pt x="41" y="85"/>
                  <a:pt x="41" y="85"/>
                  <a:pt x="41" y="85"/>
                </a:cubicBezTo>
                <a:cubicBezTo>
                  <a:pt x="41" y="87"/>
                  <a:pt x="41" y="87"/>
                  <a:pt x="41" y="87"/>
                </a:cubicBezTo>
                <a:cubicBezTo>
                  <a:pt x="41" y="89"/>
                  <a:pt x="41" y="89"/>
                  <a:pt x="41" y="89"/>
                </a:cubicBezTo>
                <a:cubicBezTo>
                  <a:pt x="41" y="91"/>
                  <a:pt x="41" y="91"/>
                  <a:pt x="41" y="91"/>
                </a:cubicBezTo>
                <a:cubicBezTo>
                  <a:pt x="41" y="92"/>
                  <a:pt x="41" y="92"/>
                  <a:pt x="41" y="92"/>
                </a:cubicBezTo>
                <a:cubicBezTo>
                  <a:pt x="42" y="92"/>
                  <a:pt x="42" y="92"/>
                  <a:pt x="42" y="92"/>
                </a:cubicBezTo>
                <a:cubicBezTo>
                  <a:pt x="44" y="93"/>
                  <a:pt x="44" y="93"/>
                  <a:pt x="44" y="93"/>
                </a:cubicBezTo>
                <a:cubicBezTo>
                  <a:pt x="45" y="94"/>
                  <a:pt x="45" y="94"/>
                  <a:pt x="45" y="94"/>
                </a:cubicBezTo>
                <a:cubicBezTo>
                  <a:pt x="44" y="96"/>
                  <a:pt x="44" y="96"/>
                  <a:pt x="44" y="96"/>
                </a:cubicBezTo>
                <a:cubicBezTo>
                  <a:pt x="44" y="97"/>
                  <a:pt x="44" y="97"/>
                  <a:pt x="44" y="97"/>
                </a:cubicBezTo>
                <a:cubicBezTo>
                  <a:pt x="43" y="97"/>
                  <a:pt x="43" y="97"/>
                  <a:pt x="43" y="97"/>
                </a:cubicBezTo>
                <a:cubicBezTo>
                  <a:pt x="42" y="97"/>
                  <a:pt x="42" y="97"/>
                  <a:pt x="42" y="97"/>
                </a:cubicBezTo>
                <a:cubicBezTo>
                  <a:pt x="42" y="98"/>
                  <a:pt x="42" y="98"/>
                  <a:pt x="42" y="98"/>
                </a:cubicBezTo>
                <a:cubicBezTo>
                  <a:pt x="42" y="99"/>
                  <a:pt x="42" y="99"/>
                  <a:pt x="42" y="99"/>
                </a:cubicBezTo>
                <a:cubicBezTo>
                  <a:pt x="42" y="100"/>
                  <a:pt x="42" y="100"/>
                  <a:pt x="42" y="100"/>
                </a:cubicBezTo>
                <a:cubicBezTo>
                  <a:pt x="42" y="101"/>
                  <a:pt x="42" y="101"/>
                  <a:pt x="42" y="101"/>
                </a:cubicBezTo>
                <a:cubicBezTo>
                  <a:pt x="43" y="102"/>
                  <a:pt x="43" y="102"/>
                  <a:pt x="43" y="102"/>
                </a:cubicBezTo>
                <a:cubicBezTo>
                  <a:pt x="43" y="103"/>
                  <a:pt x="43" y="103"/>
                  <a:pt x="43" y="103"/>
                </a:cubicBezTo>
                <a:cubicBezTo>
                  <a:pt x="43" y="105"/>
                  <a:pt x="43" y="105"/>
                  <a:pt x="43" y="105"/>
                </a:cubicBezTo>
                <a:cubicBezTo>
                  <a:pt x="42" y="105"/>
                  <a:pt x="42" y="105"/>
                  <a:pt x="42" y="105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39" y="108"/>
                  <a:pt x="39" y="108"/>
                  <a:pt x="39" y="108"/>
                </a:cubicBezTo>
                <a:cubicBezTo>
                  <a:pt x="39" y="110"/>
                  <a:pt x="39" y="110"/>
                  <a:pt x="39" y="110"/>
                </a:cubicBezTo>
                <a:cubicBezTo>
                  <a:pt x="39" y="111"/>
                  <a:pt x="39" y="111"/>
                  <a:pt x="39" y="111"/>
                </a:cubicBezTo>
                <a:cubicBezTo>
                  <a:pt x="39" y="112"/>
                  <a:pt x="39" y="112"/>
                  <a:pt x="39" y="112"/>
                </a:cubicBezTo>
                <a:cubicBezTo>
                  <a:pt x="39" y="113"/>
                  <a:pt x="39" y="113"/>
                  <a:pt x="39" y="113"/>
                </a:cubicBezTo>
                <a:cubicBezTo>
                  <a:pt x="39" y="113"/>
                  <a:pt x="39" y="114"/>
                  <a:pt x="39" y="114"/>
                </a:cubicBezTo>
                <a:cubicBezTo>
                  <a:pt x="38" y="114"/>
                  <a:pt x="37" y="115"/>
                  <a:pt x="37" y="115"/>
                </a:cubicBezTo>
                <a:cubicBezTo>
                  <a:pt x="37" y="114"/>
                  <a:pt x="37" y="114"/>
                  <a:pt x="37" y="114"/>
                </a:cubicBezTo>
                <a:cubicBezTo>
                  <a:pt x="36" y="114"/>
                  <a:pt x="36" y="114"/>
                  <a:pt x="36" y="114"/>
                </a:cubicBezTo>
                <a:lnTo>
                  <a:pt x="35" y="114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30" name="Freeform 56">
            <a:extLst>
              <a:ext uri="{FF2B5EF4-FFF2-40B4-BE49-F238E27FC236}">
                <a16:creationId xmlns:a16="http://schemas.microsoft.com/office/drawing/2014/main" id="{4D0A6F88-C4B9-47CC-96E9-CE52652FD00F}"/>
              </a:ext>
            </a:extLst>
          </p:cNvPr>
          <p:cNvSpPr>
            <a:spLocks/>
          </p:cNvSpPr>
          <p:nvPr userDrawn="1"/>
        </p:nvSpPr>
        <p:spPr bwMode="auto">
          <a:xfrm>
            <a:off x="4716066" y="1550989"/>
            <a:ext cx="320279" cy="676275"/>
          </a:xfrm>
          <a:custGeom>
            <a:avLst/>
            <a:gdLst>
              <a:gd name="T0" fmla="*/ 50 w 63"/>
              <a:gd name="T1" fmla="*/ 6 h 96"/>
              <a:gd name="T2" fmla="*/ 44 w 63"/>
              <a:gd name="T3" fmla="*/ 2 h 96"/>
              <a:gd name="T4" fmla="*/ 36 w 63"/>
              <a:gd name="T5" fmla="*/ 2 h 96"/>
              <a:gd name="T6" fmla="*/ 31 w 63"/>
              <a:gd name="T7" fmla="*/ 5 h 96"/>
              <a:gd name="T8" fmla="*/ 30 w 63"/>
              <a:gd name="T9" fmla="*/ 12 h 96"/>
              <a:gd name="T10" fmla="*/ 25 w 63"/>
              <a:gd name="T11" fmla="*/ 16 h 96"/>
              <a:gd name="T12" fmla="*/ 18 w 63"/>
              <a:gd name="T13" fmla="*/ 14 h 96"/>
              <a:gd name="T14" fmla="*/ 9 w 63"/>
              <a:gd name="T15" fmla="*/ 11 h 96"/>
              <a:gd name="T16" fmla="*/ 1 w 63"/>
              <a:gd name="T17" fmla="*/ 11 h 96"/>
              <a:gd name="T18" fmla="*/ 2 w 63"/>
              <a:gd name="T19" fmla="*/ 13 h 96"/>
              <a:gd name="T20" fmla="*/ 8 w 63"/>
              <a:gd name="T21" fmla="*/ 17 h 96"/>
              <a:gd name="T22" fmla="*/ 13 w 63"/>
              <a:gd name="T23" fmla="*/ 19 h 96"/>
              <a:gd name="T24" fmla="*/ 17 w 63"/>
              <a:gd name="T25" fmla="*/ 22 h 96"/>
              <a:gd name="T26" fmla="*/ 16 w 63"/>
              <a:gd name="T27" fmla="*/ 26 h 96"/>
              <a:gd name="T28" fmla="*/ 17 w 63"/>
              <a:gd name="T29" fmla="*/ 29 h 96"/>
              <a:gd name="T30" fmla="*/ 19 w 63"/>
              <a:gd name="T31" fmla="*/ 33 h 96"/>
              <a:gd name="T32" fmla="*/ 17 w 63"/>
              <a:gd name="T33" fmla="*/ 38 h 96"/>
              <a:gd name="T34" fmla="*/ 20 w 63"/>
              <a:gd name="T35" fmla="*/ 42 h 96"/>
              <a:gd name="T36" fmla="*/ 22 w 63"/>
              <a:gd name="T37" fmla="*/ 43 h 96"/>
              <a:gd name="T38" fmla="*/ 25 w 63"/>
              <a:gd name="T39" fmla="*/ 45 h 96"/>
              <a:gd name="T40" fmla="*/ 27 w 63"/>
              <a:gd name="T41" fmla="*/ 48 h 96"/>
              <a:gd name="T42" fmla="*/ 27 w 63"/>
              <a:gd name="T43" fmla="*/ 51 h 96"/>
              <a:gd name="T44" fmla="*/ 25 w 63"/>
              <a:gd name="T45" fmla="*/ 52 h 96"/>
              <a:gd name="T46" fmla="*/ 21 w 63"/>
              <a:gd name="T47" fmla="*/ 55 h 96"/>
              <a:gd name="T48" fmla="*/ 19 w 63"/>
              <a:gd name="T49" fmla="*/ 58 h 96"/>
              <a:gd name="T50" fmla="*/ 16 w 63"/>
              <a:gd name="T51" fmla="*/ 61 h 96"/>
              <a:gd name="T52" fmla="*/ 12 w 63"/>
              <a:gd name="T53" fmla="*/ 64 h 96"/>
              <a:gd name="T54" fmla="*/ 10 w 63"/>
              <a:gd name="T55" fmla="*/ 66 h 96"/>
              <a:gd name="T56" fmla="*/ 7 w 63"/>
              <a:gd name="T57" fmla="*/ 67 h 96"/>
              <a:gd name="T58" fmla="*/ 5 w 63"/>
              <a:gd name="T59" fmla="*/ 68 h 96"/>
              <a:gd name="T60" fmla="*/ 3 w 63"/>
              <a:gd name="T61" fmla="*/ 72 h 96"/>
              <a:gd name="T62" fmla="*/ 4 w 63"/>
              <a:gd name="T63" fmla="*/ 75 h 96"/>
              <a:gd name="T64" fmla="*/ 5 w 63"/>
              <a:gd name="T65" fmla="*/ 80 h 96"/>
              <a:gd name="T66" fmla="*/ 5 w 63"/>
              <a:gd name="T67" fmla="*/ 83 h 96"/>
              <a:gd name="T68" fmla="*/ 4 w 63"/>
              <a:gd name="T69" fmla="*/ 87 h 96"/>
              <a:gd name="T70" fmla="*/ 6 w 63"/>
              <a:gd name="T71" fmla="*/ 91 h 96"/>
              <a:gd name="T72" fmla="*/ 10 w 63"/>
              <a:gd name="T73" fmla="*/ 93 h 96"/>
              <a:gd name="T74" fmla="*/ 13 w 63"/>
              <a:gd name="T75" fmla="*/ 94 h 96"/>
              <a:gd name="T76" fmla="*/ 15 w 63"/>
              <a:gd name="T77" fmla="*/ 96 h 96"/>
              <a:gd name="T78" fmla="*/ 22 w 63"/>
              <a:gd name="T79" fmla="*/ 96 h 96"/>
              <a:gd name="T80" fmla="*/ 27 w 63"/>
              <a:gd name="T81" fmla="*/ 94 h 96"/>
              <a:gd name="T82" fmla="*/ 31 w 63"/>
              <a:gd name="T83" fmla="*/ 93 h 96"/>
              <a:gd name="T84" fmla="*/ 36 w 63"/>
              <a:gd name="T85" fmla="*/ 92 h 96"/>
              <a:gd name="T86" fmla="*/ 40 w 63"/>
              <a:gd name="T87" fmla="*/ 92 h 96"/>
              <a:gd name="T88" fmla="*/ 54 w 63"/>
              <a:gd name="T89" fmla="*/ 81 h 96"/>
              <a:gd name="T90" fmla="*/ 63 w 63"/>
              <a:gd name="T91" fmla="*/ 70 h 96"/>
              <a:gd name="T92" fmla="*/ 55 w 63"/>
              <a:gd name="T93" fmla="*/ 62 h 96"/>
              <a:gd name="T94" fmla="*/ 56 w 63"/>
              <a:gd name="T95" fmla="*/ 57 h 96"/>
              <a:gd name="T96" fmla="*/ 55 w 63"/>
              <a:gd name="T97" fmla="*/ 53 h 96"/>
              <a:gd name="T98" fmla="*/ 52 w 63"/>
              <a:gd name="T99" fmla="*/ 51 h 96"/>
              <a:gd name="T100" fmla="*/ 53 w 63"/>
              <a:gd name="T101" fmla="*/ 47 h 96"/>
              <a:gd name="T102" fmla="*/ 55 w 63"/>
              <a:gd name="T103" fmla="*/ 44 h 96"/>
              <a:gd name="T104" fmla="*/ 53 w 63"/>
              <a:gd name="T105" fmla="*/ 39 h 96"/>
              <a:gd name="T106" fmla="*/ 50 w 63"/>
              <a:gd name="T107" fmla="*/ 35 h 96"/>
              <a:gd name="T108" fmla="*/ 49 w 63"/>
              <a:gd name="T109" fmla="*/ 31 h 96"/>
              <a:gd name="T110" fmla="*/ 53 w 63"/>
              <a:gd name="T111" fmla="*/ 27 h 96"/>
              <a:gd name="T112" fmla="*/ 53 w 63"/>
              <a:gd name="T113" fmla="*/ 23 h 96"/>
              <a:gd name="T114" fmla="*/ 47 w 63"/>
              <a:gd name="T115" fmla="*/ 19 h 96"/>
              <a:gd name="T116" fmla="*/ 47 w 63"/>
              <a:gd name="T117" fmla="*/ 15 h 96"/>
              <a:gd name="T118" fmla="*/ 48 w 63"/>
              <a:gd name="T119" fmla="*/ 11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3" h="96">
                <a:moveTo>
                  <a:pt x="48" y="11"/>
                </a:moveTo>
                <a:cubicBezTo>
                  <a:pt x="47" y="10"/>
                  <a:pt x="47" y="10"/>
                  <a:pt x="47" y="10"/>
                </a:cubicBezTo>
                <a:cubicBezTo>
                  <a:pt x="48" y="9"/>
                  <a:pt x="48" y="9"/>
                  <a:pt x="48" y="9"/>
                </a:cubicBezTo>
                <a:cubicBezTo>
                  <a:pt x="49" y="8"/>
                  <a:pt x="49" y="8"/>
                  <a:pt x="49" y="8"/>
                </a:cubicBezTo>
                <a:cubicBezTo>
                  <a:pt x="49" y="7"/>
                  <a:pt x="49" y="7"/>
                  <a:pt x="49" y="7"/>
                </a:cubicBezTo>
                <a:cubicBezTo>
                  <a:pt x="50" y="6"/>
                  <a:pt x="50" y="6"/>
                  <a:pt x="50" y="6"/>
                </a:cubicBezTo>
                <a:cubicBezTo>
                  <a:pt x="49" y="5"/>
                  <a:pt x="49" y="5"/>
                  <a:pt x="49" y="5"/>
                </a:cubicBezTo>
                <a:cubicBezTo>
                  <a:pt x="49" y="5"/>
                  <a:pt x="49" y="5"/>
                  <a:pt x="49" y="5"/>
                </a:cubicBezTo>
                <a:cubicBezTo>
                  <a:pt x="47" y="4"/>
                  <a:pt x="47" y="4"/>
                  <a:pt x="47" y="4"/>
                </a:cubicBezTo>
                <a:cubicBezTo>
                  <a:pt x="47" y="4"/>
                  <a:pt x="47" y="3"/>
                  <a:pt x="46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4" y="2"/>
                  <a:pt x="44" y="2"/>
                  <a:pt x="44" y="2"/>
                </a:cubicBezTo>
                <a:cubicBezTo>
                  <a:pt x="43" y="1"/>
                  <a:pt x="43" y="1"/>
                  <a:pt x="43" y="1"/>
                </a:cubicBezTo>
                <a:cubicBezTo>
                  <a:pt x="41" y="0"/>
                  <a:pt x="41" y="0"/>
                  <a:pt x="41" y="0"/>
                </a:cubicBezTo>
                <a:cubicBezTo>
                  <a:pt x="39" y="1"/>
                  <a:pt x="39" y="1"/>
                  <a:pt x="39" y="1"/>
                </a:cubicBezTo>
                <a:cubicBezTo>
                  <a:pt x="38" y="2"/>
                  <a:pt x="38" y="2"/>
                  <a:pt x="38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3"/>
                  <a:pt x="34" y="3"/>
                </a:cubicBezTo>
                <a:cubicBezTo>
                  <a:pt x="33" y="3"/>
                  <a:pt x="33" y="3"/>
                  <a:pt x="33" y="3"/>
                </a:cubicBezTo>
                <a:cubicBezTo>
                  <a:pt x="32" y="4"/>
                  <a:pt x="32" y="4"/>
                  <a:pt x="32" y="4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8"/>
                  <a:pt x="31" y="8"/>
                  <a:pt x="31" y="8"/>
                </a:cubicBezTo>
                <a:cubicBezTo>
                  <a:pt x="30" y="9"/>
                  <a:pt x="30" y="9"/>
                  <a:pt x="30" y="9"/>
                </a:cubicBezTo>
                <a:cubicBezTo>
                  <a:pt x="30" y="10"/>
                  <a:pt x="30" y="10"/>
                  <a:pt x="30" y="10"/>
                </a:cubicBezTo>
                <a:cubicBezTo>
                  <a:pt x="30" y="11"/>
                  <a:pt x="30" y="11"/>
                  <a:pt x="30" y="11"/>
                </a:cubicBezTo>
                <a:cubicBezTo>
                  <a:pt x="30" y="12"/>
                  <a:pt x="30" y="12"/>
                  <a:pt x="30" y="12"/>
                </a:cubicBezTo>
                <a:cubicBezTo>
                  <a:pt x="29" y="13"/>
                  <a:pt x="29" y="13"/>
                  <a:pt x="29" y="13"/>
                </a:cubicBezTo>
                <a:cubicBezTo>
                  <a:pt x="28" y="13"/>
                  <a:pt x="28" y="13"/>
                  <a:pt x="28" y="13"/>
                </a:cubicBezTo>
                <a:cubicBezTo>
                  <a:pt x="28" y="13"/>
                  <a:pt x="28" y="13"/>
                  <a:pt x="28" y="13"/>
                </a:cubicBezTo>
                <a:cubicBezTo>
                  <a:pt x="26" y="14"/>
                  <a:pt x="26" y="14"/>
                  <a:pt x="26" y="14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6"/>
                  <a:pt x="25" y="16"/>
                  <a:pt x="25" y="16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6"/>
                  <a:pt x="23" y="15"/>
                </a:cubicBezTo>
                <a:cubicBezTo>
                  <a:pt x="22" y="14"/>
                  <a:pt x="21" y="14"/>
                  <a:pt x="21" y="14"/>
                </a:cubicBezTo>
                <a:cubicBezTo>
                  <a:pt x="19" y="14"/>
                  <a:pt x="19" y="14"/>
                  <a:pt x="19" y="14"/>
                </a:cubicBezTo>
                <a:cubicBezTo>
                  <a:pt x="19" y="13"/>
                  <a:pt x="19" y="13"/>
                  <a:pt x="19" y="13"/>
                </a:cubicBezTo>
                <a:cubicBezTo>
                  <a:pt x="18" y="14"/>
                  <a:pt x="18" y="14"/>
                  <a:pt x="18" y="14"/>
                </a:cubicBezTo>
                <a:cubicBezTo>
                  <a:pt x="16" y="15"/>
                  <a:pt x="16" y="15"/>
                  <a:pt x="16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1" y="15"/>
                  <a:pt x="11" y="15"/>
                  <a:pt x="11" y="15"/>
                </a:cubicBezTo>
                <a:cubicBezTo>
                  <a:pt x="10" y="14"/>
                  <a:pt x="10" y="14"/>
                  <a:pt x="10" y="14"/>
                </a:cubicBezTo>
                <a:cubicBezTo>
                  <a:pt x="9" y="11"/>
                  <a:pt x="9" y="11"/>
                  <a:pt x="9" y="11"/>
                </a:cubicBezTo>
                <a:cubicBezTo>
                  <a:pt x="8" y="10"/>
                  <a:pt x="8" y="10"/>
                  <a:pt x="8" y="10"/>
                </a:cubicBezTo>
                <a:cubicBezTo>
                  <a:pt x="5" y="9"/>
                  <a:pt x="5" y="9"/>
                  <a:pt x="5" y="9"/>
                </a:cubicBezTo>
                <a:cubicBezTo>
                  <a:pt x="4" y="10"/>
                  <a:pt x="4" y="10"/>
                  <a:pt x="4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2"/>
                  <a:pt x="1" y="12"/>
                  <a:pt x="1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3"/>
                  <a:pt x="2" y="13"/>
                  <a:pt x="2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4" y="14"/>
                  <a:pt x="4" y="14"/>
                  <a:pt x="4" y="14"/>
                </a:cubicBezTo>
                <a:cubicBezTo>
                  <a:pt x="5" y="15"/>
                  <a:pt x="5" y="15"/>
                  <a:pt x="5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6"/>
                  <a:pt x="7" y="16"/>
                  <a:pt x="7" y="16"/>
                </a:cubicBezTo>
                <a:cubicBezTo>
                  <a:pt x="8" y="17"/>
                  <a:pt x="8" y="17"/>
                  <a:pt x="8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10" y="17"/>
                  <a:pt x="10" y="17"/>
                  <a:pt x="10" y="17"/>
                </a:cubicBezTo>
                <a:cubicBezTo>
                  <a:pt x="11" y="17"/>
                  <a:pt x="11" y="17"/>
                  <a:pt x="11" y="17"/>
                </a:cubicBezTo>
                <a:cubicBezTo>
                  <a:pt x="12" y="18"/>
                  <a:pt x="12" y="18"/>
                  <a:pt x="12" y="18"/>
                </a:cubicBezTo>
                <a:cubicBezTo>
                  <a:pt x="12" y="18"/>
                  <a:pt x="12" y="18"/>
                  <a:pt x="12" y="18"/>
                </a:cubicBezTo>
                <a:cubicBezTo>
                  <a:pt x="13" y="19"/>
                  <a:pt x="13" y="19"/>
                  <a:pt x="13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20"/>
                  <a:pt x="14" y="20"/>
                  <a:pt x="14" y="20"/>
                </a:cubicBezTo>
                <a:cubicBezTo>
                  <a:pt x="15" y="20"/>
                  <a:pt x="15" y="20"/>
                  <a:pt x="15" y="20"/>
                </a:cubicBezTo>
                <a:cubicBezTo>
                  <a:pt x="16" y="21"/>
                  <a:pt x="16" y="21"/>
                  <a:pt x="16" y="21"/>
                </a:cubicBezTo>
                <a:cubicBezTo>
                  <a:pt x="16" y="22"/>
                  <a:pt x="16" y="22"/>
                  <a:pt x="16" y="22"/>
                </a:cubicBezTo>
                <a:cubicBezTo>
                  <a:pt x="17" y="22"/>
                  <a:pt x="17" y="22"/>
                  <a:pt x="17" y="22"/>
                </a:cubicBezTo>
                <a:cubicBezTo>
                  <a:pt x="17" y="23"/>
                  <a:pt x="17" y="23"/>
                  <a:pt x="17" y="23"/>
                </a:cubicBezTo>
                <a:cubicBezTo>
                  <a:pt x="17" y="23"/>
                  <a:pt x="17" y="23"/>
                  <a:pt x="17" y="23"/>
                </a:cubicBezTo>
                <a:cubicBezTo>
                  <a:pt x="16" y="24"/>
                  <a:pt x="16" y="24"/>
                  <a:pt x="16" y="24"/>
                </a:cubicBezTo>
                <a:cubicBezTo>
                  <a:pt x="16" y="25"/>
                  <a:pt x="16" y="25"/>
                  <a:pt x="16" y="25"/>
                </a:cubicBezTo>
                <a:cubicBezTo>
                  <a:pt x="16" y="25"/>
                  <a:pt x="16" y="25"/>
                  <a:pt x="16" y="25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7"/>
                  <a:pt x="16" y="27"/>
                  <a:pt x="16" y="27"/>
                </a:cubicBezTo>
                <a:cubicBezTo>
                  <a:pt x="17" y="27"/>
                  <a:pt x="17" y="27"/>
                  <a:pt x="17" y="27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9"/>
                  <a:pt x="18" y="29"/>
                  <a:pt x="18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31"/>
                  <a:pt x="17" y="31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8" y="32"/>
                  <a:pt x="18" y="32"/>
                  <a:pt x="18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3"/>
                  <a:pt x="19" y="33"/>
                  <a:pt x="19" y="33"/>
                </a:cubicBezTo>
                <a:cubicBezTo>
                  <a:pt x="19" y="34"/>
                  <a:pt x="19" y="34"/>
                  <a:pt x="19" y="34"/>
                </a:cubicBezTo>
                <a:cubicBezTo>
                  <a:pt x="19" y="35"/>
                  <a:pt x="19" y="35"/>
                  <a:pt x="19" y="35"/>
                </a:cubicBezTo>
                <a:cubicBezTo>
                  <a:pt x="18" y="36"/>
                  <a:pt x="18" y="36"/>
                  <a:pt x="18" y="36"/>
                </a:cubicBezTo>
                <a:cubicBezTo>
                  <a:pt x="18" y="37"/>
                  <a:pt x="18" y="37"/>
                  <a:pt x="18" y="37"/>
                </a:cubicBezTo>
                <a:cubicBezTo>
                  <a:pt x="18" y="38"/>
                  <a:pt x="18" y="38"/>
                  <a:pt x="18" y="38"/>
                </a:cubicBezTo>
                <a:cubicBezTo>
                  <a:pt x="17" y="38"/>
                  <a:pt x="17" y="38"/>
                  <a:pt x="17" y="38"/>
                </a:cubicBezTo>
                <a:cubicBezTo>
                  <a:pt x="17" y="39"/>
                  <a:pt x="17" y="39"/>
                  <a:pt x="17" y="39"/>
                </a:cubicBezTo>
                <a:cubicBezTo>
                  <a:pt x="18" y="39"/>
                  <a:pt x="18" y="39"/>
                  <a:pt x="18" y="39"/>
                </a:cubicBezTo>
                <a:cubicBezTo>
                  <a:pt x="19" y="40"/>
                  <a:pt x="19" y="40"/>
                  <a:pt x="19" y="40"/>
                </a:cubicBezTo>
                <a:cubicBezTo>
                  <a:pt x="19" y="40"/>
                  <a:pt x="19" y="40"/>
                  <a:pt x="19" y="40"/>
                </a:cubicBezTo>
                <a:cubicBezTo>
                  <a:pt x="20" y="41"/>
                  <a:pt x="20" y="41"/>
                  <a:pt x="20" y="41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3"/>
                  <a:pt x="20" y="43"/>
                  <a:pt x="20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21" y="43"/>
                  <a:pt x="21" y="43"/>
                  <a:pt x="21" y="43"/>
                </a:cubicBezTo>
                <a:cubicBezTo>
                  <a:pt x="22" y="43"/>
                  <a:pt x="22" y="43"/>
                  <a:pt x="22" y="43"/>
                </a:cubicBezTo>
                <a:cubicBezTo>
                  <a:pt x="22" y="43"/>
                  <a:pt x="22" y="43"/>
                  <a:pt x="22" y="43"/>
                </a:cubicBezTo>
                <a:cubicBezTo>
                  <a:pt x="22" y="44"/>
                  <a:pt x="22" y="44"/>
                  <a:pt x="22" y="44"/>
                </a:cubicBezTo>
                <a:cubicBezTo>
                  <a:pt x="23" y="44"/>
                  <a:pt x="23" y="44"/>
                  <a:pt x="23" y="44"/>
                </a:cubicBezTo>
                <a:cubicBezTo>
                  <a:pt x="23" y="44"/>
                  <a:pt x="23" y="44"/>
                  <a:pt x="23" y="44"/>
                </a:cubicBezTo>
                <a:cubicBezTo>
                  <a:pt x="24" y="44"/>
                  <a:pt x="24" y="44"/>
                  <a:pt x="24" y="44"/>
                </a:cubicBezTo>
                <a:cubicBezTo>
                  <a:pt x="24" y="45"/>
                  <a:pt x="24" y="45"/>
                  <a:pt x="24" y="45"/>
                </a:cubicBezTo>
                <a:cubicBezTo>
                  <a:pt x="25" y="45"/>
                  <a:pt x="25" y="45"/>
                  <a:pt x="25" y="45"/>
                </a:cubicBezTo>
                <a:cubicBezTo>
                  <a:pt x="25" y="45"/>
                  <a:pt x="25" y="45"/>
                  <a:pt x="25" y="45"/>
                </a:cubicBezTo>
                <a:cubicBezTo>
                  <a:pt x="26" y="46"/>
                  <a:pt x="26" y="46"/>
                  <a:pt x="26" y="46"/>
                </a:cubicBezTo>
                <a:cubicBezTo>
                  <a:pt x="27" y="46"/>
                  <a:pt x="27" y="46"/>
                  <a:pt x="27" y="46"/>
                </a:cubicBezTo>
                <a:cubicBezTo>
                  <a:pt x="27" y="46"/>
                  <a:pt x="27" y="46"/>
                  <a:pt x="27" y="46"/>
                </a:cubicBezTo>
                <a:cubicBezTo>
                  <a:pt x="27" y="47"/>
                  <a:pt x="27" y="47"/>
                  <a:pt x="27" y="47"/>
                </a:cubicBezTo>
                <a:cubicBezTo>
                  <a:pt x="27" y="48"/>
                  <a:pt x="27" y="48"/>
                  <a:pt x="27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27" y="49"/>
                  <a:pt x="27" y="49"/>
                  <a:pt x="27" y="49"/>
                </a:cubicBezTo>
                <a:cubicBezTo>
                  <a:pt x="27" y="49"/>
                  <a:pt x="27" y="49"/>
                  <a:pt x="27" y="49"/>
                </a:cubicBezTo>
                <a:cubicBezTo>
                  <a:pt x="27" y="50"/>
                  <a:pt x="27" y="50"/>
                  <a:pt x="27" y="50"/>
                </a:cubicBezTo>
                <a:cubicBezTo>
                  <a:pt x="27" y="50"/>
                  <a:pt x="27" y="50"/>
                  <a:pt x="27" y="50"/>
                </a:cubicBezTo>
                <a:cubicBezTo>
                  <a:pt x="27" y="50"/>
                  <a:pt x="27" y="51"/>
                  <a:pt x="27" y="51"/>
                </a:cubicBezTo>
                <a:cubicBezTo>
                  <a:pt x="27" y="51"/>
                  <a:pt x="27" y="51"/>
                  <a:pt x="27" y="51"/>
                </a:cubicBezTo>
                <a:cubicBezTo>
                  <a:pt x="27" y="52"/>
                  <a:pt x="27" y="52"/>
                  <a:pt x="27" y="52"/>
                </a:cubicBezTo>
                <a:cubicBezTo>
                  <a:pt x="27" y="52"/>
                  <a:pt x="27" y="52"/>
                  <a:pt x="27" y="52"/>
                </a:cubicBezTo>
                <a:cubicBezTo>
                  <a:pt x="26" y="52"/>
                  <a:pt x="26" y="52"/>
                  <a:pt x="26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4" y="52"/>
                  <a:pt x="24" y="52"/>
                  <a:pt x="24" y="52"/>
                </a:cubicBezTo>
                <a:cubicBezTo>
                  <a:pt x="24" y="53"/>
                  <a:pt x="24" y="53"/>
                  <a:pt x="24" y="53"/>
                </a:cubicBezTo>
                <a:cubicBezTo>
                  <a:pt x="23" y="53"/>
                  <a:pt x="23" y="53"/>
                  <a:pt x="23" y="53"/>
                </a:cubicBezTo>
                <a:cubicBezTo>
                  <a:pt x="22" y="54"/>
                  <a:pt x="22" y="54"/>
                  <a:pt x="22" y="54"/>
                </a:cubicBezTo>
                <a:cubicBezTo>
                  <a:pt x="22" y="54"/>
                  <a:pt x="22" y="54"/>
                  <a:pt x="22" y="55"/>
                </a:cubicBezTo>
                <a:cubicBezTo>
                  <a:pt x="22" y="55"/>
                  <a:pt x="21" y="55"/>
                  <a:pt x="21" y="55"/>
                </a:cubicBezTo>
                <a:cubicBezTo>
                  <a:pt x="21" y="56"/>
                  <a:pt x="21" y="56"/>
                  <a:pt x="21" y="56"/>
                </a:cubicBezTo>
                <a:cubicBezTo>
                  <a:pt x="20" y="56"/>
                  <a:pt x="20" y="56"/>
                  <a:pt x="20" y="56"/>
                </a:cubicBezTo>
                <a:cubicBezTo>
                  <a:pt x="20" y="56"/>
                  <a:pt x="20" y="56"/>
                  <a:pt x="20" y="56"/>
                </a:cubicBezTo>
                <a:cubicBezTo>
                  <a:pt x="19" y="57"/>
                  <a:pt x="19" y="57"/>
                  <a:pt x="19" y="57"/>
                </a:cubicBezTo>
                <a:cubicBezTo>
                  <a:pt x="19" y="57"/>
                  <a:pt x="19" y="57"/>
                  <a:pt x="19" y="57"/>
                </a:cubicBezTo>
                <a:cubicBezTo>
                  <a:pt x="19" y="58"/>
                  <a:pt x="19" y="58"/>
                  <a:pt x="19" y="58"/>
                </a:cubicBezTo>
                <a:cubicBezTo>
                  <a:pt x="18" y="58"/>
                  <a:pt x="18" y="58"/>
                  <a:pt x="18" y="58"/>
                </a:cubicBezTo>
                <a:cubicBezTo>
                  <a:pt x="18" y="59"/>
                  <a:pt x="18" y="59"/>
                  <a:pt x="18" y="59"/>
                </a:cubicBezTo>
                <a:cubicBezTo>
                  <a:pt x="17" y="60"/>
                  <a:pt x="17" y="60"/>
                  <a:pt x="17" y="60"/>
                </a:cubicBezTo>
                <a:cubicBezTo>
                  <a:pt x="16" y="60"/>
                  <a:pt x="16" y="60"/>
                  <a:pt x="16" y="60"/>
                </a:cubicBezTo>
                <a:cubicBezTo>
                  <a:pt x="16" y="60"/>
                  <a:pt x="16" y="60"/>
                  <a:pt x="16" y="60"/>
                </a:cubicBezTo>
                <a:cubicBezTo>
                  <a:pt x="16" y="61"/>
                  <a:pt x="16" y="61"/>
                  <a:pt x="16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6" y="61"/>
                  <a:pt x="15" y="61"/>
                </a:cubicBezTo>
                <a:cubicBezTo>
                  <a:pt x="14" y="62"/>
                  <a:pt x="14" y="62"/>
                  <a:pt x="14" y="62"/>
                </a:cubicBezTo>
                <a:cubicBezTo>
                  <a:pt x="14" y="62"/>
                  <a:pt x="14" y="61"/>
                  <a:pt x="13" y="62"/>
                </a:cubicBezTo>
                <a:cubicBezTo>
                  <a:pt x="13" y="63"/>
                  <a:pt x="13" y="63"/>
                  <a:pt x="13" y="63"/>
                </a:cubicBezTo>
                <a:cubicBezTo>
                  <a:pt x="13" y="63"/>
                  <a:pt x="12" y="64"/>
                  <a:pt x="12" y="64"/>
                </a:cubicBezTo>
                <a:cubicBezTo>
                  <a:pt x="11" y="63"/>
                  <a:pt x="11" y="63"/>
                  <a:pt x="11" y="63"/>
                </a:cubicBezTo>
                <a:cubicBezTo>
                  <a:pt x="11" y="64"/>
                  <a:pt x="11" y="64"/>
                  <a:pt x="11" y="64"/>
                </a:cubicBezTo>
                <a:cubicBezTo>
                  <a:pt x="11" y="64"/>
                  <a:pt x="11" y="64"/>
                  <a:pt x="11" y="64"/>
                </a:cubicBezTo>
                <a:cubicBezTo>
                  <a:pt x="10" y="65"/>
                  <a:pt x="10" y="65"/>
                  <a:pt x="10" y="65"/>
                </a:cubicBezTo>
                <a:cubicBezTo>
                  <a:pt x="10" y="65"/>
                  <a:pt x="10" y="65"/>
                  <a:pt x="10" y="65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67"/>
                  <a:pt x="10" y="67"/>
                  <a:pt x="10" y="67"/>
                </a:cubicBezTo>
                <a:cubicBezTo>
                  <a:pt x="9" y="67"/>
                  <a:pt x="9" y="67"/>
                  <a:pt x="9" y="67"/>
                </a:cubicBezTo>
                <a:cubicBezTo>
                  <a:pt x="8" y="67"/>
                  <a:pt x="8" y="67"/>
                  <a:pt x="8" y="67"/>
                </a:cubicBezTo>
                <a:cubicBezTo>
                  <a:pt x="8" y="67"/>
                  <a:pt x="8" y="67"/>
                  <a:pt x="8" y="67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67"/>
                  <a:pt x="7" y="67"/>
                  <a:pt x="7" y="67"/>
                </a:cubicBez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5" y="68"/>
                  <a:pt x="5" y="68"/>
                </a:cubicBezTo>
                <a:cubicBezTo>
                  <a:pt x="5" y="68"/>
                  <a:pt x="5" y="68"/>
                  <a:pt x="5" y="68"/>
                </a:cubicBezTo>
                <a:cubicBezTo>
                  <a:pt x="5" y="69"/>
                  <a:pt x="5" y="69"/>
                  <a:pt x="5" y="69"/>
                </a:cubicBezTo>
                <a:cubicBezTo>
                  <a:pt x="5" y="70"/>
                  <a:pt x="5" y="70"/>
                  <a:pt x="5" y="70"/>
                </a:cubicBezTo>
                <a:cubicBezTo>
                  <a:pt x="4" y="70"/>
                  <a:pt x="4" y="70"/>
                  <a:pt x="4" y="70"/>
                </a:cubicBezTo>
                <a:cubicBezTo>
                  <a:pt x="4" y="71"/>
                  <a:pt x="4" y="71"/>
                  <a:pt x="4" y="71"/>
                </a:cubicBezTo>
                <a:cubicBezTo>
                  <a:pt x="3" y="71"/>
                  <a:pt x="3" y="71"/>
                  <a:pt x="3" y="71"/>
                </a:cubicBezTo>
                <a:cubicBezTo>
                  <a:pt x="3" y="72"/>
                  <a:pt x="3" y="72"/>
                  <a:pt x="3" y="72"/>
                </a:cubicBezTo>
                <a:cubicBezTo>
                  <a:pt x="3" y="72"/>
                  <a:pt x="3" y="72"/>
                  <a:pt x="3" y="72"/>
                </a:cubicBezTo>
                <a:cubicBezTo>
                  <a:pt x="3" y="73"/>
                  <a:pt x="3" y="73"/>
                  <a:pt x="3" y="73"/>
                </a:cubicBez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cubicBezTo>
                  <a:pt x="3" y="75"/>
                  <a:pt x="3" y="75"/>
                  <a:pt x="3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4" y="76"/>
                  <a:pt x="4" y="76"/>
                  <a:pt x="4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4" y="78"/>
                  <a:pt x="4" y="78"/>
                  <a:pt x="4" y="78"/>
                </a:cubicBezTo>
                <a:cubicBezTo>
                  <a:pt x="4" y="78"/>
                  <a:pt x="4" y="78"/>
                  <a:pt x="4" y="78"/>
                </a:cubicBezTo>
                <a:cubicBezTo>
                  <a:pt x="4" y="79"/>
                  <a:pt x="4" y="79"/>
                  <a:pt x="4" y="79"/>
                </a:cubicBezTo>
                <a:cubicBezTo>
                  <a:pt x="5" y="80"/>
                  <a:pt x="5" y="80"/>
                  <a:pt x="5" y="80"/>
                </a:cubicBezTo>
                <a:cubicBezTo>
                  <a:pt x="5" y="81"/>
                  <a:pt x="5" y="81"/>
                  <a:pt x="5" y="81"/>
                </a:cubicBezTo>
                <a:cubicBezTo>
                  <a:pt x="5" y="81"/>
                  <a:pt x="5" y="81"/>
                  <a:pt x="5" y="81"/>
                </a:cubicBezTo>
                <a:cubicBezTo>
                  <a:pt x="5" y="82"/>
                  <a:pt x="5" y="82"/>
                  <a:pt x="5" y="82"/>
                </a:cubicBezTo>
                <a:cubicBezTo>
                  <a:pt x="6" y="82"/>
                  <a:pt x="6" y="82"/>
                  <a:pt x="6" y="82"/>
                </a:cubicBezTo>
                <a:cubicBezTo>
                  <a:pt x="5" y="82"/>
                  <a:pt x="5" y="82"/>
                  <a:pt x="5" y="82"/>
                </a:cubicBezTo>
                <a:cubicBezTo>
                  <a:pt x="5" y="82"/>
                  <a:pt x="5" y="82"/>
                  <a:pt x="5" y="83"/>
                </a:cubicBezTo>
                <a:cubicBezTo>
                  <a:pt x="5" y="83"/>
                  <a:pt x="5" y="84"/>
                  <a:pt x="5" y="84"/>
                </a:cubicBezTo>
                <a:cubicBezTo>
                  <a:pt x="5" y="84"/>
                  <a:pt x="5" y="84"/>
                  <a:pt x="5" y="84"/>
                </a:cubicBezTo>
                <a:cubicBezTo>
                  <a:pt x="5" y="85"/>
                  <a:pt x="5" y="85"/>
                  <a:pt x="5" y="85"/>
                </a:cubicBezTo>
                <a:cubicBezTo>
                  <a:pt x="5" y="86"/>
                  <a:pt x="5" y="86"/>
                  <a:pt x="5" y="86"/>
                </a:cubicBezTo>
                <a:cubicBezTo>
                  <a:pt x="5" y="86"/>
                  <a:pt x="5" y="86"/>
                  <a:pt x="5" y="86"/>
                </a:cubicBezTo>
                <a:cubicBezTo>
                  <a:pt x="4" y="86"/>
                  <a:pt x="4" y="87"/>
                  <a:pt x="4" y="87"/>
                </a:cubicBezTo>
                <a:cubicBezTo>
                  <a:pt x="4" y="88"/>
                  <a:pt x="4" y="88"/>
                  <a:pt x="4" y="88"/>
                </a:cubicBezTo>
                <a:cubicBezTo>
                  <a:pt x="4" y="88"/>
                  <a:pt x="4" y="88"/>
                  <a:pt x="4" y="88"/>
                </a:cubicBezTo>
                <a:cubicBezTo>
                  <a:pt x="4" y="89"/>
                  <a:pt x="4" y="89"/>
                  <a:pt x="4" y="89"/>
                </a:cubicBezTo>
                <a:cubicBezTo>
                  <a:pt x="4" y="90"/>
                  <a:pt x="4" y="90"/>
                  <a:pt x="4" y="90"/>
                </a:cubicBezTo>
                <a:cubicBezTo>
                  <a:pt x="5" y="90"/>
                  <a:pt x="5" y="90"/>
                  <a:pt x="5" y="90"/>
                </a:cubicBezTo>
                <a:cubicBezTo>
                  <a:pt x="6" y="91"/>
                  <a:pt x="6" y="91"/>
                  <a:pt x="6" y="91"/>
                </a:cubicBezTo>
                <a:cubicBezTo>
                  <a:pt x="7" y="91"/>
                  <a:pt x="7" y="91"/>
                  <a:pt x="7" y="91"/>
                </a:cubicBezTo>
                <a:cubicBezTo>
                  <a:pt x="7" y="92"/>
                  <a:pt x="7" y="92"/>
                  <a:pt x="7" y="92"/>
                </a:cubicBezTo>
                <a:cubicBezTo>
                  <a:pt x="8" y="92"/>
                  <a:pt x="8" y="92"/>
                  <a:pt x="8" y="92"/>
                </a:cubicBezTo>
                <a:cubicBezTo>
                  <a:pt x="8" y="92"/>
                  <a:pt x="8" y="92"/>
                  <a:pt x="8" y="92"/>
                </a:cubicBezTo>
                <a:cubicBezTo>
                  <a:pt x="9" y="92"/>
                  <a:pt x="9" y="92"/>
                  <a:pt x="9" y="92"/>
                </a:cubicBezTo>
                <a:cubicBezTo>
                  <a:pt x="10" y="93"/>
                  <a:pt x="10" y="93"/>
                  <a:pt x="10" y="93"/>
                </a:cubicBezTo>
                <a:cubicBezTo>
                  <a:pt x="10" y="93"/>
                  <a:pt x="10" y="93"/>
                  <a:pt x="10" y="93"/>
                </a:cubicBezTo>
                <a:cubicBezTo>
                  <a:pt x="11" y="93"/>
                  <a:pt x="11" y="93"/>
                  <a:pt x="11" y="93"/>
                </a:cubicBezTo>
                <a:cubicBezTo>
                  <a:pt x="11" y="93"/>
                  <a:pt x="11" y="93"/>
                  <a:pt x="11" y="93"/>
                </a:cubicBezTo>
                <a:cubicBezTo>
                  <a:pt x="11" y="93"/>
                  <a:pt x="11" y="94"/>
                  <a:pt x="11" y="94"/>
                </a:cubicBezTo>
                <a:cubicBezTo>
                  <a:pt x="12" y="94"/>
                  <a:pt x="12" y="94"/>
                  <a:pt x="12" y="94"/>
                </a:cubicBezTo>
                <a:cubicBezTo>
                  <a:pt x="13" y="94"/>
                  <a:pt x="13" y="94"/>
                  <a:pt x="13" y="94"/>
                </a:cubicBezTo>
                <a:cubicBezTo>
                  <a:pt x="13" y="94"/>
                  <a:pt x="13" y="94"/>
                  <a:pt x="13" y="94"/>
                </a:cubicBezTo>
                <a:cubicBezTo>
                  <a:pt x="13" y="94"/>
                  <a:pt x="13" y="94"/>
                  <a:pt x="13" y="94"/>
                </a:cubicBezTo>
                <a:cubicBezTo>
                  <a:pt x="13" y="95"/>
                  <a:pt x="13" y="95"/>
                  <a:pt x="13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96"/>
                  <a:pt x="14" y="96"/>
                  <a:pt x="14" y="96"/>
                </a:cubicBezTo>
                <a:cubicBezTo>
                  <a:pt x="15" y="96"/>
                  <a:pt x="15" y="96"/>
                  <a:pt x="15" y="96"/>
                </a:cubicBezTo>
                <a:cubicBezTo>
                  <a:pt x="16" y="96"/>
                  <a:pt x="16" y="96"/>
                  <a:pt x="16" y="96"/>
                </a:cubicBezTo>
                <a:cubicBezTo>
                  <a:pt x="18" y="96"/>
                  <a:pt x="18" y="96"/>
                  <a:pt x="18" y="96"/>
                </a:cubicBezTo>
                <a:cubicBezTo>
                  <a:pt x="19" y="96"/>
                  <a:pt x="19" y="96"/>
                  <a:pt x="19" y="96"/>
                </a:cubicBezTo>
                <a:cubicBezTo>
                  <a:pt x="19" y="96"/>
                  <a:pt x="19" y="96"/>
                  <a:pt x="19" y="96"/>
                </a:cubicBezTo>
                <a:cubicBezTo>
                  <a:pt x="21" y="96"/>
                  <a:pt x="21" y="96"/>
                  <a:pt x="21" y="96"/>
                </a:cubicBezTo>
                <a:cubicBezTo>
                  <a:pt x="22" y="96"/>
                  <a:pt x="22" y="96"/>
                  <a:pt x="22" y="96"/>
                </a:cubicBezTo>
                <a:cubicBezTo>
                  <a:pt x="23" y="96"/>
                  <a:pt x="23" y="96"/>
                  <a:pt x="23" y="96"/>
                </a:cubicBezTo>
                <a:cubicBezTo>
                  <a:pt x="23" y="95"/>
                  <a:pt x="23" y="95"/>
                  <a:pt x="23" y="95"/>
                </a:cubicBezTo>
                <a:cubicBezTo>
                  <a:pt x="23" y="95"/>
                  <a:pt x="24" y="94"/>
                  <a:pt x="24" y="94"/>
                </a:cubicBezTo>
                <a:cubicBezTo>
                  <a:pt x="25" y="94"/>
                  <a:pt x="25" y="94"/>
                  <a:pt x="25" y="94"/>
                </a:cubicBezTo>
                <a:cubicBezTo>
                  <a:pt x="26" y="94"/>
                  <a:pt x="26" y="94"/>
                  <a:pt x="26" y="94"/>
                </a:cubicBezTo>
                <a:cubicBezTo>
                  <a:pt x="26" y="94"/>
                  <a:pt x="27" y="94"/>
                  <a:pt x="27" y="94"/>
                </a:cubicBezTo>
                <a:cubicBezTo>
                  <a:pt x="27" y="94"/>
                  <a:pt x="27" y="94"/>
                  <a:pt x="27" y="94"/>
                </a:cubicBezTo>
                <a:cubicBezTo>
                  <a:pt x="27" y="94"/>
                  <a:pt x="27" y="94"/>
                  <a:pt x="28" y="93"/>
                </a:cubicBezTo>
                <a:cubicBezTo>
                  <a:pt x="28" y="93"/>
                  <a:pt x="28" y="93"/>
                  <a:pt x="28" y="93"/>
                </a:cubicBezTo>
                <a:cubicBezTo>
                  <a:pt x="29" y="93"/>
                  <a:pt x="29" y="93"/>
                  <a:pt x="29" y="93"/>
                </a:cubicBezTo>
                <a:cubicBezTo>
                  <a:pt x="30" y="93"/>
                  <a:pt x="30" y="93"/>
                  <a:pt x="30" y="93"/>
                </a:cubicBezTo>
                <a:cubicBezTo>
                  <a:pt x="31" y="93"/>
                  <a:pt x="31" y="93"/>
                  <a:pt x="31" y="93"/>
                </a:cubicBezTo>
                <a:cubicBezTo>
                  <a:pt x="31" y="93"/>
                  <a:pt x="31" y="93"/>
                  <a:pt x="31" y="93"/>
                </a:cubicBezTo>
                <a:cubicBezTo>
                  <a:pt x="32" y="93"/>
                  <a:pt x="32" y="93"/>
                  <a:pt x="32" y="93"/>
                </a:cubicBezTo>
                <a:cubicBezTo>
                  <a:pt x="33" y="92"/>
                  <a:pt x="33" y="92"/>
                  <a:pt x="33" y="92"/>
                </a:cubicBezTo>
                <a:cubicBezTo>
                  <a:pt x="34" y="92"/>
                  <a:pt x="34" y="92"/>
                  <a:pt x="34" y="92"/>
                </a:cubicBezTo>
                <a:cubicBezTo>
                  <a:pt x="35" y="92"/>
                  <a:pt x="35" y="92"/>
                  <a:pt x="35" y="92"/>
                </a:cubicBezTo>
                <a:cubicBezTo>
                  <a:pt x="36" y="92"/>
                  <a:pt x="36" y="92"/>
                  <a:pt x="36" y="92"/>
                </a:cubicBezTo>
                <a:cubicBezTo>
                  <a:pt x="37" y="92"/>
                  <a:pt x="37" y="92"/>
                  <a:pt x="37" y="92"/>
                </a:cubicBezTo>
                <a:cubicBezTo>
                  <a:pt x="37" y="92"/>
                  <a:pt x="37" y="92"/>
                  <a:pt x="37" y="92"/>
                </a:cubicBezTo>
                <a:cubicBezTo>
                  <a:pt x="38" y="92"/>
                  <a:pt x="38" y="92"/>
                  <a:pt x="38" y="92"/>
                </a:cubicBezTo>
                <a:cubicBezTo>
                  <a:pt x="39" y="92"/>
                  <a:pt x="39" y="92"/>
                  <a:pt x="39" y="92"/>
                </a:cubicBezTo>
                <a:cubicBezTo>
                  <a:pt x="39" y="92"/>
                  <a:pt x="39" y="92"/>
                  <a:pt x="39" y="92"/>
                </a:cubicBezTo>
                <a:cubicBezTo>
                  <a:pt x="40" y="92"/>
                  <a:pt x="40" y="92"/>
                  <a:pt x="40" y="92"/>
                </a:cubicBezTo>
                <a:cubicBezTo>
                  <a:pt x="41" y="92"/>
                  <a:pt x="41" y="92"/>
                  <a:pt x="41" y="92"/>
                </a:cubicBezTo>
                <a:cubicBezTo>
                  <a:pt x="42" y="92"/>
                  <a:pt x="42" y="92"/>
                  <a:pt x="42" y="92"/>
                </a:cubicBezTo>
                <a:cubicBezTo>
                  <a:pt x="45" y="89"/>
                  <a:pt x="45" y="89"/>
                  <a:pt x="45" y="89"/>
                </a:cubicBezTo>
                <a:cubicBezTo>
                  <a:pt x="48" y="86"/>
                  <a:pt x="48" y="86"/>
                  <a:pt x="48" y="86"/>
                </a:cubicBezTo>
                <a:cubicBezTo>
                  <a:pt x="51" y="83"/>
                  <a:pt x="51" y="83"/>
                  <a:pt x="51" y="83"/>
                </a:cubicBezTo>
                <a:cubicBezTo>
                  <a:pt x="54" y="81"/>
                  <a:pt x="54" y="81"/>
                  <a:pt x="54" y="81"/>
                </a:cubicBezTo>
                <a:cubicBezTo>
                  <a:pt x="58" y="77"/>
                  <a:pt x="58" y="77"/>
                  <a:pt x="58" y="77"/>
                </a:cubicBezTo>
                <a:cubicBezTo>
                  <a:pt x="60" y="75"/>
                  <a:pt x="60" y="75"/>
                  <a:pt x="60" y="75"/>
                </a:cubicBezTo>
                <a:cubicBezTo>
                  <a:pt x="62" y="73"/>
                  <a:pt x="62" y="73"/>
                  <a:pt x="62" y="73"/>
                </a:cubicBezTo>
                <a:cubicBezTo>
                  <a:pt x="63" y="71"/>
                  <a:pt x="63" y="71"/>
                  <a:pt x="63" y="71"/>
                </a:cubicBezTo>
                <a:cubicBezTo>
                  <a:pt x="63" y="70"/>
                  <a:pt x="63" y="70"/>
                  <a:pt x="63" y="70"/>
                </a:cubicBezTo>
                <a:cubicBezTo>
                  <a:pt x="63" y="70"/>
                  <a:pt x="63" y="70"/>
                  <a:pt x="63" y="70"/>
                </a:cubicBezTo>
                <a:cubicBezTo>
                  <a:pt x="63" y="69"/>
                  <a:pt x="62" y="69"/>
                  <a:pt x="62" y="69"/>
                </a:cubicBezTo>
                <a:cubicBezTo>
                  <a:pt x="61" y="68"/>
                  <a:pt x="61" y="68"/>
                  <a:pt x="61" y="68"/>
                </a:cubicBezTo>
                <a:cubicBezTo>
                  <a:pt x="59" y="66"/>
                  <a:pt x="59" y="66"/>
                  <a:pt x="59" y="66"/>
                </a:cubicBezTo>
                <a:cubicBezTo>
                  <a:pt x="55" y="63"/>
                  <a:pt x="55" y="63"/>
                  <a:pt x="55" y="63"/>
                </a:cubicBezTo>
                <a:cubicBezTo>
                  <a:pt x="54" y="63"/>
                  <a:pt x="54" y="63"/>
                  <a:pt x="54" y="63"/>
                </a:cubicBezTo>
                <a:cubicBezTo>
                  <a:pt x="55" y="62"/>
                  <a:pt x="55" y="62"/>
                  <a:pt x="55" y="62"/>
                </a:cubicBezTo>
                <a:cubicBezTo>
                  <a:pt x="56" y="61"/>
                  <a:pt x="56" y="61"/>
                  <a:pt x="56" y="61"/>
                </a:cubicBezTo>
                <a:cubicBezTo>
                  <a:pt x="57" y="60"/>
                  <a:pt x="57" y="60"/>
                  <a:pt x="57" y="60"/>
                </a:cubicBezTo>
                <a:cubicBezTo>
                  <a:pt x="57" y="59"/>
                  <a:pt x="57" y="59"/>
                  <a:pt x="57" y="59"/>
                </a:cubicBezTo>
                <a:cubicBezTo>
                  <a:pt x="57" y="59"/>
                  <a:pt x="57" y="59"/>
                  <a:pt x="57" y="59"/>
                </a:cubicBezTo>
                <a:cubicBezTo>
                  <a:pt x="57" y="59"/>
                  <a:pt x="57" y="58"/>
                  <a:pt x="57" y="58"/>
                </a:cubicBezTo>
                <a:cubicBezTo>
                  <a:pt x="56" y="58"/>
                  <a:pt x="56" y="57"/>
                  <a:pt x="56" y="57"/>
                </a:cubicBezTo>
                <a:cubicBezTo>
                  <a:pt x="55" y="57"/>
                  <a:pt x="55" y="57"/>
                  <a:pt x="55" y="57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4"/>
                  <a:pt x="55" y="54"/>
                  <a:pt x="55" y="54"/>
                </a:cubicBezTo>
                <a:cubicBezTo>
                  <a:pt x="55" y="53"/>
                  <a:pt x="55" y="53"/>
                  <a:pt x="55" y="53"/>
                </a:cubicBezTo>
                <a:cubicBezTo>
                  <a:pt x="54" y="53"/>
                  <a:pt x="54" y="53"/>
                  <a:pt x="54" y="53"/>
                </a:cubicBezTo>
                <a:cubicBezTo>
                  <a:pt x="54" y="53"/>
                  <a:pt x="54" y="53"/>
                  <a:pt x="54" y="53"/>
                </a:cubicBezTo>
                <a:cubicBezTo>
                  <a:pt x="53" y="53"/>
                  <a:pt x="53" y="53"/>
                  <a:pt x="53" y="53"/>
                </a:cubicBezTo>
                <a:cubicBezTo>
                  <a:pt x="52" y="52"/>
                  <a:pt x="52" y="52"/>
                  <a:pt x="52" y="52"/>
                </a:cubicBezTo>
                <a:cubicBezTo>
                  <a:pt x="52" y="52"/>
                  <a:pt x="52" y="52"/>
                  <a:pt x="52" y="52"/>
                </a:cubicBezTo>
                <a:cubicBezTo>
                  <a:pt x="52" y="51"/>
                  <a:pt x="52" y="51"/>
                  <a:pt x="52" y="51"/>
                </a:cubicBezTo>
                <a:cubicBezTo>
                  <a:pt x="52" y="50"/>
                  <a:pt x="52" y="50"/>
                  <a:pt x="52" y="50"/>
                </a:cubicBezTo>
                <a:cubicBezTo>
                  <a:pt x="53" y="50"/>
                  <a:pt x="53" y="50"/>
                  <a:pt x="53" y="50"/>
                </a:cubicBezTo>
                <a:cubicBezTo>
                  <a:pt x="53" y="49"/>
                  <a:pt x="53" y="49"/>
                  <a:pt x="53" y="49"/>
                </a:cubicBezTo>
                <a:cubicBezTo>
                  <a:pt x="53" y="49"/>
                  <a:pt x="53" y="49"/>
                  <a:pt x="52" y="49"/>
                </a:cubicBezTo>
                <a:cubicBezTo>
                  <a:pt x="52" y="49"/>
                  <a:pt x="52" y="49"/>
                  <a:pt x="52" y="48"/>
                </a:cubicBezTo>
                <a:cubicBezTo>
                  <a:pt x="52" y="47"/>
                  <a:pt x="53" y="47"/>
                  <a:pt x="53" y="47"/>
                </a:cubicBezTo>
                <a:cubicBezTo>
                  <a:pt x="53" y="46"/>
                  <a:pt x="53" y="46"/>
                  <a:pt x="53" y="46"/>
                </a:cubicBezTo>
                <a:cubicBezTo>
                  <a:pt x="53" y="45"/>
                  <a:pt x="53" y="45"/>
                  <a:pt x="53" y="45"/>
                </a:cubicBezTo>
                <a:cubicBezTo>
                  <a:pt x="54" y="44"/>
                  <a:pt x="54" y="44"/>
                  <a:pt x="54" y="44"/>
                </a:cubicBezTo>
                <a:cubicBezTo>
                  <a:pt x="54" y="44"/>
                  <a:pt x="54" y="44"/>
                  <a:pt x="54" y="44"/>
                </a:cubicBezTo>
                <a:cubicBezTo>
                  <a:pt x="55" y="44"/>
                  <a:pt x="55" y="44"/>
                  <a:pt x="55" y="44"/>
                </a:cubicBezTo>
                <a:cubicBezTo>
                  <a:pt x="55" y="44"/>
                  <a:pt x="55" y="44"/>
                  <a:pt x="55" y="44"/>
                </a:cubicBezTo>
                <a:cubicBezTo>
                  <a:pt x="55" y="43"/>
                  <a:pt x="55" y="43"/>
                  <a:pt x="55" y="43"/>
                </a:cubicBezTo>
                <a:cubicBezTo>
                  <a:pt x="54" y="42"/>
                  <a:pt x="54" y="42"/>
                  <a:pt x="54" y="42"/>
                </a:cubicBezTo>
                <a:cubicBezTo>
                  <a:pt x="54" y="41"/>
                  <a:pt x="54" y="41"/>
                  <a:pt x="54" y="41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2" y="38"/>
                  <a:pt x="52" y="38"/>
                  <a:pt x="52" y="38"/>
                </a:cubicBezTo>
                <a:cubicBezTo>
                  <a:pt x="52" y="38"/>
                  <a:pt x="52" y="38"/>
                  <a:pt x="52" y="38"/>
                </a:cubicBezTo>
                <a:cubicBezTo>
                  <a:pt x="51" y="37"/>
                  <a:pt x="51" y="37"/>
                  <a:pt x="51" y="37"/>
                </a:cubicBezTo>
                <a:cubicBezTo>
                  <a:pt x="51" y="36"/>
                  <a:pt x="51" y="36"/>
                  <a:pt x="51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4"/>
                  <a:pt x="50" y="34"/>
                  <a:pt x="50" y="34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2"/>
                  <a:pt x="49" y="32"/>
                  <a:pt x="49" y="32"/>
                </a:cubicBezTo>
                <a:cubicBezTo>
                  <a:pt x="49" y="32"/>
                  <a:pt x="49" y="32"/>
                  <a:pt x="49" y="32"/>
                </a:cubicBezTo>
                <a:cubicBezTo>
                  <a:pt x="49" y="31"/>
                  <a:pt x="49" y="31"/>
                  <a:pt x="49" y="31"/>
                </a:cubicBezTo>
                <a:cubicBezTo>
                  <a:pt x="50" y="31"/>
                  <a:pt x="50" y="31"/>
                  <a:pt x="50" y="31"/>
                </a:cubicBezTo>
                <a:cubicBezTo>
                  <a:pt x="50" y="31"/>
                  <a:pt x="51" y="30"/>
                  <a:pt x="51" y="30"/>
                </a:cubicBezTo>
                <a:cubicBezTo>
                  <a:pt x="51" y="30"/>
                  <a:pt x="52" y="28"/>
                  <a:pt x="52" y="28"/>
                </a:cubicBezTo>
                <a:cubicBezTo>
                  <a:pt x="52" y="28"/>
                  <a:pt x="52" y="28"/>
                  <a:pt x="52" y="28"/>
                </a:cubicBezTo>
                <a:cubicBezTo>
                  <a:pt x="53" y="27"/>
                  <a:pt x="53" y="27"/>
                  <a:pt x="53" y="27"/>
                </a:cubicBezTo>
                <a:cubicBezTo>
                  <a:pt x="53" y="27"/>
                  <a:pt x="53" y="27"/>
                  <a:pt x="53" y="27"/>
                </a:cubicBezTo>
                <a:cubicBezTo>
                  <a:pt x="54" y="26"/>
                  <a:pt x="54" y="26"/>
                  <a:pt x="54" y="26"/>
                </a:cubicBezTo>
                <a:cubicBezTo>
                  <a:pt x="54" y="25"/>
                  <a:pt x="54" y="25"/>
                  <a:pt x="54" y="25"/>
                </a:cubicBezTo>
                <a:cubicBezTo>
                  <a:pt x="54" y="25"/>
                  <a:pt x="54" y="25"/>
                  <a:pt x="54" y="25"/>
                </a:cubicBezTo>
                <a:cubicBezTo>
                  <a:pt x="53" y="24"/>
                  <a:pt x="53" y="24"/>
                  <a:pt x="53" y="24"/>
                </a:cubicBezTo>
                <a:cubicBezTo>
                  <a:pt x="53" y="24"/>
                  <a:pt x="53" y="24"/>
                  <a:pt x="53" y="24"/>
                </a:cubicBezTo>
                <a:cubicBezTo>
                  <a:pt x="53" y="23"/>
                  <a:pt x="53" y="23"/>
                  <a:pt x="53" y="23"/>
                </a:cubicBezTo>
                <a:cubicBezTo>
                  <a:pt x="51" y="22"/>
                  <a:pt x="51" y="22"/>
                  <a:pt x="51" y="22"/>
                </a:cubicBezTo>
                <a:cubicBezTo>
                  <a:pt x="50" y="21"/>
                  <a:pt x="50" y="21"/>
                  <a:pt x="50" y="21"/>
                </a:cubicBezTo>
                <a:cubicBezTo>
                  <a:pt x="49" y="21"/>
                  <a:pt x="49" y="21"/>
                  <a:pt x="49" y="21"/>
                </a:cubicBezTo>
                <a:cubicBezTo>
                  <a:pt x="48" y="20"/>
                  <a:pt x="48" y="20"/>
                  <a:pt x="48" y="20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19"/>
                  <a:pt x="47" y="19"/>
                  <a:pt x="47" y="19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7"/>
                  <a:pt x="46" y="17"/>
                  <a:pt x="46" y="17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7" y="15"/>
                  <a:pt x="47" y="15"/>
                  <a:pt x="47" y="15"/>
                </a:cubicBezTo>
                <a:cubicBezTo>
                  <a:pt x="47" y="15"/>
                  <a:pt x="47" y="15"/>
                  <a:pt x="47" y="15"/>
                </a:cubicBezTo>
                <a:cubicBezTo>
                  <a:pt x="47" y="14"/>
                  <a:pt x="47" y="14"/>
                  <a:pt x="47" y="14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7" y="12"/>
                  <a:pt x="47" y="12"/>
                  <a:pt x="47" y="12"/>
                </a:cubicBezTo>
                <a:cubicBezTo>
                  <a:pt x="47" y="12"/>
                  <a:pt x="47" y="12"/>
                  <a:pt x="47" y="12"/>
                </a:cubicBezTo>
                <a:lnTo>
                  <a:pt x="48" y="11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31" name="Freeform 57">
            <a:extLst>
              <a:ext uri="{FF2B5EF4-FFF2-40B4-BE49-F238E27FC236}">
                <a16:creationId xmlns:a16="http://schemas.microsoft.com/office/drawing/2014/main" id="{FE037595-133D-4A61-9CF2-EBDF08A5CE6F}"/>
              </a:ext>
            </a:extLst>
          </p:cNvPr>
          <p:cNvSpPr>
            <a:spLocks/>
          </p:cNvSpPr>
          <p:nvPr userDrawn="1"/>
        </p:nvSpPr>
        <p:spPr bwMode="auto">
          <a:xfrm>
            <a:off x="4345782" y="2362200"/>
            <a:ext cx="76200" cy="190500"/>
          </a:xfrm>
          <a:custGeom>
            <a:avLst/>
            <a:gdLst>
              <a:gd name="T0" fmla="*/ 2 w 15"/>
              <a:gd name="T1" fmla="*/ 22 h 27"/>
              <a:gd name="T2" fmla="*/ 1 w 15"/>
              <a:gd name="T3" fmla="*/ 21 h 27"/>
              <a:gd name="T4" fmla="*/ 0 w 15"/>
              <a:gd name="T5" fmla="*/ 18 h 27"/>
              <a:gd name="T6" fmla="*/ 1 w 15"/>
              <a:gd name="T7" fmla="*/ 17 h 27"/>
              <a:gd name="T8" fmla="*/ 0 w 15"/>
              <a:gd name="T9" fmla="*/ 16 h 27"/>
              <a:gd name="T10" fmla="*/ 0 w 15"/>
              <a:gd name="T11" fmla="*/ 14 h 27"/>
              <a:gd name="T12" fmla="*/ 0 w 15"/>
              <a:gd name="T13" fmla="*/ 13 h 27"/>
              <a:gd name="T14" fmla="*/ 0 w 15"/>
              <a:gd name="T15" fmla="*/ 11 h 27"/>
              <a:gd name="T16" fmla="*/ 1 w 15"/>
              <a:gd name="T17" fmla="*/ 11 h 27"/>
              <a:gd name="T18" fmla="*/ 2 w 15"/>
              <a:gd name="T19" fmla="*/ 12 h 27"/>
              <a:gd name="T20" fmla="*/ 4 w 15"/>
              <a:gd name="T21" fmla="*/ 10 h 27"/>
              <a:gd name="T22" fmla="*/ 5 w 15"/>
              <a:gd name="T23" fmla="*/ 9 h 27"/>
              <a:gd name="T24" fmla="*/ 6 w 15"/>
              <a:gd name="T25" fmla="*/ 11 h 27"/>
              <a:gd name="T26" fmla="*/ 6 w 15"/>
              <a:gd name="T27" fmla="*/ 11 h 27"/>
              <a:gd name="T28" fmla="*/ 6 w 15"/>
              <a:gd name="T29" fmla="*/ 10 h 27"/>
              <a:gd name="T30" fmla="*/ 6 w 15"/>
              <a:gd name="T31" fmla="*/ 7 h 27"/>
              <a:gd name="T32" fmla="*/ 8 w 15"/>
              <a:gd name="T33" fmla="*/ 7 h 27"/>
              <a:gd name="T34" fmla="*/ 9 w 15"/>
              <a:gd name="T35" fmla="*/ 6 h 27"/>
              <a:gd name="T36" fmla="*/ 6 w 15"/>
              <a:gd name="T37" fmla="*/ 7 h 27"/>
              <a:gd name="T38" fmla="*/ 5 w 15"/>
              <a:gd name="T39" fmla="*/ 7 h 27"/>
              <a:gd name="T40" fmla="*/ 3 w 15"/>
              <a:gd name="T41" fmla="*/ 7 h 27"/>
              <a:gd name="T42" fmla="*/ 2 w 15"/>
              <a:gd name="T43" fmla="*/ 9 h 27"/>
              <a:gd name="T44" fmla="*/ 2 w 15"/>
              <a:gd name="T45" fmla="*/ 10 h 27"/>
              <a:gd name="T46" fmla="*/ 0 w 15"/>
              <a:gd name="T47" fmla="*/ 9 h 27"/>
              <a:gd name="T48" fmla="*/ 3 w 15"/>
              <a:gd name="T49" fmla="*/ 6 h 27"/>
              <a:gd name="T50" fmla="*/ 7 w 15"/>
              <a:gd name="T51" fmla="*/ 5 h 27"/>
              <a:gd name="T52" fmla="*/ 11 w 15"/>
              <a:gd name="T53" fmla="*/ 1 h 27"/>
              <a:gd name="T54" fmla="*/ 12 w 15"/>
              <a:gd name="T55" fmla="*/ 2 h 27"/>
              <a:gd name="T56" fmla="*/ 12 w 15"/>
              <a:gd name="T57" fmla="*/ 5 h 27"/>
              <a:gd name="T58" fmla="*/ 12 w 15"/>
              <a:gd name="T59" fmla="*/ 9 h 27"/>
              <a:gd name="T60" fmla="*/ 11 w 15"/>
              <a:gd name="T61" fmla="*/ 11 h 27"/>
              <a:gd name="T62" fmla="*/ 14 w 15"/>
              <a:gd name="T63" fmla="*/ 11 h 27"/>
              <a:gd name="T64" fmla="*/ 14 w 15"/>
              <a:gd name="T65" fmla="*/ 13 h 27"/>
              <a:gd name="T66" fmla="*/ 14 w 15"/>
              <a:gd name="T67" fmla="*/ 14 h 27"/>
              <a:gd name="T68" fmla="*/ 12 w 15"/>
              <a:gd name="T69" fmla="*/ 14 h 27"/>
              <a:gd name="T70" fmla="*/ 11 w 15"/>
              <a:gd name="T71" fmla="*/ 15 h 27"/>
              <a:gd name="T72" fmla="*/ 11 w 15"/>
              <a:gd name="T73" fmla="*/ 18 h 27"/>
              <a:gd name="T74" fmla="*/ 10 w 15"/>
              <a:gd name="T75" fmla="*/ 18 h 27"/>
              <a:gd name="T76" fmla="*/ 9 w 15"/>
              <a:gd name="T77" fmla="*/ 19 h 27"/>
              <a:gd name="T78" fmla="*/ 9 w 15"/>
              <a:gd name="T79" fmla="*/ 20 h 27"/>
              <a:gd name="T80" fmla="*/ 11 w 15"/>
              <a:gd name="T81" fmla="*/ 20 h 27"/>
              <a:gd name="T82" fmla="*/ 13 w 15"/>
              <a:gd name="T83" fmla="*/ 20 h 27"/>
              <a:gd name="T84" fmla="*/ 14 w 15"/>
              <a:gd name="T85" fmla="*/ 21 h 27"/>
              <a:gd name="T86" fmla="*/ 14 w 15"/>
              <a:gd name="T87" fmla="*/ 21 h 27"/>
              <a:gd name="T88" fmla="*/ 15 w 15"/>
              <a:gd name="T89" fmla="*/ 23 h 27"/>
              <a:gd name="T90" fmla="*/ 14 w 15"/>
              <a:gd name="T91" fmla="*/ 25 h 27"/>
              <a:gd name="T92" fmla="*/ 12 w 15"/>
              <a:gd name="T93" fmla="*/ 25 h 27"/>
              <a:gd name="T94" fmla="*/ 11 w 15"/>
              <a:gd name="T95" fmla="*/ 24 h 27"/>
              <a:gd name="T96" fmla="*/ 10 w 15"/>
              <a:gd name="T97" fmla="*/ 23 h 27"/>
              <a:gd name="T98" fmla="*/ 9 w 15"/>
              <a:gd name="T99" fmla="*/ 22 h 27"/>
              <a:gd name="T100" fmla="*/ 8 w 15"/>
              <a:gd name="T101" fmla="*/ 21 h 27"/>
              <a:gd name="T102" fmla="*/ 8 w 15"/>
              <a:gd name="T103" fmla="*/ 22 h 27"/>
              <a:gd name="T104" fmla="*/ 9 w 15"/>
              <a:gd name="T105" fmla="*/ 24 h 27"/>
              <a:gd name="T106" fmla="*/ 8 w 15"/>
              <a:gd name="T107" fmla="*/ 25 h 27"/>
              <a:gd name="T108" fmla="*/ 8 w 15"/>
              <a:gd name="T109" fmla="*/ 26 h 27"/>
              <a:gd name="T110" fmla="*/ 9 w 15"/>
              <a:gd name="T111" fmla="*/ 26 h 27"/>
              <a:gd name="T112" fmla="*/ 10 w 15"/>
              <a:gd name="T113" fmla="*/ 25 h 27"/>
              <a:gd name="T114" fmla="*/ 10 w 15"/>
              <a:gd name="T115" fmla="*/ 27 h 27"/>
              <a:gd name="T116" fmla="*/ 9 w 15"/>
              <a:gd name="T117" fmla="*/ 27 h 27"/>
              <a:gd name="T118" fmla="*/ 8 w 15"/>
              <a:gd name="T11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5" h="27">
                <a:moveTo>
                  <a:pt x="3" y="26"/>
                </a:moveTo>
                <a:cubicBezTo>
                  <a:pt x="3" y="26"/>
                  <a:pt x="3" y="26"/>
                  <a:pt x="3" y="26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25"/>
                  <a:pt x="3" y="25"/>
                  <a:pt x="3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23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2" y="22"/>
                  <a:pt x="2" y="22"/>
                  <a:pt x="2" y="22"/>
                </a:cubicBezTo>
                <a:cubicBezTo>
                  <a:pt x="2" y="22"/>
                  <a:pt x="2" y="22"/>
                  <a:pt x="2" y="22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1"/>
                  <a:pt x="0" y="21"/>
                  <a:pt x="0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2" y="12"/>
                  <a:pt x="2" y="12"/>
                </a:cubicBezTo>
                <a:cubicBezTo>
                  <a:pt x="2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6" y="9"/>
                  <a:pt x="5" y="8"/>
                  <a:pt x="6" y="8"/>
                </a:cubicBezTo>
                <a:cubicBezTo>
                  <a:pt x="6" y="8"/>
                  <a:pt x="6" y="9"/>
                  <a:pt x="6" y="8"/>
                </a:cubicBezTo>
                <a:cubicBezTo>
                  <a:pt x="6" y="8"/>
                  <a:pt x="6" y="8"/>
                  <a:pt x="6" y="8"/>
                </a:cubicBezTo>
                <a:cubicBezTo>
                  <a:pt x="6" y="8"/>
                  <a:pt x="6" y="8"/>
                  <a:pt x="6" y="8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8"/>
                  <a:pt x="6" y="8"/>
                </a:cubicBezTo>
                <a:cubicBezTo>
                  <a:pt x="6" y="7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7" y="6"/>
                  <a:pt x="7" y="6"/>
                  <a:pt x="7" y="6"/>
                </a:cubicBezTo>
                <a:cubicBezTo>
                  <a:pt x="7" y="6"/>
                  <a:pt x="7" y="7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6" y="7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7"/>
                  <a:pt x="5" y="7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4" y="7"/>
                  <a:pt x="4" y="7"/>
                  <a:pt x="4" y="7"/>
                </a:cubicBezTo>
                <a:cubicBezTo>
                  <a:pt x="4" y="7"/>
                  <a:pt x="4" y="7"/>
                  <a:pt x="4" y="7"/>
                </a:cubicBezTo>
                <a:cubicBezTo>
                  <a:pt x="4" y="7"/>
                  <a:pt x="4" y="7"/>
                  <a:pt x="4" y="7"/>
                </a:cubicBezTo>
                <a:cubicBezTo>
                  <a:pt x="4" y="7"/>
                  <a:pt x="4" y="7"/>
                  <a:pt x="4" y="7"/>
                </a:cubicBezTo>
                <a:cubicBezTo>
                  <a:pt x="4" y="7"/>
                  <a:pt x="4" y="7"/>
                  <a:pt x="4" y="7"/>
                </a:cubicBezTo>
                <a:cubicBezTo>
                  <a:pt x="4" y="7"/>
                  <a:pt x="4" y="7"/>
                  <a:pt x="4" y="7"/>
                </a:cubicBezTo>
                <a:cubicBezTo>
                  <a:pt x="4" y="7"/>
                  <a:pt x="4" y="7"/>
                  <a:pt x="4" y="7"/>
                </a:cubicBezTo>
                <a:cubicBezTo>
                  <a:pt x="4" y="7"/>
                  <a:pt x="4" y="7"/>
                  <a:pt x="4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8"/>
                  <a:pt x="3" y="8"/>
                  <a:pt x="3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8"/>
                  <a:pt x="0" y="8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5"/>
                  <a:pt x="4" y="5"/>
                  <a:pt x="4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8" y="3"/>
                  <a:pt x="8" y="3"/>
                </a:cubicBezTo>
                <a:cubicBezTo>
                  <a:pt x="8" y="3"/>
                  <a:pt x="8" y="3"/>
                  <a:pt x="8" y="3"/>
                </a:cubicBezTo>
                <a:cubicBezTo>
                  <a:pt x="8" y="3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1"/>
                  <a:pt x="9" y="1"/>
                  <a:pt x="9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2"/>
                  <a:pt x="12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3"/>
                  <a:pt x="13" y="3"/>
                  <a:pt x="13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4"/>
                  <a:pt x="12" y="4"/>
                  <a:pt x="12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5"/>
                  <a:pt x="13" y="5"/>
                  <a:pt x="13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6"/>
                  <a:pt x="12" y="6"/>
                  <a:pt x="12" y="6"/>
                </a:cubicBezTo>
                <a:cubicBezTo>
                  <a:pt x="12" y="6"/>
                  <a:pt x="12" y="6"/>
                  <a:pt x="12" y="6"/>
                </a:cubicBezTo>
                <a:cubicBezTo>
                  <a:pt x="12" y="6"/>
                  <a:pt x="12" y="6"/>
                  <a:pt x="12" y="6"/>
                </a:cubicBezTo>
                <a:cubicBezTo>
                  <a:pt x="12" y="7"/>
                  <a:pt x="12" y="7"/>
                  <a:pt x="12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10"/>
                  <a:pt x="12" y="10"/>
                  <a:pt x="12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2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4" y="11"/>
                  <a:pt x="14" y="11"/>
                  <a:pt x="14" y="11"/>
                </a:cubicBezTo>
                <a:cubicBezTo>
                  <a:pt x="14" y="11"/>
                  <a:pt x="14" y="11"/>
                  <a:pt x="14" y="11"/>
                </a:cubicBezTo>
                <a:cubicBezTo>
                  <a:pt x="14" y="11"/>
                  <a:pt x="14" y="11"/>
                  <a:pt x="14" y="11"/>
                </a:cubicBezTo>
                <a:cubicBezTo>
                  <a:pt x="14" y="11"/>
                  <a:pt x="14" y="11"/>
                  <a:pt x="14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5"/>
                  <a:pt x="12" y="15"/>
                  <a:pt x="12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12" y="15"/>
                  <a:pt x="12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4"/>
                  <a:pt x="13" y="14"/>
                  <a:pt x="13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1" y="14"/>
                  <a:pt x="11" y="14"/>
                  <a:pt x="11" y="15"/>
                </a:cubicBezTo>
                <a:cubicBezTo>
                  <a:pt x="11" y="15"/>
                  <a:pt x="11" y="15"/>
                  <a:pt x="11" y="15"/>
                </a:cubicBezTo>
                <a:cubicBezTo>
                  <a:pt x="11" y="15"/>
                  <a:pt x="11" y="15"/>
                  <a:pt x="11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12" y="16"/>
                  <a:pt x="12" y="16"/>
                  <a:pt x="12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6"/>
                  <a:pt x="11" y="16"/>
                  <a:pt x="11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7"/>
                  <a:pt x="12" y="17"/>
                  <a:pt x="12" y="17"/>
                </a:cubicBezTo>
                <a:cubicBezTo>
                  <a:pt x="11" y="17"/>
                  <a:pt x="11" y="17"/>
                  <a:pt x="11" y="17"/>
                </a:cubicBezTo>
                <a:cubicBezTo>
                  <a:pt x="11" y="17"/>
                  <a:pt x="11" y="17"/>
                  <a:pt x="11" y="17"/>
                </a:cubicBezTo>
                <a:cubicBezTo>
                  <a:pt x="11" y="17"/>
                  <a:pt x="11" y="17"/>
                  <a:pt x="11" y="17"/>
                </a:cubicBezTo>
                <a:cubicBezTo>
                  <a:pt x="11" y="17"/>
                  <a:pt x="11" y="17"/>
                  <a:pt x="11" y="17"/>
                </a:cubicBezTo>
                <a:cubicBezTo>
                  <a:pt x="11" y="18"/>
                  <a:pt x="11" y="18"/>
                  <a:pt x="11" y="18"/>
                </a:cubicBezTo>
                <a:cubicBezTo>
                  <a:pt x="11" y="18"/>
                  <a:pt x="11" y="18"/>
                  <a:pt x="11" y="18"/>
                </a:cubicBezTo>
                <a:cubicBezTo>
                  <a:pt x="11" y="18"/>
                  <a:pt x="11" y="18"/>
                  <a:pt x="11" y="18"/>
                </a:cubicBezTo>
                <a:cubicBezTo>
                  <a:pt x="11" y="17"/>
                  <a:pt x="11" y="17"/>
                  <a:pt x="11" y="17"/>
                </a:cubicBezTo>
                <a:cubicBezTo>
                  <a:pt x="11" y="17"/>
                  <a:pt x="11" y="17"/>
                  <a:pt x="11" y="17"/>
                </a:cubicBezTo>
                <a:cubicBezTo>
                  <a:pt x="11" y="17"/>
                  <a:pt x="11" y="17"/>
                  <a:pt x="11" y="17"/>
                </a:cubicBezTo>
                <a:cubicBezTo>
                  <a:pt x="11" y="17"/>
                  <a:pt x="11" y="17"/>
                  <a:pt x="11" y="17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7"/>
                  <a:pt x="10" y="18"/>
                  <a:pt x="10" y="18"/>
                </a:cubicBezTo>
                <a:cubicBezTo>
                  <a:pt x="10" y="18"/>
                  <a:pt x="10" y="17"/>
                  <a:pt x="10" y="17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10" y="19"/>
                  <a:pt x="10" y="19"/>
                </a:cubicBezTo>
                <a:cubicBezTo>
                  <a:pt x="10" y="19"/>
                  <a:pt x="10" y="19"/>
                  <a:pt x="10" y="19"/>
                </a:cubicBezTo>
                <a:cubicBezTo>
                  <a:pt x="10" y="19"/>
                  <a:pt x="10" y="19"/>
                  <a:pt x="10" y="19"/>
                </a:cubicBezTo>
                <a:cubicBezTo>
                  <a:pt x="10" y="19"/>
                  <a:pt x="10" y="19"/>
                  <a:pt x="10" y="19"/>
                </a:cubicBezTo>
                <a:cubicBezTo>
                  <a:pt x="10" y="19"/>
                  <a:pt x="10" y="19"/>
                  <a:pt x="10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0"/>
                  <a:pt x="10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3" y="20"/>
                  <a:pt x="13" y="20"/>
                  <a:pt x="13" y="20"/>
                </a:cubicBezTo>
                <a:cubicBezTo>
                  <a:pt x="13" y="20"/>
                  <a:pt x="13" y="20"/>
                  <a:pt x="13" y="20"/>
                </a:cubicBezTo>
                <a:cubicBezTo>
                  <a:pt x="13" y="20"/>
                  <a:pt x="13" y="20"/>
                  <a:pt x="13" y="20"/>
                </a:cubicBezTo>
                <a:cubicBezTo>
                  <a:pt x="13" y="20"/>
                  <a:pt x="13" y="20"/>
                  <a:pt x="13" y="20"/>
                </a:cubicBezTo>
                <a:cubicBezTo>
                  <a:pt x="13" y="20"/>
                  <a:pt x="13" y="20"/>
                  <a:pt x="13" y="20"/>
                </a:cubicBezTo>
                <a:cubicBezTo>
                  <a:pt x="13" y="20"/>
                  <a:pt x="13" y="20"/>
                  <a:pt x="13" y="20"/>
                </a:cubicBezTo>
                <a:cubicBezTo>
                  <a:pt x="13" y="20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3" y="20"/>
                  <a:pt x="13" y="20"/>
                  <a:pt x="13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4"/>
                  <a:pt x="15" y="24"/>
                  <a:pt x="15" y="24"/>
                </a:cubicBezTo>
                <a:cubicBezTo>
                  <a:pt x="15" y="24"/>
                  <a:pt x="15" y="24"/>
                  <a:pt x="15" y="24"/>
                </a:cubicBezTo>
                <a:cubicBezTo>
                  <a:pt x="15" y="24"/>
                  <a:pt x="15" y="24"/>
                  <a:pt x="15" y="24"/>
                </a:cubicBezTo>
                <a:cubicBezTo>
                  <a:pt x="15" y="24"/>
                  <a:pt x="15" y="24"/>
                  <a:pt x="15" y="24"/>
                </a:cubicBezTo>
                <a:cubicBezTo>
                  <a:pt x="15" y="24"/>
                  <a:pt x="15" y="24"/>
                  <a:pt x="15" y="24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25"/>
                  <a:pt x="11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22"/>
                  <a:pt x="10" y="22"/>
                </a:cubicBezTo>
                <a:cubicBezTo>
                  <a:pt x="9" y="22"/>
                  <a:pt x="9" y="22"/>
                  <a:pt x="9" y="22"/>
                </a:cubicBezTo>
                <a:cubicBezTo>
                  <a:pt x="9" y="22"/>
                  <a:pt x="9" y="22"/>
                  <a:pt x="9" y="22"/>
                </a:cubicBezTo>
                <a:cubicBezTo>
                  <a:pt x="9" y="22"/>
                  <a:pt x="9" y="22"/>
                  <a:pt x="9" y="22"/>
                </a:cubicBezTo>
                <a:cubicBezTo>
                  <a:pt x="9" y="22"/>
                  <a:pt x="9" y="22"/>
                  <a:pt x="9" y="22"/>
                </a:cubicBezTo>
                <a:cubicBezTo>
                  <a:pt x="9" y="22"/>
                  <a:pt x="9" y="22"/>
                  <a:pt x="9" y="22"/>
                </a:cubicBezTo>
                <a:cubicBezTo>
                  <a:pt x="9" y="22"/>
                  <a:pt x="9" y="22"/>
                  <a:pt x="9" y="22"/>
                </a:cubicBezTo>
                <a:cubicBezTo>
                  <a:pt x="9" y="22"/>
                  <a:pt x="9" y="22"/>
                  <a:pt x="9" y="22"/>
                </a:cubicBezTo>
                <a:cubicBezTo>
                  <a:pt x="9" y="22"/>
                  <a:pt x="9" y="22"/>
                  <a:pt x="9" y="22"/>
                </a:cubicBezTo>
                <a:cubicBezTo>
                  <a:pt x="9" y="22"/>
                  <a:pt x="9" y="22"/>
                  <a:pt x="9" y="22"/>
                </a:cubicBezTo>
                <a:cubicBezTo>
                  <a:pt x="9" y="22"/>
                  <a:pt x="9" y="22"/>
                  <a:pt x="9" y="22"/>
                </a:cubicBezTo>
                <a:cubicBezTo>
                  <a:pt x="9" y="22"/>
                  <a:pt x="9" y="22"/>
                  <a:pt x="9" y="22"/>
                </a:cubicBezTo>
                <a:cubicBezTo>
                  <a:pt x="9" y="21"/>
                  <a:pt x="9" y="21"/>
                  <a:pt x="9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3"/>
                  <a:pt x="8" y="23"/>
                  <a:pt x="8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4"/>
                  <a:pt x="9" y="24"/>
                  <a:pt x="9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6"/>
                  <a:pt x="8" y="26"/>
                  <a:pt x="8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10" y="26"/>
                  <a:pt x="10" y="26"/>
                </a:cubicBezTo>
                <a:cubicBezTo>
                  <a:pt x="10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5"/>
                  <a:pt x="9" y="25"/>
                </a:cubicBezTo>
                <a:cubicBezTo>
                  <a:pt x="9" y="25"/>
                  <a:pt x="9" y="25"/>
                  <a:pt x="9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9" y="25"/>
                  <a:pt x="9" y="25"/>
                  <a:pt x="9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9" y="25"/>
                  <a:pt x="9" y="25"/>
                  <a:pt x="9" y="25"/>
                </a:cubicBezTo>
                <a:cubicBezTo>
                  <a:pt x="9" y="25"/>
                  <a:pt x="9" y="25"/>
                  <a:pt x="9" y="25"/>
                </a:cubicBezTo>
                <a:cubicBezTo>
                  <a:pt x="9" y="25"/>
                  <a:pt x="9" y="25"/>
                  <a:pt x="9" y="25"/>
                </a:cubicBezTo>
                <a:cubicBezTo>
                  <a:pt x="9" y="25"/>
                  <a:pt x="9" y="25"/>
                  <a:pt x="9" y="25"/>
                </a:cubicBezTo>
                <a:cubicBezTo>
                  <a:pt x="10" y="25"/>
                  <a:pt x="10" y="25"/>
                  <a:pt x="10" y="25"/>
                </a:cubicBezTo>
                <a:cubicBezTo>
                  <a:pt x="10" y="25"/>
                  <a:pt x="10" y="25"/>
                  <a:pt x="10" y="25"/>
                </a:cubicBezTo>
                <a:cubicBezTo>
                  <a:pt x="10" y="25"/>
                  <a:pt x="10" y="25"/>
                  <a:pt x="10" y="25"/>
                </a:cubicBezTo>
                <a:cubicBezTo>
                  <a:pt x="10" y="26"/>
                  <a:pt x="10" y="26"/>
                  <a:pt x="10" y="26"/>
                </a:cubicBezTo>
                <a:cubicBezTo>
                  <a:pt x="11" y="26"/>
                  <a:pt x="11" y="26"/>
                  <a:pt x="11" y="26"/>
                </a:cubicBezTo>
                <a:cubicBezTo>
                  <a:pt x="11" y="26"/>
                  <a:pt x="11" y="26"/>
                  <a:pt x="11" y="26"/>
                </a:cubicBezTo>
                <a:cubicBezTo>
                  <a:pt x="11" y="26"/>
                  <a:pt x="11" y="26"/>
                  <a:pt x="11" y="26"/>
                </a:cubicBezTo>
                <a:cubicBezTo>
                  <a:pt x="11" y="26"/>
                  <a:pt x="11" y="26"/>
                  <a:pt x="11" y="26"/>
                </a:cubicBezTo>
                <a:cubicBezTo>
                  <a:pt x="11" y="27"/>
                  <a:pt x="11" y="27"/>
                  <a:pt x="11" y="27"/>
                </a:cubicBezTo>
                <a:cubicBezTo>
                  <a:pt x="11" y="27"/>
                  <a:pt x="11" y="27"/>
                  <a:pt x="11" y="27"/>
                </a:cubicBezTo>
                <a:cubicBezTo>
                  <a:pt x="11" y="27"/>
                  <a:pt x="11" y="27"/>
                  <a:pt x="11" y="27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6"/>
                  <a:pt x="10" y="26"/>
                  <a:pt x="10" y="26"/>
                </a:cubicBezTo>
                <a:cubicBezTo>
                  <a:pt x="10" y="26"/>
                  <a:pt x="10" y="26"/>
                  <a:pt x="10" y="26"/>
                </a:cubicBezTo>
                <a:cubicBezTo>
                  <a:pt x="10" y="27"/>
                  <a:pt x="10" y="27"/>
                  <a:pt x="10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6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6"/>
                  <a:pt x="8" y="26"/>
                  <a:pt x="8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26"/>
                  <a:pt x="4" y="26"/>
                  <a:pt x="4" y="26"/>
                </a:cubicBezTo>
                <a:cubicBezTo>
                  <a:pt x="4" y="26"/>
                  <a:pt x="3" y="26"/>
                  <a:pt x="3" y="26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32" name="Freeform 58">
            <a:extLst>
              <a:ext uri="{FF2B5EF4-FFF2-40B4-BE49-F238E27FC236}">
                <a16:creationId xmlns:a16="http://schemas.microsoft.com/office/drawing/2014/main" id="{71461DB4-D895-4B00-9557-B06E198CF943}"/>
              </a:ext>
            </a:extLst>
          </p:cNvPr>
          <p:cNvSpPr>
            <a:spLocks/>
          </p:cNvSpPr>
          <p:nvPr userDrawn="1"/>
        </p:nvSpPr>
        <p:spPr bwMode="auto">
          <a:xfrm>
            <a:off x="4356497" y="2530475"/>
            <a:ext cx="0" cy="7938"/>
          </a:xfrm>
          <a:custGeom>
            <a:avLst/>
            <a:gdLst>
              <a:gd name="T0" fmla="*/ 1 h 1"/>
              <a:gd name="T1" fmla="*/ 1 h 1"/>
              <a:gd name="T2" fmla="*/ 1 h 1"/>
              <a:gd name="T3" fmla="*/ 1 h 1"/>
              <a:gd name="T4" fmla="*/ 1 h 1"/>
              <a:gd name="T5" fmla="*/ 1 h 1"/>
              <a:gd name="T6" fmla="*/ 0 h 1"/>
              <a:gd name="T7" fmla="*/ 0 h 1"/>
              <a:gd name="T8" fmla="*/ 0 h 1"/>
              <a:gd name="T9" fmla="*/ 0 h 1"/>
              <a:gd name="T10" fmla="*/ 0 h 1"/>
              <a:gd name="T11" fmla="*/ 0 h 1"/>
              <a:gd name="T12" fmla="*/ 0 h 1"/>
              <a:gd name="T13" fmla="*/ 0 h 1"/>
              <a:gd name="T14" fmla="*/ 0 h 1"/>
              <a:gd name="T15" fmla="*/ 0 h 1"/>
              <a:gd name="T16" fmla="*/ 0 h 1"/>
              <a:gd name="T17" fmla="*/ 0 h 1"/>
              <a:gd name="T18" fmla="*/ 1 h 1"/>
              <a:gd name="T19" fmla="*/ 1 h 1"/>
              <a:gd name="T20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</a:cxnLst>
            <a:rect l="0" t="0" r="r" b="b"/>
            <a:pathLst>
              <a:path h="1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33" name="Freeform 59">
            <a:extLst>
              <a:ext uri="{FF2B5EF4-FFF2-40B4-BE49-F238E27FC236}">
                <a16:creationId xmlns:a16="http://schemas.microsoft.com/office/drawing/2014/main" id="{ADAD5EEF-6A6C-4896-8944-75B50C8DA04C}"/>
              </a:ext>
            </a:extLst>
          </p:cNvPr>
          <p:cNvSpPr>
            <a:spLocks/>
          </p:cNvSpPr>
          <p:nvPr userDrawn="1"/>
        </p:nvSpPr>
        <p:spPr bwMode="auto">
          <a:xfrm>
            <a:off x="4351735" y="2509838"/>
            <a:ext cx="4763" cy="7938"/>
          </a:xfrm>
          <a:custGeom>
            <a:avLst/>
            <a:gdLst>
              <a:gd name="T0" fmla="*/ 4 w 4"/>
              <a:gd name="T1" fmla="*/ 5 h 5"/>
              <a:gd name="T2" fmla="*/ 0 w 4"/>
              <a:gd name="T3" fmla="*/ 5 h 5"/>
              <a:gd name="T4" fmla="*/ 0 w 4"/>
              <a:gd name="T5" fmla="*/ 5 h 5"/>
              <a:gd name="T6" fmla="*/ 0 w 4"/>
              <a:gd name="T7" fmla="*/ 5 h 5"/>
              <a:gd name="T8" fmla="*/ 0 w 4"/>
              <a:gd name="T9" fmla="*/ 0 h 5"/>
              <a:gd name="T10" fmla="*/ 0 w 4"/>
              <a:gd name="T11" fmla="*/ 0 h 5"/>
              <a:gd name="T12" fmla="*/ 0 w 4"/>
              <a:gd name="T13" fmla="*/ 0 h 5"/>
              <a:gd name="T14" fmla="*/ 0 w 4"/>
              <a:gd name="T15" fmla="*/ 0 h 5"/>
              <a:gd name="T16" fmla="*/ 0 w 4"/>
              <a:gd name="T17" fmla="*/ 5 h 5"/>
              <a:gd name="T18" fmla="*/ 4 w 4"/>
              <a:gd name="T19" fmla="*/ 5 h 5"/>
              <a:gd name="T20" fmla="*/ 4 w 4"/>
              <a:gd name="T21" fmla="*/ 5 h 5"/>
              <a:gd name="T22" fmla="*/ 4 w 4"/>
              <a:gd name="T23" fmla="*/ 5 h 5"/>
              <a:gd name="T24" fmla="*/ 4 w 4"/>
              <a:gd name="T25" fmla="*/ 5 h 5"/>
              <a:gd name="T26" fmla="*/ 4 w 4"/>
              <a:gd name="T27" fmla="*/ 5 h 5"/>
              <a:gd name="T28" fmla="*/ 4 w 4"/>
              <a:gd name="T29" fmla="*/ 5 h 5"/>
              <a:gd name="T30" fmla="*/ 4 w 4"/>
              <a:gd name="T31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" h="5">
                <a:moveTo>
                  <a:pt x="4" y="5"/>
                </a:moveTo>
                <a:lnTo>
                  <a:pt x="0" y="5"/>
                </a:lnTo>
                <a:lnTo>
                  <a:pt x="0" y="5"/>
                </a:lnTo>
                <a:lnTo>
                  <a:pt x="0" y="5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5"/>
                </a:lnTo>
                <a:lnTo>
                  <a:pt x="4" y="5"/>
                </a:lnTo>
                <a:lnTo>
                  <a:pt x="4" y="5"/>
                </a:lnTo>
                <a:lnTo>
                  <a:pt x="4" y="5"/>
                </a:lnTo>
                <a:lnTo>
                  <a:pt x="4" y="5"/>
                </a:lnTo>
                <a:lnTo>
                  <a:pt x="4" y="5"/>
                </a:lnTo>
                <a:lnTo>
                  <a:pt x="4" y="5"/>
                </a:lnTo>
                <a:lnTo>
                  <a:pt x="4" y="5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34" name="Freeform 60">
            <a:extLst>
              <a:ext uri="{FF2B5EF4-FFF2-40B4-BE49-F238E27FC236}">
                <a16:creationId xmlns:a16="http://schemas.microsoft.com/office/drawing/2014/main" id="{537E196D-C367-4533-B0CE-BDB7ABBA0058}"/>
              </a:ext>
            </a:extLst>
          </p:cNvPr>
          <p:cNvSpPr>
            <a:spLocks/>
          </p:cNvSpPr>
          <p:nvPr userDrawn="1"/>
        </p:nvSpPr>
        <p:spPr bwMode="auto">
          <a:xfrm>
            <a:off x="4356497" y="252412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35" name="Freeform 61">
            <a:extLst>
              <a:ext uri="{FF2B5EF4-FFF2-40B4-BE49-F238E27FC236}">
                <a16:creationId xmlns:a16="http://schemas.microsoft.com/office/drawing/2014/main" id="{8570EAA6-176F-418E-875D-09C972242E01}"/>
              </a:ext>
            </a:extLst>
          </p:cNvPr>
          <p:cNvSpPr>
            <a:spLocks/>
          </p:cNvSpPr>
          <p:nvPr userDrawn="1"/>
        </p:nvSpPr>
        <p:spPr bwMode="auto">
          <a:xfrm>
            <a:off x="4392216" y="252412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36" name="Freeform 62">
            <a:extLst>
              <a:ext uri="{FF2B5EF4-FFF2-40B4-BE49-F238E27FC236}">
                <a16:creationId xmlns:a16="http://schemas.microsoft.com/office/drawing/2014/main" id="{8A008E04-2EBD-49C9-860C-A1F7174D7F38}"/>
              </a:ext>
            </a:extLst>
          </p:cNvPr>
          <p:cNvSpPr>
            <a:spLocks/>
          </p:cNvSpPr>
          <p:nvPr userDrawn="1"/>
        </p:nvSpPr>
        <p:spPr bwMode="auto">
          <a:xfrm>
            <a:off x="4392216" y="252412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37" name="Freeform 63">
            <a:extLst>
              <a:ext uri="{FF2B5EF4-FFF2-40B4-BE49-F238E27FC236}">
                <a16:creationId xmlns:a16="http://schemas.microsoft.com/office/drawing/2014/main" id="{61730051-B8E0-4F97-B4DE-638918A43F19}"/>
              </a:ext>
            </a:extLst>
          </p:cNvPr>
          <p:cNvSpPr>
            <a:spLocks/>
          </p:cNvSpPr>
          <p:nvPr userDrawn="1"/>
        </p:nvSpPr>
        <p:spPr bwMode="auto">
          <a:xfrm>
            <a:off x="4356497" y="2411413"/>
            <a:ext cx="9525" cy="20638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0 w 2"/>
              <a:gd name="T5" fmla="*/ 3 h 3"/>
              <a:gd name="T6" fmla="*/ 0 w 2"/>
              <a:gd name="T7" fmla="*/ 2 h 3"/>
              <a:gd name="T8" fmla="*/ 0 w 2"/>
              <a:gd name="T9" fmla="*/ 2 h 3"/>
              <a:gd name="T10" fmla="*/ 0 w 2"/>
              <a:gd name="T11" fmla="*/ 2 h 3"/>
              <a:gd name="T12" fmla="*/ 0 w 2"/>
              <a:gd name="T13" fmla="*/ 2 h 3"/>
              <a:gd name="T14" fmla="*/ 0 w 2"/>
              <a:gd name="T15" fmla="*/ 2 h 3"/>
              <a:gd name="T16" fmla="*/ 0 w 2"/>
              <a:gd name="T17" fmla="*/ 2 h 3"/>
              <a:gd name="T18" fmla="*/ 0 w 2"/>
              <a:gd name="T19" fmla="*/ 2 h 3"/>
              <a:gd name="T20" fmla="*/ 0 w 2"/>
              <a:gd name="T21" fmla="*/ 2 h 3"/>
              <a:gd name="T22" fmla="*/ 0 w 2"/>
              <a:gd name="T23" fmla="*/ 2 h 3"/>
              <a:gd name="T24" fmla="*/ 1 w 2"/>
              <a:gd name="T25" fmla="*/ 2 h 3"/>
              <a:gd name="T26" fmla="*/ 1 w 2"/>
              <a:gd name="T27" fmla="*/ 2 h 3"/>
              <a:gd name="T28" fmla="*/ 1 w 2"/>
              <a:gd name="T29" fmla="*/ 2 h 3"/>
              <a:gd name="T30" fmla="*/ 1 w 2"/>
              <a:gd name="T31" fmla="*/ 2 h 3"/>
              <a:gd name="T32" fmla="*/ 0 w 2"/>
              <a:gd name="T33" fmla="*/ 2 h 3"/>
              <a:gd name="T34" fmla="*/ 1 w 2"/>
              <a:gd name="T35" fmla="*/ 1 h 3"/>
              <a:gd name="T36" fmla="*/ 1 w 2"/>
              <a:gd name="T37" fmla="*/ 1 h 3"/>
              <a:gd name="T38" fmla="*/ 1 w 2"/>
              <a:gd name="T39" fmla="*/ 1 h 3"/>
              <a:gd name="T40" fmla="*/ 1 w 2"/>
              <a:gd name="T41" fmla="*/ 1 h 3"/>
              <a:gd name="T42" fmla="*/ 1 w 2"/>
              <a:gd name="T43" fmla="*/ 1 h 3"/>
              <a:gd name="T44" fmla="*/ 1 w 2"/>
              <a:gd name="T45" fmla="*/ 1 h 3"/>
              <a:gd name="T46" fmla="*/ 1 w 2"/>
              <a:gd name="T47" fmla="*/ 1 h 3"/>
              <a:gd name="T48" fmla="*/ 1 w 2"/>
              <a:gd name="T49" fmla="*/ 1 h 3"/>
              <a:gd name="T50" fmla="*/ 1 w 2"/>
              <a:gd name="T51" fmla="*/ 1 h 3"/>
              <a:gd name="T52" fmla="*/ 2 w 2"/>
              <a:gd name="T53" fmla="*/ 1 h 3"/>
              <a:gd name="T54" fmla="*/ 2 w 2"/>
              <a:gd name="T55" fmla="*/ 0 h 3"/>
              <a:gd name="T56" fmla="*/ 2 w 2"/>
              <a:gd name="T57" fmla="*/ 0 h 3"/>
              <a:gd name="T58" fmla="*/ 2 w 2"/>
              <a:gd name="T59" fmla="*/ 0 h 3"/>
              <a:gd name="T60" fmla="*/ 2 w 2"/>
              <a:gd name="T61" fmla="*/ 0 h 3"/>
              <a:gd name="T62" fmla="*/ 2 w 2"/>
              <a:gd name="T63" fmla="*/ 0 h 3"/>
              <a:gd name="T64" fmla="*/ 2 w 2"/>
              <a:gd name="T65" fmla="*/ 1 h 3"/>
              <a:gd name="T66" fmla="*/ 2 w 2"/>
              <a:gd name="T67" fmla="*/ 1 h 3"/>
              <a:gd name="T68" fmla="*/ 2 w 2"/>
              <a:gd name="T69" fmla="*/ 1 h 3"/>
              <a:gd name="T70" fmla="*/ 2 w 2"/>
              <a:gd name="T71" fmla="*/ 1 h 3"/>
              <a:gd name="T72" fmla="*/ 2 w 2"/>
              <a:gd name="T73" fmla="*/ 1 h 3"/>
              <a:gd name="T74" fmla="*/ 2 w 2"/>
              <a:gd name="T75" fmla="*/ 1 h 3"/>
              <a:gd name="T76" fmla="*/ 2 w 2"/>
              <a:gd name="T77" fmla="*/ 1 h 3"/>
              <a:gd name="T78" fmla="*/ 2 w 2"/>
              <a:gd name="T79" fmla="*/ 1 h 3"/>
              <a:gd name="T80" fmla="*/ 2 w 2"/>
              <a:gd name="T81" fmla="*/ 1 h 3"/>
              <a:gd name="T82" fmla="*/ 2 w 2"/>
              <a:gd name="T83" fmla="*/ 2 h 3"/>
              <a:gd name="T84" fmla="*/ 2 w 2"/>
              <a:gd name="T85" fmla="*/ 2 h 3"/>
              <a:gd name="T86" fmla="*/ 2 w 2"/>
              <a:gd name="T87" fmla="*/ 2 h 3"/>
              <a:gd name="T88" fmla="*/ 2 w 2"/>
              <a:gd name="T89" fmla="*/ 2 h 3"/>
              <a:gd name="T90" fmla="*/ 2 w 2"/>
              <a:gd name="T91" fmla="*/ 2 h 3"/>
              <a:gd name="T92" fmla="*/ 2 w 2"/>
              <a:gd name="T93" fmla="*/ 2 h 3"/>
              <a:gd name="T94" fmla="*/ 1 w 2"/>
              <a:gd name="T95" fmla="*/ 2 h 3"/>
              <a:gd name="T96" fmla="*/ 1 w 2"/>
              <a:gd name="T97" fmla="*/ 3 h 3"/>
              <a:gd name="T98" fmla="*/ 1 w 2"/>
              <a:gd name="T99" fmla="*/ 3 h 3"/>
              <a:gd name="T100" fmla="*/ 1 w 2"/>
              <a:gd name="T101" fmla="*/ 3 h 3"/>
              <a:gd name="T102" fmla="*/ 1 w 2"/>
              <a:gd name="T103" fmla="*/ 3 h 3"/>
              <a:gd name="T104" fmla="*/ 1 w 2"/>
              <a:gd name="T105" fmla="*/ 3 h 3"/>
              <a:gd name="T106" fmla="*/ 1 w 2"/>
              <a:gd name="T107" fmla="*/ 3 h 3"/>
              <a:gd name="T108" fmla="*/ 1 w 2"/>
              <a:gd name="T109" fmla="*/ 3 h 3"/>
              <a:gd name="T110" fmla="*/ 0 w 2"/>
              <a:gd name="T11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" h="3"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0" y="2"/>
                  <a:pt x="0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lnTo>
                  <a:pt x="0" y="3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38" name="Freeform 64">
            <a:extLst>
              <a:ext uri="{FF2B5EF4-FFF2-40B4-BE49-F238E27FC236}">
                <a16:creationId xmlns:a16="http://schemas.microsoft.com/office/drawing/2014/main" id="{CF10AD34-C377-49BB-B740-CD5C08CB44BA}"/>
              </a:ext>
            </a:extLst>
          </p:cNvPr>
          <p:cNvSpPr>
            <a:spLocks/>
          </p:cNvSpPr>
          <p:nvPr userDrawn="1"/>
        </p:nvSpPr>
        <p:spPr bwMode="auto">
          <a:xfrm>
            <a:off x="4366022" y="2417763"/>
            <a:ext cx="5954" cy="7938"/>
          </a:xfrm>
          <a:custGeom>
            <a:avLst/>
            <a:gdLst>
              <a:gd name="T0" fmla="*/ 0 w 5"/>
              <a:gd name="T1" fmla="*/ 0 h 5"/>
              <a:gd name="T2" fmla="*/ 0 w 5"/>
              <a:gd name="T3" fmla="*/ 5 h 5"/>
              <a:gd name="T4" fmla="*/ 0 w 5"/>
              <a:gd name="T5" fmla="*/ 5 h 5"/>
              <a:gd name="T6" fmla="*/ 5 w 5"/>
              <a:gd name="T7" fmla="*/ 5 h 5"/>
              <a:gd name="T8" fmla="*/ 5 w 5"/>
              <a:gd name="T9" fmla="*/ 0 h 5"/>
              <a:gd name="T10" fmla="*/ 5 w 5"/>
              <a:gd name="T11" fmla="*/ 0 h 5"/>
              <a:gd name="T12" fmla="*/ 0 w 5"/>
              <a:gd name="T13" fmla="*/ 0 h 5"/>
              <a:gd name="T14" fmla="*/ 0 w 5"/>
              <a:gd name="T15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0" y="5"/>
                </a:lnTo>
                <a:lnTo>
                  <a:pt x="0" y="5"/>
                </a:lnTo>
                <a:lnTo>
                  <a:pt x="5" y="5"/>
                </a:lnTo>
                <a:lnTo>
                  <a:pt x="5" y="0"/>
                </a:lnTo>
                <a:lnTo>
                  <a:pt x="5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39" name="Freeform 65">
            <a:extLst>
              <a:ext uri="{FF2B5EF4-FFF2-40B4-BE49-F238E27FC236}">
                <a16:creationId xmlns:a16="http://schemas.microsoft.com/office/drawing/2014/main" id="{06F043A9-EAFA-462B-AB80-C98F62C03E12}"/>
              </a:ext>
            </a:extLst>
          </p:cNvPr>
          <p:cNvSpPr>
            <a:spLocks/>
          </p:cNvSpPr>
          <p:nvPr userDrawn="1"/>
        </p:nvSpPr>
        <p:spPr bwMode="auto">
          <a:xfrm>
            <a:off x="4417220" y="2390775"/>
            <a:ext cx="10716" cy="6350"/>
          </a:xfrm>
          <a:custGeom>
            <a:avLst/>
            <a:gdLst>
              <a:gd name="T0" fmla="*/ 0 w 2"/>
              <a:gd name="T1" fmla="*/ 0 h 1"/>
              <a:gd name="T2" fmla="*/ 1 w 2"/>
              <a:gd name="T3" fmla="*/ 0 h 1"/>
              <a:gd name="T4" fmla="*/ 1 w 2"/>
              <a:gd name="T5" fmla="*/ 0 h 1"/>
              <a:gd name="T6" fmla="*/ 1 w 2"/>
              <a:gd name="T7" fmla="*/ 0 h 1"/>
              <a:gd name="T8" fmla="*/ 1 w 2"/>
              <a:gd name="T9" fmla="*/ 0 h 1"/>
              <a:gd name="T10" fmla="*/ 2 w 2"/>
              <a:gd name="T11" fmla="*/ 0 h 1"/>
              <a:gd name="T12" fmla="*/ 2 w 2"/>
              <a:gd name="T13" fmla="*/ 0 h 1"/>
              <a:gd name="T14" fmla="*/ 2 w 2"/>
              <a:gd name="T15" fmla="*/ 0 h 1"/>
              <a:gd name="T16" fmla="*/ 2 w 2"/>
              <a:gd name="T17" fmla="*/ 0 h 1"/>
              <a:gd name="T18" fmla="*/ 2 w 2"/>
              <a:gd name="T19" fmla="*/ 0 h 1"/>
              <a:gd name="T20" fmla="*/ 2 w 2"/>
              <a:gd name="T21" fmla="*/ 0 h 1"/>
              <a:gd name="T22" fmla="*/ 2 w 2"/>
              <a:gd name="T23" fmla="*/ 0 h 1"/>
              <a:gd name="T24" fmla="*/ 2 w 2"/>
              <a:gd name="T25" fmla="*/ 0 h 1"/>
              <a:gd name="T26" fmla="*/ 2 w 2"/>
              <a:gd name="T27" fmla="*/ 0 h 1"/>
              <a:gd name="T28" fmla="*/ 1 w 2"/>
              <a:gd name="T29" fmla="*/ 0 h 1"/>
              <a:gd name="T30" fmla="*/ 1 w 2"/>
              <a:gd name="T31" fmla="*/ 0 h 1"/>
              <a:gd name="T32" fmla="*/ 1 w 2"/>
              <a:gd name="T33" fmla="*/ 0 h 1"/>
              <a:gd name="T34" fmla="*/ 1 w 2"/>
              <a:gd name="T35" fmla="*/ 0 h 1"/>
              <a:gd name="T36" fmla="*/ 1 w 2"/>
              <a:gd name="T37" fmla="*/ 1 h 1"/>
              <a:gd name="T38" fmla="*/ 1 w 2"/>
              <a:gd name="T39" fmla="*/ 0 h 1"/>
              <a:gd name="T40" fmla="*/ 1 w 2"/>
              <a:gd name="T41" fmla="*/ 0 h 1"/>
              <a:gd name="T42" fmla="*/ 1 w 2"/>
              <a:gd name="T43" fmla="*/ 0 h 1"/>
              <a:gd name="T44" fmla="*/ 0 w 2"/>
              <a:gd name="T4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" h="1">
                <a:moveTo>
                  <a:pt x="0" y="0"/>
                </a:moveTo>
                <a:cubicBezTo>
                  <a:pt x="0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40" name="Freeform 66">
            <a:extLst>
              <a:ext uri="{FF2B5EF4-FFF2-40B4-BE49-F238E27FC236}">
                <a16:creationId xmlns:a16="http://schemas.microsoft.com/office/drawing/2014/main" id="{B04085B4-2DD4-4B2A-AEC7-99860C2E452E}"/>
              </a:ext>
            </a:extLst>
          </p:cNvPr>
          <p:cNvSpPr>
            <a:spLocks/>
          </p:cNvSpPr>
          <p:nvPr userDrawn="1"/>
        </p:nvSpPr>
        <p:spPr bwMode="auto">
          <a:xfrm>
            <a:off x="4437460" y="2425700"/>
            <a:ext cx="4763" cy="0"/>
          </a:xfrm>
          <a:custGeom>
            <a:avLst/>
            <a:gdLst>
              <a:gd name="T0" fmla="*/ 0 w 4"/>
              <a:gd name="T1" fmla="*/ 0 w 4"/>
              <a:gd name="T2" fmla="*/ 0 w 4"/>
              <a:gd name="T3" fmla="*/ 0 w 4"/>
              <a:gd name="T4" fmla="*/ 4 w 4"/>
              <a:gd name="T5" fmla="*/ 4 w 4"/>
              <a:gd name="T6" fmla="*/ 4 w 4"/>
              <a:gd name="T7" fmla="*/ 4 w 4"/>
              <a:gd name="T8" fmla="*/ 4 w 4"/>
              <a:gd name="T9" fmla="*/ 4 w 4"/>
              <a:gd name="T10" fmla="*/ 0 w 4"/>
              <a:gd name="T11" fmla="*/ 0 w 4"/>
              <a:gd name="T12" fmla="*/ 0 w 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  <a:cxn ang="0">
                <a:pos x="T7" y="0"/>
              </a:cxn>
              <a:cxn ang="0">
                <a:pos x="T8" y="0"/>
              </a:cxn>
              <a:cxn ang="0">
                <a:pos x="T9" y="0"/>
              </a:cxn>
              <a:cxn ang="0">
                <a:pos x="T10" y="0"/>
              </a:cxn>
              <a:cxn ang="0">
                <a:pos x="T11" y="0"/>
              </a:cxn>
              <a:cxn ang="0">
                <a:pos x="T12" y="0"/>
              </a:cxn>
            </a:cxnLst>
            <a:rect l="0" t="0" r="r" b="b"/>
            <a:pathLst>
              <a:path w="4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41" name="Freeform 67">
            <a:extLst>
              <a:ext uri="{FF2B5EF4-FFF2-40B4-BE49-F238E27FC236}">
                <a16:creationId xmlns:a16="http://schemas.microsoft.com/office/drawing/2014/main" id="{719EDC57-7C6B-4051-BAA8-4F4666FD7191}"/>
              </a:ext>
            </a:extLst>
          </p:cNvPr>
          <p:cNvSpPr>
            <a:spLocks/>
          </p:cNvSpPr>
          <p:nvPr userDrawn="1"/>
        </p:nvSpPr>
        <p:spPr bwMode="auto">
          <a:xfrm>
            <a:off x="4421983" y="2460625"/>
            <a:ext cx="51197" cy="69850"/>
          </a:xfrm>
          <a:custGeom>
            <a:avLst/>
            <a:gdLst>
              <a:gd name="T0" fmla="*/ 2 w 10"/>
              <a:gd name="T1" fmla="*/ 7 h 10"/>
              <a:gd name="T2" fmla="*/ 2 w 10"/>
              <a:gd name="T3" fmla="*/ 6 h 10"/>
              <a:gd name="T4" fmla="*/ 1 w 10"/>
              <a:gd name="T5" fmla="*/ 5 h 10"/>
              <a:gd name="T6" fmla="*/ 1 w 10"/>
              <a:gd name="T7" fmla="*/ 4 h 10"/>
              <a:gd name="T8" fmla="*/ 1 w 10"/>
              <a:gd name="T9" fmla="*/ 4 h 10"/>
              <a:gd name="T10" fmla="*/ 0 w 10"/>
              <a:gd name="T11" fmla="*/ 4 h 10"/>
              <a:gd name="T12" fmla="*/ 2 w 10"/>
              <a:gd name="T13" fmla="*/ 3 h 10"/>
              <a:gd name="T14" fmla="*/ 2 w 10"/>
              <a:gd name="T15" fmla="*/ 4 h 10"/>
              <a:gd name="T16" fmla="*/ 2 w 10"/>
              <a:gd name="T17" fmla="*/ 3 h 10"/>
              <a:gd name="T18" fmla="*/ 3 w 10"/>
              <a:gd name="T19" fmla="*/ 3 h 10"/>
              <a:gd name="T20" fmla="*/ 3 w 10"/>
              <a:gd name="T21" fmla="*/ 2 h 10"/>
              <a:gd name="T22" fmla="*/ 3 w 10"/>
              <a:gd name="T23" fmla="*/ 1 h 10"/>
              <a:gd name="T24" fmla="*/ 3 w 10"/>
              <a:gd name="T25" fmla="*/ 1 h 10"/>
              <a:gd name="T26" fmla="*/ 3 w 10"/>
              <a:gd name="T27" fmla="*/ 1 h 10"/>
              <a:gd name="T28" fmla="*/ 4 w 10"/>
              <a:gd name="T29" fmla="*/ 1 h 10"/>
              <a:gd name="T30" fmla="*/ 5 w 10"/>
              <a:gd name="T31" fmla="*/ 1 h 10"/>
              <a:gd name="T32" fmla="*/ 5 w 10"/>
              <a:gd name="T33" fmla="*/ 2 h 10"/>
              <a:gd name="T34" fmla="*/ 5 w 10"/>
              <a:gd name="T35" fmla="*/ 2 h 10"/>
              <a:gd name="T36" fmla="*/ 5 w 10"/>
              <a:gd name="T37" fmla="*/ 3 h 10"/>
              <a:gd name="T38" fmla="*/ 4 w 10"/>
              <a:gd name="T39" fmla="*/ 3 h 10"/>
              <a:gd name="T40" fmla="*/ 5 w 10"/>
              <a:gd name="T41" fmla="*/ 3 h 10"/>
              <a:gd name="T42" fmla="*/ 5 w 10"/>
              <a:gd name="T43" fmla="*/ 4 h 10"/>
              <a:gd name="T44" fmla="*/ 6 w 10"/>
              <a:gd name="T45" fmla="*/ 3 h 10"/>
              <a:gd name="T46" fmla="*/ 6 w 10"/>
              <a:gd name="T47" fmla="*/ 2 h 10"/>
              <a:gd name="T48" fmla="*/ 6 w 10"/>
              <a:gd name="T49" fmla="*/ 1 h 10"/>
              <a:gd name="T50" fmla="*/ 7 w 10"/>
              <a:gd name="T51" fmla="*/ 3 h 10"/>
              <a:gd name="T52" fmla="*/ 6 w 10"/>
              <a:gd name="T53" fmla="*/ 4 h 10"/>
              <a:gd name="T54" fmla="*/ 7 w 10"/>
              <a:gd name="T55" fmla="*/ 3 h 10"/>
              <a:gd name="T56" fmla="*/ 6 w 10"/>
              <a:gd name="T57" fmla="*/ 1 h 10"/>
              <a:gd name="T58" fmla="*/ 6 w 10"/>
              <a:gd name="T59" fmla="*/ 1 h 10"/>
              <a:gd name="T60" fmla="*/ 7 w 10"/>
              <a:gd name="T61" fmla="*/ 0 h 10"/>
              <a:gd name="T62" fmla="*/ 9 w 10"/>
              <a:gd name="T63" fmla="*/ 0 h 10"/>
              <a:gd name="T64" fmla="*/ 9 w 10"/>
              <a:gd name="T65" fmla="*/ 1 h 10"/>
              <a:gd name="T66" fmla="*/ 10 w 10"/>
              <a:gd name="T67" fmla="*/ 3 h 10"/>
              <a:gd name="T68" fmla="*/ 10 w 10"/>
              <a:gd name="T69" fmla="*/ 4 h 10"/>
              <a:gd name="T70" fmla="*/ 9 w 10"/>
              <a:gd name="T71" fmla="*/ 4 h 10"/>
              <a:gd name="T72" fmla="*/ 9 w 10"/>
              <a:gd name="T73" fmla="*/ 4 h 10"/>
              <a:gd name="T74" fmla="*/ 8 w 10"/>
              <a:gd name="T75" fmla="*/ 5 h 10"/>
              <a:gd name="T76" fmla="*/ 8 w 10"/>
              <a:gd name="T77" fmla="*/ 6 h 10"/>
              <a:gd name="T78" fmla="*/ 9 w 10"/>
              <a:gd name="T79" fmla="*/ 7 h 10"/>
              <a:gd name="T80" fmla="*/ 8 w 10"/>
              <a:gd name="T81" fmla="*/ 8 h 10"/>
              <a:gd name="T82" fmla="*/ 7 w 10"/>
              <a:gd name="T83" fmla="*/ 9 h 10"/>
              <a:gd name="T84" fmla="*/ 7 w 10"/>
              <a:gd name="T85" fmla="*/ 9 h 10"/>
              <a:gd name="T86" fmla="*/ 8 w 10"/>
              <a:gd name="T87" fmla="*/ 9 h 10"/>
              <a:gd name="T88" fmla="*/ 8 w 10"/>
              <a:gd name="T89" fmla="*/ 10 h 10"/>
              <a:gd name="T90" fmla="*/ 7 w 10"/>
              <a:gd name="T91" fmla="*/ 10 h 10"/>
              <a:gd name="T92" fmla="*/ 6 w 10"/>
              <a:gd name="T93" fmla="*/ 10 h 10"/>
              <a:gd name="T94" fmla="*/ 6 w 10"/>
              <a:gd name="T95" fmla="*/ 10 h 10"/>
              <a:gd name="T96" fmla="*/ 5 w 10"/>
              <a:gd name="T97" fmla="*/ 10 h 10"/>
              <a:gd name="T98" fmla="*/ 5 w 10"/>
              <a:gd name="T99" fmla="*/ 9 h 10"/>
              <a:gd name="T100" fmla="*/ 5 w 10"/>
              <a:gd name="T101" fmla="*/ 9 h 10"/>
              <a:gd name="T102" fmla="*/ 5 w 10"/>
              <a:gd name="T103" fmla="*/ 8 h 10"/>
              <a:gd name="T104" fmla="*/ 5 w 10"/>
              <a:gd name="T105" fmla="*/ 8 h 10"/>
              <a:gd name="T106" fmla="*/ 3 w 10"/>
              <a:gd name="T107" fmla="*/ 8 h 10"/>
              <a:gd name="T108" fmla="*/ 3 w 10"/>
              <a:gd name="T109" fmla="*/ 8 h 10"/>
              <a:gd name="T110" fmla="*/ 3 w 10"/>
              <a:gd name="T111" fmla="*/ 8 h 10"/>
              <a:gd name="T112" fmla="*/ 2 w 10"/>
              <a:gd name="T113" fmla="*/ 7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" h="10"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1" y="6"/>
                  <a:pt x="1" y="6"/>
                </a:cubicBezTo>
                <a:cubicBezTo>
                  <a:pt x="1" y="5"/>
                  <a:pt x="1" y="5"/>
                  <a:pt x="1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4"/>
                  <a:pt x="2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3"/>
                  <a:pt x="0" y="3"/>
                  <a:pt x="0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3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4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3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8" y="0"/>
                  <a:pt x="8" y="0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1"/>
                  <a:pt x="9" y="1"/>
                  <a:pt x="9" y="1"/>
                </a:cubicBezTo>
                <a:cubicBezTo>
                  <a:pt x="9" y="1"/>
                  <a:pt x="9" y="1"/>
                  <a:pt x="9" y="1"/>
                </a:cubicBezTo>
                <a:cubicBezTo>
                  <a:pt x="9" y="1"/>
                  <a:pt x="9" y="1"/>
                  <a:pt x="9" y="1"/>
                </a:cubicBezTo>
                <a:cubicBezTo>
                  <a:pt x="9" y="1"/>
                  <a:pt x="9" y="1"/>
                  <a:pt x="9" y="1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9" y="5"/>
                  <a:pt x="9" y="5"/>
                </a:cubicBezTo>
                <a:cubicBezTo>
                  <a:pt x="9" y="5"/>
                  <a:pt x="9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10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8"/>
                  <a:pt x="7" y="8"/>
                  <a:pt x="7" y="8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10"/>
                  <a:pt x="7" y="10"/>
                  <a:pt x="7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9"/>
                  <a:pt x="6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6" y="9"/>
                  <a:pt x="6" y="9"/>
                  <a:pt x="6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8"/>
                  <a:pt x="5" y="8"/>
                </a:cubicBezTo>
                <a:cubicBezTo>
                  <a:pt x="4" y="9"/>
                  <a:pt x="4" y="9"/>
                  <a:pt x="4" y="9"/>
                </a:cubicBezTo>
                <a:cubicBezTo>
                  <a:pt x="4" y="8"/>
                  <a:pt x="4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42" name="Freeform 68">
            <a:extLst>
              <a:ext uri="{FF2B5EF4-FFF2-40B4-BE49-F238E27FC236}">
                <a16:creationId xmlns:a16="http://schemas.microsoft.com/office/drawing/2014/main" id="{9D6A7FED-98E4-4017-A175-183ECA85C112}"/>
              </a:ext>
            </a:extLst>
          </p:cNvPr>
          <p:cNvSpPr>
            <a:spLocks/>
          </p:cNvSpPr>
          <p:nvPr userDrawn="1"/>
        </p:nvSpPr>
        <p:spPr bwMode="auto">
          <a:xfrm>
            <a:off x="4457701" y="2524125"/>
            <a:ext cx="15479" cy="14288"/>
          </a:xfrm>
          <a:custGeom>
            <a:avLst/>
            <a:gdLst>
              <a:gd name="T0" fmla="*/ 0 w 3"/>
              <a:gd name="T1" fmla="*/ 2 h 2"/>
              <a:gd name="T2" fmla="*/ 0 w 3"/>
              <a:gd name="T3" fmla="*/ 2 h 2"/>
              <a:gd name="T4" fmla="*/ 1 w 3"/>
              <a:gd name="T5" fmla="*/ 2 h 2"/>
              <a:gd name="T6" fmla="*/ 0 w 3"/>
              <a:gd name="T7" fmla="*/ 1 h 2"/>
              <a:gd name="T8" fmla="*/ 1 w 3"/>
              <a:gd name="T9" fmla="*/ 1 h 2"/>
              <a:gd name="T10" fmla="*/ 1 w 3"/>
              <a:gd name="T11" fmla="*/ 1 h 2"/>
              <a:gd name="T12" fmla="*/ 1 w 3"/>
              <a:gd name="T13" fmla="*/ 1 h 2"/>
              <a:gd name="T14" fmla="*/ 1 w 3"/>
              <a:gd name="T15" fmla="*/ 1 h 2"/>
              <a:gd name="T16" fmla="*/ 1 w 3"/>
              <a:gd name="T17" fmla="*/ 1 h 2"/>
              <a:gd name="T18" fmla="*/ 1 w 3"/>
              <a:gd name="T19" fmla="*/ 1 h 2"/>
              <a:gd name="T20" fmla="*/ 1 w 3"/>
              <a:gd name="T21" fmla="*/ 1 h 2"/>
              <a:gd name="T22" fmla="*/ 1 w 3"/>
              <a:gd name="T23" fmla="*/ 1 h 2"/>
              <a:gd name="T24" fmla="*/ 1 w 3"/>
              <a:gd name="T25" fmla="*/ 1 h 2"/>
              <a:gd name="T26" fmla="*/ 1 w 3"/>
              <a:gd name="T27" fmla="*/ 0 h 2"/>
              <a:gd name="T28" fmla="*/ 1 w 3"/>
              <a:gd name="T29" fmla="*/ 1 h 2"/>
              <a:gd name="T30" fmla="*/ 2 w 3"/>
              <a:gd name="T31" fmla="*/ 1 h 2"/>
              <a:gd name="T32" fmla="*/ 2 w 3"/>
              <a:gd name="T33" fmla="*/ 1 h 2"/>
              <a:gd name="T34" fmla="*/ 2 w 3"/>
              <a:gd name="T35" fmla="*/ 1 h 2"/>
              <a:gd name="T36" fmla="*/ 2 w 3"/>
              <a:gd name="T37" fmla="*/ 1 h 2"/>
              <a:gd name="T38" fmla="*/ 3 w 3"/>
              <a:gd name="T39" fmla="*/ 1 h 2"/>
              <a:gd name="T40" fmla="*/ 3 w 3"/>
              <a:gd name="T41" fmla="*/ 1 h 2"/>
              <a:gd name="T42" fmla="*/ 3 w 3"/>
              <a:gd name="T43" fmla="*/ 1 h 2"/>
              <a:gd name="T44" fmla="*/ 3 w 3"/>
              <a:gd name="T45" fmla="*/ 1 h 2"/>
              <a:gd name="T46" fmla="*/ 3 w 3"/>
              <a:gd name="T47" fmla="*/ 1 h 2"/>
              <a:gd name="T48" fmla="*/ 3 w 3"/>
              <a:gd name="T49" fmla="*/ 1 h 2"/>
              <a:gd name="T50" fmla="*/ 2 w 3"/>
              <a:gd name="T51" fmla="*/ 1 h 2"/>
              <a:gd name="T52" fmla="*/ 2 w 3"/>
              <a:gd name="T53" fmla="*/ 1 h 2"/>
              <a:gd name="T54" fmla="*/ 2 w 3"/>
              <a:gd name="T55" fmla="*/ 1 h 2"/>
              <a:gd name="T56" fmla="*/ 2 w 3"/>
              <a:gd name="T57" fmla="*/ 1 h 2"/>
              <a:gd name="T58" fmla="*/ 1 w 3"/>
              <a:gd name="T59" fmla="*/ 1 h 2"/>
              <a:gd name="T60" fmla="*/ 1 w 3"/>
              <a:gd name="T61" fmla="*/ 2 h 2"/>
              <a:gd name="T62" fmla="*/ 1 w 3"/>
              <a:gd name="T63" fmla="*/ 2 h 2"/>
              <a:gd name="T64" fmla="*/ 1 w 3"/>
              <a:gd name="T65" fmla="*/ 2 h 2"/>
              <a:gd name="T66" fmla="*/ 1 w 3"/>
              <a:gd name="T67" fmla="*/ 2 h 2"/>
              <a:gd name="T68" fmla="*/ 1 w 3"/>
              <a:gd name="T69" fmla="*/ 2 h 2"/>
              <a:gd name="T70" fmla="*/ 1 w 3"/>
              <a:gd name="T71" fmla="*/ 2 h 2"/>
              <a:gd name="T72" fmla="*/ 1 w 3"/>
              <a:gd name="T73" fmla="*/ 2 h 2"/>
              <a:gd name="T74" fmla="*/ 1 w 3"/>
              <a:gd name="T75" fmla="*/ 2 h 2"/>
              <a:gd name="T76" fmla="*/ 1 w 3"/>
              <a:gd name="T77" fmla="*/ 2 h 2"/>
              <a:gd name="T78" fmla="*/ 0 w 3"/>
              <a:gd name="T79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" h="2"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1" y="2"/>
                  <a:pt x="1" y="2"/>
                </a:cubicBezTo>
                <a:cubicBezTo>
                  <a:pt x="1" y="2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2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1" y="1"/>
                  <a:pt x="1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0" y="2"/>
                  <a:pt x="0" y="2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43" name="Freeform 69">
            <a:extLst>
              <a:ext uri="{FF2B5EF4-FFF2-40B4-BE49-F238E27FC236}">
                <a16:creationId xmlns:a16="http://schemas.microsoft.com/office/drawing/2014/main" id="{51BD78D0-1125-4817-B95C-36F6FDF9A19D}"/>
              </a:ext>
            </a:extLst>
          </p:cNvPr>
          <p:cNvSpPr>
            <a:spLocks/>
          </p:cNvSpPr>
          <p:nvPr userDrawn="1"/>
        </p:nvSpPr>
        <p:spPr bwMode="auto">
          <a:xfrm>
            <a:off x="4448176" y="2530476"/>
            <a:ext cx="14288" cy="28575"/>
          </a:xfrm>
          <a:custGeom>
            <a:avLst/>
            <a:gdLst>
              <a:gd name="T0" fmla="*/ 0 w 3"/>
              <a:gd name="T1" fmla="*/ 1 h 4"/>
              <a:gd name="T2" fmla="*/ 0 w 3"/>
              <a:gd name="T3" fmla="*/ 1 h 4"/>
              <a:gd name="T4" fmla="*/ 0 w 3"/>
              <a:gd name="T5" fmla="*/ 1 h 4"/>
              <a:gd name="T6" fmla="*/ 0 w 3"/>
              <a:gd name="T7" fmla="*/ 1 h 4"/>
              <a:gd name="T8" fmla="*/ 0 w 3"/>
              <a:gd name="T9" fmla="*/ 1 h 4"/>
              <a:gd name="T10" fmla="*/ 0 w 3"/>
              <a:gd name="T11" fmla="*/ 1 h 4"/>
              <a:gd name="T12" fmla="*/ 1 w 3"/>
              <a:gd name="T13" fmla="*/ 1 h 4"/>
              <a:gd name="T14" fmla="*/ 1 w 3"/>
              <a:gd name="T15" fmla="*/ 1 h 4"/>
              <a:gd name="T16" fmla="*/ 1 w 3"/>
              <a:gd name="T17" fmla="*/ 0 h 4"/>
              <a:gd name="T18" fmla="*/ 1 w 3"/>
              <a:gd name="T19" fmla="*/ 0 h 4"/>
              <a:gd name="T20" fmla="*/ 1 w 3"/>
              <a:gd name="T21" fmla="*/ 1 h 4"/>
              <a:gd name="T22" fmla="*/ 1 w 3"/>
              <a:gd name="T23" fmla="*/ 1 h 4"/>
              <a:gd name="T24" fmla="*/ 1 w 3"/>
              <a:gd name="T25" fmla="*/ 1 h 4"/>
              <a:gd name="T26" fmla="*/ 1 w 3"/>
              <a:gd name="T27" fmla="*/ 1 h 4"/>
              <a:gd name="T28" fmla="*/ 1 w 3"/>
              <a:gd name="T29" fmla="*/ 1 h 4"/>
              <a:gd name="T30" fmla="*/ 2 w 3"/>
              <a:gd name="T31" fmla="*/ 1 h 4"/>
              <a:gd name="T32" fmla="*/ 2 w 3"/>
              <a:gd name="T33" fmla="*/ 1 h 4"/>
              <a:gd name="T34" fmla="*/ 2 w 3"/>
              <a:gd name="T35" fmla="*/ 1 h 4"/>
              <a:gd name="T36" fmla="*/ 2 w 3"/>
              <a:gd name="T37" fmla="*/ 1 h 4"/>
              <a:gd name="T38" fmla="*/ 2 w 3"/>
              <a:gd name="T39" fmla="*/ 1 h 4"/>
              <a:gd name="T40" fmla="*/ 2 w 3"/>
              <a:gd name="T41" fmla="*/ 1 h 4"/>
              <a:gd name="T42" fmla="*/ 3 w 3"/>
              <a:gd name="T43" fmla="*/ 1 h 4"/>
              <a:gd name="T44" fmla="*/ 3 w 3"/>
              <a:gd name="T45" fmla="*/ 1 h 4"/>
              <a:gd name="T46" fmla="*/ 3 w 3"/>
              <a:gd name="T47" fmla="*/ 2 h 4"/>
              <a:gd name="T48" fmla="*/ 3 w 3"/>
              <a:gd name="T49" fmla="*/ 2 h 4"/>
              <a:gd name="T50" fmla="*/ 2 w 3"/>
              <a:gd name="T51" fmla="*/ 2 h 4"/>
              <a:gd name="T52" fmla="*/ 2 w 3"/>
              <a:gd name="T53" fmla="*/ 2 h 4"/>
              <a:gd name="T54" fmla="*/ 2 w 3"/>
              <a:gd name="T55" fmla="*/ 2 h 4"/>
              <a:gd name="T56" fmla="*/ 2 w 3"/>
              <a:gd name="T57" fmla="*/ 2 h 4"/>
              <a:gd name="T58" fmla="*/ 2 w 3"/>
              <a:gd name="T59" fmla="*/ 2 h 4"/>
              <a:gd name="T60" fmla="*/ 2 w 3"/>
              <a:gd name="T61" fmla="*/ 2 h 4"/>
              <a:gd name="T62" fmla="*/ 2 w 3"/>
              <a:gd name="T63" fmla="*/ 3 h 4"/>
              <a:gd name="T64" fmla="*/ 2 w 3"/>
              <a:gd name="T65" fmla="*/ 3 h 4"/>
              <a:gd name="T66" fmla="*/ 2 w 3"/>
              <a:gd name="T67" fmla="*/ 3 h 4"/>
              <a:gd name="T68" fmla="*/ 2 w 3"/>
              <a:gd name="T69" fmla="*/ 3 h 4"/>
              <a:gd name="T70" fmla="*/ 2 w 3"/>
              <a:gd name="T71" fmla="*/ 4 h 4"/>
              <a:gd name="T72" fmla="*/ 2 w 3"/>
              <a:gd name="T73" fmla="*/ 4 h 4"/>
              <a:gd name="T74" fmla="*/ 2 w 3"/>
              <a:gd name="T75" fmla="*/ 4 h 4"/>
              <a:gd name="T76" fmla="*/ 2 w 3"/>
              <a:gd name="T77" fmla="*/ 4 h 4"/>
              <a:gd name="T78" fmla="*/ 1 w 3"/>
              <a:gd name="T79" fmla="*/ 4 h 4"/>
              <a:gd name="T80" fmla="*/ 1 w 3"/>
              <a:gd name="T81" fmla="*/ 4 h 4"/>
              <a:gd name="T82" fmla="*/ 1 w 3"/>
              <a:gd name="T83" fmla="*/ 4 h 4"/>
              <a:gd name="T84" fmla="*/ 1 w 3"/>
              <a:gd name="T85" fmla="*/ 3 h 4"/>
              <a:gd name="T86" fmla="*/ 1 w 3"/>
              <a:gd name="T87" fmla="*/ 3 h 4"/>
              <a:gd name="T88" fmla="*/ 1 w 3"/>
              <a:gd name="T89" fmla="*/ 3 h 4"/>
              <a:gd name="T90" fmla="*/ 1 w 3"/>
              <a:gd name="T91" fmla="*/ 3 h 4"/>
              <a:gd name="T92" fmla="*/ 1 w 3"/>
              <a:gd name="T93" fmla="*/ 3 h 4"/>
              <a:gd name="T94" fmla="*/ 1 w 3"/>
              <a:gd name="T95" fmla="*/ 3 h 4"/>
              <a:gd name="T96" fmla="*/ 1 w 3"/>
              <a:gd name="T97" fmla="*/ 2 h 4"/>
              <a:gd name="T98" fmla="*/ 1 w 3"/>
              <a:gd name="T99" fmla="*/ 2 h 4"/>
              <a:gd name="T100" fmla="*/ 1 w 3"/>
              <a:gd name="T101" fmla="*/ 2 h 4"/>
              <a:gd name="T102" fmla="*/ 1 w 3"/>
              <a:gd name="T103" fmla="*/ 2 h 4"/>
              <a:gd name="T104" fmla="*/ 1 w 3"/>
              <a:gd name="T105" fmla="*/ 2 h 4"/>
              <a:gd name="T106" fmla="*/ 1 w 3"/>
              <a:gd name="T107" fmla="*/ 2 h 4"/>
              <a:gd name="T108" fmla="*/ 1 w 3"/>
              <a:gd name="T109" fmla="*/ 2 h 4"/>
              <a:gd name="T110" fmla="*/ 0 w 3"/>
              <a:gd name="T111" fmla="*/ 2 h 4"/>
              <a:gd name="T112" fmla="*/ 0 w 3"/>
              <a:gd name="T113" fmla="*/ 1 h 4"/>
              <a:gd name="T114" fmla="*/ 0 w 3"/>
              <a:gd name="T115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" h="4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44" name="Freeform 70">
            <a:extLst>
              <a:ext uri="{FF2B5EF4-FFF2-40B4-BE49-F238E27FC236}">
                <a16:creationId xmlns:a16="http://schemas.microsoft.com/office/drawing/2014/main" id="{D49A01C1-6932-45B5-A814-8363FBAC5D2C}"/>
              </a:ext>
            </a:extLst>
          </p:cNvPr>
          <p:cNvSpPr>
            <a:spLocks/>
          </p:cNvSpPr>
          <p:nvPr userDrawn="1"/>
        </p:nvSpPr>
        <p:spPr bwMode="auto">
          <a:xfrm>
            <a:off x="4427935" y="2538413"/>
            <a:ext cx="25004" cy="20638"/>
          </a:xfrm>
          <a:custGeom>
            <a:avLst/>
            <a:gdLst>
              <a:gd name="T0" fmla="*/ 5 w 5"/>
              <a:gd name="T1" fmla="*/ 2 h 3"/>
              <a:gd name="T2" fmla="*/ 5 w 5"/>
              <a:gd name="T3" fmla="*/ 2 h 3"/>
              <a:gd name="T4" fmla="*/ 5 w 5"/>
              <a:gd name="T5" fmla="*/ 2 h 3"/>
              <a:gd name="T6" fmla="*/ 5 w 5"/>
              <a:gd name="T7" fmla="*/ 1 h 3"/>
              <a:gd name="T8" fmla="*/ 5 w 5"/>
              <a:gd name="T9" fmla="*/ 1 h 3"/>
              <a:gd name="T10" fmla="*/ 5 w 5"/>
              <a:gd name="T11" fmla="*/ 1 h 3"/>
              <a:gd name="T12" fmla="*/ 4 w 5"/>
              <a:gd name="T13" fmla="*/ 1 h 3"/>
              <a:gd name="T14" fmla="*/ 4 w 5"/>
              <a:gd name="T15" fmla="*/ 1 h 3"/>
              <a:gd name="T16" fmla="*/ 4 w 5"/>
              <a:gd name="T17" fmla="*/ 0 h 3"/>
              <a:gd name="T18" fmla="*/ 4 w 5"/>
              <a:gd name="T19" fmla="*/ 0 h 3"/>
              <a:gd name="T20" fmla="*/ 4 w 5"/>
              <a:gd name="T21" fmla="*/ 1 h 3"/>
              <a:gd name="T22" fmla="*/ 4 w 5"/>
              <a:gd name="T23" fmla="*/ 1 h 3"/>
              <a:gd name="T24" fmla="*/ 4 w 5"/>
              <a:gd name="T25" fmla="*/ 1 h 3"/>
              <a:gd name="T26" fmla="*/ 4 w 5"/>
              <a:gd name="T27" fmla="*/ 1 h 3"/>
              <a:gd name="T28" fmla="*/ 3 w 5"/>
              <a:gd name="T29" fmla="*/ 1 h 3"/>
              <a:gd name="T30" fmla="*/ 3 w 5"/>
              <a:gd name="T31" fmla="*/ 1 h 3"/>
              <a:gd name="T32" fmla="*/ 2 w 5"/>
              <a:gd name="T33" fmla="*/ 0 h 3"/>
              <a:gd name="T34" fmla="*/ 2 w 5"/>
              <a:gd name="T35" fmla="*/ 0 h 3"/>
              <a:gd name="T36" fmla="*/ 2 w 5"/>
              <a:gd name="T37" fmla="*/ 0 h 3"/>
              <a:gd name="T38" fmla="*/ 1 w 5"/>
              <a:gd name="T39" fmla="*/ 0 h 3"/>
              <a:gd name="T40" fmla="*/ 0 w 5"/>
              <a:gd name="T41" fmla="*/ 0 h 3"/>
              <a:gd name="T42" fmla="*/ 0 w 5"/>
              <a:gd name="T43" fmla="*/ 0 h 3"/>
              <a:gd name="T44" fmla="*/ 1 w 5"/>
              <a:gd name="T45" fmla="*/ 1 h 3"/>
              <a:gd name="T46" fmla="*/ 1 w 5"/>
              <a:gd name="T47" fmla="*/ 1 h 3"/>
              <a:gd name="T48" fmla="*/ 1 w 5"/>
              <a:gd name="T49" fmla="*/ 1 h 3"/>
              <a:gd name="T50" fmla="*/ 1 w 5"/>
              <a:gd name="T51" fmla="*/ 1 h 3"/>
              <a:gd name="T52" fmla="*/ 0 w 5"/>
              <a:gd name="T53" fmla="*/ 1 h 3"/>
              <a:gd name="T54" fmla="*/ 0 w 5"/>
              <a:gd name="T55" fmla="*/ 1 h 3"/>
              <a:gd name="T56" fmla="*/ 1 w 5"/>
              <a:gd name="T57" fmla="*/ 2 h 3"/>
              <a:gd name="T58" fmla="*/ 1 w 5"/>
              <a:gd name="T59" fmla="*/ 2 h 3"/>
              <a:gd name="T60" fmla="*/ 1 w 5"/>
              <a:gd name="T61" fmla="*/ 2 h 3"/>
              <a:gd name="T62" fmla="*/ 2 w 5"/>
              <a:gd name="T63" fmla="*/ 2 h 3"/>
              <a:gd name="T64" fmla="*/ 2 w 5"/>
              <a:gd name="T65" fmla="*/ 2 h 3"/>
              <a:gd name="T66" fmla="*/ 3 w 5"/>
              <a:gd name="T67" fmla="*/ 3 h 3"/>
              <a:gd name="T68" fmla="*/ 3 w 5"/>
              <a:gd name="T69" fmla="*/ 3 h 3"/>
              <a:gd name="T70" fmla="*/ 3 w 5"/>
              <a:gd name="T71" fmla="*/ 3 h 3"/>
              <a:gd name="T72" fmla="*/ 4 w 5"/>
              <a:gd name="T73" fmla="*/ 2 h 3"/>
              <a:gd name="T74" fmla="*/ 4 w 5"/>
              <a:gd name="T75" fmla="*/ 2 h 3"/>
              <a:gd name="T76" fmla="*/ 4 w 5"/>
              <a:gd name="T77" fmla="*/ 2 h 3"/>
              <a:gd name="T78" fmla="*/ 5 w 5"/>
              <a:gd name="T79" fmla="*/ 2 h 3"/>
              <a:gd name="T80" fmla="*/ 5 w 5"/>
              <a:gd name="T81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" h="3">
                <a:moveTo>
                  <a:pt x="5" y="2"/>
                </a:move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45" name="Freeform 71">
            <a:extLst>
              <a:ext uri="{FF2B5EF4-FFF2-40B4-BE49-F238E27FC236}">
                <a16:creationId xmlns:a16="http://schemas.microsoft.com/office/drawing/2014/main" id="{0810ACC9-EAAC-4151-852E-42ECDE5E2B83}"/>
              </a:ext>
            </a:extLst>
          </p:cNvPr>
          <p:cNvSpPr>
            <a:spLocks/>
          </p:cNvSpPr>
          <p:nvPr userDrawn="1"/>
        </p:nvSpPr>
        <p:spPr bwMode="auto">
          <a:xfrm>
            <a:off x="4407694" y="2544763"/>
            <a:ext cx="4763" cy="7938"/>
          </a:xfrm>
          <a:custGeom>
            <a:avLst/>
            <a:gdLst>
              <a:gd name="T0" fmla="*/ 1 w 1"/>
              <a:gd name="T1" fmla="*/ 1 h 1"/>
              <a:gd name="T2" fmla="*/ 0 w 1"/>
              <a:gd name="T3" fmla="*/ 1 h 1"/>
              <a:gd name="T4" fmla="*/ 0 w 1"/>
              <a:gd name="T5" fmla="*/ 1 h 1"/>
              <a:gd name="T6" fmla="*/ 0 w 1"/>
              <a:gd name="T7" fmla="*/ 1 h 1"/>
              <a:gd name="T8" fmla="*/ 0 w 1"/>
              <a:gd name="T9" fmla="*/ 0 h 1"/>
              <a:gd name="T10" fmla="*/ 0 w 1"/>
              <a:gd name="T11" fmla="*/ 0 h 1"/>
              <a:gd name="T12" fmla="*/ 0 w 1"/>
              <a:gd name="T13" fmla="*/ 0 h 1"/>
              <a:gd name="T14" fmla="*/ 0 w 1"/>
              <a:gd name="T15" fmla="*/ 0 h 1"/>
              <a:gd name="T16" fmla="*/ 0 w 1"/>
              <a:gd name="T17" fmla="*/ 0 h 1"/>
              <a:gd name="T18" fmla="*/ 0 w 1"/>
              <a:gd name="T19" fmla="*/ 0 h 1"/>
              <a:gd name="T20" fmla="*/ 0 w 1"/>
              <a:gd name="T21" fmla="*/ 0 h 1"/>
              <a:gd name="T22" fmla="*/ 0 w 1"/>
              <a:gd name="T23" fmla="*/ 0 h 1"/>
              <a:gd name="T24" fmla="*/ 0 w 1"/>
              <a:gd name="T25" fmla="*/ 0 h 1"/>
              <a:gd name="T26" fmla="*/ 0 w 1"/>
              <a:gd name="T27" fmla="*/ 0 h 1"/>
              <a:gd name="T28" fmla="*/ 0 w 1"/>
              <a:gd name="T29" fmla="*/ 0 h 1"/>
              <a:gd name="T30" fmla="*/ 0 w 1"/>
              <a:gd name="T31" fmla="*/ 0 h 1"/>
              <a:gd name="T32" fmla="*/ 0 w 1"/>
              <a:gd name="T33" fmla="*/ 0 h 1"/>
              <a:gd name="T34" fmla="*/ 1 w 1"/>
              <a:gd name="T35" fmla="*/ 0 h 1"/>
              <a:gd name="T36" fmla="*/ 1 w 1"/>
              <a:gd name="T37" fmla="*/ 0 h 1"/>
              <a:gd name="T38" fmla="*/ 1 w 1"/>
              <a:gd name="T39" fmla="*/ 0 h 1"/>
              <a:gd name="T40" fmla="*/ 1 w 1"/>
              <a:gd name="T41" fmla="*/ 0 h 1"/>
              <a:gd name="T42" fmla="*/ 1 w 1"/>
              <a:gd name="T43" fmla="*/ 0 h 1"/>
              <a:gd name="T44" fmla="*/ 1 w 1"/>
              <a:gd name="T45" fmla="*/ 0 h 1"/>
              <a:gd name="T46" fmla="*/ 1 w 1"/>
              <a:gd name="T47" fmla="*/ 1 h 1"/>
              <a:gd name="T48" fmla="*/ 1 w 1"/>
              <a:gd name="T49" fmla="*/ 1 h 1"/>
              <a:gd name="T50" fmla="*/ 1 w 1"/>
              <a:gd name="T51" fmla="*/ 1 h 1"/>
              <a:gd name="T52" fmla="*/ 1 w 1"/>
              <a:gd name="T53" fmla="*/ 0 h 1"/>
              <a:gd name="T54" fmla="*/ 1 w 1"/>
              <a:gd name="T55" fmla="*/ 0 h 1"/>
              <a:gd name="T56" fmla="*/ 1 w 1"/>
              <a:gd name="T57" fmla="*/ 0 h 1"/>
              <a:gd name="T58" fmla="*/ 1 w 1"/>
              <a:gd name="T59" fmla="*/ 1 h 1"/>
              <a:gd name="T60" fmla="*/ 1 w 1"/>
              <a:gd name="T61" fmla="*/ 1 h 1"/>
              <a:gd name="T62" fmla="*/ 1 w 1"/>
              <a:gd name="T63" fmla="*/ 1 h 1"/>
              <a:gd name="T64" fmla="*/ 1 w 1"/>
              <a:gd name="T65" fmla="*/ 1 h 1"/>
              <a:gd name="T66" fmla="*/ 1 w 1"/>
              <a:gd name="T67" fmla="*/ 1 h 1"/>
              <a:gd name="T68" fmla="*/ 1 w 1"/>
              <a:gd name="T69" fmla="*/ 1 h 1"/>
              <a:gd name="T70" fmla="*/ 1 w 1"/>
              <a:gd name="T71" fmla="*/ 1 h 1"/>
              <a:gd name="T72" fmla="*/ 1 w 1"/>
              <a:gd name="T73" fmla="*/ 1 h 1"/>
              <a:gd name="T74" fmla="*/ 1 w 1"/>
              <a:gd name="T7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46" name="Freeform 72">
            <a:extLst>
              <a:ext uri="{FF2B5EF4-FFF2-40B4-BE49-F238E27FC236}">
                <a16:creationId xmlns:a16="http://schemas.microsoft.com/office/drawing/2014/main" id="{E5D3C7B2-01C1-41D2-B08B-0373004E28C1}"/>
              </a:ext>
            </a:extLst>
          </p:cNvPr>
          <p:cNvSpPr>
            <a:spLocks/>
          </p:cNvSpPr>
          <p:nvPr userDrawn="1"/>
        </p:nvSpPr>
        <p:spPr bwMode="auto">
          <a:xfrm>
            <a:off x="4412457" y="2538413"/>
            <a:ext cx="4763" cy="6350"/>
          </a:xfrm>
          <a:custGeom>
            <a:avLst/>
            <a:gdLst>
              <a:gd name="T0" fmla="*/ 4 w 4"/>
              <a:gd name="T1" fmla="*/ 4 h 4"/>
              <a:gd name="T2" fmla="*/ 0 w 4"/>
              <a:gd name="T3" fmla="*/ 4 h 4"/>
              <a:gd name="T4" fmla="*/ 0 w 4"/>
              <a:gd name="T5" fmla="*/ 0 h 4"/>
              <a:gd name="T6" fmla="*/ 0 w 4"/>
              <a:gd name="T7" fmla="*/ 0 h 4"/>
              <a:gd name="T8" fmla="*/ 0 w 4"/>
              <a:gd name="T9" fmla="*/ 0 h 4"/>
              <a:gd name="T10" fmla="*/ 4 w 4"/>
              <a:gd name="T11" fmla="*/ 0 h 4"/>
              <a:gd name="T12" fmla="*/ 4 w 4"/>
              <a:gd name="T13" fmla="*/ 0 h 4"/>
              <a:gd name="T14" fmla="*/ 4 w 4"/>
              <a:gd name="T15" fmla="*/ 0 h 4"/>
              <a:gd name="T16" fmla="*/ 4 w 4"/>
              <a:gd name="T17" fmla="*/ 0 h 4"/>
              <a:gd name="T18" fmla="*/ 4 w 4"/>
              <a:gd name="T19" fmla="*/ 0 h 4"/>
              <a:gd name="T20" fmla="*/ 4 w 4"/>
              <a:gd name="T21" fmla="*/ 0 h 4"/>
              <a:gd name="T22" fmla="*/ 4 w 4"/>
              <a:gd name="T23" fmla="*/ 0 h 4"/>
              <a:gd name="T24" fmla="*/ 4 w 4"/>
              <a:gd name="T25" fmla="*/ 0 h 4"/>
              <a:gd name="T26" fmla="*/ 4 w 4"/>
              <a:gd name="T27" fmla="*/ 0 h 4"/>
              <a:gd name="T28" fmla="*/ 4 w 4"/>
              <a:gd name="T29" fmla="*/ 4 h 4"/>
              <a:gd name="T30" fmla="*/ 4 w 4"/>
              <a:gd name="T31" fmla="*/ 4 h 4"/>
              <a:gd name="T32" fmla="*/ 4 w 4"/>
              <a:gd name="T33" fmla="*/ 4 h 4"/>
              <a:gd name="T34" fmla="*/ 4 w 4"/>
              <a:gd name="T35" fmla="*/ 4 h 4"/>
              <a:gd name="T36" fmla="*/ 4 w 4"/>
              <a:gd name="T37" fmla="*/ 4 h 4"/>
              <a:gd name="T38" fmla="*/ 4 w 4"/>
              <a:gd name="T39" fmla="*/ 4 h 4"/>
              <a:gd name="T40" fmla="*/ 4 w 4"/>
              <a:gd name="T41" fmla="*/ 4 h 4"/>
              <a:gd name="T42" fmla="*/ 0 w 4"/>
              <a:gd name="T43" fmla="*/ 4 h 4"/>
              <a:gd name="T44" fmla="*/ 4 w 4"/>
              <a:gd name="T4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" h="4">
                <a:moveTo>
                  <a:pt x="4" y="4"/>
                </a:moveTo>
                <a:lnTo>
                  <a:pt x="0" y="4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0" y="4"/>
                </a:lnTo>
                <a:lnTo>
                  <a:pt x="4" y="4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47" name="Freeform 73">
            <a:extLst>
              <a:ext uri="{FF2B5EF4-FFF2-40B4-BE49-F238E27FC236}">
                <a16:creationId xmlns:a16="http://schemas.microsoft.com/office/drawing/2014/main" id="{0ADA5B29-D60B-4A5F-9FBB-93AFF35B0633}"/>
              </a:ext>
            </a:extLst>
          </p:cNvPr>
          <p:cNvSpPr>
            <a:spLocks/>
          </p:cNvSpPr>
          <p:nvPr userDrawn="1"/>
        </p:nvSpPr>
        <p:spPr bwMode="auto">
          <a:xfrm>
            <a:off x="4417220" y="2530476"/>
            <a:ext cx="10716" cy="28575"/>
          </a:xfrm>
          <a:custGeom>
            <a:avLst/>
            <a:gdLst>
              <a:gd name="T0" fmla="*/ 0 w 2"/>
              <a:gd name="T1" fmla="*/ 3 h 4"/>
              <a:gd name="T2" fmla="*/ 0 w 2"/>
              <a:gd name="T3" fmla="*/ 3 h 4"/>
              <a:gd name="T4" fmla="*/ 0 w 2"/>
              <a:gd name="T5" fmla="*/ 3 h 4"/>
              <a:gd name="T6" fmla="*/ 0 w 2"/>
              <a:gd name="T7" fmla="*/ 3 h 4"/>
              <a:gd name="T8" fmla="*/ 0 w 2"/>
              <a:gd name="T9" fmla="*/ 3 h 4"/>
              <a:gd name="T10" fmla="*/ 0 w 2"/>
              <a:gd name="T11" fmla="*/ 2 h 4"/>
              <a:gd name="T12" fmla="*/ 0 w 2"/>
              <a:gd name="T13" fmla="*/ 2 h 4"/>
              <a:gd name="T14" fmla="*/ 0 w 2"/>
              <a:gd name="T15" fmla="*/ 2 h 4"/>
              <a:gd name="T16" fmla="*/ 0 w 2"/>
              <a:gd name="T17" fmla="*/ 2 h 4"/>
              <a:gd name="T18" fmla="*/ 0 w 2"/>
              <a:gd name="T19" fmla="*/ 2 h 4"/>
              <a:gd name="T20" fmla="*/ 1 w 2"/>
              <a:gd name="T21" fmla="*/ 2 h 4"/>
              <a:gd name="T22" fmla="*/ 1 w 2"/>
              <a:gd name="T23" fmla="*/ 1 h 4"/>
              <a:gd name="T24" fmla="*/ 1 w 2"/>
              <a:gd name="T25" fmla="*/ 1 h 4"/>
              <a:gd name="T26" fmla="*/ 1 w 2"/>
              <a:gd name="T27" fmla="*/ 1 h 4"/>
              <a:gd name="T28" fmla="*/ 1 w 2"/>
              <a:gd name="T29" fmla="*/ 1 h 4"/>
              <a:gd name="T30" fmla="*/ 1 w 2"/>
              <a:gd name="T31" fmla="*/ 1 h 4"/>
              <a:gd name="T32" fmla="*/ 1 w 2"/>
              <a:gd name="T33" fmla="*/ 1 h 4"/>
              <a:gd name="T34" fmla="*/ 1 w 2"/>
              <a:gd name="T35" fmla="*/ 1 h 4"/>
              <a:gd name="T36" fmla="*/ 1 w 2"/>
              <a:gd name="T37" fmla="*/ 0 h 4"/>
              <a:gd name="T38" fmla="*/ 1 w 2"/>
              <a:gd name="T39" fmla="*/ 0 h 4"/>
              <a:gd name="T40" fmla="*/ 1 w 2"/>
              <a:gd name="T41" fmla="*/ 0 h 4"/>
              <a:gd name="T42" fmla="*/ 1 w 2"/>
              <a:gd name="T43" fmla="*/ 0 h 4"/>
              <a:gd name="T44" fmla="*/ 2 w 2"/>
              <a:gd name="T45" fmla="*/ 0 h 4"/>
              <a:gd name="T46" fmla="*/ 2 w 2"/>
              <a:gd name="T47" fmla="*/ 0 h 4"/>
              <a:gd name="T48" fmla="*/ 2 w 2"/>
              <a:gd name="T49" fmla="*/ 0 h 4"/>
              <a:gd name="T50" fmla="*/ 2 w 2"/>
              <a:gd name="T51" fmla="*/ 0 h 4"/>
              <a:gd name="T52" fmla="*/ 2 w 2"/>
              <a:gd name="T53" fmla="*/ 1 h 4"/>
              <a:gd name="T54" fmla="*/ 2 w 2"/>
              <a:gd name="T55" fmla="*/ 1 h 4"/>
              <a:gd name="T56" fmla="*/ 1 w 2"/>
              <a:gd name="T57" fmla="*/ 1 h 4"/>
              <a:gd name="T58" fmla="*/ 1 w 2"/>
              <a:gd name="T59" fmla="*/ 1 h 4"/>
              <a:gd name="T60" fmla="*/ 1 w 2"/>
              <a:gd name="T61" fmla="*/ 1 h 4"/>
              <a:gd name="T62" fmla="*/ 1 w 2"/>
              <a:gd name="T63" fmla="*/ 1 h 4"/>
              <a:gd name="T64" fmla="*/ 1 w 2"/>
              <a:gd name="T65" fmla="*/ 2 h 4"/>
              <a:gd name="T66" fmla="*/ 1 w 2"/>
              <a:gd name="T67" fmla="*/ 2 h 4"/>
              <a:gd name="T68" fmla="*/ 1 w 2"/>
              <a:gd name="T69" fmla="*/ 2 h 4"/>
              <a:gd name="T70" fmla="*/ 1 w 2"/>
              <a:gd name="T71" fmla="*/ 2 h 4"/>
              <a:gd name="T72" fmla="*/ 1 w 2"/>
              <a:gd name="T73" fmla="*/ 2 h 4"/>
              <a:gd name="T74" fmla="*/ 1 w 2"/>
              <a:gd name="T75" fmla="*/ 2 h 4"/>
              <a:gd name="T76" fmla="*/ 1 w 2"/>
              <a:gd name="T77" fmla="*/ 3 h 4"/>
              <a:gd name="T78" fmla="*/ 1 w 2"/>
              <a:gd name="T79" fmla="*/ 3 h 4"/>
              <a:gd name="T80" fmla="*/ 1 w 2"/>
              <a:gd name="T81" fmla="*/ 3 h 4"/>
              <a:gd name="T82" fmla="*/ 1 w 2"/>
              <a:gd name="T83" fmla="*/ 3 h 4"/>
              <a:gd name="T84" fmla="*/ 1 w 2"/>
              <a:gd name="T85" fmla="*/ 3 h 4"/>
              <a:gd name="T86" fmla="*/ 1 w 2"/>
              <a:gd name="T87" fmla="*/ 4 h 4"/>
              <a:gd name="T88" fmla="*/ 0 w 2"/>
              <a:gd name="T89" fmla="*/ 4 h 4"/>
              <a:gd name="T90" fmla="*/ 0 w 2"/>
              <a:gd name="T91" fmla="*/ 4 h 4"/>
              <a:gd name="T92" fmla="*/ 0 w 2"/>
              <a:gd name="T93" fmla="*/ 4 h 4"/>
              <a:gd name="T94" fmla="*/ 0 w 2"/>
              <a:gd name="T95" fmla="*/ 4 h 4"/>
              <a:gd name="T96" fmla="*/ 0 w 2"/>
              <a:gd name="T97" fmla="*/ 4 h 4"/>
              <a:gd name="T98" fmla="*/ 0 w 2"/>
              <a:gd name="T99" fmla="*/ 3 h 4"/>
              <a:gd name="T100" fmla="*/ 0 w 2"/>
              <a:gd name="T101" fmla="*/ 3 h 4"/>
              <a:gd name="T102" fmla="*/ 0 w 2"/>
              <a:gd name="T103" fmla="*/ 3 h 4"/>
              <a:gd name="T104" fmla="*/ 0 w 2"/>
              <a:gd name="T105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" h="4"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48" name="Rectangle 74">
            <a:extLst>
              <a:ext uri="{FF2B5EF4-FFF2-40B4-BE49-F238E27FC236}">
                <a16:creationId xmlns:a16="http://schemas.microsoft.com/office/drawing/2014/main" id="{0A2C730A-9E0C-4892-A39A-759D4A1E03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17220" y="2544763"/>
            <a:ext cx="1191" cy="1588"/>
          </a:xfrm>
          <a:prstGeom prst="rect">
            <a:avLst/>
          </a:pr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49" name="Freeform 75">
            <a:extLst>
              <a:ext uri="{FF2B5EF4-FFF2-40B4-BE49-F238E27FC236}">
                <a16:creationId xmlns:a16="http://schemas.microsoft.com/office/drawing/2014/main" id="{B1912473-98E3-463C-A04D-FCCD74235F9A}"/>
              </a:ext>
            </a:extLst>
          </p:cNvPr>
          <p:cNvSpPr>
            <a:spLocks/>
          </p:cNvSpPr>
          <p:nvPr userDrawn="1"/>
        </p:nvSpPr>
        <p:spPr bwMode="auto">
          <a:xfrm>
            <a:off x="4407694" y="2538413"/>
            <a:ext cx="4763" cy="6350"/>
          </a:xfrm>
          <a:custGeom>
            <a:avLst/>
            <a:gdLst>
              <a:gd name="T0" fmla="*/ 0 w 4"/>
              <a:gd name="T1" fmla="*/ 4 h 4"/>
              <a:gd name="T2" fmla="*/ 4 w 4"/>
              <a:gd name="T3" fmla="*/ 0 h 4"/>
              <a:gd name="T4" fmla="*/ 4 w 4"/>
              <a:gd name="T5" fmla="*/ 4 h 4"/>
              <a:gd name="T6" fmla="*/ 4 w 4"/>
              <a:gd name="T7" fmla="*/ 4 h 4"/>
              <a:gd name="T8" fmla="*/ 4 w 4"/>
              <a:gd name="T9" fmla="*/ 4 h 4"/>
              <a:gd name="T10" fmla="*/ 4 w 4"/>
              <a:gd name="T11" fmla="*/ 4 h 4"/>
              <a:gd name="T12" fmla="*/ 0 w 4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4">
                <a:moveTo>
                  <a:pt x="0" y="4"/>
                </a:moveTo>
                <a:lnTo>
                  <a:pt x="4" y="0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0" y="4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50" name="Rectangle 76">
            <a:extLst>
              <a:ext uri="{FF2B5EF4-FFF2-40B4-BE49-F238E27FC236}">
                <a16:creationId xmlns:a16="http://schemas.microsoft.com/office/drawing/2014/main" id="{6FF02552-AF67-4FA0-A263-EC9E6924B1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07695" y="2538413"/>
            <a:ext cx="1191" cy="1588"/>
          </a:xfrm>
          <a:prstGeom prst="rect">
            <a:avLst/>
          </a:pr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51" name="Rectangle 77">
            <a:extLst>
              <a:ext uri="{FF2B5EF4-FFF2-40B4-BE49-F238E27FC236}">
                <a16:creationId xmlns:a16="http://schemas.microsoft.com/office/drawing/2014/main" id="{90169D35-8E0B-45C4-BD59-FDC80F3585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17220" y="2538413"/>
            <a:ext cx="1191" cy="1588"/>
          </a:xfrm>
          <a:prstGeom prst="rect">
            <a:avLst/>
          </a:pr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52" name="Rectangle 78">
            <a:extLst>
              <a:ext uri="{FF2B5EF4-FFF2-40B4-BE49-F238E27FC236}">
                <a16:creationId xmlns:a16="http://schemas.microsoft.com/office/drawing/2014/main" id="{ABA4F31D-DDA8-46BC-BCB6-6D929111A6E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01741" y="2538413"/>
            <a:ext cx="1191" cy="1588"/>
          </a:xfrm>
          <a:prstGeom prst="rect">
            <a:avLst/>
          </a:pr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53" name="Rectangle 79">
            <a:extLst>
              <a:ext uri="{FF2B5EF4-FFF2-40B4-BE49-F238E27FC236}">
                <a16:creationId xmlns:a16="http://schemas.microsoft.com/office/drawing/2014/main" id="{8A6D59F5-EFDA-4772-8FE3-B435E7BBA2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32697" y="2524125"/>
            <a:ext cx="1191" cy="1588"/>
          </a:xfrm>
          <a:prstGeom prst="rect">
            <a:avLst/>
          </a:pr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54" name="Freeform 80">
            <a:extLst>
              <a:ext uri="{FF2B5EF4-FFF2-40B4-BE49-F238E27FC236}">
                <a16:creationId xmlns:a16="http://schemas.microsoft.com/office/drawing/2014/main" id="{B7B6D027-ADA2-4E2B-943C-D7FBBCFF0054}"/>
              </a:ext>
            </a:extLst>
          </p:cNvPr>
          <p:cNvSpPr>
            <a:spLocks/>
          </p:cNvSpPr>
          <p:nvPr userDrawn="1"/>
        </p:nvSpPr>
        <p:spPr bwMode="auto">
          <a:xfrm>
            <a:off x="4432697" y="2517775"/>
            <a:ext cx="0" cy="6350"/>
          </a:xfrm>
          <a:custGeom>
            <a:avLst/>
            <a:gdLst>
              <a:gd name="T0" fmla="*/ 0 h 4"/>
              <a:gd name="T1" fmla="*/ 0 h 4"/>
              <a:gd name="T2" fmla="*/ 0 h 4"/>
              <a:gd name="T3" fmla="*/ 4 h 4"/>
              <a:gd name="T4" fmla="*/ 0 h 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4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55" name="Freeform 81">
            <a:extLst>
              <a:ext uri="{FF2B5EF4-FFF2-40B4-BE49-F238E27FC236}">
                <a16:creationId xmlns:a16="http://schemas.microsoft.com/office/drawing/2014/main" id="{31BFBE6C-C7A3-4F86-86D9-580631927B8F}"/>
              </a:ext>
            </a:extLst>
          </p:cNvPr>
          <p:cNvSpPr>
            <a:spLocks/>
          </p:cNvSpPr>
          <p:nvPr userDrawn="1"/>
        </p:nvSpPr>
        <p:spPr bwMode="auto">
          <a:xfrm>
            <a:off x="4407695" y="248920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56" name="Freeform 82">
            <a:extLst>
              <a:ext uri="{FF2B5EF4-FFF2-40B4-BE49-F238E27FC236}">
                <a16:creationId xmlns:a16="http://schemas.microsoft.com/office/drawing/2014/main" id="{F3F39B5C-E91F-4AEA-A909-E5822E3096B9}"/>
              </a:ext>
            </a:extLst>
          </p:cNvPr>
          <p:cNvSpPr>
            <a:spLocks/>
          </p:cNvSpPr>
          <p:nvPr userDrawn="1"/>
        </p:nvSpPr>
        <p:spPr bwMode="auto">
          <a:xfrm>
            <a:off x="4412457" y="2474913"/>
            <a:ext cx="4763" cy="14288"/>
          </a:xfrm>
          <a:custGeom>
            <a:avLst/>
            <a:gdLst>
              <a:gd name="T0" fmla="*/ 0 w 1"/>
              <a:gd name="T1" fmla="*/ 2 h 2"/>
              <a:gd name="T2" fmla="*/ 0 w 1"/>
              <a:gd name="T3" fmla="*/ 2 h 2"/>
              <a:gd name="T4" fmla="*/ 0 w 1"/>
              <a:gd name="T5" fmla="*/ 1 h 2"/>
              <a:gd name="T6" fmla="*/ 0 w 1"/>
              <a:gd name="T7" fmla="*/ 1 h 2"/>
              <a:gd name="T8" fmla="*/ 0 w 1"/>
              <a:gd name="T9" fmla="*/ 1 h 2"/>
              <a:gd name="T10" fmla="*/ 0 w 1"/>
              <a:gd name="T11" fmla="*/ 1 h 2"/>
              <a:gd name="T12" fmla="*/ 0 w 1"/>
              <a:gd name="T13" fmla="*/ 1 h 2"/>
              <a:gd name="T14" fmla="*/ 0 w 1"/>
              <a:gd name="T15" fmla="*/ 1 h 2"/>
              <a:gd name="T16" fmla="*/ 0 w 1"/>
              <a:gd name="T17" fmla="*/ 1 h 2"/>
              <a:gd name="T18" fmla="*/ 0 w 1"/>
              <a:gd name="T19" fmla="*/ 0 h 2"/>
              <a:gd name="T20" fmla="*/ 0 w 1"/>
              <a:gd name="T21" fmla="*/ 0 h 2"/>
              <a:gd name="T22" fmla="*/ 0 w 1"/>
              <a:gd name="T23" fmla="*/ 0 h 2"/>
              <a:gd name="T24" fmla="*/ 0 w 1"/>
              <a:gd name="T25" fmla="*/ 0 h 2"/>
              <a:gd name="T26" fmla="*/ 0 w 1"/>
              <a:gd name="T27" fmla="*/ 0 h 2"/>
              <a:gd name="T28" fmla="*/ 0 w 1"/>
              <a:gd name="T29" fmla="*/ 0 h 2"/>
              <a:gd name="T30" fmla="*/ 0 w 1"/>
              <a:gd name="T31" fmla="*/ 0 h 2"/>
              <a:gd name="T32" fmla="*/ 0 w 1"/>
              <a:gd name="T33" fmla="*/ 0 h 2"/>
              <a:gd name="T34" fmla="*/ 0 w 1"/>
              <a:gd name="T35" fmla="*/ 1 h 2"/>
              <a:gd name="T36" fmla="*/ 1 w 1"/>
              <a:gd name="T37" fmla="*/ 1 h 2"/>
              <a:gd name="T38" fmla="*/ 1 w 1"/>
              <a:gd name="T39" fmla="*/ 1 h 2"/>
              <a:gd name="T40" fmla="*/ 1 w 1"/>
              <a:gd name="T41" fmla="*/ 1 h 2"/>
              <a:gd name="T42" fmla="*/ 1 w 1"/>
              <a:gd name="T43" fmla="*/ 1 h 2"/>
              <a:gd name="T44" fmla="*/ 1 w 1"/>
              <a:gd name="T45" fmla="*/ 1 h 2"/>
              <a:gd name="T46" fmla="*/ 1 w 1"/>
              <a:gd name="T47" fmla="*/ 1 h 2"/>
              <a:gd name="T48" fmla="*/ 1 w 1"/>
              <a:gd name="T49" fmla="*/ 1 h 2"/>
              <a:gd name="T50" fmla="*/ 1 w 1"/>
              <a:gd name="T51" fmla="*/ 2 h 2"/>
              <a:gd name="T52" fmla="*/ 1 w 1"/>
              <a:gd name="T53" fmla="*/ 2 h 2"/>
              <a:gd name="T54" fmla="*/ 1 w 1"/>
              <a:gd name="T55" fmla="*/ 2 h 2"/>
              <a:gd name="T56" fmla="*/ 1 w 1"/>
              <a:gd name="T57" fmla="*/ 2 h 2"/>
              <a:gd name="T58" fmla="*/ 1 w 1"/>
              <a:gd name="T59" fmla="*/ 2 h 2"/>
              <a:gd name="T60" fmla="*/ 0 w 1"/>
              <a:gd name="T61" fmla="*/ 2 h 2"/>
              <a:gd name="T62" fmla="*/ 0 w 1"/>
              <a:gd name="T63" fmla="*/ 2 h 2"/>
              <a:gd name="T64" fmla="*/ 0 w 1"/>
              <a:gd name="T65" fmla="*/ 2 h 2"/>
              <a:gd name="T66" fmla="*/ 0 w 1"/>
              <a:gd name="T67" fmla="*/ 2 h 2"/>
              <a:gd name="T68" fmla="*/ 0 w 1"/>
              <a:gd name="T69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" h="2"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57" name="Freeform 83">
            <a:extLst>
              <a:ext uri="{FF2B5EF4-FFF2-40B4-BE49-F238E27FC236}">
                <a16:creationId xmlns:a16="http://schemas.microsoft.com/office/drawing/2014/main" id="{3B6DA860-49D2-4011-BD32-3DF3A0117921}"/>
              </a:ext>
            </a:extLst>
          </p:cNvPr>
          <p:cNvSpPr>
            <a:spLocks/>
          </p:cNvSpPr>
          <p:nvPr userDrawn="1"/>
        </p:nvSpPr>
        <p:spPr bwMode="auto">
          <a:xfrm>
            <a:off x="4412457" y="2474913"/>
            <a:ext cx="4763" cy="14288"/>
          </a:xfrm>
          <a:custGeom>
            <a:avLst/>
            <a:gdLst>
              <a:gd name="T0" fmla="*/ 0 w 1"/>
              <a:gd name="T1" fmla="*/ 2 h 2"/>
              <a:gd name="T2" fmla="*/ 0 w 1"/>
              <a:gd name="T3" fmla="*/ 2 h 2"/>
              <a:gd name="T4" fmla="*/ 0 w 1"/>
              <a:gd name="T5" fmla="*/ 1 h 2"/>
              <a:gd name="T6" fmla="*/ 0 w 1"/>
              <a:gd name="T7" fmla="*/ 1 h 2"/>
              <a:gd name="T8" fmla="*/ 0 w 1"/>
              <a:gd name="T9" fmla="*/ 1 h 2"/>
              <a:gd name="T10" fmla="*/ 0 w 1"/>
              <a:gd name="T11" fmla="*/ 1 h 2"/>
              <a:gd name="T12" fmla="*/ 0 w 1"/>
              <a:gd name="T13" fmla="*/ 1 h 2"/>
              <a:gd name="T14" fmla="*/ 0 w 1"/>
              <a:gd name="T15" fmla="*/ 1 h 2"/>
              <a:gd name="T16" fmla="*/ 0 w 1"/>
              <a:gd name="T17" fmla="*/ 1 h 2"/>
              <a:gd name="T18" fmla="*/ 0 w 1"/>
              <a:gd name="T19" fmla="*/ 0 h 2"/>
              <a:gd name="T20" fmla="*/ 0 w 1"/>
              <a:gd name="T21" fmla="*/ 0 h 2"/>
              <a:gd name="T22" fmla="*/ 0 w 1"/>
              <a:gd name="T23" fmla="*/ 0 h 2"/>
              <a:gd name="T24" fmla="*/ 0 w 1"/>
              <a:gd name="T25" fmla="*/ 0 h 2"/>
              <a:gd name="T26" fmla="*/ 0 w 1"/>
              <a:gd name="T27" fmla="*/ 0 h 2"/>
              <a:gd name="T28" fmla="*/ 0 w 1"/>
              <a:gd name="T29" fmla="*/ 0 h 2"/>
              <a:gd name="T30" fmla="*/ 0 w 1"/>
              <a:gd name="T31" fmla="*/ 0 h 2"/>
              <a:gd name="T32" fmla="*/ 0 w 1"/>
              <a:gd name="T33" fmla="*/ 0 h 2"/>
              <a:gd name="T34" fmla="*/ 0 w 1"/>
              <a:gd name="T35" fmla="*/ 1 h 2"/>
              <a:gd name="T36" fmla="*/ 1 w 1"/>
              <a:gd name="T37" fmla="*/ 1 h 2"/>
              <a:gd name="T38" fmla="*/ 1 w 1"/>
              <a:gd name="T39" fmla="*/ 1 h 2"/>
              <a:gd name="T40" fmla="*/ 1 w 1"/>
              <a:gd name="T41" fmla="*/ 1 h 2"/>
              <a:gd name="T42" fmla="*/ 1 w 1"/>
              <a:gd name="T43" fmla="*/ 1 h 2"/>
              <a:gd name="T44" fmla="*/ 1 w 1"/>
              <a:gd name="T45" fmla="*/ 1 h 2"/>
              <a:gd name="T46" fmla="*/ 1 w 1"/>
              <a:gd name="T47" fmla="*/ 1 h 2"/>
              <a:gd name="T48" fmla="*/ 1 w 1"/>
              <a:gd name="T49" fmla="*/ 1 h 2"/>
              <a:gd name="T50" fmla="*/ 1 w 1"/>
              <a:gd name="T51" fmla="*/ 2 h 2"/>
              <a:gd name="T52" fmla="*/ 1 w 1"/>
              <a:gd name="T53" fmla="*/ 2 h 2"/>
              <a:gd name="T54" fmla="*/ 1 w 1"/>
              <a:gd name="T55" fmla="*/ 2 h 2"/>
              <a:gd name="T56" fmla="*/ 1 w 1"/>
              <a:gd name="T57" fmla="*/ 2 h 2"/>
              <a:gd name="T58" fmla="*/ 1 w 1"/>
              <a:gd name="T59" fmla="*/ 2 h 2"/>
              <a:gd name="T60" fmla="*/ 0 w 1"/>
              <a:gd name="T61" fmla="*/ 2 h 2"/>
              <a:gd name="T62" fmla="*/ 0 w 1"/>
              <a:gd name="T63" fmla="*/ 2 h 2"/>
              <a:gd name="T64" fmla="*/ 0 w 1"/>
              <a:gd name="T65" fmla="*/ 2 h 2"/>
              <a:gd name="T66" fmla="*/ 0 w 1"/>
              <a:gd name="T67" fmla="*/ 2 h 2"/>
              <a:gd name="T68" fmla="*/ 0 w 1"/>
              <a:gd name="T69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" h="2"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58" name="Freeform 84">
            <a:extLst>
              <a:ext uri="{FF2B5EF4-FFF2-40B4-BE49-F238E27FC236}">
                <a16:creationId xmlns:a16="http://schemas.microsoft.com/office/drawing/2014/main" id="{07B57086-E557-4A10-8E13-476E49ECC5DB}"/>
              </a:ext>
            </a:extLst>
          </p:cNvPr>
          <p:cNvSpPr>
            <a:spLocks/>
          </p:cNvSpPr>
          <p:nvPr userDrawn="1"/>
        </p:nvSpPr>
        <p:spPr bwMode="auto">
          <a:xfrm>
            <a:off x="4412457" y="246697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59" name="Freeform 85">
            <a:extLst>
              <a:ext uri="{FF2B5EF4-FFF2-40B4-BE49-F238E27FC236}">
                <a16:creationId xmlns:a16="http://schemas.microsoft.com/office/drawing/2014/main" id="{117055EF-A02E-4870-8A53-42A1B44B3370}"/>
              </a:ext>
            </a:extLst>
          </p:cNvPr>
          <p:cNvSpPr>
            <a:spLocks/>
          </p:cNvSpPr>
          <p:nvPr userDrawn="1"/>
        </p:nvSpPr>
        <p:spPr bwMode="auto">
          <a:xfrm>
            <a:off x="4396978" y="2481263"/>
            <a:ext cx="4763" cy="7938"/>
          </a:xfrm>
          <a:custGeom>
            <a:avLst/>
            <a:gdLst>
              <a:gd name="T0" fmla="*/ 0 w 1"/>
              <a:gd name="T1" fmla="*/ 1 h 1"/>
              <a:gd name="T2" fmla="*/ 0 w 1"/>
              <a:gd name="T3" fmla="*/ 0 h 1"/>
              <a:gd name="T4" fmla="*/ 1 w 1"/>
              <a:gd name="T5" fmla="*/ 0 h 1"/>
              <a:gd name="T6" fmla="*/ 1 w 1"/>
              <a:gd name="T7" fmla="*/ 0 h 1"/>
              <a:gd name="T8" fmla="*/ 1 w 1"/>
              <a:gd name="T9" fmla="*/ 0 h 1"/>
              <a:gd name="T10" fmla="*/ 0 w 1"/>
              <a:gd name="T11" fmla="*/ 0 h 1"/>
              <a:gd name="T12" fmla="*/ 0 w 1"/>
              <a:gd name="T13" fmla="*/ 0 h 1"/>
              <a:gd name="T14" fmla="*/ 0 w 1"/>
              <a:gd name="T1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" h="1">
                <a:moveTo>
                  <a:pt x="0" y="1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60" name="Freeform 86">
            <a:extLst>
              <a:ext uri="{FF2B5EF4-FFF2-40B4-BE49-F238E27FC236}">
                <a16:creationId xmlns:a16="http://schemas.microsoft.com/office/drawing/2014/main" id="{052B7E37-8F63-4AF8-92AE-A39D7ED669FF}"/>
              </a:ext>
            </a:extLst>
          </p:cNvPr>
          <p:cNvSpPr>
            <a:spLocks/>
          </p:cNvSpPr>
          <p:nvPr userDrawn="1"/>
        </p:nvSpPr>
        <p:spPr bwMode="auto">
          <a:xfrm>
            <a:off x="4407694" y="2474913"/>
            <a:ext cx="4763" cy="6350"/>
          </a:xfrm>
          <a:custGeom>
            <a:avLst/>
            <a:gdLst>
              <a:gd name="T0" fmla="*/ 0 w 4"/>
              <a:gd name="T1" fmla="*/ 4 h 4"/>
              <a:gd name="T2" fmla="*/ 0 w 4"/>
              <a:gd name="T3" fmla="*/ 4 h 4"/>
              <a:gd name="T4" fmla="*/ 4 w 4"/>
              <a:gd name="T5" fmla="*/ 0 h 4"/>
              <a:gd name="T6" fmla="*/ 0 w 4"/>
              <a:gd name="T7" fmla="*/ 0 h 4"/>
              <a:gd name="T8" fmla="*/ 0 w 4"/>
              <a:gd name="T9" fmla="*/ 4 h 4"/>
              <a:gd name="T10" fmla="*/ 0 w 4"/>
              <a:gd name="T11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4">
                <a:moveTo>
                  <a:pt x="0" y="4"/>
                </a:moveTo>
                <a:lnTo>
                  <a:pt x="0" y="4"/>
                </a:lnTo>
                <a:lnTo>
                  <a:pt x="4" y="0"/>
                </a:lnTo>
                <a:lnTo>
                  <a:pt x="0" y="0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61" name="Freeform 87">
            <a:extLst>
              <a:ext uri="{FF2B5EF4-FFF2-40B4-BE49-F238E27FC236}">
                <a16:creationId xmlns:a16="http://schemas.microsoft.com/office/drawing/2014/main" id="{58B5F7F8-FE46-496D-B98C-CDF307591A69}"/>
              </a:ext>
            </a:extLst>
          </p:cNvPr>
          <p:cNvSpPr>
            <a:spLocks/>
          </p:cNvSpPr>
          <p:nvPr userDrawn="1"/>
        </p:nvSpPr>
        <p:spPr bwMode="auto">
          <a:xfrm>
            <a:off x="4199335" y="2720976"/>
            <a:ext cx="96441" cy="106363"/>
          </a:xfrm>
          <a:custGeom>
            <a:avLst/>
            <a:gdLst>
              <a:gd name="T0" fmla="*/ 0 w 19"/>
              <a:gd name="T1" fmla="*/ 3 h 15"/>
              <a:gd name="T2" fmla="*/ 0 w 19"/>
              <a:gd name="T3" fmla="*/ 4 h 15"/>
              <a:gd name="T4" fmla="*/ 1 w 19"/>
              <a:gd name="T5" fmla="*/ 5 h 15"/>
              <a:gd name="T6" fmla="*/ 2 w 19"/>
              <a:gd name="T7" fmla="*/ 5 h 15"/>
              <a:gd name="T8" fmla="*/ 3 w 19"/>
              <a:gd name="T9" fmla="*/ 5 h 15"/>
              <a:gd name="T10" fmla="*/ 3 w 19"/>
              <a:gd name="T11" fmla="*/ 7 h 15"/>
              <a:gd name="T12" fmla="*/ 5 w 19"/>
              <a:gd name="T13" fmla="*/ 7 h 15"/>
              <a:gd name="T14" fmla="*/ 5 w 19"/>
              <a:gd name="T15" fmla="*/ 8 h 15"/>
              <a:gd name="T16" fmla="*/ 7 w 19"/>
              <a:gd name="T17" fmla="*/ 8 h 15"/>
              <a:gd name="T18" fmla="*/ 8 w 19"/>
              <a:gd name="T19" fmla="*/ 9 h 15"/>
              <a:gd name="T20" fmla="*/ 8 w 19"/>
              <a:gd name="T21" fmla="*/ 10 h 15"/>
              <a:gd name="T22" fmla="*/ 8 w 19"/>
              <a:gd name="T23" fmla="*/ 11 h 15"/>
              <a:gd name="T24" fmla="*/ 10 w 19"/>
              <a:gd name="T25" fmla="*/ 11 h 15"/>
              <a:gd name="T26" fmla="*/ 11 w 19"/>
              <a:gd name="T27" fmla="*/ 11 h 15"/>
              <a:gd name="T28" fmla="*/ 12 w 19"/>
              <a:gd name="T29" fmla="*/ 10 h 15"/>
              <a:gd name="T30" fmla="*/ 11 w 19"/>
              <a:gd name="T31" fmla="*/ 11 h 15"/>
              <a:gd name="T32" fmla="*/ 11 w 19"/>
              <a:gd name="T33" fmla="*/ 12 h 15"/>
              <a:gd name="T34" fmla="*/ 13 w 19"/>
              <a:gd name="T35" fmla="*/ 13 h 15"/>
              <a:gd name="T36" fmla="*/ 14 w 19"/>
              <a:gd name="T37" fmla="*/ 14 h 15"/>
              <a:gd name="T38" fmla="*/ 15 w 19"/>
              <a:gd name="T39" fmla="*/ 15 h 15"/>
              <a:gd name="T40" fmla="*/ 16 w 19"/>
              <a:gd name="T41" fmla="*/ 15 h 15"/>
              <a:gd name="T42" fmla="*/ 16 w 19"/>
              <a:gd name="T43" fmla="*/ 13 h 15"/>
              <a:gd name="T44" fmla="*/ 16 w 19"/>
              <a:gd name="T45" fmla="*/ 12 h 15"/>
              <a:gd name="T46" fmla="*/ 17 w 19"/>
              <a:gd name="T47" fmla="*/ 11 h 15"/>
              <a:gd name="T48" fmla="*/ 18 w 19"/>
              <a:gd name="T49" fmla="*/ 10 h 15"/>
              <a:gd name="T50" fmla="*/ 19 w 19"/>
              <a:gd name="T51" fmla="*/ 10 h 15"/>
              <a:gd name="T52" fmla="*/ 19 w 19"/>
              <a:gd name="T53" fmla="*/ 9 h 15"/>
              <a:gd name="T54" fmla="*/ 19 w 19"/>
              <a:gd name="T55" fmla="*/ 8 h 15"/>
              <a:gd name="T56" fmla="*/ 19 w 19"/>
              <a:gd name="T57" fmla="*/ 7 h 15"/>
              <a:gd name="T58" fmla="*/ 18 w 19"/>
              <a:gd name="T59" fmla="*/ 6 h 15"/>
              <a:gd name="T60" fmla="*/ 17 w 19"/>
              <a:gd name="T61" fmla="*/ 6 h 15"/>
              <a:gd name="T62" fmla="*/ 16 w 19"/>
              <a:gd name="T63" fmla="*/ 6 h 15"/>
              <a:gd name="T64" fmla="*/ 16 w 19"/>
              <a:gd name="T65" fmla="*/ 5 h 15"/>
              <a:gd name="T66" fmla="*/ 16 w 19"/>
              <a:gd name="T67" fmla="*/ 4 h 15"/>
              <a:gd name="T68" fmla="*/ 17 w 19"/>
              <a:gd name="T69" fmla="*/ 3 h 15"/>
              <a:gd name="T70" fmla="*/ 16 w 19"/>
              <a:gd name="T71" fmla="*/ 2 h 15"/>
              <a:gd name="T72" fmla="*/ 15 w 19"/>
              <a:gd name="T73" fmla="*/ 2 h 15"/>
              <a:gd name="T74" fmla="*/ 14 w 19"/>
              <a:gd name="T75" fmla="*/ 2 h 15"/>
              <a:gd name="T76" fmla="*/ 13 w 19"/>
              <a:gd name="T77" fmla="*/ 1 h 15"/>
              <a:gd name="T78" fmla="*/ 12 w 19"/>
              <a:gd name="T79" fmla="*/ 1 h 15"/>
              <a:gd name="T80" fmla="*/ 12 w 19"/>
              <a:gd name="T81" fmla="*/ 0 h 15"/>
              <a:gd name="T82" fmla="*/ 11 w 19"/>
              <a:gd name="T83" fmla="*/ 0 h 15"/>
              <a:gd name="T84" fmla="*/ 10 w 19"/>
              <a:gd name="T85" fmla="*/ 0 h 15"/>
              <a:gd name="T86" fmla="*/ 9 w 19"/>
              <a:gd name="T87" fmla="*/ 1 h 15"/>
              <a:gd name="T88" fmla="*/ 8 w 19"/>
              <a:gd name="T89" fmla="*/ 2 h 15"/>
              <a:gd name="T90" fmla="*/ 7 w 19"/>
              <a:gd name="T91" fmla="*/ 1 h 15"/>
              <a:gd name="T92" fmla="*/ 5 w 19"/>
              <a:gd name="T93" fmla="*/ 2 h 15"/>
              <a:gd name="T94" fmla="*/ 4 w 19"/>
              <a:gd name="T95" fmla="*/ 1 h 15"/>
              <a:gd name="T96" fmla="*/ 4 w 19"/>
              <a:gd name="T97" fmla="*/ 1 h 15"/>
              <a:gd name="T98" fmla="*/ 3 w 19"/>
              <a:gd name="T99" fmla="*/ 1 h 15"/>
              <a:gd name="T100" fmla="*/ 1 w 19"/>
              <a:gd name="T101" fmla="*/ 2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9" h="15"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4" y="7"/>
                  <a:pt x="4" y="7"/>
                </a:cubicBezTo>
                <a:cubicBezTo>
                  <a:pt x="4" y="7"/>
                  <a:pt x="4" y="7"/>
                  <a:pt x="4" y="7"/>
                </a:cubicBezTo>
                <a:cubicBezTo>
                  <a:pt x="4" y="7"/>
                  <a:pt x="4" y="7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7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6" y="8"/>
                  <a:pt x="6" y="8"/>
                  <a:pt x="6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1"/>
                  <a:pt x="8" y="11"/>
                  <a:pt x="8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2"/>
                  <a:pt x="11" y="12"/>
                  <a:pt x="11" y="12"/>
                </a:cubicBez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5"/>
                  <a:pt x="14" y="15"/>
                  <a:pt x="14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6" y="13"/>
                  <a:pt x="16" y="13"/>
                  <a:pt x="16" y="13"/>
                </a:cubicBezTo>
                <a:cubicBezTo>
                  <a:pt x="16" y="13"/>
                  <a:pt x="16" y="13"/>
                  <a:pt x="16" y="13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11"/>
                  <a:pt x="16" y="11"/>
                  <a:pt x="16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9" y="10"/>
                  <a:pt x="19" y="10"/>
                  <a:pt x="19" y="10"/>
                </a:cubicBezTo>
                <a:cubicBezTo>
                  <a:pt x="19" y="10"/>
                  <a:pt x="19" y="10"/>
                  <a:pt x="19" y="10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3"/>
                  <a:pt x="17" y="3"/>
                  <a:pt x="16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2"/>
                  <a:pt x="16" y="2"/>
                  <a:pt x="16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1"/>
                  <a:pt x="9" y="1"/>
                  <a:pt x="9" y="1"/>
                </a:cubicBezTo>
                <a:cubicBezTo>
                  <a:pt x="9" y="1"/>
                  <a:pt x="9" y="1"/>
                  <a:pt x="9" y="1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62" name="Freeform 88">
            <a:extLst>
              <a:ext uri="{FF2B5EF4-FFF2-40B4-BE49-F238E27FC236}">
                <a16:creationId xmlns:a16="http://schemas.microsoft.com/office/drawing/2014/main" id="{21E14E95-7320-412C-A20C-8B799B77D6B1}"/>
              </a:ext>
            </a:extLst>
          </p:cNvPr>
          <p:cNvSpPr>
            <a:spLocks/>
          </p:cNvSpPr>
          <p:nvPr userDrawn="1"/>
        </p:nvSpPr>
        <p:spPr bwMode="auto">
          <a:xfrm>
            <a:off x="4295776" y="2954338"/>
            <a:ext cx="354806" cy="450850"/>
          </a:xfrm>
          <a:custGeom>
            <a:avLst/>
            <a:gdLst>
              <a:gd name="T0" fmla="*/ 39 w 70"/>
              <a:gd name="T1" fmla="*/ 10 h 64"/>
              <a:gd name="T2" fmla="*/ 41 w 70"/>
              <a:gd name="T3" fmla="*/ 9 h 64"/>
              <a:gd name="T4" fmla="*/ 40 w 70"/>
              <a:gd name="T5" fmla="*/ 7 h 64"/>
              <a:gd name="T6" fmla="*/ 40 w 70"/>
              <a:gd name="T7" fmla="*/ 6 h 64"/>
              <a:gd name="T8" fmla="*/ 40 w 70"/>
              <a:gd name="T9" fmla="*/ 5 h 64"/>
              <a:gd name="T10" fmla="*/ 39 w 70"/>
              <a:gd name="T11" fmla="*/ 4 h 64"/>
              <a:gd name="T12" fmla="*/ 36 w 70"/>
              <a:gd name="T13" fmla="*/ 3 h 64"/>
              <a:gd name="T14" fmla="*/ 33 w 70"/>
              <a:gd name="T15" fmla="*/ 2 h 64"/>
              <a:gd name="T16" fmla="*/ 32 w 70"/>
              <a:gd name="T17" fmla="*/ 1 h 64"/>
              <a:gd name="T18" fmla="*/ 31 w 70"/>
              <a:gd name="T19" fmla="*/ 1 h 64"/>
              <a:gd name="T20" fmla="*/ 27 w 70"/>
              <a:gd name="T21" fmla="*/ 1 h 64"/>
              <a:gd name="T22" fmla="*/ 25 w 70"/>
              <a:gd name="T23" fmla="*/ 3 h 64"/>
              <a:gd name="T24" fmla="*/ 23 w 70"/>
              <a:gd name="T25" fmla="*/ 2 h 64"/>
              <a:gd name="T26" fmla="*/ 22 w 70"/>
              <a:gd name="T27" fmla="*/ 4 h 64"/>
              <a:gd name="T28" fmla="*/ 21 w 70"/>
              <a:gd name="T29" fmla="*/ 4 h 64"/>
              <a:gd name="T30" fmla="*/ 21 w 70"/>
              <a:gd name="T31" fmla="*/ 6 h 64"/>
              <a:gd name="T32" fmla="*/ 20 w 70"/>
              <a:gd name="T33" fmla="*/ 6 h 64"/>
              <a:gd name="T34" fmla="*/ 18 w 70"/>
              <a:gd name="T35" fmla="*/ 6 h 64"/>
              <a:gd name="T36" fmla="*/ 17 w 70"/>
              <a:gd name="T37" fmla="*/ 5 h 64"/>
              <a:gd name="T38" fmla="*/ 16 w 70"/>
              <a:gd name="T39" fmla="*/ 6 h 64"/>
              <a:gd name="T40" fmla="*/ 14 w 70"/>
              <a:gd name="T41" fmla="*/ 9 h 64"/>
              <a:gd name="T42" fmla="*/ 14 w 70"/>
              <a:gd name="T43" fmla="*/ 10 h 64"/>
              <a:gd name="T44" fmla="*/ 13 w 70"/>
              <a:gd name="T45" fmla="*/ 8 h 64"/>
              <a:gd name="T46" fmla="*/ 11 w 70"/>
              <a:gd name="T47" fmla="*/ 7 h 64"/>
              <a:gd name="T48" fmla="*/ 10 w 70"/>
              <a:gd name="T49" fmla="*/ 5 h 64"/>
              <a:gd name="T50" fmla="*/ 9 w 70"/>
              <a:gd name="T51" fmla="*/ 7 h 64"/>
              <a:gd name="T52" fmla="*/ 9 w 70"/>
              <a:gd name="T53" fmla="*/ 8 h 64"/>
              <a:gd name="T54" fmla="*/ 6 w 70"/>
              <a:gd name="T55" fmla="*/ 9 h 64"/>
              <a:gd name="T56" fmla="*/ 4 w 70"/>
              <a:gd name="T57" fmla="*/ 9 h 64"/>
              <a:gd name="T58" fmla="*/ 2 w 70"/>
              <a:gd name="T59" fmla="*/ 9 h 64"/>
              <a:gd name="T60" fmla="*/ 2 w 70"/>
              <a:gd name="T61" fmla="*/ 11 h 64"/>
              <a:gd name="T62" fmla="*/ 3 w 70"/>
              <a:gd name="T63" fmla="*/ 12 h 64"/>
              <a:gd name="T64" fmla="*/ 3 w 70"/>
              <a:gd name="T65" fmla="*/ 14 h 64"/>
              <a:gd name="T66" fmla="*/ 1 w 70"/>
              <a:gd name="T67" fmla="*/ 15 h 64"/>
              <a:gd name="T68" fmla="*/ 1 w 70"/>
              <a:gd name="T69" fmla="*/ 16 h 64"/>
              <a:gd name="T70" fmla="*/ 3 w 70"/>
              <a:gd name="T71" fmla="*/ 18 h 64"/>
              <a:gd name="T72" fmla="*/ 1 w 70"/>
              <a:gd name="T73" fmla="*/ 20 h 64"/>
              <a:gd name="T74" fmla="*/ 3 w 70"/>
              <a:gd name="T75" fmla="*/ 22 h 64"/>
              <a:gd name="T76" fmla="*/ 5 w 70"/>
              <a:gd name="T77" fmla="*/ 22 h 64"/>
              <a:gd name="T78" fmla="*/ 6 w 70"/>
              <a:gd name="T79" fmla="*/ 23 h 64"/>
              <a:gd name="T80" fmla="*/ 6 w 70"/>
              <a:gd name="T81" fmla="*/ 25 h 64"/>
              <a:gd name="T82" fmla="*/ 9 w 70"/>
              <a:gd name="T83" fmla="*/ 23 h 64"/>
              <a:gd name="T84" fmla="*/ 14 w 70"/>
              <a:gd name="T85" fmla="*/ 19 h 64"/>
              <a:gd name="T86" fmla="*/ 23 w 70"/>
              <a:gd name="T87" fmla="*/ 23 h 64"/>
              <a:gd name="T88" fmla="*/ 27 w 70"/>
              <a:gd name="T89" fmla="*/ 32 h 64"/>
              <a:gd name="T90" fmla="*/ 34 w 70"/>
              <a:gd name="T91" fmla="*/ 37 h 64"/>
              <a:gd name="T92" fmla="*/ 42 w 70"/>
              <a:gd name="T93" fmla="*/ 41 h 64"/>
              <a:gd name="T94" fmla="*/ 48 w 70"/>
              <a:gd name="T95" fmla="*/ 45 h 64"/>
              <a:gd name="T96" fmla="*/ 54 w 70"/>
              <a:gd name="T97" fmla="*/ 50 h 64"/>
              <a:gd name="T98" fmla="*/ 57 w 70"/>
              <a:gd name="T99" fmla="*/ 57 h 64"/>
              <a:gd name="T100" fmla="*/ 53 w 70"/>
              <a:gd name="T101" fmla="*/ 62 h 64"/>
              <a:gd name="T102" fmla="*/ 59 w 70"/>
              <a:gd name="T103" fmla="*/ 60 h 64"/>
              <a:gd name="T104" fmla="*/ 62 w 70"/>
              <a:gd name="T105" fmla="*/ 54 h 64"/>
              <a:gd name="T106" fmla="*/ 63 w 70"/>
              <a:gd name="T107" fmla="*/ 47 h 64"/>
              <a:gd name="T108" fmla="*/ 69 w 70"/>
              <a:gd name="T109" fmla="*/ 50 h 64"/>
              <a:gd name="T110" fmla="*/ 65 w 70"/>
              <a:gd name="T111" fmla="*/ 44 h 64"/>
              <a:gd name="T112" fmla="*/ 55 w 70"/>
              <a:gd name="T113" fmla="*/ 40 h 64"/>
              <a:gd name="T114" fmla="*/ 48 w 70"/>
              <a:gd name="T115" fmla="*/ 35 h 64"/>
              <a:gd name="T116" fmla="*/ 40 w 70"/>
              <a:gd name="T117" fmla="*/ 24 h 64"/>
              <a:gd name="T118" fmla="*/ 35 w 70"/>
              <a:gd name="T119" fmla="*/ 17 h 64"/>
              <a:gd name="T120" fmla="*/ 36 w 70"/>
              <a:gd name="T121" fmla="*/ 1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0" h="64">
                <a:moveTo>
                  <a:pt x="36" y="11"/>
                </a:moveTo>
                <a:cubicBezTo>
                  <a:pt x="36" y="11"/>
                  <a:pt x="36" y="11"/>
                  <a:pt x="36" y="11"/>
                </a:cubicBezTo>
                <a:cubicBezTo>
                  <a:pt x="37" y="11"/>
                  <a:pt x="37" y="11"/>
                  <a:pt x="37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38" y="10"/>
                  <a:pt x="38" y="10"/>
                  <a:pt x="38" y="10"/>
                </a:cubicBezTo>
                <a:cubicBezTo>
                  <a:pt x="38" y="10"/>
                  <a:pt x="38" y="10"/>
                  <a:pt x="38" y="10"/>
                </a:cubicBezTo>
                <a:cubicBezTo>
                  <a:pt x="39" y="10"/>
                  <a:pt x="39" y="10"/>
                  <a:pt x="39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8"/>
                  <a:pt x="41" y="8"/>
                  <a:pt x="41" y="8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7"/>
                  <a:pt x="40" y="7"/>
                  <a:pt x="40" y="7"/>
                </a:cubicBezTo>
                <a:cubicBezTo>
                  <a:pt x="41" y="7"/>
                  <a:pt x="41" y="7"/>
                  <a:pt x="41" y="7"/>
                </a:cubicBezTo>
                <a:cubicBezTo>
                  <a:pt x="41" y="7"/>
                  <a:pt x="41" y="7"/>
                  <a:pt x="41" y="7"/>
                </a:cubicBezTo>
                <a:cubicBezTo>
                  <a:pt x="41" y="7"/>
                  <a:pt x="41" y="7"/>
                  <a:pt x="41" y="7"/>
                </a:cubicBezTo>
                <a:cubicBezTo>
                  <a:pt x="41" y="6"/>
                  <a:pt x="41" y="6"/>
                  <a:pt x="41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5"/>
                  <a:pt x="39" y="5"/>
                  <a:pt x="39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1" y="4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4"/>
                  <a:pt x="37" y="4"/>
                  <a:pt x="37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3"/>
                  <a:pt x="36" y="3"/>
                  <a:pt x="36" y="3"/>
                </a:cubicBezTo>
                <a:cubicBezTo>
                  <a:pt x="35" y="3"/>
                  <a:pt x="35" y="3"/>
                  <a:pt x="35" y="3"/>
                </a:cubicBezTo>
                <a:cubicBezTo>
                  <a:pt x="35" y="3"/>
                  <a:pt x="34" y="3"/>
                  <a:pt x="34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3" y="3"/>
                  <a:pt x="33" y="3"/>
                  <a:pt x="33" y="3"/>
                </a:cubicBezTo>
                <a:cubicBezTo>
                  <a:pt x="33" y="2"/>
                  <a:pt x="33" y="2"/>
                  <a:pt x="33" y="2"/>
                </a:cubicBezTo>
                <a:cubicBezTo>
                  <a:pt x="33" y="2"/>
                  <a:pt x="33" y="2"/>
                  <a:pt x="33" y="2"/>
                </a:cubicBezTo>
                <a:cubicBezTo>
                  <a:pt x="33" y="2"/>
                  <a:pt x="33" y="2"/>
                  <a:pt x="33" y="2"/>
                </a:cubicBezTo>
                <a:cubicBezTo>
                  <a:pt x="33" y="2"/>
                  <a:pt x="33" y="2"/>
                  <a:pt x="33" y="2"/>
                </a:cubicBezTo>
                <a:cubicBezTo>
                  <a:pt x="33" y="2"/>
                  <a:pt x="33" y="2"/>
                  <a:pt x="33" y="2"/>
                </a:cubicBezTo>
                <a:cubicBezTo>
                  <a:pt x="32" y="2"/>
                  <a:pt x="32" y="2"/>
                  <a:pt x="32" y="2"/>
                </a:cubicBezTo>
                <a:cubicBezTo>
                  <a:pt x="32" y="2"/>
                  <a:pt x="32" y="2"/>
                  <a:pt x="32" y="2"/>
                </a:cubicBezTo>
                <a:cubicBezTo>
                  <a:pt x="32" y="1"/>
                  <a:pt x="32" y="1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2" y="0"/>
                  <a:pt x="32" y="0"/>
                  <a:pt x="32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1"/>
                  <a:pt x="31" y="1"/>
                  <a:pt x="31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1"/>
                  <a:pt x="27" y="1"/>
                  <a:pt x="27" y="1"/>
                </a:cubicBezTo>
                <a:cubicBezTo>
                  <a:pt x="27" y="1"/>
                  <a:pt x="27" y="1"/>
                  <a:pt x="26" y="1"/>
                </a:cubicBezTo>
                <a:cubicBezTo>
                  <a:pt x="26" y="1"/>
                  <a:pt x="26" y="1"/>
                  <a:pt x="26" y="1"/>
                </a:cubicBezTo>
                <a:cubicBezTo>
                  <a:pt x="26" y="1"/>
                  <a:pt x="26" y="2"/>
                  <a:pt x="26" y="2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2"/>
                  <a:pt x="26" y="3"/>
                  <a:pt x="26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3" y="2"/>
                  <a:pt x="23" y="2"/>
                </a:cubicBezTo>
                <a:cubicBezTo>
                  <a:pt x="23" y="2"/>
                  <a:pt x="23" y="2"/>
                  <a:pt x="23" y="2"/>
                </a:cubicBezTo>
                <a:cubicBezTo>
                  <a:pt x="23" y="2"/>
                  <a:pt x="23" y="2"/>
                  <a:pt x="23" y="2"/>
                </a:cubicBezTo>
                <a:cubicBezTo>
                  <a:pt x="23" y="2"/>
                  <a:pt x="23" y="2"/>
                  <a:pt x="23" y="2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4"/>
                  <a:pt x="22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1" y="4"/>
                  <a:pt x="21" y="4"/>
                  <a:pt x="21" y="4"/>
                </a:cubicBezTo>
                <a:cubicBezTo>
                  <a:pt x="21" y="4"/>
                  <a:pt x="21" y="4"/>
                  <a:pt x="21" y="4"/>
                </a:cubicBezTo>
                <a:cubicBezTo>
                  <a:pt x="21" y="4"/>
                  <a:pt x="21" y="4"/>
                  <a:pt x="21" y="4"/>
                </a:cubicBezTo>
                <a:cubicBezTo>
                  <a:pt x="21" y="4"/>
                  <a:pt x="21" y="4"/>
                  <a:pt x="21" y="4"/>
                </a:cubicBezTo>
                <a:cubicBezTo>
                  <a:pt x="21" y="4"/>
                  <a:pt x="21" y="4"/>
                  <a:pt x="21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1" y="5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7"/>
                  <a:pt x="16" y="7"/>
                  <a:pt x="16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4" y="8"/>
                  <a:pt x="14" y="8"/>
                </a:cubicBezTo>
                <a:cubicBezTo>
                  <a:pt x="14" y="8"/>
                  <a:pt x="14" y="9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8"/>
                  <a:pt x="13" y="8"/>
                  <a:pt x="13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6"/>
                  <a:pt x="11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8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8" y="8"/>
                  <a:pt x="8" y="8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7" y="9"/>
                  <a:pt x="8" y="9"/>
                  <a:pt x="8" y="9"/>
                </a:cubicBezTo>
                <a:cubicBezTo>
                  <a:pt x="8" y="9"/>
                  <a:pt x="8" y="9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6" y="9"/>
                  <a:pt x="6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3" y="18"/>
                  <a:pt x="3" y="18"/>
                </a:cubicBezTo>
                <a:cubicBezTo>
                  <a:pt x="3" y="18"/>
                  <a:pt x="2" y="18"/>
                  <a:pt x="2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8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20"/>
                  <a:pt x="1" y="20"/>
                  <a:pt x="1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1" y="21"/>
                  <a:pt x="1" y="21"/>
                  <a:pt x="1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4"/>
                  <a:pt x="6" y="24"/>
                  <a:pt x="6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9" y="24"/>
                  <a:pt x="9" y="24"/>
                  <a:pt x="9" y="24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10" y="22"/>
                  <a:pt x="10" y="22"/>
                  <a:pt x="10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1" y="21"/>
                  <a:pt x="11" y="21"/>
                  <a:pt x="11" y="21"/>
                </a:cubicBezTo>
                <a:cubicBezTo>
                  <a:pt x="12" y="20"/>
                  <a:pt x="12" y="20"/>
                  <a:pt x="12" y="20"/>
                </a:cubicBezTo>
                <a:cubicBezTo>
                  <a:pt x="13" y="19"/>
                  <a:pt x="13" y="19"/>
                  <a:pt x="13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20" y="21"/>
                  <a:pt x="20" y="21"/>
                  <a:pt x="20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3"/>
                  <a:pt x="23" y="23"/>
                  <a:pt x="23" y="23"/>
                </a:cubicBezTo>
                <a:cubicBezTo>
                  <a:pt x="23" y="24"/>
                  <a:pt x="23" y="24"/>
                  <a:pt x="23" y="24"/>
                </a:cubicBezTo>
                <a:cubicBezTo>
                  <a:pt x="23" y="26"/>
                  <a:pt x="23" y="26"/>
                  <a:pt x="23" y="26"/>
                </a:cubicBezTo>
                <a:cubicBezTo>
                  <a:pt x="25" y="27"/>
                  <a:pt x="25" y="27"/>
                  <a:pt x="25" y="27"/>
                </a:cubicBezTo>
                <a:cubicBezTo>
                  <a:pt x="25" y="29"/>
                  <a:pt x="25" y="29"/>
                  <a:pt x="25" y="29"/>
                </a:cubicBezTo>
                <a:cubicBezTo>
                  <a:pt x="26" y="30"/>
                  <a:pt x="26" y="30"/>
                  <a:pt x="26" y="30"/>
                </a:cubicBezTo>
                <a:cubicBezTo>
                  <a:pt x="26" y="31"/>
                  <a:pt x="26" y="31"/>
                  <a:pt x="26" y="31"/>
                </a:cubicBezTo>
                <a:cubicBezTo>
                  <a:pt x="27" y="32"/>
                  <a:pt x="27" y="32"/>
                  <a:pt x="27" y="32"/>
                </a:cubicBezTo>
                <a:cubicBezTo>
                  <a:pt x="29" y="33"/>
                  <a:pt x="29" y="33"/>
                  <a:pt x="29" y="33"/>
                </a:cubicBezTo>
                <a:cubicBezTo>
                  <a:pt x="30" y="33"/>
                  <a:pt x="30" y="33"/>
                  <a:pt x="30" y="33"/>
                </a:cubicBezTo>
                <a:cubicBezTo>
                  <a:pt x="30" y="34"/>
                  <a:pt x="30" y="34"/>
                  <a:pt x="30" y="34"/>
                </a:cubicBezTo>
                <a:cubicBezTo>
                  <a:pt x="31" y="35"/>
                  <a:pt x="31" y="35"/>
                  <a:pt x="31" y="35"/>
                </a:cubicBezTo>
                <a:cubicBezTo>
                  <a:pt x="32" y="36"/>
                  <a:pt x="32" y="36"/>
                  <a:pt x="32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4" y="37"/>
                  <a:pt x="34" y="37"/>
                  <a:pt x="34" y="37"/>
                </a:cubicBezTo>
                <a:cubicBezTo>
                  <a:pt x="36" y="38"/>
                  <a:pt x="36" y="38"/>
                  <a:pt x="36" y="38"/>
                </a:cubicBezTo>
                <a:cubicBezTo>
                  <a:pt x="36" y="39"/>
                  <a:pt x="36" y="39"/>
                  <a:pt x="36" y="39"/>
                </a:cubicBezTo>
                <a:cubicBezTo>
                  <a:pt x="37" y="40"/>
                  <a:pt x="37" y="40"/>
                  <a:pt x="37" y="40"/>
                </a:cubicBezTo>
                <a:cubicBezTo>
                  <a:pt x="39" y="40"/>
                  <a:pt x="39" y="40"/>
                  <a:pt x="39" y="40"/>
                </a:cubicBezTo>
                <a:cubicBezTo>
                  <a:pt x="40" y="41"/>
                  <a:pt x="40" y="41"/>
                  <a:pt x="40" y="41"/>
                </a:cubicBezTo>
                <a:cubicBezTo>
                  <a:pt x="41" y="41"/>
                  <a:pt x="41" y="41"/>
                  <a:pt x="41" y="41"/>
                </a:cubicBezTo>
                <a:cubicBezTo>
                  <a:pt x="42" y="41"/>
                  <a:pt x="42" y="41"/>
                  <a:pt x="42" y="41"/>
                </a:cubicBezTo>
                <a:cubicBezTo>
                  <a:pt x="44" y="41"/>
                  <a:pt x="43" y="42"/>
                  <a:pt x="43" y="42"/>
                </a:cubicBezTo>
                <a:cubicBezTo>
                  <a:pt x="44" y="42"/>
                  <a:pt x="44" y="42"/>
                  <a:pt x="44" y="42"/>
                </a:cubicBezTo>
                <a:cubicBezTo>
                  <a:pt x="44" y="43"/>
                  <a:pt x="44" y="43"/>
                  <a:pt x="44" y="43"/>
                </a:cubicBezTo>
                <a:cubicBezTo>
                  <a:pt x="46" y="44"/>
                  <a:pt x="46" y="44"/>
                  <a:pt x="46" y="44"/>
                </a:cubicBezTo>
                <a:cubicBezTo>
                  <a:pt x="46" y="45"/>
                  <a:pt x="46" y="45"/>
                  <a:pt x="46" y="45"/>
                </a:cubicBezTo>
                <a:cubicBezTo>
                  <a:pt x="47" y="45"/>
                  <a:pt x="47" y="45"/>
                  <a:pt x="47" y="45"/>
                </a:cubicBezTo>
                <a:cubicBezTo>
                  <a:pt x="48" y="45"/>
                  <a:pt x="48" y="45"/>
                  <a:pt x="48" y="45"/>
                </a:cubicBezTo>
                <a:cubicBezTo>
                  <a:pt x="48" y="45"/>
                  <a:pt x="48" y="45"/>
                  <a:pt x="48" y="45"/>
                </a:cubicBezTo>
                <a:cubicBezTo>
                  <a:pt x="49" y="46"/>
                  <a:pt x="49" y="46"/>
                  <a:pt x="49" y="46"/>
                </a:cubicBezTo>
                <a:cubicBezTo>
                  <a:pt x="49" y="46"/>
                  <a:pt x="50" y="47"/>
                  <a:pt x="50" y="47"/>
                </a:cubicBezTo>
                <a:cubicBezTo>
                  <a:pt x="50" y="48"/>
                  <a:pt x="51" y="48"/>
                  <a:pt x="51" y="48"/>
                </a:cubicBezTo>
                <a:cubicBezTo>
                  <a:pt x="51" y="48"/>
                  <a:pt x="51" y="49"/>
                  <a:pt x="51" y="49"/>
                </a:cubicBezTo>
                <a:cubicBezTo>
                  <a:pt x="52" y="50"/>
                  <a:pt x="53" y="50"/>
                  <a:pt x="53" y="50"/>
                </a:cubicBezTo>
                <a:cubicBezTo>
                  <a:pt x="53" y="50"/>
                  <a:pt x="54" y="50"/>
                  <a:pt x="54" y="50"/>
                </a:cubicBezTo>
                <a:cubicBezTo>
                  <a:pt x="55" y="51"/>
                  <a:pt x="55" y="51"/>
                  <a:pt x="55" y="51"/>
                </a:cubicBezTo>
                <a:cubicBezTo>
                  <a:pt x="55" y="52"/>
                  <a:pt x="55" y="52"/>
                  <a:pt x="55" y="52"/>
                </a:cubicBezTo>
                <a:cubicBezTo>
                  <a:pt x="55" y="53"/>
                  <a:pt x="55" y="53"/>
                  <a:pt x="55" y="53"/>
                </a:cubicBezTo>
                <a:cubicBezTo>
                  <a:pt x="56" y="53"/>
                  <a:pt x="56" y="53"/>
                  <a:pt x="56" y="53"/>
                </a:cubicBezTo>
                <a:cubicBezTo>
                  <a:pt x="56" y="55"/>
                  <a:pt x="56" y="55"/>
                  <a:pt x="56" y="55"/>
                </a:cubicBezTo>
                <a:cubicBezTo>
                  <a:pt x="56" y="56"/>
                  <a:pt x="56" y="56"/>
                  <a:pt x="56" y="56"/>
                </a:cubicBezTo>
                <a:cubicBezTo>
                  <a:pt x="57" y="57"/>
                  <a:pt x="57" y="57"/>
                  <a:pt x="57" y="57"/>
                </a:cubicBezTo>
                <a:cubicBezTo>
                  <a:pt x="56" y="58"/>
                  <a:pt x="56" y="58"/>
                  <a:pt x="56" y="58"/>
                </a:cubicBezTo>
                <a:cubicBezTo>
                  <a:pt x="56" y="59"/>
                  <a:pt x="56" y="59"/>
                  <a:pt x="56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60"/>
                  <a:pt x="55" y="60"/>
                  <a:pt x="55" y="60"/>
                </a:cubicBezTo>
                <a:cubicBezTo>
                  <a:pt x="55" y="61"/>
                  <a:pt x="55" y="61"/>
                  <a:pt x="55" y="61"/>
                </a:cubicBezTo>
                <a:cubicBezTo>
                  <a:pt x="53" y="62"/>
                  <a:pt x="53" y="62"/>
                  <a:pt x="53" y="62"/>
                </a:cubicBezTo>
                <a:cubicBezTo>
                  <a:pt x="53" y="63"/>
                  <a:pt x="53" y="63"/>
                  <a:pt x="53" y="63"/>
                </a:cubicBezTo>
                <a:cubicBezTo>
                  <a:pt x="55" y="64"/>
                  <a:pt x="55" y="64"/>
                  <a:pt x="55" y="64"/>
                </a:cubicBezTo>
                <a:cubicBezTo>
                  <a:pt x="56" y="64"/>
                  <a:pt x="56" y="64"/>
                  <a:pt x="56" y="64"/>
                </a:cubicBezTo>
                <a:cubicBezTo>
                  <a:pt x="58" y="63"/>
                  <a:pt x="58" y="63"/>
                  <a:pt x="58" y="63"/>
                </a:cubicBezTo>
                <a:cubicBezTo>
                  <a:pt x="58" y="61"/>
                  <a:pt x="58" y="61"/>
                  <a:pt x="58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0"/>
                  <a:pt x="59" y="60"/>
                  <a:pt x="59" y="60"/>
                </a:cubicBezTo>
                <a:cubicBezTo>
                  <a:pt x="59" y="59"/>
                  <a:pt x="59" y="59"/>
                  <a:pt x="59" y="59"/>
                </a:cubicBezTo>
                <a:cubicBezTo>
                  <a:pt x="59" y="59"/>
                  <a:pt x="59" y="59"/>
                  <a:pt x="59" y="59"/>
                </a:cubicBezTo>
                <a:cubicBezTo>
                  <a:pt x="59" y="59"/>
                  <a:pt x="60" y="58"/>
                  <a:pt x="60" y="58"/>
                </a:cubicBezTo>
                <a:cubicBezTo>
                  <a:pt x="60" y="58"/>
                  <a:pt x="60" y="58"/>
                  <a:pt x="60" y="58"/>
                </a:cubicBezTo>
                <a:cubicBezTo>
                  <a:pt x="63" y="57"/>
                  <a:pt x="63" y="57"/>
                  <a:pt x="63" y="57"/>
                </a:cubicBezTo>
                <a:cubicBezTo>
                  <a:pt x="63" y="55"/>
                  <a:pt x="63" y="55"/>
                  <a:pt x="63" y="55"/>
                </a:cubicBezTo>
                <a:cubicBezTo>
                  <a:pt x="62" y="54"/>
                  <a:pt x="62" y="54"/>
                  <a:pt x="62" y="54"/>
                </a:cubicBezTo>
                <a:cubicBezTo>
                  <a:pt x="61" y="53"/>
                  <a:pt x="61" y="53"/>
                  <a:pt x="61" y="53"/>
                </a:cubicBezTo>
                <a:cubicBezTo>
                  <a:pt x="60" y="52"/>
                  <a:pt x="60" y="52"/>
                  <a:pt x="60" y="52"/>
                </a:cubicBezTo>
                <a:cubicBezTo>
                  <a:pt x="59" y="51"/>
                  <a:pt x="59" y="51"/>
                  <a:pt x="59" y="51"/>
                </a:cubicBezTo>
                <a:cubicBezTo>
                  <a:pt x="59" y="49"/>
                  <a:pt x="59" y="49"/>
                  <a:pt x="59" y="49"/>
                </a:cubicBezTo>
                <a:cubicBezTo>
                  <a:pt x="61" y="48"/>
                  <a:pt x="61" y="48"/>
                  <a:pt x="61" y="48"/>
                </a:cubicBezTo>
                <a:cubicBezTo>
                  <a:pt x="62" y="47"/>
                  <a:pt x="62" y="47"/>
                  <a:pt x="62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4" y="48"/>
                  <a:pt x="64" y="48"/>
                  <a:pt x="64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6" y="48"/>
                  <a:pt x="66" y="48"/>
                  <a:pt x="66" y="48"/>
                </a:cubicBezTo>
                <a:cubicBezTo>
                  <a:pt x="67" y="48"/>
                  <a:pt x="67" y="48"/>
                  <a:pt x="67" y="48"/>
                </a:cubicBezTo>
                <a:cubicBezTo>
                  <a:pt x="67" y="49"/>
                  <a:pt x="67" y="49"/>
                  <a:pt x="67" y="49"/>
                </a:cubicBezTo>
                <a:cubicBezTo>
                  <a:pt x="67" y="50"/>
                  <a:pt x="67" y="50"/>
                  <a:pt x="67" y="50"/>
                </a:cubicBezTo>
                <a:cubicBezTo>
                  <a:pt x="69" y="50"/>
                  <a:pt x="69" y="50"/>
                  <a:pt x="69" y="50"/>
                </a:cubicBezTo>
                <a:cubicBezTo>
                  <a:pt x="70" y="50"/>
                  <a:pt x="70" y="50"/>
                  <a:pt x="70" y="50"/>
                </a:cubicBezTo>
                <a:cubicBezTo>
                  <a:pt x="70" y="49"/>
                  <a:pt x="70" y="49"/>
                  <a:pt x="70" y="49"/>
                </a:cubicBezTo>
                <a:cubicBezTo>
                  <a:pt x="70" y="48"/>
                  <a:pt x="70" y="48"/>
                  <a:pt x="70" y="48"/>
                </a:cubicBezTo>
                <a:cubicBezTo>
                  <a:pt x="69" y="47"/>
                  <a:pt x="69" y="47"/>
                  <a:pt x="69" y="47"/>
                </a:cubicBezTo>
                <a:cubicBezTo>
                  <a:pt x="68" y="46"/>
                  <a:pt x="68" y="46"/>
                  <a:pt x="68" y="46"/>
                </a:cubicBezTo>
                <a:cubicBezTo>
                  <a:pt x="66" y="45"/>
                  <a:pt x="66" y="45"/>
                  <a:pt x="66" y="45"/>
                </a:cubicBezTo>
                <a:cubicBezTo>
                  <a:pt x="65" y="44"/>
                  <a:pt x="65" y="44"/>
                  <a:pt x="65" y="44"/>
                </a:cubicBezTo>
                <a:cubicBezTo>
                  <a:pt x="64" y="44"/>
                  <a:pt x="64" y="44"/>
                  <a:pt x="64" y="44"/>
                </a:cubicBezTo>
                <a:cubicBezTo>
                  <a:pt x="62" y="43"/>
                  <a:pt x="62" y="43"/>
                  <a:pt x="62" y="43"/>
                </a:cubicBezTo>
                <a:cubicBezTo>
                  <a:pt x="61" y="42"/>
                  <a:pt x="61" y="42"/>
                  <a:pt x="61" y="42"/>
                </a:cubicBezTo>
                <a:cubicBezTo>
                  <a:pt x="61" y="42"/>
                  <a:pt x="61" y="42"/>
                  <a:pt x="61" y="42"/>
                </a:cubicBezTo>
                <a:cubicBezTo>
                  <a:pt x="59" y="41"/>
                  <a:pt x="59" y="41"/>
                  <a:pt x="59" y="41"/>
                </a:cubicBezTo>
                <a:cubicBezTo>
                  <a:pt x="57" y="40"/>
                  <a:pt x="57" y="40"/>
                  <a:pt x="57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6" y="38"/>
                  <a:pt x="56" y="38"/>
                  <a:pt x="56" y="38"/>
                </a:cubicBezTo>
                <a:cubicBezTo>
                  <a:pt x="57" y="37"/>
                  <a:pt x="57" y="37"/>
                  <a:pt x="57" y="37"/>
                </a:cubicBezTo>
                <a:cubicBezTo>
                  <a:pt x="56" y="36"/>
                  <a:pt x="56" y="36"/>
                  <a:pt x="56" y="36"/>
                </a:cubicBezTo>
                <a:cubicBezTo>
                  <a:pt x="54" y="36"/>
                  <a:pt x="54" y="36"/>
                  <a:pt x="54" y="36"/>
                </a:cubicBezTo>
                <a:cubicBezTo>
                  <a:pt x="51" y="36"/>
                  <a:pt x="51" y="36"/>
                  <a:pt x="51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8" y="35"/>
                  <a:pt x="48" y="35"/>
                  <a:pt x="48" y="35"/>
                </a:cubicBezTo>
                <a:cubicBezTo>
                  <a:pt x="45" y="34"/>
                  <a:pt x="45" y="34"/>
                  <a:pt x="45" y="34"/>
                </a:cubicBezTo>
                <a:cubicBezTo>
                  <a:pt x="44" y="32"/>
                  <a:pt x="44" y="32"/>
                  <a:pt x="44" y="32"/>
                </a:cubicBezTo>
                <a:cubicBezTo>
                  <a:pt x="44" y="30"/>
                  <a:pt x="44" y="30"/>
                  <a:pt x="44" y="30"/>
                </a:cubicBezTo>
                <a:cubicBezTo>
                  <a:pt x="44" y="28"/>
                  <a:pt x="44" y="28"/>
                  <a:pt x="44" y="28"/>
                </a:cubicBezTo>
                <a:cubicBezTo>
                  <a:pt x="43" y="27"/>
                  <a:pt x="43" y="27"/>
                  <a:pt x="43" y="27"/>
                </a:cubicBezTo>
                <a:cubicBezTo>
                  <a:pt x="41" y="25"/>
                  <a:pt x="41" y="25"/>
                  <a:pt x="41" y="25"/>
                </a:cubicBezTo>
                <a:cubicBezTo>
                  <a:pt x="41" y="25"/>
                  <a:pt x="41" y="24"/>
                  <a:pt x="40" y="24"/>
                </a:cubicBezTo>
                <a:cubicBezTo>
                  <a:pt x="40" y="24"/>
                  <a:pt x="39" y="23"/>
                  <a:pt x="39" y="23"/>
                </a:cubicBezTo>
                <a:cubicBezTo>
                  <a:pt x="38" y="23"/>
                  <a:pt x="38" y="23"/>
                  <a:pt x="38" y="23"/>
                </a:cubicBezTo>
                <a:cubicBezTo>
                  <a:pt x="37" y="22"/>
                  <a:pt x="37" y="22"/>
                  <a:pt x="37" y="22"/>
                </a:cubicBezTo>
                <a:cubicBezTo>
                  <a:pt x="36" y="20"/>
                  <a:pt x="36" y="20"/>
                  <a:pt x="36" y="20"/>
                </a:cubicBezTo>
                <a:cubicBezTo>
                  <a:pt x="35" y="19"/>
                  <a:pt x="35" y="19"/>
                  <a:pt x="35" y="19"/>
                </a:cubicBezTo>
                <a:cubicBezTo>
                  <a:pt x="35" y="18"/>
                  <a:pt x="35" y="18"/>
                  <a:pt x="35" y="18"/>
                </a:cubicBezTo>
                <a:cubicBezTo>
                  <a:pt x="35" y="17"/>
                  <a:pt x="35" y="17"/>
                  <a:pt x="35" y="17"/>
                </a:cubicBezTo>
                <a:cubicBezTo>
                  <a:pt x="36" y="16"/>
                  <a:pt x="36" y="16"/>
                  <a:pt x="36" y="16"/>
                </a:cubicBezTo>
                <a:cubicBezTo>
                  <a:pt x="36" y="15"/>
                  <a:pt x="36" y="15"/>
                  <a:pt x="36" y="15"/>
                </a:cubicBezTo>
                <a:cubicBezTo>
                  <a:pt x="35" y="14"/>
                  <a:pt x="35" y="14"/>
                  <a:pt x="35" y="14"/>
                </a:cubicBezTo>
                <a:cubicBezTo>
                  <a:pt x="34" y="13"/>
                  <a:pt x="34" y="13"/>
                  <a:pt x="34" y="13"/>
                </a:cubicBezTo>
                <a:cubicBezTo>
                  <a:pt x="34" y="12"/>
                  <a:pt x="34" y="12"/>
                  <a:pt x="34" y="12"/>
                </a:cubicBezTo>
                <a:cubicBezTo>
                  <a:pt x="35" y="11"/>
                  <a:pt x="35" y="11"/>
                  <a:pt x="35" y="11"/>
                </a:cubicBezTo>
                <a:lnTo>
                  <a:pt x="36" y="11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63" name="Freeform 89">
            <a:extLst>
              <a:ext uri="{FF2B5EF4-FFF2-40B4-BE49-F238E27FC236}">
                <a16:creationId xmlns:a16="http://schemas.microsoft.com/office/drawing/2014/main" id="{A3D25984-C8C0-4438-ABCE-FC4CE4C1FECB}"/>
              </a:ext>
            </a:extLst>
          </p:cNvPr>
          <p:cNvSpPr>
            <a:spLocks/>
          </p:cNvSpPr>
          <p:nvPr userDrawn="1"/>
        </p:nvSpPr>
        <p:spPr bwMode="auto">
          <a:xfrm>
            <a:off x="4361260" y="3151188"/>
            <a:ext cx="30956" cy="84138"/>
          </a:xfrm>
          <a:custGeom>
            <a:avLst/>
            <a:gdLst>
              <a:gd name="T0" fmla="*/ 4 w 6"/>
              <a:gd name="T1" fmla="*/ 11 h 12"/>
              <a:gd name="T2" fmla="*/ 5 w 6"/>
              <a:gd name="T3" fmla="*/ 10 h 12"/>
              <a:gd name="T4" fmla="*/ 5 w 6"/>
              <a:gd name="T5" fmla="*/ 9 h 12"/>
              <a:gd name="T6" fmla="*/ 5 w 6"/>
              <a:gd name="T7" fmla="*/ 8 h 12"/>
              <a:gd name="T8" fmla="*/ 6 w 6"/>
              <a:gd name="T9" fmla="*/ 7 h 12"/>
              <a:gd name="T10" fmla="*/ 6 w 6"/>
              <a:gd name="T11" fmla="*/ 6 h 12"/>
              <a:gd name="T12" fmla="*/ 6 w 6"/>
              <a:gd name="T13" fmla="*/ 5 h 12"/>
              <a:gd name="T14" fmla="*/ 6 w 6"/>
              <a:gd name="T15" fmla="*/ 4 h 12"/>
              <a:gd name="T16" fmla="*/ 6 w 6"/>
              <a:gd name="T17" fmla="*/ 3 h 12"/>
              <a:gd name="T18" fmla="*/ 6 w 6"/>
              <a:gd name="T19" fmla="*/ 2 h 12"/>
              <a:gd name="T20" fmla="*/ 6 w 6"/>
              <a:gd name="T21" fmla="*/ 1 h 12"/>
              <a:gd name="T22" fmla="*/ 5 w 6"/>
              <a:gd name="T23" fmla="*/ 0 h 12"/>
              <a:gd name="T24" fmla="*/ 5 w 6"/>
              <a:gd name="T25" fmla="*/ 0 h 12"/>
              <a:gd name="T26" fmla="*/ 5 w 6"/>
              <a:gd name="T27" fmla="*/ 2 h 12"/>
              <a:gd name="T28" fmla="*/ 4 w 6"/>
              <a:gd name="T29" fmla="*/ 2 h 12"/>
              <a:gd name="T30" fmla="*/ 4 w 6"/>
              <a:gd name="T31" fmla="*/ 2 h 12"/>
              <a:gd name="T32" fmla="*/ 3 w 6"/>
              <a:gd name="T33" fmla="*/ 3 h 12"/>
              <a:gd name="T34" fmla="*/ 2 w 6"/>
              <a:gd name="T35" fmla="*/ 3 h 12"/>
              <a:gd name="T36" fmla="*/ 1 w 6"/>
              <a:gd name="T37" fmla="*/ 3 h 12"/>
              <a:gd name="T38" fmla="*/ 1 w 6"/>
              <a:gd name="T39" fmla="*/ 4 h 12"/>
              <a:gd name="T40" fmla="*/ 0 w 6"/>
              <a:gd name="T41" fmla="*/ 5 h 12"/>
              <a:gd name="T42" fmla="*/ 1 w 6"/>
              <a:gd name="T43" fmla="*/ 6 h 12"/>
              <a:gd name="T44" fmla="*/ 1 w 6"/>
              <a:gd name="T45" fmla="*/ 6 h 12"/>
              <a:gd name="T46" fmla="*/ 1 w 6"/>
              <a:gd name="T47" fmla="*/ 7 h 12"/>
              <a:gd name="T48" fmla="*/ 1 w 6"/>
              <a:gd name="T49" fmla="*/ 8 h 12"/>
              <a:gd name="T50" fmla="*/ 1 w 6"/>
              <a:gd name="T51" fmla="*/ 8 h 12"/>
              <a:gd name="T52" fmla="*/ 1 w 6"/>
              <a:gd name="T53" fmla="*/ 9 h 12"/>
              <a:gd name="T54" fmla="*/ 1 w 6"/>
              <a:gd name="T55" fmla="*/ 10 h 12"/>
              <a:gd name="T56" fmla="*/ 2 w 6"/>
              <a:gd name="T57" fmla="*/ 10 h 12"/>
              <a:gd name="T58" fmla="*/ 2 w 6"/>
              <a:gd name="T59" fmla="*/ 10 h 12"/>
              <a:gd name="T60" fmla="*/ 2 w 6"/>
              <a:gd name="T61" fmla="*/ 11 h 12"/>
              <a:gd name="T62" fmla="*/ 3 w 6"/>
              <a:gd name="T63" fmla="*/ 11 h 12"/>
              <a:gd name="T64" fmla="*/ 3 w 6"/>
              <a:gd name="T65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" h="12">
                <a:moveTo>
                  <a:pt x="4" y="12"/>
                </a:moveTo>
                <a:cubicBezTo>
                  <a:pt x="4" y="11"/>
                  <a:pt x="4" y="11"/>
                  <a:pt x="4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6" y="7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5"/>
                  <a:pt x="6" y="5"/>
                  <a:pt x="6" y="5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3"/>
                  <a:pt x="3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5"/>
                  <a:pt x="1" y="5"/>
                </a:cubicBezTo>
                <a:cubicBezTo>
                  <a:pt x="0" y="5"/>
                  <a:pt x="0" y="5"/>
                  <a:pt x="0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6"/>
                  <a:pt x="1" y="6"/>
                  <a:pt x="1" y="6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0" y="7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2"/>
                  <a:pt x="3" y="12"/>
                  <a:pt x="3" y="12"/>
                </a:cubicBezTo>
                <a:lnTo>
                  <a:pt x="4" y="12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64" name="Freeform 90">
            <a:extLst>
              <a:ext uri="{FF2B5EF4-FFF2-40B4-BE49-F238E27FC236}">
                <a16:creationId xmlns:a16="http://schemas.microsoft.com/office/drawing/2014/main" id="{82AA7042-20AF-477B-87DF-B378B979B161}"/>
              </a:ext>
            </a:extLst>
          </p:cNvPr>
          <p:cNvSpPr>
            <a:spLocks/>
          </p:cNvSpPr>
          <p:nvPr userDrawn="1"/>
        </p:nvSpPr>
        <p:spPr bwMode="auto">
          <a:xfrm>
            <a:off x="4351735" y="3243263"/>
            <a:ext cx="50006" cy="127000"/>
          </a:xfrm>
          <a:custGeom>
            <a:avLst/>
            <a:gdLst>
              <a:gd name="T0" fmla="*/ 8 w 10"/>
              <a:gd name="T1" fmla="*/ 8 h 18"/>
              <a:gd name="T2" fmla="*/ 9 w 10"/>
              <a:gd name="T3" fmla="*/ 7 h 18"/>
              <a:gd name="T4" fmla="*/ 10 w 10"/>
              <a:gd name="T5" fmla="*/ 6 h 18"/>
              <a:gd name="T6" fmla="*/ 9 w 10"/>
              <a:gd name="T7" fmla="*/ 5 h 18"/>
              <a:gd name="T8" fmla="*/ 9 w 10"/>
              <a:gd name="T9" fmla="*/ 4 h 18"/>
              <a:gd name="T10" fmla="*/ 9 w 10"/>
              <a:gd name="T11" fmla="*/ 3 h 18"/>
              <a:gd name="T12" fmla="*/ 8 w 10"/>
              <a:gd name="T13" fmla="*/ 3 h 18"/>
              <a:gd name="T14" fmla="*/ 8 w 10"/>
              <a:gd name="T15" fmla="*/ 2 h 18"/>
              <a:gd name="T16" fmla="*/ 8 w 10"/>
              <a:gd name="T17" fmla="*/ 1 h 18"/>
              <a:gd name="T18" fmla="*/ 8 w 10"/>
              <a:gd name="T19" fmla="*/ 1 h 18"/>
              <a:gd name="T20" fmla="*/ 7 w 10"/>
              <a:gd name="T21" fmla="*/ 1 h 18"/>
              <a:gd name="T22" fmla="*/ 7 w 10"/>
              <a:gd name="T23" fmla="*/ 0 h 18"/>
              <a:gd name="T24" fmla="*/ 5 w 10"/>
              <a:gd name="T25" fmla="*/ 0 h 18"/>
              <a:gd name="T26" fmla="*/ 5 w 10"/>
              <a:gd name="T27" fmla="*/ 1 h 18"/>
              <a:gd name="T28" fmla="*/ 5 w 10"/>
              <a:gd name="T29" fmla="*/ 1 h 18"/>
              <a:gd name="T30" fmla="*/ 4 w 10"/>
              <a:gd name="T31" fmla="*/ 2 h 18"/>
              <a:gd name="T32" fmla="*/ 4 w 10"/>
              <a:gd name="T33" fmla="*/ 2 h 18"/>
              <a:gd name="T34" fmla="*/ 3 w 10"/>
              <a:gd name="T35" fmla="*/ 2 h 18"/>
              <a:gd name="T36" fmla="*/ 2 w 10"/>
              <a:gd name="T37" fmla="*/ 3 h 18"/>
              <a:gd name="T38" fmla="*/ 1 w 10"/>
              <a:gd name="T39" fmla="*/ 3 h 18"/>
              <a:gd name="T40" fmla="*/ 0 w 10"/>
              <a:gd name="T41" fmla="*/ 3 h 18"/>
              <a:gd name="T42" fmla="*/ 0 w 10"/>
              <a:gd name="T43" fmla="*/ 2 h 18"/>
              <a:gd name="T44" fmla="*/ 0 w 10"/>
              <a:gd name="T45" fmla="*/ 3 h 18"/>
              <a:gd name="T46" fmla="*/ 0 w 10"/>
              <a:gd name="T47" fmla="*/ 4 h 18"/>
              <a:gd name="T48" fmla="*/ 1 w 10"/>
              <a:gd name="T49" fmla="*/ 5 h 18"/>
              <a:gd name="T50" fmla="*/ 1 w 10"/>
              <a:gd name="T51" fmla="*/ 6 h 18"/>
              <a:gd name="T52" fmla="*/ 1 w 10"/>
              <a:gd name="T53" fmla="*/ 8 h 18"/>
              <a:gd name="T54" fmla="*/ 1 w 10"/>
              <a:gd name="T55" fmla="*/ 9 h 18"/>
              <a:gd name="T56" fmla="*/ 1 w 10"/>
              <a:gd name="T57" fmla="*/ 9 h 18"/>
              <a:gd name="T58" fmla="*/ 1 w 10"/>
              <a:gd name="T59" fmla="*/ 10 h 18"/>
              <a:gd name="T60" fmla="*/ 2 w 10"/>
              <a:gd name="T61" fmla="*/ 11 h 18"/>
              <a:gd name="T62" fmla="*/ 1 w 10"/>
              <a:gd name="T63" fmla="*/ 11 h 18"/>
              <a:gd name="T64" fmla="*/ 1 w 10"/>
              <a:gd name="T65" fmla="*/ 13 h 18"/>
              <a:gd name="T66" fmla="*/ 1 w 10"/>
              <a:gd name="T67" fmla="*/ 13 h 18"/>
              <a:gd name="T68" fmla="*/ 1 w 10"/>
              <a:gd name="T69" fmla="*/ 14 h 18"/>
              <a:gd name="T70" fmla="*/ 1 w 10"/>
              <a:gd name="T71" fmla="*/ 16 h 18"/>
              <a:gd name="T72" fmla="*/ 2 w 10"/>
              <a:gd name="T73" fmla="*/ 17 h 18"/>
              <a:gd name="T74" fmla="*/ 2 w 10"/>
              <a:gd name="T75" fmla="*/ 18 h 18"/>
              <a:gd name="T76" fmla="*/ 4 w 10"/>
              <a:gd name="T77" fmla="*/ 18 h 18"/>
              <a:gd name="T78" fmla="*/ 4 w 10"/>
              <a:gd name="T79" fmla="*/ 17 h 18"/>
              <a:gd name="T80" fmla="*/ 5 w 10"/>
              <a:gd name="T81" fmla="*/ 16 h 18"/>
              <a:gd name="T82" fmla="*/ 5 w 10"/>
              <a:gd name="T83" fmla="*/ 15 h 18"/>
              <a:gd name="T84" fmla="*/ 6 w 10"/>
              <a:gd name="T85" fmla="*/ 15 h 18"/>
              <a:gd name="T86" fmla="*/ 6 w 10"/>
              <a:gd name="T87" fmla="*/ 16 h 18"/>
              <a:gd name="T88" fmla="*/ 8 w 10"/>
              <a:gd name="T89" fmla="*/ 16 h 18"/>
              <a:gd name="T90" fmla="*/ 8 w 10"/>
              <a:gd name="T91" fmla="*/ 15 h 18"/>
              <a:gd name="T92" fmla="*/ 9 w 10"/>
              <a:gd name="T93" fmla="*/ 13 h 18"/>
              <a:gd name="T94" fmla="*/ 9 w 10"/>
              <a:gd name="T95" fmla="*/ 12 h 18"/>
              <a:gd name="T96" fmla="*/ 9 w 10"/>
              <a:gd name="T97" fmla="*/ 10 h 18"/>
              <a:gd name="T98" fmla="*/ 9 w 10"/>
              <a:gd name="T99" fmla="*/ 9 h 18"/>
              <a:gd name="T100" fmla="*/ 8 w 10"/>
              <a:gd name="T101" fmla="*/ 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" h="18">
                <a:moveTo>
                  <a:pt x="8" y="8"/>
                </a:moveTo>
                <a:cubicBezTo>
                  <a:pt x="8" y="8"/>
                  <a:pt x="8" y="8"/>
                  <a:pt x="8" y="8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9" y="7"/>
                  <a:pt x="9" y="7"/>
                </a:cubicBezTo>
                <a:cubicBezTo>
                  <a:pt x="9" y="6"/>
                  <a:pt x="9" y="6"/>
                  <a:pt x="9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5"/>
                  <a:pt x="9" y="5"/>
                  <a:pt x="9" y="5"/>
                </a:cubicBezTo>
                <a:cubicBezTo>
                  <a:pt x="9" y="5"/>
                  <a:pt x="9" y="5"/>
                  <a:pt x="9" y="5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8" y="3"/>
                  <a:pt x="8" y="3"/>
                </a:cubicBezTo>
                <a:cubicBezTo>
                  <a:pt x="8" y="3"/>
                  <a:pt x="8" y="3"/>
                  <a:pt x="8" y="3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8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6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3" y="2"/>
                  <a:pt x="3" y="2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0" y="3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7"/>
                  <a:pt x="1" y="7"/>
                  <a:pt x="1" y="7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1"/>
                </a:cubicBezTo>
                <a:cubicBezTo>
                  <a:pt x="1" y="11"/>
                  <a:pt x="1" y="12"/>
                  <a:pt x="1" y="12"/>
                </a:cubicBez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8"/>
                  <a:pt x="2" y="18"/>
                  <a:pt x="2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6"/>
                  <a:pt x="6" y="16"/>
                  <a:pt x="6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4"/>
                  <a:pt x="8" y="14"/>
                  <a:pt x="8" y="14"/>
                </a:cubicBezTo>
                <a:cubicBezTo>
                  <a:pt x="9" y="13"/>
                  <a:pt x="9" y="13"/>
                  <a:pt x="9" y="13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9"/>
                  <a:pt x="9" y="9"/>
                  <a:pt x="9" y="9"/>
                </a:cubicBezTo>
                <a:cubicBezTo>
                  <a:pt x="9" y="9"/>
                  <a:pt x="9" y="9"/>
                  <a:pt x="9" y="9"/>
                </a:cubicBezTo>
                <a:lnTo>
                  <a:pt x="8" y="8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65" name="Freeform 91">
            <a:extLst>
              <a:ext uri="{FF2B5EF4-FFF2-40B4-BE49-F238E27FC236}">
                <a16:creationId xmlns:a16="http://schemas.microsoft.com/office/drawing/2014/main" id="{AB661E26-FD4C-43EC-A4A3-C3DB9BCAEFDC}"/>
              </a:ext>
            </a:extLst>
          </p:cNvPr>
          <p:cNvSpPr>
            <a:spLocks/>
          </p:cNvSpPr>
          <p:nvPr userDrawn="1"/>
        </p:nvSpPr>
        <p:spPr bwMode="auto">
          <a:xfrm>
            <a:off x="4473179" y="3390900"/>
            <a:ext cx="85725" cy="77788"/>
          </a:xfrm>
          <a:custGeom>
            <a:avLst/>
            <a:gdLst>
              <a:gd name="T0" fmla="*/ 11 w 17"/>
              <a:gd name="T1" fmla="*/ 9 h 11"/>
              <a:gd name="T2" fmla="*/ 10 w 17"/>
              <a:gd name="T3" fmla="*/ 9 h 11"/>
              <a:gd name="T4" fmla="*/ 9 w 17"/>
              <a:gd name="T5" fmla="*/ 9 h 11"/>
              <a:gd name="T6" fmla="*/ 7 w 17"/>
              <a:gd name="T7" fmla="*/ 8 h 11"/>
              <a:gd name="T8" fmla="*/ 5 w 17"/>
              <a:gd name="T9" fmla="*/ 7 h 11"/>
              <a:gd name="T10" fmla="*/ 4 w 17"/>
              <a:gd name="T11" fmla="*/ 6 h 11"/>
              <a:gd name="T12" fmla="*/ 3 w 17"/>
              <a:gd name="T13" fmla="*/ 5 h 11"/>
              <a:gd name="T14" fmla="*/ 1 w 17"/>
              <a:gd name="T15" fmla="*/ 5 h 11"/>
              <a:gd name="T16" fmla="*/ 0 w 17"/>
              <a:gd name="T17" fmla="*/ 5 h 11"/>
              <a:gd name="T18" fmla="*/ 0 w 17"/>
              <a:gd name="T19" fmla="*/ 4 h 11"/>
              <a:gd name="T20" fmla="*/ 0 w 17"/>
              <a:gd name="T21" fmla="*/ 2 h 11"/>
              <a:gd name="T22" fmla="*/ 1 w 17"/>
              <a:gd name="T23" fmla="*/ 2 h 11"/>
              <a:gd name="T24" fmla="*/ 3 w 17"/>
              <a:gd name="T25" fmla="*/ 2 h 11"/>
              <a:gd name="T26" fmla="*/ 3 w 17"/>
              <a:gd name="T27" fmla="*/ 2 h 11"/>
              <a:gd name="T28" fmla="*/ 4 w 17"/>
              <a:gd name="T29" fmla="*/ 1 h 11"/>
              <a:gd name="T30" fmla="*/ 6 w 17"/>
              <a:gd name="T31" fmla="*/ 2 h 11"/>
              <a:gd name="T32" fmla="*/ 7 w 17"/>
              <a:gd name="T33" fmla="*/ 3 h 11"/>
              <a:gd name="T34" fmla="*/ 8 w 17"/>
              <a:gd name="T35" fmla="*/ 2 h 11"/>
              <a:gd name="T36" fmla="*/ 11 w 17"/>
              <a:gd name="T37" fmla="*/ 2 h 11"/>
              <a:gd name="T38" fmla="*/ 12 w 17"/>
              <a:gd name="T39" fmla="*/ 2 h 11"/>
              <a:gd name="T40" fmla="*/ 12 w 17"/>
              <a:gd name="T41" fmla="*/ 2 h 11"/>
              <a:gd name="T42" fmla="*/ 13 w 17"/>
              <a:gd name="T43" fmla="*/ 1 h 11"/>
              <a:gd name="T44" fmla="*/ 14 w 17"/>
              <a:gd name="T45" fmla="*/ 1 h 11"/>
              <a:gd name="T46" fmla="*/ 14 w 17"/>
              <a:gd name="T47" fmla="*/ 1 h 11"/>
              <a:gd name="T48" fmla="*/ 15 w 17"/>
              <a:gd name="T49" fmla="*/ 1 h 11"/>
              <a:gd name="T50" fmla="*/ 15 w 17"/>
              <a:gd name="T51" fmla="*/ 1 h 11"/>
              <a:gd name="T52" fmla="*/ 16 w 17"/>
              <a:gd name="T53" fmla="*/ 0 h 11"/>
              <a:gd name="T54" fmla="*/ 17 w 17"/>
              <a:gd name="T55" fmla="*/ 0 h 11"/>
              <a:gd name="T56" fmla="*/ 17 w 17"/>
              <a:gd name="T57" fmla="*/ 0 h 11"/>
              <a:gd name="T58" fmla="*/ 17 w 17"/>
              <a:gd name="T59" fmla="*/ 1 h 11"/>
              <a:gd name="T60" fmla="*/ 17 w 17"/>
              <a:gd name="T61" fmla="*/ 2 h 11"/>
              <a:gd name="T62" fmla="*/ 16 w 17"/>
              <a:gd name="T63" fmla="*/ 2 h 11"/>
              <a:gd name="T64" fmla="*/ 16 w 17"/>
              <a:gd name="T65" fmla="*/ 3 h 11"/>
              <a:gd name="T66" fmla="*/ 16 w 17"/>
              <a:gd name="T67" fmla="*/ 4 h 11"/>
              <a:gd name="T68" fmla="*/ 15 w 17"/>
              <a:gd name="T69" fmla="*/ 5 h 11"/>
              <a:gd name="T70" fmla="*/ 15 w 17"/>
              <a:gd name="T71" fmla="*/ 6 h 11"/>
              <a:gd name="T72" fmla="*/ 15 w 17"/>
              <a:gd name="T73" fmla="*/ 7 h 11"/>
              <a:gd name="T74" fmla="*/ 16 w 17"/>
              <a:gd name="T75" fmla="*/ 7 h 11"/>
              <a:gd name="T76" fmla="*/ 16 w 17"/>
              <a:gd name="T77" fmla="*/ 8 h 11"/>
              <a:gd name="T78" fmla="*/ 16 w 17"/>
              <a:gd name="T79" fmla="*/ 8 h 11"/>
              <a:gd name="T80" fmla="*/ 16 w 17"/>
              <a:gd name="T81" fmla="*/ 9 h 11"/>
              <a:gd name="T82" fmla="*/ 16 w 17"/>
              <a:gd name="T83" fmla="*/ 9 h 11"/>
              <a:gd name="T84" fmla="*/ 15 w 17"/>
              <a:gd name="T85" fmla="*/ 10 h 11"/>
              <a:gd name="T86" fmla="*/ 16 w 17"/>
              <a:gd name="T87" fmla="*/ 11 h 11"/>
              <a:gd name="T88" fmla="*/ 15 w 17"/>
              <a:gd name="T89" fmla="*/ 11 h 11"/>
              <a:gd name="T90" fmla="*/ 12 w 17"/>
              <a:gd name="T91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" h="11">
                <a:moveTo>
                  <a:pt x="12" y="10"/>
                </a:move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0" y="9"/>
                </a:cubicBezTo>
                <a:cubicBezTo>
                  <a:pt x="10" y="9"/>
                  <a:pt x="10" y="9"/>
                  <a:pt x="10" y="9"/>
                </a:cubicBezTo>
                <a:cubicBezTo>
                  <a:pt x="9" y="9"/>
                  <a:pt x="9" y="9"/>
                  <a:pt x="9" y="9"/>
                </a:cubicBezTo>
                <a:cubicBezTo>
                  <a:pt x="8" y="9"/>
                  <a:pt x="8" y="9"/>
                  <a:pt x="8" y="9"/>
                </a:cubicBezTo>
                <a:cubicBezTo>
                  <a:pt x="7" y="8"/>
                  <a:pt x="7" y="8"/>
                  <a:pt x="7" y="8"/>
                </a:cubicBezTo>
                <a:cubicBezTo>
                  <a:pt x="6" y="7"/>
                  <a:pt x="6" y="7"/>
                  <a:pt x="6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6"/>
                  <a:pt x="5" y="6"/>
                  <a:pt x="5" y="6"/>
                </a:cubicBezTo>
                <a:cubicBezTo>
                  <a:pt x="4" y="6"/>
                  <a:pt x="4" y="6"/>
                  <a:pt x="4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4" y="1"/>
                  <a:pt x="4" y="1"/>
                </a:cubicBezTo>
                <a:cubicBezTo>
                  <a:pt x="5" y="1"/>
                  <a:pt x="5" y="1"/>
                  <a:pt x="5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8" y="2"/>
                  <a:pt x="8" y="2"/>
                  <a:pt x="8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2"/>
                  <a:pt x="17" y="2"/>
                </a:cubicBezTo>
                <a:cubicBezTo>
                  <a:pt x="16" y="2"/>
                  <a:pt x="16" y="2"/>
                  <a:pt x="16" y="2"/>
                </a:cubicBezTo>
                <a:cubicBezTo>
                  <a:pt x="16" y="2"/>
                  <a:pt x="16" y="2"/>
                  <a:pt x="16" y="2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4"/>
                  <a:pt x="16" y="4"/>
                  <a:pt x="16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5" y="10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1"/>
                  <a:pt x="16" y="11"/>
                  <a:pt x="16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1"/>
                  <a:pt x="13" y="11"/>
                  <a:pt x="13" y="11"/>
                </a:cubicBezTo>
                <a:cubicBezTo>
                  <a:pt x="12" y="11"/>
                  <a:pt x="12" y="11"/>
                  <a:pt x="12" y="11"/>
                </a:cubicBezTo>
                <a:lnTo>
                  <a:pt x="12" y="1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66" name="Freeform 92">
            <a:extLst>
              <a:ext uri="{FF2B5EF4-FFF2-40B4-BE49-F238E27FC236}">
                <a16:creationId xmlns:a16="http://schemas.microsoft.com/office/drawing/2014/main" id="{5C8BB87D-AFBE-45DF-A04A-4E245854822F}"/>
              </a:ext>
            </a:extLst>
          </p:cNvPr>
          <p:cNvSpPr>
            <a:spLocks/>
          </p:cNvSpPr>
          <p:nvPr userDrawn="1"/>
        </p:nvSpPr>
        <p:spPr bwMode="auto">
          <a:xfrm>
            <a:off x="4219576" y="2622550"/>
            <a:ext cx="105966" cy="141288"/>
          </a:xfrm>
          <a:custGeom>
            <a:avLst/>
            <a:gdLst>
              <a:gd name="T0" fmla="*/ 3 w 21"/>
              <a:gd name="T1" fmla="*/ 16 h 20"/>
              <a:gd name="T2" fmla="*/ 7 w 21"/>
              <a:gd name="T3" fmla="*/ 14 h 20"/>
              <a:gd name="T4" fmla="*/ 10 w 21"/>
              <a:gd name="T5" fmla="*/ 16 h 20"/>
              <a:gd name="T6" fmla="*/ 13 w 21"/>
              <a:gd name="T7" fmla="*/ 17 h 20"/>
              <a:gd name="T8" fmla="*/ 14 w 21"/>
              <a:gd name="T9" fmla="*/ 20 h 20"/>
              <a:gd name="T10" fmla="*/ 14 w 21"/>
              <a:gd name="T11" fmla="*/ 17 h 20"/>
              <a:gd name="T12" fmla="*/ 15 w 21"/>
              <a:gd name="T13" fmla="*/ 14 h 20"/>
              <a:gd name="T14" fmla="*/ 17 w 21"/>
              <a:gd name="T15" fmla="*/ 12 h 20"/>
              <a:gd name="T16" fmla="*/ 19 w 21"/>
              <a:gd name="T17" fmla="*/ 9 h 20"/>
              <a:gd name="T18" fmla="*/ 18 w 21"/>
              <a:gd name="T19" fmla="*/ 7 h 20"/>
              <a:gd name="T20" fmla="*/ 20 w 21"/>
              <a:gd name="T21" fmla="*/ 4 h 20"/>
              <a:gd name="T22" fmla="*/ 20 w 21"/>
              <a:gd name="T23" fmla="*/ 1 h 20"/>
              <a:gd name="T24" fmla="*/ 19 w 21"/>
              <a:gd name="T25" fmla="*/ 1 h 20"/>
              <a:gd name="T26" fmla="*/ 18 w 21"/>
              <a:gd name="T27" fmla="*/ 0 h 20"/>
              <a:gd name="T28" fmla="*/ 16 w 21"/>
              <a:gd name="T29" fmla="*/ 0 h 20"/>
              <a:gd name="T30" fmla="*/ 15 w 21"/>
              <a:gd name="T31" fmla="*/ 0 h 20"/>
              <a:gd name="T32" fmla="*/ 15 w 21"/>
              <a:gd name="T33" fmla="*/ 0 h 20"/>
              <a:gd name="T34" fmla="*/ 14 w 21"/>
              <a:gd name="T35" fmla="*/ 0 h 20"/>
              <a:gd name="T36" fmla="*/ 12 w 21"/>
              <a:gd name="T37" fmla="*/ 1 h 20"/>
              <a:gd name="T38" fmla="*/ 11 w 21"/>
              <a:gd name="T39" fmla="*/ 2 h 20"/>
              <a:gd name="T40" fmla="*/ 11 w 21"/>
              <a:gd name="T41" fmla="*/ 3 h 20"/>
              <a:gd name="T42" fmla="*/ 12 w 21"/>
              <a:gd name="T43" fmla="*/ 4 h 20"/>
              <a:gd name="T44" fmla="*/ 13 w 21"/>
              <a:gd name="T45" fmla="*/ 4 h 20"/>
              <a:gd name="T46" fmla="*/ 12 w 21"/>
              <a:gd name="T47" fmla="*/ 6 h 20"/>
              <a:gd name="T48" fmla="*/ 14 w 21"/>
              <a:gd name="T49" fmla="*/ 6 h 20"/>
              <a:gd name="T50" fmla="*/ 13 w 21"/>
              <a:gd name="T51" fmla="*/ 6 h 20"/>
              <a:gd name="T52" fmla="*/ 13 w 21"/>
              <a:gd name="T53" fmla="*/ 7 h 20"/>
              <a:gd name="T54" fmla="*/ 12 w 21"/>
              <a:gd name="T55" fmla="*/ 8 h 20"/>
              <a:gd name="T56" fmla="*/ 10 w 21"/>
              <a:gd name="T57" fmla="*/ 8 h 20"/>
              <a:gd name="T58" fmla="*/ 9 w 21"/>
              <a:gd name="T59" fmla="*/ 7 h 20"/>
              <a:gd name="T60" fmla="*/ 9 w 21"/>
              <a:gd name="T61" fmla="*/ 6 h 20"/>
              <a:gd name="T62" fmla="*/ 10 w 21"/>
              <a:gd name="T63" fmla="*/ 6 h 20"/>
              <a:gd name="T64" fmla="*/ 10 w 21"/>
              <a:gd name="T65" fmla="*/ 5 h 20"/>
              <a:gd name="T66" fmla="*/ 9 w 21"/>
              <a:gd name="T67" fmla="*/ 3 h 20"/>
              <a:gd name="T68" fmla="*/ 8 w 21"/>
              <a:gd name="T69" fmla="*/ 3 h 20"/>
              <a:gd name="T70" fmla="*/ 6 w 21"/>
              <a:gd name="T71" fmla="*/ 9 h 20"/>
              <a:gd name="T72" fmla="*/ 5 w 21"/>
              <a:gd name="T73" fmla="*/ 11 h 20"/>
              <a:gd name="T74" fmla="*/ 4 w 21"/>
              <a:gd name="T75" fmla="*/ 11 h 20"/>
              <a:gd name="T76" fmla="*/ 5 w 21"/>
              <a:gd name="T77" fmla="*/ 12 h 20"/>
              <a:gd name="T78" fmla="*/ 7 w 21"/>
              <a:gd name="T79" fmla="*/ 12 h 20"/>
              <a:gd name="T80" fmla="*/ 8 w 21"/>
              <a:gd name="T81" fmla="*/ 12 h 20"/>
              <a:gd name="T82" fmla="*/ 7 w 21"/>
              <a:gd name="T83" fmla="*/ 12 h 20"/>
              <a:gd name="T84" fmla="*/ 5 w 21"/>
              <a:gd name="T85" fmla="*/ 12 h 20"/>
              <a:gd name="T86" fmla="*/ 4 w 21"/>
              <a:gd name="T87" fmla="*/ 11 h 20"/>
              <a:gd name="T88" fmla="*/ 4 w 21"/>
              <a:gd name="T89" fmla="*/ 12 h 20"/>
              <a:gd name="T90" fmla="*/ 5 w 21"/>
              <a:gd name="T91" fmla="*/ 12 h 20"/>
              <a:gd name="T92" fmla="*/ 6 w 21"/>
              <a:gd name="T93" fmla="*/ 13 h 20"/>
              <a:gd name="T94" fmla="*/ 4 w 21"/>
              <a:gd name="T95" fmla="*/ 13 h 20"/>
              <a:gd name="T96" fmla="*/ 5 w 21"/>
              <a:gd name="T97" fmla="*/ 13 h 20"/>
              <a:gd name="T98" fmla="*/ 4 w 21"/>
              <a:gd name="T99" fmla="*/ 13 h 20"/>
              <a:gd name="T100" fmla="*/ 5 w 21"/>
              <a:gd name="T101" fmla="*/ 14 h 20"/>
              <a:gd name="T102" fmla="*/ 4 w 21"/>
              <a:gd name="T103" fmla="*/ 14 h 20"/>
              <a:gd name="T104" fmla="*/ 2 w 21"/>
              <a:gd name="T105" fmla="*/ 13 h 20"/>
              <a:gd name="T106" fmla="*/ 3 w 21"/>
              <a:gd name="T107" fmla="*/ 13 h 20"/>
              <a:gd name="T108" fmla="*/ 2 w 21"/>
              <a:gd name="T109" fmla="*/ 13 h 20"/>
              <a:gd name="T110" fmla="*/ 1 w 21"/>
              <a:gd name="T111" fmla="*/ 14 h 20"/>
              <a:gd name="T112" fmla="*/ 2 w 21"/>
              <a:gd name="T113" fmla="*/ 14 h 20"/>
              <a:gd name="T114" fmla="*/ 4 w 21"/>
              <a:gd name="T115" fmla="*/ 14 h 20"/>
              <a:gd name="T116" fmla="*/ 5 w 21"/>
              <a:gd name="T117" fmla="*/ 15 h 20"/>
              <a:gd name="T118" fmla="*/ 4 w 21"/>
              <a:gd name="T119" fmla="*/ 15 h 20"/>
              <a:gd name="T120" fmla="*/ 2 w 21"/>
              <a:gd name="T121" fmla="*/ 15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1" h="20"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4"/>
                  <a:pt x="6" y="14"/>
                  <a:pt x="6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10" y="16"/>
                  <a:pt x="10" y="16"/>
                  <a:pt x="10" y="16"/>
                </a:cubicBezTo>
                <a:cubicBezTo>
                  <a:pt x="10" y="16"/>
                  <a:pt x="10" y="16"/>
                  <a:pt x="10" y="16"/>
                </a:cubicBezTo>
                <a:cubicBezTo>
                  <a:pt x="10" y="16"/>
                  <a:pt x="10" y="16"/>
                  <a:pt x="10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7"/>
                  <a:pt x="12" y="17"/>
                  <a:pt x="12" y="17"/>
                </a:cubicBezTo>
                <a:cubicBezTo>
                  <a:pt x="12" y="17"/>
                  <a:pt x="12" y="17"/>
                  <a:pt x="12" y="17"/>
                </a:cubicBezTo>
                <a:cubicBezTo>
                  <a:pt x="13" y="17"/>
                  <a:pt x="12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2" y="18"/>
                  <a:pt x="12" y="18"/>
                  <a:pt x="12" y="18"/>
                </a:cubicBezTo>
                <a:cubicBezTo>
                  <a:pt x="12" y="18"/>
                  <a:pt x="12" y="18"/>
                  <a:pt x="12" y="18"/>
                </a:cubicBezTo>
                <a:cubicBezTo>
                  <a:pt x="12" y="18"/>
                  <a:pt x="12" y="18"/>
                  <a:pt x="12" y="18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3" y="20"/>
                  <a:pt x="13" y="20"/>
                  <a:pt x="13" y="20"/>
                </a:cubicBezTo>
                <a:cubicBezTo>
                  <a:pt x="13" y="20"/>
                  <a:pt x="13" y="20"/>
                  <a:pt x="13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8"/>
                  <a:pt x="14" y="18"/>
                  <a:pt x="14" y="18"/>
                </a:cubicBezTo>
                <a:cubicBezTo>
                  <a:pt x="13" y="18"/>
                  <a:pt x="13" y="18"/>
                  <a:pt x="13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7"/>
                  <a:pt x="14" y="17"/>
                  <a:pt x="14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15" y="17"/>
                  <a:pt x="15" y="17"/>
                  <a:pt x="15" y="17"/>
                </a:cubicBezTo>
                <a:cubicBezTo>
                  <a:pt x="15" y="17"/>
                  <a:pt x="15" y="17"/>
                  <a:pt x="15" y="17"/>
                </a:cubicBezTo>
                <a:cubicBezTo>
                  <a:pt x="15" y="17"/>
                  <a:pt x="14" y="17"/>
                  <a:pt x="14" y="17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4"/>
                  <a:pt x="15" y="14"/>
                  <a:pt x="15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5" y="13"/>
                  <a:pt x="15" y="13"/>
                  <a:pt x="15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2"/>
                  <a:pt x="18" y="12"/>
                  <a:pt x="18" y="12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9" y="10"/>
                  <a:pt x="19" y="10"/>
                  <a:pt x="19" y="10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19" y="8"/>
                  <a:pt x="19" y="8"/>
                </a:cubicBezTo>
                <a:cubicBezTo>
                  <a:pt x="19" y="8"/>
                  <a:pt x="20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4"/>
                  <a:pt x="20" y="4"/>
                  <a:pt x="20" y="4"/>
                </a:cubicBezTo>
                <a:cubicBezTo>
                  <a:pt x="21" y="4"/>
                  <a:pt x="21" y="4"/>
                  <a:pt x="21" y="4"/>
                </a:cubicBezTo>
                <a:cubicBezTo>
                  <a:pt x="21" y="4"/>
                  <a:pt x="21" y="4"/>
                  <a:pt x="21" y="4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1"/>
                  <a:pt x="20" y="1"/>
                  <a:pt x="20" y="1"/>
                </a:cubicBezTo>
                <a:cubicBezTo>
                  <a:pt x="20" y="1"/>
                  <a:pt x="20" y="1"/>
                  <a:pt x="20" y="1"/>
                </a:cubicBezTo>
                <a:cubicBezTo>
                  <a:pt x="20" y="1"/>
                  <a:pt x="20" y="1"/>
                  <a:pt x="20" y="1"/>
                </a:cubicBezTo>
                <a:cubicBezTo>
                  <a:pt x="20" y="1"/>
                  <a:pt x="20" y="1"/>
                  <a:pt x="20" y="1"/>
                </a:cubicBezTo>
                <a:cubicBezTo>
                  <a:pt x="20" y="1"/>
                  <a:pt x="20" y="1"/>
                  <a:pt x="20" y="1"/>
                </a:cubicBezTo>
                <a:cubicBezTo>
                  <a:pt x="20" y="1"/>
                  <a:pt x="20" y="1"/>
                  <a:pt x="20" y="1"/>
                </a:cubicBezTo>
                <a:cubicBezTo>
                  <a:pt x="20" y="1"/>
                  <a:pt x="20" y="1"/>
                  <a:pt x="20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6"/>
                  <a:pt x="12" y="6"/>
                  <a:pt x="12" y="6"/>
                </a:cubicBezTo>
                <a:cubicBezTo>
                  <a:pt x="12" y="6"/>
                  <a:pt x="12" y="6"/>
                  <a:pt x="12" y="6"/>
                </a:cubicBezTo>
                <a:cubicBezTo>
                  <a:pt x="12" y="6"/>
                  <a:pt x="12" y="6"/>
                  <a:pt x="12" y="6"/>
                </a:cubicBezTo>
                <a:cubicBezTo>
                  <a:pt x="12" y="6"/>
                  <a:pt x="12" y="6"/>
                  <a:pt x="12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6"/>
                  <a:pt x="10" y="6"/>
                  <a:pt x="10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3"/>
                  <a:pt x="8" y="3"/>
                  <a:pt x="8" y="3"/>
                </a:cubicBezTo>
                <a:cubicBezTo>
                  <a:pt x="8" y="3"/>
                  <a:pt x="8" y="3"/>
                  <a:pt x="8" y="3"/>
                </a:cubicBezTo>
                <a:cubicBezTo>
                  <a:pt x="8" y="3"/>
                  <a:pt x="8" y="3"/>
                  <a:pt x="8" y="3"/>
                </a:cubicBezTo>
                <a:cubicBezTo>
                  <a:pt x="8" y="3"/>
                  <a:pt x="8" y="3"/>
                  <a:pt x="8" y="3"/>
                </a:cubicBezTo>
                <a:cubicBezTo>
                  <a:pt x="8" y="3"/>
                  <a:pt x="8" y="4"/>
                  <a:pt x="8" y="4"/>
                </a:cubicBezTo>
                <a:cubicBezTo>
                  <a:pt x="8" y="4"/>
                  <a:pt x="8" y="4"/>
                  <a:pt x="8" y="5"/>
                </a:cubicBezTo>
                <a:cubicBezTo>
                  <a:pt x="8" y="5"/>
                  <a:pt x="7" y="5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8"/>
                  <a:pt x="6" y="8"/>
                  <a:pt x="6" y="9"/>
                </a:cubicBezTo>
                <a:cubicBezTo>
                  <a:pt x="6" y="9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3"/>
                  <a:pt x="7" y="13"/>
                  <a:pt x="7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4"/>
                </a:cubicBezTo>
                <a:cubicBezTo>
                  <a:pt x="2" y="14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lnTo>
                  <a:pt x="0" y="15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67" name="Rectangle 93">
            <a:extLst>
              <a:ext uri="{FF2B5EF4-FFF2-40B4-BE49-F238E27FC236}">
                <a16:creationId xmlns:a16="http://schemas.microsoft.com/office/drawing/2014/main" id="{E5A48005-5E75-444D-BA07-E9B0E4665F8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20779" y="2616200"/>
            <a:ext cx="1191" cy="1588"/>
          </a:xfrm>
          <a:prstGeom prst="rect">
            <a:avLst/>
          </a:pr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68" name="Freeform 94">
            <a:extLst>
              <a:ext uri="{FF2B5EF4-FFF2-40B4-BE49-F238E27FC236}">
                <a16:creationId xmlns:a16="http://schemas.microsoft.com/office/drawing/2014/main" id="{D3AE1DA7-8947-4B0E-BE0B-32DB6F2AF397}"/>
              </a:ext>
            </a:extLst>
          </p:cNvPr>
          <p:cNvSpPr>
            <a:spLocks/>
          </p:cNvSpPr>
          <p:nvPr userDrawn="1"/>
        </p:nvSpPr>
        <p:spPr bwMode="auto">
          <a:xfrm>
            <a:off x="4311253" y="2616200"/>
            <a:ext cx="4763" cy="0"/>
          </a:xfrm>
          <a:custGeom>
            <a:avLst/>
            <a:gdLst>
              <a:gd name="T0" fmla="*/ 0 w 4"/>
              <a:gd name="T1" fmla="*/ 0 w 4"/>
              <a:gd name="T2" fmla="*/ 0 w 4"/>
              <a:gd name="T3" fmla="*/ 0 w 4"/>
              <a:gd name="T4" fmla="*/ 0 w 4"/>
              <a:gd name="T5" fmla="*/ 4 w 4"/>
              <a:gd name="T6" fmla="*/ 4 w 4"/>
              <a:gd name="T7" fmla="*/ 0 w 4"/>
              <a:gd name="T8" fmla="*/ 0 w 4"/>
              <a:gd name="T9" fmla="*/ 0 w 4"/>
              <a:gd name="T10" fmla="*/ 0 w 4"/>
              <a:gd name="T11" fmla="*/ 0 w 4"/>
              <a:gd name="T12" fmla="*/ 0 w 4"/>
              <a:gd name="T13" fmla="*/ 0 w 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  <a:cxn ang="0">
                <a:pos x="T7" y="0"/>
              </a:cxn>
              <a:cxn ang="0">
                <a:pos x="T8" y="0"/>
              </a:cxn>
              <a:cxn ang="0">
                <a:pos x="T9" y="0"/>
              </a:cxn>
              <a:cxn ang="0">
                <a:pos x="T10" y="0"/>
              </a:cxn>
              <a:cxn ang="0">
                <a:pos x="T11" y="0"/>
              </a:cxn>
              <a:cxn ang="0">
                <a:pos x="T12" y="0"/>
              </a:cxn>
              <a:cxn ang="0">
                <a:pos x="T13" y="0"/>
              </a:cxn>
            </a:cxnLst>
            <a:rect l="0" t="0" r="r" b="b"/>
            <a:pathLst>
              <a:path w="4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69" name="Freeform 95">
            <a:extLst>
              <a:ext uri="{FF2B5EF4-FFF2-40B4-BE49-F238E27FC236}">
                <a16:creationId xmlns:a16="http://schemas.microsoft.com/office/drawing/2014/main" id="{163BB518-75A6-4F42-A6E2-6FD45AB05DF5}"/>
              </a:ext>
            </a:extLst>
          </p:cNvPr>
          <p:cNvSpPr>
            <a:spLocks/>
          </p:cNvSpPr>
          <p:nvPr userDrawn="1"/>
        </p:nvSpPr>
        <p:spPr bwMode="auto">
          <a:xfrm>
            <a:off x="4300538" y="2616200"/>
            <a:ext cx="4763" cy="6350"/>
          </a:xfrm>
          <a:custGeom>
            <a:avLst/>
            <a:gdLst>
              <a:gd name="T0" fmla="*/ 1 w 1"/>
              <a:gd name="T1" fmla="*/ 1 h 1"/>
              <a:gd name="T2" fmla="*/ 1 w 1"/>
              <a:gd name="T3" fmla="*/ 1 h 1"/>
              <a:gd name="T4" fmla="*/ 1 w 1"/>
              <a:gd name="T5" fmla="*/ 1 h 1"/>
              <a:gd name="T6" fmla="*/ 1 w 1"/>
              <a:gd name="T7" fmla="*/ 1 h 1"/>
              <a:gd name="T8" fmla="*/ 1 w 1"/>
              <a:gd name="T9" fmla="*/ 1 h 1"/>
              <a:gd name="T10" fmla="*/ 1 w 1"/>
              <a:gd name="T11" fmla="*/ 0 h 1"/>
              <a:gd name="T12" fmla="*/ 1 w 1"/>
              <a:gd name="T13" fmla="*/ 0 h 1"/>
              <a:gd name="T14" fmla="*/ 1 w 1"/>
              <a:gd name="T15" fmla="*/ 0 h 1"/>
              <a:gd name="T16" fmla="*/ 0 w 1"/>
              <a:gd name="T17" fmla="*/ 0 h 1"/>
              <a:gd name="T18" fmla="*/ 0 w 1"/>
              <a:gd name="T19" fmla="*/ 0 h 1"/>
              <a:gd name="T20" fmla="*/ 0 w 1"/>
              <a:gd name="T21" fmla="*/ 0 h 1"/>
              <a:gd name="T22" fmla="*/ 0 w 1"/>
              <a:gd name="T23" fmla="*/ 0 h 1"/>
              <a:gd name="T24" fmla="*/ 0 w 1"/>
              <a:gd name="T25" fmla="*/ 1 h 1"/>
              <a:gd name="T26" fmla="*/ 0 w 1"/>
              <a:gd name="T27" fmla="*/ 1 h 1"/>
              <a:gd name="T28" fmla="*/ 0 w 1"/>
              <a:gd name="T29" fmla="*/ 1 h 1"/>
              <a:gd name="T30" fmla="*/ 0 w 1"/>
              <a:gd name="T31" fmla="*/ 1 h 1"/>
              <a:gd name="T32" fmla="*/ 0 w 1"/>
              <a:gd name="T33" fmla="*/ 1 h 1"/>
              <a:gd name="T34" fmla="*/ 0 w 1"/>
              <a:gd name="T35" fmla="*/ 1 h 1"/>
              <a:gd name="T36" fmla="*/ 0 w 1"/>
              <a:gd name="T37" fmla="*/ 1 h 1"/>
              <a:gd name="T38" fmla="*/ 1 w 1"/>
              <a:gd name="T39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70" name="Freeform 96">
            <a:extLst>
              <a:ext uri="{FF2B5EF4-FFF2-40B4-BE49-F238E27FC236}">
                <a16:creationId xmlns:a16="http://schemas.microsoft.com/office/drawing/2014/main" id="{5E376E70-D844-4CE3-94CB-990FC2443D09}"/>
              </a:ext>
            </a:extLst>
          </p:cNvPr>
          <p:cNvSpPr>
            <a:spLocks/>
          </p:cNvSpPr>
          <p:nvPr userDrawn="1"/>
        </p:nvSpPr>
        <p:spPr bwMode="auto">
          <a:xfrm>
            <a:off x="4291013" y="2616200"/>
            <a:ext cx="9525" cy="6350"/>
          </a:xfrm>
          <a:custGeom>
            <a:avLst/>
            <a:gdLst>
              <a:gd name="T0" fmla="*/ 1 w 2"/>
              <a:gd name="T1" fmla="*/ 1 h 1"/>
              <a:gd name="T2" fmla="*/ 1 w 2"/>
              <a:gd name="T3" fmla="*/ 0 h 1"/>
              <a:gd name="T4" fmla="*/ 1 w 2"/>
              <a:gd name="T5" fmla="*/ 1 h 1"/>
              <a:gd name="T6" fmla="*/ 2 w 2"/>
              <a:gd name="T7" fmla="*/ 0 h 1"/>
              <a:gd name="T8" fmla="*/ 2 w 2"/>
              <a:gd name="T9" fmla="*/ 0 h 1"/>
              <a:gd name="T10" fmla="*/ 2 w 2"/>
              <a:gd name="T11" fmla="*/ 0 h 1"/>
              <a:gd name="T12" fmla="*/ 1 w 2"/>
              <a:gd name="T13" fmla="*/ 0 h 1"/>
              <a:gd name="T14" fmla="*/ 1 w 2"/>
              <a:gd name="T15" fmla="*/ 0 h 1"/>
              <a:gd name="T16" fmla="*/ 1 w 2"/>
              <a:gd name="T17" fmla="*/ 0 h 1"/>
              <a:gd name="T18" fmla="*/ 1 w 2"/>
              <a:gd name="T19" fmla="*/ 0 h 1"/>
              <a:gd name="T20" fmla="*/ 1 w 2"/>
              <a:gd name="T21" fmla="*/ 1 h 1"/>
              <a:gd name="T22" fmla="*/ 0 w 2"/>
              <a:gd name="T23" fmla="*/ 1 h 1"/>
              <a:gd name="T24" fmla="*/ 0 w 2"/>
              <a:gd name="T25" fmla="*/ 1 h 1"/>
              <a:gd name="T26" fmla="*/ 0 w 2"/>
              <a:gd name="T27" fmla="*/ 1 h 1"/>
              <a:gd name="T28" fmla="*/ 0 w 2"/>
              <a:gd name="T29" fmla="*/ 1 h 1"/>
              <a:gd name="T30" fmla="*/ 0 w 2"/>
              <a:gd name="T31" fmla="*/ 1 h 1"/>
              <a:gd name="T32" fmla="*/ 0 w 2"/>
              <a:gd name="T33" fmla="*/ 1 h 1"/>
              <a:gd name="T34" fmla="*/ 0 w 2"/>
              <a:gd name="T35" fmla="*/ 1 h 1"/>
              <a:gd name="T36" fmla="*/ 0 w 2"/>
              <a:gd name="T37" fmla="*/ 1 h 1"/>
              <a:gd name="T38" fmla="*/ 0 w 2"/>
              <a:gd name="T39" fmla="*/ 1 h 1"/>
              <a:gd name="T40" fmla="*/ 0 w 2"/>
              <a:gd name="T41" fmla="*/ 1 h 1"/>
              <a:gd name="T42" fmla="*/ 0 w 2"/>
              <a:gd name="T43" fmla="*/ 1 h 1"/>
              <a:gd name="T44" fmla="*/ 0 w 2"/>
              <a:gd name="T45" fmla="*/ 1 h 1"/>
              <a:gd name="T46" fmla="*/ 0 w 2"/>
              <a:gd name="T47" fmla="*/ 1 h 1"/>
              <a:gd name="T48" fmla="*/ 1 w 2"/>
              <a:gd name="T49" fmla="*/ 1 h 1"/>
              <a:gd name="T50" fmla="*/ 1 w 2"/>
              <a:gd name="T51" fmla="*/ 1 h 1"/>
              <a:gd name="T52" fmla="*/ 1 w 2"/>
              <a:gd name="T53" fmla="*/ 1 h 1"/>
              <a:gd name="T54" fmla="*/ 1 w 2"/>
              <a:gd name="T55" fmla="*/ 1 h 1"/>
              <a:gd name="T56" fmla="*/ 1 w 2"/>
              <a:gd name="T5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" h="1">
                <a:moveTo>
                  <a:pt x="1" y="1"/>
                </a:move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71" name="Freeform 97">
            <a:extLst>
              <a:ext uri="{FF2B5EF4-FFF2-40B4-BE49-F238E27FC236}">
                <a16:creationId xmlns:a16="http://schemas.microsoft.com/office/drawing/2014/main" id="{AD107179-C952-461D-969B-6DA9AEC7611F}"/>
              </a:ext>
            </a:extLst>
          </p:cNvPr>
          <p:cNvSpPr>
            <a:spLocks/>
          </p:cNvSpPr>
          <p:nvPr userDrawn="1"/>
        </p:nvSpPr>
        <p:spPr bwMode="auto">
          <a:xfrm>
            <a:off x="4280297" y="2630488"/>
            <a:ext cx="4763" cy="0"/>
          </a:xfrm>
          <a:custGeom>
            <a:avLst/>
            <a:gdLst>
              <a:gd name="T0" fmla="*/ 0 w 4"/>
              <a:gd name="T1" fmla="*/ 0 w 4"/>
              <a:gd name="T2" fmla="*/ 4 w 4"/>
              <a:gd name="T3" fmla="*/ 4 w 4"/>
              <a:gd name="T4" fmla="*/ 4 w 4"/>
              <a:gd name="T5" fmla="*/ 4 w 4"/>
              <a:gd name="T6" fmla="*/ 4 w 4"/>
              <a:gd name="T7" fmla="*/ 4 w 4"/>
              <a:gd name="T8" fmla="*/ 4 w 4"/>
              <a:gd name="T9" fmla="*/ 4 w 4"/>
              <a:gd name="T10" fmla="*/ 4 w 4"/>
              <a:gd name="T11" fmla="*/ 4 w 4"/>
              <a:gd name="T12" fmla="*/ 4 w 4"/>
              <a:gd name="T13" fmla="*/ 4 w 4"/>
              <a:gd name="T14" fmla="*/ 4 w 4"/>
              <a:gd name="T15" fmla="*/ 4 w 4"/>
              <a:gd name="T16" fmla="*/ 4 w 4"/>
              <a:gd name="T17" fmla="*/ 4 w 4"/>
              <a:gd name="T18" fmla="*/ 4 w 4"/>
              <a:gd name="T19" fmla="*/ 4 w 4"/>
              <a:gd name="T20" fmla="*/ 0 w 4"/>
              <a:gd name="T21" fmla="*/ 0 w 4"/>
              <a:gd name="T22" fmla="*/ 0 w 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  <a:cxn ang="0">
                <a:pos x="T7" y="0"/>
              </a:cxn>
              <a:cxn ang="0">
                <a:pos x="T8" y="0"/>
              </a:cxn>
              <a:cxn ang="0">
                <a:pos x="T9" y="0"/>
              </a:cxn>
              <a:cxn ang="0">
                <a:pos x="T10" y="0"/>
              </a:cxn>
              <a:cxn ang="0">
                <a:pos x="T11" y="0"/>
              </a:cxn>
              <a:cxn ang="0">
                <a:pos x="T12" y="0"/>
              </a:cxn>
              <a:cxn ang="0">
                <a:pos x="T13" y="0"/>
              </a:cxn>
              <a:cxn ang="0">
                <a:pos x="T14" y="0"/>
              </a:cxn>
              <a:cxn ang="0">
                <a:pos x="T15" y="0"/>
              </a:cxn>
              <a:cxn ang="0">
                <a:pos x="T16" y="0"/>
              </a:cxn>
              <a:cxn ang="0">
                <a:pos x="T17" y="0"/>
              </a:cxn>
              <a:cxn ang="0">
                <a:pos x="T18" y="0"/>
              </a:cxn>
              <a:cxn ang="0">
                <a:pos x="T19" y="0"/>
              </a:cxn>
              <a:cxn ang="0">
                <a:pos x="T20" y="0"/>
              </a:cxn>
              <a:cxn ang="0">
                <a:pos x="T21" y="0"/>
              </a:cxn>
              <a:cxn ang="0">
                <a:pos x="T22" y="0"/>
              </a:cxn>
            </a:cxnLst>
            <a:rect l="0" t="0" r="r" b="b"/>
            <a:pathLst>
              <a:path w="4">
                <a:moveTo>
                  <a:pt x="0" y="0"/>
                </a:move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72" name="Freeform 98">
            <a:extLst>
              <a:ext uri="{FF2B5EF4-FFF2-40B4-BE49-F238E27FC236}">
                <a16:creationId xmlns:a16="http://schemas.microsoft.com/office/drawing/2014/main" id="{29BD542C-04C8-472E-A56F-F047AFEACBD1}"/>
              </a:ext>
            </a:extLst>
          </p:cNvPr>
          <p:cNvSpPr>
            <a:spLocks/>
          </p:cNvSpPr>
          <p:nvPr userDrawn="1"/>
        </p:nvSpPr>
        <p:spPr bwMode="auto">
          <a:xfrm>
            <a:off x="4275535" y="2636838"/>
            <a:ext cx="4763" cy="6350"/>
          </a:xfrm>
          <a:custGeom>
            <a:avLst/>
            <a:gdLst>
              <a:gd name="T0" fmla="*/ 4 w 4"/>
              <a:gd name="T1" fmla="*/ 0 h 4"/>
              <a:gd name="T2" fmla="*/ 4 w 4"/>
              <a:gd name="T3" fmla="*/ 0 h 4"/>
              <a:gd name="T4" fmla="*/ 4 w 4"/>
              <a:gd name="T5" fmla="*/ 0 h 4"/>
              <a:gd name="T6" fmla="*/ 4 w 4"/>
              <a:gd name="T7" fmla="*/ 0 h 4"/>
              <a:gd name="T8" fmla="*/ 4 w 4"/>
              <a:gd name="T9" fmla="*/ 0 h 4"/>
              <a:gd name="T10" fmla="*/ 4 w 4"/>
              <a:gd name="T11" fmla="*/ 0 h 4"/>
              <a:gd name="T12" fmla="*/ 4 w 4"/>
              <a:gd name="T13" fmla="*/ 0 h 4"/>
              <a:gd name="T14" fmla="*/ 4 w 4"/>
              <a:gd name="T15" fmla="*/ 0 h 4"/>
              <a:gd name="T16" fmla="*/ 4 w 4"/>
              <a:gd name="T17" fmla="*/ 0 h 4"/>
              <a:gd name="T18" fmla="*/ 4 w 4"/>
              <a:gd name="T19" fmla="*/ 0 h 4"/>
              <a:gd name="T20" fmla="*/ 0 w 4"/>
              <a:gd name="T21" fmla="*/ 0 h 4"/>
              <a:gd name="T22" fmla="*/ 0 w 4"/>
              <a:gd name="T23" fmla="*/ 0 h 4"/>
              <a:gd name="T24" fmla="*/ 0 w 4"/>
              <a:gd name="T25" fmla="*/ 4 h 4"/>
              <a:gd name="T26" fmla="*/ 0 w 4"/>
              <a:gd name="T27" fmla="*/ 4 h 4"/>
              <a:gd name="T28" fmla="*/ 0 w 4"/>
              <a:gd name="T29" fmla="*/ 4 h 4"/>
              <a:gd name="T30" fmla="*/ 4 w 4"/>
              <a:gd name="T31" fmla="*/ 4 h 4"/>
              <a:gd name="T32" fmla="*/ 4 w 4"/>
              <a:gd name="T33" fmla="*/ 4 h 4"/>
              <a:gd name="T34" fmla="*/ 4 w 4"/>
              <a:gd name="T35" fmla="*/ 4 h 4"/>
              <a:gd name="T36" fmla="*/ 4 w 4"/>
              <a:gd name="T37" fmla="*/ 4 h 4"/>
              <a:gd name="T38" fmla="*/ 4 w 4"/>
              <a:gd name="T39" fmla="*/ 4 h 4"/>
              <a:gd name="T40" fmla="*/ 4 w 4"/>
              <a:gd name="T41" fmla="*/ 4 h 4"/>
              <a:gd name="T42" fmla="*/ 4 w 4"/>
              <a:gd name="T43" fmla="*/ 0 h 4"/>
              <a:gd name="T44" fmla="*/ 4 w 4"/>
              <a:gd name="T45" fmla="*/ 0 h 4"/>
              <a:gd name="T46" fmla="*/ 4 w 4"/>
              <a:gd name="T47" fmla="*/ 0 h 4"/>
              <a:gd name="T48" fmla="*/ 4 w 4"/>
              <a:gd name="T49" fmla="*/ 0 h 4"/>
              <a:gd name="T50" fmla="*/ 4 w 4"/>
              <a:gd name="T51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" h="4">
                <a:moveTo>
                  <a:pt x="4" y="0"/>
                </a:move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73" name="Freeform 99">
            <a:extLst>
              <a:ext uri="{FF2B5EF4-FFF2-40B4-BE49-F238E27FC236}">
                <a16:creationId xmlns:a16="http://schemas.microsoft.com/office/drawing/2014/main" id="{37CED74A-0079-4125-B133-0D02215B94FB}"/>
              </a:ext>
            </a:extLst>
          </p:cNvPr>
          <p:cNvSpPr>
            <a:spLocks/>
          </p:cNvSpPr>
          <p:nvPr userDrawn="1"/>
        </p:nvSpPr>
        <p:spPr bwMode="auto">
          <a:xfrm>
            <a:off x="4270772" y="2665413"/>
            <a:ext cx="14288" cy="14288"/>
          </a:xfrm>
          <a:custGeom>
            <a:avLst/>
            <a:gdLst>
              <a:gd name="T0" fmla="*/ 0 w 3"/>
              <a:gd name="T1" fmla="*/ 2 h 2"/>
              <a:gd name="T2" fmla="*/ 0 w 3"/>
              <a:gd name="T3" fmla="*/ 2 h 2"/>
              <a:gd name="T4" fmla="*/ 0 w 3"/>
              <a:gd name="T5" fmla="*/ 1 h 2"/>
              <a:gd name="T6" fmla="*/ 0 w 3"/>
              <a:gd name="T7" fmla="*/ 1 h 2"/>
              <a:gd name="T8" fmla="*/ 0 w 3"/>
              <a:gd name="T9" fmla="*/ 1 h 2"/>
              <a:gd name="T10" fmla="*/ 0 w 3"/>
              <a:gd name="T11" fmla="*/ 1 h 2"/>
              <a:gd name="T12" fmla="*/ 1 w 3"/>
              <a:gd name="T13" fmla="*/ 1 h 2"/>
              <a:gd name="T14" fmla="*/ 1 w 3"/>
              <a:gd name="T15" fmla="*/ 1 h 2"/>
              <a:gd name="T16" fmla="*/ 1 w 3"/>
              <a:gd name="T17" fmla="*/ 1 h 2"/>
              <a:gd name="T18" fmla="*/ 1 w 3"/>
              <a:gd name="T19" fmla="*/ 1 h 2"/>
              <a:gd name="T20" fmla="*/ 1 w 3"/>
              <a:gd name="T21" fmla="*/ 1 h 2"/>
              <a:gd name="T22" fmla="*/ 1 w 3"/>
              <a:gd name="T23" fmla="*/ 1 h 2"/>
              <a:gd name="T24" fmla="*/ 1 w 3"/>
              <a:gd name="T25" fmla="*/ 0 h 2"/>
              <a:gd name="T26" fmla="*/ 1 w 3"/>
              <a:gd name="T27" fmla="*/ 0 h 2"/>
              <a:gd name="T28" fmla="*/ 2 w 3"/>
              <a:gd name="T29" fmla="*/ 0 h 2"/>
              <a:gd name="T30" fmla="*/ 2 w 3"/>
              <a:gd name="T31" fmla="*/ 0 h 2"/>
              <a:gd name="T32" fmla="*/ 2 w 3"/>
              <a:gd name="T33" fmla="*/ 0 h 2"/>
              <a:gd name="T34" fmla="*/ 2 w 3"/>
              <a:gd name="T35" fmla="*/ 0 h 2"/>
              <a:gd name="T36" fmla="*/ 2 w 3"/>
              <a:gd name="T37" fmla="*/ 0 h 2"/>
              <a:gd name="T38" fmla="*/ 2 w 3"/>
              <a:gd name="T39" fmla="*/ 0 h 2"/>
              <a:gd name="T40" fmla="*/ 3 w 3"/>
              <a:gd name="T41" fmla="*/ 0 h 2"/>
              <a:gd name="T42" fmla="*/ 3 w 3"/>
              <a:gd name="T43" fmla="*/ 0 h 2"/>
              <a:gd name="T44" fmla="*/ 3 w 3"/>
              <a:gd name="T45" fmla="*/ 0 h 2"/>
              <a:gd name="T46" fmla="*/ 3 w 3"/>
              <a:gd name="T47" fmla="*/ 0 h 2"/>
              <a:gd name="T48" fmla="*/ 3 w 3"/>
              <a:gd name="T49" fmla="*/ 0 h 2"/>
              <a:gd name="T50" fmla="*/ 3 w 3"/>
              <a:gd name="T51" fmla="*/ 0 h 2"/>
              <a:gd name="T52" fmla="*/ 3 w 3"/>
              <a:gd name="T53" fmla="*/ 1 h 2"/>
              <a:gd name="T54" fmla="*/ 3 w 3"/>
              <a:gd name="T55" fmla="*/ 1 h 2"/>
              <a:gd name="T56" fmla="*/ 3 w 3"/>
              <a:gd name="T57" fmla="*/ 1 h 2"/>
              <a:gd name="T58" fmla="*/ 3 w 3"/>
              <a:gd name="T59" fmla="*/ 1 h 2"/>
              <a:gd name="T60" fmla="*/ 3 w 3"/>
              <a:gd name="T61" fmla="*/ 1 h 2"/>
              <a:gd name="T62" fmla="*/ 3 w 3"/>
              <a:gd name="T63" fmla="*/ 1 h 2"/>
              <a:gd name="T64" fmla="*/ 3 w 3"/>
              <a:gd name="T65" fmla="*/ 1 h 2"/>
              <a:gd name="T66" fmla="*/ 2 w 3"/>
              <a:gd name="T67" fmla="*/ 1 h 2"/>
              <a:gd name="T68" fmla="*/ 2 w 3"/>
              <a:gd name="T69" fmla="*/ 2 h 2"/>
              <a:gd name="T70" fmla="*/ 2 w 3"/>
              <a:gd name="T71" fmla="*/ 2 h 2"/>
              <a:gd name="T72" fmla="*/ 2 w 3"/>
              <a:gd name="T73" fmla="*/ 2 h 2"/>
              <a:gd name="T74" fmla="*/ 2 w 3"/>
              <a:gd name="T75" fmla="*/ 2 h 2"/>
              <a:gd name="T76" fmla="*/ 2 w 3"/>
              <a:gd name="T77" fmla="*/ 2 h 2"/>
              <a:gd name="T78" fmla="*/ 2 w 3"/>
              <a:gd name="T79" fmla="*/ 2 h 2"/>
              <a:gd name="T80" fmla="*/ 2 w 3"/>
              <a:gd name="T81" fmla="*/ 2 h 2"/>
              <a:gd name="T82" fmla="*/ 2 w 3"/>
              <a:gd name="T83" fmla="*/ 2 h 2"/>
              <a:gd name="T84" fmla="*/ 2 w 3"/>
              <a:gd name="T85" fmla="*/ 2 h 2"/>
              <a:gd name="T86" fmla="*/ 1 w 3"/>
              <a:gd name="T87" fmla="*/ 2 h 2"/>
              <a:gd name="T88" fmla="*/ 1 w 3"/>
              <a:gd name="T89" fmla="*/ 2 h 2"/>
              <a:gd name="T90" fmla="*/ 1 w 3"/>
              <a:gd name="T91" fmla="*/ 2 h 2"/>
              <a:gd name="T92" fmla="*/ 0 w 3"/>
              <a:gd name="T93" fmla="*/ 2 h 2"/>
              <a:gd name="T94" fmla="*/ 0 w 3"/>
              <a:gd name="T9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" h="2"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74" name="Freeform 100">
            <a:extLst>
              <a:ext uri="{FF2B5EF4-FFF2-40B4-BE49-F238E27FC236}">
                <a16:creationId xmlns:a16="http://schemas.microsoft.com/office/drawing/2014/main" id="{6263A953-0FDD-4A41-8997-6E10DE8B62B3}"/>
              </a:ext>
            </a:extLst>
          </p:cNvPr>
          <p:cNvSpPr>
            <a:spLocks/>
          </p:cNvSpPr>
          <p:nvPr userDrawn="1"/>
        </p:nvSpPr>
        <p:spPr bwMode="auto">
          <a:xfrm>
            <a:off x="4280298" y="2919414"/>
            <a:ext cx="132160" cy="104775"/>
          </a:xfrm>
          <a:custGeom>
            <a:avLst/>
            <a:gdLst>
              <a:gd name="T0" fmla="*/ 25 w 26"/>
              <a:gd name="T1" fmla="*/ 6 h 15"/>
              <a:gd name="T2" fmla="*/ 24 w 26"/>
              <a:gd name="T3" fmla="*/ 7 h 15"/>
              <a:gd name="T4" fmla="*/ 23 w 26"/>
              <a:gd name="T5" fmla="*/ 7 h 15"/>
              <a:gd name="T6" fmla="*/ 21 w 26"/>
              <a:gd name="T7" fmla="*/ 6 h 15"/>
              <a:gd name="T8" fmla="*/ 20 w 26"/>
              <a:gd name="T9" fmla="*/ 5 h 15"/>
              <a:gd name="T10" fmla="*/ 21 w 26"/>
              <a:gd name="T11" fmla="*/ 3 h 15"/>
              <a:gd name="T12" fmla="*/ 20 w 26"/>
              <a:gd name="T13" fmla="*/ 2 h 15"/>
              <a:gd name="T14" fmla="*/ 18 w 26"/>
              <a:gd name="T15" fmla="*/ 1 h 15"/>
              <a:gd name="T16" fmla="*/ 17 w 26"/>
              <a:gd name="T17" fmla="*/ 1 h 15"/>
              <a:gd name="T18" fmla="*/ 16 w 26"/>
              <a:gd name="T19" fmla="*/ 1 h 15"/>
              <a:gd name="T20" fmla="*/ 15 w 26"/>
              <a:gd name="T21" fmla="*/ 0 h 15"/>
              <a:gd name="T22" fmla="*/ 14 w 26"/>
              <a:gd name="T23" fmla="*/ 1 h 15"/>
              <a:gd name="T24" fmla="*/ 14 w 26"/>
              <a:gd name="T25" fmla="*/ 2 h 15"/>
              <a:gd name="T26" fmla="*/ 12 w 26"/>
              <a:gd name="T27" fmla="*/ 2 h 15"/>
              <a:gd name="T28" fmla="*/ 10 w 26"/>
              <a:gd name="T29" fmla="*/ 2 h 15"/>
              <a:gd name="T30" fmla="*/ 9 w 26"/>
              <a:gd name="T31" fmla="*/ 2 h 15"/>
              <a:gd name="T32" fmla="*/ 7 w 26"/>
              <a:gd name="T33" fmla="*/ 3 h 15"/>
              <a:gd name="T34" fmla="*/ 6 w 26"/>
              <a:gd name="T35" fmla="*/ 3 h 15"/>
              <a:gd name="T36" fmla="*/ 5 w 26"/>
              <a:gd name="T37" fmla="*/ 4 h 15"/>
              <a:gd name="T38" fmla="*/ 4 w 26"/>
              <a:gd name="T39" fmla="*/ 5 h 15"/>
              <a:gd name="T40" fmla="*/ 3 w 26"/>
              <a:gd name="T41" fmla="*/ 7 h 15"/>
              <a:gd name="T42" fmla="*/ 2 w 26"/>
              <a:gd name="T43" fmla="*/ 8 h 15"/>
              <a:gd name="T44" fmla="*/ 0 w 26"/>
              <a:gd name="T45" fmla="*/ 10 h 15"/>
              <a:gd name="T46" fmla="*/ 0 w 26"/>
              <a:gd name="T47" fmla="*/ 12 h 15"/>
              <a:gd name="T48" fmla="*/ 1 w 26"/>
              <a:gd name="T49" fmla="*/ 11 h 15"/>
              <a:gd name="T50" fmla="*/ 3 w 26"/>
              <a:gd name="T51" fmla="*/ 10 h 15"/>
              <a:gd name="T52" fmla="*/ 4 w 26"/>
              <a:gd name="T53" fmla="*/ 11 h 15"/>
              <a:gd name="T54" fmla="*/ 5 w 26"/>
              <a:gd name="T55" fmla="*/ 12 h 15"/>
              <a:gd name="T56" fmla="*/ 5 w 26"/>
              <a:gd name="T57" fmla="*/ 13 h 15"/>
              <a:gd name="T58" fmla="*/ 6 w 26"/>
              <a:gd name="T59" fmla="*/ 14 h 15"/>
              <a:gd name="T60" fmla="*/ 7 w 26"/>
              <a:gd name="T61" fmla="*/ 14 h 15"/>
              <a:gd name="T62" fmla="*/ 8 w 26"/>
              <a:gd name="T63" fmla="*/ 14 h 15"/>
              <a:gd name="T64" fmla="*/ 9 w 26"/>
              <a:gd name="T65" fmla="*/ 14 h 15"/>
              <a:gd name="T66" fmla="*/ 11 w 26"/>
              <a:gd name="T67" fmla="*/ 14 h 15"/>
              <a:gd name="T68" fmla="*/ 12 w 26"/>
              <a:gd name="T69" fmla="*/ 13 h 15"/>
              <a:gd name="T70" fmla="*/ 12 w 26"/>
              <a:gd name="T71" fmla="*/ 12 h 15"/>
              <a:gd name="T72" fmla="*/ 12 w 26"/>
              <a:gd name="T73" fmla="*/ 11 h 15"/>
              <a:gd name="T74" fmla="*/ 13 w 26"/>
              <a:gd name="T75" fmla="*/ 11 h 15"/>
              <a:gd name="T76" fmla="*/ 14 w 26"/>
              <a:gd name="T77" fmla="*/ 11 h 15"/>
              <a:gd name="T78" fmla="*/ 14 w 26"/>
              <a:gd name="T79" fmla="*/ 12 h 15"/>
              <a:gd name="T80" fmla="*/ 15 w 26"/>
              <a:gd name="T81" fmla="*/ 13 h 15"/>
              <a:gd name="T82" fmla="*/ 16 w 26"/>
              <a:gd name="T83" fmla="*/ 13 h 15"/>
              <a:gd name="T84" fmla="*/ 16 w 26"/>
              <a:gd name="T85" fmla="*/ 14 h 15"/>
              <a:gd name="T86" fmla="*/ 17 w 26"/>
              <a:gd name="T87" fmla="*/ 15 h 15"/>
              <a:gd name="T88" fmla="*/ 17 w 26"/>
              <a:gd name="T89" fmla="*/ 14 h 15"/>
              <a:gd name="T90" fmla="*/ 18 w 26"/>
              <a:gd name="T91" fmla="*/ 12 h 15"/>
              <a:gd name="T92" fmla="*/ 19 w 26"/>
              <a:gd name="T93" fmla="*/ 11 h 15"/>
              <a:gd name="T94" fmla="*/ 19 w 26"/>
              <a:gd name="T95" fmla="*/ 10 h 15"/>
              <a:gd name="T96" fmla="*/ 20 w 26"/>
              <a:gd name="T97" fmla="*/ 11 h 15"/>
              <a:gd name="T98" fmla="*/ 21 w 26"/>
              <a:gd name="T99" fmla="*/ 11 h 15"/>
              <a:gd name="T100" fmla="*/ 22 w 26"/>
              <a:gd name="T101" fmla="*/ 11 h 15"/>
              <a:gd name="T102" fmla="*/ 23 w 26"/>
              <a:gd name="T103" fmla="*/ 11 h 15"/>
              <a:gd name="T104" fmla="*/ 24 w 26"/>
              <a:gd name="T105" fmla="*/ 12 h 15"/>
              <a:gd name="T106" fmla="*/ 24 w 26"/>
              <a:gd name="T107" fmla="*/ 11 h 15"/>
              <a:gd name="T108" fmla="*/ 23 w 26"/>
              <a:gd name="T109" fmla="*/ 10 h 15"/>
              <a:gd name="T110" fmla="*/ 24 w 26"/>
              <a:gd name="T111" fmla="*/ 9 h 15"/>
              <a:gd name="T112" fmla="*/ 25 w 26"/>
              <a:gd name="T113" fmla="*/ 9 h 15"/>
              <a:gd name="T114" fmla="*/ 25 w 26"/>
              <a:gd name="T115" fmla="*/ 9 h 15"/>
              <a:gd name="T116" fmla="*/ 26 w 26"/>
              <a:gd name="T117" fmla="*/ 7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6" h="15">
                <a:moveTo>
                  <a:pt x="26" y="7"/>
                </a:moveTo>
                <a:cubicBezTo>
                  <a:pt x="26" y="7"/>
                  <a:pt x="26" y="7"/>
                  <a:pt x="26" y="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5" y="6"/>
                  <a:pt x="25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3" y="7"/>
                  <a:pt x="23" y="7"/>
                  <a:pt x="23" y="7"/>
                </a:cubicBezTo>
                <a:cubicBezTo>
                  <a:pt x="23" y="7"/>
                  <a:pt x="23" y="7"/>
                  <a:pt x="23" y="7"/>
                </a:cubicBezTo>
                <a:cubicBezTo>
                  <a:pt x="23" y="7"/>
                  <a:pt x="23" y="7"/>
                  <a:pt x="23" y="7"/>
                </a:cubicBezTo>
                <a:cubicBezTo>
                  <a:pt x="22" y="7"/>
                  <a:pt x="22" y="7"/>
                  <a:pt x="22" y="7"/>
                </a:cubicBezTo>
                <a:cubicBezTo>
                  <a:pt x="22" y="7"/>
                  <a:pt x="22" y="7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5"/>
                  <a:pt x="21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5" y="1"/>
                  <a:pt x="15" y="1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3"/>
                  <a:pt x="9" y="3"/>
                </a:cubicBezTo>
                <a:cubicBezTo>
                  <a:pt x="8" y="3"/>
                  <a:pt x="8" y="3"/>
                  <a:pt x="8" y="3"/>
                </a:cubicBezTo>
                <a:cubicBezTo>
                  <a:pt x="8" y="3"/>
                  <a:pt x="8" y="3"/>
                  <a:pt x="8" y="3"/>
                </a:cubicBezTo>
                <a:cubicBezTo>
                  <a:pt x="8" y="3"/>
                  <a:pt x="7" y="3"/>
                  <a:pt x="7" y="3"/>
                </a:cubicBezTo>
                <a:cubicBezTo>
                  <a:pt x="7" y="2"/>
                  <a:pt x="7" y="2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7"/>
                  <a:pt x="3" y="7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1"/>
                  <a:pt x="1" y="11"/>
                  <a:pt x="1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6" y="13"/>
                  <a:pt x="6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1" y="14"/>
                  <a:pt x="10" y="14"/>
                  <a:pt x="11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1" y="14"/>
                  <a:pt x="12" y="13"/>
                  <a:pt x="12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3"/>
                  <a:pt x="11" y="13"/>
                  <a:pt x="12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1"/>
                  <a:pt x="12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1"/>
                  <a:pt x="14" y="11"/>
                  <a:pt x="14" y="11"/>
                </a:cubicBezTo>
                <a:cubicBezTo>
                  <a:pt x="14" y="11"/>
                  <a:pt x="14" y="11"/>
                  <a:pt x="14" y="11"/>
                </a:cubicBezTo>
                <a:cubicBezTo>
                  <a:pt x="14" y="11"/>
                  <a:pt x="14" y="11"/>
                  <a:pt x="14" y="11"/>
                </a:cubicBezTo>
                <a:cubicBezTo>
                  <a:pt x="14" y="11"/>
                  <a:pt x="14" y="12"/>
                  <a:pt x="14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3"/>
                  <a:pt x="16" y="13"/>
                  <a:pt x="16" y="13"/>
                </a:cubicBezTo>
                <a:cubicBezTo>
                  <a:pt x="16" y="13"/>
                  <a:pt x="16" y="13"/>
                  <a:pt x="16" y="13"/>
                </a:cubicBezTo>
                <a:cubicBezTo>
                  <a:pt x="16" y="13"/>
                  <a:pt x="16" y="13"/>
                  <a:pt x="16" y="13"/>
                </a:cubicBezTo>
                <a:cubicBezTo>
                  <a:pt x="16" y="13"/>
                  <a:pt x="16" y="13"/>
                  <a:pt x="16" y="13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"/>
                  <a:pt x="16" y="14"/>
                  <a:pt x="16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3"/>
                  <a:pt x="17" y="13"/>
                </a:cubicBezTo>
                <a:cubicBezTo>
                  <a:pt x="17" y="13"/>
                  <a:pt x="18" y="13"/>
                  <a:pt x="18" y="13"/>
                </a:cubicBezTo>
                <a:cubicBezTo>
                  <a:pt x="18" y="12"/>
                  <a:pt x="18" y="12"/>
                  <a:pt x="18" y="12"/>
                </a:cubicBezTo>
                <a:cubicBezTo>
                  <a:pt x="18" y="12"/>
                  <a:pt x="18" y="12"/>
                  <a:pt x="18" y="12"/>
                </a:cubicBezTo>
                <a:cubicBezTo>
                  <a:pt x="19" y="12"/>
                  <a:pt x="19" y="12"/>
                  <a:pt x="19" y="12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0"/>
                  <a:pt x="19" y="10"/>
                  <a:pt x="19" y="10"/>
                </a:cubicBezTo>
                <a:cubicBezTo>
                  <a:pt x="19" y="10"/>
                  <a:pt x="19" y="10"/>
                  <a:pt x="19" y="10"/>
                </a:cubicBezTo>
                <a:cubicBezTo>
                  <a:pt x="19" y="10"/>
                  <a:pt x="19" y="10"/>
                  <a:pt x="19" y="10"/>
                </a:cubicBezTo>
                <a:cubicBezTo>
                  <a:pt x="19" y="10"/>
                  <a:pt x="19" y="10"/>
                  <a:pt x="19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23" y="12"/>
                  <a:pt x="23" y="12"/>
                  <a:pt x="23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1"/>
                  <a:pt x="24" y="11"/>
                  <a:pt x="24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24" y="10"/>
                  <a:pt x="24" y="10"/>
                  <a:pt x="24" y="10"/>
                </a:cubicBezTo>
                <a:cubicBezTo>
                  <a:pt x="23" y="10"/>
                  <a:pt x="23" y="10"/>
                  <a:pt x="23" y="10"/>
                </a:cubicBezTo>
                <a:cubicBezTo>
                  <a:pt x="23" y="10"/>
                  <a:pt x="23" y="10"/>
                  <a:pt x="23" y="10"/>
                </a:cubicBezTo>
                <a:cubicBezTo>
                  <a:pt x="23" y="10"/>
                  <a:pt x="23" y="10"/>
                  <a:pt x="23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9"/>
                  <a:pt x="24" y="9"/>
                  <a:pt x="24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9"/>
                  <a:pt x="25" y="8"/>
                  <a:pt x="25" y="8"/>
                </a:cubicBezTo>
                <a:cubicBezTo>
                  <a:pt x="25" y="8"/>
                  <a:pt x="25" y="8"/>
                  <a:pt x="25" y="8"/>
                </a:cubicBezTo>
                <a:cubicBezTo>
                  <a:pt x="26" y="7"/>
                  <a:pt x="26" y="7"/>
                  <a:pt x="26" y="7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75" name="Freeform 101">
            <a:extLst>
              <a:ext uri="{FF2B5EF4-FFF2-40B4-BE49-F238E27FC236}">
                <a16:creationId xmlns:a16="http://schemas.microsoft.com/office/drawing/2014/main" id="{3852CBFC-4980-4E3D-8B00-F97CC041D46E}"/>
              </a:ext>
            </a:extLst>
          </p:cNvPr>
          <p:cNvSpPr>
            <a:spLocks/>
          </p:cNvSpPr>
          <p:nvPr userDrawn="1"/>
        </p:nvSpPr>
        <p:spPr bwMode="auto">
          <a:xfrm>
            <a:off x="3970735" y="2735263"/>
            <a:ext cx="375047" cy="458788"/>
          </a:xfrm>
          <a:custGeom>
            <a:avLst/>
            <a:gdLst>
              <a:gd name="T0" fmla="*/ 20 w 74"/>
              <a:gd name="T1" fmla="*/ 60 h 65"/>
              <a:gd name="T2" fmla="*/ 24 w 74"/>
              <a:gd name="T3" fmla="*/ 61 h 65"/>
              <a:gd name="T4" fmla="*/ 27 w 74"/>
              <a:gd name="T5" fmla="*/ 61 h 65"/>
              <a:gd name="T6" fmla="*/ 30 w 74"/>
              <a:gd name="T7" fmla="*/ 61 h 65"/>
              <a:gd name="T8" fmla="*/ 32 w 74"/>
              <a:gd name="T9" fmla="*/ 63 h 65"/>
              <a:gd name="T10" fmla="*/ 35 w 74"/>
              <a:gd name="T11" fmla="*/ 65 h 65"/>
              <a:gd name="T12" fmla="*/ 38 w 74"/>
              <a:gd name="T13" fmla="*/ 65 h 65"/>
              <a:gd name="T14" fmla="*/ 42 w 74"/>
              <a:gd name="T15" fmla="*/ 64 h 65"/>
              <a:gd name="T16" fmla="*/ 42 w 74"/>
              <a:gd name="T17" fmla="*/ 61 h 65"/>
              <a:gd name="T18" fmla="*/ 45 w 74"/>
              <a:gd name="T19" fmla="*/ 59 h 65"/>
              <a:gd name="T20" fmla="*/ 47 w 74"/>
              <a:gd name="T21" fmla="*/ 57 h 65"/>
              <a:gd name="T22" fmla="*/ 49 w 74"/>
              <a:gd name="T23" fmla="*/ 58 h 65"/>
              <a:gd name="T24" fmla="*/ 52 w 74"/>
              <a:gd name="T25" fmla="*/ 58 h 65"/>
              <a:gd name="T26" fmla="*/ 54 w 74"/>
              <a:gd name="T27" fmla="*/ 58 h 65"/>
              <a:gd name="T28" fmla="*/ 54 w 74"/>
              <a:gd name="T29" fmla="*/ 58 h 65"/>
              <a:gd name="T30" fmla="*/ 56 w 74"/>
              <a:gd name="T31" fmla="*/ 59 h 65"/>
              <a:gd name="T32" fmla="*/ 58 w 74"/>
              <a:gd name="T33" fmla="*/ 61 h 65"/>
              <a:gd name="T34" fmla="*/ 61 w 74"/>
              <a:gd name="T35" fmla="*/ 61 h 65"/>
              <a:gd name="T36" fmla="*/ 64 w 74"/>
              <a:gd name="T37" fmla="*/ 59 h 65"/>
              <a:gd name="T38" fmla="*/ 66 w 74"/>
              <a:gd name="T39" fmla="*/ 58 h 65"/>
              <a:gd name="T40" fmla="*/ 68 w 74"/>
              <a:gd name="T41" fmla="*/ 56 h 65"/>
              <a:gd name="T42" fmla="*/ 70 w 74"/>
              <a:gd name="T43" fmla="*/ 54 h 65"/>
              <a:gd name="T44" fmla="*/ 68 w 74"/>
              <a:gd name="T45" fmla="*/ 53 h 65"/>
              <a:gd name="T46" fmla="*/ 66 w 74"/>
              <a:gd name="T47" fmla="*/ 52 h 65"/>
              <a:gd name="T48" fmla="*/ 66 w 74"/>
              <a:gd name="T49" fmla="*/ 49 h 65"/>
              <a:gd name="T50" fmla="*/ 65 w 74"/>
              <a:gd name="T51" fmla="*/ 47 h 65"/>
              <a:gd name="T52" fmla="*/ 66 w 74"/>
              <a:gd name="T53" fmla="*/ 45 h 65"/>
              <a:gd name="T54" fmla="*/ 67 w 74"/>
              <a:gd name="T55" fmla="*/ 43 h 65"/>
              <a:gd name="T56" fmla="*/ 66 w 74"/>
              <a:gd name="T57" fmla="*/ 41 h 65"/>
              <a:gd name="T58" fmla="*/ 66 w 74"/>
              <a:gd name="T59" fmla="*/ 40 h 65"/>
              <a:gd name="T60" fmla="*/ 66 w 74"/>
              <a:gd name="T61" fmla="*/ 38 h 65"/>
              <a:gd name="T62" fmla="*/ 63 w 74"/>
              <a:gd name="T63" fmla="*/ 36 h 65"/>
              <a:gd name="T64" fmla="*/ 61 w 74"/>
              <a:gd name="T65" fmla="*/ 37 h 65"/>
              <a:gd name="T66" fmla="*/ 64 w 74"/>
              <a:gd name="T67" fmla="*/ 33 h 65"/>
              <a:gd name="T68" fmla="*/ 66 w 74"/>
              <a:gd name="T69" fmla="*/ 30 h 65"/>
              <a:gd name="T70" fmla="*/ 69 w 74"/>
              <a:gd name="T71" fmla="*/ 29 h 65"/>
              <a:gd name="T72" fmla="*/ 70 w 74"/>
              <a:gd name="T73" fmla="*/ 26 h 65"/>
              <a:gd name="T74" fmla="*/ 71 w 74"/>
              <a:gd name="T75" fmla="*/ 21 h 65"/>
              <a:gd name="T76" fmla="*/ 74 w 74"/>
              <a:gd name="T77" fmla="*/ 18 h 65"/>
              <a:gd name="T78" fmla="*/ 70 w 74"/>
              <a:gd name="T79" fmla="*/ 16 h 65"/>
              <a:gd name="T80" fmla="*/ 65 w 74"/>
              <a:gd name="T81" fmla="*/ 15 h 65"/>
              <a:gd name="T82" fmla="*/ 62 w 74"/>
              <a:gd name="T83" fmla="*/ 13 h 65"/>
              <a:gd name="T84" fmla="*/ 58 w 74"/>
              <a:gd name="T85" fmla="*/ 12 h 65"/>
              <a:gd name="T86" fmla="*/ 57 w 74"/>
              <a:gd name="T87" fmla="*/ 8 h 65"/>
              <a:gd name="T88" fmla="*/ 54 w 74"/>
              <a:gd name="T89" fmla="*/ 9 h 65"/>
              <a:gd name="T90" fmla="*/ 52 w 74"/>
              <a:gd name="T91" fmla="*/ 6 h 65"/>
              <a:gd name="T92" fmla="*/ 49 w 74"/>
              <a:gd name="T93" fmla="*/ 5 h 65"/>
              <a:gd name="T94" fmla="*/ 46 w 74"/>
              <a:gd name="T95" fmla="*/ 3 h 65"/>
              <a:gd name="T96" fmla="*/ 45 w 74"/>
              <a:gd name="T97" fmla="*/ 0 h 65"/>
              <a:gd name="T98" fmla="*/ 38 w 74"/>
              <a:gd name="T99" fmla="*/ 1 h 65"/>
              <a:gd name="T100" fmla="*/ 36 w 74"/>
              <a:gd name="T101" fmla="*/ 7 h 65"/>
              <a:gd name="T102" fmla="*/ 28 w 74"/>
              <a:gd name="T103" fmla="*/ 11 h 65"/>
              <a:gd name="T104" fmla="*/ 25 w 74"/>
              <a:gd name="T105" fmla="*/ 14 h 65"/>
              <a:gd name="T106" fmla="*/ 18 w 74"/>
              <a:gd name="T107" fmla="*/ 11 h 65"/>
              <a:gd name="T108" fmla="*/ 18 w 74"/>
              <a:gd name="T109" fmla="*/ 19 h 65"/>
              <a:gd name="T110" fmla="*/ 9 w 74"/>
              <a:gd name="T111" fmla="*/ 17 h 65"/>
              <a:gd name="T112" fmla="*/ 1 w 74"/>
              <a:gd name="T113" fmla="*/ 19 h 65"/>
              <a:gd name="T114" fmla="*/ 1 w 74"/>
              <a:gd name="T115" fmla="*/ 24 h 65"/>
              <a:gd name="T116" fmla="*/ 9 w 74"/>
              <a:gd name="T117" fmla="*/ 28 h 65"/>
              <a:gd name="T118" fmla="*/ 16 w 74"/>
              <a:gd name="T119" fmla="*/ 33 h 65"/>
              <a:gd name="T120" fmla="*/ 21 w 74"/>
              <a:gd name="T121" fmla="*/ 41 h 65"/>
              <a:gd name="T122" fmla="*/ 20 w 74"/>
              <a:gd name="T123" fmla="*/ 42 h 65"/>
              <a:gd name="T124" fmla="*/ 19 w 74"/>
              <a:gd name="T125" fmla="*/ 53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4" h="65">
                <a:moveTo>
                  <a:pt x="16" y="58"/>
                </a:moveTo>
                <a:cubicBezTo>
                  <a:pt x="17" y="58"/>
                  <a:pt x="17" y="58"/>
                  <a:pt x="17" y="58"/>
                </a:cubicBezTo>
                <a:cubicBezTo>
                  <a:pt x="17" y="58"/>
                  <a:pt x="17" y="58"/>
                  <a:pt x="17" y="58"/>
                </a:cubicBezTo>
                <a:cubicBezTo>
                  <a:pt x="18" y="58"/>
                  <a:pt x="18" y="58"/>
                  <a:pt x="18" y="58"/>
                </a:cubicBezTo>
                <a:cubicBezTo>
                  <a:pt x="18" y="58"/>
                  <a:pt x="18" y="58"/>
                  <a:pt x="18" y="58"/>
                </a:cubicBezTo>
                <a:cubicBezTo>
                  <a:pt x="19" y="58"/>
                  <a:pt x="19" y="58"/>
                  <a:pt x="19" y="58"/>
                </a:cubicBezTo>
                <a:cubicBezTo>
                  <a:pt x="19" y="59"/>
                  <a:pt x="19" y="59"/>
                  <a:pt x="19" y="59"/>
                </a:cubicBezTo>
                <a:cubicBezTo>
                  <a:pt x="19" y="59"/>
                  <a:pt x="19" y="59"/>
                  <a:pt x="19" y="59"/>
                </a:cubicBezTo>
                <a:cubicBezTo>
                  <a:pt x="20" y="60"/>
                  <a:pt x="20" y="60"/>
                  <a:pt x="20" y="60"/>
                </a:cubicBezTo>
                <a:cubicBezTo>
                  <a:pt x="20" y="60"/>
                  <a:pt x="20" y="60"/>
                  <a:pt x="20" y="60"/>
                </a:cubicBezTo>
                <a:cubicBezTo>
                  <a:pt x="21" y="60"/>
                  <a:pt x="21" y="60"/>
                  <a:pt x="21" y="60"/>
                </a:cubicBezTo>
                <a:cubicBezTo>
                  <a:pt x="21" y="60"/>
                  <a:pt x="21" y="60"/>
                  <a:pt x="21" y="60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1"/>
                  <a:pt x="22" y="61"/>
                  <a:pt x="22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4" y="61"/>
                  <a:pt x="24" y="61"/>
                  <a:pt x="24" y="61"/>
                </a:cubicBezTo>
                <a:cubicBezTo>
                  <a:pt x="24" y="61"/>
                  <a:pt x="24" y="61"/>
                  <a:pt x="24" y="61"/>
                </a:cubicBezTo>
                <a:cubicBezTo>
                  <a:pt x="24" y="61"/>
                  <a:pt x="24" y="61"/>
                  <a:pt x="24" y="61"/>
                </a:cubicBezTo>
                <a:cubicBezTo>
                  <a:pt x="24" y="61"/>
                  <a:pt x="24" y="61"/>
                  <a:pt x="24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6" y="61"/>
                  <a:pt x="26" y="61"/>
                  <a:pt x="26" y="61"/>
                </a:cubicBezTo>
                <a:cubicBezTo>
                  <a:pt x="26" y="61"/>
                  <a:pt x="26" y="61"/>
                  <a:pt x="26" y="61"/>
                </a:cubicBezTo>
                <a:cubicBezTo>
                  <a:pt x="27" y="61"/>
                  <a:pt x="27" y="61"/>
                  <a:pt x="27" y="61"/>
                </a:cubicBezTo>
                <a:cubicBezTo>
                  <a:pt x="27" y="61"/>
                  <a:pt x="27" y="61"/>
                  <a:pt x="27" y="61"/>
                </a:cubicBezTo>
                <a:cubicBezTo>
                  <a:pt x="27" y="61"/>
                  <a:pt x="27" y="61"/>
                  <a:pt x="27" y="61"/>
                </a:cubicBezTo>
                <a:cubicBezTo>
                  <a:pt x="27" y="60"/>
                  <a:pt x="27" y="60"/>
                  <a:pt x="27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9" y="61"/>
                  <a:pt x="29" y="61"/>
                  <a:pt x="29" y="61"/>
                </a:cubicBezTo>
                <a:cubicBezTo>
                  <a:pt x="29" y="61"/>
                  <a:pt x="29" y="61"/>
                  <a:pt x="29" y="61"/>
                </a:cubicBezTo>
                <a:cubicBezTo>
                  <a:pt x="29" y="61"/>
                  <a:pt x="29" y="61"/>
                  <a:pt x="29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31" y="61"/>
                  <a:pt x="31" y="61"/>
                  <a:pt x="31" y="61"/>
                </a:cubicBezTo>
                <a:cubicBezTo>
                  <a:pt x="31" y="62"/>
                  <a:pt x="31" y="62"/>
                  <a:pt x="31" y="62"/>
                </a:cubicBezTo>
                <a:cubicBezTo>
                  <a:pt x="31" y="62"/>
                  <a:pt x="31" y="62"/>
                  <a:pt x="31" y="62"/>
                </a:cubicBezTo>
                <a:cubicBezTo>
                  <a:pt x="31" y="62"/>
                  <a:pt x="31" y="62"/>
                  <a:pt x="31" y="62"/>
                </a:cubicBezTo>
                <a:cubicBezTo>
                  <a:pt x="32" y="63"/>
                  <a:pt x="32" y="63"/>
                  <a:pt x="32" y="63"/>
                </a:cubicBezTo>
                <a:cubicBezTo>
                  <a:pt x="32" y="63"/>
                  <a:pt x="32" y="63"/>
                  <a:pt x="32" y="63"/>
                </a:cubicBezTo>
                <a:cubicBezTo>
                  <a:pt x="32" y="63"/>
                  <a:pt x="32" y="63"/>
                  <a:pt x="32" y="63"/>
                </a:cubicBezTo>
                <a:cubicBezTo>
                  <a:pt x="32" y="63"/>
                  <a:pt x="32" y="63"/>
                  <a:pt x="32" y="63"/>
                </a:cubicBezTo>
                <a:cubicBezTo>
                  <a:pt x="33" y="63"/>
                  <a:pt x="33" y="63"/>
                  <a:pt x="33" y="63"/>
                </a:cubicBezTo>
                <a:cubicBezTo>
                  <a:pt x="33" y="63"/>
                  <a:pt x="33" y="63"/>
                  <a:pt x="33" y="63"/>
                </a:cubicBezTo>
                <a:cubicBezTo>
                  <a:pt x="33" y="64"/>
                  <a:pt x="33" y="64"/>
                  <a:pt x="33" y="64"/>
                </a:cubicBezTo>
                <a:cubicBezTo>
                  <a:pt x="34" y="64"/>
                  <a:pt x="34" y="64"/>
                  <a:pt x="34" y="64"/>
                </a:cubicBezTo>
                <a:cubicBezTo>
                  <a:pt x="34" y="64"/>
                  <a:pt x="34" y="64"/>
                  <a:pt x="34" y="64"/>
                </a:cubicBezTo>
                <a:cubicBezTo>
                  <a:pt x="35" y="64"/>
                  <a:pt x="35" y="64"/>
                  <a:pt x="35" y="64"/>
                </a:cubicBezTo>
                <a:cubicBezTo>
                  <a:pt x="35" y="64"/>
                  <a:pt x="35" y="64"/>
                  <a:pt x="35" y="64"/>
                </a:cubicBezTo>
                <a:cubicBezTo>
                  <a:pt x="35" y="65"/>
                  <a:pt x="35" y="65"/>
                  <a:pt x="35" y="65"/>
                </a:cubicBezTo>
                <a:cubicBezTo>
                  <a:pt x="35" y="65"/>
                  <a:pt x="35" y="65"/>
                  <a:pt x="35" y="65"/>
                </a:cubicBezTo>
                <a:cubicBezTo>
                  <a:pt x="36" y="65"/>
                  <a:pt x="36" y="65"/>
                  <a:pt x="36" y="65"/>
                </a:cubicBezTo>
                <a:cubicBezTo>
                  <a:pt x="36" y="64"/>
                  <a:pt x="36" y="64"/>
                  <a:pt x="36" y="64"/>
                </a:cubicBezTo>
                <a:cubicBezTo>
                  <a:pt x="36" y="64"/>
                  <a:pt x="36" y="64"/>
                  <a:pt x="36" y="64"/>
                </a:cubicBezTo>
                <a:cubicBezTo>
                  <a:pt x="37" y="64"/>
                  <a:pt x="37" y="64"/>
                  <a:pt x="37" y="64"/>
                </a:cubicBezTo>
                <a:cubicBezTo>
                  <a:pt x="37" y="64"/>
                  <a:pt x="37" y="64"/>
                  <a:pt x="37" y="64"/>
                </a:cubicBezTo>
                <a:cubicBezTo>
                  <a:pt x="37" y="65"/>
                  <a:pt x="37" y="65"/>
                  <a:pt x="37" y="65"/>
                </a:cubicBezTo>
                <a:cubicBezTo>
                  <a:pt x="38" y="65"/>
                  <a:pt x="38" y="65"/>
                  <a:pt x="38" y="65"/>
                </a:cubicBezTo>
                <a:cubicBezTo>
                  <a:pt x="38" y="65"/>
                  <a:pt x="38" y="65"/>
                  <a:pt x="38" y="65"/>
                </a:cubicBezTo>
                <a:cubicBezTo>
                  <a:pt x="38" y="65"/>
                  <a:pt x="38" y="65"/>
                  <a:pt x="38" y="65"/>
                </a:cubicBezTo>
                <a:cubicBezTo>
                  <a:pt x="39" y="65"/>
                  <a:pt x="39" y="65"/>
                  <a:pt x="39" y="65"/>
                </a:cubicBezTo>
                <a:cubicBezTo>
                  <a:pt x="39" y="65"/>
                  <a:pt x="39" y="65"/>
                  <a:pt x="39" y="65"/>
                </a:cubicBezTo>
                <a:cubicBezTo>
                  <a:pt x="40" y="65"/>
                  <a:pt x="40" y="65"/>
                  <a:pt x="40" y="65"/>
                </a:cubicBezTo>
                <a:cubicBezTo>
                  <a:pt x="41" y="64"/>
                  <a:pt x="41" y="64"/>
                  <a:pt x="41" y="64"/>
                </a:cubicBezTo>
                <a:cubicBezTo>
                  <a:pt x="41" y="64"/>
                  <a:pt x="41" y="64"/>
                  <a:pt x="41" y="64"/>
                </a:cubicBezTo>
                <a:cubicBezTo>
                  <a:pt x="41" y="64"/>
                  <a:pt x="41" y="64"/>
                  <a:pt x="41" y="64"/>
                </a:cubicBezTo>
                <a:cubicBezTo>
                  <a:pt x="42" y="65"/>
                  <a:pt x="42" y="65"/>
                  <a:pt x="42" y="65"/>
                </a:cubicBezTo>
                <a:cubicBezTo>
                  <a:pt x="42" y="64"/>
                  <a:pt x="42" y="64"/>
                  <a:pt x="42" y="64"/>
                </a:cubicBezTo>
                <a:cubicBezTo>
                  <a:pt x="42" y="64"/>
                  <a:pt x="42" y="64"/>
                  <a:pt x="42" y="64"/>
                </a:cubicBezTo>
                <a:cubicBezTo>
                  <a:pt x="41" y="64"/>
                  <a:pt x="41" y="64"/>
                  <a:pt x="41" y="64"/>
                </a:cubicBezTo>
                <a:cubicBezTo>
                  <a:pt x="41" y="64"/>
                  <a:pt x="41" y="64"/>
                  <a:pt x="41" y="64"/>
                </a:cubicBezTo>
                <a:cubicBezTo>
                  <a:pt x="41" y="63"/>
                  <a:pt x="41" y="63"/>
                  <a:pt x="41" y="63"/>
                </a:cubicBezTo>
                <a:cubicBezTo>
                  <a:pt x="41" y="63"/>
                  <a:pt x="41" y="63"/>
                  <a:pt x="41" y="63"/>
                </a:cubicBezTo>
                <a:cubicBezTo>
                  <a:pt x="41" y="62"/>
                  <a:pt x="41" y="62"/>
                  <a:pt x="41" y="62"/>
                </a:cubicBezTo>
                <a:cubicBezTo>
                  <a:pt x="41" y="62"/>
                  <a:pt x="41" y="62"/>
                  <a:pt x="41" y="62"/>
                </a:cubicBezTo>
                <a:cubicBezTo>
                  <a:pt x="41" y="61"/>
                  <a:pt x="41" y="61"/>
                  <a:pt x="41" y="61"/>
                </a:cubicBezTo>
                <a:cubicBezTo>
                  <a:pt x="42" y="61"/>
                  <a:pt x="42" y="61"/>
                  <a:pt x="42" y="61"/>
                </a:cubicBezTo>
                <a:cubicBezTo>
                  <a:pt x="42" y="61"/>
                  <a:pt x="42" y="61"/>
                  <a:pt x="42" y="61"/>
                </a:cubicBezTo>
                <a:cubicBezTo>
                  <a:pt x="42" y="60"/>
                  <a:pt x="42" y="60"/>
                  <a:pt x="42" y="60"/>
                </a:cubicBezTo>
                <a:cubicBezTo>
                  <a:pt x="42" y="60"/>
                  <a:pt x="42" y="60"/>
                  <a:pt x="42" y="60"/>
                </a:cubicBezTo>
                <a:cubicBezTo>
                  <a:pt x="42" y="60"/>
                  <a:pt x="42" y="60"/>
                  <a:pt x="42" y="60"/>
                </a:cubicBezTo>
                <a:cubicBezTo>
                  <a:pt x="43" y="59"/>
                  <a:pt x="43" y="59"/>
                  <a:pt x="43" y="59"/>
                </a:cubicBezTo>
                <a:cubicBezTo>
                  <a:pt x="43" y="59"/>
                  <a:pt x="43" y="59"/>
                  <a:pt x="43" y="59"/>
                </a:cubicBezTo>
                <a:cubicBezTo>
                  <a:pt x="43" y="59"/>
                  <a:pt x="43" y="59"/>
                  <a:pt x="43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5" y="59"/>
                  <a:pt x="45" y="59"/>
                  <a:pt x="45" y="59"/>
                </a:cubicBezTo>
                <a:cubicBezTo>
                  <a:pt x="45" y="58"/>
                  <a:pt x="45" y="58"/>
                  <a:pt x="45" y="58"/>
                </a:cubicBezTo>
                <a:cubicBezTo>
                  <a:pt x="45" y="58"/>
                  <a:pt x="45" y="58"/>
                  <a:pt x="45" y="58"/>
                </a:cubicBezTo>
                <a:cubicBezTo>
                  <a:pt x="46" y="58"/>
                  <a:pt x="46" y="58"/>
                  <a:pt x="46" y="58"/>
                </a:cubicBezTo>
                <a:cubicBezTo>
                  <a:pt x="46" y="58"/>
                  <a:pt x="46" y="58"/>
                  <a:pt x="46" y="58"/>
                </a:cubicBezTo>
                <a:cubicBezTo>
                  <a:pt x="46" y="58"/>
                  <a:pt x="46" y="58"/>
                  <a:pt x="46" y="58"/>
                </a:cubicBezTo>
                <a:cubicBezTo>
                  <a:pt x="46" y="58"/>
                  <a:pt x="46" y="58"/>
                  <a:pt x="46" y="58"/>
                </a:cubicBezTo>
                <a:cubicBezTo>
                  <a:pt x="47" y="57"/>
                  <a:pt x="47" y="57"/>
                  <a:pt x="47" y="57"/>
                </a:cubicBezTo>
                <a:cubicBezTo>
                  <a:pt x="47" y="57"/>
                  <a:pt x="47" y="57"/>
                  <a:pt x="47" y="57"/>
                </a:cubicBezTo>
                <a:cubicBezTo>
                  <a:pt x="47" y="57"/>
                  <a:pt x="47" y="57"/>
                  <a:pt x="47" y="57"/>
                </a:cubicBezTo>
                <a:cubicBezTo>
                  <a:pt x="47" y="57"/>
                  <a:pt x="47" y="57"/>
                  <a:pt x="47" y="57"/>
                </a:cubicBezTo>
                <a:cubicBezTo>
                  <a:pt x="48" y="57"/>
                  <a:pt x="48" y="57"/>
                  <a:pt x="48" y="57"/>
                </a:cubicBezTo>
                <a:cubicBezTo>
                  <a:pt x="48" y="57"/>
                  <a:pt x="48" y="57"/>
                  <a:pt x="48" y="57"/>
                </a:cubicBezTo>
                <a:cubicBezTo>
                  <a:pt x="48" y="57"/>
                  <a:pt x="48" y="57"/>
                  <a:pt x="48" y="57"/>
                </a:cubicBezTo>
                <a:cubicBezTo>
                  <a:pt x="48" y="57"/>
                  <a:pt x="48" y="57"/>
                  <a:pt x="48" y="57"/>
                </a:cubicBezTo>
                <a:cubicBezTo>
                  <a:pt x="48" y="57"/>
                  <a:pt x="48" y="57"/>
                  <a:pt x="48" y="57"/>
                </a:cubicBezTo>
                <a:cubicBezTo>
                  <a:pt x="48" y="57"/>
                  <a:pt x="48" y="57"/>
                  <a:pt x="48" y="57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50" y="57"/>
                  <a:pt x="50" y="57"/>
                  <a:pt x="50" y="57"/>
                </a:cubicBezTo>
                <a:cubicBezTo>
                  <a:pt x="50" y="58"/>
                  <a:pt x="50" y="58"/>
                  <a:pt x="50" y="58"/>
                </a:cubicBezTo>
                <a:cubicBezTo>
                  <a:pt x="50" y="58"/>
                  <a:pt x="50" y="58"/>
                  <a:pt x="50" y="58"/>
                </a:cubicBezTo>
                <a:cubicBezTo>
                  <a:pt x="51" y="58"/>
                  <a:pt x="51" y="58"/>
                  <a:pt x="51" y="58"/>
                </a:cubicBezTo>
                <a:cubicBezTo>
                  <a:pt x="51" y="58"/>
                  <a:pt x="51" y="58"/>
                  <a:pt x="51" y="58"/>
                </a:cubicBezTo>
                <a:cubicBezTo>
                  <a:pt x="51" y="58"/>
                  <a:pt x="51" y="58"/>
                  <a:pt x="51" y="58"/>
                </a:cubicBezTo>
                <a:cubicBezTo>
                  <a:pt x="52" y="58"/>
                  <a:pt x="52" y="58"/>
                  <a:pt x="52" y="58"/>
                </a:cubicBezTo>
                <a:cubicBezTo>
                  <a:pt x="52" y="58"/>
                  <a:pt x="52" y="58"/>
                  <a:pt x="52" y="58"/>
                </a:cubicBezTo>
                <a:cubicBezTo>
                  <a:pt x="52" y="58"/>
                  <a:pt x="52" y="58"/>
                  <a:pt x="52" y="58"/>
                </a:cubicBezTo>
                <a:cubicBezTo>
                  <a:pt x="52" y="58"/>
                  <a:pt x="52" y="58"/>
                  <a:pt x="52" y="58"/>
                </a:cubicBezTo>
                <a:cubicBezTo>
                  <a:pt x="52" y="58"/>
                  <a:pt x="52" y="58"/>
                  <a:pt x="52" y="58"/>
                </a:cubicBezTo>
                <a:cubicBezTo>
                  <a:pt x="53" y="58"/>
                  <a:pt x="53" y="58"/>
                  <a:pt x="53" y="58"/>
                </a:cubicBezTo>
                <a:cubicBezTo>
                  <a:pt x="53" y="58"/>
                  <a:pt x="53" y="58"/>
                  <a:pt x="53" y="58"/>
                </a:cubicBezTo>
                <a:cubicBezTo>
                  <a:pt x="53" y="58"/>
                  <a:pt x="53" y="58"/>
                  <a:pt x="53" y="58"/>
                </a:cubicBezTo>
                <a:cubicBezTo>
                  <a:pt x="54" y="58"/>
                  <a:pt x="54" y="58"/>
                  <a:pt x="54" y="58"/>
                </a:cubicBezTo>
                <a:cubicBezTo>
                  <a:pt x="54" y="58"/>
                  <a:pt x="54" y="58"/>
                  <a:pt x="54" y="58"/>
                </a:cubicBezTo>
                <a:cubicBezTo>
                  <a:pt x="54" y="58"/>
                  <a:pt x="54" y="58"/>
                  <a:pt x="54" y="58"/>
                </a:cubicBezTo>
                <a:cubicBezTo>
                  <a:pt x="54" y="57"/>
                  <a:pt x="54" y="57"/>
                  <a:pt x="54" y="57"/>
                </a:cubicBezTo>
                <a:cubicBezTo>
                  <a:pt x="54" y="57"/>
                  <a:pt x="54" y="57"/>
                  <a:pt x="54" y="57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4" y="58"/>
                  <a:pt x="54" y="58"/>
                  <a:pt x="54" y="58"/>
                </a:cubicBezTo>
                <a:cubicBezTo>
                  <a:pt x="54" y="58"/>
                  <a:pt x="54" y="58"/>
                  <a:pt x="54" y="58"/>
                </a:cubicBezTo>
                <a:cubicBezTo>
                  <a:pt x="54" y="58"/>
                  <a:pt x="54" y="58"/>
                  <a:pt x="54" y="58"/>
                </a:cubicBezTo>
                <a:cubicBezTo>
                  <a:pt x="54" y="59"/>
                  <a:pt x="54" y="59"/>
                  <a:pt x="54" y="59"/>
                </a:cubicBezTo>
                <a:cubicBezTo>
                  <a:pt x="54" y="59"/>
                  <a:pt x="54" y="59"/>
                  <a:pt x="54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6" y="59"/>
                  <a:pt x="56" y="59"/>
                  <a:pt x="56" y="59"/>
                </a:cubicBezTo>
                <a:cubicBezTo>
                  <a:pt x="56" y="59"/>
                  <a:pt x="56" y="59"/>
                  <a:pt x="56" y="59"/>
                </a:cubicBezTo>
                <a:cubicBezTo>
                  <a:pt x="56" y="59"/>
                  <a:pt x="56" y="59"/>
                  <a:pt x="56" y="59"/>
                </a:cubicBezTo>
                <a:cubicBezTo>
                  <a:pt x="56" y="59"/>
                  <a:pt x="56" y="59"/>
                  <a:pt x="56" y="59"/>
                </a:cubicBezTo>
                <a:cubicBezTo>
                  <a:pt x="56" y="59"/>
                  <a:pt x="56" y="59"/>
                  <a:pt x="56" y="59"/>
                </a:cubicBezTo>
                <a:cubicBezTo>
                  <a:pt x="56" y="60"/>
                  <a:pt x="56" y="60"/>
                  <a:pt x="56" y="60"/>
                </a:cubicBezTo>
                <a:cubicBezTo>
                  <a:pt x="56" y="60"/>
                  <a:pt x="56" y="60"/>
                  <a:pt x="56" y="60"/>
                </a:cubicBezTo>
                <a:cubicBezTo>
                  <a:pt x="56" y="60"/>
                  <a:pt x="56" y="60"/>
                  <a:pt x="56" y="60"/>
                </a:cubicBezTo>
                <a:cubicBezTo>
                  <a:pt x="57" y="60"/>
                  <a:pt x="57" y="60"/>
                  <a:pt x="57" y="60"/>
                </a:cubicBezTo>
                <a:cubicBezTo>
                  <a:pt x="58" y="60"/>
                  <a:pt x="58" y="60"/>
                  <a:pt x="58" y="60"/>
                </a:cubicBezTo>
                <a:cubicBezTo>
                  <a:pt x="58" y="60"/>
                  <a:pt x="58" y="60"/>
                  <a:pt x="58" y="60"/>
                </a:cubicBezTo>
                <a:cubicBezTo>
                  <a:pt x="58" y="61"/>
                  <a:pt x="58" y="61"/>
                  <a:pt x="58" y="61"/>
                </a:cubicBezTo>
                <a:cubicBezTo>
                  <a:pt x="58" y="61"/>
                  <a:pt x="58" y="61"/>
                  <a:pt x="58" y="61"/>
                </a:cubicBezTo>
                <a:cubicBezTo>
                  <a:pt x="58" y="61"/>
                  <a:pt x="59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0" y="61"/>
                  <a:pt x="60" y="61"/>
                  <a:pt x="61" y="61"/>
                </a:cubicBezTo>
                <a:cubicBezTo>
                  <a:pt x="61" y="61"/>
                  <a:pt x="61" y="61"/>
                  <a:pt x="61" y="61"/>
                </a:cubicBezTo>
                <a:cubicBezTo>
                  <a:pt x="61" y="61"/>
                  <a:pt x="61" y="61"/>
                  <a:pt x="61" y="61"/>
                </a:cubicBezTo>
                <a:cubicBezTo>
                  <a:pt x="61" y="61"/>
                  <a:pt x="61" y="61"/>
                  <a:pt x="61" y="61"/>
                </a:cubicBezTo>
                <a:cubicBezTo>
                  <a:pt x="62" y="61"/>
                  <a:pt x="62" y="61"/>
                  <a:pt x="62" y="61"/>
                </a:cubicBezTo>
                <a:cubicBezTo>
                  <a:pt x="62" y="61"/>
                  <a:pt x="62" y="61"/>
                  <a:pt x="62" y="61"/>
                </a:cubicBezTo>
                <a:cubicBezTo>
                  <a:pt x="62" y="61"/>
                  <a:pt x="62" y="61"/>
                  <a:pt x="62" y="61"/>
                </a:cubicBezTo>
                <a:cubicBezTo>
                  <a:pt x="63" y="60"/>
                  <a:pt x="63" y="60"/>
                  <a:pt x="63" y="60"/>
                </a:cubicBezTo>
                <a:cubicBezTo>
                  <a:pt x="63" y="60"/>
                  <a:pt x="63" y="60"/>
                  <a:pt x="63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4" y="59"/>
                  <a:pt x="64" y="59"/>
                  <a:pt x="64" y="59"/>
                </a:cubicBezTo>
                <a:cubicBezTo>
                  <a:pt x="64" y="59"/>
                  <a:pt x="64" y="59"/>
                  <a:pt x="64" y="59"/>
                </a:cubicBezTo>
                <a:cubicBezTo>
                  <a:pt x="64" y="59"/>
                  <a:pt x="64" y="59"/>
                  <a:pt x="64" y="59"/>
                </a:cubicBezTo>
                <a:cubicBezTo>
                  <a:pt x="64" y="59"/>
                  <a:pt x="64" y="59"/>
                  <a:pt x="64" y="59"/>
                </a:cubicBezTo>
                <a:cubicBezTo>
                  <a:pt x="65" y="59"/>
                  <a:pt x="65" y="59"/>
                  <a:pt x="65" y="59"/>
                </a:cubicBezTo>
                <a:cubicBezTo>
                  <a:pt x="65" y="58"/>
                  <a:pt x="65" y="58"/>
                  <a:pt x="65" y="58"/>
                </a:cubicBezTo>
                <a:cubicBezTo>
                  <a:pt x="65" y="58"/>
                  <a:pt x="65" y="58"/>
                  <a:pt x="65" y="58"/>
                </a:cubicBezTo>
                <a:cubicBezTo>
                  <a:pt x="65" y="58"/>
                  <a:pt x="66" y="58"/>
                  <a:pt x="66" y="58"/>
                </a:cubicBezTo>
                <a:cubicBezTo>
                  <a:pt x="66" y="58"/>
                  <a:pt x="66" y="58"/>
                  <a:pt x="66" y="58"/>
                </a:cubicBezTo>
                <a:cubicBezTo>
                  <a:pt x="66" y="58"/>
                  <a:pt x="66" y="58"/>
                  <a:pt x="66" y="58"/>
                </a:cubicBezTo>
                <a:cubicBezTo>
                  <a:pt x="66" y="58"/>
                  <a:pt x="66" y="58"/>
                  <a:pt x="66" y="58"/>
                </a:cubicBezTo>
                <a:cubicBezTo>
                  <a:pt x="66" y="57"/>
                  <a:pt x="66" y="57"/>
                  <a:pt x="66" y="57"/>
                </a:cubicBezTo>
                <a:cubicBezTo>
                  <a:pt x="67" y="57"/>
                  <a:pt x="67" y="57"/>
                  <a:pt x="67" y="57"/>
                </a:cubicBezTo>
                <a:cubicBezTo>
                  <a:pt x="67" y="57"/>
                  <a:pt x="67" y="57"/>
                  <a:pt x="67" y="57"/>
                </a:cubicBezTo>
                <a:cubicBezTo>
                  <a:pt x="67" y="57"/>
                  <a:pt x="67" y="57"/>
                  <a:pt x="67" y="57"/>
                </a:cubicBezTo>
                <a:cubicBezTo>
                  <a:pt x="67" y="57"/>
                  <a:pt x="67" y="57"/>
                  <a:pt x="67" y="57"/>
                </a:cubicBezTo>
                <a:cubicBezTo>
                  <a:pt x="67" y="57"/>
                  <a:pt x="67" y="57"/>
                  <a:pt x="67" y="57"/>
                </a:cubicBezTo>
                <a:cubicBezTo>
                  <a:pt x="68" y="56"/>
                  <a:pt x="68" y="56"/>
                  <a:pt x="68" y="56"/>
                </a:cubicBezTo>
                <a:cubicBezTo>
                  <a:pt x="68" y="56"/>
                  <a:pt x="68" y="56"/>
                  <a:pt x="68" y="56"/>
                </a:cubicBezTo>
                <a:cubicBezTo>
                  <a:pt x="68" y="56"/>
                  <a:pt x="68" y="56"/>
                  <a:pt x="68" y="56"/>
                </a:cubicBezTo>
                <a:cubicBezTo>
                  <a:pt x="69" y="56"/>
                  <a:pt x="69" y="56"/>
                  <a:pt x="69" y="56"/>
                </a:cubicBezTo>
                <a:cubicBezTo>
                  <a:pt x="69" y="56"/>
                  <a:pt x="69" y="56"/>
                  <a:pt x="69" y="56"/>
                </a:cubicBezTo>
                <a:cubicBezTo>
                  <a:pt x="69" y="56"/>
                  <a:pt x="69" y="56"/>
                  <a:pt x="69" y="56"/>
                </a:cubicBezTo>
                <a:cubicBezTo>
                  <a:pt x="69" y="56"/>
                  <a:pt x="69" y="56"/>
                  <a:pt x="69" y="56"/>
                </a:cubicBezTo>
                <a:cubicBezTo>
                  <a:pt x="69" y="55"/>
                  <a:pt x="69" y="55"/>
                  <a:pt x="69" y="55"/>
                </a:cubicBezTo>
                <a:cubicBezTo>
                  <a:pt x="69" y="55"/>
                  <a:pt x="69" y="55"/>
                  <a:pt x="69" y="55"/>
                </a:cubicBezTo>
                <a:cubicBezTo>
                  <a:pt x="70" y="55"/>
                  <a:pt x="70" y="55"/>
                  <a:pt x="70" y="55"/>
                </a:cubicBezTo>
                <a:cubicBezTo>
                  <a:pt x="70" y="54"/>
                  <a:pt x="70" y="54"/>
                  <a:pt x="70" y="54"/>
                </a:cubicBezTo>
                <a:cubicBezTo>
                  <a:pt x="70" y="54"/>
                  <a:pt x="70" y="54"/>
                  <a:pt x="70" y="54"/>
                </a:cubicBezTo>
                <a:cubicBezTo>
                  <a:pt x="70" y="54"/>
                  <a:pt x="70" y="54"/>
                  <a:pt x="70" y="54"/>
                </a:cubicBezTo>
                <a:cubicBezTo>
                  <a:pt x="70" y="54"/>
                  <a:pt x="70" y="54"/>
                  <a:pt x="70" y="54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3"/>
                  <a:pt x="70" y="53"/>
                  <a:pt x="70" y="53"/>
                </a:cubicBezTo>
                <a:cubicBezTo>
                  <a:pt x="69" y="53"/>
                  <a:pt x="69" y="53"/>
                  <a:pt x="69" y="53"/>
                </a:cubicBezTo>
                <a:cubicBezTo>
                  <a:pt x="69" y="53"/>
                  <a:pt x="69" y="53"/>
                  <a:pt x="69" y="53"/>
                </a:cubicBezTo>
                <a:cubicBezTo>
                  <a:pt x="69" y="53"/>
                  <a:pt x="69" y="53"/>
                  <a:pt x="68" y="53"/>
                </a:cubicBezTo>
                <a:cubicBezTo>
                  <a:pt x="68" y="53"/>
                  <a:pt x="68" y="53"/>
                  <a:pt x="68" y="53"/>
                </a:cubicBezTo>
                <a:cubicBezTo>
                  <a:pt x="68" y="53"/>
                  <a:pt x="68" y="53"/>
                  <a:pt x="68" y="53"/>
                </a:cubicBezTo>
                <a:cubicBezTo>
                  <a:pt x="67" y="53"/>
                  <a:pt x="67" y="53"/>
                  <a:pt x="67" y="53"/>
                </a:cubicBezTo>
                <a:cubicBezTo>
                  <a:pt x="67" y="53"/>
                  <a:pt x="67" y="53"/>
                  <a:pt x="67" y="53"/>
                </a:cubicBezTo>
                <a:cubicBezTo>
                  <a:pt x="67" y="53"/>
                  <a:pt x="67" y="53"/>
                  <a:pt x="67" y="53"/>
                </a:cubicBezTo>
                <a:cubicBezTo>
                  <a:pt x="67" y="53"/>
                  <a:pt x="66" y="52"/>
                  <a:pt x="66" y="52"/>
                </a:cubicBezTo>
                <a:cubicBezTo>
                  <a:pt x="66" y="52"/>
                  <a:pt x="66" y="52"/>
                  <a:pt x="66" y="52"/>
                </a:cubicBezTo>
                <a:cubicBezTo>
                  <a:pt x="66" y="52"/>
                  <a:pt x="66" y="52"/>
                  <a:pt x="66" y="52"/>
                </a:cubicBezTo>
                <a:cubicBezTo>
                  <a:pt x="66" y="52"/>
                  <a:pt x="66" y="52"/>
                  <a:pt x="66" y="52"/>
                </a:cubicBezTo>
                <a:cubicBezTo>
                  <a:pt x="65" y="52"/>
                  <a:pt x="65" y="52"/>
                  <a:pt x="65" y="52"/>
                </a:cubicBezTo>
                <a:cubicBezTo>
                  <a:pt x="66" y="51"/>
                  <a:pt x="66" y="51"/>
                  <a:pt x="66" y="51"/>
                </a:cubicBezTo>
                <a:cubicBezTo>
                  <a:pt x="65" y="51"/>
                  <a:pt x="65" y="51"/>
                  <a:pt x="65" y="51"/>
                </a:cubicBezTo>
                <a:cubicBezTo>
                  <a:pt x="65" y="50"/>
                  <a:pt x="65" y="50"/>
                  <a:pt x="65" y="50"/>
                </a:cubicBezTo>
                <a:cubicBezTo>
                  <a:pt x="65" y="50"/>
                  <a:pt x="65" y="50"/>
                  <a:pt x="65" y="50"/>
                </a:cubicBezTo>
                <a:cubicBezTo>
                  <a:pt x="66" y="50"/>
                  <a:pt x="66" y="50"/>
                  <a:pt x="66" y="50"/>
                </a:cubicBezTo>
                <a:cubicBezTo>
                  <a:pt x="66" y="50"/>
                  <a:pt x="66" y="50"/>
                  <a:pt x="66" y="50"/>
                </a:cubicBezTo>
                <a:cubicBezTo>
                  <a:pt x="66" y="50"/>
                  <a:pt x="66" y="49"/>
                  <a:pt x="66" y="49"/>
                </a:cubicBezTo>
                <a:cubicBezTo>
                  <a:pt x="66" y="49"/>
                  <a:pt x="66" y="49"/>
                  <a:pt x="66" y="49"/>
                </a:cubicBezTo>
                <a:cubicBezTo>
                  <a:pt x="66" y="49"/>
                  <a:pt x="67" y="49"/>
                  <a:pt x="67" y="49"/>
                </a:cubicBezTo>
                <a:cubicBezTo>
                  <a:pt x="67" y="49"/>
                  <a:pt x="66" y="48"/>
                  <a:pt x="66" y="48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8"/>
                  <a:pt x="65" y="48"/>
                  <a:pt x="65" y="48"/>
                </a:cubicBezTo>
                <a:cubicBezTo>
                  <a:pt x="65" y="48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6"/>
                  <a:pt x="65" y="46"/>
                  <a:pt x="65" y="46"/>
                </a:cubicBezTo>
                <a:cubicBezTo>
                  <a:pt x="64" y="46"/>
                  <a:pt x="64" y="46"/>
                  <a:pt x="64" y="46"/>
                </a:cubicBezTo>
                <a:cubicBezTo>
                  <a:pt x="64" y="46"/>
                  <a:pt x="64" y="46"/>
                  <a:pt x="64" y="46"/>
                </a:cubicBezTo>
                <a:cubicBezTo>
                  <a:pt x="64" y="46"/>
                  <a:pt x="64" y="46"/>
                  <a:pt x="64" y="46"/>
                </a:cubicBezTo>
                <a:cubicBezTo>
                  <a:pt x="64" y="46"/>
                  <a:pt x="65" y="46"/>
                  <a:pt x="65" y="46"/>
                </a:cubicBezTo>
                <a:cubicBezTo>
                  <a:pt x="65" y="46"/>
                  <a:pt x="65" y="46"/>
                  <a:pt x="65" y="46"/>
                </a:cubicBezTo>
                <a:cubicBezTo>
                  <a:pt x="66" y="46"/>
                  <a:pt x="66" y="46"/>
                  <a:pt x="66" y="46"/>
                </a:cubicBezTo>
                <a:cubicBezTo>
                  <a:pt x="66" y="46"/>
                  <a:pt x="66" y="46"/>
                  <a:pt x="66" y="46"/>
                </a:cubicBezTo>
                <a:cubicBezTo>
                  <a:pt x="66" y="45"/>
                  <a:pt x="66" y="45"/>
                  <a:pt x="66" y="45"/>
                </a:cubicBezTo>
                <a:cubicBezTo>
                  <a:pt x="66" y="45"/>
                  <a:pt x="66" y="45"/>
                  <a:pt x="66" y="45"/>
                </a:cubicBezTo>
                <a:cubicBezTo>
                  <a:pt x="66" y="45"/>
                  <a:pt x="67" y="45"/>
                  <a:pt x="67" y="45"/>
                </a:cubicBezTo>
                <a:cubicBezTo>
                  <a:pt x="67" y="45"/>
                  <a:pt x="67" y="45"/>
                  <a:pt x="67" y="45"/>
                </a:cubicBezTo>
                <a:cubicBezTo>
                  <a:pt x="67" y="45"/>
                  <a:pt x="67" y="45"/>
                  <a:pt x="67" y="45"/>
                </a:cubicBezTo>
                <a:cubicBezTo>
                  <a:pt x="67" y="45"/>
                  <a:pt x="67" y="45"/>
                  <a:pt x="67" y="45"/>
                </a:cubicBezTo>
                <a:cubicBezTo>
                  <a:pt x="67" y="44"/>
                  <a:pt x="67" y="44"/>
                  <a:pt x="67" y="44"/>
                </a:cubicBezTo>
                <a:cubicBezTo>
                  <a:pt x="67" y="44"/>
                  <a:pt x="67" y="44"/>
                  <a:pt x="67" y="44"/>
                </a:cubicBezTo>
                <a:cubicBezTo>
                  <a:pt x="67" y="44"/>
                  <a:pt x="67" y="44"/>
                  <a:pt x="67" y="44"/>
                </a:cubicBezTo>
                <a:cubicBezTo>
                  <a:pt x="67" y="43"/>
                  <a:pt x="67" y="43"/>
                  <a:pt x="67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6" y="43"/>
                  <a:pt x="66" y="43"/>
                  <a:pt x="66" y="43"/>
                </a:cubicBezTo>
                <a:cubicBezTo>
                  <a:pt x="66" y="42"/>
                  <a:pt x="66" y="42"/>
                  <a:pt x="66" y="42"/>
                </a:cubicBezTo>
                <a:cubicBezTo>
                  <a:pt x="66" y="42"/>
                  <a:pt x="66" y="42"/>
                  <a:pt x="66" y="42"/>
                </a:cubicBezTo>
                <a:cubicBezTo>
                  <a:pt x="66" y="42"/>
                  <a:pt x="66" y="42"/>
                  <a:pt x="66" y="42"/>
                </a:cubicBezTo>
                <a:cubicBezTo>
                  <a:pt x="66" y="42"/>
                  <a:pt x="66" y="42"/>
                  <a:pt x="66" y="42"/>
                </a:cubicBezTo>
                <a:cubicBezTo>
                  <a:pt x="66" y="42"/>
                  <a:pt x="66" y="42"/>
                  <a:pt x="66" y="42"/>
                </a:cubicBezTo>
                <a:cubicBezTo>
                  <a:pt x="66" y="41"/>
                  <a:pt x="66" y="41"/>
                  <a:pt x="66" y="41"/>
                </a:cubicBezTo>
                <a:cubicBezTo>
                  <a:pt x="65" y="41"/>
                  <a:pt x="65" y="41"/>
                  <a:pt x="65" y="41"/>
                </a:cubicBezTo>
                <a:cubicBezTo>
                  <a:pt x="65" y="41"/>
                  <a:pt x="65" y="41"/>
                  <a:pt x="65" y="41"/>
                </a:cubicBezTo>
                <a:cubicBezTo>
                  <a:pt x="65" y="41"/>
                  <a:pt x="65" y="41"/>
                  <a:pt x="65" y="41"/>
                </a:cubicBezTo>
                <a:cubicBezTo>
                  <a:pt x="65" y="41"/>
                  <a:pt x="65" y="41"/>
                  <a:pt x="65" y="41"/>
                </a:cubicBezTo>
                <a:cubicBezTo>
                  <a:pt x="65" y="41"/>
                  <a:pt x="65" y="41"/>
                  <a:pt x="65" y="41"/>
                </a:cubicBezTo>
                <a:cubicBezTo>
                  <a:pt x="65" y="41"/>
                  <a:pt x="65" y="40"/>
                  <a:pt x="66" y="40"/>
                </a:cubicBezTo>
                <a:cubicBezTo>
                  <a:pt x="66" y="40"/>
                  <a:pt x="66" y="40"/>
                  <a:pt x="66" y="40"/>
                </a:cubicBezTo>
                <a:cubicBezTo>
                  <a:pt x="66" y="40"/>
                  <a:pt x="66" y="40"/>
                  <a:pt x="66" y="40"/>
                </a:cubicBezTo>
                <a:cubicBezTo>
                  <a:pt x="66" y="40"/>
                  <a:pt x="66" y="40"/>
                  <a:pt x="66" y="40"/>
                </a:cubicBezTo>
                <a:cubicBezTo>
                  <a:pt x="67" y="40"/>
                  <a:pt x="67" y="40"/>
                  <a:pt x="67" y="40"/>
                </a:cubicBezTo>
                <a:cubicBezTo>
                  <a:pt x="67" y="40"/>
                  <a:pt x="67" y="40"/>
                  <a:pt x="67" y="40"/>
                </a:cubicBezTo>
                <a:cubicBezTo>
                  <a:pt x="67" y="39"/>
                  <a:pt x="66" y="39"/>
                  <a:pt x="66" y="39"/>
                </a:cubicBezTo>
                <a:cubicBezTo>
                  <a:pt x="66" y="39"/>
                  <a:pt x="66" y="39"/>
                  <a:pt x="66" y="39"/>
                </a:cubicBezTo>
                <a:cubicBezTo>
                  <a:pt x="66" y="39"/>
                  <a:pt x="66" y="39"/>
                  <a:pt x="66" y="39"/>
                </a:cubicBezTo>
                <a:cubicBezTo>
                  <a:pt x="66" y="39"/>
                  <a:pt x="66" y="39"/>
                  <a:pt x="66" y="39"/>
                </a:cubicBezTo>
                <a:cubicBezTo>
                  <a:pt x="66" y="39"/>
                  <a:pt x="66" y="39"/>
                  <a:pt x="66" y="39"/>
                </a:cubicBezTo>
                <a:cubicBezTo>
                  <a:pt x="66" y="38"/>
                  <a:pt x="66" y="38"/>
                  <a:pt x="66" y="38"/>
                </a:cubicBezTo>
                <a:cubicBezTo>
                  <a:pt x="66" y="38"/>
                  <a:pt x="66" y="38"/>
                  <a:pt x="66" y="38"/>
                </a:cubicBezTo>
                <a:cubicBezTo>
                  <a:pt x="66" y="38"/>
                  <a:pt x="66" y="38"/>
                  <a:pt x="66" y="38"/>
                </a:cubicBezTo>
                <a:cubicBezTo>
                  <a:pt x="66" y="38"/>
                  <a:pt x="66" y="38"/>
                  <a:pt x="66" y="38"/>
                </a:cubicBezTo>
                <a:cubicBezTo>
                  <a:pt x="66" y="37"/>
                  <a:pt x="66" y="37"/>
                  <a:pt x="66" y="37"/>
                </a:cubicBezTo>
                <a:cubicBezTo>
                  <a:pt x="65" y="37"/>
                  <a:pt x="65" y="37"/>
                  <a:pt x="65" y="37"/>
                </a:cubicBezTo>
                <a:cubicBezTo>
                  <a:pt x="65" y="37"/>
                  <a:pt x="65" y="37"/>
                  <a:pt x="65" y="37"/>
                </a:cubicBezTo>
                <a:cubicBezTo>
                  <a:pt x="65" y="36"/>
                  <a:pt x="65" y="36"/>
                  <a:pt x="65" y="36"/>
                </a:cubicBezTo>
                <a:cubicBezTo>
                  <a:pt x="65" y="36"/>
                  <a:pt x="65" y="36"/>
                  <a:pt x="65" y="36"/>
                </a:cubicBezTo>
                <a:cubicBezTo>
                  <a:pt x="64" y="36"/>
                  <a:pt x="64" y="36"/>
                  <a:pt x="64" y="36"/>
                </a:cubicBezTo>
                <a:cubicBezTo>
                  <a:pt x="63" y="36"/>
                  <a:pt x="63" y="36"/>
                  <a:pt x="63" y="36"/>
                </a:cubicBezTo>
                <a:cubicBezTo>
                  <a:pt x="63" y="37"/>
                  <a:pt x="63" y="37"/>
                  <a:pt x="63" y="37"/>
                </a:cubicBezTo>
                <a:cubicBezTo>
                  <a:pt x="63" y="37"/>
                  <a:pt x="63" y="37"/>
                  <a:pt x="63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1" y="38"/>
                  <a:pt x="61" y="38"/>
                  <a:pt x="61" y="38"/>
                </a:cubicBezTo>
                <a:cubicBezTo>
                  <a:pt x="61" y="38"/>
                  <a:pt x="61" y="38"/>
                  <a:pt x="61" y="38"/>
                </a:cubicBezTo>
                <a:cubicBezTo>
                  <a:pt x="61" y="38"/>
                  <a:pt x="61" y="37"/>
                  <a:pt x="61" y="37"/>
                </a:cubicBezTo>
                <a:cubicBezTo>
                  <a:pt x="61" y="37"/>
                  <a:pt x="61" y="37"/>
                  <a:pt x="61" y="37"/>
                </a:cubicBezTo>
                <a:cubicBezTo>
                  <a:pt x="61" y="36"/>
                  <a:pt x="61" y="36"/>
                  <a:pt x="61" y="36"/>
                </a:cubicBezTo>
                <a:cubicBezTo>
                  <a:pt x="61" y="36"/>
                  <a:pt x="61" y="36"/>
                  <a:pt x="61" y="36"/>
                </a:cubicBezTo>
                <a:cubicBezTo>
                  <a:pt x="62" y="35"/>
                  <a:pt x="62" y="35"/>
                  <a:pt x="62" y="35"/>
                </a:cubicBezTo>
                <a:cubicBezTo>
                  <a:pt x="62" y="35"/>
                  <a:pt x="62" y="35"/>
                  <a:pt x="62" y="35"/>
                </a:cubicBezTo>
                <a:cubicBezTo>
                  <a:pt x="62" y="34"/>
                  <a:pt x="62" y="34"/>
                  <a:pt x="62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64" y="33"/>
                  <a:pt x="64" y="33"/>
                  <a:pt x="64" y="33"/>
                </a:cubicBezTo>
                <a:cubicBezTo>
                  <a:pt x="64" y="33"/>
                  <a:pt x="64" y="33"/>
                  <a:pt x="64" y="33"/>
                </a:cubicBezTo>
                <a:cubicBezTo>
                  <a:pt x="64" y="33"/>
                  <a:pt x="64" y="33"/>
                  <a:pt x="64" y="33"/>
                </a:cubicBezTo>
                <a:cubicBezTo>
                  <a:pt x="64" y="32"/>
                  <a:pt x="64" y="32"/>
                  <a:pt x="64" y="32"/>
                </a:cubicBezTo>
                <a:cubicBezTo>
                  <a:pt x="65" y="32"/>
                  <a:pt x="65" y="32"/>
                  <a:pt x="65" y="32"/>
                </a:cubicBezTo>
                <a:cubicBezTo>
                  <a:pt x="65" y="32"/>
                  <a:pt x="65" y="32"/>
                  <a:pt x="65" y="32"/>
                </a:cubicBezTo>
                <a:cubicBezTo>
                  <a:pt x="65" y="32"/>
                  <a:pt x="65" y="31"/>
                  <a:pt x="65" y="31"/>
                </a:cubicBezTo>
                <a:cubicBezTo>
                  <a:pt x="65" y="31"/>
                  <a:pt x="65" y="31"/>
                  <a:pt x="65" y="31"/>
                </a:cubicBezTo>
                <a:cubicBezTo>
                  <a:pt x="65" y="31"/>
                  <a:pt x="65" y="31"/>
                  <a:pt x="65" y="31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29"/>
                  <a:pt x="66" y="29"/>
                  <a:pt x="66" y="29"/>
                </a:cubicBezTo>
                <a:cubicBezTo>
                  <a:pt x="67" y="29"/>
                  <a:pt x="67" y="29"/>
                  <a:pt x="67" y="29"/>
                </a:cubicBezTo>
                <a:cubicBezTo>
                  <a:pt x="67" y="29"/>
                  <a:pt x="67" y="29"/>
                  <a:pt x="67" y="29"/>
                </a:cubicBezTo>
                <a:cubicBezTo>
                  <a:pt x="67" y="28"/>
                  <a:pt x="67" y="28"/>
                  <a:pt x="67" y="28"/>
                </a:cubicBezTo>
                <a:cubicBezTo>
                  <a:pt x="67" y="28"/>
                  <a:pt x="67" y="28"/>
                  <a:pt x="67" y="28"/>
                </a:cubicBezTo>
                <a:cubicBezTo>
                  <a:pt x="68" y="28"/>
                  <a:pt x="68" y="28"/>
                  <a:pt x="68" y="28"/>
                </a:cubicBezTo>
                <a:cubicBezTo>
                  <a:pt x="68" y="28"/>
                  <a:pt x="68" y="28"/>
                  <a:pt x="68" y="29"/>
                </a:cubicBezTo>
                <a:cubicBezTo>
                  <a:pt x="68" y="29"/>
                  <a:pt x="69" y="29"/>
                  <a:pt x="69" y="29"/>
                </a:cubicBezTo>
                <a:cubicBezTo>
                  <a:pt x="69" y="29"/>
                  <a:pt x="69" y="29"/>
                  <a:pt x="69" y="29"/>
                </a:cubicBezTo>
                <a:cubicBezTo>
                  <a:pt x="70" y="29"/>
                  <a:pt x="70" y="29"/>
                  <a:pt x="70" y="29"/>
                </a:cubicBezTo>
                <a:cubicBezTo>
                  <a:pt x="70" y="29"/>
                  <a:pt x="70" y="28"/>
                  <a:pt x="70" y="28"/>
                </a:cubicBezTo>
                <a:cubicBezTo>
                  <a:pt x="70" y="28"/>
                  <a:pt x="70" y="28"/>
                  <a:pt x="70" y="28"/>
                </a:cubicBezTo>
                <a:cubicBezTo>
                  <a:pt x="70" y="28"/>
                  <a:pt x="70" y="28"/>
                  <a:pt x="70" y="28"/>
                </a:cubicBezTo>
                <a:cubicBezTo>
                  <a:pt x="70" y="27"/>
                  <a:pt x="70" y="27"/>
                  <a:pt x="70" y="27"/>
                </a:cubicBezTo>
                <a:cubicBezTo>
                  <a:pt x="70" y="27"/>
                  <a:pt x="70" y="27"/>
                  <a:pt x="70" y="27"/>
                </a:cubicBezTo>
                <a:cubicBezTo>
                  <a:pt x="70" y="26"/>
                  <a:pt x="70" y="26"/>
                  <a:pt x="70" y="26"/>
                </a:cubicBezTo>
                <a:cubicBezTo>
                  <a:pt x="70" y="26"/>
                  <a:pt x="70" y="26"/>
                  <a:pt x="70" y="26"/>
                </a:cubicBezTo>
                <a:cubicBezTo>
                  <a:pt x="70" y="25"/>
                  <a:pt x="70" y="25"/>
                  <a:pt x="70" y="25"/>
                </a:cubicBezTo>
                <a:cubicBezTo>
                  <a:pt x="70" y="24"/>
                  <a:pt x="70" y="24"/>
                  <a:pt x="70" y="24"/>
                </a:cubicBezTo>
                <a:cubicBezTo>
                  <a:pt x="70" y="24"/>
                  <a:pt x="70" y="24"/>
                  <a:pt x="70" y="24"/>
                </a:cubicBezTo>
                <a:cubicBezTo>
                  <a:pt x="70" y="24"/>
                  <a:pt x="71" y="23"/>
                  <a:pt x="71" y="23"/>
                </a:cubicBezTo>
                <a:cubicBezTo>
                  <a:pt x="71" y="23"/>
                  <a:pt x="71" y="23"/>
                  <a:pt x="71" y="23"/>
                </a:cubicBezTo>
                <a:cubicBezTo>
                  <a:pt x="71" y="22"/>
                  <a:pt x="71" y="22"/>
                  <a:pt x="71" y="22"/>
                </a:cubicBezTo>
                <a:cubicBezTo>
                  <a:pt x="71" y="22"/>
                  <a:pt x="71" y="22"/>
                  <a:pt x="71" y="22"/>
                </a:cubicBezTo>
                <a:cubicBezTo>
                  <a:pt x="71" y="21"/>
                  <a:pt x="71" y="21"/>
                  <a:pt x="71" y="21"/>
                </a:cubicBezTo>
                <a:cubicBezTo>
                  <a:pt x="71" y="21"/>
                  <a:pt x="71" y="21"/>
                  <a:pt x="71" y="21"/>
                </a:cubicBezTo>
                <a:cubicBezTo>
                  <a:pt x="71" y="20"/>
                  <a:pt x="71" y="20"/>
                  <a:pt x="71" y="20"/>
                </a:cubicBezTo>
                <a:cubicBezTo>
                  <a:pt x="72" y="20"/>
                  <a:pt x="72" y="20"/>
                  <a:pt x="72" y="20"/>
                </a:cubicBezTo>
                <a:cubicBezTo>
                  <a:pt x="72" y="20"/>
                  <a:pt x="72" y="20"/>
                  <a:pt x="72" y="20"/>
                </a:cubicBezTo>
                <a:cubicBezTo>
                  <a:pt x="72" y="20"/>
                  <a:pt x="72" y="19"/>
                  <a:pt x="72" y="19"/>
                </a:cubicBezTo>
                <a:cubicBezTo>
                  <a:pt x="73" y="19"/>
                  <a:pt x="73" y="19"/>
                  <a:pt x="73" y="19"/>
                </a:cubicBezTo>
                <a:cubicBezTo>
                  <a:pt x="73" y="19"/>
                  <a:pt x="73" y="19"/>
                  <a:pt x="73" y="19"/>
                </a:cubicBezTo>
                <a:cubicBezTo>
                  <a:pt x="73" y="19"/>
                  <a:pt x="73" y="19"/>
                  <a:pt x="73" y="19"/>
                </a:cubicBezTo>
                <a:cubicBezTo>
                  <a:pt x="73" y="18"/>
                  <a:pt x="73" y="18"/>
                  <a:pt x="73" y="18"/>
                </a:cubicBezTo>
                <a:cubicBezTo>
                  <a:pt x="74" y="18"/>
                  <a:pt x="74" y="18"/>
                  <a:pt x="74" y="18"/>
                </a:cubicBezTo>
                <a:cubicBezTo>
                  <a:pt x="74" y="18"/>
                  <a:pt x="74" y="18"/>
                  <a:pt x="74" y="18"/>
                </a:cubicBezTo>
                <a:cubicBezTo>
                  <a:pt x="74" y="17"/>
                  <a:pt x="74" y="17"/>
                  <a:pt x="74" y="17"/>
                </a:cubicBezTo>
                <a:cubicBezTo>
                  <a:pt x="73" y="17"/>
                  <a:pt x="73" y="17"/>
                  <a:pt x="73" y="17"/>
                </a:cubicBezTo>
                <a:cubicBezTo>
                  <a:pt x="73" y="17"/>
                  <a:pt x="73" y="17"/>
                  <a:pt x="73" y="17"/>
                </a:cubicBezTo>
                <a:cubicBezTo>
                  <a:pt x="72" y="17"/>
                  <a:pt x="72" y="17"/>
                  <a:pt x="72" y="17"/>
                </a:cubicBezTo>
                <a:cubicBezTo>
                  <a:pt x="72" y="17"/>
                  <a:pt x="72" y="17"/>
                  <a:pt x="72" y="17"/>
                </a:cubicBezTo>
                <a:cubicBezTo>
                  <a:pt x="71" y="17"/>
                  <a:pt x="71" y="17"/>
                  <a:pt x="71" y="17"/>
                </a:cubicBezTo>
                <a:cubicBezTo>
                  <a:pt x="70" y="17"/>
                  <a:pt x="70" y="17"/>
                  <a:pt x="70" y="17"/>
                </a:cubicBezTo>
                <a:cubicBezTo>
                  <a:pt x="70" y="16"/>
                  <a:pt x="70" y="16"/>
                  <a:pt x="70" y="16"/>
                </a:cubicBezTo>
                <a:cubicBezTo>
                  <a:pt x="70" y="16"/>
                  <a:pt x="70" y="16"/>
                  <a:pt x="70" y="16"/>
                </a:cubicBezTo>
                <a:cubicBezTo>
                  <a:pt x="69" y="16"/>
                  <a:pt x="69" y="16"/>
                  <a:pt x="69" y="16"/>
                </a:cubicBezTo>
                <a:cubicBezTo>
                  <a:pt x="69" y="16"/>
                  <a:pt x="69" y="16"/>
                  <a:pt x="69" y="16"/>
                </a:cubicBezTo>
                <a:cubicBezTo>
                  <a:pt x="69" y="16"/>
                  <a:pt x="68" y="16"/>
                  <a:pt x="68" y="16"/>
                </a:cubicBezTo>
                <a:cubicBezTo>
                  <a:pt x="68" y="16"/>
                  <a:pt x="67" y="16"/>
                  <a:pt x="67" y="16"/>
                </a:cubicBezTo>
                <a:cubicBezTo>
                  <a:pt x="66" y="16"/>
                  <a:pt x="66" y="16"/>
                  <a:pt x="66" y="16"/>
                </a:cubicBezTo>
                <a:cubicBezTo>
                  <a:pt x="66" y="16"/>
                  <a:pt x="66" y="16"/>
                  <a:pt x="66" y="16"/>
                </a:cubicBezTo>
                <a:cubicBezTo>
                  <a:pt x="66" y="16"/>
                  <a:pt x="66" y="16"/>
                  <a:pt x="66" y="16"/>
                </a:cubicBezTo>
                <a:cubicBezTo>
                  <a:pt x="66" y="15"/>
                  <a:pt x="65" y="15"/>
                  <a:pt x="65" y="15"/>
                </a:cubicBezTo>
                <a:cubicBezTo>
                  <a:pt x="65" y="15"/>
                  <a:pt x="65" y="15"/>
                  <a:pt x="65" y="15"/>
                </a:cubicBezTo>
                <a:cubicBezTo>
                  <a:pt x="65" y="15"/>
                  <a:pt x="65" y="15"/>
                  <a:pt x="65" y="15"/>
                </a:cubicBezTo>
                <a:cubicBezTo>
                  <a:pt x="65" y="15"/>
                  <a:pt x="65" y="14"/>
                  <a:pt x="65" y="14"/>
                </a:cubicBezTo>
                <a:cubicBezTo>
                  <a:pt x="65" y="14"/>
                  <a:pt x="65" y="14"/>
                  <a:pt x="65" y="14"/>
                </a:cubicBezTo>
                <a:cubicBezTo>
                  <a:pt x="64" y="13"/>
                  <a:pt x="64" y="13"/>
                  <a:pt x="64" y="13"/>
                </a:cubicBezTo>
                <a:cubicBezTo>
                  <a:pt x="64" y="13"/>
                  <a:pt x="64" y="13"/>
                  <a:pt x="64" y="13"/>
                </a:cubicBezTo>
                <a:cubicBezTo>
                  <a:pt x="63" y="13"/>
                  <a:pt x="63" y="13"/>
                  <a:pt x="63" y="13"/>
                </a:cubicBezTo>
                <a:cubicBezTo>
                  <a:pt x="63" y="13"/>
                  <a:pt x="63" y="13"/>
                  <a:pt x="63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2" y="13"/>
                  <a:pt x="62" y="14"/>
                  <a:pt x="62" y="13"/>
                </a:cubicBezTo>
                <a:cubicBezTo>
                  <a:pt x="61" y="13"/>
                  <a:pt x="61" y="13"/>
                  <a:pt x="61" y="13"/>
                </a:cubicBezTo>
                <a:cubicBezTo>
                  <a:pt x="61" y="13"/>
                  <a:pt x="61" y="13"/>
                  <a:pt x="61" y="13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3"/>
                  <a:pt x="60" y="13"/>
                  <a:pt x="60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12"/>
                  <a:pt x="59" y="12"/>
                  <a:pt x="59" y="12"/>
                </a:cubicBezTo>
                <a:cubicBezTo>
                  <a:pt x="59" y="12"/>
                  <a:pt x="59" y="12"/>
                  <a:pt x="59" y="12"/>
                </a:cubicBezTo>
                <a:cubicBezTo>
                  <a:pt x="59" y="12"/>
                  <a:pt x="59" y="12"/>
                  <a:pt x="58" y="12"/>
                </a:cubicBezTo>
                <a:cubicBezTo>
                  <a:pt x="58" y="11"/>
                  <a:pt x="58" y="11"/>
                  <a:pt x="58" y="11"/>
                </a:cubicBezTo>
                <a:cubicBezTo>
                  <a:pt x="57" y="11"/>
                  <a:pt x="57" y="11"/>
                  <a:pt x="57" y="11"/>
                </a:cubicBezTo>
                <a:cubicBezTo>
                  <a:pt x="57" y="11"/>
                  <a:pt x="57" y="11"/>
                  <a:pt x="57" y="11"/>
                </a:cubicBezTo>
                <a:cubicBezTo>
                  <a:pt x="56" y="10"/>
                  <a:pt x="56" y="10"/>
                  <a:pt x="56" y="10"/>
                </a:cubicBezTo>
                <a:cubicBezTo>
                  <a:pt x="56" y="10"/>
                  <a:pt x="56" y="10"/>
                  <a:pt x="56" y="10"/>
                </a:cubicBezTo>
                <a:cubicBezTo>
                  <a:pt x="56" y="10"/>
                  <a:pt x="56" y="10"/>
                  <a:pt x="56" y="9"/>
                </a:cubicBezTo>
                <a:cubicBezTo>
                  <a:pt x="56" y="9"/>
                  <a:pt x="56" y="9"/>
                  <a:pt x="56" y="9"/>
                </a:cubicBezTo>
                <a:cubicBezTo>
                  <a:pt x="56" y="9"/>
                  <a:pt x="56" y="9"/>
                  <a:pt x="56" y="9"/>
                </a:cubicBezTo>
                <a:cubicBezTo>
                  <a:pt x="57" y="8"/>
                  <a:pt x="57" y="8"/>
                  <a:pt x="57" y="8"/>
                </a:cubicBezTo>
                <a:cubicBezTo>
                  <a:pt x="57" y="8"/>
                  <a:pt x="57" y="8"/>
                  <a:pt x="57" y="8"/>
                </a:cubicBezTo>
                <a:cubicBezTo>
                  <a:pt x="56" y="8"/>
                  <a:pt x="56" y="8"/>
                  <a:pt x="56" y="8"/>
                </a:cubicBezTo>
                <a:cubicBezTo>
                  <a:pt x="56" y="8"/>
                  <a:pt x="56" y="8"/>
                  <a:pt x="56" y="8"/>
                </a:cubicBezTo>
                <a:cubicBezTo>
                  <a:pt x="56" y="9"/>
                  <a:pt x="56" y="9"/>
                  <a:pt x="56" y="9"/>
                </a:cubicBezTo>
                <a:cubicBezTo>
                  <a:pt x="56" y="9"/>
                  <a:pt x="56" y="9"/>
                  <a:pt x="56" y="9"/>
                </a:cubicBezTo>
                <a:cubicBezTo>
                  <a:pt x="55" y="9"/>
                  <a:pt x="55" y="9"/>
                  <a:pt x="55" y="9"/>
                </a:cubicBezTo>
                <a:cubicBezTo>
                  <a:pt x="55" y="9"/>
                  <a:pt x="55" y="9"/>
                  <a:pt x="55" y="9"/>
                </a:cubicBezTo>
                <a:cubicBezTo>
                  <a:pt x="54" y="9"/>
                  <a:pt x="54" y="9"/>
                  <a:pt x="54" y="9"/>
                </a:cubicBezTo>
                <a:cubicBezTo>
                  <a:pt x="54" y="9"/>
                  <a:pt x="54" y="9"/>
                  <a:pt x="54" y="9"/>
                </a:cubicBezTo>
                <a:cubicBezTo>
                  <a:pt x="53" y="9"/>
                  <a:pt x="53" y="9"/>
                  <a:pt x="53" y="9"/>
                </a:cubicBezTo>
                <a:cubicBezTo>
                  <a:pt x="53" y="9"/>
                  <a:pt x="53" y="9"/>
                  <a:pt x="53" y="9"/>
                </a:cubicBezTo>
                <a:cubicBezTo>
                  <a:pt x="53" y="9"/>
                  <a:pt x="53" y="9"/>
                  <a:pt x="53" y="9"/>
                </a:cubicBezTo>
                <a:cubicBezTo>
                  <a:pt x="53" y="8"/>
                  <a:pt x="53" y="8"/>
                  <a:pt x="53" y="8"/>
                </a:cubicBezTo>
                <a:cubicBezTo>
                  <a:pt x="53" y="8"/>
                  <a:pt x="53" y="8"/>
                  <a:pt x="53" y="8"/>
                </a:cubicBezTo>
                <a:cubicBezTo>
                  <a:pt x="53" y="7"/>
                  <a:pt x="53" y="7"/>
                  <a:pt x="53" y="7"/>
                </a:cubicBezTo>
                <a:cubicBezTo>
                  <a:pt x="53" y="7"/>
                  <a:pt x="53" y="7"/>
                  <a:pt x="53" y="7"/>
                </a:cubicBezTo>
                <a:cubicBezTo>
                  <a:pt x="53" y="7"/>
                  <a:pt x="53" y="6"/>
                  <a:pt x="53" y="6"/>
                </a:cubicBezTo>
                <a:cubicBezTo>
                  <a:pt x="52" y="6"/>
                  <a:pt x="52" y="6"/>
                  <a:pt x="52" y="6"/>
                </a:cubicBezTo>
                <a:cubicBezTo>
                  <a:pt x="52" y="6"/>
                  <a:pt x="52" y="6"/>
                  <a:pt x="52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0" y="6"/>
                  <a:pt x="50" y="6"/>
                  <a:pt x="50" y="6"/>
                </a:cubicBezTo>
                <a:cubicBezTo>
                  <a:pt x="50" y="6"/>
                  <a:pt x="50" y="6"/>
                  <a:pt x="50" y="6"/>
                </a:cubicBezTo>
                <a:cubicBezTo>
                  <a:pt x="50" y="6"/>
                  <a:pt x="50" y="6"/>
                  <a:pt x="50" y="6"/>
                </a:cubicBezTo>
                <a:cubicBezTo>
                  <a:pt x="50" y="6"/>
                  <a:pt x="50" y="5"/>
                  <a:pt x="50" y="5"/>
                </a:cubicBezTo>
                <a:cubicBezTo>
                  <a:pt x="50" y="5"/>
                  <a:pt x="50" y="5"/>
                  <a:pt x="50" y="5"/>
                </a:cubicBezTo>
                <a:cubicBezTo>
                  <a:pt x="49" y="5"/>
                  <a:pt x="49" y="5"/>
                  <a:pt x="49" y="5"/>
                </a:cubicBezTo>
                <a:cubicBezTo>
                  <a:pt x="49" y="5"/>
                  <a:pt x="49" y="5"/>
                  <a:pt x="49" y="5"/>
                </a:cubicBezTo>
                <a:cubicBezTo>
                  <a:pt x="49" y="5"/>
                  <a:pt x="48" y="5"/>
                  <a:pt x="48" y="5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7" y="3"/>
                  <a:pt x="47" y="3"/>
                  <a:pt x="47" y="3"/>
                </a:cubicBezTo>
                <a:cubicBezTo>
                  <a:pt x="47" y="3"/>
                  <a:pt x="47" y="3"/>
                  <a:pt x="47" y="3"/>
                </a:cubicBezTo>
                <a:cubicBezTo>
                  <a:pt x="46" y="3"/>
                  <a:pt x="46" y="3"/>
                  <a:pt x="46" y="3"/>
                </a:cubicBezTo>
                <a:cubicBezTo>
                  <a:pt x="46" y="3"/>
                  <a:pt x="46" y="3"/>
                  <a:pt x="46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5" y="2"/>
                  <a:pt x="45" y="2"/>
                  <a:pt x="45" y="2"/>
                </a:cubicBezTo>
                <a:cubicBezTo>
                  <a:pt x="45" y="2"/>
                  <a:pt x="45" y="2"/>
                  <a:pt x="45" y="2"/>
                </a:cubicBezTo>
                <a:cubicBezTo>
                  <a:pt x="45" y="1"/>
                  <a:pt x="45" y="1"/>
                  <a:pt x="45" y="1"/>
                </a:cubicBezTo>
                <a:cubicBezTo>
                  <a:pt x="45" y="1"/>
                  <a:pt x="45" y="1"/>
                  <a:pt x="45" y="1"/>
                </a:cubicBezTo>
                <a:cubicBezTo>
                  <a:pt x="45" y="1"/>
                  <a:pt x="45" y="1"/>
                  <a:pt x="45" y="1"/>
                </a:cubicBezTo>
                <a:cubicBezTo>
                  <a:pt x="45" y="1"/>
                  <a:pt x="45" y="1"/>
                  <a:pt x="45" y="1"/>
                </a:cubicBezTo>
                <a:cubicBezTo>
                  <a:pt x="45" y="0"/>
                  <a:pt x="45" y="0"/>
                  <a:pt x="45" y="0"/>
                </a:cubicBezTo>
                <a:cubicBezTo>
                  <a:pt x="44" y="1"/>
                  <a:pt x="44" y="1"/>
                  <a:pt x="44" y="1"/>
                </a:cubicBezTo>
                <a:cubicBezTo>
                  <a:pt x="44" y="1"/>
                  <a:pt x="44" y="1"/>
                  <a:pt x="44" y="1"/>
                </a:cubicBezTo>
                <a:cubicBezTo>
                  <a:pt x="43" y="1"/>
                  <a:pt x="43" y="1"/>
                  <a:pt x="43" y="1"/>
                </a:cubicBezTo>
                <a:cubicBezTo>
                  <a:pt x="43" y="1"/>
                  <a:pt x="43" y="1"/>
                  <a:pt x="43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1" y="1"/>
                  <a:pt x="41" y="1"/>
                  <a:pt x="41" y="1"/>
                </a:cubicBezTo>
                <a:cubicBezTo>
                  <a:pt x="40" y="1"/>
                  <a:pt x="40" y="1"/>
                  <a:pt x="40" y="1"/>
                </a:cubicBezTo>
                <a:cubicBezTo>
                  <a:pt x="39" y="1"/>
                  <a:pt x="39" y="1"/>
                  <a:pt x="39" y="1"/>
                </a:cubicBezTo>
                <a:cubicBezTo>
                  <a:pt x="38" y="1"/>
                  <a:pt x="38" y="1"/>
                  <a:pt x="38" y="1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5"/>
                  <a:pt x="36" y="5"/>
                  <a:pt x="36" y="5"/>
                </a:cubicBezTo>
                <a:cubicBezTo>
                  <a:pt x="36" y="5"/>
                  <a:pt x="36" y="5"/>
                  <a:pt x="36" y="5"/>
                </a:cubicBezTo>
                <a:cubicBezTo>
                  <a:pt x="36" y="6"/>
                  <a:pt x="36" y="6"/>
                  <a:pt x="36" y="6"/>
                </a:cubicBezTo>
                <a:cubicBezTo>
                  <a:pt x="36" y="7"/>
                  <a:pt x="36" y="7"/>
                  <a:pt x="36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36" y="8"/>
                  <a:pt x="36" y="8"/>
                  <a:pt x="36" y="8"/>
                </a:cubicBezTo>
                <a:cubicBezTo>
                  <a:pt x="35" y="8"/>
                  <a:pt x="35" y="8"/>
                  <a:pt x="35" y="8"/>
                </a:cubicBezTo>
                <a:cubicBezTo>
                  <a:pt x="34" y="9"/>
                  <a:pt x="34" y="9"/>
                  <a:pt x="34" y="9"/>
                </a:cubicBezTo>
                <a:cubicBezTo>
                  <a:pt x="34" y="9"/>
                  <a:pt x="34" y="9"/>
                  <a:pt x="34" y="9"/>
                </a:cubicBezTo>
                <a:cubicBezTo>
                  <a:pt x="32" y="9"/>
                  <a:pt x="32" y="9"/>
                  <a:pt x="32" y="9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1" y="9"/>
                  <a:pt x="30" y="10"/>
                </a:cubicBezTo>
                <a:cubicBezTo>
                  <a:pt x="29" y="11"/>
                  <a:pt x="29" y="11"/>
                  <a:pt x="29" y="11"/>
                </a:cubicBezTo>
                <a:cubicBezTo>
                  <a:pt x="28" y="11"/>
                  <a:pt x="28" y="11"/>
                  <a:pt x="28" y="11"/>
                </a:cubicBezTo>
                <a:cubicBezTo>
                  <a:pt x="28" y="12"/>
                  <a:pt x="28" y="12"/>
                  <a:pt x="28" y="12"/>
                </a:cubicBezTo>
                <a:cubicBezTo>
                  <a:pt x="28" y="12"/>
                  <a:pt x="28" y="12"/>
                  <a:pt x="28" y="12"/>
                </a:cubicBezTo>
                <a:cubicBezTo>
                  <a:pt x="29" y="12"/>
                  <a:pt x="29" y="12"/>
                  <a:pt x="29" y="12"/>
                </a:cubicBezTo>
                <a:cubicBezTo>
                  <a:pt x="29" y="13"/>
                  <a:pt x="29" y="13"/>
                  <a:pt x="29" y="13"/>
                </a:cubicBezTo>
                <a:cubicBezTo>
                  <a:pt x="28" y="13"/>
                  <a:pt x="28" y="13"/>
                  <a:pt x="28" y="13"/>
                </a:cubicBezTo>
                <a:cubicBezTo>
                  <a:pt x="28" y="14"/>
                  <a:pt x="28" y="14"/>
                  <a:pt x="28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1"/>
                  <a:pt x="20" y="11"/>
                  <a:pt x="20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13"/>
                  <a:pt x="16" y="13"/>
                  <a:pt x="16" y="13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6"/>
                  <a:pt x="17" y="16"/>
                  <a:pt x="17" y="16"/>
                </a:cubicBezTo>
                <a:cubicBezTo>
                  <a:pt x="18" y="17"/>
                  <a:pt x="18" y="17"/>
                  <a:pt x="18" y="17"/>
                </a:cubicBezTo>
                <a:cubicBezTo>
                  <a:pt x="18" y="18"/>
                  <a:pt x="18" y="18"/>
                  <a:pt x="18" y="18"/>
                </a:cubicBezTo>
                <a:cubicBezTo>
                  <a:pt x="19" y="19"/>
                  <a:pt x="19" y="19"/>
                  <a:pt x="19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6" y="19"/>
                  <a:pt x="16" y="19"/>
                  <a:pt x="16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2" y="20"/>
                  <a:pt x="12" y="20"/>
                  <a:pt x="12" y="20"/>
                </a:cubicBezTo>
                <a:cubicBezTo>
                  <a:pt x="11" y="19"/>
                  <a:pt x="11" y="19"/>
                  <a:pt x="11" y="19"/>
                </a:cubicBezTo>
                <a:cubicBezTo>
                  <a:pt x="10" y="18"/>
                  <a:pt x="10" y="18"/>
                  <a:pt x="10" y="18"/>
                </a:cubicBezTo>
                <a:cubicBezTo>
                  <a:pt x="9" y="17"/>
                  <a:pt x="9" y="17"/>
                  <a:pt x="9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9"/>
                  <a:pt x="6" y="19"/>
                  <a:pt x="6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1"/>
                  <a:pt x="0" y="21"/>
                  <a:pt x="0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2"/>
                  <a:pt x="1" y="22"/>
                  <a:pt x="1" y="22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4"/>
                  <a:pt x="1" y="24"/>
                  <a:pt x="1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3" y="25"/>
                  <a:pt x="3" y="25"/>
                  <a:pt x="3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4" y="25"/>
                  <a:pt x="4" y="25"/>
                  <a:pt x="4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7" y="27"/>
                  <a:pt x="7" y="27"/>
                  <a:pt x="7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8"/>
                  <a:pt x="9" y="28"/>
                  <a:pt x="9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2" y="28"/>
                  <a:pt x="12" y="28"/>
                  <a:pt x="12" y="28"/>
                </a:cubicBezTo>
                <a:cubicBezTo>
                  <a:pt x="13" y="28"/>
                  <a:pt x="13" y="28"/>
                  <a:pt x="13" y="28"/>
                </a:cubicBezTo>
                <a:cubicBezTo>
                  <a:pt x="13" y="29"/>
                  <a:pt x="13" y="29"/>
                  <a:pt x="13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9"/>
                  <a:pt x="16" y="29"/>
                  <a:pt x="16" y="29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2"/>
                  <a:pt x="15" y="32"/>
                  <a:pt x="15" y="32"/>
                </a:cubicBezTo>
                <a:cubicBezTo>
                  <a:pt x="16" y="33"/>
                  <a:pt x="16" y="33"/>
                  <a:pt x="16" y="33"/>
                </a:cubicBezTo>
                <a:cubicBezTo>
                  <a:pt x="17" y="34"/>
                  <a:pt x="17" y="34"/>
                  <a:pt x="17" y="34"/>
                </a:cubicBezTo>
                <a:cubicBezTo>
                  <a:pt x="17" y="35"/>
                  <a:pt x="17" y="35"/>
                  <a:pt x="17" y="35"/>
                </a:cubicBezTo>
                <a:cubicBezTo>
                  <a:pt x="18" y="35"/>
                  <a:pt x="18" y="35"/>
                  <a:pt x="18" y="35"/>
                </a:cubicBezTo>
                <a:cubicBezTo>
                  <a:pt x="20" y="36"/>
                  <a:pt x="20" y="36"/>
                  <a:pt x="20" y="36"/>
                </a:cubicBezTo>
                <a:cubicBezTo>
                  <a:pt x="21" y="37"/>
                  <a:pt x="21" y="37"/>
                  <a:pt x="21" y="37"/>
                </a:cubicBezTo>
                <a:cubicBezTo>
                  <a:pt x="20" y="38"/>
                  <a:pt x="20" y="38"/>
                  <a:pt x="20" y="38"/>
                </a:cubicBezTo>
                <a:cubicBezTo>
                  <a:pt x="20" y="39"/>
                  <a:pt x="20" y="39"/>
                  <a:pt x="20" y="39"/>
                </a:cubicBezTo>
                <a:cubicBezTo>
                  <a:pt x="20" y="40"/>
                  <a:pt x="20" y="40"/>
                  <a:pt x="20" y="40"/>
                </a:cubicBezTo>
                <a:cubicBezTo>
                  <a:pt x="21" y="41"/>
                  <a:pt x="21" y="41"/>
                  <a:pt x="21" y="41"/>
                </a:cubicBezTo>
                <a:cubicBezTo>
                  <a:pt x="21" y="42"/>
                  <a:pt x="21" y="42"/>
                  <a:pt x="21" y="42"/>
                </a:cubicBezTo>
                <a:cubicBezTo>
                  <a:pt x="22" y="42"/>
                  <a:pt x="22" y="42"/>
                  <a:pt x="22" y="42"/>
                </a:cubicBezTo>
                <a:cubicBezTo>
                  <a:pt x="23" y="43"/>
                  <a:pt x="23" y="43"/>
                  <a:pt x="23" y="43"/>
                </a:cubicBezTo>
                <a:cubicBezTo>
                  <a:pt x="23" y="44"/>
                  <a:pt x="23" y="44"/>
                  <a:pt x="23" y="44"/>
                </a:cubicBezTo>
                <a:cubicBezTo>
                  <a:pt x="23" y="45"/>
                  <a:pt x="23" y="45"/>
                  <a:pt x="23" y="45"/>
                </a:cubicBezTo>
                <a:cubicBezTo>
                  <a:pt x="22" y="44"/>
                  <a:pt x="22" y="44"/>
                  <a:pt x="22" y="44"/>
                </a:cubicBezTo>
                <a:cubicBezTo>
                  <a:pt x="21" y="43"/>
                  <a:pt x="21" y="43"/>
                  <a:pt x="21" y="43"/>
                </a:cubicBezTo>
                <a:cubicBezTo>
                  <a:pt x="21" y="42"/>
                  <a:pt x="21" y="42"/>
                  <a:pt x="21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3"/>
                  <a:pt x="20" y="43"/>
                  <a:pt x="20" y="43"/>
                </a:cubicBezTo>
                <a:cubicBezTo>
                  <a:pt x="20" y="44"/>
                  <a:pt x="20" y="44"/>
                  <a:pt x="20" y="44"/>
                </a:cubicBezTo>
                <a:cubicBezTo>
                  <a:pt x="20" y="45"/>
                  <a:pt x="20" y="45"/>
                  <a:pt x="20" y="45"/>
                </a:cubicBezTo>
                <a:cubicBezTo>
                  <a:pt x="20" y="47"/>
                  <a:pt x="20" y="47"/>
                  <a:pt x="20" y="47"/>
                </a:cubicBezTo>
                <a:cubicBezTo>
                  <a:pt x="20" y="48"/>
                  <a:pt x="20" y="48"/>
                  <a:pt x="20" y="48"/>
                </a:cubicBezTo>
                <a:cubicBezTo>
                  <a:pt x="20" y="49"/>
                  <a:pt x="20" y="49"/>
                  <a:pt x="20" y="49"/>
                </a:cubicBezTo>
                <a:cubicBezTo>
                  <a:pt x="20" y="51"/>
                  <a:pt x="20" y="51"/>
                  <a:pt x="20" y="51"/>
                </a:cubicBezTo>
                <a:cubicBezTo>
                  <a:pt x="19" y="52"/>
                  <a:pt x="19" y="52"/>
                  <a:pt x="19" y="52"/>
                </a:cubicBezTo>
                <a:cubicBezTo>
                  <a:pt x="19" y="53"/>
                  <a:pt x="19" y="53"/>
                  <a:pt x="19" y="53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5"/>
                  <a:pt x="19" y="55"/>
                  <a:pt x="19" y="55"/>
                </a:cubicBezTo>
                <a:cubicBezTo>
                  <a:pt x="18" y="55"/>
                  <a:pt x="18" y="55"/>
                  <a:pt x="18" y="55"/>
                </a:cubicBezTo>
                <a:cubicBezTo>
                  <a:pt x="17" y="57"/>
                  <a:pt x="17" y="57"/>
                  <a:pt x="17" y="57"/>
                </a:cubicBezTo>
                <a:lnTo>
                  <a:pt x="16" y="58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76" name="Freeform 102">
            <a:extLst>
              <a:ext uri="{FF2B5EF4-FFF2-40B4-BE49-F238E27FC236}">
                <a16:creationId xmlns:a16="http://schemas.microsoft.com/office/drawing/2014/main" id="{4E3BE158-D278-4FB1-B7E6-683D92040687}"/>
              </a:ext>
            </a:extLst>
          </p:cNvPr>
          <p:cNvSpPr>
            <a:spLocks/>
          </p:cNvSpPr>
          <p:nvPr userDrawn="1"/>
        </p:nvSpPr>
        <p:spPr bwMode="auto">
          <a:xfrm>
            <a:off x="3839766" y="3116264"/>
            <a:ext cx="344091" cy="373063"/>
          </a:xfrm>
          <a:custGeom>
            <a:avLst/>
            <a:gdLst>
              <a:gd name="T0" fmla="*/ 45 w 68"/>
              <a:gd name="T1" fmla="*/ 4 h 53"/>
              <a:gd name="T2" fmla="*/ 47 w 68"/>
              <a:gd name="T3" fmla="*/ 6 h 53"/>
              <a:gd name="T4" fmla="*/ 50 w 68"/>
              <a:gd name="T5" fmla="*/ 7 h 53"/>
              <a:gd name="T6" fmla="*/ 52 w 68"/>
              <a:gd name="T7" fmla="*/ 7 h 53"/>
              <a:gd name="T8" fmla="*/ 54 w 68"/>
              <a:gd name="T9" fmla="*/ 6 h 53"/>
              <a:gd name="T10" fmla="*/ 56 w 68"/>
              <a:gd name="T11" fmla="*/ 7 h 53"/>
              <a:gd name="T12" fmla="*/ 58 w 68"/>
              <a:gd name="T13" fmla="*/ 9 h 53"/>
              <a:gd name="T14" fmla="*/ 59 w 68"/>
              <a:gd name="T15" fmla="*/ 10 h 53"/>
              <a:gd name="T16" fmla="*/ 61 w 68"/>
              <a:gd name="T17" fmla="*/ 11 h 53"/>
              <a:gd name="T18" fmla="*/ 63 w 68"/>
              <a:gd name="T19" fmla="*/ 11 h 53"/>
              <a:gd name="T20" fmla="*/ 66 w 68"/>
              <a:gd name="T21" fmla="*/ 11 h 53"/>
              <a:gd name="T22" fmla="*/ 68 w 68"/>
              <a:gd name="T23" fmla="*/ 12 h 53"/>
              <a:gd name="T24" fmla="*/ 67 w 68"/>
              <a:gd name="T25" fmla="*/ 15 h 53"/>
              <a:gd name="T26" fmla="*/ 63 w 68"/>
              <a:gd name="T27" fmla="*/ 18 h 53"/>
              <a:gd name="T28" fmla="*/ 58 w 68"/>
              <a:gd name="T29" fmla="*/ 20 h 53"/>
              <a:gd name="T30" fmla="*/ 56 w 68"/>
              <a:gd name="T31" fmla="*/ 23 h 53"/>
              <a:gd name="T32" fmla="*/ 53 w 68"/>
              <a:gd name="T33" fmla="*/ 28 h 53"/>
              <a:gd name="T34" fmla="*/ 52 w 68"/>
              <a:gd name="T35" fmla="*/ 32 h 53"/>
              <a:gd name="T36" fmla="*/ 53 w 68"/>
              <a:gd name="T37" fmla="*/ 36 h 53"/>
              <a:gd name="T38" fmla="*/ 49 w 68"/>
              <a:gd name="T39" fmla="*/ 39 h 53"/>
              <a:gd name="T40" fmla="*/ 48 w 68"/>
              <a:gd name="T41" fmla="*/ 43 h 53"/>
              <a:gd name="T42" fmla="*/ 43 w 68"/>
              <a:gd name="T43" fmla="*/ 44 h 53"/>
              <a:gd name="T44" fmla="*/ 41 w 68"/>
              <a:gd name="T45" fmla="*/ 48 h 53"/>
              <a:gd name="T46" fmla="*/ 37 w 68"/>
              <a:gd name="T47" fmla="*/ 49 h 53"/>
              <a:gd name="T48" fmla="*/ 33 w 68"/>
              <a:gd name="T49" fmla="*/ 49 h 53"/>
              <a:gd name="T50" fmla="*/ 29 w 68"/>
              <a:gd name="T51" fmla="*/ 49 h 53"/>
              <a:gd name="T52" fmla="*/ 26 w 68"/>
              <a:gd name="T53" fmla="*/ 50 h 53"/>
              <a:gd name="T54" fmla="*/ 23 w 68"/>
              <a:gd name="T55" fmla="*/ 52 h 53"/>
              <a:gd name="T56" fmla="*/ 19 w 68"/>
              <a:gd name="T57" fmla="*/ 53 h 53"/>
              <a:gd name="T58" fmla="*/ 17 w 68"/>
              <a:gd name="T59" fmla="*/ 50 h 53"/>
              <a:gd name="T60" fmla="*/ 15 w 68"/>
              <a:gd name="T61" fmla="*/ 47 h 53"/>
              <a:gd name="T62" fmla="*/ 11 w 68"/>
              <a:gd name="T63" fmla="*/ 45 h 53"/>
              <a:gd name="T64" fmla="*/ 10 w 68"/>
              <a:gd name="T65" fmla="*/ 42 h 53"/>
              <a:gd name="T66" fmla="*/ 11 w 68"/>
              <a:gd name="T67" fmla="*/ 40 h 53"/>
              <a:gd name="T68" fmla="*/ 12 w 68"/>
              <a:gd name="T69" fmla="*/ 39 h 53"/>
              <a:gd name="T70" fmla="*/ 11 w 68"/>
              <a:gd name="T71" fmla="*/ 36 h 53"/>
              <a:gd name="T72" fmla="*/ 12 w 68"/>
              <a:gd name="T73" fmla="*/ 34 h 53"/>
              <a:gd name="T74" fmla="*/ 11 w 68"/>
              <a:gd name="T75" fmla="*/ 31 h 53"/>
              <a:gd name="T76" fmla="*/ 13 w 68"/>
              <a:gd name="T77" fmla="*/ 28 h 53"/>
              <a:gd name="T78" fmla="*/ 13 w 68"/>
              <a:gd name="T79" fmla="*/ 25 h 53"/>
              <a:gd name="T80" fmla="*/ 13 w 68"/>
              <a:gd name="T81" fmla="*/ 21 h 53"/>
              <a:gd name="T82" fmla="*/ 16 w 68"/>
              <a:gd name="T83" fmla="*/ 17 h 53"/>
              <a:gd name="T84" fmla="*/ 15 w 68"/>
              <a:gd name="T85" fmla="*/ 15 h 53"/>
              <a:gd name="T86" fmla="*/ 11 w 68"/>
              <a:gd name="T87" fmla="*/ 13 h 53"/>
              <a:gd name="T88" fmla="*/ 8 w 68"/>
              <a:gd name="T89" fmla="*/ 14 h 53"/>
              <a:gd name="T90" fmla="*/ 6 w 68"/>
              <a:gd name="T91" fmla="*/ 14 h 53"/>
              <a:gd name="T92" fmla="*/ 4 w 68"/>
              <a:gd name="T93" fmla="*/ 12 h 53"/>
              <a:gd name="T94" fmla="*/ 2 w 68"/>
              <a:gd name="T95" fmla="*/ 11 h 53"/>
              <a:gd name="T96" fmla="*/ 0 w 68"/>
              <a:gd name="T97" fmla="*/ 7 h 53"/>
              <a:gd name="T98" fmla="*/ 2 w 68"/>
              <a:gd name="T99" fmla="*/ 4 h 53"/>
              <a:gd name="T100" fmla="*/ 6 w 68"/>
              <a:gd name="T101" fmla="*/ 1 h 53"/>
              <a:gd name="T102" fmla="*/ 11 w 68"/>
              <a:gd name="T103" fmla="*/ 1 h 53"/>
              <a:gd name="T104" fmla="*/ 18 w 68"/>
              <a:gd name="T105" fmla="*/ 2 h 53"/>
              <a:gd name="T106" fmla="*/ 23 w 68"/>
              <a:gd name="T107" fmla="*/ 2 h 53"/>
              <a:gd name="T108" fmla="*/ 28 w 68"/>
              <a:gd name="T109" fmla="*/ 3 h 53"/>
              <a:gd name="T110" fmla="*/ 33 w 68"/>
              <a:gd name="T111" fmla="*/ 2 h 53"/>
              <a:gd name="T112" fmla="*/ 37 w 68"/>
              <a:gd name="T113" fmla="*/ 3 h 53"/>
              <a:gd name="T114" fmla="*/ 41 w 68"/>
              <a:gd name="T115" fmla="*/ 4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8" h="53">
                <a:moveTo>
                  <a:pt x="42" y="4"/>
                </a:moveTo>
                <a:cubicBezTo>
                  <a:pt x="43" y="4"/>
                  <a:pt x="43" y="4"/>
                  <a:pt x="43" y="4"/>
                </a:cubicBezTo>
                <a:cubicBezTo>
                  <a:pt x="43" y="4"/>
                  <a:pt x="43" y="4"/>
                  <a:pt x="43" y="4"/>
                </a:cubicBezTo>
                <a:cubicBezTo>
                  <a:pt x="44" y="4"/>
                  <a:pt x="44" y="4"/>
                  <a:pt x="44" y="4"/>
                </a:cubicBezTo>
                <a:cubicBezTo>
                  <a:pt x="44" y="4"/>
                  <a:pt x="44" y="4"/>
                  <a:pt x="44" y="4"/>
                </a:cubicBezTo>
                <a:cubicBezTo>
                  <a:pt x="45" y="4"/>
                  <a:pt x="45" y="4"/>
                  <a:pt x="45" y="4"/>
                </a:cubicBezTo>
                <a:cubicBezTo>
                  <a:pt x="45" y="5"/>
                  <a:pt x="45" y="5"/>
                  <a:pt x="45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6"/>
                  <a:pt x="46" y="6"/>
                  <a:pt x="46" y="6"/>
                </a:cubicBezTo>
                <a:cubicBezTo>
                  <a:pt x="46" y="6"/>
                  <a:pt x="46" y="6"/>
                  <a:pt x="46" y="6"/>
                </a:cubicBezTo>
                <a:cubicBezTo>
                  <a:pt x="47" y="6"/>
                  <a:pt x="47" y="6"/>
                  <a:pt x="47" y="6"/>
                </a:cubicBezTo>
                <a:cubicBezTo>
                  <a:pt x="47" y="6"/>
                  <a:pt x="47" y="6"/>
                  <a:pt x="47" y="6"/>
                </a:cubicBezTo>
                <a:cubicBezTo>
                  <a:pt x="48" y="6"/>
                  <a:pt x="48" y="6"/>
                  <a:pt x="48" y="6"/>
                </a:cubicBezTo>
                <a:cubicBezTo>
                  <a:pt x="48" y="6"/>
                  <a:pt x="48" y="6"/>
                  <a:pt x="48" y="6"/>
                </a:cubicBezTo>
                <a:cubicBezTo>
                  <a:pt x="48" y="7"/>
                  <a:pt x="48" y="7"/>
                  <a:pt x="48" y="7"/>
                </a:cubicBezTo>
                <a:cubicBezTo>
                  <a:pt x="49" y="7"/>
                  <a:pt x="49" y="7"/>
                  <a:pt x="49" y="7"/>
                </a:cubicBezTo>
                <a:cubicBezTo>
                  <a:pt x="50" y="7"/>
                  <a:pt x="50" y="7"/>
                  <a:pt x="50" y="7"/>
                </a:cubicBezTo>
                <a:cubicBezTo>
                  <a:pt x="50" y="7"/>
                  <a:pt x="50" y="7"/>
                  <a:pt x="50" y="7"/>
                </a:cubicBezTo>
                <a:cubicBezTo>
                  <a:pt x="50" y="7"/>
                  <a:pt x="50" y="7"/>
                  <a:pt x="50" y="7"/>
                </a:cubicBezTo>
                <a:cubicBezTo>
                  <a:pt x="50" y="7"/>
                  <a:pt x="50" y="7"/>
                  <a:pt x="50" y="7"/>
                </a:cubicBezTo>
                <a:cubicBezTo>
                  <a:pt x="51" y="7"/>
                  <a:pt x="51" y="7"/>
                  <a:pt x="51" y="7"/>
                </a:cubicBezTo>
                <a:cubicBezTo>
                  <a:pt x="51" y="7"/>
                  <a:pt x="51" y="7"/>
                  <a:pt x="51" y="7"/>
                </a:cubicBezTo>
                <a:cubicBezTo>
                  <a:pt x="51" y="7"/>
                  <a:pt x="51" y="7"/>
                  <a:pt x="51" y="7"/>
                </a:cubicBezTo>
                <a:cubicBezTo>
                  <a:pt x="52" y="7"/>
                  <a:pt x="52" y="7"/>
                  <a:pt x="52" y="7"/>
                </a:cubicBezTo>
                <a:cubicBezTo>
                  <a:pt x="52" y="7"/>
                  <a:pt x="52" y="7"/>
                  <a:pt x="52" y="7"/>
                </a:cubicBezTo>
                <a:cubicBezTo>
                  <a:pt x="53" y="7"/>
                  <a:pt x="53" y="7"/>
                  <a:pt x="53" y="7"/>
                </a:cubicBezTo>
                <a:cubicBezTo>
                  <a:pt x="53" y="7"/>
                  <a:pt x="53" y="7"/>
                  <a:pt x="53" y="7"/>
                </a:cubicBezTo>
                <a:cubicBezTo>
                  <a:pt x="53" y="7"/>
                  <a:pt x="53" y="7"/>
                  <a:pt x="53" y="7"/>
                </a:cubicBezTo>
                <a:cubicBezTo>
                  <a:pt x="53" y="6"/>
                  <a:pt x="53" y="6"/>
                  <a:pt x="53" y="6"/>
                </a:cubicBezTo>
                <a:cubicBezTo>
                  <a:pt x="54" y="6"/>
                  <a:pt x="54" y="6"/>
                  <a:pt x="54" y="6"/>
                </a:cubicBezTo>
                <a:cubicBezTo>
                  <a:pt x="54" y="6"/>
                  <a:pt x="54" y="6"/>
                  <a:pt x="54" y="6"/>
                </a:cubicBezTo>
                <a:cubicBezTo>
                  <a:pt x="55" y="7"/>
                  <a:pt x="55" y="7"/>
                  <a:pt x="55" y="7"/>
                </a:cubicBezTo>
                <a:cubicBezTo>
                  <a:pt x="55" y="7"/>
                  <a:pt x="55" y="7"/>
                  <a:pt x="55" y="7"/>
                </a:cubicBezTo>
                <a:cubicBezTo>
                  <a:pt x="55" y="7"/>
                  <a:pt x="55" y="7"/>
                  <a:pt x="55" y="7"/>
                </a:cubicBezTo>
                <a:cubicBezTo>
                  <a:pt x="56" y="7"/>
                  <a:pt x="56" y="7"/>
                  <a:pt x="56" y="7"/>
                </a:cubicBezTo>
                <a:cubicBezTo>
                  <a:pt x="56" y="7"/>
                  <a:pt x="56" y="7"/>
                  <a:pt x="56" y="7"/>
                </a:cubicBezTo>
                <a:cubicBezTo>
                  <a:pt x="56" y="7"/>
                  <a:pt x="56" y="7"/>
                  <a:pt x="56" y="7"/>
                </a:cubicBezTo>
                <a:cubicBezTo>
                  <a:pt x="57" y="7"/>
                  <a:pt x="57" y="7"/>
                  <a:pt x="57" y="7"/>
                </a:cubicBezTo>
                <a:cubicBezTo>
                  <a:pt x="57" y="8"/>
                  <a:pt x="57" y="8"/>
                  <a:pt x="57" y="8"/>
                </a:cubicBezTo>
                <a:cubicBezTo>
                  <a:pt x="57" y="8"/>
                  <a:pt x="57" y="8"/>
                  <a:pt x="57" y="8"/>
                </a:cubicBezTo>
                <a:cubicBezTo>
                  <a:pt x="57" y="8"/>
                  <a:pt x="57" y="8"/>
                  <a:pt x="57" y="8"/>
                </a:cubicBezTo>
                <a:cubicBezTo>
                  <a:pt x="58" y="9"/>
                  <a:pt x="58" y="9"/>
                  <a:pt x="58" y="9"/>
                </a:cubicBezTo>
                <a:cubicBezTo>
                  <a:pt x="58" y="9"/>
                  <a:pt x="58" y="9"/>
                  <a:pt x="58" y="9"/>
                </a:cubicBezTo>
                <a:cubicBezTo>
                  <a:pt x="58" y="9"/>
                  <a:pt x="58" y="9"/>
                  <a:pt x="58" y="9"/>
                </a:cubicBezTo>
                <a:cubicBezTo>
                  <a:pt x="58" y="9"/>
                  <a:pt x="58" y="9"/>
                  <a:pt x="58" y="9"/>
                </a:cubicBezTo>
                <a:cubicBezTo>
                  <a:pt x="59" y="9"/>
                  <a:pt x="59" y="9"/>
                  <a:pt x="59" y="9"/>
                </a:cubicBezTo>
                <a:cubicBezTo>
                  <a:pt x="59" y="9"/>
                  <a:pt x="59" y="9"/>
                  <a:pt x="59" y="9"/>
                </a:cubicBezTo>
                <a:cubicBezTo>
                  <a:pt x="59" y="10"/>
                  <a:pt x="59" y="10"/>
                  <a:pt x="59" y="10"/>
                </a:cubicBezTo>
                <a:cubicBezTo>
                  <a:pt x="60" y="10"/>
                  <a:pt x="60" y="10"/>
                  <a:pt x="60" y="10"/>
                </a:cubicBezTo>
                <a:cubicBezTo>
                  <a:pt x="60" y="10"/>
                  <a:pt x="60" y="10"/>
                  <a:pt x="60" y="10"/>
                </a:cubicBezTo>
                <a:cubicBezTo>
                  <a:pt x="61" y="10"/>
                  <a:pt x="61" y="10"/>
                  <a:pt x="61" y="10"/>
                </a:cubicBezTo>
                <a:cubicBezTo>
                  <a:pt x="61" y="10"/>
                  <a:pt x="61" y="10"/>
                  <a:pt x="61" y="10"/>
                </a:cubicBezTo>
                <a:cubicBezTo>
                  <a:pt x="61" y="11"/>
                  <a:pt x="61" y="11"/>
                  <a:pt x="61" y="11"/>
                </a:cubicBezTo>
                <a:cubicBezTo>
                  <a:pt x="61" y="11"/>
                  <a:pt x="61" y="11"/>
                  <a:pt x="61" y="11"/>
                </a:cubicBezTo>
                <a:cubicBezTo>
                  <a:pt x="62" y="11"/>
                  <a:pt x="62" y="11"/>
                  <a:pt x="62" y="11"/>
                </a:cubicBezTo>
                <a:cubicBezTo>
                  <a:pt x="62" y="10"/>
                  <a:pt x="62" y="10"/>
                  <a:pt x="62" y="10"/>
                </a:cubicBezTo>
                <a:cubicBezTo>
                  <a:pt x="62" y="10"/>
                  <a:pt x="62" y="10"/>
                  <a:pt x="62" y="10"/>
                </a:cubicBezTo>
                <a:cubicBezTo>
                  <a:pt x="63" y="10"/>
                  <a:pt x="63" y="10"/>
                  <a:pt x="63" y="10"/>
                </a:cubicBezTo>
                <a:cubicBezTo>
                  <a:pt x="63" y="10"/>
                  <a:pt x="63" y="10"/>
                  <a:pt x="63" y="10"/>
                </a:cubicBezTo>
                <a:cubicBezTo>
                  <a:pt x="63" y="11"/>
                  <a:pt x="63" y="11"/>
                  <a:pt x="63" y="11"/>
                </a:cubicBezTo>
                <a:cubicBezTo>
                  <a:pt x="64" y="11"/>
                  <a:pt x="64" y="11"/>
                  <a:pt x="64" y="11"/>
                </a:cubicBezTo>
                <a:cubicBezTo>
                  <a:pt x="64" y="11"/>
                  <a:pt x="64" y="11"/>
                  <a:pt x="64" y="11"/>
                </a:cubicBezTo>
                <a:cubicBezTo>
                  <a:pt x="64" y="11"/>
                  <a:pt x="64" y="11"/>
                  <a:pt x="64" y="11"/>
                </a:cubicBezTo>
                <a:cubicBezTo>
                  <a:pt x="65" y="11"/>
                  <a:pt x="65" y="11"/>
                  <a:pt x="65" y="11"/>
                </a:cubicBezTo>
                <a:cubicBezTo>
                  <a:pt x="65" y="11"/>
                  <a:pt x="65" y="11"/>
                  <a:pt x="65" y="11"/>
                </a:cubicBezTo>
                <a:cubicBezTo>
                  <a:pt x="66" y="11"/>
                  <a:pt x="66" y="11"/>
                  <a:pt x="66" y="11"/>
                </a:cubicBezTo>
                <a:cubicBezTo>
                  <a:pt x="67" y="10"/>
                  <a:pt x="67" y="10"/>
                  <a:pt x="67" y="10"/>
                </a:cubicBezTo>
                <a:cubicBezTo>
                  <a:pt x="67" y="10"/>
                  <a:pt x="67" y="10"/>
                  <a:pt x="67" y="10"/>
                </a:cubicBezTo>
                <a:cubicBezTo>
                  <a:pt x="67" y="10"/>
                  <a:pt x="67" y="10"/>
                  <a:pt x="67" y="10"/>
                </a:cubicBezTo>
                <a:cubicBezTo>
                  <a:pt x="68" y="11"/>
                  <a:pt x="68" y="11"/>
                  <a:pt x="68" y="11"/>
                </a:cubicBezTo>
                <a:cubicBezTo>
                  <a:pt x="68" y="11"/>
                  <a:pt x="68" y="11"/>
                  <a:pt x="68" y="11"/>
                </a:cubicBezTo>
                <a:cubicBezTo>
                  <a:pt x="68" y="12"/>
                  <a:pt x="68" y="12"/>
                  <a:pt x="68" y="12"/>
                </a:cubicBezTo>
                <a:cubicBezTo>
                  <a:pt x="68" y="13"/>
                  <a:pt x="68" y="13"/>
                  <a:pt x="68" y="13"/>
                </a:cubicBezTo>
                <a:cubicBezTo>
                  <a:pt x="67" y="13"/>
                  <a:pt x="67" y="13"/>
                  <a:pt x="67" y="13"/>
                </a:cubicBezTo>
                <a:cubicBezTo>
                  <a:pt x="67" y="14"/>
                  <a:pt x="67" y="14"/>
                  <a:pt x="67" y="14"/>
                </a:cubicBezTo>
                <a:cubicBezTo>
                  <a:pt x="67" y="14"/>
                  <a:pt x="67" y="14"/>
                  <a:pt x="67" y="14"/>
                </a:cubicBezTo>
                <a:cubicBezTo>
                  <a:pt x="67" y="15"/>
                  <a:pt x="67" y="15"/>
                  <a:pt x="67" y="15"/>
                </a:cubicBezTo>
                <a:cubicBezTo>
                  <a:pt x="67" y="15"/>
                  <a:pt x="67" y="15"/>
                  <a:pt x="67" y="15"/>
                </a:cubicBezTo>
                <a:cubicBezTo>
                  <a:pt x="67" y="16"/>
                  <a:pt x="67" y="16"/>
                  <a:pt x="67" y="16"/>
                </a:cubicBezTo>
                <a:cubicBezTo>
                  <a:pt x="66" y="16"/>
                  <a:pt x="66" y="16"/>
                  <a:pt x="66" y="16"/>
                </a:cubicBezTo>
                <a:cubicBezTo>
                  <a:pt x="66" y="17"/>
                  <a:pt x="66" y="17"/>
                  <a:pt x="66" y="17"/>
                </a:cubicBezTo>
                <a:cubicBezTo>
                  <a:pt x="65" y="17"/>
                  <a:pt x="65" y="17"/>
                  <a:pt x="65" y="17"/>
                </a:cubicBezTo>
                <a:cubicBezTo>
                  <a:pt x="65" y="17"/>
                  <a:pt x="65" y="17"/>
                  <a:pt x="64" y="17"/>
                </a:cubicBezTo>
                <a:cubicBezTo>
                  <a:pt x="64" y="18"/>
                  <a:pt x="63" y="18"/>
                  <a:pt x="63" y="18"/>
                </a:cubicBezTo>
                <a:cubicBezTo>
                  <a:pt x="63" y="18"/>
                  <a:pt x="63" y="18"/>
                  <a:pt x="63" y="18"/>
                </a:cubicBezTo>
                <a:cubicBezTo>
                  <a:pt x="62" y="19"/>
                  <a:pt x="62" y="19"/>
                  <a:pt x="62" y="19"/>
                </a:cubicBezTo>
                <a:cubicBezTo>
                  <a:pt x="62" y="19"/>
                  <a:pt x="62" y="19"/>
                  <a:pt x="62" y="19"/>
                </a:cubicBezTo>
                <a:cubicBezTo>
                  <a:pt x="60" y="19"/>
                  <a:pt x="60" y="19"/>
                  <a:pt x="60" y="19"/>
                </a:cubicBezTo>
                <a:cubicBezTo>
                  <a:pt x="59" y="20"/>
                  <a:pt x="59" y="20"/>
                  <a:pt x="59" y="20"/>
                </a:cubicBezTo>
                <a:cubicBezTo>
                  <a:pt x="58" y="20"/>
                  <a:pt x="58" y="20"/>
                  <a:pt x="58" y="20"/>
                </a:cubicBezTo>
                <a:cubicBezTo>
                  <a:pt x="58" y="21"/>
                  <a:pt x="58" y="21"/>
                  <a:pt x="58" y="21"/>
                </a:cubicBezTo>
                <a:cubicBezTo>
                  <a:pt x="58" y="21"/>
                  <a:pt x="58" y="21"/>
                  <a:pt x="58" y="21"/>
                </a:cubicBezTo>
                <a:cubicBezTo>
                  <a:pt x="58" y="22"/>
                  <a:pt x="58" y="22"/>
                  <a:pt x="58" y="22"/>
                </a:cubicBezTo>
                <a:cubicBezTo>
                  <a:pt x="58" y="22"/>
                  <a:pt x="58" y="22"/>
                  <a:pt x="58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4"/>
                </a:cubicBezTo>
                <a:cubicBezTo>
                  <a:pt x="55" y="24"/>
                  <a:pt x="55" y="25"/>
                  <a:pt x="55" y="25"/>
                </a:cubicBezTo>
                <a:cubicBezTo>
                  <a:pt x="54" y="25"/>
                  <a:pt x="54" y="25"/>
                  <a:pt x="54" y="25"/>
                </a:cubicBezTo>
                <a:cubicBezTo>
                  <a:pt x="54" y="26"/>
                  <a:pt x="54" y="26"/>
                  <a:pt x="54" y="26"/>
                </a:cubicBezTo>
                <a:cubicBezTo>
                  <a:pt x="53" y="26"/>
                  <a:pt x="53" y="26"/>
                  <a:pt x="53" y="26"/>
                </a:cubicBezTo>
                <a:cubicBezTo>
                  <a:pt x="53" y="28"/>
                  <a:pt x="53" y="28"/>
                  <a:pt x="53" y="28"/>
                </a:cubicBezTo>
                <a:cubicBezTo>
                  <a:pt x="52" y="28"/>
                  <a:pt x="52" y="28"/>
                  <a:pt x="52" y="28"/>
                </a:cubicBezTo>
                <a:cubicBezTo>
                  <a:pt x="52" y="29"/>
                  <a:pt x="52" y="29"/>
                  <a:pt x="52" y="29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31"/>
                  <a:pt x="52" y="31"/>
                  <a:pt x="52" y="31"/>
                </a:cubicBezTo>
                <a:cubicBezTo>
                  <a:pt x="51" y="32"/>
                  <a:pt x="51" y="32"/>
                  <a:pt x="51" y="32"/>
                </a:cubicBezTo>
                <a:cubicBezTo>
                  <a:pt x="52" y="32"/>
                  <a:pt x="52" y="32"/>
                  <a:pt x="52" y="32"/>
                </a:cubicBezTo>
                <a:cubicBezTo>
                  <a:pt x="52" y="33"/>
                  <a:pt x="52" y="33"/>
                  <a:pt x="52" y="33"/>
                </a:cubicBezTo>
                <a:cubicBezTo>
                  <a:pt x="53" y="34"/>
                  <a:pt x="53" y="34"/>
                  <a:pt x="53" y="34"/>
                </a:cubicBezTo>
                <a:cubicBezTo>
                  <a:pt x="53" y="34"/>
                  <a:pt x="53" y="34"/>
                  <a:pt x="53" y="34"/>
                </a:cubicBezTo>
                <a:cubicBezTo>
                  <a:pt x="54" y="35"/>
                  <a:pt x="54" y="35"/>
                  <a:pt x="54" y="35"/>
                </a:cubicBezTo>
                <a:cubicBezTo>
                  <a:pt x="54" y="35"/>
                  <a:pt x="54" y="35"/>
                  <a:pt x="54" y="35"/>
                </a:cubicBezTo>
                <a:cubicBezTo>
                  <a:pt x="53" y="36"/>
                  <a:pt x="53" y="36"/>
                  <a:pt x="53" y="36"/>
                </a:cubicBezTo>
                <a:cubicBezTo>
                  <a:pt x="52" y="37"/>
                  <a:pt x="52" y="37"/>
                  <a:pt x="52" y="37"/>
                </a:cubicBezTo>
                <a:cubicBezTo>
                  <a:pt x="52" y="37"/>
                  <a:pt x="52" y="37"/>
                  <a:pt x="52" y="37"/>
                </a:cubicBezTo>
                <a:cubicBezTo>
                  <a:pt x="51" y="37"/>
                  <a:pt x="51" y="37"/>
                  <a:pt x="51" y="37"/>
                </a:cubicBezTo>
                <a:cubicBezTo>
                  <a:pt x="50" y="38"/>
                  <a:pt x="50" y="38"/>
                  <a:pt x="50" y="38"/>
                </a:cubicBezTo>
                <a:cubicBezTo>
                  <a:pt x="50" y="39"/>
                  <a:pt x="50" y="39"/>
                  <a:pt x="50" y="39"/>
                </a:cubicBezTo>
                <a:cubicBezTo>
                  <a:pt x="49" y="39"/>
                  <a:pt x="49" y="39"/>
                  <a:pt x="49" y="39"/>
                </a:cubicBezTo>
                <a:cubicBezTo>
                  <a:pt x="49" y="40"/>
                  <a:pt x="49" y="40"/>
                  <a:pt x="49" y="40"/>
                </a:cubicBezTo>
                <a:cubicBezTo>
                  <a:pt x="49" y="41"/>
                  <a:pt x="49" y="41"/>
                  <a:pt x="49" y="41"/>
                </a:cubicBezTo>
                <a:cubicBezTo>
                  <a:pt x="49" y="42"/>
                  <a:pt x="49" y="42"/>
                  <a:pt x="49" y="42"/>
                </a:cubicBezTo>
                <a:cubicBezTo>
                  <a:pt x="48" y="42"/>
                  <a:pt x="48" y="42"/>
                  <a:pt x="48" y="42"/>
                </a:cubicBezTo>
                <a:cubicBezTo>
                  <a:pt x="48" y="43"/>
                  <a:pt x="48" y="43"/>
                  <a:pt x="48" y="43"/>
                </a:cubicBezTo>
                <a:cubicBezTo>
                  <a:pt x="48" y="43"/>
                  <a:pt x="48" y="43"/>
                  <a:pt x="48" y="43"/>
                </a:cubicBezTo>
                <a:cubicBezTo>
                  <a:pt x="47" y="43"/>
                  <a:pt x="47" y="43"/>
                  <a:pt x="47" y="43"/>
                </a:cubicBezTo>
                <a:cubicBezTo>
                  <a:pt x="46" y="43"/>
                  <a:pt x="46" y="43"/>
                  <a:pt x="46" y="43"/>
                </a:cubicBezTo>
                <a:cubicBezTo>
                  <a:pt x="45" y="43"/>
                  <a:pt x="45" y="43"/>
                  <a:pt x="45" y="43"/>
                </a:cubicBezTo>
                <a:cubicBezTo>
                  <a:pt x="45" y="44"/>
                  <a:pt x="45" y="44"/>
                  <a:pt x="45" y="44"/>
                </a:cubicBezTo>
                <a:cubicBezTo>
                  <a:pt x="44" y="44"/>
                  <a:pt x="44" y="44"/>
                  <a:pt x="44" y="44"/>
                </a:cubicBezTo>
                <a:cubicBezTo>
                  <a:pt x="43" y="44"/>
                  <a:pt x="43" y="44"/>
                  <a:pt x="43" y="44"/>
                </a:cubicBezTo>
                <a:cubicBezTo>
                  <a:pt x="42" y="45"/>
                  <a:pt x="42" y="45"/>
                  <a:pt x="42" y="45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47"/>
                  <a:pt x="42" y="47"/>
                  <a:pt x="42" y="47"/>
                </a:cubicBezTo>
                <a:cubicBezTo>
                  <a:pt x="41" y="48"/>
                  <a:pt x="41" y="48"/>
                  <a:pt x="41" y="48"/>
                </a:cubicBezTo>
                <a:cubicBezTo>
                  <a:pt x="41" y="48"/>
                  <a:pt x="41" y="48"/>
                  <a:pt x="41" y="48"/>
                </a:cubicBezTo>
                <a:cubicBezTo>
                  <a:pt x="41" y="48"/>
                  <a:pt x="40" y="49"/>
                  <a:pt x="40" y="49"/>
                </a:cubicBezTo>
                <a:cubicBezTo>
                  <a:pt x="39" y="48"/>
                  <a:pt x="39" y="48"/>
                  <a:pt x="39" y="48"/>
                </a:cubicBezTo>
                <a:cubicBezTo>
                  <a:pt x="39" y="48"/>
                  <a:pt x="39" y="48"/>
                  <a:pt x="39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8" y="49"/>
                  <a:pt x="38" y="49"/>
                  <a:pt x="38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4" y="48"/>
                  <a:pt x="34" y="48"/>
                  <a:pt x="34" y="48"/>
                </a:cubicBez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3" y="49"/>
                </a:cubicBezTo>
                <a:cubicBezTo>
                  <a:pt x="32" y="49"/>
                  <a:pt x="32" y="49"/>
                  <a:pt x="32" y="49"/>
                </a:cubicBezTo>
                <a:cubicBezTo>
                  <a:pt x="32" y="49"/>
                  <a:pt x="32" y="49"/>
                  <a:pt x="32" y="49"/>
                </a:cubicBezTo>
                <a:cubicBezTo>
                  <a:pt x="31" y="49"/>
                  <a:pt x="31" y="49"/>
                  <a:pt x="31" y="49"/>
                </a:cubicBezTo>
                <a:cubicBezTo>
                  <a:pt x="31" y="49"/>
                  <a:pt x="31" y="49"/>
                  <a:pt x="31" y="49"/>
                </a:cubicBezTo>
                <a:cubicBezTo>
                  <a:pt x="30" y="49"/>
                  <a:pt x="30" y="49"/>
                  <a:pt x="30" y="49"/>
                </a:cubicBezTo>
                <a:cubicBezTo>
                  <a:pt x="29" y="49"/>
                  <a:pt x="29" y="49"/>
                  <a:pt x="29" y="49"/>
                </a:cubicBezTo>
                <a:cubicBezTo>
                  <a:pt x="28" y="49"/>
                  <a:pt x="28" y="49"/>
                  <a:pt x="28" y="49"/>
                </a:cubicBezTo>
                <a:cubicBezTo>
                  <a:pt x="28" y="49"/>
                  <a:pt x="28" y="49"/>
                  <a:pt x="28" y="49"/>
                </a:cubicBezTo>
                <a:cubicBezTo>
                  <a:pt x="27" y="49"/>
                  <a:pt x="27" y="49"/>
                  <a:pt x="27" y="49"/>
                </a:cubicBezTo>
                <a:cubicBezTo>
                  <a:pt x="27" y="49"/>
                  <a:pt x="27" y="49"/>
                  <a:pt x="27" y="49"/>
                </a:cubicBezTo>
                <a:cubicBezTo>
                  <a:pt x="27" y="50"/>
                  <a:pt x="27" y="50"/>
                  <a:pt x="27" y="50"/>
                </a:cubicBezTo>
                <a:cubicBezTo>
                  <a:pt x="26" y="50"/>
                  <a:pt x="26" y="50"/>
                  <a:pt x="26" y="50"/>
                </a:cubicBezTo>
                <a:cubicBezTo>
                  <a:pt x="26" y="50"/>
                  <a:pt x="26" y="50"/>
                  <a:pt x="26" y="50"/>
                </a:cubicBezTo>
                <a:cubicBezTo>
                  <a:pt x="25" y="51"/>
                  <a:pt x="25" y="51"/>
                  <a:pt x="25" y="51"/>
                </a:cubicBezTo>
                <a:cubicBezTo>
                  <a:pt x="24" y="51"/>
                  <a:pt x="24" y="51"/>
                  <a:pt x="24" y="51"/>
                </a:cubicBezTo>
                <a:cubicBezTo>
                  <a:pt x="23" y="51"/>
                  <a:pt x="23" y="51"/>
                  <a:pt x="23" y="51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52"/>
                  <a:pt x="23" y="52"/>
                  <a:pt x="23" y="52"/>
                </a:cubicBezTo>
                <a:cubicBezTo>
                  <a:pt x="22" y="53"/>
                  <a:pt x="22" y="53"/>
                  <a:pt x="22" y="53"/>
                </a:cubicBezTo>
                <a:cubicBezTo>
                  <a:pt x="22" y="53"/>
                  <a:pt x="22" y="53"/>
                  <a:pt x="22" y="53"/>
                </a:cubicBezTo>
                <a:cubicBezTo>
                  <a:pt x="21" y="53"/>
                  <a:pt x="21" y="53"/>
                  <a:pt x="21" y="53"/>
                </a:cubicBezTo>
                <a:cubicBezTo>
                  <a:pt x="20" y="53"/>
                  <a:pt x="20" y="53"/>
                  <a:pt x="20" y="53"/>
                </a:cubicBezTo>
                <a:cubicBezTo>
                  <a:pt x="20" y="53"/>
                  <a:pt x="20" y="53"/>
                  <a:pt x="20" y="53"/>
                </a:cubicBezTo>
                <a:cubicBezTo>
                  <a:pt x="20" y="53"/>
                  <a:pt x="19" y="53"/>
                  <a:pt x="19" y="53"/>
                </a:cubicBezTo>
                <a:cubicBezTo>
                  <a:pt x="19" y="53"/>
                  <a:pt x="18" y="52"/>
                  <a:pt x="18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7"/>
                  <a:pt x="16" y="47"/>
                  <a:pt x="16" y="47"/>
                </a:cubicBezTo>
                <a:cubicBezTo>
                  <a:pt x="16" y="47"/>
                  <a:pt x="16" y="47"/>
                  <a:pt x="16" y="47"/>
                </a:cubicBezTo>
                <a:cubicBezTo>
                  <a:pt x="15" y="47"/>
                  <a:pt x="15" y="47"/>
                  <a:pt x="15" y="47"/>
                </a:cubicBezTo>
                <a:cubicBezTo>
                  <a:pt x="14" y="46"/>
                  <a:pt x="14" y="46"/>
                  <a:pt x="14" y="46"/>
                </a:cubicBezTo>
                <a:cubicBezTo>
                  <a:pt x="14" y="46"/>
                  <a:pt x="14" y="46"/>
                  <a:pt x="14" y="46"/>
                </a:cubicBezTo>
                <a:cubicBezTo>
                  <a:pt x="13" y="45"/>
                  <a:pt x="13" y="45"/>
                  <a:pt x="13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1" y="45"/>
                  <a:pt x="11" y="45"/>
                  <a:pt x="11" y="45"/>
                </a:cubicBezTo>
                <a:cubicBezTo>
                  <a:pt x="11" y="45"/>
                  <a:pt x="11" y="45"/>
                  <a:pt x="11" y="45"/>
                </a:cubicBezTo>
                <a:cubicBezTo>
                  <a:pt x="10" y="45"/>
                  <a:pt x="10" y="45"/>
                  <a:pt x="10" y="45"/>
                </a:cubicBezTo>
                <a:cubicBezTo>
                  <a:pt x="10" y="45"/>
                  <a:pt x="10" y="45"/>
                  <a:pt x="10" y="45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2"/>
                  <a:pt x="10" y="42"/>
                  <a:pt x="10" y="42"/>
                </a:cubicBezTo>
                <a:cubicBezTo>
                  <a:pt x="10" y="42"/>
                  <a:pt x="10" y="42"/>
                  <a:pt x="10" y="42"/>
                </a:cubicBezTo>
                <a:cubicBezTo>
                  <a:pt x="10" y="42"/>
                  <a:pt x="10" y="42"/>
                  <a:pt x="10" y="42"/>
                </a:cubicBezTo>
                <a:cubicBezTo>
                  <a:pt x="10" y="41"/>
                  <a:pt x="10" y="41"/>
                  <a:pt x="10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2" y="40"/>
                  <a:pt x="12" y="40"/>
                  <a:pt x="12" y="40"/>
                </a:cubicBezTo>
                <a:cubicBezTo>
                  <a:pt x="12" y="40"/>
                  <a:pt x="12" y="40"/>
                  <a:pt x="12" y="40"/>
                </a:cubicBezTo>
                <a:cubicBezTo>
                  <a:pt x="12" y="40"/>
                  <a:pt x="12" y="40"/>
                  <a:pt x="12" y="40"/>
                </a:cubicBez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2" y="39"/>
                  <a:pt x="12" y="39"/>
                </a:cubicBezTo>
                <a:cubicBezTo>
                  <a:pt x="12" y="38"/>
                  <a:pt x="12" y="38"/>
                  <a:pt x="12" y="38"/>
                </a:cubicBezTo>
                <a:cubicBezTo>
                  <a:pt x="11" y="38"/>
                  <a:pt x="11" y="38"/>
                  <a:pt x="11" y="38"/>
                </a:cubicBezTo>
                <a:cubicBezTo>
                  <a:pt x="11" y="38"/>
                  <a:pt x="11" y="38"/>
                  <a:pt x="11" y="38"/>
                </a:cubicBezTo>
                <a:cubicBezTo>
                  <a:pt x="11" y="38"/>
                  <a:pt x="11" y="38"/>
                  <a:pt x="11" y="38"/>
                </a:cubicBezTo>
                <a:cubicBezTo>
                  <a:pt x="11" y="37"/>
                  <a:pt x="11" y="37"/>
                  <a:pt x="11" y="37"/>
                </a:cubicBezTo>
                <a:cubicBezTo>
                  <a:pt x="11" y="36"/>
                  <a:pt x="11" y="36"/>
                  <a:pt x="11" y="36"/>
                </a:cubicBezTo>
                <a:cubicBezTo>
                  <a:pt x="11" y="36"/>
                  <a:pt x="11" y="36"/>
                  <a:pt x="11" y="36"/>
                </a:cubicBezTo>
                <a:cubicBezTo>
                  <a:pt x="11" y="36"/>
                  <a:pt x="11" y="36"/>
                  <a:pt x="11" y="36"/>
                </a:cubicBezTo>
                <a:cubicBezTo>
                  <a:pt x="12" y="35"/>
                  <a:pt x="12" y="35"/>
                  <a:pt x="12" y="35"/>
                </a:cubicBezTo>
                <a:cubicBezTo>
                  <a:pt x="12" y="35"/>
                  <a:pt x="12" y="35"/>
                  <a:pt x="12" y="35"/>
                </a:cubicBezTo>
                <a:cubicBezTo>
                  <a:pt x="12" y="34"/>
                  <a:pt x="12" y="34"/>
                  <a:pt x="12" y="34"/>
                </a:cubicBezTo>
                <a:cubicBezTo>
                  <a:pt x="12" y="34"/>
                  <a:pt x="12" y="34"/>
                  <a:pt x="12" y="34"/>
                </a:cubicBezTo>
                <a:cubicBezTo>
                  <a:pt x="12" y="33"/>
                  <a:pt x="12" y="33"/>
                  <a:pt x="12" y="33"/>
                </a:cubicBezTo>
                <a:cubicBezTo>
                  <a:pt x="12" y="33"/>
                  <a:pt x="12" y="33"/>
                  <a:pt x="12" y="33"/>
                </a:cubicBezTo>
                <a:cubicBezTo>
                  <a:pt x="12" y="32"/>
                  <a:pt x="12" y="32"/>
                  <a:pt x="12" y="32"/>
                </a:cubicBezTo>
                <a:cubicBezTo>
                  <a:pt x="12" y="32"/>
                  <a:pt x="12" y="32"/>
                  <a:pt x="11" y="32"/>
                </a:cubicBezTo>
                <a:cubicBezTo>
                  <a:pt x="11" y="31"/>
                  <a:pt x="11" y="31"/>
                  <a:pt x="11" y="31"/>
                </a:cubicBezTo>
                <a:cubicBezTo>
                  <a:pt x="11" y="31"/>
                  <a:pt x="11" y="31"/>
                  <a:pt x="11" y="31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29"/>
                  <a:pt x="10" y="29"/>
                  <a:pt x="10" y="29"/>
                </a:cubicBezTo>
                <a:cubicBezTo>
                  <a:pt x="11" y="29"/>
                  <a:pt x="11" y="29"/>
                  <a:pt x="11" y="29"/>
                </a:cubicBezTo>
                <a:cubicBezTo>
                  <a:pt x="12" y="29"/>
                  <a:pt x="12" y="29"/>
                  <a:pt x="12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28"/>
                  <a:pt x="13" y="28"/>
                  <a:pt x="13" y="28"/>
                </a:cubicBezTo>
                <a:cubicBezTo>
                  <a:pt x="13" y="28"/>
                  <a:pt x="13" y="28"/>
                  <a:pt x="13" y="28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6"/>
                  <a:pt x="13" y="26"/>
                  <a:pt x="13" y="26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3"/>
                  <a:pt x="13" y="23"/>
                  <a:pt x="13" y="23"/>
                </a:cubicBezTo>
                <a:cubicBezTo>
                  <a:pt x="13" y="23"/>
                  <a:pt x="13" y="23"/>
                  <a:pt x="13" y="23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0"/>
                  <a:pt x="13" y="20"/>
                  <a:pt x="13" y="20"/>
                </a:cubicBezTo>
                <a:cubicBezTo>
                  <a:pt x="13" y="20"/>
                  <a:pt x="13" y="20"/>
                  <a:pt x="13" y="20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8"/>
                  <a:pt x="14" y="18"/>
                  <a:pt x="14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4"/>
                  <a:pt x="15" y="14"/>
                  <a:pt x="15" y="14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4"/>
                  <a:pt x="11" y="14"/>
                  <a:pt x="11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3"/>
                  <a:pt x="4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1" y="7"/>
                  <a:pt x="0" y="7"/>
                  <a:pt x="0" y="7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5"/>
                  <a:pt x="0" y="5"/>
                  <a:pt x="0" y="5"/>
                </a:cubicBezTo>
                <a:cubicBezTo>
                  <a:pt x="1" y="4"/>
                  <a:pt x="1" y="4"/>
                  <a:pt x="1" y="4"/>
                </a:cubicBezTo>
                <a:cubicBezTo>
                  <a:pt x="2" y="4"/>
                  <a:pt x="2" y="4"/>
                  <a:pt x="2" y="4"/>
                </a:cubicBezTo>
                <a:cubicBezTo>
                  <a:pt x="3" y="4"/>
                  <a:pt x="3" y="4"/>
                  <a:pt x="3" y="4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1"/>
                  <a:pt x="6" y="1"/>
                </a:cubicBezTo>
                <a:cubicBezTo>
                  <a:pt x="6" y="1"/>
                  <a:pt x="7" y="1"/>
                  <a:pt x="7" y="1"/>
                </a:cubicBezTo>
                <a:cubicBezTo>
                  <a:pt x="8" y="0"/>
                  <a:pt x="8" y="0"/>
                  <a:pt x="8" y="0"/>
                </a:cubicBezTo>
                <a:cubicBezTo>
                  <a:pt x="9" y="0"/>
                  <a:pt x="9" y="0"/>
                  <a:pt x="9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10" y="1"/>
                  <a:pt x="10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2" y="2"/>
                  <a:pt x="12" y="2"/>
                  <a:pt x="12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2"/>
                  <a:pt x="22" y="2"/>
                  <a:pt x="22" y="2"/>
                </a:cubicBezTo>
                <a:cubicBezTo>
                  <a:pt x="23" y="2"/>
                  <a:pt x="23" y="2"/>
                  <a:pt x="23" y="2"/>
                </a:cubicBezTo>
                <a:cubicBezTo>
                  <a:pt x="23" y="2"/>
                  <a:pt x="24" y="2"/>
                  <a:pt x="24" y="2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1" y="3"/>
                  <a:pt x="31" y="3"/>
                  <a:pt x="31" y="3"/>
                </a:cubicBezTo>
                <a:cubicBezTo>
                  <a:pt x="31" y="3"/>
                  <a:pt x="31" y="3"/>
                  <a:pt x="31" y="3"/>
                </a:cubicBezTo>
                <a:cubicBezTo>
                  <a:pt x="32" y="2"/>
                  <a:pt x="32" y="2"/>
                  <a:pt x="32" y="2"/>
                </a:cubicBezTo>
                <a:cubicBezTo>
                  <a:pt x="33" y="2"/>
                  <a:pt x="33" y="2"/>
                  <a:pt x="33" y="2"/>
                </a:cubicBezTo>
                <a:cubicBezTo>
                  <a:pt x="34" y="3"/>
                  <a:pt x="34" y="3"/>
                  <a:pt x="34" y="3"/>
                </a:cubicBezTo>
                <a:cubicBezTo>
                  <a:pt x="35" y="3"/>
                  <a:pt x="35" y="3"/>
                  <a:pt x="35" y="3"/>
                </a:cubicBezTo>
                <a:cubicBezTo>
                  <a:pt x="35" y="3"/>
                  <a:pt x="35" y="3"/>
                  <a:pt x="35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4"/>
                  <a:pt x="38" y="4"/>
                  <a:pt x="38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1" y="4"/>
                  <a:pt x="41" y="4"/>
                  <a:pt x="41" y="4"/>
                </a:cubicBezTo>
                <a:lnTo>
                  <a:pt x="42" y="4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77" name="Freeform 103">
            <a:extLst>
              <a:ext uri="{FF2B5EF4-FFF2-40B4-BE49-F238E27FC236}">
                <a16:creationId xmlns:a16="http://schemas.microsoft.com/office/drawing/2014/main" id="{90A4DA49-BC00-40CC-9044-84C55B84C0D5}"/>
              </a:ext>
            </a:extLst>
          </p:cNvPr>
          <p:cNvSpPr>
            <a:spLocks/>
          </p:cNvSpPr>
          <p:nvPr userDrawn="1"/>
        </p:nvSpPr>
        <p:spPr bwMode="auto">
          <a:xfrm>
            <a:off x="3829051" y="3200400"/>
            <a:ext cx="91679" cy="247650"/>
          </a:xfrm>
          <a:custGeom>
            <a:avLst/>
            <a:gdLst>
              <a:gd name="T0" fmla="*/ 12 w 18"/>
              <a:gd name="T1" fmla="*/ 32 h 35"/>
              <a:gd name="T2" fmla="*/ 12 w 18"/>
              <a:gd name="T3" fmla="*/ 30 h 35"/>
              <a:gd name="T4" fmla="*/ 12 w 18"/>
              <a:gd name="T5" fmla="*/ 29 h 35"/>
              <a:gd name="T6" fmla="*/ 13 w 18"/>
              <a:gd name="T7" fmla="*/ 28 h 35"/>
              <a:gd name="T8" fmla="*/ 14 w 18"/>
              <a:gd name="T9" fmla="*/ 28 h 35"/>
              <a:gd name="T10" fmla="*/ 14 w 18"/>
              <a:gd name="T11" fmla="*/ 27 h 35"/>
              <a:gd name="T12" fmla="*/ 13 w 18"/>
              <a:gd name="T13" fmla="*/ 26 h 35"/>
              <a:gd name="T14" fmla="*/ 13 w 18"/>
              <a:gd name="T15" fmla="*/ 24 h 35"/>
              <a:gd name="T16" fmla="*/ 14 w 18"/>
              <a:gd name="T17" fmla="*/ 23 h 35"/>
              <a:gd name="T18" fmla="*/ 14 w 18"/>
              <a:gd name="T19" fmla="*/ 22 h 35"/>
              <a:gd name="T20" fmla="*/ 14 w 18"/>
              <a:gd name="T21" fmla="*/ 20 h 35"/>
              <a:gd name="T22" fmla="*/ 13 w 18"/>
              <a:gd name="T23" fmla="*/ 19 h 35"/>
              <a:gd name="T24" fmla="*/ 13 w 18"/>
              <a:gd name="T25" fmla="*/ 17 h 35"/>
              <a:gd name="T26" fmla="*/ 15 w 18"/>
              <a:gd name="T27" fmla="*/ 16 h 35"/>
              <a:gd name="T28" fmla="*/ 15 w 18"/>
              <a:gd name="T29" fmla="*/ 15 h 35"/>
              <a:gd name="T30" fmla="*/ 15 w 18"/>
              <a:gd name="T31" fmla="*/ 13 h 35"/>
              <a:gd name="T32" fmla="*/ 15 w 18"/>
              <a:gd name="T33" fmla="*/ 11 h 35"/>
              <a:gd name="T34" fmla="*/ 15 w 18"/>
              <a:gd name="T35" fmla="*/ 9 h 35"/>
              <a:gd name="T36" fmla="*/ 16 w 18"/>
              <a:gd name="T37" fmla="*/ 7 h 35"/>
              <a:gd name="T38" fmla="*/ 18 w 18"/>
              <a:gd name="T39" fmla="*/ 5 h 35"/>
              <a:gd name="T40" fmla="*/ 18 w 18"/>
              <a:gd name="T41" fmla="*/ 4 h 35"/>
              <a:gd name="T42" fmla="*/ 17 w 18"/>
              <a:gd name="T43" fmla="*/ 3 h 35"/>
              <a:gd name="T44" fmla="*/ 16 w 18"/>
              <a:gd name="T45" fmla="*/ 1 h 35"/>
              <a:gd name="T46" fmla="*/ 13 w 18"/>
              <a:gd name="T47" fmla="*/ 1 h 35"/>
              <a:gd name="T48" fmla="*/ 12 w 18"/>
              <a:gd name="T49" fmla="*/ 2 h 35"/>
              <a:gd name="T50" fmla="*/ 10 w 18"/>
              <a:gd name="T51" fmla="*/ 2 h 35"/>
              <a:gd name="T52" fmla="*/ 9 w 18"/>
              <a:gd name="T53" fmla="*/ 2 h 35"/>
              <a:gd name="T54" fmla="*/ 8 w 18"/>
              <a:gd name="T55" fmla="*/ 2 h 35"/>
              <a:gd name="T56" fmla="*/ 8 w 18"/>
              <a:gd name="T57" fmla="*/ 1 h 35"/>
              <a:gd name="T58" fmla="*/ 6 w 18"/>
              <a:gd name="T59" fmla="*/ 0 h 35"/>
              <a:gd name="T60" fmla="*/ 4 w 18"/>
              <a:gd name="T61" fmla="*/ 1 h 35"/>
              <a:gd name="T62" fmla="*/ 4 w 18"/>
              <a:gd name="T63" fmla="*/ 2 h 35"/>
              <a:gd name="T64" fmla="*/ 4 w 18"/>
              <a:gd name="T65" fmla="*/ 4 h 35"/>
              <a:gd name="T66" fmla="*/ 4 w 18"/>
              <a:gd name="T67" fmla="*/ 6 h 35"/>
              <a:gd name="T68" fmla="*/ 5 w 18"/>
              <a:gd name="T69" fmla="*/ 8 h 35"/>
              <a:gd name="T70" fmla="*/ 4 w 18"/>
              <a:gd name="T71" fmla="*/ 10 h 35"/>
              <a:gd name="T72" fmla="*/ 4 w 18"/>
              <a:gd name="T73" fmla="*/ 13 h 35"/>
              <a:gd name="T74" fmla="*/ 3 w 18"/>
              <a:gd name="T75" fmla="*/ 14 h 35"/>
              <a:gd name="T76" fmla="*/ 2 w 18"/>
              <a:gd name="T77" fmla="*/ 17 h 35"/>
              <a:gd name="T78" fmla="*/ 1 w 18"/>
              <a:gd name="T79" fmla="*/ 19 h 35"/>
              <a:gd name="T80" fmla="*/ 1 w 18"/>
              <a:gd name="T81" fmla="*/ 20 h 35"/>
              <a:gd name="T82" fmla="*/ 0 w 18"/>
              <a:gd name="T83" fmla="*/ 22 h 35"/>
              <a:gd name="T84" fmla="*/ 1 w 18"/>
              <a:gd name="T85" fmla="*/ 23 h 35"/>
              <a:gd name="T86" fmla="*/ 3 w 18"/>
              <a:gd name="T87" fmla="*/ 22 h 35"/>
              <a:gd name="T88" fmla="*/ 2 w 18"/>
              <a:gd name="T89" fmla="*/ 24 h 35"/>
              <a:gd name="T90" fmla="*/ 3 w 18"/>
              <a:gd name="T91" fmla="*/ 25 h 35"/>
              <a:gd name="T92" fmla="*/ 4 w 18"/>
              <a:gd name="T93" fmla="*/ 25 h 35"/>
              <a:gd name="T94" fmla="*/ 4 w 18"/>
              <a:gd name="T95" fmla="*/ 26 h 35"/>
              <a:gd name="T96" fmla="*/ 4 w 18"/>
              <a:gd name="T97" fmla="*/ 28 h 35"/>
              <a:gd name="T98" fmla="*/ 4 w 18"/>
              <a:gd name="T99" fmla="*/ 31 h 35"/>
              <a:gd name="T100" fmla="*/ 4 w 18"/>
              <a:gd name="T101" fmla="*/ 33 h 35"/>
              <a:gd name="T102" fmla="*/ 3 w 18"/>
              <a:gd name="T103" fmla="*/ 35 h 35"/>
              <a:gd name="T104" fmla="*/ 6 w 18"/>
              <a:gd name="T105" fmla="*/ 34 h 35"/>
              <a:gd name="T106" fmla="*/ 8 w 18"/>
              <a:gd name="T107" fmla="*/ 35 h 35"/>
              <a:gd name="T108" fmla="*/ 9 w 18"/>
              <a:gd name="T109" fmla="*/ 35 h 35"/>
              <a:gd name="T110" fmla="*/ 12 w 18"/>
              <a:gd name="T111" fmla="*/ 34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" h="35">
                <a:moveTo>
                  <a:pt x="12" y="33"/>
                </a:moveTo>
                <a:cubicBezTo>
                  <a:pt x="12" y="33"/>
                  <a:pt x="12" y="33"/>
                  <a:pt x="12" y="33"/>
                </a:cubicBezTo>
                <a:cubicBezTo>
                  <a:pt x="12" y="32"/>
                  <a:pt x="12" y="32"/>
                  <a:pt x="12" y="32"/>
                </a:cubicBezTo>
                <a:cubicBezTo>
                  <a:pt x="12" y="31"/>
                  <a:pt x="12" y="31"/>
                  <a:pt x="12" y="31"/>
                </a:cubicBezTo>
                <a:cubicBezTo>
                  <a:pt x="12" y="31"/>
                  <a:pt x="12" y="31"/>
                  <a:pt x="12" y="31"/>
                </a:cubicBezTo>
                <a:cubicBezTo>
                  <a:pt x="12" y="30"/>
                  <a:pt x="12" y="30"/>
                  <a:pt x="12" y="30"/>
                </a:cubicBezTo>
                <a:cubicBezTo>
                  <a:pt x="12" y="30"/>
                  <a:pt x="12" y="30"/>
                  <a:pt x="12" y="30"/>
                </a:cubicBezTo>
                <a:cubicBezTo>
                  <a:pt x="12" y="30"/>
                  <a:pt x="12" y="30"/>
                  <a:pt x="12" y="30"/>
                </a:cubicBezTo>
                <a:cubicBezTo>
                  <a:pt x="12" y="29"/>
                  <a:pt x="12" y="29"/>
                  <a:pt x="12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28"/>
                  <a:pt x="13" y="28"/>
                  <a:pt x="13" y="28"/>
                </a:cubicBezTo>
                <a:cubicBezTo>
                  <a:pt x="13" y="28"/>
                  <a:pt x="13" y="28"/>
                  <a:pt x="13" y="28"/>
                </a:cubicBezTo>
                <a:cubicBezTo>
                  <a:pt x="14" y="28"/>
                  <a:pt x="14" y="28"/>
                  <a:pt x="14" y="28"/>
                </a:cubicBezTo>
                <a:cubicBezTo>
                  <a:pt x="14" y="28"/>
                  <a:pt x="14" y="28"/>
                  <a:pt x="14" y="28"/>
                </a:cubicBezTo>
                <a:cubicBezTo>
                  <a:pt x="14" y="28"/>
                  <a:pt x="14" y="28"/>
                  <a:pt x="14" y="28"/>
                </a:cubicBezTo>
                <a:cubicBezTo>
                  <a:pt x="14" y="27"/>
                  <a:pt x="14" y="27"/>
                  <a:pt x="14" y="27"/>
                </a:cubicBezTo>
                <a:cubicBezTo>
                  <a:pt x="14" y="27"/>
                  <a:pt x="14" y="27"/>
                  <a:pt x="14" y="27"/>
                </a:cubicBezTo>
                <a:cubicBezTo>
                  <a:pt x="14" y="27"/>
                  <a:pt x="14" y="27"/>
                  <a:pt x="14" y="27"/>
                </a:cubicBezTo>
                <a:cubicBezTo>
                  <a:pt x="14" y="26"/>
                  <a:pt x="14" y="26"/>
                  <a:pt x="14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4" y="23"/>
                  <a:pt x="14" y="23"/>
                  <a:pt x="14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3" y="20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2" y="18"/>
                  <a:pt x="12" y="18"/>
                  <a:pt x="12" y="18"/>
                </a:cubicBezTo>
                <a:cubicBezTo>
                  <a:pt x="12" y="17"/>
                  <a:pt x="12" y="17"/>
                  <a:pt x="12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15" y="17"/>
                  <a:pt x="15" y="17"/>
                  <a:pt x="15" y="17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4"/>
                  <a:pt x="15" y="14"/>
                  <a:pt x="15" y="14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6"/>
                  <a:pt x="16" y="6"/>
                  <a:pt x="16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2"/>
                  <a:pt x="17" y="2"/>
                  <a:pt x="17" y="2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8" y="1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1"/>
                  <a:pt x="6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4"/>
                  <a:pt x="4" y="4"/>
                  <a:pt x="4" y="4"/>
                </a:cubicBezTo>
                <a:cubicBezTo>
                  <a:pt x="4" y="5"/>
                  <a:pt x="4" y="5"/>
                  <a:pt x="4" y="5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5" y="7"/>
                  <a:pt x="5" y="7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8"/>
                  <a:pt x="5" y="8"/>
                  <a:pt x="5" y="8"/>
                </a:cubicBezTo>
                <a:cubicBezTo>
                  <a:pt x="5" y="9"/>
                  <a:pt x="5" y="9"/>
                  <a:pt x="5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7"/>
                  <a:pt x="3" y="17"/>
                  <a:pt x="3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2" y="24"/>
                  <a:pt x="2" y="24"/>
                  <a:pt x="2" y="24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23"/>
                  <a:pt x="2" y="24"/>
                  <a:pt x="2" y="24"/>
                </a:cubicBezTo>
                <a:cubicBezTo>
                  <a:pt x="2" y="25"/>
                  <a:pt x="2" y="25"/>
                  <a:pt x="2" y="25"/>
                </a:cubicBezTo>
                <a:cubicBezTo>
                  <a:pt x="2" y="25"/>
                  <a:pt x="2" y="25"/>
                  <a:pt x="2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5"/>
                  <a:pt x="4" y="25"/>
                  <a:pt x="4" y="25"/>
                </a:cubicBezTo>
                <a:cubicBezTo>
                  <a:pt x="5" y="24"/>
                  <a:pt x="5" y="24"/>
                  <a:pt x="5" y="24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8"/>
                  <a:pt x="4" y="28"/>
                  <a:pt x="4" y="28"/>
                </a:cubicBezTo>
                <a:cubicBezTo>
                  <a:pt x="4" y="29"/>
                  <a:pt x="4" y="29"/>
                  <a:pt x="4" y="29"/>
                </a:cubicBezTo>
                <a:cubicBezTo>
                  <a:pt x="4" y="30"/>
                  <a:pt x="4" y="30"/>
                  <a:pt x="4" y="30"/>
                </a:cubicBezTo>
                <a:cubicBezTo>
                  <a:pt x="4" y="31"/>
                  <a:pt x="4" y="31"/>
                  <a:pt x="4" y="31"/>
                </a:cubicBezTo>
                <a:cubicBezTo>
                  <a:pt x="4" y="32"/>
                  <a:pt x="4" y="32"/>
                  <a:pt x="4" y="32"/>
                </a:cubicBezTo>
                <a:cubicBezTo>
                  <a:pt x="4" y="32"/>
                  <a:pt x="4" y="32"/>
                  <a:pt x="4" y="32"/>
                </a:cubicBezTo>
                <a:cubicBezTo>
                  <a:pt x="4" y="33"/>
                  <a:pt x="4" y="33"/>
                  <a:pt x="4" y="33"/>
                </a:cubicBezTo>
                <a:cubicBezTo>
                  <a:pt x="3" y="33"/>
                  <a:pt x="3" y="33"/>
                  <a:pt x="3" y="33"/>
                </a:cubicBezTo>
                <a:cubicBezTo>
                  <a:pt x="3" y="34"/>
                  <a:pt x="3" y="34"/>
                  <a:pt x="3" y="34"/>
                </a:cubicBezTo>
                <a:cubicBezTo>
                  <a:pt x="3" y="35"/>
                  <a:pt x="3" y="35"/>
                  <a:pt x="3" y="35"/>
                </a:cubicBezTo>
                <a:cubicBezTo>
                  <a:pt x="4" y="34"/>
                  <a:pt x="4" y="34"/>
                  <a:pt x="4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6" y="34"/>
                  <a:pt x="6" y="34"/>
                  <a:pt x="6" y="34"/>
                </a:cubicBezTo>
                <a:cubicBezTo>
                  <a:pt x="6" y="34"/>
                  <a:pt x="6" y="34"/>
                  <a:pt x="6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8" y="35"/>
                  <a:pt x="8" y="35"/>
                  <a:pt x="8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4"/>
                  <a:pt x="10" y="34"/>
                  <a:pt x="10" y="34"/>
                </a:cubicBezTo>
                <a:cubicBezTo>
                  <a:pt x="12" y="34"/>
                  <a:pt x="12" y="34"/>
                  <a:pt x="12" y="34"/>
                </a:cubicBezTo>
                <a:lnTo>
                  <a:pt x="12" y="33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78" name="Freeform 104">
            <a:extLst>
              <a:ext uri="{FF2B5EF4-FFF2-40B4-BE49-F238E27FC236}">
                <a16:creationId xmlns:a16="http://schemas.microsoft.com/office/drawing/2014/main" id="{9A5CC0D5-2EA5-4CA5-89B5-53FD51FECBF9}"/>
              </a:ext>
            </a:extLst>
          </p:cNvPr>
          <p:cNvSpPr>
            <a:spLocks/>
          </p:cNvSpPr>
          <p:nvPr userDrawn="1"/>
        </p:nvSpPr>
        <p:spPr bwMode="auto">
          <a:xfrm>
            <a:off x="4280297" y="2792414"/>
            <a:ext cx="20241" cy="41275"/>
          </a:xfrm>
          <a:custGeom>
            <a:avLst/>
            <a:gdLst>
              <a:gd name="T0" fmla="*/ 2 w 4"/>
              <a:gd name="T1" fmla="*/ 0 h 6"/>
              <a:gd name="T2" fmla="*/ 1 w 4"/>
              <a:gd name="T3" fmla="*/ 0 h 6"/>
              <a:gd name="T4" fmla="*/ 1 w 4"/>
              <a:gd name="T5" fmla="*/ 1 h 6"/>
              <a:gd name="T6" fmla="*/ 1 w 4"/>
              <a:gd name="T7" fmla="*/ 1 h 6"/>
              <a:gd name="T8" fmla="*/ 1 w 4"/>
              <a:gd name="T9" fmla="*/ 1 h 6"/>
              <a:gd name="T10" fmla="*/ 0 w 4"/>
              <a:gd name="T11" fmla="*/ 1 h 6"/>
              <a:gd name="T12" fmla="*/ 0 w 4"/>
              <a:gd name="T13" fmla="*/ 2 h 6"/>
              <a:gd name="T14" fmla="*/ 0 w 4"/>
              <a:gd name="T15" fmla="*/ 2 h 6"/>
              <a:gd name="T16" fmla="*/ 0 w 4"/>
              <a:gd name="T17" fmla="*/ 3 h 6"/>
              <a:gd name="T18" fmla="*/ 0 w 4"/>
              <a:gd name="T19" fmla="*/ 3 h 6"/>
              <a:gd name="T20" fmla="*/ 1 w 4"/>
              <a:gd name="T21" fmla="*/ 4 h 6"/>
              <a:gd name="T22" fmla="*/ 1 w 4"/>
              <a:gd name="T23" fmla="*/ 4 h 6"/>
              <a:gd name="T24" fmla="*/ 0 w 4"/>
              <a:gd name="T25" fmla="*/ 5 h 6"/>
              <a:gd name="T26" fmla="*/ 0 w 4"/>
              <a:gd name="T27" fmla="*/ 5 h 6"/>
              <a:gd name="T28" fmla="*/ 1 w 4"/>
              <a:gd name="T29" fmla="*/ 5 h 6"/>
              <a:gd name="T30" fmla="*/ 1 w 4"/>
              <a:gd name="T31" fmla="*/ 5 h 6"/>
              <a:gd name="T32" fmla="*/ 2 w 4"/>
              <a:gd name="T33" fmla="*/ 5 h 6"/>
              <a:gd name="T34" fmla="*/ 2 w 4"/>
              <a:gd name="T35" fmla="*/ 5 h 6"/>
              <a:gd name="T36" fmla="*/ 3 w 4"/>
              <a:gd name="T37" fmla="*/ 5 h 6"/>
              <a:gd name="T38" fmla="*/ 3 w 4"/>
              <a:gd name="T39" fmla="*/ 6 h 6"/>
              <a:gd name="T40" fmla="*/ 3 w 4"/>
              <a:gd name="T41" fmla="*/ 5 h 6"/>
              <a:gd name="T42" fmla="*/ 3 w 4"/>
              <a:gd name="T43" fmla="*/ 4 h 6"/>
              <a:gd name="T44" fmla="*/ 3 w 4"/>
              <a:gd name="T45" fmla="*/ 4 h 6"/>
              <a:gd name="T46" fmla="*/ 4 w 4"/>
              <a:gd name="T47" fmla="*/ 4 h 6"/>
              <a:gd name="T48" fmla="*/ 4 w 4"/>
              <a:gd name="T49" fmla="*/ 3 h 6"/>
              <a:gd name="T50" fmla="*/ 4 w 4"/>
              <a:gd name="T51" fmla="*/ 3 h 6"/>
              <a:gd name="T52" fmla="*/ 3 w 4"/>
              <a:gd name="T53" fmla="*/ 2 h 6"/>
              <a:gd name="T54" fmla="*/ 3 w 4"/>
              <a:gd name="T55" fmla="*/ 2 h 6"/>
              <a:gd name="T56" fmla="*/ 2 w 4"/>
              <a:gd name="T57" fmla="*/ 2 h 6"/>
              <a:gd name="T58" fmla="*/ 2 w 4"/>
              <a:gd name="T59" fmla="*/ 1 h 6"/>
              <a:gd name="T60" fmla="*/ 2 w 4"/>
              <a:gd name="T61" fmla="*/ 1 h 6"/>
              <a:gd name="T62" fmla="*/ 2 w 4"/>
              <a:gd name="T6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" h="6">
                <a:moveTo>
                  <a:pt x="2" y="0"/>
                </a:move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6"/>
                  <a:pt x="1" y="5"/>
                  <a:pt x="1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6"/>
                  <a:pt x="3" y="6"/>
                  <a:pt x="3" y="6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4" y="4"/>
                  <a:pt x="4" y="4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79" name="Freeform 105">
            <a:extLst>
              <a:ext uri="{FF2B5EF4-FFF2-40B4-BE49-F238E27FC236}">
                <a16:creationId xmlns:a16="http://schemas.microsoft.com/office/drawing/2014/main" id="{782D9553-0D69-4267-A6BA-15E285D0278D}"/>
              </a:ext>
            </a:extLst>
          </p:cNvPr>
          <p:cNvSpPr>
            <a:spLocks/>
          </p:cNvSpPr>
          <p:nvPr userDrawn="1"/>
        </p:nvSpPr>
        <p:spPr bwMode="auto">
          <a:xfrm>
            <a:off x="4493419" y="2954338"/>
            <a:ext cx="91679" cy="84138"/>
          </a:xfrm>
          <a:custGeom>
            <a:avLst/>
            <a:gdLst>
              <a:gd name="T0" fmla="*/ 8 w 18"/>
              <a:gd name="T1" fmla="*/ 4 h 12"/>
              <a:gd name="T2" fmla="*/ 9 w 18"/>
              <a:gd name="T3" fmla="*/ 3 h 12"/>
              <a:gd name="T4" fmla="*/ 10 w 18"/>
              <a:gd name="T5" fmla="*/ 3 h 12"/>
              <a:gd name="T6" fmla="*/ 11 w 18"/>
              <a:gd name="T7" fmla="*/ 2 h 12"/>
              <a:gd name="T8" fmla="*/ 12 w 18"/>
              <a:gd name="T9" fmla="*/ 2 h 12"/>
              <a:gd name="T10" fmla="*/ 13 w 18"/>
              <a:gd name="T11" fmla="*/ 2 h 12"/>
              <a:gd name="T12" fmla="*/ 14 w 18"/>
              <a:gd name="T13" fmla="*/ 2 h 12"/>
              <a:gd name="T14" fmla="*/ 15 w 18"/>
              <a:gd name="T15" fmla="*/ 2 h 12"/>
              <a:gd name="T16" fmla="*/ 16 w 18"/>
              <a:gd name="T17" fmla="*/ 2 h 12"/>
              <a:gd name="T18" fmla="*/ 16 w 18"/>
              <a:gd name="T19" fmla="*/ 1 h 12"/>
              <a:gd name="T20" fmla="*/ 17 w 18"/>
              <a:gd name="T21" fmla="*/ 0 h 12"/>
              <a:gd name="T22" fmla="*/ 17 w 18"/>
              <a:gd name="T23" fmla="*/ 1 h 12"/>
              <a:gd name="T24" fmla="*/ 18 w 18"/>
              <a:gd name="T25" fmla="*/ 2 h 12"/>
              <a:gd name="T26" fmla="*/ 18 w 18"/>
              <a:gd name="T27" fmla="*/ 3 h 12"/>
              <a:gd name="T28" fmla="*/ 17 w 18"/>
              <a:gd name="T29" fmla="*/ 3 h 12"/>
              <a:gd name="T30" fmla="*/ 17 w 18"/>
              <a:gd name="T31" fmla="*/ 4 h 12"/>
              <a:gd name="T32" fmla="*/ 16 w 18"/>
              <a:gd name="T33" fmla="*/ 4 h 12"/>
              <a:gd name="T34" fmla="*/ 14 w 18"/>
              <a:gd name="T35" fmla="*/ 5 h 12"/>
              <a:gd name="T36" fmla="*/ 14 w 18"/>
              <a:gd name="T37" fmla="*/ 7 h 12"/>
              <a:gd name="T38" fmla="*/ 14 w 18"/>
              <a:gd name="T39" fmla="*/ 8 h 12"/>
              <a:gd name="T40" fmla="*/ 13 w 18"/>
              <a:gd name="T41" fmla="*/ 9 h 12"/>
              <a:gd name="T42" fmla="*/ 12 w 18"/>
              <a:gd name="T43" fmla="*/ 9 h 12"/>
              <a:gd name="T44" fmla="*/ 13 w 18"/>
              <a:gd name="T45" fmla="*/ 10 h 12"/>
              <a:gd name="T46" fmla="*/ 12 w 18"/>
              <a:gd name="T47" fmla="*/ 11 h 12"/>
              <a:gd name="T48" fmla="*/ 12 w 18"/>
              <a:gd name="T49" fmla="*/ 12 h 12"/>
              <a:gd name="T50" fmla="*/ 11 w 18"/>
              <a:gd name="T51" fmla="*/ 11 h 12"/>
              <a:gd name="T52" fmla="*/ 11 w 18"/>
              <a:gd name="T53" fmla="*/ 11 h 12"/>
              <a:gd name="T54" fmla="*/ 10 w 18"/>
              <a:gd name="T55" fmla="*/ 11 h 12"/>
              <a:gd name="T56" fmla="*/ 9 w 18"/>
              <a:gd name="T57" fmla="*/ 10 h 12"/>
              <a:gd name="T58" fmla="*/ 8 w 18"/>
              <a:gd name="T59" fmla="*/ 11 h 12"/>
              <a:gd name="T60" fmla="*/ 7 w 18"/>
              <a:gd name="T61" fmla="*/ 11 h 12"/>
              <a:gd name="T62" fmla="*/ 6 w 18"/>
              <a:gd name="T63" fmla="*/ 12 h 12"/>
              <a:gd name="T64" fmla="*/ 4 w 18"/>
              <a:gd name="T65" fmla="*/ 12 h 12"/>
              <a:gd name="T66" fmla="*/ 3 w 18"/>
              <a:gd name="T67" fmla="*/ 12 h 12"/>
              <a:gd name="T68" fmla="*/ 2 w 18"/>
              <a:gd name="T69" fmla="*/ 11 h 12"/>
              <a:gd name="T70" fmla="*/ 2 w 18"/>
              <a:gd name="T71" fmla="*/ 10 h 12"/>
              <a:gd name="T72" fmla="*/ 2 w 18"/>
              <a:gd name="T73" fmla="*/ 10 h 12"/>
              <a:gd name="T74" fmla="*/ 2 w 18"/>
              <a:gd name="T75" fmla="*/ 9 h 12"/>
              <a:gd name="T76" fmla="*/ 2 w 18"/>
              <a:gd name="T77" fmla="*/ 8 h 12"/>
              <a:gd name="T78" fmla="*/ 1 w 18"/>
              <a:gd name="T79" fmla="*/ 8 h 12"/>
              <a:gd name="T80" fmla="*/ 1 w 18"/>
              <a:gd name="T81" fmla="*/ 7 h 12"/>
              <a:gd name="T82" fmla="*/ 2 w 18"/>
              <a:gd name="T83" fmla="*/ 7 h 12"/>
              <a:gd name="T84" fmla="*/ 2 w 18"/>
              <a:gd name="T85" fmla="*/ 6 h 12"/>
              <a:gd name="T86" fmla="*/ 1 w 18"/>
              <a:gd name="T87" fmla="*/ 6 h 12"/>
              <a:gd name="T88" fmla="*/ 1 w 18"/>
              <a:gd name="T89" fmla="*/ 6 h 12"/>
              <a:gd name="T90" fmla="*/ 0 w 18"/>
              <a:gd name="T91" fmla="*/ 6 h 12"/>
              <a:gd name="T92" fmla="*/ 0 w 18"/>
              <a:gd name="T93" fmla="*/ 5 h 12"/>
              <a:gd name="T94" fmla="*/ 1 w 18"/>
              <a:gd name="T95" fmla="*/ 5 h 12"/>
              <a:gd name="T96" fmla="*/ 1 w 18"/>
              <a:gd name="T97" fmla="*/ 5 h 12"/>
              <a:gd name="T98" fmla="*/ 2 w 18"/>
              <a:gd name="T99" fmla="*/ 4 h 12"/>
              <a:gd name="T100" fmla="*/ 5 w 18"/>
              <a:gd name="T101" fmla="*/ 4 h 12"/>
              <a:gd name="T102" fmla="*/ 6 w 18"/>
              <a:gd name="T103" fmla="*/ 4 h 12"/>
              <a:gd name="T104" fmla="*/ 8 w 18"/>
              <a:gd name="T105" fmla="*/ 5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8" h="12">
                <a:moveTo>
                  <a:pt x="8" y="5"/>
                </a:moveTo>
                <a:cubicBezTo>
                  <a:pt x="8" y="4"/>
                  <a:pt x="8" y="4"/>
                  <a:pt x="8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3"/>
                  <a:pt x="9" y="3"/>
                  <a:pt x="9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3" y="3"/>
                  <a:pt x="13" y="3"/>
                  <a:pt x="13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6" y="2"/>
                  <a:pt x="16" y="2"/>
                  <a:pt x="16" y="2"/>
                </a:cubicBezTo>
                <a:cubicBezTo>
                  <a:pt x="16" y="2"/>
                  <a:pt x="16" y="2"/>
                  <a:pt x="16" y="2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1"/>
                  <a:pt x="17" y="1"/>
                  <a:pt x="17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4"/>
                  <a:pt x="17" y="4"/>
                  <a:pt x="17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5" y="5"/>
                  <a:pt x="15" y="5"/>
                  <a:pt x="15" y="5"/>
                </a:cubicBezTo>
                <a:cubicBezTo>
                  <a:pt x="14" y="5"/>
                  <a:pt x="14" y="5"/>
                  <a:pt x="14" y="5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ubicBezTo>
                  <a:pt x="14" y="9"/>
                  <a:pt x="14" y="9"/>
                  <a:pt x="14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2"/>
                  <a:pt x="12" y="12"/>
                  <a:pt x="12" y="12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1"/>
                  <a:pt x="8" y="11"/>
                  <a:pt x="8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8"/>
                  <a:pt x="2" y="8"/>
                  <a:pt x="2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7"/>
                  <a:pt x="1" y="7"/>
                  <a:pt x="1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4" y="4"/>
                  <a:pt x="4" y="4"/>
                  <a:pt x="4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lnTo>
                  <a:pt x="8" y="5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80" name="Freeform 106">
            <a:extLst>
              <a:ext uri="{FF2B5EF4-FFF2-40B4-BE49-F238E27FC236}">
                <a16:creationId xmlns:a16="http://schemas.microsoft.com/office/drawing/2014/main" id="{4FE87E28-6FF5-4C3D-B92E-71B00B339C0A}"/>
              </a:ext>
            </a:extLst>
          </p:cNvPr>
          <p:cNvSpPr>
            <a:spLocks/>
          </p:cNvSpPr>
          <p:nvPr userDrawn="1"/>
        </p:nvSpPr>
        <p:spPr bwMode="auto">
          <a:xfrm>
            <a:off x="4508897" y="2974975"/>
            <a:ext cx="166688" cy="204788"/>
          </a:xfrm>
          <a:custGeom>
            <a:avLst/>
            <a:gdLst>
              <a:gd name="T0" fmla="*/ 28 w 33"/>
              <a:gd name="T1" fmla="*/ 4 h 29"/>
              <a:gd name="T2" fmla="*/ 26 w 33"/>
              <a:gd name="T3" fmla="*/ 5 h 29"/>
              <a:gd name="T4" fmla="*/ 23 w 33"/>
              <a:gd name="T5" fmla="*/ 4 h 29"/>
              <a:gd name="T6" fmla="*/ 22 w 33"/>
              <a:gd name="T7" fmla="*/ 4 h 29"/>
              <a:gd name="T8" fmla="*/ 19 w 33"/>
              <a:gd name="T9" fmla="*/ 2 h 29"/>
              <a:gd name="T10" fmla="*/ 17 w 33"/>
              <a:gd name="T11" fmla="*/ 1 h 29"/>
              <a:gd name="T12" fmla="*/ 15 w 33"/>
              <a:gd name="T13" fmla="*/ 0 h 29"/>
              <a:gd name="T14" fmla="*/ 14 w 33"/>
              <a:gd name="T15" fmla="*/ 1 h 29"/>
              <a:gd name="T16" fmla="*/ 11 w 33"/>
              <a:gd name="T17" fmla="*/ 2 h 29"/>
              <a:gd name="T18" fmla="*/ 11 w 33"/>
              <a:gd name="T19" fmla="*/ 5 h 29"/>
              <a:gd name="T20" fmla="*/ 10 w 33"/>
              <a:gd name="T21" fmla="*/ 6 h 29"/>
              <a:gd name="T22" fmla="*/ 10 w 33"/>
              <a:gd name="T23" fmla="*/ 7 h 29"/>
              <a:gd name="T24" fmla="*/ 9 w 33"/>
              <a:gd name="T25" fmla="*/ 8 h 29"/>
              <a:gd name="T26" fmla="*/ 7 w 33"/>
              <a:gd name="T27" fmla="*/ 8 h 29"/>
              <a:gd name="T28" fmla="*/ 6 w 33"/>
              <a:gd name="T29" fmla="*/ 7 h 29"/>
              <a:gd name="T30" fmla="*/ 3 w 33"/>
              <a:gd name="T31" fmla="*/ 9 h 29"/>
              <a:gd name="T32" fmla="*/ 0 w 33"/>
              <a:gd name="T33" fmla="*/ 9 h 29"/>
              <a:gd name="T34" fmla="*/ 0 w 33"/>
              <a:gd name="T35" fmla="*/ 10 h 29"/>
              <a:gd name="T36" fmla="*/ 0 w 33"/>
              <a:gd name="T37" fmla="*/ 11 h 29"/>
              <a:gd name="T38" fmla="*/ 1 w 33"/>
              <a:gd name="T39" fmla="*/ 12 h 29"/>
              <a:gd name="T40" fmla="*/ 2 w 33"/>
              <a:gd name="T41" fmla="*/ 13 h 29"/>
              <a:gd name="T42" fmla="*/ 3 w 33"/>
              <a:gd name="T43" fmla="*/ 13 h 29"/>
              <a:gd name="T44" fmla="*/ 3 w 33"/>
              <a:gd name="T45" fmla="*/ 12 h 29"/>
              <a:gd name="T46" fmla="*/ 4 w 33"/>
              <a:gd name="T47" fmla="*/ 11 h 29"/>
              <a:gd name="T48" fmla="*/ 4 w 33"/>
              <a:gd name="T49" fmla="*/ 10 h 29"/>
              <a:gd name="T50" fmla="*/ 5 w 33"/>
              <a:gd name="T51" fmla="*/ 10 h 29"/>
              <a:gd name="T52" fmla="*/ 6 w 33"/>
              <a:gd name="T53" fmla="*/ 11 h 29"/>
              <a:gd name="T54" fmla="*/ 7 w 33"/>
              <a:gd name="T55" fmla="*/ 12 h 29"/>
              <a:gd name="T56" fmla="*/ 8 w 33"/>
              <a:gd name="T57" fmla="*/ 14 h 29"/>
              <a:gd name="T58" fmla="*/ 8 w 33"/>
              <a:gd name="T59" fmla="*/ 15 h 29"/>
              <a:gd name="T60" fmla="*/ 9 w 33"/>
              <a:gd name="T61" fmla="*/ 16 h 29"/>
              <a:gd name="T62" fmla="*/ 10 w 33"/>
              <a:gd name="T63" fmla="*/ 18 h 29"/>
              <a:gd name="T64" fmla="*/ 11 w 33"/>
              <a:gd name="T65" fmla="*/ 19 h 29"/>
              <a:gd name="T66" fmla="*/ 12 w 33"/>
              <a:gd name="T67" fmla="*/ 20 h 29"/>
              <a:gd name="T68" fmla="*/ 13 w 33"/>
              <a:gd name="T69" fmla="*/ 21 h 29"/>
              <a:gd name="T70" fmla="*/ 14 w 33"/>
              <a:gd name="T71" fmla="*/ 22 h 29"/>
              <a:gd name="T72" fmla="*/ 16 w 33"/>
              <a:gd name="T73" fmla="*/ 22 h 29"/>
              <a:gd name="T74" fmla="*/ 19 w 33"/>
              <a:gd name="T75" fmla="*/ 23 h 29"/>
              <a:gd name="T76" fmla="*/ 21 w 33"/>
              <a:gd name="T77" fmla="*/ 24 h 29"/>
              <a:gd name="T78" fmla="*/ 23 w 33"/>
              <a:gd name="T79" fmla="*/ 25 h 29"/>
              <a:gd name="T80" fmla="*/ 27 w 33"/>
              <a:gd name="T81" fmla="*/ 27 h 29"/>
              <a:gd name="T82" fmla="*/ 29 w 33"/>
              <a:gd name="T83" fmla="*/ 29 h 29"/>
              <a:gd name="T84" fmla="*/ 29 w 33"/>
              <a:gd name="T85" fmla="*/ 28 h 29"/>
              <a:gd name="T86" fmla="*/ 26 w 33"/>
              <a:gd name="T87" fmla="*/ 26 h 29"/>
              <a:gd name="T88" fmla="*/ 23 w 33"/>
              <a:gd name="T89" fmla="*/ 23 h 29"/>
              <a:gd name="T90" fmla="*/ 20 w 33"/>
              <a:gd name="T91" fmla="*/ 21 h 29"/>
              <a:gd name="T92" fmla="*/ 16 w 33"/>
              <a:gd name="T93" fmla="*/ 17 h 29"/>
              <a:gd name="T94" fmla="*/ 15 w 33"/>
              <a:gd name="T95" fmla="*/ 14 h 29"/>
              <a:gd name="T96" fmla="*/ 13 w 33"/>
              <a:gd name="T97" fmla="*/ 12 h 29"/>
              <a:gd name="T98" fmla="*/ 14 w 33"/>
              <a:gd name="T99" fmla="*/ 10 h 29"/>
              <a:gd name="T100" fmla="*/ 16 w 33"/>
              <a:gd name="T101" fmla="*/ 11 h 29"/>
              <a:gd name="T102" fmla="*/ 17 w 33"/>
              <a:gd name="T103" fmla="*/ 9 h 29"/>
              <a:gd name="T104" fmla="*/ 20 w 33"/>
              <a:gd name="T105" fmla="*/ 9 h 29"/>
              <a:gd name="T106" fmla="*/ 23 w 33"/>
              <a:gd name="T107" fmla="*/ 10 h 29"/>
              <a:gd name="T108" fmla="*/ 25 w 33"/>
              <a:gd name="T109" fmla="*/ 9 h 29"/>
              <a:gd name="T110" fmla="*/ 27 w 33"/>
              <a:gd name="T111" fmla="*/ 9 h 29"/>
              <a:gd name="T112" fmla="*/ 29 w 33"/>
              <a:gd name="T113" fmla="*/ 10 h 29"/>
              <a:gd name="T114" fmla="*/ 30 w 33"/>
              <a:gd name="T115" fmla="*/ 11 h 29"/>
              <a:gd name="T116" fmla="*/ 31 w 33"/>
              <a:gd name="T117" fmla="*/ 10 h 29"/>
              <a:gd name="T118" fmla="*/ 32 w 33"/>
              <a:gd name="T119" fmla="*/ 8 h 29"/>
              <a:gd name="T120" fmla="*/ 31 w 33"/>
              <a:gd name="T121" fmla="*/ 8 h 29"/>
              <a:gd name="T122" fmla="*/ 30 w 33"/>
              <a:gd name="T123" fmla="*/ 6 h 29"/>
              <a:gd name="T124" fmla="*/ 29 w 33"/>
              <a:gd name="T125" fmla="*/ 4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" h="29">
                <a:moveTo>
                  <a:pt x="29" y="3"/>
                </a:moveTo>
                <a:cubicBezTo>
                  <a:pt x="29" y="3"/>
                  <a:pt x="29" y="3"/>
                  <a:pt x="29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4"/>
                  <a:pt x="28" y="4"/>
                  <a:pt x="28" y="4"/>
                </a:cubicBezTo>
                <a:cubicBezTo>
                  <a:pt x="27" y="4"/>
                  <a:pt x="27" y="4"/>
                  <a:pt x="27" y="4"/>
                </a:cubicBezTo>
                <a:cubicBezTo>
                  <a:pt x="27" y="4"/>
                  <a:pt x="27" y="4"/>
                  <a:pt x="27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5"/>
                  <a:pt x="26" y="5"/>
                  <a:pt x="26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4"/>
                  <a:pt x="23" y="4"/>
                  <a:pt x="23" y="4"/>
                </a:cubicBezTo>
                <a:cubicBezTo>
                  <a:pt x="23" y="4"/>
                  <a:pt x="23" y="4"/>
                  <a:pt x="23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1" y="4"/>
                  <a:pt x="21" y="4"/>
                  <a:pt x="21" y="4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2" y="2"/>
                  <a:pt x="12" y="2"/>
                  <a:pt x="12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6"/>
                  <a:pt x="11" y="6"/>
                  <a:pt x="11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9" y="6"/>
                  <a:pt x="9" y="6"/>
                  <a:pt x="9" y="6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9"/>
                  <a:pt x="9" y="9"/>
                  <a:pt x="9" y="9"/>
                </a:cubicBezTo>
                <a:cubicBezTo>
                  <a:pt x="9" y="8"/>
                  <a:pt x="9" y="8"/>
                  <a:pt x="9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6" y="7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4" y="8"/>
                  <a:pt x="4" y="8"/>
                  <a:pt x="4" y="8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3" y="14"/>
                  <a:pt x="3" y="14"/>
                </a:cubicBezTo>
                <a:cubicBezTo>
                  <a:pt x="3" y="14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3"/>
                  <a:pt x="8" y="13"/>
                  <a:pt x="8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9" y="15"/>
                </a:cubicBezTo>
                <a:cubicBezTo>
                  <a:pt x="9" y="15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1" y="19"/>
                  <a:pt x="11" y="19"/>
                  <a:pt x="11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11" y="20"/>
                  <a:pt x="11" y="20"/>
                  <a:pt x="11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3" y="20"/>
                  <a:pt x="13" y="20"/>
                  <a:pt x="13" y="20"/>
                </a:cubicBezTo>
                <a:cubicBezTo>
                  <a:pt x="13" y="20"/>
                  <a:pt x="13" y="20"/>
                  <a:pt x="13" y="20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6" y="23"/>
                  <a:pt x="16" y="23"/>
                </a:cubicBezTo>
                <a:cubicBezTo>
                  <a:pt x="16" y="23"/>
                  <a:pt x="16" y="22"/>
                  <a:pt x="16" y="22"/>
                </a:cubicBezTo>
                <a:cubicBezTo>
                  <a:pt x="16" y="22"/>
                  <a:pt x="16" y="22"/>
                  <a:pt x="16" y="22"/>
                </a:cubicBezTo>
                <a:cubicBezTo>
                  <a:pt x="17" y="22"/>
                  <a:pt x="17" y="22"/>
                  <a:pt x="17" y="22"/>
                </a:cubicBezTo>
                <a:cubicBezTo>
                  <a:pt x="18" y="22"/>
                  <a:pt x="18" y="22"/>
                  <a:pt x="18" y="22"/>
                </a:cubicBezTo>
                <a:cubicBezTo>
                  <a:pt x="19" y="23"/>
                  <a:pt x="19" y="23"/>
                  <a:pt x="19" y="23"/>
                </a:cubicBezTo>
                <a:cubicBezTo>
                  <a:pt x="20" y="23"/>
                  <a:pt x="20" y="23"/>
                  <a:pt x="20" y="23"/>
                </a:cubicBezTo>
                <a:cubicBezTo>
                  <a:pt x="20" y="23"/>
                  <a:pt x="20" y="23"/>
                  <a:pt x="20" y="23"/>
                </a:cubicBezTo>
                <a:cubicBezTo>
                  <a:pt x="20" y="23"/>
                  <a:pt x="21" y="23"/>
                  <a:pt x="21" y="23"/>
                </a:cubicBezTo>
                <a:cubicBezTo>
                  <a:pt x="21" y="23"/>
                  <a:pt x="21" y="24"/>
                  <a:pt x="21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3" y="25"/>
                  <a:pt x="23" y="25"/>
                  <a:pt x="23" y="25"/>
                </a:cubicBezTo>
                <a:cubicBezTo>
                  <a:pt x="23" y="25"/>
                  <a:pt x="23" y="25"/>
                  <a:pt x="23" y="25"/>
                </a:cubicBezTo>
                <a:cubicBezTo>
                  <a:pt x="24" y="26"/>
                  <a:pt x="24" y="26"/>
                  <a:pt x="24" y="26"/>
                </a:cubicBezTo>
                <a:cubicBezTo>
                  <a:pt x="25" y="26"/>
                  <a:pt x="25" y="26"/>
                  <a:pt x="25" y="26"/>
                </a:cubicBezTo>
                <a:cubicBezTo>
                  <a:pt x="26" y="27"/>
                  <a:pt x="26" y="27"/>
                  <a:pt x="26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27" y="28"/>
                  <a:pt x="27" y="28"/>
                  <a:pt x="27" y="28"/>
                </a:cubicBezTo>
                <a:cubicBezTo>
                  <a:pt x="28" y="28"/>
                  <a:pt x="28" y="28"/>
                  <a:pt x="28" y="28"/>
                </a:cubicBezTo>
                <a:cubicBezTo>
                  <a:pt x="28" y="28"/>
                  <a:pt x="28" y="28"/>
                  <a:pt x="28" y="28"/>
                </a:cubicBezTo>
                <a:cubicBezTo>
                  <a:pt x="29" y="29"/>
                  <a:pt x="29" y="29"/>
                  <a:pt x="29" y="29"/>
                </a:cubicBezTo>
                <a:cubicBezTo>
                  <a:pt x="29" y="29"/>
                  <a:pt x="29" y="29"/>
                  <a:pt x="29" y="29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8"/>
                  <a:pt x="30" y="28"/>
                  <a:pt x="30" y="28"/>
                </a:cubicBezTo>
                <a:cubicBezTo>
                  <a:pt x="29" y="28"/>
                  <a:pt x="29" y="28"/>
                  <a:pt x="29" y="28"/>
                </a:cubicBezTo>
                <a:cubicBezTo>
                  <a:pt x="28" y="28"/>
                  <a:pt x="28" y="28"/>
                  <a:pt x="28" y="28"/>
                </a:cubicBezTo>
                <a:cubicBezTo>
                  <a:pt x="27" y="27"/>
                  <a:pt x="27" y="27"/>
                  <a:pt x="27" y="27"/>
                </a:cubicBezTo>
                <a:cubicBezTo>
                  <a:pt x="26" y="26"/>
                  <a:pt x="26" y="26"/>
                  <a:pt x="26" y="26"/>
                </a:cubicBezTo>
                <a:cubicBezTo>
                  <a:pt x="26" y="26"/>
                  <a:pt x="26" y="26"/>
                  <a:pt x="26" y="26"/>
                </a:cubicBezTo>
                <a:cubicBezTo>
                  <a:pt x="25" y="25"/>
                  <a:pt x="25" y="25"/>
                  <a:pt x="25" y="25"/>
                </a:cubicBezTo>
                <a:cubicBezTo>
                  <a:pt x="25" y="25"/>
                  <a:pt x="25" y="25"/>
                  <a:pt x="25" y="25"/>
                </a:cubicBezTo>
                <a:cubicBezTo>
                  <a:pt x="23" y="24"/>
                  <a:pt x="23" y="24"/>
                  <a:pt x="23" y="24"/>
                </a:cubicBezTo>
                <a:cubicBezTo>
                  <a:pt x="23" y="23"/>
                  <a:pt x="23" y="23"/>
                  <a:pt x="23" y="23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2"/>
                  <a:pt x="21" y="21"/>
                  <a:pt x="20" y="21"/>
                </a:cubicBezTo>
                <a:cubicBezTo>
                  <a:pt x="20" y="21"/>
                  <a:pt x="20" y="21"/>
                  <a:pt x="20" y="21"/>
                </a:cubicBezTo>
                <a:cubicBezTo>
                  <a:pt x="20" y="20"/>
                  <a:pt x="19" y="20"/>
                  <a:pt x="19" y="20"/>
                </a:cubicBezTo>
                <a:cubicBezTo>
                  <a:pt x="19" y="20"/>
                  <a:pt x="18" y="19"/>
                  <a:pt x="18" y="19"/>
                </a:cubicBezTo>
                <a:cubicBezTo>
                  <a:pt x="18" y="19"/>
                  <a:pt x="17" y="19"/>
                  <a:pt x="17" y="19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7"/>
                  <a:pt x="16" y="17"/>
                  <a:pt x="16" y="16"/>
                </a:cubicBezTo>
                <a:cubicBezTo>
                  <a:pt x="16" y="16"/>
                  <a:pt x="15" y="15"/>
                  <a:pt x="15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4"/>
                  <a:pt x="15" y="14"/>
                  <a:pt x="15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7" y="10"/>
                </a:cubicBezTo>
                <a:cubicBezTo>
                  <a:pt x="17" y="9"/>
                  <a:pt x="17" y="9"/>
                  <a:pt x="17" y="9"/>
                </a:cubicBezTo>
                <a:cubicBezTo>
                  <a:pt x="18" y="9"/>
                  <a:pt x="19" y="10"/>
                  <a:pt x="19" y="10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1" y="10"/>
                  <a:pt x="21" y="10"/>
                  <a:pt x="21" y="10"/>
                </a:cubicBezTo>
                <a:cubicBezTo>
                  <a:pt x="21" y="9"/>
                  <a:pt x="21" y="9"/>
                  <a:pt x="21" y="9"/>
                </a:cubicBezTo>
                <a:cubicBezTo>
                  <a:pt x="22" y="9"/>
                  <a:pt x="22" y="9"/>
                  <a:pt x="22" y="9"/>
                </a:cubicBezTo>
                <a:cubicBezTo>
                  <a:pt x="23" y="10"/>
                  <a:pt x="23" y="10"/>
                  <a:pt x="23" y="10"/>
                </a:cubicBezTo>
                <a:cubicBezTo>
                  <a:pt x="23" y="10"/>
                  <a:pt x="23" y="10"/>
                  <a:pt x="23" y="10"/>
                </a:cubicBezTo>
                <a:cubicBezTo>
                  <a:pt x="24" y="10"/>
                  <a:pt x="24" y="10"/>
                  <a:pt x="24" y="10"/>
                </a:cubicBezTo>
                <a:cubicBezTo>
                  <a:pt x="24" y="10"/>
                  <a:pt x="24" y="10"/>
                  <a:pt x="24" y="10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10"/>
                  <a:pt x="26" y="10"/>
                  <a:pt x="26" y="10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8" y="9"/>
                  <a:pt x="28" y="9"/>
                  <a:pt x="28" y="9"/>
                </a:cubicBezTo>
                <a:cubicBezTo>
                  <a:pt x="28" y="9"/>
                  <a:pt x="28" y="9"/>
                  <a:pt x="28" y="9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30" y="11"/>
                  <a:pt x="30" y="11"/>
                  <a:pt x="30" y="11"/>
                </a:cubicBezTo>
                <a:cubicBezTo>
                  <a:pt x="30" y="11"/>
                  <a:pt x="30" y="11"/>
                  <a:pt x="30" y="11"/>
                </a:cubicBezTo>
                <a:cubicBezTo>
                  <a:pt x="30" y="11"/>
                  <a:pt x="30" y="11"/>
                  <a:pt x="30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9"/>
                  <a:pt x="31" y="9"/>
                  <a:pt x="31" y="9"/>
                </a:cubicBezTo>
                <a:cubicBezTo>
                  <a:pt x="31" y="9"/>
                  <a:pt x="31" y="9"/>
                  <a:pt x="31" y="9"/>
                </a:cubicBezTo>
                <a:cubicBezTo>
                  <a:pt x="31" y="9"/>
                  <a:pt x="31" y="9"/>
                  <a:pt x="31" y="9"/>
                </a:cubicBezTo>
                <a:cubicBezTo>
                  <a:pt x="31" y="8"/>
                  <a:pt x="32" y="8"/>
                  <a:pt x="32" y="8"/>
                </a:cubicBezTo>
                <a:cubicBezTo>
                  <a:pt x="32" y="8"/>
                  <a:pt x="32" y="8"/>
                  <a:pt x="32" y="8"/>
                </a:cubicBezTo>
                <a:cubicBezTo>
                  <a:pt x="32" y="8"/>
                  <a:pt x="32" y="8"/>
                  <a:pt x="32" y="8"/>
                </a:cubicBezTo>
                <a:cubicBezTo>
                  <a:pt x="32" y="8"/>
                  <a:pt x="33" y="8"/>
                  <a:pt x="32" y="8"/>
                </a:cubicBezTo>
                <a:cubicBezTo>
                  <a:pt x="32" y="8"/>
                  <a:pt x="31" y="8"/>
                  <a:pt x="31" y="8"/>
                </a:cubicBezTo>
                <a:cubicBezTo>
                  <a:pt x="31" y="8"/>
                  <a:pt x="31" y="7"/>
                  <a:pt x="31" y="7"/>
                </a:cubicBezTo>
                <a:cubicBezTo>
                  <a:pt x="30" y="7"/>
                  <a:pt x="30" y="7"/>
                  <a:pt x="30" y="7"/>
                </a:cubicBezTo>
                <a:cubicBezTo>
                  <a:pt x="30" y="6"/>
                  <a:pt x="30" y="6"/>
                  <a:pt x="30" y="6"/>
                </a:cubicBezTo>
                <a:cubicBezTo>
                  <a:pt x="30" y="6"/>
                  <a:pt x="30" y="6"/>
                  <a:pt x="30" y="6"/>
                </a:cubicBezTo>
                <a:cubicBezTo>
                  <a:pt x="30" y="6"/>
                  <a:pt x="30" y="6"/>
                  <a:pt x="30" y="6"/>
                </a:cubicBezTo>
                <a:cubicBezTo>
                  <a:pt x="30" y="6"/>
                  <a:pt x="29" y="5"/>
                  <a:pt x="29" y="5"/>
                </a:cubicBezTo>
                <a:cubicBezTo>
                  <a:pt x="29" y="5"/>
                  <a:pt x="30" y="5"/>
                  <a:pt x="30" y="5"/>
                </a:cubicBezTo>
                <a:cubicBezTo>
                  <a:pt x="29" y="4"/>
                  <a:pt x="29" y="4"/>
                  <a:pt x="29" y="4"/>
                </a:cubicBezTo>
                <a:lnTo>
                  <a:pt x="29" y="3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81" name="Freeform 107">
            <a:extLst>
              <a:ext uri="{FF2B5EF4-FFF2-40B4-BE49-F238E27FC236}">
                <a16:creationId xmlns:a16="http://schemas.microsoft.com/office/drawing/2014/main" id="{C3920EF7-8B20-493C-B26A-8FA357FE668E}"/>
              </a:ext>
            </a:extLst>
          </p:cNvPr>
          <p:cNvSpPr>
            <a:spLocks/>
          </p:cNvSpPr>
          <p:nvPr userDrawn="1"/>
        </p:nvSpPr>
        <p:spPr bwMode="auto">
          <a:xfrm>
            <a:off x="4599385" y="3136900"/>
            <a:ext cx="10716" cy="7938"/>
          </a:xfrm>
          <a:custGeom>
            <a:avLst/>
            <a:gdLst>
              <a:gd name="T0" fmla="*/ 0 w 9"/>
              <a:gd name="T1" fmla="*/ 0 h 5"/>
              <a:gd name="T2" fmla="*/ 0 w 9"/>
              <a:gd name="T3" fmla="*/ 0 h 5"/>
              <a:gd name="T4" fmla="*/ 5 w 9"/>
              <a:gd name="T5" fmla="*/ 0 h 5"/>
              <a:gd name="T6" fmla="*/ 5 w 9"/>
              <a:gd name="T7" fmla="*/ 0 h 5"/>
              <a:gd name="T8" fmla="*/ 9 w 9"/>
              <a:gd name="T9" fmla="*/ 5 h 5"/>
              <a:gd name="T10" fmla="*/ 9 w 9"/>
              <a:gd name="T11" fmla="*/ 5 h 5"/>
              <a:gd name="T12" fmla="*/ 5 w 9"/>
              <a:gd name="T13" fmla="*/ 5 h 5"/>
              <a:gd name="T14" fmla="*/ 5 w 9"/>
              <a:gd name="T15" fmla="*/ 5 h 5"/>
              <a:gd name="T16" fmla="*/ 5 w 9"/>
              <a:gd name="T17" fmla="*/ 5 h 5"/>
              <a:gd name="T18" fmla="*/ 0 w 9"/>
              <a:gd name="T19" fmla="*/ 5 h 5"/>
              <a:gd name="T20" fmla="*/ 0 w 9"/>
              <a:gd name="T21" fmla="*/ 5 h 5"/>
              <a:gd name="T22" fmla="*/ 0 w 9"/>
              <a:gd name="T23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" h="5">
                <a:moveTo>
                  <a:pt x="0" y="0"/>
                </a:moveTo>
                <a:lnTo>
                  <a:pt x="0" y="0"/>
                </a:lnTo>
                <a:lnTo>
                  <a:pt x="5" y="0"/>
                </a:lnTo>
                <a:lnTo>
                  <a:pt x="5" y="0"/>
                </a:lnTo>
                <a:lnTo>
                  <a:pt x="9" y="5"/>
                </a:lnTo>
                <a:lnTo>
                  <a:pt x="9" y="5"/>
                </a:lnTo>
                <a:lnTo>
                  <a:pt x="5" y="5"/>
                </a:lnTo>
                <a:lnTo>
                  <a:pt x="5" y="5"/>
                </a:lnTo>
                <a:lnTo>
                  <a:pt x="5" y="5"/>
                </a:lnTo>
                <a:lnTo>
                  <a:pt x="0" y="5"/>
                </a:lnTo>
                <a:lnTo>
                  <a:pt x="0" y="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82" name="Freeform 108">
            <a:extLst>
              <a:ext uri="{FF2B5EF4-FFF2-40B4-BE49-F238E27FC236}">
                <a16:creationId xmlns:a16="http://schemas.microsoft.com/office/drawing/2014/main" id="{02483AC2-F3EA-42A3-A848-65E6F0733CB6}"/>
              </a:ext>
            </a:extLst>
          </p:cNvPr>
          <p:cNvSpPr>
            <a:spLocks/>
          </p:cNvSpPr>
          <p:nvPr userDrawn="1"/>
        </p:nvSpPr>
        <p:spPr bwMode="auto">
          <a:xfrm>
            <a:off x="4599385" y="3151188"/>
            <a:ext cx="10716" cy="0"/>
          </a:xfrm>
          <a:custGeom>
            <a:avLst/>
            <a:gdLst>
              <a:gd name="T0" fmla="*/ 0 w 9"/>
              <a:gd name="T1" fmla="*/ 5 w 9"/>
              <a:gd name="T2" fmla="*/ 5 w 9"/>
              <a:gd name="T3" fmla="*/ 5 w 9"/>
              <a:gd name="T4" fmla="*/ 9 w 9"/>
              <a:gd name="T5" fmla="*/ 9 w 9"/>
              <a:gd name="T6" fmla="*/ 5 w 9"/>
              <a:gd name="T7" fmla="*/ 5 w 9"/>
              <a:gd name="T8" fmla="*/ 0 w 9"/>
              <a:gd name="T9" fmla="*/ 0 w 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  <a:cxn ang="0">
                <a:pos x="T7" y="0"/>
              </a:cxn>
              <a:cxn ang="0">
                <a:pos x="T8" y="0"/>
              </a:cxn>
              <a:cxn ang="0">
                <a:pos x="T9" y="0"/>
              </a:cxn>
            </a:cxnLst>
            <a:rect l="0" t="0" r="r" b="b"/>
            <a:pathLst>
              <a:path w="9">
                <a:moveTo>
                  <a:pt x="0" y="0"/>
                </a:moveTo>
                <a:lnTo>
                  <a:pt x="5" y="0"/>
                </a:lnTo>
                <a:lnTo>
                  <a:pt x="5" y="0"/>
                </a:lnTo>
                <a:lnTo>
                  <a:pt x="5" y="0"/>
                </a:lnTo>
                <a:lnTo>
                  <a:pt x="9" y="0"/>
                </a:lnTo>
                <a:lnTo>
                  <a:pt x="9" y="0"/>
                </a:lnTo>
                <a:lnTo>
                  <a:pt x="5" y="0"/>
                </a:lnTo>
                <a:lnTo>
                  <a:pt x="5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83" name="Freeform 109">
            <a:extLst>
              <a:ext uri="{FF2B5EF4-FFF2-40B4-BE49-F238E27FC236}">
                <a16:creationId xmlns:a16="http://schemas.microsoft.com/office/drawing/2014/main" id="{24AAED4B-69B8-401F-AA13-4A7521188F33}"/>
              </a:ext>
            </a:extLst>
          </p:cNvPr>
          <p:cNvSpPr>
            <a:spLocks/>
          </p:cNvSpPr>
          <p:nvPr userDrawn="1"/>
        </p:nvSpPr>
        <p:spPr bwMode="auto">
          <a:xfrm>
            <a:off x="4533901" y="3059114"/>
            <a:ext cx="0" cy="22225"/>
          </a:xfrm>
          <a:custGeom>
            <a:avLst/>
            <a:gdLst>
              <a:gd name="T0" fmla="*/ 1 h 3"/>
              <a:gd name="T1" fmla="*/ 2 h 3"/>
              <a:gd name="T2" fmla="*/ 2 h 3"/>
              <a:gd name="T3" fmla="*/ 3 h 3"/>
              <a:gd name="T4" fmla="*/ 3 h 3"/>
              <a:gd name="T5" fmla="*/ 3 h 3"/>
              <a:gd name="T6" fmla="*/ 2 h 3"/>
              <a:gd name="T7" fmla="*/ 2 h 3"/>
              <a:gd name="T8" fmla="*/ 1 h 3"/>
              <a:gd name="T9" fmla="*/ 1 h 3"/>
              <a:gd name="T10" fmla="*/ 0 h 3"/>
              <a:gd name="T11" fmla="*/ 0 h 3"/>
              <a:gd name="T12" fmla="*/ 0 h 3"/>
              <a:gd name="T13" fmla="*/ 1 h 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</a:cxnLst>
            <a:rect l="0" t="0" r="r" b="b"/>
            <a:pathLst>
              <a:path h="3">
                <a:moveTo>
                  <a:pt x="0" y="1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84" name="Freeform 110">
            <a:extLst>
              <a:ext uri="{FF2B5EF4-FFF2-40B4-BE49-F238E27FC236}">
                <a16:creationId xmlns:a16="http://schemas.microsoft.com/office/drawing/2014/main" id="{7946E24C-1183-48F3-81E3-BB88E2E853B8}"/>
              </a:ext>
            </a:extLst>
          </p:cNvPr>
          <p:cNvSpPr>
            <a:spLocks/>
          </p:cNvSpPr>
          <p:nvPr userDrawn="1"/>
        </p:nvSpPr>
        <p:spPr bwMode="auto">
          <a:xfrm>
            <a:off x="4533901" y="3052763"/>
            <a:ext cx="9525" cy="6350"/>
          </a:xfrm>
          <a:custGeom>
            <a:avLst/>
            <a:gdLst>
              <a:gd name="T0" fmla="*/ 4 w 8"/>
              <a:gd name="T1" fmla="*/ 4 h 4"/>
              <a:gd name="T2" fmla="*/ 4 w 8"/>
              <a:gd name="T3" fmla="*/ 4 h 4"/>
              <a:gd name="T4" fmla="*/ 8 w 8"/>
              <a:gd name="T5" fmla="*/ 4 h 4"/>
              <a:gd name="T6" fmla="*/ 8 w 8"/>
              <a:gd name="T7" fmla="*/ 4 h 4"/>
              <a:gd name="T8" fmla="*/ 4 w 8"/>
              <a:gd name="T9" fmla="*/ 4 h 4"/>
              <a:gd name="T10" fmla="*/ 4 w 8"/>
              <a:gd name="T11" fmla="*/ 0 h 4"/>
              <a:gd name="T12" fmla="*/ 0 w 8"/>
              <a:gd name="T13" fmla="*/ 0 h 4"/>
              <a:gd name="T14" fmla="*/ 0 w 8"/>
              <a:gd name="T15" fmla="*/ 0 h 4"/>
              <a:gd name="T16" fmla="*/ 4 w 8"/>
              <a:gd name="T17" fmla="*/ 4 h 4"/>
              <a:gd name="T18" fmla="*/ 4 w 8"/>
              <a:gd name="T19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" h="4">
                <a:moveTo>
                  <a:pt x="4" y="4"/>
                </a:moveTo>
                <a:lnTo>
                  <a:pt x="4" y="4"/>
                </a:lnTo>
                <a:lnTo>
                  <a:pt x="8" y="4"/>
                </a:lnTo>
                <a:lnTo>
                  <a:pt x="8" y="4"/>
                </a:lnTo>
                <a:lnTo>
                  <a:pt x="4" y="4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4" y="4"/>
                </a:lnTo>
                <a:lnTo>
                  <a:pt x="4" y="4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85" name="Freeform 111">
            <a:extLst>
              <a:ext uri="{FF2B5EF4-FFF2-40B4-BE49-F238E27FC236}">
                <a16:creationId xmlns:a16="http://schemas.microsoft.com/office/drawing/2014/main" id="{D5B6D33B-6482-40F5-8B2B-4CABF8D96B0D}"/>
              </a:ext>
            </a:extLst>
          </p:cNvPr>
          <p:cNvSpPr>
            <a:spLocks/>
          </p:cNvSpPr>
          <p:nvPr userDrawn="1"/>
        </p:nvSpPr>
        <p:spPr bwMode="auto">
          <a:xfrm>
            <a:off x="4549378" y="3101975"/>
            <a:ext cx="15479" cy="20638"/>
          </a:xfrm>
          <a:custGeom>
            <a:avLst/>
            <a:gdLst>
              <a:gd name="T0" fmla="*/ 4 w 13"/>
              <a:gd name="T1" fmla="*/ 0 h 13"/>
              <a:gd name="T2" fmla="*/ 0 w 13"/>
              <a:gd name="T3" fmla="*/ 0 h 13"/>
              <a:gd name="T4" fmla="*/ 0 w 13"/>
              <a:gd name="T5" fmla="*/ 0 h 13"/>
              <a:gd name="T6" fmla="*/ 0 w 13"/>
              <a:gd name="T7" fmla="*/ 4 h 13"/>
              <a:gd name="T8" fmla="*/ 4 w 13"/>
              <a:gd name="T9" fmla="*/ 4 h 13"/>
              <a:gd name="T10" fmla="*/ 4 w 13"/>
              <a:gd name="T11" fmla="*/ 9 h 13"/>
              <a:gd name="T12" fmla="*/ 8 w 13"/>
              <a:gd name="T13" fmla="*/ 9 h 13"/>
              <a:gd name="T14" fmla="*/ 8 w 13"/>
              <a:gd name="T15" fmla="*/ 9 h 13"/>
              <a:gd name="T16" fmla="*/ 8 w 13"/>
              <a:gd name="T17" fmla="*/ 13 h 13"/>
              <a:gd name="T18" fmla="*/ 13 w 13"/>
              <a:gd name="T19" fmla="*/ 13 h 13"/>
              <a:gd name="T20" fmla="*/ 13 w 13"/>
              <a:gd name="T21" fmla="*/ 13 h 13"/>
              <a:gd name="T22" fmla="*/ 13 w 13"/>
              <a:gd name="T23" fmla="*/ 9 h 13"/>
              <a:gd name="T24" fmla="*/ 8 w 13"/>
              <a:gd name="T25" fmla="*/ 9 h 13"/>
              <a:gd name="T26" fmla="*/ 8 w 13"/>
              <a:gd name="T27" fmla="*/ 4 h 13"/>
              <a:gd name="T28" fmla="*/ 4 w 13"/>
              <a:gd name="T29" fmla="*/ 4 h 13"/>
              <a:gd name="T30" fmla="*/ 4 w 13"/>
              <a:gd name="T31" fmla="*/ 4 h 13"/>
              <a:gd name="T32" fmla="*/ 4 w 13"/>
              <a:gd name="T33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" h="13">
                <a:moveTo>
                  <a:pt x="4" y="0"/>
                </a:moveTo>
                <a:lnTo>
                  <a:pt x="0" y="0"/>
                </a:lnTo>
                <a:lnTo>
                  <a:pt x="0" y="0"/>
                </a:lnTo>
                <a:lnTo>
                  <a:pt x="0" y="4"/>
                </a:lnTo>
                <a:lnTo>
                  <a:pt x="4" y="4"/>
                </a:lnTo>
                <a:lnTo>
                  <a:pt x="4" y="9"/>
                </a:lnTo>
                <a:lnTo>
                  <a:pt x="8" y="9"/>
                </a:lnTo>
                <a:lnTo>
                  <a:pt x="8" y="9"/>
                </a:lnTo>
                <a:lnTo>
                  <a:pt x="8" y="13"/>
                </a:lnTo>
                <a:lnTo>
                  <a:pt x="13" y="13"/>
                </a:lnTo>
                <a:lnTo>
                  <a:pt x="13" y="13"/>
                </a:lnTo>
                <a:lnTo>
                  <a:pt x="13" y="9"/>
                </a:lnTo>
                <a:lnTo>
                  <a:pt x="8" y="9"/>
                </a:lnTo>
                <a:lnTo>
                  <a:pt x="8" y="4"/>
                </a:lnTo>
                <a:lnTo>
                  <a:pt x="4" y="4"/>
                </a:lnTo>
                <a:lnTo>
                  <a:pt x="4" y="4"/>
                </a:lnTo>
                <a:lnTo>
                  <a:pt x="4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86" name="Freeform 112">
            <a:extLst>
              <a:ext uri="{FF2B5EF4-FFF2-40B4-BE49-F238E27FC236}">
                <a16:creationId xmlns:a16="http://schemas.microsoft.com/office/drawing/2014/main" id="{83BB5721-5DF6-4C74-8B49-733B9860A4BD}"/>
              </a:ext>
            </a:extLst>
          </p:cNvPr>
          <p:cNvSpPr>
            <a:spLocks/>
          </p:cNvSpPr>
          <p:nvPr userDrawn="1"/>
        </p:nvSpPr>
        <p:spPr bwMode="auto">
          <a:xfrm>
            <a:off x="4574382" y="3038475"/>
            <a:ext cx="111919" cy="133350"/>
          </a:xfrm>
          <a:custGeom>
            <a:avLst/>
            <a:gdLst>
              <a:gd name="T0" fmla="*/ 17 w 22"/>
              <a:gd name="T1" fmla="*/ 2 h 19"/>
              <a:gd name="T2" fmla="*/ 16 w 22"/>
              <a:gd name="T3" fmla="*/ 1 h 19"/>
              <a:gd name="T4" fmla="*/ 15 w 22"/>
              <a:gd name="T5" fmla="*/ 0 h 19"/>
              <a:gd name="T6" fmla="*/ 14 w 22"/>
              <a:gd name="T7" fmla="*/ 0 h 19"/>
              <a:gd name="T8" fmla="*/ 12 w 22"/>
              <a:gd name="T9" fmla="*/ 0 h 19"/>
              <a:gd name="T10" fmla="*/ 11 w 22"/>
              <a:gd name="T11" fmla="*/ 1 h 19"/>
              <a:gd name="T12" fmla="*/ 9 w 22"/>
              <a:gd name="T13" fmla="*/ 0 h 19"/>
              <a:gd name="T14" fmla="*/ 7 w 22"/>
              <a:gd name="T15" fmla="*/ 0 h 19"/>
              <a:gd name="T16" fmla="*/ 6 w 22"/>
              <a:gd name="T17" fmla="*/ 1 h 19"/>
              <a:gd name="T18" fmla="*/ 3 w 22"/>
              <a:gd name="T19" fmla="*/ 1 h 19"/>
              <a:gd name="T20" fmla="*/ 2 w 22"/>
              <a:gd name="T21" fmla="*/ 2 h 19"/>
              <a:gd name="T22" fmla="*/ 1 w 22"/>
              <a:gd name="T23" fmla="*/ 1 h 19"/>
              <a:gd name="T24" fmla="*/ 0 w 22"/>
              <a:gd name="T25" fmla="*/ 2 h 19"/>
              <a:gd name="T26" fmla="*/ 0 w 22"/>
              <a:gd name="T27" fmla="*/ 5 h 19"/>
              <a:gd name="T28" fmla="*/ 2 w 22"/>
              <a:gd name="T29" fmla="*/ 6 h 19"/>
              <a:gd name="T30" fmla="*/ 3 w 22"/>
              <a:gd name="T31" fmla="*/ 8 h 19"/>
              <a:gd name="T32" fmla="*/ 6 w 22"/>
              <a:gd name="T33" fmla="*/ 11 h 19"/>
              <a:gd name="T34" fmla="*/ 9 w 22"/>
              <a:gd name="T35" fmla="*/ 13 h 19"/>
              <a:gd name="T36" fmla="*/ 10 w 22"/>
              <a:gd name="T37" fmla="*/ 15 h 19"/>
              <a:gd name="T38" fmla="*/ 13 w 22"/>
              <a:gd name="T39" fmla="*/ 17 h 19"/>
              <a:gd name="T40" fmla="*/ 15 w 22"/>
              <a:gd name="T41" fmla="*/ 19 h 19"/>
              <a:gd name="T42" fmla="*/ 17 w 22"/>
              <a:gd name="T43" fmla="*/ 19 h 19"/>
              <a:gd name="T44" fmla="*/ 17 w 22"/>
              <a:gd name="T45" fmla="*/ 18 h 19"/>
              <a:gd name="T46" fmla="*/ 17 w 22"/>
              <a:gd name="T47" fmla="*/ 17 h 19"/>
              <a:gd name="T48" fmla="*/ 17 w 22"/>
              <a:gd name="T49" fmla="*/ 16 h 19"/>
              <a:gd name="T50" fmla="*/ 18 w 22"/>
              <a:gd name="T51" fmla="*/ 15 h 19"/>
              <a:gd name="T52" fmla="*/ 18 w 22"/>
              <a:gd name="T53" fmla="*/ 14 h 19"/>
              <a:gd name="T54" fmla="*/ 19 w 22"/>
              <a:gd name="T55" fmla="*/ 13 h 19"/>
              <a:gd name="T56" fmla="*/ 20 w 22"/>
              <a:gd name="T57" fmla="*/ 13 h 19"/>
              <a:gd name="T58" fmla="*/ 19 w 22"/>
              <a:gd name="T59" fmla="*/ 12 h 19"/>
              <a:gd name="T60" fmla="*/ 20 w 22"/>
              <a:gd name="T61" fmla="*/ 11 h 19"/>
              <a:gd name="T62" fmla="*/ 21 w 22"/>
              <a:gd name="T63" fmla="*/ 11 h 19"/>
              <a:gd name="T64" fmla="*/ 22 w 22"/>
              <a:gd name="T65" fmla="*/ 11 h 19"/>
              <a:gd name="T66" fmla="*/ 22 w 22"/>
              <a:gd name="T67" fmla="*/ 10 h 19"/>
              <a:gd name="T68" fmla="*/ 21 w 22"/>
              <a:gd name="T69" fmla="*/ 9 h 19"/>
              <a:gd name="T70" fmla="*/ 20 w 22"/>
              <a:gd name="T71" fmla="*/ 8 h 19"/>
              <a:gd name="T72" fmla="*/ 21 w 22"/>
              <a:gd name="T73" fmla="*/ 8 h 19"/>
              <a:gd name="T74" fmla="*/ 22 w 22"/>
              <a:gd name="T75" fmla="*/ 7 h 19"/>
              <a:gd name="T76" fmla="*/ 21 w 22"/>
              <a:gd name="T77" fmla="*/ 6 h 19"/>
              <a:gd name="T78" fmla="*/ 20 w 22"/>
              <a:gd name="T79" fmla="*/ 6 h 19"/>
              <a:gd name="T80" fmla="*/ 19 w 22"/>
              <a:gd name="T81" fmla="*/ 5 h 19"/>
              <a:gd name="T82" fmla="*/ 19 w 22"/>
              <a:gd name="T83" fmla="*/ 4 h 19"/>
              <a:gd name="T84" fmla="*/ 20 w 22"/>
              <a:gd name="T85" fmla="*/ 3 h 19"/>
              <a:gd name="T86" fmla="*/ 20 w 22"/>
              <a:gd name="T87" fmla="*/ 1 h 19"/>
              <a:gd name="T88" fmla="*/ 19 w 22"/>
              <a:gd name="T89" fmla="*/ 1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2" h="19">
                <a:moveTo>
                  <a:pt x="18" y="1"/>
                </a:move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0"/>
                  <a:pt x="9" y="0"/>
                  <a:pt x="9" y="0"/>
                </a:cubicBezTo>
                <a:cubicBezTo>
                  <a:pt x="8" y="0"/>
                  <a:pt x="8" y="0"/>
                  <a:pt x="8" y="0"/>
                </a:cubicBezTo>
                <a:cubicBezTo>
                  <a:pt x="8" y="1"/>
                  <a:pt x="8" y="1"/>
                  <a:pt x="8" y="1"/>
                </a:cubicBezTo>
                <a:cubicBezTo>
                  <a:pt x="7" y="0"/>
                  <a:pt x="7" y="0"/>
                  <a:pt x="7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5" y="0"/>
                  <a:pt x="4" y="0"/>
                </a:cubicBezTo>
                <a:cubicBezTo>
                  <a:pt x="4" y="0"/>
                  <a:pt x="4" y="0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0" y="3"/>
                  <a:pt x="0" y="3"/>
                </a:cubicBez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1" y="5"/>
                  <a:pt x="1" y="5"/>
                  <a:pt x="1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3" y="7"/>
                  <a:pt x="3" y="7"/>
                </a:cubicBezTo>
                <a:cubicBezTo>
                  <a:pt x="3" y="8"/>
                  <a:pt x="3" y="8"/>
                  <a:pt x="3" y="8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5" y="10"/>
                  <a:pt x="5" y="10"/>
                </a:cubicBezTo>
                <a:cubicBezTo>
                  <a:pt x="5" y="10"/>
                  <a:pt x="6" y="11"/>
                  <a:pt x="6" y="11"/>
                </a:cubicBezTo>
                <a:cubicBezTo>
                  <a:pt x="6" y="11"/>
                  <a:pt x="7" y="11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12"/>
                  <a:pt x="9" y="13"/>
                  <a:pt x="9" y="13"/>
                </a:cubicBezTo>
                <a:cubicBezTo>
                  <a:pt x="9" y="13"/>
                  <a:pt x="9" y="13"/>
                  <a:pt x="9" y="13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5"/>
                  <a:pt x="10" y="15"/>
                  <a:pt x="10" y="15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4" y="18"/>
                  <a:pt x="14" y="18"/>
                  <a:pt x="14" y="18"/>
                </a:cubicBezTo>
                <a:cubicBezTo>
                  <a:pt x="15" y="19"/>
                  <a:pt x="15" y="19"/>
                  <a:pt x="15" y="19"/>
                </a:cubicBezTo>
                <a:cubicBezTo>
                  <a:pt x="16" y="19"/>
                  <a:pt x="16" y="19"/>
                  <a:pt x="16" y="19"/>
                </a:cubicBezTo>
                <a:cubicBezTo>
                  <a:pt x="17" y="19"/>
                  <a:pt x="17" y="19"/>
                  <a:pt x="17" y="19"/>
                </a:cubicBezTo>
                <a:cubicBezTo>
                  <a:pt x="17" y="19"/>
                  <a:pt x="17" y="19"/>
                  <a:pt x="17" y="19"/>
                </a:cubicBezTo>
                <a:cubicBezTo>
                  <a:pt x="17" y="19"/>
                  <a:pt x="17" y="19"/>
                  <a:pt x="17" y="19"/>
                </a:cubicBezTo>
                <a:cubicBezTo>
                  <a:pt x="18" y="18"/>
                  <a:pt x="18" y="18"/>
                  <a:pt x="18" y="18"/>
                </a:cubicBez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7" y="17"/>
                  <a:pt x="17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7" y="16"/>
                  <a:pt x="17" y="16"/>
                  <a:pt x="17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4"/>
                  <a:pt x="18" y="14"/>
                  <a:pt x="18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8" y="14"/>
                  <a:pt x="18" y="13"/>
                  <a:pt x="18" y="13"/>
                </a:cubicBezTo>
                <a:cubicBezTo>
                  <a:pt x="18" y="13"/>
                  <a:pt x="19" y="13"/>
                  <a:pt x="19" y="13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4"/>
                  <a:pt x="19" y="14"/>
                  <a:pt x="19" y="14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19" y="12"/>
                  <a:pt x="19" y="12"/>
                  <a:pt x="19" y="12"/>
                </a:cubicBezTo>
                <a:cubicBezTo>
                  <a:pt x="19" y="12"/>
                  <a:pt x="19" y="12"/>
                  <a:pt x="19" y="12"/>
                </a:cubicBezTo>
                <a:cubicBezTo>
                  <a:pt x="19" y="12"/>
                  <a:pt x="19" y="12"/>
                  <a:pt x="19" y="12"/>
                </a:cubicBezTo>
                <a:cubicBezTo>
                  <a:pt x="19" y="12"/>
                  <a:pt x="19" y="12"/>
                  <a:pt x="19" y="12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10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8"/>
                  <a:pt x="21" y="8"/>
                  <a:pt x="21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2" y="8"/>
                  <a:pt x="22" y="8"/>
                  <a:pt x="22" y="8"/>
                </a:cubicBezTo>
                <a:cubicBezTo>
                  <a:pt x="22" y="7"/>
                  <a:pt x="22" y="7"/>
                  <a:pt x="22" y="7"/>
                </a:cubicBezTo>
                <a:cubicBezTo>
                  <a:pt x="22" y="7"/>
                  <a:pt x="22" y="7"/>
                  <a:pt x="22" y="7"/>
                </a:cubicBezTo>
                <a:cubicBezTo>
                  <a:pt x="22" y="7"/>
                  <a:pt x="22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3"/>
                  <a:pt x="19" y="3"/>
                  <a:pt x="19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1"/>
                  <a:pt x="20" y="1"/>
                  <a:pt x="20" y="1"/>
                </a:cubicBezTo>
                <a:cubicBezTo>
                  <a:pt x="20" y="1"/>
                  <a:pt x="20" y="1"/>
                  <a:pt x="20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1"/>
                </a:cubicBezTo>
                <a:lnTo>
                  <a:pt x="18" y="1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87" name="Freeform 113">
            <a:extLst>
              <a:ext uri="{FF2B5EF4-FFF2-40B4-BE49-F238E27FC236}">
                <a16:creationId xmlns:a16="http://schemas.microsoft.com/office/drawing/2014/main" id="{8BC70393-8A95-4611-8925-42DB6481B2EF}"/>
              </a:ext>
            </a:extLst>
          </p:cNvPr>
          <p:cNvSpPr>
            <a:spLocks/>
          </p:cNvSpPr>
          <p:nvPr userDrawn="1"/>
        </p:nvSpPr>
        <p:spPr bwMode="auto">
          <a:xfrm>
            <a:off x="4797028" y="3511551"/>
            <a:ext cx="91679" cy="34925"/>
          </a:xfrm>
          <a:custGeom>
            <a:avLst/>
            <a:gdLst>
              <a:gd name="T0" fmla="*/ 0 w 18"/>
              <a:gd name="T1" fmla="*/ 1 h 5"/>
              <a:gd name="T2" fmla="*/ 0 w 18"/>
              <a:gd name="T3" fmla="*/ 3 h 5"/>
              <a:gd name="T4" fmla="*/ 1 w 18"/>
              <a:gd name="T5" fmla="*/ 3 h 5"/>
              <a:gd name="T6" fmla="*/ 3 w 18"/>
              <a:gd name="T7" fmla="*/ 3 h 5"/>
              <a:gd name="T8" fmla="*/ 4 w 18"/>
              <a:gd name="T9" fmla="*/ 3 h 5"/>
              <a:gd name="T10" fmla="*/ 6 w 18"/>
              <a:gd name="T11" fmla="*/ 3 h 5"/>
              <a:gd name="T12" fmla="*/ 8 w 18"/>
              <a:gd name="T13" fmla="*/ 4 h 5"/>
              <a:gd name="T14" fmla="*/ 8 w 18"/>
              <a:gd name="T15" fmla="*/ 4 h 5"/>
              <a:gd name="T16" fmla="*/ 9 w 18"/>
              <a:gd name="T17" fmla="*/ 5 h 5"/>
              <a:gd name="T18" fmla="*/ 10 w 18"/>
              <a:gd name="T19" fmla="*/ 4 h 5"/>
              <a:gd name="T20" fmla="*/ 11 w 18"/>
              <a:gd name="T21" fmla="*/ 4 h 5"/>
              <a:gd name="T22" fmla="*/ 13 w 18"/>
              <a:gd name="T23" fmla="*/ 4 h 5"/>
              <a:gd name="T24" fmla="*/ 14 w 18"/>
              <a:gd name="T25" fmla="*/ 3 h 5"/>
              <a:gd name="T26" fmla="*/ 15 w 18"/>
              <a:gd name="T27" fmla="*/ 3 h 5"/>
              <a:gd name="T28" fmla="*/ 17 w 18"/>
              <a:gd name="T29" fmla="*/ 3 h 5"/>
              <a:gd name="T30" fmla="*/ 17 w 18"/>
              <a:gd name="T31" fmla="*/ 3 h 5"/>
              <a:gd name="T32" fmla="*/ 18 w 18"/>
              <a:gd name="T33" fmla="*/ 2 h 5"/>
              <a:gd name="T34" fmla="*/ 18 w 18"/>
              <a:gd name="T35" fmla="*/ 2 h 5"/>
              <a:gd name="T36" fmla="*/ 17 w 18"/>
              <a:gd name="T37" fmla="*/ 2 h 5"/>
              <a:gd name="T38" fmla="*/ 16 w 18"/>
              <a:gd name="T39" fmla="*/ 2 h 5"/>
              <a:gd name="T40" fmla="*/ 15 w 18"/>
              <a:gd name="T41" fmla="*/ 2 h 5"/>
              <a:gd name="T42" fmla="*/ 14 w 18"/>
              <a:gd name="T43" fmla="*/ 2 h 5"/>
              <a:gd name="T44" fmla="*/ 14 w 18"/>
              <a:gd name="T45" fmla="*/ 1 h 5"/>
              <a:gd name="T46" fmla="*/ 12 w 18"/>
              <a:gd name="T47" fmla="*/ 1 h 5"/>
              <a:gd name="T48" fmla="*/ 11 w 18"/>
              <a:gd name="T49" fmla="*/ 1 h 5"/>
              <a:gd name="T50" fmla="*/ 9 w 18"/>
              <a:gd name="T51" fmla="*/ 1 h 5"/>
              <a:gd name="T52" fmla="*/ 8 w 18"/>
              <a:gd name="T53" fmla="*/ 1 h 5"/>
              <a:gd name="T54" fmla="*/ 6 w 18"/>
              <a:gd name="T55" fmla="*/ 2 h 5"/>
              <a:gd name="T56" fmla="*/ 5 w 18"/>
              <a:gd name="T57" fmla="*/ 2 h 5"/>
              <a:gd name="T58" fmla="*/ 4 w 18"/>
              <a:gd name="T59" fmla="*/ 0 h 5"/>
              <a:gd name="T60" fmla="*/ 2 w 18"/>
              <a:gd name="T61" fmla="*/ 1 h 5"/>
              <a:gd name="T62" fmla="*/ 1 w 18"/>
              <a:gd name="T63" fmla="*/ 0 h 5"/>
              <a:gd name="T64" fmla="*/ 1 w 18"/>
              <a:gd name="T65" fmla="*/ 1 h 5"/>
              <a:gd name="T66" fmla="*/ 0 w 18"/>
              <a:gd name="T67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" h="5">
                <a:moveTo>
                  <a:pt x="0" y="1"/>
                </a:moveTo>
                <a:cubicBezTo>
                  <a:pt x="0" y="3"/>
                  <a:pt x="0" y="3"/>
                  <a:pt x="0" y="3"/>
                </a:cubicBezTo>
                <a:cubicBezTo>
                  <a:pt x="1" y="3"/>
                  <a:pt x="1" y="3"/>
                  <a:pt x="1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3"/>
                  <a:pt x="4" y="3"/>
                </a:cubicBezTo>
                <a:cubicBezTo>
                  <a:pt x="6" y="3"/>
                  <a:pt x="6" y="3"/>
                  <a:pt x="6" y="3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9" y="5"/>
                  <a:pt x="9" y="5"/>
                  <a:pt x="9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5"/>
                  <a:pt x="11" y="4"/>
                </a:cubicBezTo>
                <a:cubicBezTo>
                  <a:pt x="11" y="4"/>
                  <a:pt x="13" y="4"/>
                  <a:pt x="13" y="4"/>
                </a:cubicBezTo>
                <a:cubicBezTo>
                  <a:pt x="13" y="4"/>
                  <a:pt x="13" y="3"/>
                  <a:pt x="14" y="3"/>
                </a:cubicBezTo>
                <a:cubicBezTo>
                  <a:pt x="15" y="3"/>
                  <a:pt x="15" y="4"/>
                  <a:pt x="15" y="3"/>
                </a:cubicBezTo>
                <a:cubicBezTo>
                  <a:pt x="16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6" y="2"/>
                  <a:pt x="16" y="2"/>
                  <a:pt x="16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1"/>
                  <a:pt x="14" y="1"/>
                  <a:pt x="14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9" y="1"/>
                  <a:pt x="9" y="1"/>
                  <a:pt x="9" y="1"/>
                </a:cubicBezTo>
                <a:cubicBezTo>
                  <a:pt x="8" y="1"/>
                  <a:pt x="8" y="1"/>
                  <a:pt x="8" y="1"/>
                </a:cubicBezTo>
                <a:cubicBezTo>
                  <a:pt x="6" y="2"/>
                  <a:pt x="6" y="2"/>
                  <a:pt x="6" y="2"/>
                </a:cubicBezTo>
                <a:cubicBezTo>
                  <a:pt x="5" y="2"/>
                  <a:pt x="5" y="2"/>
                  <a:pt x="5" y="2"/>
                </a:cubicBezTo>
                <a:cubicBezTo>
                  <a:pt x="4" y="0"/>
                  <a:pt x="4" y="0"/>
                  <a:pt x="4" y="0"/>
                </a:cubicBezTo>
                <a:cubicBezTo>
                  <a:pt x="2" y="1"/>
                  <a:pt x="2" y="1"/>
                  <a:pt x="2" y="1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88" name="Freeform 114">
            <a:extLst>
              <a:ext uri="{FF2B5EF4-FFF2-40B4-BE49-F238E27FC236}">
                <a16:creationId xmlns:a16="http://schemas.microsoft.com/office/drawing/2014/main" id="{515975BD-60D5-43C8-9BE1-C8E6F53F1CDC}"/>
              </a:ext>
            </a:extLst>
          </p:cNvPr>
          <p:cNvSpPr>
            <a:spLocks/>
          </p:cNvSpPr>
          <p:nvPr userDrawn="1"/>
        </p:nvSpPr>
        <p:spPr bwMode="auto">
          <a:xfrm>
            <a:off x="4837510" y="3475038"/>
            <a:ext cx="5954" cy="7938"/>
          </a:xfrm>
          <a:custGeom>
            <a:avLst/>
            <a:gdLst>
              <a:gd name="T0" fmla="*/ 0 w 5"/>
              <a:gd name="T1" fmla="*/ 0 h 5"/>
              <a:gd name="T2" fmla="*/ 0 w 5"/>
              <a:gd name="T3" fmla="*/ 0 h 5"/>
              <a:gd name="T4" fmla="*/ 0 w 5"/>
              <a:gd name="T5" fmla="*/ 5 h 5"/>
              <a:gd name="T6" fmla="*/ 5 w 5"/>
              <a:gd name="T7" fmla="*/ 5 h 5"/>
              <a:gd name="T8" fmla="*/ 5 w 5"/>
              <a:gd name="T9" fmla="*/ 5 h 5"/>
              <a:gd name="T10" fmla="*/ 5 w 5"/>
              <a:gd name="T11" fmla="*/ 0 h 5"/>
              <a:gd name="T12" fmla="*/ 0 w 5"/>
              <a:gd name="T13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0" y="0"/>
                </a:lnTo>
                <a:lnTo>
                  <a:pt x="0" y="5"/>
                </a:lnTo>
                <a:lnTo>
                  <a:pt x="5" y="5"/>
                </a:lnTo>
                <a:lnTo>
                  <a:pt x="5" y="5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89" name="Freeform 115">
            <a:extLst>
              <a:ext uri="{FF2B5EF4-FFF2-40B4-BE49-F238E27FC236}">
                <a16:creationId xmlns:a16="http://schemas.microsoft.com/office/drawing/2014/main" id="{8BE8805B-01AA-4D40-8299-8AE18C74B82A}"/>
              </a:ext>
            </a:extLst>
          </p:cNvPr>
          <p:cNvSpPr>
            <a:spLocks/>
          </p:cNvSpPr>
          <p:nvPr userDrawn="1"/>
        </p:nvSpPr>
        <p:spPr bwMode="auto">
          <a:xfrm>
            <a:off x="4138613" y="3348038"/>
            <a:ext cx="20241" cy="14288"/>
          </a:xfrm>
          <a:custGeom>
            <a:avLst/>
            <a:gdLst>
              <a:gd name="T0" fmla="*/ 3 w 4"/>
              <a:gd name="T1" fmla="*/ 1 h 2"/>
              <a:gd name="T2" fmla="*/ 2 w 4"/>
              <a:gd name="T3" fmla="*/ 0 h 2"/>
              <a:gd name="T4" fmla="*/ 1 w 4"/>
              <a:gd name="T5" fmla="*/ 2 h 2"/>
              <a:gd name="T6" fmla="*/ 3 w 4"/>
              <a:gd name="T7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2">
                <a:moveTo>
                  <a:pt x="3" y="1"/>
                </a:moveTo>
                <a:cubicBezTo>
                  <a:pt x="4" y="0"/>
                  <a:pt x="3" y="0"/>
                  <a:pt x="2" y="0"/>
                </a:cubicBezTo>
                <a:cubicBezTo>
                  <a:pt x="1" y="0"/>
                  <a:pt x="0" y="1"/>
                  <a:pt x="1" y="2"/>
                </a:cubicBezTo>
                <a:cubicBezTo>
                  <a:pt x="2" y="2"/>
                  <a:pt x="3" y="1"/>
                  <a:pt x="3" y="1"/>
                </a:cubicBezTo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90" name="Freeform 116">
            <a:extLst>
              <a:ext uri="{FF2B5EF4-FFF2-40B4-BE49-F238E27FC236}">
                <a16:creationId xmlns:a16="http://schemas.microsoft.com/office/drawing/2014/main" id="{84860CDC-6065-4DF7-84D3-E5734270BAC4}"/>
              </a:ext>
            </a:extLst>
          </p:cNvPr>
          <p:cNvSpPr>
            <a:spLocks/>
          </p:cNvSpPr>
          <p:nvPr userDrawn="1"/>
        </p:nvSpPr>
        <p:spPr bwMode="auto">
          <a:xfrm>
            <a:off x="4138613" y="3348038"/>
            <a:ext cx="20241" cy="14288"/>
          </a:xfrm>
          <a:custGeom>
            <a:avLst/>
            <a:gdLst>
              <a:gd name="T0" fmla="*/ 3 w 4"/>
              <a:gd name="T1" fmla="*/ 1 h 2"/>
              <a:gd name="T2" fmla="*/ 2 w 4"/>
              <a:gd name="T3" fmla="*/ 0 h 2"/>
              <a:gd name="T4" fmla="*/ 1 w 4"/>
              <a:gd name="T5" fmla="*/ 2 h 2"/>
              <a:gd name="T6" fmla="*/ 3 w 4"/>
              <a:gd name="T7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2">
                <a:moveTo>
                  <a:pt x="3" y="1"/>
                </a:moveTo>
                <a:cubicBezTo>
                  <a:pt x="4" y="0"/>
                  <a:pt x="3" y="0"/>
                  <a:pt x="2" y="0"/>
                </a:cubicBezTo>
                <a:cubicBezTo>
                  <a:pt x="1" y="0"/>
                  <a:pt x="0" y="1"/>
                  <a:pt x="1" y="2"/>
                </a:cubicBezTo>
                <a:cubicBezTo>
                  <a:pt x="2" y="2"/>
                  <a:pt x="3" y="1"/>
                  <a:pt x="3" y="1"/>
                </a:cubicBezTo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91" name="Freeform 117">
            <a:extLst>
              <a:ext uri="{FF2B5EF4-FFF2-40B4-BE49-F238E27FC236}">
                <a16:creationId xmlns:a16="http://schemas.microsoft.com/office/drawing/2014/main" id="{0E4EB676-F83D-40E5-8F66-4FE91E2D472D}"/>
              </a:ext>
            </a:extLst>
          </p:cNvPr>
          <p:cNvSpPr>
            <a:spLocks/>
          </p:cNvSpPr>
          <p:nvPr userDrawn="1"/>
        </p:nvSpPr>
        <p:spPr bwMode="auto">
          <a:xfrm>
            <a:off x="4174333" y="3306764"/>
            <a:ext cx="40481" cy="34925"/>
          </a:xfrm>
          <a:custGeom>
            <a:avLst/>
            <a:gdLst>
              <a:gd name="T0" fmla="*/ 5 w 8"/>
              <a:gd name="T1" fmla="*/ 0 h 5"/>
              <a:gd name="T2" fmla="*/ 5 w 8"/>
              <a:gd name="T3" fmla="*/ 1 h 5"/>
              <a:gd name="T4" fmla="*/ 7 w 8"/>
              <a:gd name="T5" fmla="*/ 2 h 5"/>
              <a:gd name="T6" fmla="*/ 7 w 8"/>
              <a:gd name="T7" fmla="*/ 3 h 5"/>
              <a:gd name="T8" fmla="*/ 5 w 8"/>
              <a:gd name="T9" fmla="*/ 4 h 5"/>
              <a:gd name="T10" fmla="*/ 4 w 8"/>
              <a:gd name="T11" fmla="*/ 5 h 5"/>
              <a:gd name="T12" fmla="*/ 4 w 8"/>
              <a:gd name="T13" fmla="*/ 5 h 5"/>
              <a:gd name="T14" fmla="*/ 3 w 8"/>
              <a:gd name="T15" fmla="*/ 4 h 5"/>
              <a:gd name="T16" fmla="*/ 2 w 8"/>
              <a:gd name="T17" fmla="*/ 3 h 5"/>
              <a:gd name="T18" fmla="*/ 1 w 8"/>
              <a:gd name="T19" fmla="*/ 2 h 5"/>
              <a:gd name="T20" fmla="*/ 3 w 8"/>
              <a:gd name="T21" fmla="*/ 1 h 5"/>
              <a:gd name="T22" fmla="*/ 6 w 8"/>
              <a:gd name="T23" fmla="*/ 0 h 5"/>
              <a:gd name="T24" fmla="*/ 5 w 8"/>
              <a:gd name="T25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" h="5">
                <a:moveTo>
                  <a:pt x="5" y="0"/>
                </a:moveTo>
                <a:cubicBezTo>
                  <a:pt x="5" y="1"/>
                  <a:pt x="5" y="1"/>
                  <a:pt x="5" y="1"/>
                </a:cubicBezTo>
                <a:cubicBezTo>
                  <a:pt x="6" y="1"/>
                  <a:pt x="6" y="1"/>
                  <a:pt x="7" y="2"/>
                </a:cubicBezTo>
                <a:cubicBezTo>
                  <a:pt x="8" y="2"/>
                  <a:pt x="7" y="3"/>
                  <a:pt x="7" y="3"/>
                </a:cubicBezTo>
                <a:cubicBezTo>
                  <a:pt x="6" y="3"/>
                  <a:pt x="6" y="4"/>
                  <a:pt x="5" y="4"/>
                </a:cubicBezTo>
                <a:cubicBezTo>
                  <a:pt x="5" y="5"/>
                  <a:pt x="5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4"/>
                  <a:pt x="3" y="5"/>
                  <a:pt x="3" y="4"/>
                </a:cubicBezTo>
                <a:cubicBezTo>
                  <a:pt x="2" y="4"/>
                  <a:pt x="3" y="3"/>
                  <a:pt x="2" y="3"/>
                </a:cubicBezTo>
                <a:cubicBezTo>
                  <a:pt x="1" y="3"/>
                  <a:pt x="0" y="3"/>
                  <a:pt x="1" y="2"/>
                </a:cubicBezTo>
                <a:cubicBezTo>
                  <a:pt x="1" y="1"/>
                  <a:pt x="2" y="1"/>
                  <a:pt x="3" y="1"/>
                </a:cubicBezTo>
                <a:cubicBezTo>
                  <a:pt x="4" y="0"/>
                  <a:pt x="5" y="0"/>
                  <a:pt x="6" y="0"/>
                </a:cubicBezTo>
                <a:cubicBezTo>
                  <a:pt x="6" y="0"/>
                  <a:pt x="6" y="0"/>
                  <a:pt x="5" y="0"/>
                </a:cubicBezTo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92" name="Freeform 118">
            <a:extLst>
              <a:ext uri="{FF2B5EF4-FFF2-40B4-BE49-F238E27FC236}">
                <a16:creationId xmlns:a16="http://schemas.microsoft.com/office/drawing/2014/main" id="{B667AF0E-8C04-414F-8938-7CACEEB80B61}"/>
              </a:ext>
            </a:extLst>
          </p:cNvPr>
          <p:cNvSpPr>
            <a:spLocks/>
          </p:cNvSpPr>
          <p:nvPr userDrawn="1"/>
        </p:nvSpPr>
        <p:spPr bwMode="auto">
          <a:xfrm>
            <a:off x="4174333" y="3306764"/>
            <a:ext cx="40481" cy="34925"/>
          </a:xfrm>
          <a:custGeom>
            <a:avLst/>
            <a:gdLst>
              <a:gd name="T0" fmla="*/ 5 w 8"/>
              <a:gd name="T1" fmla="*/ 0 h 5"/>
              <a:gd name="T2" fmla="*/ 5 w 8"/>
              <a:gd name="T3" fmla="*/ 1 h 5"/>
              <a:gd name="T4" fmla="*/ 7 w 8"/>
              <a:gd name="T5" fmla="*/ 2 h 5"/>
              <a:gd name="T6" fmla="*/ 7 w 8"/>
              <a:gd name="T7" fmla="*/ 3 h 5"/>
              <a:gd name="T8" fmla="*/ 5 w 8"/>
              <a:gd name="T9" fmla="*/ 4 h 5"/>
              <a:gd name="T10" fmla="*/ 4 w 8"/>
              <a:gd name="T11" fmla="*/ 5 h 5"/>
              <a:gd name="T12" fmla="*/ 4 w 8"/>
              <a:gd name="T13" fmla="*/ 5 h 5"/>
              <a:gd name="T14" fmla="*/ 3 w 8"/>
              <a:gd name="T15" fmla="*/ 4 h 5"/>
              <a:gd name="T16" fmla="*/ 2 w 8"/>
              <a:gd name="T17" fmla="*/ 3 h 5"/>
              <a:gd name="T18" fmla="*/ 1 w 8"/>
              <a:gd name="T19" fmla="*/ 2 h 5"/>
              <a:gd name="T20" fmla="*/ 3 w 8"/>
              <a:gd name="T21" fmla="*/ 1 h 5"/>
              <a:gd name="T22" fmla="*/ 6 w 8"/>
              <a:gd name="T23" fmla="*/ 0 h 5"/>
              <a:gd name="T24" fmla="*/ 5 w 8"/>
              <a:gd name="T25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" h="5">
                <a:moveTo>
                  <a:pt x="5" y="0"/>
                </a:moveTo>
                <a:cubicBezTo>
                  <a:pt x="5" y="1"/>
                  <a:pt x="5" y="1"/>
                  <a:pt x="5" y="1"/>
                </a:cubicBezTo>
                <a:cubicBezTo>
                  <a:pt x="6" y="1"/>
                  <a:pt x="6" y="1"/>
                  <a:pt x="7" y="2"/>
                </a:cubicBezTo>
                <a:cubicBezTo>
                  <a:pt x="8" y="2"/>
                  <a:pt x="7" y="3"/>
                  <a:pt x="7" y="3"/>
                </a:cubicBezTo>
                <a:cubicBezTo>
                  <a:pt x="6" y="3"/>
                  <a:pt x="6" y="4"/>
                  <a:pt x="5" y="4"/>
                </a:cubicBezTo>
                <a:cubicBezTo>
                  <a:pt x="5" y="5"/>
                  <a:pt x="5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4"/>
                  <a:pt x="3" y="5"/>
                  <a:pt x="3" y="4"/>
                </a:cubicBezTo>
                <a:cubicBezTo>
                  <a:pt x="2" y="4"/>
                  <a:pt x="3" y="3"/>
                  <a:pt x="2" y="3"/>
                </a:cubicBezTo>
                <a:cubicBezTo>
                  <a:pt x="1" y="3"/>
                  <a:pt x="0" y="3"/>
                  <a:pt x="1" y="2"/>
                </a:cubicBezTo>
                <a:cubicBezTo>
                  <a:pt x="1" y="1"/>
                  <a:pt x="2" y="1"/>
                  <a:pt x="3" y="1"/>
                </a:cubicBezTo>
                <a:cubicBezTo>
                  <a:pt x="4" y="0"/>
                  <a:pt x="5" y="0"/>
                  <a:pt x="6" y="0"/>
                </a:cubicBezTo>
                <a:cubicBezTo>
                  <a:pt x="6" y="0"/>
                  <a:pt x="6" y="0"/>
                  <a:pt x="5" y="0"/>
                </a:cubicBezTo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93" name="Freeform 119">
            <a:extLst>
              <a:ext uri="{FF2B5EF4-FFF2-40B4-BE49-F238E27FC236}">
                <a16:creationId xmlns:a16="http://schemas.microsoft.com/office/drawing/2014/main" id="{D9A4A609-ACE3-4DC0-A06B-64DA952E19FD}"/>
              </a:ext>
            </a:extLst>
          </p:cNvPr>
          <p:cNvSpPr>
            <a:spLocks/>
          </p:cNvSpPr>
          <p:nvPr userDrawn="1"/>
        </p:nvSpPr>
        <p:spPr bwMode="auto">
          <a:xfrm>
            <a:off x="4219576" y="3298826"/>
            <a:ext cx="20241" cy="22225"/>
          </a:xfrm>
          <a:custGeom>
            <a:avLst/>
            <a:gdLst>
              <a:gd name="T0" fmla="*/ 2 w 4"/>
              <a:gd name="T1" fmla="*/ 2 h 3"/>
              <a:gd name="T2" fmla="*/ 1 w 4"/>
              <a:gd name="T3" fmla="*/ 2 h 3"/>
              <a:gd name="T4" fmla="*/ 1 w 4"/>
              <a:gd name="T5" fmla="*/ 1 h 3"/>
              <a:gd name="T6" fmla="*/ 3 w 4"/>
              <a:gd name="T7" fmla="*/ 1 h 3"/>
              <a:gd name="T8" fmla="*/ 4 w 4"/>
              <a:gd name="T9" fmla="*/ 2 h 3"/>
              <a:gd name="T10" fmla="*/ 4 w 4"/>
              <a:gd name="T11" fmla="*/ 2 h 3"/>
              <a:gd name="T12" fmla="*/ 2 w 4"/>
              <a:gd name="T13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2"/>
                </a:moveTo>
                <a:cubicBezTo>
                  <a:pt x="2" y="2"/>
                  <a:pt x="1" y="2"/>
                  <a:pt x="1" y="2"/>
                </a:cubicBezTo>
                <a:cubicBezTo>
                  <a:pt x="1" y="1"/>
                  <a:pt x="0" y="1"/>
                  <a:pt x="1" y="1"/>
                </a:cubicBezTo>
                <a:cubicBezTo>
                  <a:pt x="1" y="1"/>
                  <a:pt x="2" y="0"/>
                  <a:pt x="3" y="1"/>
                </a:cubicBezTo>
                <a:cubicBezTo>
                  <a:pt x="3" y="1"/>
                  <a:pt x="3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3"/>
                  <a:pt x="3" y="2"/>
                  <a:pt x="2" y="2"/>
                </a:cubicBezTo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94" name="Freeform 120">
            <a:extLst>
              <a:ext uri="{FF2B5EF4-FFF2-40B4-BE49-F238E27FC236}">
                <a16:creationId xmlns:a16="http://schemas.microsoft.com/office/drawing/2014/main" id="{443D85FD-A7F1-426D-B54E-E98EB16FE2FB}"/>
              </a:ext>
            </a:extLst>
          </p:cNvPr>
          <p:cNvSpPr>
            <a:spLocks/>
          </p:cNvSpPr>
          <p:nvPr userDrawn="1"/>
        </p:nvSpPr>
        <p:spPr bwMode="auto">
          <a:xfrm>
            <a:off x="4219576" y="3298826"/>
            <a:ext cx="20241" cy="22225"/>
          </a:xfrm>
          <a:custGeom>
            <a:avLst/>
            <a:gdLst>
              <a:gd name="T0" fmla="*/ 2 w 4"/>
              <a:gd name="T1" fmla="*/ 2 h 3"/>
              <a:gd name="T2" fmla="*/ 1 w 4"/>
              <a:gd name="T3" fmla="*/ 2 h 3"/>
              <a:gd name="T4" fmla="*/ 1 w 4"/>
              <a:gd name="T5" fmla="*/ 1 h 3"/>
              <a:gd name="T6" fmla="*/ 3 w 4"/>
              <a:gd name="T7" fmla="*/ 1 h 3"/>
              <a:gd name="T8" fmla="*/ 4 w 4"/>
              <a:gd name="T9" fmla="*/ 2 h 3"/>
              <a:gd name="T10" fmla="*/ 4 w 4"/>
              <a:gd name="T11" fmla="*/ 2 h 3"/>
              <a:gd name="T12" fmla="*/ 2 w 4"/>
              <a:gd name="T13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2"/>
                </a:moveTo>
                <a:cubicBezTo>
                  <a:pt x="2" y="2"/>
                  <a:pt x="1" y="2"/>
                  <a:pt x="1" y="2"/>
                </a:cubicBezTo>
                <a:cubicBezTo>
                  <a:pt x="1" y="1"/>
                  <a:pt x="0" y="1"/>
                  <a:pt x="1" y="1"/>
                </a:cubicBezTo>
                <a:cubicBezTo>
                  <a:pt x="1" y="1"/>
                  <a:pt x="2" y="0"/>
                  <a:pt x="3" y="1"/>
                </a:cubicBezTo>
                <a:cubicBezTo>
                  <a:pt x="3" y="1"/>
                  <a:pt x="3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3"/>
                  <a:pt x="3" y="2"/>
                  <a:pt x="2" y="2"/>
                </a:cubicBezTo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95" name="Freeform 121">
            <a:extLst>
              <a:ext uri="{FF2B5EF4-FFF2-40B4-BE49-F238E27FC236}">
                <a16:creationId xmlns:a16="http://schemas.microsoft.com/office/drawing/2014/main" id="{946C9583-652D-4A3C-822C-4ED316206A0F}"/>
              </a:ext>
            </a:extLst>
          </p:cNvPr>
          <p:cNvSpPr>
            <a:spLocks/>
          </p:cNvSpPr>
          <p:nvPr userDrawn="1"/>
        </p:nvSpPr>
        <p:spPr bwMode="auto">
          <a:xfrm>
            <a:off x="3940970" y="2255839"/>
            <a:ext cx="213122" cy="550863"/>
          </a:xfrm>
          <a:custGeom>
            <a:avLst/>
            <a:gdLst>
              <a:gd name="T0" fmla="*/ 0 w 42"/>
              <a:gd name="T1" fmla="*/ 76 h 78"/>
              <a:gd name="T2" fmla="*/ 5 w 42"/>
              <a:gd name="T3" fmla="*/ 72 h 78"/>
              <a:gd name="T4" fmla="*/ 9 w 42"/>
              <a:gd name="T5" fmla="*/ 68 h 78"/>
              <a:gd name="T6" fmla="*/ 13 w 42"/>
              <a:gd name="T7" fmla="*/ 67 h 78"/>
              <a:gd name="T8" fmla="*/ 16 w 42"/>
              <a:gd name="T9" fmla="*/ 66 h 78"/>
              <a:gd name="T10" fmla="*/ 19 w 42"/>
              <a:gd name="T11" fmla="*/ 63 h 78"/>
              <a:gd name="T12" fmla="*/ 15 w 42"/>
              <a:gd name="T13" fmla="*/ 66 h 78"/>
              <a:gd name="T14" fmla="*/ 12 w 42"/>
              <a:gd name="T15" fmla="*/ 64 h 78"/>
              <a:gd name="T16" fmla="*/ 8 w 42"/>
              <a:gd name="T17" fmla="*/ 64 h 78"/>
              <a:gd name="T18" fmla="*/ 7 w 42"/>
              <a:gd name="T19" fmla="*/ 62 h 78"/>
              <a:gd name="T20" fmla="*/ 4 w 42"/>
              <a:gd name="T21" fmla="*/ 62 h 78"/>
              <a:gd name="T22" fmla="*/ 8 w 42"/>
              <a:gd name="T23" fmla="*/ 58 h 78"/>
              <a:gd name="T24" fmla="*/ 10 w 42"/>
              <a:gd name="T25" fmla="*/ 53 h 78"/>
              <a:gd name="T26" fmla="*/ 7 w 42"/>
              <a:gd name="T27" fmla="*/ 53 h 78"/>
              <a:gd name="T28" fmla="*/ 10 w 42"/>
              <a:gd name="T29" fmla="*/ 49 h 78"/>
              <a:gd name="T30" fmla="*/ 16 w 42"/>
              <a:gd name="T31" fmla="*/ 48 h 78"/>
              <a:gd name="T32" fmla="*/ 17 w 42"/>
              <a:gd name="T33" fmla="*/ 45 h 78"/>
              <a:gd name="T34" fmla="*/ 18 w 42"/>
              <a:gd name="T35" fmla="*/ 41 h 78"/>
              <a:gd name="T36" fmla="*/ 14 w 42"/>
              <a:gd name="T37" fmla="*/ 38 h 78"/>
              <a:gd name="T38" fmla="*/ 15 w 42"/>
              <a:gd name="T39" fmla="*/ 34 h 78"/>
              <a:gd name="T40" fmla="*/ 11 w 42"/>
              <a:gd name="T41" fmla="*/ 35 h 78"/>
              <a:gd name="T42" fmla="*/ 9 w 42"/>
              <a:gd name="T43" fmla="*/ 35 h 78"/>
              <a:gd name="T44" fmla="*/ 6 w 42"/>
              <a:gd name="T45" fmla="*/ 33 h 78"/>
              <a:gd name="T46" fmla="*/ 9 w 42"/>
              <a:gd name="T47" fmla="*/ 28 h 78"/>
              <a:gd name="T48" fmla="*/ 8 w 42"/>
              <a:gd name="T49" fmla="*/ 24 h 78"/>
              <a:gd name="T50" fmla="*/ 6 w 42"/>
              <a:gd name="T51" fmla="*/ 25 h 78"/>
              <a:gd name="T52" fmla="*/ 4 w 42"/>
              <a:gd name="T53" fmla="*/ 27 h 78"/>
              <a:gd name="T54" fmla="*/ 3 w 42"/>
              <a:gd name="T55" fmla="*/ 28 h 78"/>
              <a:gd name="T56" fmla="*/ 4 w 42"/>
              <a:gd name="T57" fmla="*/ 22 h 78"/>
              <a:gd name="T58" fmla="*/ 5 w 42"/>
              <a:gd name="T59" fmla="*/ 18 h 78"/>
              <a:gd name="T60" fmla="*/ 1 w 42"/>
              <a:gd name="T61" fmla="*/ 21 h 78"/>
              <a:gd name="T62" fmla="*/ 3 w 42"/>
              <a:gd name="T63" fmla="*/ 18 h 78"/>
              <a:gd name="T64" fmla="*/ 4 w 42"/>
              <a:gd name="T65" fmla="*/ 14 h 78"/>
              <a:gd name="T66" fmla="*/ 4 w 42"/>
              <a:gd name="T67" fmla="*/ 9 h 78"/>
              <a:gd name="T68" fmla="*/ 6 w 42"/>
              <a:gd name="T69" fmla="*/ 6 h 78"/>
              <a:gd name="T70" fmla="*/ 9 w 42"/>
              <a:gd name="T71" fmla="*/ 0 h 78"/>
              <a:gd name="T72" fmla="*/ 15 w 42"/>
              <a:gd name="T73" fmla="*/ 1 h 78"/>
              <a:gd name="T74" fmla="*/ 16 w 42"/>
              <a:gd name="T75" fmla="*/ 4 h 78"/>
              <a:gd name="T76" fmla="*/ 13 w 42"/>
              <a:gd name="T77" fmla="*/ 8 h 78"/>
              <a:gd name="T78" fmla="*/ 15 w 42"/>
              <a:gd name="T79" fmla="*/ 9 h 78"/>
              <a:gd name="T80" fmla="*/ 23 w 42"/>
              <a:gd name="T81" fmla="*/ 10 h 78"/>
              <a:gd name="T82" fmla="*/ 21 w 42"/>
              <a:gd name="T83" fmla="*/ 18 h 78"/>
              <a:gd name="T84" fmla="*/ 19 w 42"/>
              <a:gd name="T85" fmla="*/ 22 h 78"/>
              <a:gd name="T86" fmla="*/ 19 w 42"/>
              <a:gd name="T87" fmla="*/ 24 h 78"/>
              <a:gd name="T88" fmla="*/ 24 w 42"/>
              <a:gd name="T89" fmla="*/ 30 h 78"/>
              <a:gd name="T90" fmla="*/ 26 w 42"/>
              <a:gd name="T91" fmla="*/ 36 h 78"/>
              <a:gd name="T92" fmla="*/ 31 w 42"/>
              <a:gd name="T93" fmla="*/ 41 h 78"/>
              <a:gd name="T94" fmla="*/ 33 w 42"/>
              <a:gd name="T95" fmla="*/ 47 h 78"/>
              <a:gd name="T96" fmla="*/ 34 w 42"/>
              <a:gd name="T97" fmla="*/ 53 h 78"/>
              <a:gd name="T98" fmla="*/ 40 w 42"/>
              <a:gd name="T99" fmla="*/ 52 h 78"/>
              <a:gd name="T100" fmla="*/ 42 w 42"/>
              <a:gd name="T101" fmla="*/ 59 h 78"/>
              <a:gd name="T102" fmla="*/ 39 w 42"/>
              <a:gd name="T103" fmla="*/ 62 h 78"/>
              <a:gd name="T104" fmla="*/ 37 w 42"/>
              <a:gd name="T105" fmla="*/ 65 h 78"/>
              <a:gd name="T106" fmla="*/ 40 w 42"/>
              <a:gd name="T107" fmla="*/ 66 h 78"/>
              <a:gd name="T108" fmla="*/ 37 w 42"/>
              <a:gd name="T109" fmla="*/ 70 h 78"/>
              <a:gd name="T110" fmla="*/ 30 w 42"/>
              <a:gd name="T111" fmla="*/ 71 h 78"/>
              <a:gd name="T112" fmla="*/ 23 w 42"/>
              <a:gd name="T113" fmla="*/ 72 h 78"/>
              <a:gd name="T114" fmla="*/ 17 w 42"/>
              <a:gd name="T115" fmla="*/ 72 h 78"/>
              <a:gd name="T116" fmla="*/ 13 w 42"/>
              <a:gd name="T117" fmla="*/ 75 h 78"/>
              <a:gd name="T118" fmla="*/ 9 w 42"/>
              <a:gd name="T119" fmla="*/ 74 h 78"/>
              <a:gd name="T120" fmla="*/ 5 w 42"/>
              <a:gd name="T121" fmla="*/ 76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2" h="78">
                <a:moveTo>
                  <a:pt x="2" y="78"/>
                </a:moveTo>
                <a:cubicBezTo>
                  <a:pt x="2" y="77"/>
                  <a:pt x="2" y="77"/>
                  <a:pt x="2" y="77"/>
                </a:cubicBezTo>
                <a:cubicBezTo>
                  <a:pt x="2" y="77"/>
                  <a:pt x="2" y="77"/>
                  <a:pt x="2" y="77"/>
                </a:cubicBezTo>
                <a:cubicBezTo>
                  <a:pt x="1" y="77"/>
                  <a:pt x="1" y="77"/>
                  <a:pt x="1" y="77"/>
                </a:cubicBezTo>
                <a:cubicBezTo>
                  <a:pt x="1" y="77"/>
                  <a:pt x="1" y="77"/>
                  <a:pt x="1" y="77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76"/>
                  <a:pt x="0" y="76"/>
                  <a:pt x="0" y="76"/>
                </a:cubicBezTo>
                <a:cubicBezTo>
                  <a:pt x="1" y="76"/>
                  <a:pt x="1" y="76"/>
                  <a:pt x="1" y="76"/>
                </a:cubicBezTo>
                <a:cubicBezTo>
                  <a:pt x="2" y="75"/>
                  <a:pt x="2" y="75"/>
                  <a:pt x="2" y="75"/>
                </a:cubicBezTo>
                <a:cubicBezTo>
                  <a:pt x="3" y="75"/>
                  <a:pt x="3" y="75"/>
                  <a:pt x="3" y="75"/>
                </a:cubicBez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cubicBezTo>
                  <a:pt x="4" y="73"/>
                  <a:pt x="4" y="73"/>
                  <a:pt x="4" y="73"/>
                </a:cubicBezTo>
                <a:cubicBezTo>
                  <a:pt x="4" y="73"/>
                  <a:pt x="4" y="73"/>
                  <a:pt x="4" y="73"/>
                </a:cubicBezTo>
                <a:cubicBezTo>
                  <a:pt x="5" y="72"/>
                  <a:pt x="5" y="72"/>
                  <a:pt x="5" y="72"/>
                </a:cubicBezTo>
                <a:cubicBezTo>
                  <a:pt x="5" y="72"/>
                  <a:pt x="5" y="72"/>
                  <a:pt x="5" y="72"/>
                </a:cubicBezTo>
                <a:cubicBezTo>
                  <a:pt x="6" y="71"/>
                  <a:pt x="6" y="71"/>
                  <a:pt x="6" y="71"/>
                </a:cubicBezTo>
                <a:cubicBezTo>
                  <a:pt x="6" y="71"/>
                  <a:pt x="6" y="71"/>
                  <a:pt x="6" y="71"/>
                </a:cubicBezTo>
                <a:cubicBezTo>
                  <a:pt x="7" y="70"/>
                  <a:pt x="7" y="70"/>
                  <a:pt x="7" y="70"/>
                </a:cubicBezTo>
                <a:cubicBezTo>
                  <a:pt x="7" y="70"/>
                  <a:pt x="7" y="70"/>
                  <a:pt x="7" y="70"/>
                </a:cubicBez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cubicBezTo>
                  <a:pt x="8" y="69"/>
                  <a:pt x="8" y="69"/>
                  <a:pt x="8" y="69"/>
                </a:cubicBezTo>
                <a:cubicBezTo>
                  <a:pt x="9" y="69"/>
                  <a:pt x="9" y="69"/>
                  <a:pt x="9" y="69"/>
                </a:cubicBezTo>
                <a:cubicBezTo>
                  <a:pt x="9" y="68"/>
                  <a:pt x="9" y="68"/>
                  <a:pt x="9" y="68"/>
                </a:cubicBezTo>
                <a:cubicBezTo>
                  <a:pt x="9" y="68"/>
                  <a:pt x="9" y="68"/>
                  <a:pt x="9" y="68"/>
                </a:cubicBezTo>
                <a:cubicBezTo>
                  <a:pt x="9" y="68"/>
                  <a:pt x="9" y="67"/>
                  <a:pt x="9" y="67"/>
                </a:cubicBezTo>
                <a:cubicBezTo>
                  <a:pt x="9" y="67"/>
                  <a:pt x="9" y="67"/>
                  <a:pt x="9" y="67"/>
                </a:cubicBezTo>
                <a:cubicBezTo>
                  <a:pt x="10" y="67"/>
                  <a:pt x="10" y="67"/>
                  <a:pt x="10" y="67"/>
                </a:cubicBezTo>
                <a:cubicBezTo>
                  <a:pt x="11" y="67"/>
                  <a:pt x="11" y="67"/>
                  <a:pt x="11" y="67"/>
                </a:cubicBezTo>
                <a:cubicBezTo>
                  <a:pt x="12" y="67"/>
                  <a:pt x="12" y="67"/>
                  <a:pt x="12" y="67"/>
                </a:cubicBezTo>
                <a:cubicBezTo>
                  <a:pt x="12" y="67"/>
                  <a:pt x="12" y="67"/>
                  <a:pt x="12" y="67"/>
                </a:cubicBezTo>
                <a:cubicBezTo>
                  <a:pt x="12" y="67"/>
                  <a:pt x="12" y="67"/>
                  <a:pt x="12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4" y="68"/>
                  <a:pt x="14" y="68"/>
                  <a:pt x="14" y="68"/>
                </a:cubicBezTo>
                <a:cubicBezTo>
                  <a:pt x="14" y="68"/>
                  <a:pt x="14" y="68"/>
                  <a:pt x="14" y="68"/>
                </a:cubicBezTo>
                <a:cubicBezTo>
                  <a:pt x="15" y="67"/>
                  <a:pt x="15" y="67"/>
                  <a:pt x="15" y="67"/>
                </a:cubicBezTo>
                <a:cubicBezTo>
                  <a:pt x="15" y="67"/>
                  <a:pt x="15" y="67"/>
                  <a:pt x="15" y="67"/>
                </a:cubicBezTo>
                <a:cubicBezTo>
                  <a:pt x="15" y="67"/>
                  <a:pt x="15" y="67"/>
                  <a:pt x="15" y="67"/>
                </a:cubicBezTo>
                <a:cubicBezTo>
                  <a:pt x="16" y="67"/>
                  <a:pt x="15" y="67"/>
                  <a:pt x="16" y="67"/>
                </a:cubicBezTo>
                <a:cubicBezTo>
                  <a:pt x="16" y="67"/>
                  <a:pt x="16" y="66"/>
                  <a:pt x="16" y="66"/>
                </a:cubicBezTo>
                <a:cubicBezTo>
                  <a:pt x="16" y="66"/>
                  <a:pt x="16" y="66"/>
                  <a:pt x="16" y="66"/>
                </a:cubicBezTo>
                <a:cubicBezTo>
                  <a:pt x="16" y="66"/>
                  <a:pt x="16" y="66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8" y="64"/>
                  <a:pt x="18" y="64"/>
                  <a:pt x="18" y="64"/>
                </a:cubicBezTo>
                <a:cubicBezTo>
                  <a:pt x="18" y="64"/>
                  <a:pt x="18" y="64"/>
                  <a:pt x="18" y="64"/>
                </a:cubicBezTo>
                <a:cubicBezTo>
                  <a:pt x="18" y="64"/>
                  <a:pt x="18" y="64"/>
                  <a:pt x="18" y="64"/>
                </a:cubicBezTo>
                <a:cubicBezTo>
                  <a:pt x="19" y="63"/>
                  <a:pt x="19" y="63"/>
                  <a:pt x="19" y="63"/>
                </a:cubicBezTo>
                <a:cubicBezTo>
                  <a:pt x="19" y="63"/>
                  <a:pt x="19" y="63"/>
                  <a:pt x="19" y="63"/>
                </a:cubicBezTo>
                <a:cubicBezTo>
                  <a:pt x="19" y="63"/>
                  <a:pt x="19" y="63"/>
                  <a:pt x="19" y="63"/>
                </a:cubicBezTo>
                <a:cubicBezTo>
                  <a:pt x="18" y="63"/>
                  <a:pt x="18" y="63"/>
                  <a:pt x="18" y="63"/>
                </a:cubicBezTo>
                <a:cubicBezTo>
                  <a:pt x="18" y="64"/>
                  <a:pt x="18" y="64"/>
                  <a:pt x="18" y="64"/>
                </a:cubicBezTo>
                <a:cubicBezTo>
                  <a:pt x="17" y="64"/>
                  <a:pt x="17" y="64"/>
                  <a:pt x="17" y="64"/>
                </a:cubicBezTo>
                <a:cubicBezTo>
                  <a:pt x="17" y="64"/>
                  <a:pt x="17" y="64"/>
                  <a:pt x="17" y="64"/>
                </a:cubicBezTo>
                <a:cubicBezTo>
                  <a:pt x="16" y="64"/>
                  <a:pt x="16" y="64"/>
                  <a:pt x="16" y="64"/>
                </a:cubicBezTo>
                <a:cubicBezTo>
                  <a:pt x="16" y="64"/>
                  <a:pt x="16" y="64"/>
                  <a:pt x="16" y="64"/>
                </a:cubicBezTo>
                <a:cubicBezTo>
                  <a:pt x="15" y="65"/>
                  <a:pt x="15" y="65"/>
                  <a:pt x="15" y="65"/>
                </a:cubicBezTo>
                <a:cubicBezTo>
                  <a:pt x="15" y="65"/>
                  <a:pt x="15" y="65"/>
                  <a:pt x="15" y="65"/>
                </a:cubicBezTo>
                <a:cubicBezTo>
                  <a:pt x="15" y="66"/>
                  <a:pt x="15" y="66"/>
                  <a:pt x="15" y="66"/>
                </a:cubicBezTo>
                <a:cubicBezTo>
                  <a:pt x="15" y="66"/>
                  <a:pt x="15" y="66"/>
                  <a:pt x="14" y="66"/>
                </a:cubicBezTo>
                <a:cubicBezTo>
                  <a:pt x="14" y="66"/>
                  <a:pt x="14" y="66"/>
                  <a:pt x="14" y="66"/>
                </a:cubicBezTo>
                <a:cubicBezTo>
                  <a:pt x="13" y="66"/>
                  <a:pt x="13" y="66"/>
                  <a:pt x="13" y="66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65"/>
                  <a:pt x="13" y="65"/>
                  <a:pt x="13" y="65"/>
                </a:cubicBezTo>
                <a:cubicBezTo>
                  <a:pt x="12" y="65"/>
                  <a:pt x="12" y="65"/>
                  <a:pt x="12" y="65"/>
                </a:cubicBezTo>
                <a:cubicBezTo>
                  <a:pt x="12" y="65"/>
                  <a:pt x="12" y="65"/>
                  <a:pt x="12" y="65"/>
                </a:cubicBezTo>
                <a:cubicBezTo>
                  <a:pt x="12" y="64"/>
                  <a:pt x="12" y="64"/>
                  <a:pt x="12" y="64"/>
                </a:cubicBezTo>
                <a:cubicBezTo>
                  <a:pt x="12" y="64"/>
                  <a:pt x="12" y="64"/>
                  <a:pt x="12" y="64"/>
                </a:cubicBezTo>
                <a:cubicBezTo>
                  <a:pt x="11" y="64"/>
                  <a:pt x="11" y="64"/>
                  <a:pt x="11" y="64"/>
                </a:cubicBezTo>
                <a:cubicBezTo>
                  <a:pt x="11" y="64"/>
                  <a:pt x="11" y="64"/>
                  <a:pt x="11" y="64"/>
                </a:cubicBezTo>
                <a:cubicBezTo>
                  <a:pt x="11" y="63"/>
                  <a:pt x="11" y="63"/>
                  <a:pt x="11" y="63"/>
                </a:cubicBezTo>
                <a:cubicBezTo>
                  <a:pt x="10" y="63"/>
                  <a:pt x="10" y="63"/>
                  <a:pt x="10" y="63"/>
                </a:cubicBezTo>
                <a:cubicBezTo>
                  <a:pt x="10" y="64"/>
                  <a:pt x="10" y="64"/>
                  <a:pt x="10" y="64"/>
                </a:cubicBezTo>
                <a:cubicBezTo>
                  <a:pt x="10" y="64"/>
                  <a:pt x="10" y="64"/>
                  <a:pt x="10" y="64"/>
                </a:cubicBezTo>
                <a:cubicBezTo>
                  <a:pt x="9" y="64"/>
                  <a:pt x="9" y="64"/>
                  <a:pt x="9" y="64"/>
                </a:cubicBezTo>
                <a:cubicBezTo>
                  <a:pt x="9" y="64"/>
                  <a:pt x="9" y="64"/>
                  <a:pt x="9" y="64"/>
                </a:cubicBezTo>
                <a:cubicBezTo>
                  <a:pt x="8" y="64"/>
                  <a:pt x="8" y="64"/>
                  <a:pt x="8" y="64"/>
                </a:cubicBezTo>
                <a:cubicBezTo>
                  <a:pt x="9" y="63"/>
                  <a:pt x="9" y="63"/>
                  <a:pt x="9" y="63"/>
                </a:cubicBezTo>
                <a:cubicBezTo>
                  <a:pt x="10" y="63"/>
                  <a:pt x="10" y="63"/>
                  <a:pt x="10" y="63"/>
                </a:cubicBezTo>
                <a:cubicBezTo>
                  <a:pt x="9" y="63"/>
                  <a:pt x="9" y="63"/>
                  <a:pt x="9" y="63"/>
                </a:cubicBezTo>
                <a:cubicBezTo>
                  <a:pt x="9" y="63"/>
                  <a:pt x="9" y="63"/>
                  <a:pt x="9" y="63"/>
                </a:cubicBezTo>
                <a:cubicBezTo>
                  <a:pt x="8" y="63"/>
                  <a:pt x="8" y="63"/>
                  <a:pt x="8" y="63"/>
                </a:cubicBezTo>
                <a:cubicBezTo>
                  <a:pt x="8" y="62"/>
                  <a:pt x="8" y="62"/>
                  <a:pt x="8" y="62"/>
                </a:cubicBezTo>
                <a:cubicBezTo>
                  <a:pt x="8" y="62"/>
                  <a:pt x="8" y="62"/>
                  <a:pt x="8" y="62"/>
                </a:cubicBezTo>
                <a:cubicBezTo>
                  <a:pt x="7" y="62"/>
                  <a:pt x="7" y="62"/>
                  <a:pt x="7" y="62"/>
                </a:cubicBezTo>
                <a:cubicBezTo>
                  <a:pt x="7" y="62"/>
                  <a:pt x="7" y="62"/>
                  <a:pt x="7" y="62"/>
                </a:cubicBezTo>
                <a:cubicBezTo>
                  <a:pt x="6" y="63"/>
                  <a:pt x="6" y="63"/>
                  <a:pt x="6" y="63"/>
                </a:cubicBezTo>
                <a:cubicBezTo>
                  <a:pt x="6" y="63"/>
                  <a:pt x="6" y="63"/>
                  <a:pt x="6" y="63"/>
                </a:cubicBez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cubicBezTo>
                  <a:pt x="4" y="63"/>
                  <a:pt x="4" y="63"/>
                  <a:pt x="4" y="63"/>
                </a:cubicBezTo>
                <a:cubicBezTo>
                  <a:pt x="4" y="63"/>
                  <a:pt x="4" y="63"/>
                  <a:pt x="4" y="63"/>
                </a:cubicBez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cubicBezTo>
                  <a:pt x="5" y="60"/>
                  <a:pt x="5" y="60"/>
                  <a:pt x="5" y="60"/>
                </a:cubicBezTo>
                <a:cubicBezTo>
                  <a:pt x="5" y="60"/>
                  <a:pt x="5" y="60"/>
                  <a:pt x="5" y="60"/>
                </a:cubicBezTo>
                <a:cubicBezTo>
                  <a:pt x="7" y="59"/>
                  <a:pt x="7" y="59"/>
                  <a:pt x="7" y="59"/>
                </a:cubicBezTo>
                <a:cubicBezTo>
                  <a:pt x="7" y="58"/>
                  <a:pt x="7" y="58"/>
                  <a:pt x="7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9" y="58"/>
                  <a:pt x="9" y="58"/>
                  <a:pt x="9" y="58"/>
                </a:cubicBezTo>
                <a:cubicBezTo>
                  <a:pt x="10" y="57"/>
                  <a:pt x="10" y="57"/>
                  <a:pt x="10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0" y="56"/>
                  <a:pt x="10" y="56"/>
                  <a:pt x="10" y="56"/>
                </a:cubicBezTo>
                <a:cubicBezTo>
                  <a:pt x="10" y="55"/>
                  <a:pt x="10" y="55"/>
                  <a:pt x="10" y="55"/>
                </a:cubicBezTo>
                <a:cubicBezTo>
                  <a:pt x="10" y="54"/>
                  <a:pt x="10" y="54"/>
                  <a:pt x="10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10" y="53"/>
                  <a:pt x="10" y="53"/>
                  <a:pt x="10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10" y="52"/>
                  <a:pt x="10" y="52"/>
                  <a:pt x="10" y="52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3"/>
                  <a:pt x="8" y="53"/>
                  <a:pt x="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52"/>
                  <a:pt x="7" y="52"/>
                  <a:pt x="7" y="52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51"/>
                  <a:pt x="9" y="51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9" y="50"/>
                  <a:pt x="9" y="50"/>
                  <a:pt x="9" y="50"/>
                </a:cubicBezTo>
                <a:cubicBezTo>
                  <a:pt x="10" y="50"/>
                  <a:pt x="10" y="50"/>
                  <a:pt x="10" y="50"/>
                </a:cubicBezTo>
                <a:cubicBezTo>
                  <a:pt x="10" y="49"/>
                  <a:pt x="10" y="49"/>
                  <a:pt x="10" y="49"/>
                </a:cubicBezTo>
                <a:cubicBezTo>
                  <a:pt x="10" y="49"/>
                  <a:pt x="10" y="49"/>
                  <a:pt x="10" y="49"/>
                </a:cubicBezTo>
                <a:cubicBezTo>
                  <a:pt x="11" y="49"/>
                  <a:pt x="11" y="49"/>
                  <a:pt x="11" y="49"/>
                </a:cubicBezTo>
                <a:cubicBezTo>
                  <a:pt x="11" y="49"/>
                  <a:pt x="11" y="49"/>
                  <a:pt x="12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4" y="48"/>
                  <a:pt x="14" y="48"/>
                  <a:pt x="14" y="48"/>
                </a:cubicBezTo>
                <a:cubicBezTo>
                  <a:pt x="14" y="48"/>
                  <a:pt x="14" y="48"/>
                  <a:pt x="14" y="48"/>
                </a:cubicBezTo>
                <a:cubicBezTo>
                  <a:pt x="15" y="48"/>
                  <a:pt x="15" y="48"/>
                  <a:pt x="15" y="48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8"/>
                  <a:pt x="15" y="48"/>
                  <a:pt x="16" y="48"/>
                </a:cubicBezTo>
                <a:cubicBezTo>
                  <a:pt x="16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8"/>
                  <a:pt x="16" y="47"/>
                  <a:pt x="16" y="47"/>
                </a:cubicBezTo>
                <a:cubicBezTo>
                  <a:pt x="16" y="47"/>
                  <a:pt x="16" y="47"/>
                  <a:pt x="16" y="47"/>
                </a:cubicBezTo>
                <a:cubicBezTo>
                  <a:pt x="16" y="46"/>
                  <a:pt x="16" y="46"/>
                  <a:pt x="16" y="46"/>
                </a:cubicBezTo>
                <a:cubicBezTo>
                  <a:pt x="16" y="46"/>
                  <a:pt x="16" y="46"/>
                  <a:pt x="16" y="46"/>
                </a:cubicBezTo>
                <a:cubicBezTo>
                  <a:pt x="17" y="45"/>
                  <a:pt x="17" y="45"/>
                  <a:pt x="17" y="45"/>
                </a:cubicBezTo>
                <a:cubicBezTo>
                  <a:pt x="17" y="45"/>
                  <a:pt x="17" y="45"/>
                  <a:pt x="17" y="45"/>
                </a:cubicBezTo>
                <a:cubicBezTo>
                  <a:pt x="16" y="44"/>
                  <a:pt x="16" y="44"/>
                  <a:pt x="16" y="44"/>
                </a:cubicBezTo>
                <a:cubicBezTo>
                  <a:pt x="16" y="44"/>
                  <a:pt x="16" y="44"/>
                  <a:pt x="16" y="44"/>
                </a:cubicBezTo>
                <a:cubicBezTo>
                  <a:pt x="16" y="43"/>
                  <a:pt x="16" y="43"/>
                  <a:pt x="16" y="43"/>
                </a:cubicBezTo>
                <a:cubicBezTo>
                  <a:pt x="16" y="43"/>
                  <a:pt x="16" y="43"/>
                  <a:pt x="17" y="43"/>
                </a:cubicBezTo>
                <a:cubicBezTo>
                  <a:pt x="17" y="43"/>
                  <a:pt x="17" y="43"/>
                  <a:pt x="17" y="43"/>
                </a:cubicBezTo>
                <a:cubicBezTo>
                  <a:pt x="17" y="42"/>
                  <a:pt x="17" y="42"/>
                  <a:pt x="17" y="42"/>
                </a:cubicBezTo>
                <a:cubicBezTo>
                  <a:pt x="17" y="42"/>
                  <a:pt x="17" y="42"/>
                  <a:pt x="17" y="42"/>
                </a:cubicBezTo>
                <a:cubicBezTo>
                  <a:pt x="18" y="41"/>
                  <a:pt x="18" y="41"/>
                  <a:pt x="18" y="41"/>
                </a:cubicBezTo>
                <a:cubicBezTo>
                  <a:pt x="17" y="41"/>
                  <a:pt x="17" y="41"/>
                  <a:pt x="17" y="41"/>
                </a:cubicBezTo>
                <a:cubicBezTo>
                  <a:pt x="17" y="41"/>
                  <a:pt x="17" y="41"/>
                  <a:pt x="17" y="41"/>
                </a:cubicBezTo>
                <a:cubicBezTo>
                  <a:pt x="16" y="41"/>
                  <a:pt x="16" y="41"/>
                  <a:pt x="16" y="41"/>
                </a:cubicBezTo>
                <a:cubicBezTo>
                  <a:pt x="16" y="41"/>
                  <a:pt x="16" y="41"/>
                  <a:pt x="16" y="41"/>
                </a:cubicBezTo>
                <a:cubicBezTo>
                  <a:pt x="16" y="41"/>
                  <a:pt x="16" y="42"/>
                  <a:pt x="16" y="41"/>
                </a:cubicBezTo>
                <a:cubicBezTo>
                  <a:pt x="16" y="41"/>
                  <a:pt x="15" y="41"/>
                  <a:pt x="15" y="40"/>
                </a:cubicBezTo>
                <a:cubicBezTo>
                  <a:pt x="15" y="40"/>
                  <a:pt x="15" y="40"/>
                  <a:pt x="15" y="40"/>
                </a:cubicBezTo>
                <a:cubicBezTo>
                  <a:pt x="15" y="40"/>
                  <a:pt x="15" y="39"/>
                  <a:pt x="14" y="39"/>
                </a:cubicBezTo>
                <a:cubicBezTo>
                  <a:pt x="14" y="39"/>
                  <a:pt x="14" y="38"/>
                  <a:pt x="14" y="38"/>
                </a:cubicBezTo>
                <a:cubicBezTo>
                  <a:pt x="14" y="38"/>
                  <a:pt x="14" y="38"/>
                  <a:pt x="14" y="38"/>
                </a:cubicBezTo>
                <a:cubicBezTo>
                  <a:pt x="14" y="38"/>
                  <a:pt x="14" y="38"/>
                  <a:pt x="14" y="37"/>
                </a:cubicBezTo>
                <a:cubicBezTo>
                  <a:pt x="13" y="37"/>
                  <a:pt x="13" y="37"/>
                  <a:pt x="13" y="37"/>
                </a:cubicBezTo>
                <a:cubicBezTo>
                  <a:pt x="14" y="36"/>
                  <a:pt x="14" y="36"/>
                  <a:pt x="14" y="36"/>
                </a:cubicBezTo>
                <a:cubicBezTo>
                  <a:pt x="15" y="36"/>
                  <a:pt x="15" y="35"/>
                  <a:pt x="15" y="35"/>
                </a:cubicBezTo>
                <a:cubicBezTo>
                  <a:pt x="15" y="35"/>
                  <a:pt x="15" y="35"/>
                  <a:pt x="15" y="35"/>
                </a:cubicBezTo>
                <a:cubicBezTo>
                  <a:pt x="15" y="35"/>
                  <a:pt x="15" y="35"/>
                  <a:pt x="15" y="35"/>
                </a:cubicBezTo>
                <a:cubicBezTo>
                  <a:pt x="15" y="34"/>
                  <a:pt x="15" y="34"/>
                  <a:pt x="15" y="34"/>
                </a:cubicBezTo>
                <a:cubicBezTo>
                  <a:pt x="15" y="34"/>
                  <a:pt x="15" y="34"/>
                  <a:pt x="15" y="34"/>
                </a:cubicBezTo>
                <a:cubicBezTo>
                  <a:pt x="15" y="33"/>
                  <a:pt x="15" y="33"/>
                  <a:pt x="15" y="33"/>
                </a:cubicBezTo>
                <a:cubicBezTo>
                  <a:pt x="15" y="33"/>
                  <a:pt x="15" y="33"/>
                  <a:pt x="15" y="33"/>
                </a:cubicBezTo>
                <a:cubicBezTo>
                  <a:pt x="15" y="33"/>
                  <a:pt x="14" y="33"/>
                  <a:pt x="14" y="33"/>
                </a:cubicBezTo>
                <a:cubicBezTo>
                  <a:pt x="14" y="34"/>
                  <a:pt x="14" y="34"/>
                  <a:pt x="14" y="34"/>
                </a:cubicBezTo>
                <a:cubicBezTo>
                  <a:pt x="13" y="34"/>
                  <a:pt x="13" y="34"/>
                  <a:pt x="13" y="34"/>
                </a:cubicBezTo>
                <a:cubicBezTo>
                  <a:pt x="13" y="34"/>
                  <a:pt x="13" y="34"/>
                  <a:pt x="13" y="34"/>
                </a:cubicBezTo>
                <a:cubicBezTo>
                  <a:pt x="13" y="35"/>
                  <a:pt x="13" y="35"/>
                  <a:pt x="13" y="35"/>
                </a:cubicBezTo>
                <a:cubicBezTo>
                  <a:pt x="12" y="35"/>
                  <a:pt x="12" y="35"/>
                  <a:pt x="12" y="35"/>
                </a:cubicBezTo>
                <a:cubicBezTo>
                  <a:pt x="12" y="35"/>
                  <a:pt x="12" y="35"/>
                  <a:pt x="11" y="35"/>
                </a:cubicBezTo>
                <a:cubicBezTo>
                  <a:pt x="11" y="35"/>
                  <a:pt x="11" y="35"/>
                  <a:pt x="11" y="35"/>
                </a:cubicBezTo>
                <a:cubicBezTo>
                  <a:pt x="11" y="35"/>
                  <a:pt x="11" y="35"/>
                  <a:pt x="11" y="35"/>
                </a:cubicBezTo>
                <a:cubicBezTo>
                  <a:pt x="10" y="34"/>
                  <a:pt x="10" y="34"/>
                  <a:pt x="10" y="34"/>
                </a:cubicBezTo>
                <a:cubicBezTo>
                  <a:pt x="10" y="34"/>
                  <a:pt x="10" y="34"/>
                  <a:pt x="10" y="34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5"/>
                  <a:pt x="10" y="36"/>
                  <a:pt x="10" y="36"/>
                </a:cubicBezTo>
                <a:cubicBezTo>
                  <a:pt x="10" y="36"/>
                  <a:pt x="9" y="36"/>
                  <a:pt x="9" y="36"/>
                </a:cubicBezTo>
                <a:cubicBezTo>
                  <a:pt x="9" y="35"/>
                  <a:pt x="9" y="35"/>
                  <a:pt x="9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4"/>
                  <a:pt x="8" y="34"/>
                  <a:pt x="8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6" y="35"/>
                  <a:pt x="6" y="35"/>
                </a:cubicBezTo>
                <a:cubicBezTo>
                  <a:pt x="6" y="34"/>
                  <a:pt x="6" y="34"/>
                  <a:pt x="6" y="34"/>
                </a:cubicBezTo>
                <a:cubicBezTo>
                  <a:pt x="6" y="33"/>
                  <a:pt x="6" y="33"/>
                  <a:pt x="6" y="33"/>
                </a:cubicBezTo>
                <a:cubicBezTo>
                  <a:pt x="6" y="33"/>
                  <a:pt x="6" y="33"/>
                  <a:pt x="6" y="33"/>
                </a:cubicBezTo>
                <a:cubicBezTo>
                  <a:pt x="6" y="33"/>
                  <a:pt x="7" y="32"/>
                  <a:pt x="7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7" y="32"/>
                  <a:pt x="7" y="31"/>
                  <a:pt x="7" y="31"/>
                </a:cubicBezTo>
                <a:cubicBezTo>
                  <a:pt x="7" y="31"/>
                  <a:pt x="8" y="30"/>
                  <a:pt x="8" y="30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9" y="29"/>
                  <a:pt x="9" y="29"/>
                  <a:pt x="9" y="29"/>
                </a:cubicBezTo>
                <a:cubicBezTo>
                  <a:pt x="9" y="28"/>
                  <a:pt x="9" y="28"/>
                  <a:pt x="9" y="28"/>
                </a:cubicBezTo>
                <a:cubicBezTo>
                  <a:pt x="9" y="28"/>
                  <a:pt x="9" y="28"/>
                  <a:pt x="9" y="28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6"/>
                  <a:pt x="8" y="26"/>
                  <a:pt x="8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9" y="24"/>
                  <a:pt x="9" y="24"/>
                  <a:pt x="9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8" y="24"/>
                  <a:pt x="8" y="24"/>
                  <a:pt x="8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4"/>
                  <a:pt x="6" y="24"/>
                  <a:pt x="6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8"/>
                  <a:pt x="4" y="28"/>
                  <a:pt x="4" y="28"/>
                </a:cubicBezTo>
                <a:cubicBezTo>
                  <a:pt x="4" y="28"/>
                  <a:pt x="4" y="28"/>
                  <a:pt x="4" y="28"/>
                </a:cubicBezTo>
                <a:cubicBezTo>
                  <a:pt x="4" y="29"/>
                  <a:pt x="4" y="29"/>
                  <a:pt x="4" y="29"/>
                </a:cubicBezTo>
                <a:cubicBezTo>
                  <a:pt x="4" y="29"/>
                  <a:pt x="4" y="29"/>
                  <a:pt x="4" y="29"/>
                </a:cubicBezTo>
                <a:cubicBezTo>
                  <a:pt x="4" y="30"/>
                  <a:pt x="4" y="30"/>
                  <a:pt x="4" y="30"/>
                </a:cubicBezTo>
                <a:cubicBezTo>
                  <a:pt x="4" y="30"/>
                  <a:pt x="3" y="29"/>
                  <a:pt x="3" y="30"/>
                </a:cubicBezTo>
                <a:cubicBezTo>
                  <a:pt x="3" y="30"/>
                  <a:pt x="3" y="30"/>
                  <a:pt x="3" y="30"/>
                </a:cubicBezTo>
                <a:cubicBezTo>
                  <a:pt x="3" y="29"/>
                  <a:pt x="3" y="29"/>
                  <a:pt x="3" y="29"/>
                </a:cubicBezTo>
                <a:cubicBezTo>
                  <a:pt x="3" y="29"/>
                  <a:pt x="3" y="29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5"/>
                  <a:pt x="4" y="25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4" y="23"/>
                  <a:pt x="4" y="23"/>
                </a:cubicBezTo>
                <a:cubicBezTo>
                  <a:pt x="4" y="23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1"/>
                  <a:pt x="4" y="21"/>
                </a:cubicBezTo>
                <a:cubicBezTo>
                  <a:pt x="5" y="21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7"/>
                  <a:pt x="6" y="17"/>
                  <a:pt x="6" y="17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8"/>
                  <a:pt x="5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1"/>
                  <a:pt x="4" y="21"/>
                </a:cubicBezTo>
                <a:cubicBezTo>
                  <a:pt x="4" y="21"/>
                  <a:pt x="4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0"/>
                </a:cubicBezTo>
                <a:cubicBezTo>
                  <a:pt x="1" y="20"/>
                  <a:pt x="2" y="20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2" y="20"/>
                  <a:pt x="2" y="19"/>
                  <a:pt x="2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8"/>
                  <a:pt x="1" y="18"/>
                  <a:pt x="1" y="18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8"/>
                  <a:pt x="2" y="18"/>
                  <a:pt x="2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8"/>
                  <a:pt x="3" y="17"/>
                  <a:pt x="3" y="17"/>
                </a:cubicBezTo>
                <a:cubicBezTo>
                  <a:pt x="3" y="17"/>
                  <a:pt x="2" y="17"/>
                  <a:pt x="2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6"/>
                  <a:pt x="4" y="16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3"/>
                  <a:pt x="4" y="13"/>
                </a:cubicBezTo>
                <a:cubicBezTo>
                  <a:pt x="4" y="13"/>
                  <a:pt x="4" y="13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5" y="10"/>
                  <a:pt x="5" y="10"/>
                  <a:pt x="5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8"/>
                  <a:pt x="4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4" y="8"/>
                  <a:pt x="4" y="7"/>
                  <a:pt x="4" y="7"/>
                </a:cubicBezTo>
                <a:cubicBezTo>
                  <a:pt x="4" y="7"/>
                  <a:pt x="5" y="7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6" y="7"/>
                  <a:pt x="6" y="7"/>
                  <a:pt x="6" y="7"/>
                </a:cubicBezTo>
                <a:cubicBezTo>
                  <a:pt x="7" y="7"/>
                  <a:pt x="7" y="7"/>
                  <a:pt x="7" y="7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7" y="5"/>
                </a:cubicBezTo>
                <a:cubicBezTo>
                  <a:pt x="7" y="4"/>
                  <a:pt x="7" y="4"/>
                  <a:pt x="7" y="4"/>
                </a:cubicBezTo>
                <a:cubicBezTo>
                  <a:pt x="7" y="3"/>
                  <a:pt x="7" y="3"/>
                  <a:pt x="7" y="3"/>
                </a:cubicBezTo>
                <a:cubicBezTo>
                  <a:pt x="8" y="3"/>
                  <a:pt x="8" y="3"/>
                  <a:pt x="8" y="3"/>
                </a:cubicBezTo>
                <a:cubicBezTo>
                  <a:pt x="8" y="3"/>
                  <a:pt x="8" y="3"/>
                  <a:pt x="8" y="3"/>
                </a:cubicBez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8" y="1"/>
                </a:cubicBezTo>
                <a:cubicBezTo>
                  <a:pt x="9" y="0"/>
                  <a:pt x="9" y="0"/>
                  <a:pt x="9" y="0"/>
                </a:cubicBezTo>
                <a:cubicBezTo>
                  <a:pt x="9" y="1"/>
                  <a:pt x="9" y="1"/>
                  <a:pt x="9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2" y="1"/>
                  <a:pt x="12" y="1"/>
                </a:cubicBezTo>
                <a:cubicBezTo>
                  <a:pt x="13" y="1"/>
                  <a:pt x="15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7" y="0"/>
                  <a:pt x="17" y="0"/>
                  <a:pt x="17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2"/>
                  <a:pt x="17" y="2"/>
                  <a:pt x="17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7"/>
                  <a:pt x="13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8"/>
                  <a:pt x="13" y="8"/>
                  <a:pt x="13" y="8"/>
                </a:cubicBezTo>
                <a:cubicBezTo>
                  <a:pt x="14" y="8"/>
                  <a:pt x="14" y="8"/>
                  <a:pt x="14" y="8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5" y="10"/>
                  <a:pt x="15" y="9"/>
                </a:cubicBezTo>
                <a:cubicBezTo>
                  <a:pt x="15" y="9"/>
                  <a:pt x="16" y="9"/>
                  <a:pt x="16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9" y="9"/>
                  <a:pt x="20" y="9"/>
                  <a:pt x="20" y="9"/>
                </a:cubicBezTo>
                <a:cubicBezTo>
                  <a:pt x="20" y="9"/>
                  <a:pt x="21" y="9"/>
                  <a:pt x="21" y="9"/>
                </a:cubicBezTo>
                <a:cubicBezTo>
                  <a:pt x="21" y="9"/>
                  <a:pt x="22" y="9"/>
                  <a:pt x="22" y="9"/>
                </a:cubicBezTo>
                <a:cubicBezTo>
                  <a:pt x="22" y="9"/>
                  <a:pt x="22" y="9"/>
                  <a:pt x="22" y="9"/>
                </a:cubicBezTo>
                <a:cubicBezTo>
                  <a:pt x="23" y="10"/>
                  <a:pt x="23" y="10"/>
                  <a:pt x="23" y="10"/>
                </a:cubicBezTo>
                <a:cubicBezTo>
                  <a:pt x="24" y="11"/>
                  <a:pt x="24" y="11"/>
                  <a:pt x="24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2" y="15"/>
                  <a:pt x="22" y="15"/>
                </a:cubicBezTo>
                <a:cubicBezTo>
                  <a:pt x="22" y="16"/>
                  <a:pt x="21" y="16"/>
                  <a:pt x="21" y="16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8"/>
                  <a:pt x="20" y="18"/>
                  <a:pt x="20" y="19"/>
                </a:cubicBezTo>
                <a:cubicBezTo>
                  <a:pt x="20" y="19"/>
                  <a:pt x="20" y="19"/>
                  <a:pt x="20" y="19"/>
                </a:cubicBezTo>
                <a:cubicBezTo>
                  <a:pt x="19" y="20"/>
                  <a:pt x="19" y="20"/>
                  <a:pt x="19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19" y="20"/>
                  <a:pt x="18" y="20"/>
                  <a:pt x="18" y="20"/>
                </a:cubicBezTo>
                <a:cubicBezTo>
                  <a:pt x="17" y="21"/>
                  <a:pt x="17" y="21"/>
                  <a:pt x="17" y="21"/>
                </a:cubicBezTo>
                <a:cubicBezTo>
                  <a:pt x="17" y="21"/>
                  <a:pt x="17" y="21"/>
                  <a:pt x="17" y="21"/>
                </a:cubicBezTo>
                <a:cubicBezTo>
                  <a:pt x="19" y="21"/>
                  <a:pt x="19" y="21"/>
                  <a:pt x="19" y="21"/>
                </a:cubicBezTo>
                <a:cubicBezTo>
                  <a:pt x="19" y="22"/>
                  <a:pt x="19" y="22"/>
                  <a:pt x="19" y="22"/>
                </a:cubicBezTo>
                <a:cubicBezTo>
                  <a:pt x="19" y="23"/>
                  <a:pt x="19" y="23"/>
                  <a:pt x="19" y="23"/>
                </a:cubicBezTo>
                <a:cubicBezTo>
                  <a:pt x="19" y="23"/>
                  <a:pt x="18" y="22"/>
                  <a:pt x="18" y="23"/>
                </a:cubicBezTo>
                <a:cubicBezTo>
                  <a:pt x="18" y="23"/>
                  <a:pt x="17" y="23"/>
                  <a:pt x="17" y="23"/>
                </a:cubicBezTo>
                <a:cubicBezTo>
                  <a:pt x="17" y="23"/>
                  <a:pt x="17" y="24"/>
                  <a:pt x="17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16" y="24"/>
                  <a:pt x="15" y="24"/>
                  <a:pt x="15" y="24"/>
                </a:cubicBezTo>
                <a:cubicBezTo>
                  <a:pt x="16" y="25"/>
                  <a:pt x="17" y="25"/>
                  <a:pt x="17" y="25"/>
                </a:cubicBezTo>
                <a:cubicBezTo>
                  <a:pt x="17" y="25"/>
                  <a:pt x="17" y="25"/>
                  <a:pt x="17" y="25"/>
                </a:cubicBezTo>
                <a:cubicBezTo>
                  <a:pt x="19" y="24"/>
                  <a:pt x="19" y="24"/>
                  <a:pt x="19" y="24"/>
                </a:cubicBezTo>
                <a:cubicBezTo>
                  <a:pt x="19" y="24"/>
                  <a:pt x="19" y="24"/>
                  <a:pt x="19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5"/>
                  <a:pt x="20" y="25"/>
                  <a:pt x="20" y="25"/>
                </a:cubicBezTo>
                <a:cubicBezTo>
                  <a:pt x="22" y="26"/>
                  <a:pt x="22" y="26"/>
                  <a:pt x="22" y="26"/>
                </a:cubicBezTo>
                <a:cubicBezTo>
                  <a:pt x="22" y="26"/>
                  <a:pt x="22" y="26"/>
                  <a:pt x="22" y="26"/>
                </a:cubicBezTo>
                <a:cubicBezTo>
                  <a:pt x="23" y="27"/>
                  <a:pt x="23" y="27"/>
                  <a:pt x="23" y="27"/>
                </a:cubicBezTo>
                <a:cubicBezTo>
                  <a:pt x="24" y="28"/>
                  <a:pt x="24" y="28"/>
                  <a:pt x="24" y="28"/>
                </a:cubicBezTo>
                <a:cubicBezTo>
                  <a:pt x="24" y="29"/>
                  <a:pt x="24" y="29"/>
                  <a:pt x="24" y="29"/>
                </a:cubicBezTo>
                <a:cubicBezTo>
                  <a:pt x="24" y="30"/>
                  <a:pt x="24" y="30"/>
                  <a:pt x="24" y="30"/>
                </a:cubicBezTo>
                <a:cubicBezTo>
                  <a:pt x="24" y="30"/>
                  <a:pt x="24" y="30"/>
                  <a:pt x="24" y="30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2"/>
                  <a:pt x="24" y="32"/>
                  <a:pt x="24" y="32"/>
                </a:cubicBezTo>
                <a:cubicBezTo>
                  <a:pt x="25" y="33"/>
                  <a:pt x="25" y="33"/>
                  <a:pt x="25" y="33"/>
                </a:cubicBezTo>
                <a:cubicBezTo>
                  <a:pt x="25" y="34"/>
                  <a:pt x="25" y="34"/>
                  <a:pt x="25" y="34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6" y="36"/>
                  <a:pt x="26" y="36"/>
                  <a:pt x="26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6" y="37"/>
                  <a:pt x="26" y="37"/>
                  <a:pt x="26" y="37"/>
                </a:cubicBezTo>
                <a:cubicBezTo>
                  <a:pt x="27" y="37"/>
                  <a:pt x="27" y="37"/>
                  <a:pt x="27" y="37"/>
                </a:cubicBezTo>
                <a:cubicBezTo>
                  <a:pt x="29" y="37"/>
                  <a:pt x="29" y="37"/>
                  <a:pt x="29" y="37"/>
                </a:cubicBezTo>
                <a:cubicBezTo>
                  <a:pt x="29" y="38"/>
                  <a:pt x="29" y="38"/>
                  <a:pt x="29" y="38"/>
                </a:cubicBezTo>
                <a:cubicBezTo>
                  <a:pt x="30" y="38"/>
                  <a:pt x="30" y="38"/>
                  <a:pt x="30" y="38"/>
                </a:cubicBezTo>
                <a:cubicBezTo>
                  <a:pt x="30" y="39"/>
                  <a:pt x="30" y="39"/>
                  <a:pt x="30" y="39"/>
                </a:cubicBezTo>
                <a:cubicBezTo>
                  <a:pt x="30" y="39"/>
                  <a:pt x="30" y="39"/>
                  <a:pt x="30" y="39"/>
                </a:cubicBezTo>
                <a:cubicBezTo>
                  <a:pt x="30" y="40"/>
                  <a:pt x="30" y="40"/>
                  <a:pt x="30" y="40"/>
                </a:cubicBezTo>
                <a:cubicBezTo>
                  <a:pt x="31" y="41"/>
                  <a:pt x="31" y="41"/>
                  <a:pt x="31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2" y="42"/>
                  <a:pt x="32" y="42"/>
                  <a:pt x="32" y="42"/>
                </a:cubicBezTo>
                <a:cubicBezTo>
                  <a:pt x="32" y="43"/>
                  <a:pt x="32" y="43"/>
                  <a:pt x="32" y="43"/>
                </a:cubicBezTo>
                <a:cubicBezTo>
                  <a:pt x="32" y="44"/>
                  <a:pt x="32" y="44"/>
                  <a:pt x="32" y="44"/>
                </a:cubicBezTo>
                <a:cubicBezTo>
                  <a:pt x="32" y="44"/>
                  <a:pt x="32" y="44"/>
                  <a:pt x="32" y="44"/>
                </a:cubicBezTo>
                <a:cubicBezTo>
                  <a:pt x="32" y="45"/>
                  <a:pt x="32" y="45"/>
                  <a:pt x="32" y="45"/>
                </a:cubicBezTo>
                <a:cubicBezTo>
                  <a:pt x="32" y="46"/>
                  <a:pt x="32" y="46"/>
                  <a:pt x="32" y="46"/>
                </a:cubicBezTo>
                <a:cubicBezTo>
                  <a:pt x="32" y="47"/>
                  <a:pt x="32" y="47"/>
                  <a:pt x="32" y="47"/>
                </a:cubicBezTo>
                <a:cubicBezTo>
                  <a:pt x="33" y="47"/>
                  <a:pt x="33" y="47"/>
                  <a:pt x="33" y="47"/>
                </a:cubicBezTo>
                <a:cubicBezTo>
                  <a:pt x="34" y="48"/>
                  <a:pt x="34" y="48"/>
                  <a:pt x="34" y="48"/>
                </a:cubicBezTo>
                <a:cubicBezTo>
                  <a:pt x="34" y="48"/>
                  <a:pt x="34" y="48"/>
                  <a:pt x="34" y="48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50"/>
                  <a:pt x="34" y="50"/>
                  <a:pt x="34" y="50"/>
                </a:cubicBezTo>
                <a:cubicBezTo>
                  <a:pt x="35" y="51"/>
                  <a:pt x="35" y="51"/>
                  <a:pt x="35" y="51"/>
                </a:cubicBezTo>
                <a:cubicBezTo>
                  <a:pt x="34" y="51"/>
                  <a:pt x="34" y="51"/>
                  <a:pt x="34" y="51"/>
                </a:cubicBezTo>
                <a:cubicBezTo>
                  <a:pt x="33" y="52"/>
                  <a:pt x="33" y="52"/>
                  <a:pt x="33" y="52"/>
                </a:cubicBezTo>
                <a:cubicBezTo>
                  <a:pt x="33" y="52"/>
                  <a:pt x="33" y="52"/>
                  <a:pt x="33" y="52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5" y="53"/>
                  <a:pt x="35" y="53"/>
                  <a:pt x="35" y="53"/>
                </a:cubicBezTo>
                <a:cubicBezTo>
                  <a:pt x="35" y="53"/>
                  <a:pt x="35" y="53"/>
                  <a:pt x="35" y="53"/>
                </a:cubicBezTo>
                <a:cubicBezTo>
                  <a:pt x="35" y="52"/>
                  <a:pt x="35" y="52"/>
                  <a:pt x="35" y="52"/>
                </a:cubicBezTo>
                <a:cubicBezTo>
                  <a:pt x="37" y="52"/>
                  <a:pt x="37" y="52"/>
                  <a:pt x="37" y="52"/>
                </a:cubicBezTo>
                <a:cubicBezTo>
                  <a:pt x="38" y="52"/>
                  <a:pt x="38" y="52"/>
                  <a:pt x="38" y="52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52"/>
                  <a:pt x="40" y="52"/>
                  <a:pt x="40" y="52"/>
                </a:cubicBezTo>
                <a:cubicBezTo>
                  <a:pt x="40" y="53"/>
                  <a:pt x="41" y="53"/>
                  <a:pt x="41" y="53"/>
                </a:cubicBezTo>
                <a:cubicBezTo>
                  <a:pt x="42" y="54"/>
                  <a:pt x="42" y="54"/>
                  <a:pt x="42" y="54"/>
                </a:cubicBezTo>
                <a:cubicBezTo>
                  <a:pt x="42" y="54"/>
                  <a:pt x="42" y="54"/>
                  <a:pt x="42" y="54"/>
                </a:cubicBezTo>
                <a:cubicBezTo>
                  <a:pt x="42" y="55"/>
                  <a:pt x="42" y="55"/>
                  <a:pt x="42" y="55"/>
                </a:cubicBezTo>
                <a:cubicBezTo>
                  <a:pt x="42" y="56"/>
                  <a:pt x="42" y="56"/>
                  <a:pt x="42" y="56"/>
                </a:cubicBezTo>
                <a:cubicBezTo>
                  <a:pt x="42" y="57"/>
                  <a:pt x="42" y="57"/>
                  <a:pt x="42" y="57"/>
                </a:cubicBezTo>
                <a:cubicBezTo>
                  <a:pt x="42" y="57"/>
                  <a:pt x="42" y="57"/>
                  <a:pt x="42" y="57"/>
                </a:cubicBezTo>
                <a:cubicBezTo>
                  <a:pt x="42" y="58"/>
                  <a:pt x="42" y="58"/>
                  <a:pt x="42" y="58"/>
                </a:cubicBezTo>
                <a:cubicBezTo>
                  <a:pt x="42" y="59"/>
                  <a:pt x="42" y="59"/>
                  <a:pt x="42" y="59"/>
                </a:cubicBezTo>
                <a:cubicBezTo>
                  <a:pt x="41" y="59"/>
                  <a:pt x="41" y="59"/>
                  <a:pt x="41" y="59"/>
                </a:cubicBezTo>
                <a:cubicBezTo>
                  <a:pt x="41" y="59"/>
                  <a:pt x="41" y="60"/>
                  <a:pt x="41" y="60"/>
                </a:cubicBezTo>
                <a:cubicBezTo>
                  <a:pt x="41" y="60"/>
                  <a:pt x="40" y="60"/>
                  <a:pt x="40" y="60"/>
                </a:cubicBezTo>
                <a:cubicBezTo>
                  <a:pt x="39" y="61"/>
                  <a:pt x="39" y="61"/>
                  <a:pt x="39" y="61"/>
                </a:cubicBezTo>
                <a:cubicBezTo>
                  <a:pt x="39" y="61"/>
                  <a:pt x="39" y="61"/>
                  <a:pt x="39" y="61"/>
                </a:cubicBezTo>
                <a:cubicBezTo>
                  <a:pt x="40" y="61"/>
                  <a:pt x="40" y="61"/>
                  <a:pt x="40" y="61"/>
                </a:cubicBezTo>
                <a:cubicBezTo>
                  <a:pt x="40" y="62"/>
                  <a:pt x="40" y="62"/>
                  <a:pt x="40" y="62"/>
                </a:cubicBezTo>
                <a:cubicBezTo>
                  <a:pt x="39" y="62"/>
                  <a:pt x="39" y="62"/>
                  <a:pt x="39" y="62"/>
                </a:cubicBezTo>
                <a:cubicBezTo>
                  <a:pt x="39" y="62"/>
                  <a:pt x="39" y="62"/>
                  <a:pt x="39" y="62"/>
                </a:cubicBezTo>
                <a:cubicBezTo>
                  <a:pt x="38" y="62"/>
                  <a:pt x="38" y="62"/>
                  <a:pt x="38" y="62"/>
                </a:cubicBezTo>
                <a:cubicBezTo>
                  <a:pt x="38" y="62"/>
                  <a:pt x="38" y="62"/>
                  <a:pt x="38" y="62"/>
                </a:cubicBezTo>
                <a:cubicBezTo>
                  <a:pt x="37" y="63"/>
                  <a:pt x="37" y="63"/>
                  <a:pt x="37" y="63"/>
                </a:cubicBezTo>
                <a:cubicBezTo>
                  <a:pt x="37" y="63"/>
                  <a:pt x="37" y="63"/>
                  <a:pt x="37" y="63"/>
                </a:cubicBezTo>
                <a:cubicBezTo>
                  <a:pt x="38" y="63"/>
                  <a:pt x="38" y="63"/>
                  <a:pt x="38" y="63"/>
                </a:cubicBezTo>
                <a:cubicBezTo>
                  <a:pt x="38" y="63"/>
                  <a:pt x="38" y="63"/>
                  <a:pt x="38" y="63"/>
                </a:cubicBezTo>
                <a:cubicBezTo>
                  <a:pt x="38" y="64"/>
                  <a:pt x="38" y="64"/>
                  <a:pt x="38" y="64"/>
                </a:cubicBezTo>
                <a:cubicBezTo>
                  <a:pt x="38" y="64"/>
                  <a:pt x="38" y="64"/>
                  <a:pt x="38" y="64"/>
                </a:cubicBezTo>
                <a:cubicBezTo>
                  <a:pt x="37" y="65"/>
                  <a:pt x="37" y="65"/>
                  <a:pt x="37" y="65"/>
                </a:cubicBezTo>
                <a:cubicBezTo>
                  <a:pt x="36" y="65"/>
                  <a:pt x="36" y="65"/>
                  <a:pt x="36" y="65"/>
                </a:cubicBezTo>
                <a:cubicBezTo>
                  <a:pt x="36" y="65"/>
                  <a:pt x="36" y="65"/>
                  <a:pt x="36" y="65"/>
                </a:cubicBezTo>
                <a:cubicBezTo>
                  <a:pt x="36" y="65"/>
                  <a:pt x="36" y="65"/>
                  <a:pt x="36" y="65"/>
                </a:cubicBezTo>
                <a:cubicBezTo>
                  <a:pt x="36" y="66"/>
                  <a:pt x="36" y="66"/>
                  <a:pt x="36" y="66"/>
                </a:cubicBezTo>
                <a:cubicBezTo>
                  <a:pt x="37" y="66"/>
                  <a:pt x="37" y="66"/>
                  <a:pt x="37" y="66"/>
                </a:cubicBezTo>
                <a:cubicBezTo>
                  <a:pt x="38" y="66"/>
                  <a:pt x="38" y="66"/>
                  <a:pt x="38" y="66"/>
                </a:cubicBezTo>
                <a:cubicBezTo>
                  <a:pt x="39" y="66"/>
                  <a:pt x="39" y="66"/>
                  <a:pt x="39" y="66"/>
                </a:cubicBezTo>
                <a:cubicBezTo>
                  <a:pt x="39" y="66"/>
                  <a:pt x="39" y="66"/>
                  <a:pt x="39" y="66"/>
                </a:cubicBezTo>
                <a:cubicBezTo>
                  <a:pt x="40" y="66"/>
                  <a:pt x="40" y="66"/>
                  <a:pt x="40" y="66"/>
                </a:cubicBezTo>
                <a:cubicBezTo>
                  <a:pt x="41" y="66"/>
                  <a:pt x="41" y="66"/>
                  <a:pt x="41" y="66"/>
                </a:cubicBezTo>
                <a:cubicBezTo>
                  <a:pt x="41" y="67"/>
                  <a:pt x="41" y="67"/>
                  <a:pt x="41" y="67"/>
                </a:cubicBezTo>
                <a:cubicBezTo>
                  <a:pt x="41" y="68"/>
                  <a:pt x="41" y="68"/>
                  <a:pt x="41" y="68"/>
                </a:cubicBezTo>
                <a:cubicBezTo>
                  <a:pt x="41" y="68"/>
                  <a:pt x="40" y="68"/>
                  <a:pt x="40" y="68"/>
                </a:cubicBezTo>
                <a:cubicBezTo>
                  <a:pt x="40" y="68"/>
                  <a:pt x="39" y="69"/>
                  <a:pt x="39" y="69"/>
                </a:cubicBezTo>
                <a:cubicBezTo>
                  <a:pt x="38" y="69"/>
                  <a:pt x="38" y="69"/>
                  <a:pt x="38" y="69"/>
                </a:cubicBezTo>
                <a:cubicBezTo>
                  <a:pt x="38" y="70"/>
                  <a:pt x="38" y="70"/>
                  <a:pt x="38" y="70"/>
                </a:cubicBezTo>
                <a:cubicBezTo>
                  <a:pt x="38" y="70"/>
                  <a:pt x="38" y="70"/>
                  <a:pt x="38" y="70"/>
                </a:cubicBezTo>
                <a:cubicBezTo>
                  <a:pt x="37" y="70"/>
                  <a:pt x="37" y="70"/>
                  <a:pt x="37" y="70"/>
                </a:cubicBezTo>
                <a:cubicBezTo>
                  <a:pt x="37" y="71"/>
                  <a:pt x="37" y="71"/>
                  <a:pt x="37" y="71"/>
                </a:cubicBezTo>
                <a:cubicBezTo>
                  <a:pt x="36" y="71"/>
                  <a:pt x="36" y="71"/>
                  <a:pt x="36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34" y="71"/>
                  <a:pt x="34" y="71"/>
                  <a:pt x="34" y="71"/>
                </a:cubicBezTo>
                <a:cubicBezTo>
                  <a:pt x="34" y="72"/>
                  <a:pt x="34" y="72"/>
                  <a:pt x="34" y="72"/>
                </a:cubicBezTo>
                <a:cubicBezTo>
                  <a:pt x="33" y="71"/>
                  <a:pt x="33" y="71"/>
                  <a:pt x="33" y="71"/>
                </a:cubicBezTo>
                <a:cubicBezTo>
                  <a:pt x="31" y="71"/>
                  <a:pt x="31" y="71"/>
                  <a:pt x="31" y="71"/>
                </a:cubicBezTo>
                <a:cubicBezTo>
                  <a:pt x="31" y="71"/>
                  <a:pt x="31" y="71"/>
                  <a:pt x="31" y="71"/>
                </a:cubicBezTo>
                <a:cubicBezTo>
                  <a:pt x="30" y="71"/>
                  <a:pt x="30" y="71"/>
                  <a:pt x="30" y="71"/>
                </a:cubicBezTo>
                <a:cubicBezTo>
                  <a:pt x="28" y="71"/>
                  <a:pt x="28" y="71"/>
                  <a:pt x="28" y="71"/>
                </a:cubicBezTo>
                <a:cubicBezTo>
                  <a:pt x="27" y="71"/>
                  <a:pt x="27" y="71"/>
                  <a:pt x="27" y="71"/>
                </a:cubicBezTo>
                <a:cubicBezTo>
                  <a:pt x="26" y="71"/>
                  <a:pt x="26" y="71"/>
                  <a:pt x="26" y="71"/>
                </a:cubicBezTo>
                <a:cubicBezTo>
                  <a:pt x="26" y="71"/>
                  <a:pt x="26" y="71"/>
                  <a:pt x="26" y="71"/>
                </a:cubicBezTo>
                <a:cubicBezTo>
                  <a:pt x="25" y="70"/>
                  <a:pt x="25" y="71"/>
                  <a:pt x="25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4" y="71"/>
                  <a:pt x="23" y="72"/>
                  <a:pt x="23" y="72"/>
                </a:cubicBezTo>
                <a:cubicBezTo>
                  <a:pt x="23" y="72"/>
                  <a:pt x="23" y="72"/>
                  <a:pt x="23" y="72"/>
                </a:cubicBezTo>
                <a:cubicBezTo>
                  <a:pt x="22" y="72"/>
                  <a:pt x="22" y="72"/>
                  <a:pt x="22" y="72"/>
                </a:cubicBezTo>
                <a:cubicBezTo>
                  <a:pt x="22" y="72"/>
                  <a:pt x="22" y="73"/>
                  <a:pt x="22" y="73"/>
                </a:cubicBezTo>
                <a:cubicBezTo>
                  <a:pt x="21" y="73"/>
                  <a:pt x="21" y="73"/>
                  <a:pt x="21" y="73"/>
                </a:cubicBezTo>
                <a:cubicBezTo>
                  <a:pt x="21" y="73"/>
                  <a:pt x="20" y="73"/>
                  <a:pt x="20" y="73"/>
                </a:cubicBezTo>
                <a:cubicBezTo>
                  <a:pt x="19" y="72"/>
                  <a:pt x="18" y="73"/>
                  <a:pt x="18" y="73"/>
                </a:cubicBezTo>
                <a:cubicBezTo>
                  <a:pt x="18" y="72"/>
                  <a:pt x="18" y="72"/>
                  <a:pt x="18" y="72"/>
                </a:cubicBezTo>
                <a:cubicBezTo>
                  <a:pt x="17" y="72"/>
                  <a:pt x="17" y="72"/>
                  <a:pt x="17" y="72"/>
                </a:cubicBezTo>
                <a:cubicBezTo>
                  <a:pt x="17" y="72"/>
                  <a:pt x="17" y="72"/>
                  <a:pt x="17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15" y="72"/>
                  <a:pt x="15" y="72"/>
                  <a:pt x="15" y="72"/>
                </a:cubicBezTo>
                <a:cubicBezTo>
                  <a:pt x="14" y="72"/>
                  <a:pt x="14" y="72"/>
                  <a:pt x="14" y="72"/>
                </a:cubicBezTo>
                <a:cubicBezTo>
                  <a:pt x="13" y="73"/>
                  <a:pt x="13" y="73"/>
                  <a:pt x="13" y="73"/>
                </a:cubicBezTo>
                <a:cubicBezTo>
                  <a:pt x="13" y="73"/>
                  <a:pt x="13" y="73"/>
                  <a:pt x="13" y="73"/>
                </a:cubicBezTo>
                <a:cubicBezTo>
                  <a:pt x="13" y="73"/>
                  <a:pt x="13" y="73"/>
                  <a:pt x="13" y="73"/>
                </a:cubicBezTo>
                <a:cubicBezTo>
                  <a:pt x="13" y="74"/>
                  <a:pt x="13" y="74"/>
                  <a:pt x="13" y="74"/>
                </a:cubicBezTo>
                <a:cubicBezTo>
                  <a:pt x="13" y="74"/>
                  <a:pt x="13" y="74"/>
                  <a:pt x="13" y="74"/>
                </a:cubicBezTo>
                <a:cubicBezTo>
                  <a:pt x="13" y="75"/>
                  <a:pt x="13" y="75"/>
                  <a:pt x="13" y="75"/>
                </a:cubicBezTo>
                <a:cubicBezTo>
                  <a:pt x="12" y="75"/>
                  <a:pt x="12" y="75"/>
                  <a:pt x="12" y="75"/>
                </a:cubicBezTo>
                <a:cubicBezTo>
                  <a:pt x="12" y="75"/>
                  <a:pt x="11" y="75"/>
                  <a:pt x="11" y="76"/>
                </a:cubicBezTo>
                <a:cubicBezTo>
                  <a:pt x="11" y="76"/>
                  <a:pt x="11" y="76"/>
                  <a:pt x="11" y="76"/>
                </a:cubicBezTo>
                <a:cubicBezTo>
                  <a:pt x="11" y="76"/>
                  <a:pt x="11" y="76"/>
                  <a:pt x="11" y="76"/>
                </a:cubicBezTo>
                <a:cubicBezTo>
                  <a:pt x="10" y="76"/>
                  <a:pt x="10" y="76"/>
                  <a:pt x="10" y="76"/>
                </a:cubicBezTo>
                <a:cubicBezTo>
                  <a:pt x="10" y="76"/>
                  <a:pt x="10" y="76"/>
                  <a:pt x="10" y="76"/>
                </a:cubicBezTo>
                <a:cubicBezTo>
                  <a:pt x="10" y="76"/>
                  <a:pt x="10" y="75"/>
                  <a:pt x="10" y="75"/>
                </a:cubicBezTo>
                <a:cubicBezTo>
                  <a:pt x="9" y="75"/>
                  <a:pt x="9" y="75"/>
                  <a:pt x="9" y="75"/>
                </a:cubicBezTo>
                <a:cubicBezTo>
                  <a:pt x="9" y="74"/>
                  <a:pt x="9" y="74"/>
                  <a:pt x="9" y="74"/>
                </a:cubicBezTo>
                <a:cubicBezTo>
                  <a:pt x="9" y="74"/>
                  <a:pt x="9" y="74"/>
                  <a:pt x="9" y="74"/>
                </a:cubicBezTo>
                <a:cubicBezTo>
                  <a:pt x="9" y="75"/>
                  <a:pt x="9" y="75"/>
                  <a:pt x="9" y="75"/>
                </a:cubicBezTo>
                <a:cubicBezTo>
                  <a:pt x="9" y="75"/>
                  <a:pt x="8" y="75"/>
                  <a:pt x="8" y="75"/>
                </a:cubicBezTo>
                <a:cubicBezTo>
                  <a:pt x="8" y="75"/>
                  <a:pt x="7" y="75"/>
                  <a:pt x="7" y="75"/>
                </a:cubicBezTo>
                <a:cubicBezTo>
                  <a:pt x="7" y="75"/>
                  <a:pt x="7" y="75"/>
                  <a:pt x="7" y="75"/>
                </a:cubicBezTo>
                <a:cubicBezTo>
                  <a:pt x="6" y="75"/>
                  <a:pt x="6" y="75"/>
                  <a:pt x="6" y="75"/>
                </a:cubicBezTo>
                <a:cubicBezTo>
                  <a:pt x="5" y="75"/>
                  <a:pt x="5" y="75"/>
                  <a:pt x="5" y="75"/>
                </a:cubicBezTo>
                <a:cubicBezTo>
                  <a:pt x="5" y="76"/>
                  <a:pt x="5" y="76"/>
                  <a:pt x="5" y="76"/>
                </a:cubicBezTo>
                <a:cubicBezTo>
                  <a:pt x="5" y="76"/>
                  <a:pt x="6" y="76"/>
                  <a:pt x="5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4" y="77"/>
                  <a:pt x="4" y="77"/>
                  <a:pt x="4" y="77"/>
                </a:cubicBez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cubicBezTo>
                  <a:pt x="3" y="78"/>
                  <a:pt x="3" y="78"/>
                  <a:pt x="3" y="78"/>
                </a:cubicBezTo>
                <a:cubicBezTo>
                  <a:pt x="3" y="78"/>
                  <a:pt x="3" y="78"/>
                  <a:pt x="3" y="78"/>
                </a:cubicBezTo>
                <a:cubicBezTo>
                  <a:pt x="2" y="78"/>
                  <a:pt x="2" y="78"/>
                  <a:pt x="2" y="78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96" name="Freeform 122">
            <a:extLst>
              <a:ext uri="{FF2B5EF4-FFF2-40B4-BE49-F238E27FC236}">
                <a16:creationId xmlns:a16="http://schemas.microsoft.com/office/drawing/2014/main" id="{2137D31A-6CD5-45E3-9561-1891125CD37A}"/>
              </a:ext>
            </a:extLst>
          </p:cNvPr>
          <p:cNvSpPr>
            <a:spLocks/>
          </p:cNvSpPr>
          <p:nvPr userDrawn="1"/>
        </p:nvSpPr>
        <p:spPr bwMode="auto">
          <a:xfrm>
            <a:off x="4062413" y="2763838"/>
            <a:ext cx="15479" cy="6350"/>
          </a:xfrm>
          <a:custGeom>
            <a:avLst/>
            <a:gdLst>
              <a:gd name="T0" fmla="*/ 0 w 13"/>
              <a:gd name="T1" fmla="*/ 0 h 4"/>
              <a:gd name="T2" fmla="*/ 4 w 13"/>
              <a:gd name="T3" fmla="*/ 4 h 4"/>
              <a:gd name="T4" fmla="*/ 4 w 13"/>
              <a:gd name="T5" fmla="*/ 4 h 4"/>
              <a:gd name="T6" fmla="*/ 4 w 13"/>
              <a:gd name="T7" fmla="*/ 4 h 4"/>
              <a:gd name="T8" fmla="*/ 8 w 13"/>
              <a:gd name="T9" fmla="*/ 4 h 4"/>
              <a:gd name="T10" fmla="*/ 8 w 13"/>
              <a:gd name="T11" fmla="*/ 4 h 4"/>
              <a:gd name="T12" fmla="*/ 8 w 13"/>
              <a:gd name="T13" fmla="*/ 4 h 4"/>
              <a:gd name="T14" fmla="*/ 13 w 13"/>
              <a:gd name="T15" fmla="*/ 0 h 4"/>
              <a:gd name="T16" fmla="*/ 8 w 13"/>
              <a:gd name="T17" fmla="*/ 0 h 4"/>
              <a:gd name="T18" fmla="*/ 8 w 13"/>
              <a:gd name="T19" fmla="*/ 0 h 4"/>
              <a:gd name="T20" fmla="*/ 8 w 13"/>
              <a:gd name="T21" fmla="*/ 0 h 4"/>
              <a:gd name="T22" fmla="*/ 4 w 13"/>
              <a:gd name="T23" fmla="*/ 0 h 4"/>
              <a:gd name="T24" fmla="*/ 4 w 13"/>
              <a:gd name="T25" fmla="*/ 0 h 4"/>
              <a:gd name="T26" fmla="*/ 4 w 13"/>
              <a:gd name="T27" fmla="*/ 0 h 4"/>
              <a:gd name="T28" fmla="*/ 0 w 13"/>
              <a:gd name="T2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" h="4">
                <a:moveTo>
                  <a:pt x="0" y="0"/>
                </a:move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8" y="4"/>
                </a:lnTo>
                <a:lnTo>
                  <a:pt x="8" y="4"/>
                </a:lnTo>
                <a:lnTo>
                  <a:pt x="8" y="4"/>
                </a:lnTo>
                <a:lnTo>
                  <a:pt x="13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97" name="Freeform 123">
            <a:extLst>
              <a:ext uri="{FF2B5EF4-FFF2-40B4-BE49-F238E27FC236}">
                <a16:creationId xmlns:a16="http://schemas.microsoft.com/office/drawing/2014/main" id="{8A36BF07-2553-420D-88E1-1DCDB2B9964F}"/>
              </a:ext>
            </a:extLst>
          </p:cNvPr>
          <p:cNvSpPr>
            <a:spLocks/>
          </p:cNvSpPr>
          <p:nvPr userDrawn="1"/>
        </p:nvSpPr>
        <p:spPr bwMode="auto">
          <a:xfrm>
            <a:off x="4021932" y="2241550"/>
            <a:ext cx="4763" cy="7938"/>
          </a:xfrm>
          <a:custGeom>
            <a:avLst/>
            <a:gdLst>
              <a:gd name="T0" fmla="*/ 0 w 4"/>
              <a:gd name="T1" fmla="*/ 0 h 5"/>
              <a:gd name="T2" fmla="*/ 4 w 4"/>
              <a:gd name="T3" fmla="*/ 5 h 5"/>
              <a:gd name="T4" fmla="*/ 4 w 4"/>
              <a:gd name="T5" fmla="*/ 5 h 5"/>
              <a:gd name="T6" fmla="*/ 4 w 4"/>
              <a:gd name="T7" fmla="*/ 5 h 5"/>
              <a:gd name="T8" fmla="*/ 4 w 4"/>
              <a:gd name="T9" fmla="*/ 0 h 5"/>
              <a:gd name="T10" fmla="*/ 0 w 4"/>
              <a:gd name="T11" fmla="*/ 0 h 5"/>
              <a:gd name="T12" fmla="*/ 0 w 4"/>
              <a:gd name="T13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5">
                <a:moveTo>
                  <a:pt x="0" y="0"/>
                </a:moveTo>
                <a:lnTo>
                  <a:pt x="4" y="5"/>
                </a:lnTo>
                <a:lnTo>
                  <a:pt x="4" y="5"/>
                </a:lnTo>
                <a:lnTo>
                  <a:pt x="4" y="5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98" name="Freeform 124">
            <a:extLst>
              <a:ext uri="{FF2B5EF4-FFF2-40B4-BE49-F238E27FC236}">
                <a16:creationId xmlns:a16="http://schemas.microsoft.com/office/drawing/2014/main" id="{809BA444-2B78-417F-9ABF-C1B342034E38}"/>
              </a:ext>
            </a:extLst>
          </p:cNvPr>
          <p:cNvSpPr>
            <a:spLocks/>
          </p:cNvSpPr>
          <p:nvPr userDrawn="1"/>
        </p:nvSpPr>
        <p:spPr bwMode="auto">
          <a:xfrm>
            <a:off x="4021932" y="2227263"/>
            <a:ext cx="15479" cy="14288"/>
          </a:xfrm>
          <a:custGeom>
            <a:avLst/>
            <a:gdLst>
              <a:gd name="T0" fmla="*/ 2 w 3"/>
              <a:gd name="T1" fmla="*/ 2 h 2"/>
              <a:gd name="T2" fmla="*/ 2 w 3"/>
              <a:gd name="T3" fmla="*/ 2 h 2"/>
              <a:gd name="T4" fmla="*/ 2 w 3"/>
              <a:gd name="T5" fmla="*/ 2 h 2"/>
              <a:gd name="T6" fmla="*/ 3 w 3"/>
              <a:gd name="T7" fmla="*/ 2 h 2"/>
              <a:gd name="T8" fmla="*/ 3 w 3"/>
              <a:gd name="T9" fmla="*/ 2 h 2"/>
              <a:gd name="T10" fmla="*/ 3 w 3"/>
              <a:gd name="T11" fmla="*/ 2 h 2"/>
              <a:gd name="T12" fmla="*/ 3 w 3"/>
              <a:gd name="T13" fmla="*/ 1 h 2"/>
              <a:gd name="T14" fmla="*/ 2 w 3"/>
              <a:gd name="T15" fmla="*/ 1 h 2"/>
              <a:gd name="T16" fmla="*/ 2 w 3"/>
              <a:gd name="T17" fmla="*/ 1 h 2"/>
              <a:gd name="T18" fmla="*/ 2 w 3"/>
              <a:gd name="T19" fmla="*/ 0 h 2"/>
              <a:gd name="T20" fmla="*/ 1 w 3"/>
              <a:gd name="T21" fmla="*/ 0 h 2"/>
              <a:gd name="T22" fmla="*/ 1 w 3"/>
              <a:gd name="T23" fmla="*/ 0 h 2"/>
              <a:gd name="T24" fmla="*/ 0 w 3"/>
              <a:gd name="T25" fmla="*/ 1 h 2"/>
              <a:gd name="T26" fmla="*/ 1 w 3"/>
              <a:gd name="T27" fmla="*/ 1 h 2"/>
              <a:gd name="T28" fmla="*/ 1 w 3"/>
              <a:gd name="T29" fmla="*/ 1 h 2"/>
              <a:gd name="T30" fmla="*/ 1 w 3"/>
              <a:gd name="T31" fmla="*/ 2 h 2"/>
              <a:gd name="T32" fmla="*/ 2 w 3"/>
              <a:gd name="T3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" h="2">
                <a:moveTo>
                  <a:pt x="2" y="2"/>
                </a:move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cubicBezTo>
                  <a:pt x="2" y="1"/>
                  <a:pt x="2" y="2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1" y="2"/>
                </a:cubicBezTo>
                <a:lnTo>
                  <a:pt x="2" y="2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99" name="Freeform 125">
            <a:extLst>
              <a:ext uri="{FF2B5EF4-FFF2-40B4-BE49-F238E27FC236}">
                <a16:creationId xmlns:a16="http://schemas.microsoft.com/office/drawing/2014/main" id="{F5719BFB-12FD-4302-B102-302A41663838}"/>
              </a:ext>
            </a:extLst>
          </p:cNvPr>
          <p:cNvSpPr>
            <a:spLocks/>
          </p:cNvSpPr>
          <p:nvPr userDrawn="1"/>
        </p:nvSpPr>
        <p:spPr bwMode="auto">
          <a:xfrm>
            <a:off x="4067176" y="2128839"/>
            <a:ext cx="15479" cy="42863"/>
          </a:xfrm>
          <a:custGeom>
            <a:avLst/>
            <a:gdLst>
              <a:gd name="T0" fmla="*/ 1 w 3"/>
              <a:gd name="T1" fmla="*/ 5 h 6"/>
              <a:gd name="T2" fmla="*/ 1 w 3"/>
              <a:gd name="T3" fmla="*/ 5 h 6"/>
              <a:gd name="T4" fmla="*/ 1 w 3"/>
              <a:gd name="T5" fmla="*/ 5 h 6"/>
              <a:gd name="T6" fmla="*/ 0 w 3"/>
              <a:gd name="T7" fmla="*/ 5 h 6"/>
              <a:gd name="T8" fmla="*/ 0 w 3"/>
              <a:gd name="T9" fmla="*/ 4 h 6"/>
              <a:gd name="T10" fmla="*/ 0 w 3"/>
              <a:gd name="T11" fmla="*/ 4 h 6"/>
              <a:gd name="T12" fmla="*/ 0 w 3"/>
              <a:gd name="T13" fmla="*/ 4 h 6"/>
              <a:gd name="T14" fmla="*/ 1 w 3"/>
              <a:gd name="T15" fmla="*/ 3 h 6"/>
              <a:gd name="T16" fmla="*/ 1 w 3"/>
              <a:gd name="T17" fmla="*/ 3 h 6"/>
              <a:gd name="T18" fmla="*/ 0 w 3"/>
              <a:gd name="T19" fmla="*/ 2 h 6"/>
              <a:gd name="T20" fmla="*/ 1 w 3"/>
              <a:gd name="T21" fmla="*/ 2 h 6"/>
              <a:gd name="T22" fmla="*/ 1 w 3"/>
              <a:gd name="T23" fmla="*/ 1 h 6"/>
              <a:gd name="T24" fmla="*/ 1 w 3"/>
              <a:gd name="T25" fmla="*/ 1 h 6"/>
              <a:gd name="T26" fmla="*/ 2 w 3"/>
              <a:gd name="T27" fmla="*/ 1 h 6"/>
              <a:gd name="T28" fmla="*/ 2 w 3"/>
              <a:gd name="T29" fmla="*/ 1 h 6"/>
              <a:gd name="T30" fmla="*/ 3 w 3"/>
              <a:gd name="T31" fmla="*/ 0 h 6"/>
              <a:gd name="T32" fmla="*/ 3 w 3"/>
              <a:gd name="T33" fmla="*/ 1 h 6"/>
              <a:gd name="T34" fmla="*/ 3 w 3"/>
              <a:gd name="T35" fmla="*/ 2 h 6"/>
              <a:gd name="T36" fmla="*/ 2 w 3"/>
              <a:gd name="T37" fmla="*/ 2 h 6"/>
              <a:gd name="T38" fmla="*/ 2 w 3"/>
              <a:gd name="T39" fmla="*/ 3 h 6"/>
              <a:gd name="T40" fmla="*/ 2 w 3"/>
              <a:gd name="T41" fmla="*/ 3 h 6"/>
              <a:gd name="T42" fmla="*/ 2 w 3"/>
              <a:gd name="T43" fmla="*/ 4 h 6"/>
              <a:gd name="T44" fmla="*/ 2 w 3"/>
              <a:gd name="T45" fmla="*/ 5 h 6"/>
              <a:gd name="T46" fmla="*/ 2 w 3"/>
              <a:gd name="T47" fmla="*/ 6 h 6"/>
              <a:gd name="T48" fmla="*/ 1 w 3"/>
              <a:gd name="T49" fmla="*/ 6 h 6"/>
              <a:gd name="T50" fmla="*/ 1 w 3"/>
              <a:gd name="T51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" h="6"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0"/>
                  <a:pt x="3" y="0"/>
                  <a:pt x="3" y="0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2"/>
                  <a:pt x="3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5"/>
                </a:cubicBezTo>
                <a:cubicBezTo>
                  <a:pt x="2" y="5"/>
                  <a:pt x="2" y="6"/>
                  <a:pt x="2" y="6"/>
                </a:cubicBezTo>
                <a:cubicBezTo>
                  <a:pt x="1" y="6"/>
                  <a:pt x="1" y="6"/>
                  <a:pt x="1" y="6"/>
                </a:cubicBezTo>
                <a:lnTo>
                  <a:pt x="1" y="5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00" name="Freeform 126">
            <a:extLst>
              <a:ext uri="{FF2B5EF4-FFF2-40B4-BE49-F238E27FC236}">
                <a16:creationId xmlns:a16="http://schemas.microsoft.com/office/drawing/2014/main" id="{AC70B96F-C694-469A-B0D6-0D20C56D8131}"/>
              </a:ext>
            </a:extLst>
          </p:cNvPr>
          <p:cNvSpPr>
            <a:spLocks/>
          </p:cNvSpPr>
          <p:nvPr userDrawn="1"/>
        </p:nvSpPr>
        <p:spPr bwMode="auto">
          <a:xfrm>
            <a:off x="3930253" y="2263776"/>
            <a:ext cx="25004" cy="49213"/>
          </a:xfrm>
          <a:custGeom>
            <a:avLst/>
            <a:gdLst>
              <a:gd name="T0" fmla="*/ 0 w 5"/>
              <a:gd name="T1" fmla="*/ 6 h 7"/>
              <a:gd name="T2" fmla="*/ 0 w 5"/>
              <a:gd name="T3" fmla="*/ 6 h 7"/>
              <a:gd name="T4" fmla="*/ 1 w 5"/>
              <a:gd name="T5" fmla="*/ 5 h 7"/>
              <a:gd name="T6" fmla="*/ 1 w 5"/>
              <a:gd name="T7" fmla="*/ 5 h 7"/>
              <a:gd name="T8" fmla="*/ 1 w 5"/>
              <a:gd name="T9" fmla="*/ 5 h 7"/>
              <a:gd name="T10" fmla="*/ 0 w 5"/>
              <a:gd name="T11" fmla="*/ 4 h 7"/>
              <a:gd name="T12" fmla="*/ 0 w 5"/>
              <a:gd name="T13" fmla="*/ 3 h 7"/>
              <a:gd name="T14" fmla="*/ 1 w 5"/>
              <a:gd name="T15" fmla="*/ 3 h 7"/>
              <a:gd name="T16" fmla="*/ 2 w 5"/>
              <a:gd name="T17" fmla="*/ 3 h 7"/>
              <a:gd name="T18" fmla="*/ 2 w 5"/>
              <a:gd name="T19" fmla="*/ 3 h 7"/>
              <a:gd name="T20" fmla="*/ 2 w 5"/>
              <a:gd name="T21" fmla="*/ 2 h 7"/>
              <a:gd name="T22" fmla="*/ 2 w 5"/>
              <a:gd name="T23" fmla="*/ 1 h 7"/>
              <a:gd name="T24" fmla="*/ 3 w 5"/>
              <a:gd name="T25" fmla="*/ 1 h 7"/>
              <a:gd name="T26" fmla="*/ 3 w 5"/>
              <a:gd name="T27" fmla="*/ 1 h 7"/>
              <a:gd name="T28" fmla="*/ 3 w 5"/>
              <a:gd name="T29" fmla="*/ 1 h 7"/>
              <a:gd name="T30" fmla="*/ 5 w 5"/>
              <a:gd name="T31" fmla="*/ 0 h 7"/>
              <a:gd name="T32" fmla="*/ 4 w 5"/>
              <a:gd name="T33" fmla="*/ 1 h 7"/>
              <a:gd name="T34" fmla="*/ 4 w 5"/>
              <a:gd name="T35" fmla="*/ 2 h 7"/>
              <a:gd name="T36" fmla="*/ 4 w 5"/>
              <a:gd name="T37" fmla="*/ 3 h 7"/>
              <a:gd name="T38" fmla="*/ 4 w 5"/>
              <a:gd name="T39" fmla="*/ 3 h 7"/>
              <a:gd name="T40" fmla="*/ 4 w 5"/>
              <a:gd name="T41" fmla="*/ 4 h 7"/>
              <a:gd name="T42" fmla="*/ 4 w 5"/>
              <a:gd name="T43" fmla="*/ 4 h 7"/>
              <a:gd name="T44" fmla="*/ 3 w 5"/>
              <a:gd name="T45" fmla="*/ 4 h 7"/>
              <a:gd name="T46" fmla="*/ 3 w 5"/>
              <a:gd name="T47" fmla="*/ 5 h 7"/>
              <a:gd name="T48" fmla="*/ 2 w 5"/>
              <a:gd name="T49" fmla="*/ 5 h 7"/>
              <a:gd name="T50" fmla="*/ 2 w 5"/>
              <a:gd name="T51" fmla="*/ 5 h 7"/>
              <a:gd name="T52" fmla="*/ 1 w 5"/>
              <a:gd name="T53" fmla="*/ 6 h 7"/>
              <a:gd name="T54" fmla="*/ 1 w 5"/>
              <a:gd name="T55" fmla="*/ 6 h 7"/>
              <a:gd name="T56" fmla="*/ 1 w 5"/>
              <a:gd name="T57" fmla="*/ 7 h 7"/>
              <a:gd name="T58" fmla="*/ 0 w 5"/>
              <a:gd name="T59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" h="7"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4"/>
                  <a:pt x="0" y="4"/>
                </a:cubicBezTo>
                <a:cubicBezTo>
                  <a:pt x="0" y="3"/>
                  <a:pt x="0" y="3"/>
                  <a:pt x="0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2"/>
                  <a:pt x="2" y="2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5" y="0"/>
                  <a:pt x="5" y="0"/>
                  <a:pt x="5" y="0"/>
                </a:cubicBezTo>
                <a:cubicBezTo>
                  <a:pt x="4" y="1"/>
                  <a:pt x="4" y="1"/>
                  <a:pt x="4" y="1"/>
                </a:cubicBezTo>
                <a:cubicBezTo>
                  <a:pt x="4" y="2"/>
                  <a:pt x="4" y="2"/>
                  <a:pt x="4" y="2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4"/>
                  <a:pt x="4" y="4"/>
                  <a:pt x="4" y="4"/>
                </a:cubicBezTo>
                <a:cubicBezTo>
                  <a:pt x="4" y="4"/>
                  <a:pt x="4" y="4"/>
                  <a:pt x="4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7"/>
                  <a:pt x="1" y="7"/>
                  <a:pt x="1" y="7"/>
                </a:cubicBezTo>
                <a:cubicBezTo>
                  <a:pt x="0" y="6"/>
                  <a:pt x="0" y="6"/>
                  <a:pt x="0" y="6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01" name="Freeform 127">
            <a:extLst>
              <a:ext uri="{FF2B5EF4-FFF2-40B4-BE49-F238E27FC236}">
                <a16:creationId xmlns:a16="http://schemas.microsoft.com/office/drawing/2014/main" id="{E61BD4BC-3C4F-4920-8D36-80FBD52635FE}"/>
              </a:ext>
            </a:extLst>
          </p:cNvPr>
          <p:cNvSpPr>
            <a:spLocks/>
          </p:cNvSpPr>
          <p:nvPr userDrawn="1"/>
        </p:nvSpPr>
        <p:spPr bwMode="auto">
          <a:xfrm>
            <a:off x="3935016" y="2319339"/>
            <a:ext cx="20241" cy="34925"/>
          </a:xfrm>
          <a:custGeom>
            <a:avLst/>
            <a:gdLst>
              <a:gd name="T0" fmla="*/ 1 w 4"/>
              <a:gd name="T1" fmla="*/ 2 h 5"/>
              <a:gd name="T2" fmla="*/ 0 w 4"/>
              <a:gd name="T3" fmla="*/ 1 h 5"/>
              <a:gd name="T4" fmla="*/ 1 w 4"/>
              <a:gd name="T5" fmla="*/ 1 h 5"/>
              <a:gd name="T6" fmla="*/ 1 w 4"/>
              <a:gd name="T7" fmla="*/ 0 h 5"/>
              <a:gd name="T8" fmla="*/ 2 w 4"/>
              <a:gd name="T9" fmla="*/ 1 h 5"/>
              <a:gd name="T10" fmla="*/ 2 w 4"/>
              <a:gd name="T11" fmla="*/ 1 h 5"/>
              <a:gd name="T12" fmla="*/ 2 w 4"/>
              <a:gd name="T13" fmla="*/ 1 h 5"/>
              <a:gd name="T14" fmla="*/ 2 w 4"/>
              <a:gd name="T15" fmla="*/ 0 h 5"/>
              <a:gd name="T16" fmla="*/ 3 w 4"/>
              <a:gd name="T17" fmla="*/ 0 h 5"/>
              <a:gd name="T18" fmla="*/ 3 w 4"/>
              <a:gd name="T19" fmla="*/ 1 h 5"/>
              <a:gd name="T20" fmla="*/ 3 w 4"/>
              <a:gd name="T21" fmla="*/ 1 h 5"/>
              <a:gd name="T22" fmla="*/ 3 w 4"/>
              <a:gd name="T23" fmla="*/ 2 h 5"/>
              <a:gd name="T24" fmla="*/ 4 w 4"/>
              <a:gd name="T25" fmla="*/ 3 h 5"/>
              <a:gd name="T26" fmla="*/ 4 w 4"/>
              <a:gd name="T27" fmla="*/ 3 h 5"/>
              <a:gd name="T28" fmla="*/ 4 w 4"/>
              <a:gd name="T29" fmla="*/ 4 h 5"/>
              <a:gd name="T30" fmla="*/ 4 w 4"/>
              <a:gd name="T31" fmla="*/ 5 h 5"/>
              <a:gd name="T32" fmla="*/ 3 w 4"/>
              <a:gd name="T33" fmla="*/ 4 h 5"/>
              <a:gd name="T34" fmla="*/ 3 w 4"/>
              <a:gd name="T35" fmla="*/ 4 h 5"/>
              <a:gd name="T36" fmla="*/ 2 w 4"/>
              <a:gd name="T37" fmla="*/ 4 h 5"/>
              <a:gd name="T38" fmla="*/ 2 w 4"/>
              <a:gd name="T39" fmla="*/ 4 h 5"/>
              <a:gd name="T40" fmla="*/ 2 w 4"/>
              <a:gd name="T41" fmla="*/ 3 h 5"/>
              <a:gd name="T42" fmla="*/ 2 w 4"/>
              <a:gd name="T43" fmla="*/ 3 h 5"/>
              <a:gd name="T44" fmla="*/ 1 w 4"/>
              <a:gd name="T45" fmla="*/ 2 h 5"/>
              <a:gd name="T46" fmla="*/ 1 w 4"/>
              <a:gd name="T47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" h="5">
                <a:moveTo>
                  <a:pt x="1" y="2"/>
                </a:move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0"/>
                  <a:pt x="1" y="0"/>
                  <a:pt x="1" y="0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4"/>
                  <a:pt x="4" y="4"/>
                  <a:pt x="4" y="4"/>
                </a:cubicBezTo>
                <a:cubicBezTo>
                  <a:pt x="4" y="5"/>
                  <a:pt x="4" y="5"/>
                  <a:pt x="4" y="5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02" name="Freeform 128">
            <a:extLst>
              <a:ext uri="{FF2B5EF4-FFF2-40B4-BE49-F238E27FC236}">
                <a16:creationId xmlns:a16="http://schemas.microsoft.com/office/drawing/2014/main" id="{5C2491F1-EB5F-47E5-90AF-DFED787B4ACD}"/>
              </a:ext>
            </a:extLst>
          </p:cNvPr>
          <p:cNvSpPr>
            <a:spLocks/>
          </p:cNvSpPr>
          <p:nvPr userDrawn="1"/>
        </p:nvSpPr>
        <p:spPr bwMode="auto">
          <a:xfrm>
            <a:off x="3920729" y="2312989"/>
            <a:ext cx="9525" cy="34925"/>
          </a:xfrm>
          <a:custGeom>
            <a:avLst/>
            <a:gdLst>
              <a:gd name="T0" fmla="*/ 0 w 2"/>
              <a:gd name="T1" fmla="*/ 5 h 5"/>
              <a:gd name="T2" fmla="*/ 1 w 2"/>
              <a:gd name="T3" fmla="*/ 4 h 5"/>
              <a:gd name="T4" fmla="*/ 1 w 2"/>
              <a:gd name="T5" fmla="*/ 4 h 5"/>
              <a:gd name="T6" fmla="*/ 1 w 2"/>
              <a:gd name="T7" fmla="*/ 3 h 5"/>
              <a:gd name="T8" fmla="*/ 1 w 2"/>
              <a:gd name="T9" fmla="*/ 3 h 5"/>
              <a:gd name="T10" fmla="*/ 1 w 2"/>
              <a:gd name="T11" fmla="*/ 2 h 5"/>
              <a:gd name="T12" fmla="*/ 1 w 2"/>
              <a:gd name="T13" fmla="*/ 1 h 5"/>
              <a:gd name="T14" fmla="*/ 1 w 2"/>
              <a:gd name="T15" fmla="*/ 1 h 5"/>
              <a:gd name="T16" fmla="*/ 2 w 2"/>
              <a:gd name="T17" fmla="*/ 0 h 5"/>
              <a:gd name="T18" fmla="*/ 1 w 2"/>
              <a:gd name="T19" fmla="*/ 0 h 5"/>
              <a:gd name="T20" fmla="*/ 1 w 2"/>
              <a:gd name="T21" fmla="*/ 0 h 5"/>
              <a:gd name="T22" fmla="*/ 0 w 2"/>
              <a:gd name="T23" fmla="*/ 0 h 5"/>
              <a:gd name="T24" fmla="*/ 0 w 2"/>
              <a:gd name="T25" fmla="*/ 1 h 5"/>
              <a:gd name="T26" fmla="*/ 0 w 2"/>
              <a:gd name="T27" fmla="*/ 1 h 5"/>
              <a:gd name="T28" fmla="*/ 0 w 2"/>
              <a:gd name="T29" fmla="*/ 1 h 5"/>
              <a:gd name="T30" fmla="*/ 0 w 2"/>
              <a:gd name="T31" fmla="*/ 2 h 5"/>
              <a:gd name="T32" fmla="*/ 0 w 2"/>
              <a:gd name="T33" fmla="*/ 2 h 5"/>
              <a:gd name="T34" fmla="*/ 0 w 2"/>
              <a:gd name="T35" fmla="*/ 3 h 5"/>
              <a:gd name="T36" fmla="*/ 0 w 2"/>
              <a:gd name="T37" fmla="*/ 3 h 5"/>
              <a:gd name="T38" fmla="*/ 0 w 2"/>
              <a:gd name="T39" fmla="*/ 4 h 5"/>
              <a:gd name="T40" fmla="*/ 0 w 2"/>
              <a:gd name="T41" fmla="*/ 4 h 5"/>
              <a:gd name="T42" fmla="*/ 0 w 2"/>
              <a:gd name="T43" fmla="*/ 5 h 5"/>
              <a:gd name="T44" fmla="*/ 0 w 2"/>
              <a:gd name="T45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" h="5">
                <a:moveTo>
                  <a:pt x="0" y="5"/>
                </a:moveTo>
                <a:cubicBezTo>
                  <a:pt x="0" y="5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03" name="Freeform 129">
            <a:extLst>
              <a:ext uri="{FF2B5EF4-FFF2-40B4-BE49-F238E27FC236}">
                <a16:creationId xmlns:a16="http://schemas.microsoft.com/office/drawing/2014/main" id="{3ADFFBC2-3410-4E19-868C-127194430F11}"/>
              </a:ext>
            </a:extLst>
          </p:cNvPr>
          <p:cNvSpPr>
            <a:spLocks/>
          </p:cNvSpPr>
          <p:nvPr userDrawn="1"/>
        </p:nvSpPr>
        <p:spPr bwMode="auto">
          <a:xfrm>
            <a:off x="3914776" y="2354263"/>
            <a:ext cx="5954" cy="7938"/>
          </a:xfrm>
          <a:custGeom>
            <a:avLst/>
            <a:gdLst>
              <a:gd name="T0" fmla="*/ 0 w 5"/>
              <a:gd name="T1" fmla="*/ 5 h 5"/>
              <a:gd name="T2" fmla="*/ 5 w 5"/>
              <a:gd name="T3" fmla="*/ 0 h 5"/>
              <a:gd name="T4" fmla="*/ 5 w 5"/>
              <a:gd name="T5" fmla="*/ 0 h 5"/>
              <a:gd name="T6" fmla="*/ 0 w 5"/>
              <a:gd name="T7" fmla="*/ 0 h 5"/>
              <a:gd name="T8" fmla="*/ 0 w 5"/>
              <a:gd name="T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5">
                <a:moveTo>
                  <a:pt x="0" y="5"/>
                </a:moveTo>
                <a:lnTo>
                  <a:pt x="5" y="0"/>
                </a:lnTo>
                <a:lnTo>
                  <a:pt x="5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04" name="Freeform 130">
            <a:extLst>
              <a:ext uri="{FF2B5EF4-FFF2-40B4-BE49-F238E27FC236}">
                <a16:creationId xmlns:a16="http://schemas.microsoft.com/office/drawing/2014/main" id="{A13B2154-45B1-4E27-98E7-F5453EFC4432}"/>
              </a:ext>
            </a:extLst>
          </p:cNvPr>
          <p:cNvSpPr>
            <a:spLocks/>
          </p:cNvSpPr>
          <p:nvPr userDrawn="1"/>
        </p:nvSpPr>
        <p:spPr bwMode="auto">
          <a:xfrm>
            <a:off x="3945732" y="2354263"/>
            <a:ext cx="4763" cy="7938"/>
          </a:xfrm>
          <a:custGeom>
            <a:avLst/>
            <a:gdLst>
              <a:gd name="T0" fmla="*/ 0 w 4"/>
              <a:gd name="T1" fmla="*/ 5 h 5"/>
              <a:gd name="T2" fmla="*/ 0 w 4"/>
              <a:gd name="T3" fmla="*/ 0 h 5"/>
              <a:gd name="T4" fmla="*/ 0 w 4"/>
              <a:gd name="T5" fmla="*/ 0 h 5"/>
              <a:gd name="T6" fmla="*/ 4 w 4"/>
              <a:gd name="T7" fmla="*/ 5 h 5"/>
              <a:gd name="T8" fmla="*/ 0 w 4"/>
              <a:gd name="T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5">
                <a:moveTo>
                  <a:pt x="0" y="5"/>
                </a:moveTo>
                <a:lnTo>
                  <a:pt x="0" y="0"/>
                </a:lnTo>
                <a:lnTo>
                  <a:pt x="0" y="0"/>
                </a:lnTo>
                <a:lnTo>
                  <a:pt x="4" y="5"/>
                </a:lnTo>
                <a:lnTo>
                  <a:pt x="0" y="5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05" name="Freeform 131">
            <a:extLst>
              <a:ext uri="{FF2B5EF4-FFF2-40B4-BE49-F238E27FC236}">
                <a16:creationId xmlns:a16="http://schemas.microsoft.com/office/drawing/2014/main" id="{FFC88A3B-5C40-47BD-96B3-5A21D17607D9}"/>
              </a:ext>
            </a:extLst>
          </p:cNvPr>
          <p:cNvSpPr>
            <a:spLocks/>
          </p:cNvSpPr>
          <p:nvPr userDrawn="1"/>
        </p:nvSpPr>
        <p:spPr bwMode="auto">
          <a:xfrm>
            <a:off x="3935016" y="2411414"/>
            <a:ext cx="20241" cy="34925"/>
          </a:xfrm>
          <a:custGeom>
            <a:avLst/>
            <a:gdLst>
              <a:gd name="T0" fmla="*/ 5 w 17"/>
              <a:gd name="T1" fmla="*/ 13 h 22"/>
              <a:gd name="T2" fmla="*/ 0 w 17"/>
              <a:gd name="T3" fmla="*/ 18 h 22"/>
              <a:gd name="T4" fmla="*/ 5 w 17"/>
              <a:gd name="T5" fmla="*/ 13 h 22"/>
              <a:gd name="T6" fmla="*/ 9 w 17"/>
              <a:gd name="T7" fmla="*/ 13 h 22"/>
              <a:gd name="T8" fmla="*/ 9 w 17"/>
              <a:gd name="T9" fmla="*/ 9 h 22"/>
              <a:gd name="T10" fmla="*/ 13 w 17"/>
              <a:gd name="T11" fmla="*/ 9 h 22"/>
              <a:gd name="T12" fmla="*/ 13 w 17"/>
              <a:gd name="T13" fmla="*/ 4 h 22"/>
              <a:gd name="T14" fmla="*/ 17 w 17"/>
              <a:gd name="T15" fmla="*/ 4 h 22"/>
              <a:gd name="T16" fmla="*/ 17 w 17"/>
              <a:gd name="T17" fmla="*/ 0 h 22"/>
              <a:gd name="T18" fmla="*/ 17 w 17"/>
              <a:gd name="T19" fmla="*/ 4 h 22"/>
              <a:gd name="T20" fmla="*/ 17 w 17"/>
              <a:gd name="T21" fmla="*/ 9 h 22"/>
              <a:gd name="T22" fmla="*/ 13 w 17"/>
              <a:gd name="T23" fmla="*/ 13 h 22"/>
              <a:gd name="T24" fmla="*/ 13 w 17"/>
              <a:gd name="T25" fmla="*/ 18 h 22"/>
              <a:gd name="T26" fmla="*/ 13 w 17"/>
              <a:gd name="T27" fmla="*/ 18 h 22"/>
              <a:gd name="T28" fmla="*/ 13 w 17"/>
              <a:gd name="T29" fmla="*/ 22 h 22"/>
              <a:gd name="T30" fmla="*/ 9 w 17"/>
              <a:gd name="T31" fmla="*/ 22 h 22"/>
              <a:gd name="T32" fmla="*/ 5 w 17"/>
              <a:gd name="T33" fmla="*/ 22 h 22"/>
              <a:gd name="T34" fmla="*/ 5 w 17"/>
              <a:gd name="T35" fmla="*/ 18 h 22"/>
              <a:gd name="T36" fmla="*/ 5 w 17"/>
              <a:gd name="T37" fmla="*/ 18 h 22"/>
              <a:gd name="T38" fmla="*/ 5 w 17"/>
              <a:gd name="T39" fmla="*/ 13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" h="22">
                <a:moveTo>
                  <a:pt x="5" y="13"/>
                </a:moveTo>
                <a:lnTo>
                  <a:pt x="0" y="18"/>
                </a:lnTo>
                <a:lnTo>
                  <a:pt x="5" y="13"/>
                </a:lnTo>
                <a:lnTo>
                  <a:pt x="9" y="13"/>
                </a:lnTo>
                <a:lnTo>
                  <a:pt x="9" y="9"/>
                </a:lnTo>
                <a:lnTo>
                  <a:pt x="13" y="9"/>
                </a:lnTo>
                <a:lnTo>
                  <a:pt x="13" y="4"/>
                </a:lnTo>
                <a:lnTo>
                  <a:pt x="17" y="4"/>
                </a:lnTo>
                <a:lnTo>
                  <a:pt x="17" y="0"/>
                </a:lnTo>
                <a:lnTo>
                  <a:pt x="17" y="4"/>
                </a:lnTo>
                <a:lnTo>
                  <a:pt x="17" y="9"/>
                </a:lnTo>
                <a:lnTo>
                  <a:pt x="13" y="13"/>
                </a:lnTo>
                <a:lnTo>
                  <a:pt x="13" y="18"/>
                </a:lnTo>
                <a:lnTo>
                  <a:pt x="13" y="18"/>
                </a:lnTo>
                <a:lnTo>
                  <a:pt x="13" y="22"/>
                </a:lnTo>
                <a:lnTo>
                  <a:pt x="9" y="22"/>
                </a:lnTo>
                <a:lnTo>
                  <a:pt x="5" y="22"/>
                </a:lnTo>
                <a:lnTo>
                  <a:pt x="5" y="18"/>
                </a:lnTo>
                <a:lnTo>
                  <a:pt x="5" y="18"/>
                </a:lnTo>
                <a:lnTo>
                  <a:pt x="5" y="13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06" name="Freeform 132">
            <a:extLst>
              <a:ext uri="{FF2B5EF4-FFF2-40B4-BE49-F238E27FC236}">
                <a16:creationId xmlns:a16="http://schemas.microsoft.com/office/drawing/2014/main" id="{38DA6BBC-9076-44A2-A5D8-D6EA644CDA5A}"/>
              </a:ext>
            </a:extLst>
          </p:cNvPr>
          <p:cNvSpPr>
            <a:spLocks/>
          </p:cNvSpPr>
          <p:nvPr userDrawn="1"/>
        </p:nvSpPr>
        <p:spPr bwMode="auto">
          <a:xfrm>
            <a:off x="3965972" y="2446338"/>
            <a:ext cx="4763" cy="14288"/>
          </a:xfrm>
          <a:custGeom>
            <a:avLst/>
            <a:gdLst>
              <a:gd name="T0" fmla="*/ 4 w 4"/>
              <a:gd name="T1" fmla="*/ 9 h 9"/>
              <a:gd name="T2" fmla="*/ 0 w 4"/>
              <a:gd name="T3" fmla="*/ 5 h 9"/>
              <a:gd name="T4" fmla="*/ 0 w 4"/>
              <a:gd name="T5" fmla="*/ 0 h 9"/>
              <a:gd name="T6" fmla="*/ 0 w 4"/>
              <a:gd name="T7" fmla="*/ 0 h 9"/>
              <a:gd name="T8" fmla="*/ 4 w 4"/>
              <a:gd name="T9" fmla="*/ 0 h 9"/>
              <a:gd name="T10" fmla="*/ 4 w 4"/>
              <a:gd name="T11" fmla="*/ 0 h 9"/>
              <a:gd name="T12" fmla="*/ 4 w 4"/>
              <a:gd name="T13" fmla="*/ 5 h 9"/>
              <a:gd name="T14" fmla="*/ 4 w 4"/>
              <a:gd name="T15" fmla="*/ 9 h 9"/>
              <a:gd name="T16" fmla="*/ 4 w 4"/>
              <a:gd name="T17" fmla="*/ 9 h 9"/>
              <a:gd name="T18" fmla="*/ 4 w 4"/>
              <a:gd name="T19" fmla="*/ 9 h 9"/>
              <a:gd name="T20" fmla="*/ 4 w 4"/>
              <a:gd name="T2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" h="9">
                <a:moveTo>
                  <a:pt x="4" y="9"/>
                </a:moveTo>
                <a:lnTo>
                  <a:pt x="0" y="5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4" y="5"/>
                </a:lnTo>
                <a:lnTo>
                  <a:pt x="4" y="9"/>
                </a:lnTo>
                <a:lnTo>
                  <a:pt x="4" y="9"/>
                </a:lnTo>
                <a:lnTo>
                  <a:pt x="4" y="9"/>
                </a:lnTo>
                <a:lnTo>
                  <a:pt x="4" y="9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07" name="Freeform 133">
            <a:extLst>
              <a:ext uri="{FF2B5EF4-FFF2-40B4-BE49-F238E27FC236}">
                <a16:creationId xmlns:a16="http://schemas.microsoft.com/office/drawing/2014/main" id="{5290EBC7-99AC-444D-B816-5E468B1A869D}"/>
              </a:ext>
            </a:extLst>
          </p:cNvPr>
          <p:cNvSpPr>
            <a:spLocks/>
          </p:cNvSpPr>
          <p:nvPr userDrawn="1"/>
        </p:nvSpPr>
        <p:spPr bwMode="auto">
          <a:xfrm>
            <a:off x="3976688" y="2524125"/>
            <a:ext cx="14288" cy="20638"/>
          </a:xfrm>
          <a:custGeom>
            <a:avLst/>
            <a:gdLst>
              <a:gd name="T0" fmla="*/ 0 w 12"/>
              <a:gd name="T1" fmla="*/ 13 h 13"/>
              <a:gd name="T2" fmla="*/ 0 w 12"/>
              <a:gd name="T3" fmla="*/ 13 h 13"/>
              <a:gd name="T4" fmla="*/ 4 w 12"/>
              <a:gd name="T5" fmla="*/ 9 h 13"/>
              <a:gd name="T6" fmla="*/ 4 w 12"/>
              <a:gd name="T7" fmla="*/ 9 h 13"/>
              <a:gd name="T8" fmla="*/ 4 w 12"/>
              <a:gd name="T9" fmla="*/ 4 h 13"/>
              <a:gd name="T10" fmla="*/ 8 w 12"/>
              <a:gd name="T11" fmla="*/ 4 h 13"/>
              <a:gd name="T12" fmla="*/ 8 w 12"/>
              <a:gd name="T13" fmla="*/ 0 h 13"/>
              <a:gd name="T14" fmla="*/ 8 w 12"/>
              <a:gd name="T15" fmla="*/ 4 h 13"/>
              <a:gd name="T16" fmla="*/ 8 w 12"/>
              <a:gd name="T17" fmla="*/ 4 h 13"/>
              <a:gd name="T18" fmla="*/ 12 w 12"/>
              <a:gd name="T19" fmla="*/ 9 h 13"/>
              <a:gd name="T20" fmla="*/ 8 w 12"/>
              <a:gd name="T21" fmla="*/ 9 h 13"/>
              <a:gd name="T22" fmla="*/ 8 w 12"/>
              <a:gd name="T23" fmla="*/ 13 h 13"/>
              <a:gd name="T24" fmla="*/ 4 w 12"/>
              <a:gd name="T25" fmla="*/ 13 h 13"/>
              <a:gd name="T26" fmla="*/ 4 w 12"/>
              <a:gd name="T27" fmla="*/ 13 h 13"/>
              <a:gd name="T28" fmla="*/ 0 w 12"/>
              <a:gd name="T29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" h="13">
                <a:moveTo>
                  <a:pt x="0" y="13"/>
                </a:moveTo>
                <a:lnTo>
                  <a:pt x="0" y="13"/>
                </a:lnTo>
                <a:lnTo>
                  <a:pt x="4" y="9"/>
                </a:lnTo>
                <a:lnTo>
                  <a:pt x="4" y="9"/>
                </a:lnTo>
                <a:lnTo>
                  <a:pt x="4" y="4"/>
                </a:lnTo>
                <a:lnTo>
                  <a:pt x="8" y="4"/>
                </a:lnTo>
                <a:lnTo>
                  <a:pt x="8" y="0"/>
                </a:lnTo>
                <a:lnTo>
                  <a:pt x="8" y="4"/>
                </a:lnTo>
                <a:lnTo>
                  <a:pt x="8" y="4"/>
                </a:lnTo>
                <a:lnTo>
                  <a:pt x="12" y="9"/>
                </a:lnTo>
                <a:lnTo>
                  <a:pt x="8" y="9"/>
                </a:lnTo>
                <a:lnTo>
                  <a:pt x="8" y="13"/>
                </a:lnTo>
                <a:lnTo>
                  <a:pt x="4" y="13"/>
                </a:lnTo>
                <a:lnTo>
                  <a:pt x="4" y="13"/>
                </a:lnTo>
                <a:lnTo>
                  <a:pt x="0" y="13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08" name="Freeform 134">
            <a:extLst>
              <a:ext uri="{FF2B5EF4-FFF2-40B4-BE49-F238E27FC236}">
                <a16:creationId xmlns:a16="http://schemas.microsoft.com/office/drawing/2014/main" id="{C901E9ED-9C89-4B20-B69D-1FBB57F84406}"/>
              </a:ext>
            </a:extLst>
          </p:cNvPr>
          <p:cNvSpPr>
            <a:spLocks/>
          </p:cNvSpPr>
          <p:nvPr userDrawn="1"/>
        </p:nvSpPr>
        <p:spPr bwMode="auto">
          <a:xfrm>
            <a:off x="3981451" y="2587625"/>
            <a:ext cx="9525" cy="20638"/>
          </a:xfrm>
          <a:custGeom>
            <a:avLst/>
            <a:gdLst>
              <a:gd name="T0" fmla="*/ 0 w 8"/>
              <a:gd name="T1" fmla="*/ 13 h 13"/>
              <a:gd name="T2" fmla="*/ 0 w 8"/>
              <a:gd name="T3" fmla="*/ 9 h 13"/>
              <a:gd name="T4" fmla="*/ 0 w 8"/>
              <a:gd name="T5" fmla="*/ 4 h 13"/>
              <a:gd name="T6" fmla="*/ 0 w 8"/>
              <a:gd name="T7" fmla="*/ 4 h 13"/>
              <a:gd name="T8" fmla="*/ 4 w 8"/>
              <a:gd name="T9" fmla="*/ 0 h 13"/>
              <a:gd name="T10" fmla="*/ 4 w 8"/>
              <a:gd name="T11" fmla="*/ 0 h 13"/>
              <a:gd name="T12" fmla="*/ 4 w 8"/>
              <a:gd name="T13" fmla="*/ 0 h 13"/>
              <a:gd name="T14" fmla="*/ 8 w 8"/>
              <a:gd name="T15" fmla="*/ 4 h 13"/>
              <a:gd name="T16" fmla="*/ 8 w 8"/>
              <a:gd name="T17" fmla="*/ 4 h 13"/>
              <a:gd name="T18" fmla="*/ 4 w 8"/>
              <a:gd name="T19" fmla="*/ 9 h 13"/>
              <a:gd name="T20" fmla="*/ 4 w 8"/>
              <a:gd name="T21" fmla="*/ 9 h 13"/>
              <a:gd name="T22" fmla="*/ 4 w 8"/>
              <a:gd name="T23" fmla="*/ 13 h 13"/>
              <a:gd name="T24" fmla="*/ 0 w 8"/>
              <a:gd name="T2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" h="13">
                <a:moveTo>
                  <a:pt x="0" y="13"/>
                </a:moveTo>
                <a:lnTo>
                  <a:pt x="0" y="9"/>
                </a:lnTo>
                <a:lnTo>
                  <a:pt x="0" y="4"/>
                </a:lnTo>
                <a:lnTo>
                  <a:pt x="0" y="4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8" y="4"/>
                </a:lnTo>
                <a:lnTo>
                  <a:pt x="8" y="4"/>
                </a:lnTo>
                <a:lnTo>
                  <a:pt x="4" y="9"/>
                </a:lnTo>
                <a:lnTo>
                  <a:pt x="4" y="9"/>
                </a:lnTo>
                <a:lnTo>
                  <a:pt x="4" y="13"/>
                </a:lnTo>
                <a:lnTo>
                  <a:pt x="0" y="13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09" name="Freeform 135">
            <a:extLst>
              <a:ext uri="{FF2B5EF4-FFF2-40B4-BE49-F238E27FC236}">
                <a16:creationId xmlns:a16="http://schemas.microsoft.com/office/drawing/2014/main" id="{82080597-8B68-4A31-8FE5-31FA00B7B346}"/>
              </a:ext>
            </a:extLst>
          </p:cNvPr>
          <p:cNvSpPr>
            <a:spLocks/>
          </p:cNvSpPr>
          <p:nvPr userDrawn="1"/>
        </p:nvSpPr>
        <p:spPr bwMode="auto">
          <a:xfrm>
            <a:off x="3813572" y="2460626"/>
            <a:ext cx="147638" cy="233363"/>
          </a:xfrm>
          <a:custGeom>
            <a:avLst/>
            <a:gdLst>
              <a:gd name="T0" fmla="*/ 5 w 29"/>
              <a:gd name="T1" fmla="*/ 33 h 33"/>
              <a:gd name="T2" fmla="*/ 3 w 29"/>
              <a:gd name="T3" fmla="*/ 32 h 33"/>
              <a:gd name="T4" fmla="*/ 5 w 29"/>
              <a:gd name="T5" fmla="*/ 31 h 33"/>
              <a:gd name="T6" fmla="*/ 2 w 29"/>
              <a:gd name="T7" fmla="*/ 32 h 33"/>
              <a:gd name="T8" fmla="*/ 2 w 29"/>
              <a:gd name="T9" fmla="*/ 31 h 33"/>
              <a:gd name="T10" fmla="*/ 2 w 29"/>
              <a:gd name="T11" fmla="*/ 30 h 33"/>
              <a:gd name="T12" fmla="*/ 0 w 29"/>
              <a:gd name="T13" fmla="*/ 29 h 33"/>
              <a:gd name="T14" fmla="*/ 3 w 29"/>
              <a:gd name="T15" fmla="*/ 28 h 33"/>
              <a:gd name="T16" fmla="*/ 1 w 29"/>
              <a:gd name="T17" fmla="*/ 27 h 33"/>
              <a:gd name="T18" fmla="*/ 1 w 29"/>
              <a:gd name="T19" fmla="*/ 26 h 33"/>
              <a:gd name="T20" fmla="*/ 4 w 29"/>
              <a:gd name="T21" fmla="*/ 25 h 33"/>
              <a:gd name="T22" fmla="*/ 5 w 29"/>
              <a:gd name="T23" fmla="*/ 23 h 33"/>
              <a:gd name="T24" fmla="*/ 5 w 29"/>
              <a:gd name="T25" fmla="*/ 23 h 33"/>
              <a:gd name="T26" fmla="*/ 6 w 29"/>
              <a:gd name="T27" fmla="*/ 20 h 33"/>
              <a:gd name="T28" fmla="*/ 9 w 29"/>
              <a:gd name="T29" fmla="*/ 19 h 33"/>
              <a:gd name="T30" fmla="*/ 7 w 29"/>
              <a:gd name="T31" fmla="*/ 18 h 33"/>
              <a:gd name="T32" fmla="*/ 6 w 29"/>
              <a:gd name="T33" fmla="*/ 16 h 33"/>
              <a:gd name="T34" fmla="*/ 4 w 29"/>
              <a:gd name="T35" fmla="*/ 14 h 33"/>
              <a:gd name="T36" fmla="*/ 5 w 29"/>
              <a:gd name="T37" fmla="*/ 13 h 33"/>
              <a:gd name="T38" fmla="*/ 6 w 29"/>
              <a:gd name="T39" fmla="*/ 12 h 33"/>
              <a:gd name="T40" fmla="*/ 4 w 29"/>
              <a:gd name="T41" fmla="*/ 10 h 33"/>
              <a:gd name="T42" fmla="*/ 5 w 29"/>
              <a:gd name="T43" fmla="*/ 8 h 33"/>
              <a:gd name="T44" fmla="*/ 7 w 29"/>
              <a:gd name="T45" fmla="*/ 8 h 33"/>
              <a:gd name="T46" fmla="*/ 9 w 29"/>
              <a:gd name="T47" fmla="*/ 9 h 33"/>
              <a:gd name="T48" fmla="*/ 12 w 29"/>
              <a:gd name="T49" fmla="*/ 9 h 33"/>
              <a:gd name="T50" fmla="*/ 12 w 29"/>
              <a:gd name="T51" fmla="*/ 8 h 33"/>
              <a:gd name="T52" fmla="*/ 14 w 29"/>
              <a:gd name="T53" fmla="*/ 7 h 33"/>
              <a:gd name="T54" fmla="*/ 12 w 29"/>
              <a:gd name="T55" fmla="*/ 6 h 33"/>
              <a:gd name="T56" fmla="*/ 14 w 29"/>
              <a:gd name="T57" fmla="*/ 4 h 33"/>
              <a:gd name="T58" fmla="*/ 14 w 29"/>
              <a:gd name="T59" fmla="*/ 2 h 33"/>
              <a:gd name="T60" fmla="*/ 17 w 29"/>
              <a:gd name="T61" fmla="*/ 1 h 33"/>
              <a:gd name="T62" fmla="*/ 19 w 29"/>
              <a:gd name="T63" fmla="*/ 1 h 33"/>
              <a:gd name="T64" fmla="*/ 21 w 29"/>
              <a:gd name="T65" fmla="*/ 1 h 33"/>
              <a:gd name="T66" fmla="*/ 22 w 29"/>
              <a:gd name="T67" fmla="*/ 2 h 33"/>
              <a:gd name="T68" fmla="*/ 24 w 29"/>
              <a:gd name="T69" fmla="*/ 1 h 33"/>
              <a:gd name="T70" fmla="*/ 26 w 29"/>
              <a:gd name="T71" fmla="*/ 2 h 33"/>
              <a:gd name="T72" fmla="*/ 27 w 29"/>
              <a:gd name="T73" fmla="*/ 4 h 33"/>
              <a:gd name="T74" fmla="*/ 27 w 29"/>
              <a:gd name="T75" fmla="*/ 6 h 33"/>
              <a:gd name="T76" fmla="*/ 28 w 29"/>
              <a:gd name="T77" fmla="*/ 6 h 33"/>
              <a:gd name="T78" fmla="*/ 29 w 29"/>
              <a:gd name="T79" fmla="*/ 9 h 33"/>
              <a:gd name="T80" fmla="*/ 27 w 29"/>
              <a:gd name="T81" fmla="*/ 11 h 33"/>
              <a:gd name="T82" fmla="*/ 25 w 29"/>
              <a:gd name="T83" fmla="*/ 12 h 33"/>
              <a:gd name="T84" fmla="*/ 24 w 29"/>
              <a:gd name="T85" fmla="*/ 13 h 33"/>
              <a:gd name="T86" fmla="*/ 25 w 29"/>
              <a:gd name="T87" fmla="*/ 16 h 33"/>
              <a:gd name="T88" fmla="*/ 25 w 29"/>
              <a:gd name="T89" fmla="*/ 19 h 33"/>
              <a:gd name="T90" fmla="*/ 24 w 29"/>
              <a:gd name="T91" fmla="*/ 24 h 33"/>
              <a:gd name="T92" fmla="*/ 22 w 29"/>
              <a:gd name="T93" fmla="*/ 27 h 33"/>
              <a:gd name="T94" fmla="*/ 21 w 29"/>
              <a:gd name="T95" fmla="*/ 29 h 33"/>
              <a:gd name="T96" fmla="*/ 19 w 29"/>
              <a:gd name="T97" fmla="*/ 29 h 33"/>
              <a:gd name="T98" fmla="*/ 17 w 29"/>
              <a:gd name="T99" fmla="*/ 29 h 33"/>
              <a:gd name="T100" fmla="*/ 15 w 29"/>
              <a:gd name="T101" fmla="*/ 30 h 33"/>
              <a:gd name="T102" fmla="*/ 12 w 29"/>
              <a:gd name="T103" fmla="*/ 31 h 33"/>
              <a:gd name="T104" fmla="*/ 11 w 29"/>
              <a:gd name="T105" fmla="*/ 31 h 33"/>
              <a:gd name="T106" fmla="*/ 10 w 29"/>
              <a:gd name="T107" fmla="*/ 33 h 33"/>
              <a:gd name="T108" fmla="*/ 6 w 29"/>
              <a:gd name="T109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9" h="33">
                <a:moveTo>
                  <a:pt x="6" y="33"/>
                </a:moveTo>
                <a:cubicBezTo>
                  <a:pt x="6" y="33"/>
                  <a:pt x="6" y="33"/>
                  <a:pt x="6" y="33"/>
                </a:cubicBezTo>
                <a:cubicBezTo>
                  <a:pt x="5" y="33"/>
                  <a:pt x="5" y="33"/>
                  <a:pt x="5" y="33"/>
                </a:cubicBezTo>
                <a:cubicBezTo>
                  <a:pt x="5" y="33"/>
                  <a:pt x="5" y="33"/>
                  <a:pt x="5" y="33"/>
                </a:cubicBezTo>
                <a:cubicBezTo>
                  <a:pt x="4" y="33"/>
                  <a:pt x="4" y="33"/>
                  <a:pt x="4" y="33"/>
                </a:cubicBezTo>
                <a:cubicBezTo>
                  <a:pt x="3" y="33"/>
                  <a:pt x="3" y="33"/>
                  <a:pt x="3" y="33"/>
                </a:cubicBezTo>
                <a:cubicBezTo>
                  <a:pt x="3" y="33"/>
                  <a:pt x="3" y="33"/>
                  <a:pt x="3" y="33"/>
                </a:cubicBezTo>
                <a:cubicBezTo>
                  <a:pt x="3" y="32"/>
                  <a:pt x="3" y="32"/>
                  <a:pt x="3" y="32"/>
                </a:cubicBezTo>
                <a:cubicBezTo>
                  <a:pt x="4" y="32"/>
                  <a:pt x="4" y="32"/>
                  <a:pt x="4" y="32"/>
                </a:cubicBezTo>
                <a:cubicBezTo>
                  <a:pt x="4" y="32"/>
                  <a:pt x="4" y="32"/>
                  <a:pt x="4" y="32"/>
                </a:cubicBezTo>
                <a:cubicBezTo>
                  <a:pt x="5" y="31"/>
                  <a:pt x="5" y="31"/>
                  <a:pt x="5" y="31"/>
                </a:cubicBezTo>
                <a:cubicBezTo>
                  <a:pt x="5" y="31"/>
                  <a:pt x="5" y="31"/>
                  <a:pt x="5" y="31"/>
                </a:cubicBezTo>
                <a:cubicBezTo>
                  <a:pt x="4" y="31"/>
                  <a:pt x="4" y="31"/>
                  <a:pt x="4" y="31"/>
                </a:cubicBezTo>
                <a:cubicBezTo>
                  <a:pt x="4" y="31"/>
                  <a:pt x="4" y="32"/>
                  <a:pt x="4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2" y="32"/>
                  <a:pt x="2" y="32"/>
                  <a:pt x="2" y="32"/>
                </a:cubicBezTo>
                <a:cubicBezTo>
                  <a:pt x="2" y="32"/>
                  <a:pt x="2" y="32"/>
                  <a:pt x="2" y="32"/>
                </a:cubicBezTo>
                <a:cubicBezTo>
                  <a:pt x="1" y="32"/>
                  <a:pt x="1" y="32"/>
                  <a:pt x="1" y="32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1"/>
                  <a:pt x="2" y="31"/>
                  <a:pt x="2" y="31"/>
                </a:cubicBezTo>
                <a:cubicBezTo>
                  <a:pt x="2" y="31"/>
                  <a:pt x="3" y="31"/>
                  <a:pt x="3" y="31"/>
                </a:cubicBezTo>
                <a:cubicBezTo>
                  <a:pt x="4" y="30"/>
                  <a:pt x="4" y="30"/>
                  <a:pt x="4" y="30"/>
                </a:cubicBezTo>
                <a:cubicBezTo>
                  <a:pt x="4" y="30"/>
                  <a:pt x="4" y="30"/>
                  <a:pt x="3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1" y="29"/>
                  <a:pt x="0" y="29"/>
                  <a:pt x="0" y="29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1" y="28"/>
                </a:cubicBezTo>
                <a:cubicBezTo>
                  <a:pt x="1" y="28"/>
                  <a:pt x="1" y="28"/>
                  <a:pt x="2" y="28"/>
                </a:cubicBezTo>
                <a:cubicBezTo>
                  <a:pt x="2" y="28"/>
                  <a:pt x="3" y="28"/>
                  <a:pt x="3" y="28"/>
                </a:cubicBezTo>
                <a:cubicBezTo>
                  <a:pt x="3" y="27"/>
                  <a:pt x="3" y="27"/>
                  <a:pt x="3" y="27"/>
                </a:cubicBezTo>
                <a:cubicBezTo>
                  <a:pt x="2" y="27"/>
                  <a:pt x="2" y="27"/>
                  <a:pt x="2" y="27"/>
                </a:cubicBezTo>
                <a:cubicBezTo>
                  <a:pt x="2" y="27"/>
                  <a:pt x="2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2" y="26"/>
                  <a:pt x="2" y="26"/>
                  <a:pt x="2" y="26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26"/>
                  <a:pt x="4" y="26"/>
                  <a:pt x="4" y="25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4"/>
                  <a:pt x="4" y="24"/>
                  <a:pt x="4" y="24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4" y="23"/>
                  <a:pt x="5" y="22"/>
                </a:cubicBezTo>
                <a:cubicBezTo>
                  <a:pt x="5" y="21"/>
                  <a:pt x="6" y="21"/>
                  <a:pt x="6" y="21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0"/>
                  <a:pt x="6" y="20"/>
                  <a:pt x="6" y="20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19"/>
                  <a:pt x="8" y="19"/>
                  <a:pt x="8" y="18"/>
                </a:cubicBezTo>
                <a:cubicBezTo>
                  <a:pt x="8" y="18"/>
                  <a:pt x="9" y="19"/>
                  <a:pt x="9" y="19"/>
                </a:cubicBezTo>
                <a:cubicBezTo>
                  <a:pt x="9" y="18"/>
                  <a:pt x="9" y="18"/>
                  <a:pt x="9" y="18"/>
                </a:cubicBezTo>
                <a:cubicBezTo>
                  <a:pt x="9" y="18"/>
                  <a:pt x="9" y="18"/>
                  <a:pt x="9" y="18"/>
                </a:cubicBezTo>
                <a:cubicBezTo>
                  <a:pt x="9" y="18"/>
                  <a:pt x="9" y="17"/>
                  <a:pt x="9" y="17"/>
                </a:cubicBezTo>
                <a:cubicBezTo>
                  <a:pt x="8" y="17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6" y="17"/>
                  <a:pt x="6" y="17"/>
                  <a:pt x="6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6" y="16"/>
                  <a:pt x="6" y="16"/>
                  <a:pt x="6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5" y="10"/>
                  <a:pt x="5" y="10"/>
                </a:cubicBezTo>
                <a:cubicBezTo>
                  <a:pt x="5" y="9"/>
                  <a:pt x="5" y="9"/>
                  <a:pt x="5" y="9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6" y="8"/>
                  <a:pt x="6" y="8"/>
                </a:cubicBezTo>
                <a:cubicBezTo>
                  <a:pt x="6" y="8"/>
                  <a:pt x="6" y="8"/>
                  <a:pt x="6" y="8"/>
                </a:cubicBezTo>
                <a:cubicBezTo>
                  <a:pt x="6" y="8"/>
                  <a:pt x="6" y="8"/>
                  <a:pt x="6" y="8"/>
                </a:cubicBezTo>
                <a:cubicBezTo>
                  <a:pt x="7" y="8"/>
                  <a:pt x="7" y="8"/>
                  <a:pt x="7" y="8"/>
                </a:cubicBezTo>
                <a:cubicBezTo>
                  <a:pt x="8" y="8"/>
                  <a:pt x="8" y="8"/>
                  <a:pt x="8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9"/>
                  <a:pt x="9" y="9"/>
                  <a:pt x="9" y="9"/>
                </a:cubicBezTo>
                <a:cubicBezTo>
                  <a:pt x="9" y="9"/>
                  <a:pt x="9" y="9"/>
                  <a:pt x="9" y="9"/>
                </a:cubicBezTo>
                <a:cubicBezTo>
                  <a:pt x="10" y="9"/>
                  <a:pt x="10" y="9"/>
                  <a:pt x="10" y="9"/>
                </a:cubicBezTo>
                <a:cubicBezTo>
                  <a:pt x="10" y="8"/>
                  <a:pt x="10" y="8"/>
                  <a:pt x="10" y="8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7"/>
                  <a:pt x="13" y="7"/>
                  <a:pt x="13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4" y="6"/>
                  <a:pt x="14" y="6"/>
                </a:cubicBezTo>
                <a:cubicBezTo>
                  <a:pt x="14" y="6"/>
                  <a:pt x="13" y="6"/>
                  <a:pt x="13" y="6"/>
                </a:cubicBezTo>
                <a:cubicBezTo>
                  <a:pt x="12" y="6"/>
                  <a:pt x="12" y="6"/>
                  <a:pt x="12" y="6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4"/>
                </a:cubicBezTo>
                <a:cubicBezTo>
                  <a:pt x="13" y="4"/>
                  <a:pt x="14" y="4"/>
                  <a:pt x="14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4" y="4"/>
                  <a:pt x="14" y="3"/>
                  <a:pt x="14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2"/>
                  <a:pt x="14" y="2"/>
                  <a:pt x="14" y="2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0"/>
                  <a:pt x="19" y="0"/>
                  <a:pt x="19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2"/>
                  <a:pt x="22" y="2"/>
                  <a:pt x="22" y="2"/>
                </a:cubicBezTo>
                <a:cubicBezTo>
                  <a:pt x="22" y="2"/>
                  <a:pt x="22" y="2"/>
                  <a:pt x="22" y="2"/>
                </a:cubicBezTo>
                <a:cubicBezTo>
                  <a:pt x="23" y="2"/>
                  <a:pt x="23" y="2"/>
                  <a:pt x="23" y="2"/>
                </a:cubicBezTo>
                <a:cubicBezTo>
                  <a:pt x="23" y="1"/>
                  <a:pt x="23" y="1"/>
                  <a:pt x="23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4"/>
                  <a:pt x="26" y="4"/>
                  <a:pt x="26" y="4"/>
                </a:cubicBezTo>
                <a:cubicBezTo>
                  <a:pt x="27" y="4"/>
                  <a:pt x="27" y="4"/>
                  <a:pt x="27" y="4"/>
                </a:cubicBezTo>
                <a:cubicBezTo>
                  <a:pt x="27" y="4"/>
                  <a:pt x="27" y="4"/>
                  <a:pt x="27" y="4"/>
                </a:cubicBezTo>
                <a:cubicBezTo>
                  <a:pt x="27" y="4"/>
                  <a:pt x="27" y="5"/>
                  <a:pt x="27" y="5"/>
                </a:cubicBezTo>
                <a:cubicBezTo>
                  <a:pt x="27" y="5"/>
                  <a:pt x="28" y="5"/>
                  <a:pt x="28" y="5"/>
                </a:cubicBezTo>
                <a:cubicBezTo>
                  <a:pt x="28" y="6"/>
                  <a:pt x="28" y="6"/>
                  <a:pt x="28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8" y="7"/>
                  <a:pt x="28" y="7"/>
                  <a:pt x="28" y="7"/>
                </a:cubicBezTo>
                <a:cubicBezTo>
                  <a:pt x="28" y="6"/>
                  <a:pt x="28" y="6"/>
                  <a:pt x="28" y="6"/>
                </a:cubicBezTo>
                <a:cubicBezTo>
                  <a:pt x="29" y="7"/>
                  <a:pt x="29" y="7"/>
                  <a:pt x="29" y="7"/>
                </a:cubicBezTo>
                <a:cubicBezTo>
                  <a:pt x="29" y="7"/>
                  <a:pt x="29" y="7"/>
                  <a:pt x="29" y="7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9"/>
                  <a:pt x="29" y="9"/>
                  <a:pt x="29" y="9"/>
                </a:cubicBezTo>
                <a:cubicBezTo>
                  <a:pt x="29" y="10"/>
                  <a:pt x="29" y="10"/>
                  <a:pt x="29" y="10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11"/>
                  <a:pt x="28" y="11"/>
                  <a:pt x="28" y="11"/>
                </a:cubicBezTo>
                <a:cubicBezTo>
                  <a:pt x="28" y="11"/>
                  <a:pt x="27" y="11"/>
                  <a:pt x="27" y="11"/>
                </a:cubicBezTo>
                <a:cubicBezTo>
                  <a:pt x="27" y="11"/>
                  <a:pt x="27" y="10"/>
                  <a:pt x="26" y="11"/>
                </a:cubicBezTo>
                <a:cubicBezTo>
                  <a:pt x="26" y="11"/>
                  <a:pt x="26" y="12"/>
                  <a:pt x="26" y="12"/>
                </a:cubicBezTo>
                <a:cubicBezTo>
                  <a:pt x="26" y="12"/>
                  <a:pt x="26" y="12"/>
                  <a:pt x="26" y="12"/>
                </a:cubicBezTo>
                <a:cubicBezTo>
                  <a:pt x="25" y="12"/>
                  <a:pt x="25" y="12"/>
                  <a:pt x="25" y="12"/>
                </a:cubicBezTo>
                <a:cubicBezTo>
                  <a:pt x="25" y="12"/>
                  <a:pt x="25" y="12"/>
                  <a:pt x="25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3"/>
                  <a:pt x="24" y="13"/>
                  <a:pt x="24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24" y="14"/>
                  <a:pt x="24" y="14"/>
                  <a:pt x="24" y="14"/>
                </a:cubicBezTo>
                <a:cubicBezTo>
                  <a:pt x="24" y="14"/>
                  <a:pt x="24" y="14"/>
                  <a:pt x="24" y="15"/>
                </a:cubicBezTo>
                <a:cubicBezTo>
                  <a:pt x="24" y="16"/>
                  <a:pt x="25" y="16"/>
                  <a:pt x="25" y="16"/>
                </a:cubicBezTo>
                <a:cubicBezTo>
                  <a:pt x="25" y="16"/>
                  <a:pt x="25" y="16"/>
                  <a:pt x="25" y="17"/>
                </a:cubicBezTo>
                <a:cubicBezTo>
                  <a:pt x="25" y="17"/>
                  <a:pt x="25" y="18"/>
                  <a:pt x="25" y="18"/>
                </a:cubicBezTo>
                <a:cubicBezTo>
                  <a:pt x="25" y="18"/>
                  <a:pt x="25" y="18"/>
                  <a:pt x="25" y="18"/>
                </a:cubicBezTo>
                <a:cubicBezTo>
                  <a:pt x="25" y="19"/>
                  <a:pt x="25" y="19"/>
                  <a:pt x="25" y="19"/>
                </a:cubicBezTo>
                <a:cubicBezTo>
                  <a:pt x="25" y="21"/>
                  <a:pt x="25" y="21"/>
                  <a:pt x="25" y="21"/>
                </a:cubicBezTo>
                <a:cubicBezTo>
                  <a:pt x="25" y="22"/>
                  <a:pt x="25" y="22"/>
                  <a:pt x="25" y="22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5"/>
                  <a:pt x="24" y="25"/>
                  <a:pt x="24" y="25"/>
                </a:cubicBezTo>
                <a:cubicBezTo>
                  <a:pt x="24" y="25"/>
                  <a:pt x="24" y="25"/>
                  <a:pt x="24" y="25"/>
                </a:cubicBezTo>
                <a:cubicBezTo>
                  <a:pt x="23" y="26"/>
                  <a:pt x="23" y="26"/>
                  <a:pt x="23" y="26"/>
                </a:cubicBezTo>
                <a:cubicBezTo>
                  <a:pt x="22" y="27"/>
                  <a:pt x="22" y="27"/>
                  <a:pt x="22" y="27"/>
                </a:cubicBezTo>
                <a:cubicBezTo>
                  <a:pt x="22" y="28"/>
                  <a:pt x="22" y="28"/>
                  <a:pt x="22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3" y="28"/>
                  <a:pt x="22" y="28"/>
                  <a:pt x="22" y="29"/>
                </a:cubicBezTo>
                <a:cubicBezTo>
                  <a:pt x="22" y="29"/>
                  <a:pt x="21" y="29"/>
                  <a:pt x="21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1" y="28"/>
                  <a:pt x="21" y="28"/>
                  <a:pt x="21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9"/>
                  <a:pt x="19" y="29"/>
                </a:cubicBezTo>
                <a:cubicBezTo>
                  <a:pt x="19" y="29"/>
                  <a:pt x="19" y="28"/>
                  <a:pt x="19" y="28"/>
                </a:cubicBezTo>
                <a:cubicBezTo>
                  <a:pt x="19" y="29"/>
                  <a:pt x="19" y="29"/>
                  <a:pt x="19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16" y="29"/>
                  <a:pt x="16" y="29"/>
                  <a:pt x="16" y="29"/>
                </a:cubicBezTo>
                <a:cubicBezTo>
                  <a:pt x="16" y="29"/>
                  <a:pt x="16" y="29"/>
                  <a:pt x="16" y="29"/>
                </a:cubicBezTo>
                <a:cubicBezTo>
                  <a:pt x="16" y="30"/>
                  <a:pt x="16" y="30"/>
                  <a:pt x="16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4" y="30"/>
                  <a:pt x="14" y="30"/>
                  <a:pt x="14" y="30"/>
                </a:cubicBezTo>
                <a:cubicBezTo>
                  <a:pt x="13" y="31"/>
                  <a:pt x="13" y="31"/>
                  <a:pt x="13" y="31"/>
                </a:cubicBezTo>
                <a:cubicBezTo>
                  <a:pt x="13" y="31"/>
                  <a:pt x="13" y="31"/>
                  <a:pt x="13" y="31"/>
                </a:cubicBezTo>
                <a:cubicBezTo>
                  <a:pt x="12" y="31"/>
                  <a:pt x="12" y="31"/>
                  <a:pt x="12" y="31"/>
                </a:cubicBezTo>
                <a:cubicBezTo>
                  <a:pt x="12" y="30"/>
                  <a:pt x="12" y="30"/>
                  <a:pt x="12" y="30"/>
                </a:cubicBezTo>
                <a:cubicBezTo>
                  <a:pt x="12" y="30"/>
                  <a:pt x="12" y="30"/>
                  <a:pt x="12" y="30"/>
                </a:cubicBezTo>
                <a:cubicBezTo>
                  <a:pt x="11" y="30"/>
                  <a:pt x="11" y="30"/>
                  <a:pt x="11" y="30"/>
                </a:cubicBezTo>
                <a:cubicBezTo>
                  <a:pt x="11" y="31"/>
                  <a:pt x="11" y="31"/>
                  <a:pt x="11" y="31"/>
                </a:cubicBezTo>
                <a:cubicBezTo>
                  <a:pt x="11" y="31"/>
                  <a:pt x="11" y="31"/>
                  <a:pt x="11" y="31"/>
                </a:cubicBezTo>
                <a:cubicBezTo>
                  <a:pt x="11" y="32"/>
                  <a:pt x="11" y="32"/>
                  <a:pt x="11" y="32"/>
                </a:cubicBezTo>
                <a:cubicBezTo>
                  <a:pt x="10" y="32"/>
                  <a:pt x="10" y="32"/>
                  <a:pt x="10" y="32"/>
                </a:cubicBezTo>
                <a:cubicBezTo>
                  <a:pt x="10" y="33"/>
                  <a:pt x="10" y="33"/>
                  <a:pt x="10" y="33"/>
                </a:cubicBezTo>
                <a:cubicBezTo>
                  <a:pt x="10" y="33"/>
                  <a:pt x="11" y="32"/>
                  <a:pt x="9" y="33"/>
                </a:cubicBezTo>
                <a:cubicBezTo>
                  <a:pt x="8" y="33"/>
                  <a:pt x="8" y="33"/>
                  <a:pt x="8" y="33"/>
                </a:cubicBezTo>
                <a:cubicBezTo>
                  <a:pt x="7" y="33"/>
                  <a:pt x="7" y="33"/>
                  <a:pt x="7" y="33"/>
                </a:cubicBezTo>
                <a:lnTo>
                  <a:pt x="6" y="33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10" name="Freeform 136">
            <a:extLst>
              <a:ext uri="{FF2B5EF4-FFF2-40B4-BE49-F238E27FC236}">
                <a16:creationId xmlns:a16="http://schemas.microsoft.com/office/drawing/2014/main" id="{19D1FB3E-864A-4D00-BEA6-7B88D643C43B}"/>
              </a:ext>
            </a:extLst>
          </p:cNvPr>
          <p:cNvSpPr>
            <a:spLocks/>
          </p:cNvSpPr>
          <p:nvPr userDrawn="1"/>
        </p:nvSpPr>
        <p:spPr bwMode="auto">
          <a:xfrm>
            <a:off x="3889772" y="2466975"/>
            <a:ext cx="71438" cy="77788"/>
          </a:xfrm>
          <a:custGeom>
            <a:avLst/>
            <a:gdLst>
              <a:gd name="T0" fmla="*/ 1 w 14"/>
              <a:gd name="T1" fmla="*/ 4 h 11"/>
              <a:gd name="T2" fmla="*/ 4 w 14"/>
              <a:gd name="T3" fmla="*/ 3 h 11"/>
              <a:gd name="T4" fmla="*/ 4 w 14"/>
              <a:gd name="T5" fmla="*/ 2 h 11"/>
              <a:gd name="T6" fmla="*/ 6 w 14"/>
              <a:gd name="T7" fmla="*/ 1 h 11"/>
              <a:gd name="T8" fmla="*/ 7 w 14"/>
              <a:gd name="T9" fmla="*/ 1 h 11"/>
              <a:gd name="T10" fmla="*/ 8 w 14"/>
              <a:gd name="T11" fmla="*/ 1 h 11"/>
              <a:gd name="T12" fmla="*/ 8 w 14"/>
              <a:gd name="T13" fmla="*/ 0 h 11"/>
              <a:gd name="T14" fmla="*/ 9 w 14"/>
              <a:gd name="T15" fmla="*/ 0 h 11"/>
              <a:gd name="T16" fmla="*/ 9 w 14"/>
              <a:gd name="T17" fmla="*/ 0 h 11"/>
              <a:gd name="T18" fmla="*/ 10 w 14"/>
              <a:gd name="T19" fmla="*/ 0 h 11"/>
              <a:gd name="T20" fmla="*/ 10 w 14"/>
              <a:gd name="T21" fmla="*/ 0 h 11"/>
              <a:gd name="T22" fmla="*/ 11 w 14"/>
              <a:gd name="T23" fmla="*/ 1 h 11"/>
              <a:gd name="T24" fmla="*/ 11 w 14"/>
              <a:gd name="T25" fmla="*/ 1 h 11"/>
              <a:gd name="T26" fmla="*/ 11 w 14"/>
              <a:gd name="T27" fmla="*/ 2 h 11"/>
              <a:gd name="T28" fmla="*/ 11 w 14"/>
              <a:gd name="T29" fmla="*/ 3 h 11"/>
              <a:gd name="T30" fmla="*/ 12 w 14"/>
              <a:gd name="T31" fmla="*/ 3 h 11"/>
              <a:gd name="T32" fmla="*/ 12 w 14"/>
              <a:gd name="T33" fmla="*/ 3 h 11"/>
              <a:gd name="T34" fmla="*/ 12 w 14"/>
              <a:gd name="T35" fmla="*/ 4 h 11"/>
              <a:gd name="T36" fmla="*/ 13 w 14"/>
              <a:gd name="T37" fmla="*/ 4 h 11"/>
              <a:gd name="T38" fmla="*/ 13 w 14"/>
              <a:gd name="T39" fmla="*/ 5 h 11"/>
              <a:gd name="T40" fmla="*/ 12 w 14"/>
              <a:gd name="T41" fmla="*/ 5 h 11"/>
              <a:gd name="T42" fmla="*/ 12 w 14"/>
              <a:gd name="T43" fmla="*/ 5 h 11"/>
              <a:gd name="T44" fmla="*/ 12 w 14"/>
              <a:gd name="T45" fmla="*/ 5 h 11"/>
              <a:gd name="T46" fmla="*/ 13 w 14"/>
              <a:gd name="T47" fmla="*/ 6 h 11"/>
              <a:gd name="T48" fmla="*/ 13 w 14"/>
              <a:gd name="T49" fmla="*/ 5 h 11"/>
              <a:gd name="T50" fmla="*/ 14 w 14"/>
              <a:gd name="T51" fmla="*/ 6 h 11"/>
              <a:gd name="T52" fmla="*/ 14 w 14"/>
              <a:gd name="T53" fmla="*/ 6 h 11"/>
              <a:gd name="T54" fmla="*/ 14 w 14"/>
              <a:gd name="T55" fmla="*/ 7 h 11"/>
              <a:gd name="T56" fmla="*/ 14 w 14"/>
              <a:gd name="T57" fmla="*/ 8 h 11"/>
              <a:gd name="T58" fmla="*/ 14 w 14"/>
              <a:gd name="T59" fmla="*/ 9 h 11"/>
              <a:gd name="T60" fmla="*/ 13 w 14"/>
              <a:gd name="T61" fmla="*/ 9 h 11"/>
              <a:gd name="T62" fmla="*/ 13 w 14"/>
              <a:gd name="T63" fmla="*/ 10 h 11"/>
              <a:gd name="T64" fmla="*/ 12 w 14"/>
              <a:gd name="T65" fmla="*/ 10 h 11"/>
              <a:gd name="T66" fmla="*/ 11 w 14"/>
              <a:gd name="T67" fmla="*/ 10 h 11"/>
              <a:gd name="T68" fmla="*/ 11 w 14"/>
              <a:gd name="T69" fmla="*/ 11 h 11"/>
              <a:gd name="T70" fmla="*/ 11 w 14"/>
              <a:gd name="T71" fmla="*/ 11 h 11"/>
              <a:gd name="T72" fmla="*/ 10 w 14"/>
              <a:gd name="T73" fmla="*/ 11 h 11"/>
              <a:gd name="T74" fmla="*/ 10 w 14"/>
              <a:gd name="T75" fmla="*/ 11 h 11"/>
              <a:gd name="T76" fmla="*/ 9 w 14"/>
              <a:gd name="T77" fmla="*/ 10 h 11"/>
              <a:gd name="T78" fmla="*/ 8 w 14"/>
              <a:gd name="T79" fmla="*/ 11 h 11"/>
              <a:gd name="T80" fmla="*/ 7 w 14"/>
              <a:gd name="T81" fmla="*/ 9 h 11"/>
              <a:gd name="T82" fmla="*/ 6 w 14"/>
              <a:gd name="T83" fmla="*/ 8 h 11"/>
              <a:gd name="T84" fmla="*/ 6 w 14"/>
              <a:gd name="T85" fmla="*/ 7 h 11"/>
              <a:gd name="T86" fmla="*/ 5 w 14"/>
              <a:gd name="T87" fmla="*/ 8 h 11"/>
              <a:gd name="T88" fmla="*/ 5 w 14"/>
              <a:gd name="T89" fmla="*/ 9 h 11"/>
              <a:gd name="T90" fmla="*/ 4 w 14"/>
              <a:gd name="T91" fmla="*/ 9 h 11"/>
              <a:gd name="T92" fmla="*/ 3 w 14"/>
              <a:gd name="T93" fmla="*/ 10 h 11"/>
              <a:gd name="T94" fmla="*/ 1 w 14"/>
              <a:gd name="T95" fmla="*/ 8 h 11"/>
              <a:gd name="T96" fmla="*/ 1 w 14"/>
              <a:gd name="T97" fmla="*/ 8 h 11"/>
              <a:gd name="T98" fmla="*/ 0 w 14"/>
              <a:gd name="T99" fmla="*/ 8 h 11"/>
              <a:gd name="T100" fmla="*/ 0 w 14"/>
              <a:gd name="T101" fmla="*/ 7 h 11"/>
              <a:gd name="T102" fmla="*/ 2 w 14"/>
              <a:gd name="T103" fmla="*/ 6 h 11"/>
              <a:gd name="T104" fmla="*/ 2 w 14"/>
              <a:gd name="T105" fmla="*/ 5 h 11"/>
              <a:gd name="T106" fmla="*/ 1 w 14"/>
              <a:gd name="T107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" h="11">
                <a:moveTo>
                  <a:pt x="1" y="4"/>
                </a:moveTo>
                <a:cubicBezTo>
                  <a:pt x="2" y="4"/>
                  <a:pt x="3" y="4"/>
                  <a:pt x="4" y="3"/>
                </a:cubicBezTo>
                <a:cubicBezTo>
                  <a:pt x="4" y="3"/>
                  <a:pt x="4" y="2"/>
                  <a:pt x="4" y="2"/>
                </a:cubicBezTo>
                <a:cubicBezTo>
                  <a:pt x="5" y="1"/>
                  <a:pt x="5" y="2"/>
                  <a:pt x="6" y="1"/>
                </a:cubicBezTo>
                <a:cubicBezTo>
                  <a:pt x="6" y="1"/>
                  <a:pt x="7" y="1"/>
                  <a:pt x="7" y="1"/>
                </a:cubicBezTo>
                <a:cubicBezTo>
                  <a:pt x="8" y="1"/>
                  <a:pt x="8" y="1"/>
                  <a:pt x="8" y="1"/>
                </a:cubicBezTo>
                <a:cubicBezTo>
                  <a:pt x="8" y="0"/>
                  <a:pt x="8" y="0"/>
                  <a:pt x="8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4"/>
                  <a:pt x="12" y="4"/>
                </a:cubicBezTo>
                <a:cubicBezTo>
                  <a:pt x="12" y="4"/>
                  <a:pt x="13" y="4"/>
                  <a:pt x="13" y="4"/>
                </a:cubicBezTo>
                <a:cubicBezTo>
                  <a:pt x="13" y="5"/>
                  <a:pt x="13" y="5"/>
                  <a:pt x="13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5"/>
                  <a:pt x="13" y="5"/>
                  <a:pt x="13" y="5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8"/>
                  <a:pt x="14" y="8"/>
                  <a:pt x="14" y="8"/>
                </a:cubicBezTo>
                <a:cubicBezTo>
                  <a:pt x="14" y="9"/>
                  <a:pt x="14" y="9"/>
                  <a:pt x="14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2" y="10"/>
                  <a:pt x="12" y="10"/>
                </a:cubicBezTo>
                <a:cubicBezTo>
                  <a:pt x="12" y="10"/>
                  <a:pt x="12" y="9"/>
                  <a:pt x="11" y="10"/>
                </a:cubicBezTo>
                <a:cubicBezTo>
                  <a:pt x="11" y="10"/>
                  <a:pt x="11" y="11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11"/>
                  <a:pt x="10" y="10"/>
                  <a:pt x="9" y="10"/>
                </a:cubicBezTo>
                <a:cubicBezTo>
                  <a:pt x="9" y="10"/>
                  <a:pt x="8" y="11"/>
                  <a:pt x="8" y="11"/>
                </a:cubicBezTo>
                <a:cubicBezTo>
                  <a:pt x="7" y="11"/>
                  <a:pt x="7" y="10"/>
                  <a:pt x="7" y="9"/>
                </a:cubicBezTo>
                <a:cubicBezTo>
                  <a:pt x="7" y="9"/>
                  <a:pt x="6" y="9"/>
                  <a:pt x="6" y="8"/>
                </a:cubicBezTo>
                <a:cubicBezTo>
                  <a:pt x="6" y="8"/>
                  <a:pt x="6" y="7"/>
                  <a:pt x="6" y="7"/>
                </a:cubicBezTo>
                <a:cubicBezTo>
                  <a:pt x="5" y="7"/>
                  <a:pt x="5" y="8"/>
                  <a:pt x="5" y="8"/>
                </a:cubicBezTo>
                <a:cubicBezTo>
                  <a:pt x="5" y="8"/>
                  <a:pt x="5" y="9"/>
                  <a:pt x="5" y="9"/>
                </a:cubicBezTo>
                <a:cubicBezTo>
                  <a:pt x="5" y="9"/>
                  <a:pt x="5" y="9"/>
                  <a:pt x="4" y="9"/>
                </a:cubicBezTo>
                <a:cubicBezTo>
                  <a:pt x="4" y="9"/>
                  <a:pt x="4" y="10"/>
                  <a:pt x="3" y="10"/>
                </a:cubicBezTo>
                <a:cubicBezTo>
                  <a:pt x="2" y="10"/>
                  <a:pt x="2" y="9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0" y="8"/>
                  <a:pt x="0" y="8"/>
                </a:cubicBezTo>
                <a:cubicBezTo>
                  <a:pt x="0" y="7"/>
                  <a:pt x="0" y="7"/>
                  <a:pt x="0" y="7"/>
                </a:cubicBezTo>
                <a:cubicBezTo>
                  <a:pt x="0" y="6"/>
                  <a:pt x="1" y="6"/>
                  <a:pt x="2" y="6"/>
                </a:cubicBezTo>
                <a:cubicBezTo>
                  <a:pt x="2" y="6"/>
                  <a:pt x="2" y="5"/>
                  <a:pt x="2" y="5"/>
                </a:cubicBezTo>
                <a:cubicBezTo>
                  <a:pt x="2" y="5"/>
                  <a:pt x="1" y="5"/>
                  <a:pt x="1" y="4"/>
                </a:cubicBezTo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11" name="Freeform 137">
            <a:extLst>
              <a:ext uri="{FF2B5EF4-FFF2-40B4-BE49-F238E27FC236}">
                <a16:creationId xmlns:a16="http://schemas.microsoft.com/office/drawing/2014/main" id="{399CC7B5-D0A6-41F2-8478-423D4B78F30A}"/>
              </a:ext>
            </a:extLst>
          </p:cNvPr>
          <p:cNvSpPr>
            <a:spLocks/>
          </p:cNvSpPr>
          <p:nvPr userDrawn="1"/>
        </p:nvSpPr>
        <p:spPr bwMode="auto">
          <a:xfrm>
            <a:off x="3889772" y="2466975"/>
            <a:ext cx="71438" cy="77788"/>
          </a:xfrm>
          <a:custGeom>
            <a:avLst/>
            <a:gdLst>
              <a:gd name="T0" fmla="*/ 1 w 14"/>
              <a:gd name="T1" fmla="*/ 4 h 11"/>
              <a:gd name="T2" fmla="*/ 4 w 14"/>
              <a:gd name="T3" fmla="*/ 3 h 11"/>
              <a:gd name="T4" fmla="*/ 4 w 14"/>
              <a:gd name="T5" fmla="*/ 2 h 11"/>
              <a:gd name="T6" fmla="*/ 6 w 14"/>
              <a:gd name="T7" fmla="*/ 1 h 11"/>
              <a:gd name="T8" fmla="*/ 7 w 14"/>
              <a:gd name="T9" fmla="*/ 1 h 11"/>
              <a:gd name="T10" fmla="*/ 8 w 14"/>
              <a:gd name="T11" fmla="*/ 1 h 11"/>
              <a:gd name="T12" fmla="*/ 8 w 14"/>
              <a:gd name="T13" fmla="*/ 0 h 11"/>
              <a:gd name="T14" fmla="*/ 9 w 14"/>
              <a:gd name="T15" fmla="*/ 0 h 11"/>
              <a:gd name="T16" fmla="*/ 9 w 14"/>
              <a:gd name="T17" fmla="*/ 0 h 11"/>
              <a:gd name="T18" fmla="*/ 10 w 14"/>
              <a:gd name="T19" fmla="*/ 0 h 11"/>
              <a:gd name="T20" fmla="*/ 10 w 14"/>
              <a:gd name="T21" fmla="*/ 0 h 11"/>
              <a:gd name="T22" fmla="*/ 11 w 14"/>
              <a:gd name="T23" fmla="*/ 1 h 11"/>
              <a:gd name="T24" fmla="*/ 11 w 14"/>
              <a:gd name="T25" fmla="*/ 1 h 11"/>
              <a:gd name="T26" fmla="*/ 11 w 14"/>
              <a:gd name="T27" fmla="*/ 2 h 11"/>
              <a:gd name="T28" fmla="*/ 11 w 14"/>
              <a:gd name="T29" fmla="*/ 3 h 11"/>
              <a:gd name="T30" fmla="*/ 12 w 14"/>
              <a:gd name="T31" fmla="*/ 3 h 11"/>
              <a:gd name="T32" fmla="*/ 12 w 14"/>
              <a:gd name="T33" fmla="*/ 3 h 11"/>
              <a:gd name="T34" fmla="*/ 12 w 14"/>
              <a:gd name="T35" fmla="*/ 4 h 11"/>
              <a:gd name="T36" fmla="*/ 13 w 14"/>
              <a:gd name="T37" fmla="*/ 4 h 11"/>
              <a:gd name="T38" fmla="*/ 13 w 14"/>
              <a:gd name="T39" fmla="*/ 5 h 11"/>
              <a:gd name="T40" fmla="*/ 12 w 14"/>
              <a:gd name="T41" fmla="*/ 5 h 11"/>
              <a:gd name="T42" fmla="*/ 12 w 14"/>
              <a:gd name="T43" fmla="*/ 5 h 11"/>
              <a:gd name="T44" fmla="*/ 12 w 14"/>
              <a:gd name="T45" fmla="*/ 5 h 11"/>
              <a:gd name="T46" fmla="*/ 13 w 14"/>
              <a:gd name="T47" fmla="*/ 6 h 11"/>
              <a:gd name="T48" fmla="*/ 13 w 14"/>
              <a:gd name="T49" fmla="*/ 5 h 11"/>
              <a:gd name="T50" fmla="*/ 14 w 14"/>
              <a:gd name="T51" fmla="*/ 6 h 11"/>
              <a:gd name="T52" fmla="*/ 14 w 14"/>
              <a:gd name="T53" fmla="*/ 6 h 11"/>
              <a:gd name="T54" fmla="*/ 14 w 14"/>
              <a:gd name="T55" fmla="*/ 7 h 11"/>
              <a:gd name="T56" fmla="*/ 14 w 14"/>
              <a:gd name="T57" fmla="*/ 8 h 11"/>
              <a:gd name="T58" fmla="*/ 14 w 14"/>
              <a:gd name="T59" fmla="*/ 9 h 11"/>
              <a:gd name="T60" fmla="*/ 13 w 14"/>
              <a:gd name="T61" fmla="*/ 9 h 11"/>
              <a:gd name="T62" fmla="*/ 13 w 14"/>
              <a:gd name="T63" fmla="*/ 10 h 11"/>
              <a:gd name="T64" fmla="*/ 12 w 14"/>
              <a:gd name="T65" fmla="*/ 10 h 11"/>
              <a:gd name="T66" fmla="*/ 11 w 14"/>
              <a:gd name="T67" fmla="*/ 10 h 11"/>
              <a:gd name="T68" fmla="*/ 11 w 14"/>
              <a:gd name="T69" fmla="*/ 11 h 11"/>
              <a:gd name="T70" fmla="*/ 11 w 14"/>
              <a:gd name="T71" fmla="*/ 11 h 11"/>
              <a:gd name="T72" fmla="*/ 10 w 14"/>
              <a:gd name="T73" fmla="*/ 11 h 11"/>
              <a:gd name="T74" fmla="*/ 10 w 14"/>
              <a:gd name="T75" fmla="*/ 11 h 11"/>
              <a:gd name="T76" fmla="*/ 9 w 14"/>
              <a:gd name="T77" fmla="*/ 10 h 11"/>
              <a:gd name="T78" fmla="*/ 8 w 14"/>
              <a:gd name="T79" fmla="*/ 11 h 11"/>
              <a:gd name="T80" fmla="*/ 7 w 14"/>
              <a:gd name="T81" fmla="*/ 9 h 11"/>
              <a:gd name="T82" fmla="*/ 6 w 14"/>
              <a:gd name="T83" fmla="*/ 8 h 11"/>
              <a:gd name="T84" fmla="*/ 6 w 14"/>
              <a:gd name="T85" fmla="*/ 7 h 11"/>
              <a:gd name="T86" fmla="*/ 5 w 14"/>
              <a:gd name="T87" fmla="*/ 8 h 11"/>
              <a:gd name="T88" fmla="*/ 5 w 14"/>
              <a:gd name="T89" fmla="*/ 9 h 11"/>
              <a:gd name="T90" fmla="*/ 4 w 14"/>
              <a:gd name="T91" fmla="*/ 9 h 11"/>
              <a:gd name="T92" fmla="*/ 3 w 14"/>
              <a:gd name="T93" fmla="*/ 10 h 11"/>
              <a:gd name="T94" fmla="*/ 1 w 14"/>
              <a:gd name="T95" fmla="*/ 8 h 11"/>
              <a:gd name="T96" fmla="*/ 1 w 14"/>
              <a:gd name="T97" fmla="*/ 8 h 11"/>
              <a:gd name="T98" fmla="*/ 0 w 14"/>
              <a:gd name="T99" fmla="*/ 8 h 11"/>
              <a:gd name="T100" fmla="*/ 0 w 14"/>
              <a:gd name="T101" fmla="*/ 7 h 11"/>
              <a:gd name="T102" fmla="*/ 2 w 14"/>
              <a:gd name="T103" fmla="*/ 6 h 11"/>
              <a:gd name="T104" fmla="*/ 2 w 14"/>
              <a:gd name="T105" fmla="*/ 5 h 11"/>
              <a:gd name="T106" fmla="*/ 1 w 14"/>
              <a:gd name="T107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" h="11">
                <a:moveTo>
                  <a:pt x="1" y="4"/>
                </a:moveTo>
                <a:cubicBezTo>
                  <a:pt x="2" y="4"/>
                  <a:pt x="3" y="4"/>
                  <a:pt x="4" y="3"/>
                </a:cubicBezTo>
                <a:cubicBezTo>
                  <a:pt x="4" y="3"/>
                  <a:pt x="4" y="2"/>
                  <a:pt x="4" y="2"/>
                </a:cubicBezTo>
                <a:cubicBezTo>
                  <a:pt x="5" y="1"/>
                  <a:pt x="5" y="2"/>
                  <a:pt x="6" y="1"/>
                </a:cubicBezTo>
                <a:cubicBezTo>
                  <a:pt x="6" y="1"/>
                  <a:pt x="7" y="1"/>
                  <a:pt x="7" y="1"/>
                </a:cubicBezTo>
                <a:cubicBezTo>
                  <a:pt x="8" y="1"/>
                  <a:pt x="8" y="1"/>
                  <a:pt x="8" y="1"/>
                </a:cubicBezTo>
                <a:cubicBezTo>
                  <a:pt x="8" y="0"/>
                  <a:pt x="8" y="0"/>
                  <a:pt x="8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4"/>
                  <a:pt x="12" y="4"/>
                </a:cubicBezTo>
                <a:cubicBezTo>
                  <a:pt x="12" y="4"/>
                  <a:pt x="13" y="4"/>
                  <a:pt x="13" y="4"/>
                </a:cubicBezTo>
                <a:cubicBezTo>
                  <a:pt x="13" y="5"/>
                  <a:pt x="13" y="5"/>
                  <a:pt x="13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5"/>
                  <a:pt x="13" y="5"/>
                  <a:pt x="13" y="5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8"/>
                  <a:pt x="14" y="8"/>
                  <a:pt x="14" y="8"/>
                </a:cubicBezTo>
                <a:cubicBezTo>
                  <a:pt x="14" y="9"/>
                  <a:pt x="14" y="9"/>
                  <a:pt x="14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2" y="10"/>
                  <a:pt x="12" y="10"/>
                </a:cubicBezTo>
                <a:cubicBezTo>
                  <a:pt x="12" y="10"/>
                  <a:pt x="12" y="9"/>
                  <a:pt x="11" y="10"/>
                </a:cubicBezTo>
                <a:cubicBezTo>
                  <a:pt x="11" y="10"/>
                  <a:pt x="11" y="11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11"/>
                  <a:pt x="10" y="10"/>
                  <a:pt x="9" y="10"/>
                </a:cubicBezTo>
                <a:cubicBezTo>
                  <a:pt x="9" y="10"/>
                  <a:pt x="8" y="11"/>
                  <a:pt x="8" y="11"/>
                </a:cubicBezTo>
                <a:cubicBezTo>
                  <a:pt x="7" y="11"/>
                  <a:pt x="7" y="10"/>
                  <a:pt x="7" y="9"/>
                </a:cubicBezTo>
                <a:cubicBezTo>
                  <a:pt x="7" y="9"/>
                  <a:pt x="6" y="9"/>
                  <a:pt x="6" y="8"/>
                </a:cubicBezTo>
                <a:cubicBezTo>
                  <a:pt x="6" y="8"/>
                  <a:pt x="6" y="7"/>
                  <a:pt x="6" y="7"/>
                </a:cubicBezTo>
                <a:cubicBezTo>
                  <a:pt x="5" y="7"/>
                  <a:pt x="5" y="8"/>
                  <a:pt x="5" y="8"/>
                </a:cubicBezTo>
                <a:cubicBezTo>
                  <a:pt x="5" y="8"/>
                  <a:pt x="5" y="9"/>
                  <a:pt x="5" y="9"/>
                </a:cubicBezTo>
                <a:cubicBezTo>
                  <a:pt x="5" y="9"/>
                  <a:pt x="5" y="9"/>
                  <a:pt x="4" y="9"/>
                </a:cubicBezTo>
                <a:cubicBezTo>
                  <a:pt x="4" y="9"/>
                  <a:pt x="4" y="10"/>
                  <a:pt x="3" y="10"/>
                </a:cubicBezTo>
                <a:cubicBezTo>
                  <a:pt x="2" y="10"/>
                  <a:pt x="2" y="9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0" y="8"/>
                  <a:pt x="0" y="8"/>
                </a:cubicBezTo>
                <a:cubicBezTo>
                  <a:pt x="0" y="7"/>
                  <a:pt x="0" y="7"/>
                  <a:pt x="0" y="7"/>
                </a:cubicBezTo>
                <a:cubicBezTo>
                  <a:pt x="0" y="6"/>
                  <a:pt x="1" y="6"/>
                  <a:pt x="2" y="6"/>
                </a:cubicBezTo>
                <a:cubicBezTo>
                  <a:pt x="2" y="6"/>
                  <a:pt x="2" y="5"/>
                  <a:pt x="2" y="5"/>
                </a:cubicBezTo>
                <a:cubicBezTo>
                  <a:pt x="2" y="5"/>
                  <a:pt x="1" y="5"/>
                  <a:pt x="1" y="4"/>
                </a:cubicBezTo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12" name="Freeform 138">
            <a:extLst>
              <a:ext uri="{FF2B5EF4-FFF2-40B4-BE49-F238E27FC236}">
                <a16:creationId xmlns:a16="http://schemas.microsoft.com/office/drawing/2014/main" id="{FE33F6DB-7C98-424A-AF3F-B32292DABC7E}"/>
              </a:ext>
            </a:extLst>
          </p:cNvPr>
          <p:cNvSpPr>
            <a:spLocks/>
          </p:cNvSpPr>
          <p:nvPr userDrawn="1"/>
        </p:nvSpPr>
        <p:spPr bwMode="auto">
          <a:xfrm>
            <a:off x="4468416" y="2743200"/>
            <a:ext cx="191691" cy="127000"/>
          </a:xfrm>
          <a:custGeom>
            <a:avLst/>
            <a:gdLst>
              <a:gd name="T0" fmla="*/ 68 w 161"/>
              <a:gd name="T1" fmla="*/ 4 h 80"/>
              <a:gd name="T2" fmla="*/ 59 w 161"/>
              <a:gd name="T3" fmla="*/ 4 h 80"/>
              <a:gd name="T4" fmla="*/ 46 w 161"/>
              <a:gd name="T5" fmla="*/ 4 h 80"/>
              <a:gd name="T6" fmla="*/ 38 w 161"/>
              <a:gd name="T7" fmla="*/ 8 h 80"/>
              <a:gd name="T8" fmla="*/ 25 w 161"/>
              <a:gd name="T9" fmla="*/ 17 h 80"/>
              <a:gd name="T10" fmla="*/ 8 w 161"/>
              <a:gd name="T11" fmla="*/ 17 h 80"/>
              <a:gd name="T12" fmla="*/ 0 w 161"/>
              <a:gd name="T13" fmla="*/ 26 h 80"/>
              <a:gd name="T14" fmla="*/ 8 w 161"/>
              <a:gd name="T15" fmla="*/ 35 h 80"/>
              <a:gd name="T16" fmla="*/ 8 w 161"/>
              <a:gd name="T17" fmla="*/ 44 h 80"/>
              <a:gd name="T18" fmla="*/ 17 w 161"/>
              <a:gd name="T19" fmla="*/ 53 h 80"/>
              <a:gd name="T20" fmla="*/ 25 w 161"/>
              <a:gd name="T21" fmla="*/ 62 h 80"/>
              <a:gd name="T22" fmla="*/ 34 w 161"/>
              <a:gd name="T23" fmla="*/ 71 h 80"/>
              <a:gd name="T24" fmla="*/ 38 w 161"/>
              <a:gd name="T25" fmla="*/ 75 h 80"/>
              <a:gd name="T26" fmla="*/ 51 w 161"/>
              <a:gd name="T27" fmla="*/ 80 h 80"/>
              <a:gd name="T28" fmla="*/ 59 w 161"/>
              <a:gd name="T29" fmla="*/ 80 h 80"/>
              <a:gd name="T30" fmla="*/ 63 w 161"/>
              <a:gd name="T31" fmla="*/ 75 h 80"/>
              <a:gd name="T32" fmla="*/ 68 w 161"/>
              <a:gd name="T33" fmla="*/ 66 h 80"/>
              <a:gd name="T34" fmla="*/ 76 w 161"/>
              <a:gd name="T35" fmla="*/ 71 h 80"/>
              <a:gd name="T36" fmla="*/ 89 w 161"/>
              <a:gd name="T37" fmla="*/ 75 h 80"/>
              <a:gd name="T38" fmla="*/ 98 w 161"/>
              <a:gd name="T39" fmla="*/ 75 h 80"/>
              <a:gd name="T40" fmla="*/ 110 w 161"/>
              <a:gd name="T41" fmla="*/ 75 h 80"/>
              <a:gd name="T42" fmla="*/ 115 w 161"/>
              <a:gd name="T43" fmla="*/ 80 h 80"/>
              <a:gd name="T44" fmla="*/ 123 w 161"/>
              <a:gd name="T45" fmla="*/ 75 h 80"/>
              <a:gd name="T46" fmla="*/ 132 w 161"/>
              <a:gd name="T47" fmla="*/ 75 h 80"/>
              <a:gd name="T48" fmla="*/ 144 w 161"/>
              <a:gd name="T49" fmla="*/ 62 h 80"/>
              <a:gd name="T50" fmla="*/ 157 w 161"/>
              <a:gd name="T51" fmla="*/ 48 h 80"/>
              <a:gd name="T52" fmla="*/ 157 w 161"/>
              <a:gd name="T53" fmla="*/ 44 h 80"/>
              <a:gd name="T54" fmla="*/ 153 w 161"/>
              <a:gd name="T55" fmla="*/ 40 h 80"/>
              <a:gd name="T56" fmla="*/ 136 w 161"/>
              <a:gd name="T57" fmla="*/ 35 h 80"/>
              <a:gd name="T58" fmla="*/ 132 w 161"/>
              <a:gd name="T59" fmla="*/ 26 h 80"/>
              <a:gd name="T60" fmla="*/ 119 w 161"/>
              <a:gd name="T61" fmla="*/ 22 h 80"/>
              <a:gd name="T62" fmla="*/ 115 w 161"/>
              <a:gd name="T63" fmla="*/ 26 h 80"/>
              <a:gd name="T64" fmla="*/ 102 w 161"/>
              <a:gd name="T65" fmla="*/ 22 h 80"/>
              <a:gd name="T66" fmla="*/ 98 w 161"/>
              <a:gd name="T67" fmla="*/ 17 h 80"/>
              <a:gd name="T68" fmla="*/ 85 w 161"/>
              <a:gd name="T69" fmla="*/ 13 h 80"/>
              <a:gd name="T70" fmla="*/ 76 w 161"/>
              <a:gd name="T71" fmla="*/ 8 h 80"/>
              <a:gd name="T72" fmla="*/ 68 w 161"/>
              <a:gd name="T73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61" h="80">
                <a:moveTo>
                  <a:pt x="68" y="0"/>
                </a:moveTo>
                <a:lnTo>
                  <a:pt x="68" y="4"/>
                </a:lnTo>
                <a:lnTo>
                  <a:pt x="63" y="4"/>
                </a:lnTo>
                <a:lnTo>
                  <a:pt x="59" y="4"/>
                </a:lnTo>
                <a:lnTo>
                  <a:pt x="55" y="4"/>
                </a:lnTo>
                <a:lnTo>
                  <a:pt x="46" y="4"/>
                </a:lnTo>
                <a:lnTo>
                  <a:pt x="42" y="4"/>
                </a:lnTo>
                <a:lnTo>
                  <a:pt x="38" y="8"/>
                </a:lnTo>
                <a:lnTo>
                  <a:pt x="34" y="13"/>
                </a:lnTo>
                <a:lnTo>
                  <a:pt x="25" y="17"/>
                </a:lnTo>
                <a:lnTo>
                  <a:pt x="17" y="17"/>
                </a:lnTo>
                <a:lnTo>
                  <a:pt x="8" y="17"/>
                </a:lnTo>
                <a:lnTo>
                  <a:pt x="4" y="22"/>
                </a:lnTo>
                <a:lnTo>
                  <a:pt x="0" y="26"/>
                </a:lnTo>
                <a:lnTo>
                  <a:pt x="4" y="31"/>
                </a:lnTo>
                <a:lnTo>
                  <a:pt x="8" y="35"/>
                </a:lnTo>
                <a:lnTo>
                  <a:pt x="8" y="40"/>
                </a:lnTo>
                <a:lnTo>
                  <a:pt x="8" y="44"/>
                </a:lnTo>
                <a:lnTo>
                  <a:pt x="8" y="48"/>
                </a:lnTo>
                <a:lnTo>
                  <a:pt x="17" y="53"/>
                </a:lnTo>
                <a:lnTo>
                  <a:pt x="21" y="57"/>
                </a:lnTo>
                <a:lnTo>
                  <a:pt x="25" y="62"/>
                </a:lnTo>
                <a:lnTo>
                  <a:pt x="29" y="66"/>
                </a:lnTo>
                <a:lnTo>
                  <a:pt x="34" y="71"/>
                </a:lnTo>
                <a:lnTo>
                  <a:pt x="34" y="71"/>
                </a:lnTo>
                <a:lnTo>
                  <a:pt x="38" y="75"/>
                </a:lnTo>
                <a:lnTo>
                  <a:pt x="42" y="80"/>
                </a:lnTo>
                <a:lnTo>
                  <a:pt x="51" y="80"/>
                </a:lnTo>
                <a:lnTo>
                  <a:pt x="51" y="80"/>
                </a:lnTo>
                <a:lnTo>
                  <a:pt x="59" y="80"/>
                </a:lnTo>
                <a:lnTo>
                  <a:pt x="59" y="80"/>
                </a:lnTo>
                <a:lnTo>
                  <a:pt x="63" y="75"/>
                </a:lnTo>
                <a:lnTo>
                  <a:pt x="68" y="71"/>
                </a:lnTo>
                <a:lnTo>
                  <a:pt x="68" y="66"/>
                </a:lnTo>
                <a:lnTo>
                  <a:pt x="72" y="66"/>
                </a:lnTo>
                <a:lnTo>
                  <a:pt x="76" y="71"/>
                </a:lnTo>
                <a:lnTo>
                  <a:pt x="85" y="71"/>
                </a:lnTo>
                <a:lnTo>
                  <a:pt x="89" y="75"/>
                </a:lnTo>
                <a:lnTo>
                  <a:pt x="93" y="75"/>
                </a:lnTo>
                <a:lnTo>
                  <a:pt x="98" y="75"/>
                </a:lnTo>
                <a:lnTo>
                  <a:pt x="102" y="75"/>
                </a:lnTo>
                <a:lnTo>
                  <a:pt x="110" y="75"/>
                </a:lnTo>
                <a:lnTo>
                  <a:pt x="110" y="75"/>
                </a:lnTo>
                <a:lnTo>
                  <a:pt x="115" y="80"/>
                </a:lnTo>
                <a:lnTo>
                  <a:pt x="119" y="75"/>
                </a:lnTo>
                <a:lnTo>
                  <a:pt x="123" y="75"/>
                </a:lnTo>
                <a:lnTo>
                  <a:pt x="127" y="75"/>
                </a:lnTo>
                <a:lnTo>
                  <a:pt x="132" y="75"/>
                </a:lnTo>
                <a:lnTo>
                  <a:pt x="136" y="71"/>
                </a:lnTo>
                <a:lnTo>
                  <a:pt x="144" y="62"/>
                </a:lnTo>
                <a:lnTo>
                  <a:pt x="149" y="57"/>
                </a:lnTo>
                <a:lnTo>
                  <a:pt x="157" y="48"/>
                </a:lnTo>
                <a:lnTo>
                  <a:pt x="161" y="48"/>
                </a:lnTo>
                <a:lnTo>
                  <a:pt x="157" y="44"/>
                </a:lnTo>
                <a:lnTo>
                  <a:pt x="153" y="40"/>
                </a:lnTo>
                <a:lnTo>
                  <a:pt x="153" y="40"/>
                </a:lnTo>
                <a:lnTo>
                  <a:pt x="140" y="35"/>
                </a:lnTo>
                <a:lnTo>
                  <a:pt x="136" y="35"/>
                </a:lnTo>
                <a:lnTo>
                  <a:pt x="136" y="31"/>
                </a:lnTo>
                <a:lnTo>
                  <a:pt x="132" y="26"/>
                </a:lnTo>
                <a:lnTo>
                  <a:pt x="123" y="26"/>
                </a:lnTo>
                <a:lnTo>
                  <a:pt x="119" y="22"/>
                </a:lnTo>
                <a:lnTo>
                  <a:pt x="119" y="26"/>
                </a:lnTo>
                <a:lnTo>
                  <a:pt x="115" y="26"/>
                </a:lnTo>
                <a:lnTo>
                  <a:pt x="106" y="26"/>
                </a:lnTo>
                <a:lnTo>
                  <a:pt x="102" y="22"/>
                </a:lnTo>
                <a:lnTo>
                  <a:pt x="102" y="17"/>
                </a:lnTo>
                <a:lnTo>
                  <a:pt x="98" y="17"/>
                </a:lnTo>
                <a:lnTo>
                  <a:pt x="93" y="13"/>
                </a:lnTo>
                <a:lnTo>
                  <a:pt x="85" y="13"/>
                </a:lnTo>
                <a:lnTo>
                  <a:pt x="81" y="8"/>
                </a:lnTo>
                <a:lnTo>
                  <a:pt x="76" y="8"/>
                </a:lnTo>
                <a:lnTo>
                  <a:pt x="72" y="4"/>
                </a:lnTo>
                <a:lnTo>
                  <a:pt x="68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13" name="Freeform 139">
            <a:extLst>
              <a:ext uri="{FF2B5EF4-FFF2-40B4-BE49-F238E27FC236}">
                <a16:creationId xmlns:a16="http://schemas.microsoft.com/office/drawing/2014/main" id="{453AC465-9B32-4D61-802D-EE307801FF49}"/>
              </a:ext>
            </a:extLst>
          </p:cNvPr>
          <p:cNvSpPr>
            <a:spLocks/>
          </p:cNvSpPr>
          <p:nvPr userDrawn="1"/>
        </p:nvSpPr>
        <p:spPr bwMode="auto">
          <a:xfrm>
            <a:off x="4381501" y="2847975"/>
            <a:ext cx="228600" cy="141288"/>
          </a:xfrm>
          <a:custGeom>
            <a:avLst/>
            <a:gdLst>
              <a:gd name="T0" fmla="*/ 41 w 45"/>
              <a:gd name="T1" fmla="*/ 2 h 20"/>
              <a:gd name="T2" fmla="*/ 37 w 45"/>
              <a:gd name="T3" fmla="*/ 1 h 20"/>
              <a:gd name="T4" fmla="*/ 33 w 45"/>
              <a:gd name="T5" fmla="*/ 1 h 20"/>
              <a:gd name="T6" fmla="*/ 29 w 45"/>
              <a:gd name="T7" fmla="*/ 3 h 20"/>
              <a:gd name="T8" fmla="*/ 24 w 45"/>
              <a:gd name="T9" fmla="*/ 4 h 20"/>
              <a:gd name="T10" fmla="*/ 21 w 45"/>
              <a:gd name="T11" fmla="*/ 7 h 20"/>
              <a:gd name="T12" fmla="*/ 20 w 45"/>
              <a:gd name="T13" fmla="*/ 11 h 20"/>
              <a:gd name="T14" fmla="*/ 17 w 45"/>
              <a:gd name="T15" fmla="*/ 11 h 20"/>
              <a:gd name="T16" fmla="*/ 15 w 45"/>
              <a:gd name="T17" fmla="*/ 11 h 20"/>
              <a:gd name="T18" fmla="*/ 14 w 45"/>
              <a:gd name="T19" fmla="*/ 11 h 20"/>
              <a:gd name="T20" fmla="*/ 12 w 45"/>
              <a:gd name="T21" fmla="*/ 12 h 20"/>
              <a:gd name="T22" fmla="*/ 11 w 45"/>
              <a:gd name="T23" fmla="*/ 12 h 20"/>
              <a:gd name="T24" fmla="*/ 8 w 45"/>
              <a:gd name="T25" fmla="*/ 13 h 20"/>
              <a:gd name="T26" fmla="*/ 7 w 45"/>
              <a:gd name="T27" fmla="*/ 12 h 20"/>
              <a:gd name="T28" fmla="*/ 5 w 45"/>
              <a:gd name="T29" fmla="*/ 12 h 20"/>
              <a:gd name="T30" fmla="*/ 5 w 45"/>
              <a:gd name="T31" fmla="*/ 13 h 20"/>
              <a:gd name="T32" fmla="*/ 3 w 45"/>
              <a:gd name="T33" fmla="*/ 13 h 20"/>
              <a:gd name="T34" fmla="*/ 2 w 45"/>
              <a:gd name="T35" fmla="*/ 12 h 20"/>
              <a:gd name="T36" fmla="*/ 1 w 45"/>
              <a:gd name="T37" fmla="*/ 13 h 20"/>
              <a:gd name="T38" fmla="*/ 0 w 45"/>
              <a:gd name="T39" fmla="*/ 14 h 20"/>
              <a:gd name="T40" fmla="*/ 1 w 45"/>
              <a:gd name="T41" fmla="*/ 16 h 20"/>
              <a:gd name="T42" fmla="*/ 2 w 45"/>
              <a:gd name="T43" fmla="*/ 17 h 20"/>
              <a:gd name="T44" fmla="*/ 4 w 45"/>
              <a:gd name="T45" fmla="*/ 17 h 20"/>
              <a:gd name="T46" fmla="*/ 5 w 45"/>
              <a:gd name="T47" fmla="*/ 16 h 20"/>
              <a:gd name="T48" fmla="*/ 6 w 45"/>
              <a:gd name="T49" fmla="*/ 17 h 20"/>
              <a:gd name="T50" fmla="*/ 6 w 45"/>
              <a:gd name="T51" fmla="*/ 17 h 20"/>
              <a:gd name="T52" fmla="*/ 7 w 45"/>
              <a:gd name="T53" fmla="*/ 17 h 20"/>
              <a:gd name="T54" fmla="*/ 9 w 45"/>
              <a:gd name="T55" fmla="*/ 17 h 20"/>
              <a:gd name="T56" fmla="*/ 10 w 45"/>
              <a:gd name="T57" fmla="*/ 16 h 20"/>
              <a:gd name="T58" fmla="*/ 12 w 45"/>
              <a:gd name="T59" fmla="*/ 16 h 20"/>
              <a:gd name="T60" fmla="*/ 14 w 45"/>
              <a:gd name="T61" fmla="*/ 15 h 20"/>
              <a:gd name="T62" fmla="*/ 15 w 45"/>
              <a:gd name="T63" fmla="*/ 15 h 20"/>
              <a:gd name="T64" fmla="*/ 15 w 45"/>
              <a:gd name="T65" fmla="*/ 17 h 20"/>
              <a:gd name="T66" fmla="*/ 16 w 45"/>
              <a:gd name="T67" fmla="*/ 17 h 20"/>
              <a:gd name="T68" fmla="*/ 17 w 45"/>
              <a:gd name="T69" fmla="*/ 18 h 20"/>
              <a:gd name="T70" fmla="*/ 19 w 45"/>
              <a:gd name="T71" fmla="*/ 18 h 20"/>
              <a:gd name="T72" fmla="*/ 21 w 45"/>
              <a:gd name="T73" fmla="*/ 19 h 20"/>
              <a:gd name="T74" fmla="*/ 23 w 45"/>
              <a:gd name="T75" fmla="*/ 19 h 20"/>
              <a:gd name="T76" fmla="*/ 27 w 45"/>
              <a:gd name="T77" fmla="*/ 19 h 20"/>
              <a:gd name="T78" fmla="*/ 30 w 45"/>
              <a:gd name="T79" fmla="*/ 20 h 20"/>
              <a:gd name="T80" fmla="*/ 32 w 45"/>
              <a:gd name="T81" fmla="*/ 18 h 20"/>
              <a:gd name="T82" fmla="*/ 34 w 45"/>
              <a:gd name="T83" fmla="*/ 17 h 20"/>
              <a:gd name="T84" fmla="*/ 36 w 45"/>
              <a:gd name="T85" fmla="*/ 17 h 20"/>
              <a:gd name="T86" fmla="*/ 38 w 45"/>
              <a:gd name="T87" fmla="*/ 17 h 20"/>
              <a:gd name="T88" fmla="*/ 38 w 45"/>
              <a:gd name="T89" fmla="*/ 16 h 20"/>
              <a:gd name="T90" fmla="*/ 41 w 45"/>
              <a:gd name="T91" fmla="*/ 15 h 20"/>
              <a:gd name="T92" fmla="*/ 42 w 45"/>
              <a:gd name="T93" fmla="*/ 14 h 20"/>
              <a:gd name="T94" fmla="*/ 42 w 45"/>
              <a:gd name="T95" fmla="*/ 12 h 20"/>
              <a:gd name="T96" fmla="*/ 42 w 45"/>
              <a:gd name="T97" fmla="*/ 11 h 20"/>
              <a:gd name="T98" fmla="*/ 44 w 45"/>
              <a:gd name="T99" fmla="*/ 10 h 20"/>
              <a:gd name="T100" fmla="*/ 45 w 45"/>
              <a:gd name="T101" fmla="*/ 8 h 20"/>
              <a:gd name="T102" fmla="*/ 45 w 45"/>
              <a:gd name="T103" fmla="*/ 6 h 20"/>
              <a:gd name="T104" fmla="*/ 44 w 45"/>
              <a:gd name="T105" fmla="*/ 3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5" h="20">
                <a:moveTo>
                  <a:pt x="44" y="3"/>
                </a:moveTo>
                <a:cubicBezTo>
                  <a:pt x="43" y="2"/>
                  <a:pt x="43" y="2"/>
                  <a:pt x="43" y="2"/>
                </a:cubicBezTo>
                <a:cubicBezTo>
                  <a:pt x="43" y="2"/>
                  <a:pt x="43" y="2"/>
                  <a:pt x="43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0" y="2"/>
                  <a:pt x="40" y="2"/>
                  <a:pt x="40" y="2"/>
                </a:cubicBezTo>
                <a:cubicBezTo>
                  <a:pt x="39" y="2"/>
                  <a:pt x="39" y="2"/>
                  <a:pt x="39" y="2"/>
                </a:cubicBezTo>
                <a:cubicBezTo>
                  <a:pt x="38" y="2"/>
                  <a:pt x="38" y="2"/>
                  <a:pt x="38" y="2"/>
                </a:cubicBezTo>
                <a:cubicBezTo>
                  <a:pt x="37" y="1"/>
                  <a:pt x="37" y="1"/>
                  <a:pt x="37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4" y="0"/>
                  <a:pt x="34" y="0"/>
                  <a:pt x="34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1"/>
                  <a:pt x="33" y="1"/>
                  <a:pt x="33" y="1"/>
                </a:cubicBezTo>
                <a:cubicBezTo>
                  <a:pt x="32" y="2"/>
                  <a:pt x="32" y="2"/>
                  <a:pt x="32" y="2"/>
                </a:cubicBezTo>
                <a:cubicBezTo>
                  <a:pt x="31" y="3"/>
                  <a:pt x="31" y="3"/>
                  <a:pt x="31" y="3"/>
                </a:cubicBezTo>
                <a:cubicBezTo>
                  <a:pt x="31" y="3"/>
                  <a:pt x="31" y="3"/>
                  <a:pt x="31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4" y="4"/>
                  <a:pt x="24" y="4"/>
                  <a:pt x="24" y="4"/>
                </a:cubicBezTo>
                <a:cubicBezTo>
                  <a:pt x="23" y="5"/>
                  <a:pt x="23" y="5"/>
                  <a:pt x="23" y="5"/>
                </a:cubicBezTo>
                <a:cubicBezTo>
                  <a:pt x="22" y="6"/>
                  <a:pt x="22" y="6"/>
                  <a:pt x="22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10"/>
                  <a:pt x="21" y="10"/>
                  <a:pt x="21" y="10"/>
                </a:cubicBezTo>
                <a:cubicBezTo>
                  <a:pt x="21" y="11"/>
                  <a:pt x="21" y="11"/>
                  <a:pt x="21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10"/>
                  <a:pt x="16" y="10"/>
                  <a:pt x="16" y="10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4" y="11"/>
                  <a:pt x="14" y="11"/>
                  <a:pt x="14" y="11"/>
                </a:cubicBezTo>
                <a:cubicBezTo>
                  <a:pt x="14" y="11"/>
                  <a:pt x="14" y="11"/>
                  <a:pt x="14" y="11"/>
                </a:cubicBezTo>
                <a:cubicBezTo>
                  <a:pt x="14" y="11"/>
                  <a:pt x="14" y="11"/>
                  <a:pt x="14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2" y="11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1" y="12"/>
                  <a:pt x="11" y="12"/>
                  <a:pt x="11" y="12"/>
                </a:cubicBezTo>
                <a:cubicBezTo>
                  <a:pt x="11" y="12"/>
                  <a:pt x="11" y="12"/>
                  <a:pt x="11" y="12"/>
                </a:cubicBezTo>
                <a:cubicBezTo>
                  <a:pt x="11" y="12"/>
                  <a:pt x="11" y="12"/>
                  <a:pt x="11" y="12"/>
                </a:cubicBezTo>
                <a:cubicBezTo>
                  <a:pt x="11" y="12"/>
                  <a:pt x="11" y="12"/>
                  <a:pt x="10" y="13"/>
                </a:cubicBezTo>
                <a:cubicBezTo>
                  <a:pt x="10" y="13"/>
                  <a:pt x="9" y="13"/>
                  <a:pt x="9" y="13"/>
                </a:cubicBezTo>
                <a:cubicBezTo>
                  <a:pt x="9" y="13"/>
                  <a:pt x="9" y="13"/>
                  <a:pt x="9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8" y="12"/>
                  <a:pt x="8" y="12"/>
                  <a:pt x="8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2"/>
                  <a:pt x="3" y="12"/>
                  <a:pt x="3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1" y="15"/>
                </a:cubicBez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7"/>
                  <a:pt x="2" y="17"/>
                  <a:pt x="2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6"/>
                  <a:pt x="4" y="16"/>
                  <a:pt x="4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6" y="16"/>
                  <a:pt x="6" y="16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8" y="18"/>
                  <a:pt x="8" y="18"/>
                  <a:pt x="8" y="18"/>
                </a:cubicBezTo>
                <a:cubicBezTo>
                  <a:pt x="9" y="18"/>
                  <a:pt x="9" y="18"/>
                  <a:pt x="9" y="18"/>
                </a:cubicBezTo>
                <a:cubicBezTo>
                  <a:pt x="9" y="18"/>
                  <a:pt x="9" y="17"/>
                  <a:pt x="9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9" y="17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10" y="16"/>
                  <a:pt x="10" y="16"/>
                  <a:pt x="10" y="16"/>
                </a:cubicBezTo>
                <a:cubicBezTo>
                  <a:pt x="10" y="16"/>
                  <a:pt x="10" y="16"/>
                  <a:pt x="11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6"/>
                  <a:pt x="13" y="16"/>
                  <a:pt x="13" y="16"/>
                </a:cubicBezTo>
                <a:cubicBezTo>
                  <a:pt x="14" y="16"/>
                  <a:pt x="14" y="16"/>
                  <a:pt x="14" y="16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7"/>
                  <a:pt x="15" y="17"/>
                  <a:pt x="15" y="17"/>
                </a:cubicBezTo>
                <a:cubicBezTo>
                  <a:pt x="15" y="17"/>
                  <a:pt x="15" y="17"/>
                  <a:pt x="15" y="17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8"/>
                  <a:pt x="16" y="18"/>
                  <a:pt x="16" y="18"/>
                </a:cubicBez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cubicBezTo>
                  <a:pt x="19" y="18"/>
                  <a:pt x="19" y="18"/>
                  <a:pt x="19" y="18"/>
                </a:cubicBezTo>
                <a:cubicBezTo>
                  <a:pt x="19" y="19"/>
                  <a:pt x="19" y="19"/>
                  <a:pt x="19" y="19"/>
                </a:cubicBezTo>
                <a:cubicBezTo>
                  <a:pt x="20" y="19"/>
                  <a:pt x="20" y="19"/>
                  <a:pt x="20" y="19"/>
                </a:cubicBezTo>
                <a:cubicBezTo>
                  <a:pt x="20" y="18"/>
                  <a:pt x="20" y="18"/>
                  <a:pt x="20" y="18"/>
                </a:cubicBezTo>
                <a:cubicBezTo>
                  <a:pt x="21" y="19"/>
                  <a:pt x="21" y="19"/>
                  <a:pt x="21" y="19"/>
                </a:cubicBezTo>
                <a:cubicBezTo>
                  <a:pt x="21" y="19"/>
                  <a:pt x="21" y="19"/>
                  <a:pt x="21" y="19"/>
                </a:cubicBezTo>
                <a:cubicBezTo>
                  <a:pt x="22" y="19"/>
                  <a:pt x="22" y="19"/>
                  <a:pt x="22" y="19"/>
                </a:cubicBezTo>
                <a:cubicBezTo>
                  <a:pt x="22" y="19"/>
                  <a:pt x="22" y="19"/>
                  <a:pt x="22" y="19"/>
                </a:cubicBezTo>
                <a:cubicBezTo>
                  <a:pt x="23" y="19"/>
                  <a:pt x="23" y="19"/>
                  <a:pt x="23" y="19"/>
                </a:cubicBezTo>
                <a:cubicBezTo>
                  <a:pt x="23" y="19"/>
                  <a:pt x="23" y="19"/>
                  <a:pt x="23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6" y="19"/>
                  <a:pt x="26" y="19"/>
                  <a:pt x="26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9"/>
                  <a:pt x="27" y="19"/>
                  <a:pt x="28" y="19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9"/>
                  <a:pt x="29" y="19"/>
                  <a:pt x="29" y="19"/>
                </a:cubicBezTo>
                <a:cubicBezTo>
                  <a:pt x="30" y="20"/>
                  <a:pt x="30" y="20"/>
                  <a:pt x="30" y="20"/>
                </a:cubicBezTo>
                <a:cubicBezTo>
                  <a:pt x="30" y="19"/>
                  <a:pt x="30" y="19"/>
                  <a:pt x="30" y="19"/>
                </a:cubicBezTo>
                <a:cubicBezTo>
                  <a:pt x="31" y="19"/>
                  <a:pt x="31" y="19"/>
                  <a:pt x="31" y="19"/>
                </a:cubicBezTo>
                <a:cubicBezTo>
                  <a:pt x="31" y="18"/>
                  <a:pt x="31" y="18"/>
                  <a:pt x="31" y="18"/>
                </a:cubicBezTo>
                <a:cubicBezTo>
                  <a:pt x="32" y="18"/>
                  <a:pt x="32" y="18"/>
                  <a:pt x="32" y="18"/>
                </a:cubicBezTo>
                <a:cubicBezTo>
                  <a:pt x="32" y="18"/>
                  <a:pt x="32" y="18"/>
                  <a:pt x="32" y="18"/>
                </a:cubicBezTo>
                <a:cubicBezTo>
                  <a:pt x="33" y="17"/>
                  <a:pt x="33" y="17"/>
                  <a:pt x="33" y="17"/>
                </a:cubicBezTo>
                <a:cubicBezTo>
                  <a:pt x="33" y="17"/>
                  <a:pt x="33" y="17"/>
                  <a:pt x="33" y="17"/>
                </a:cubicBezTo>
                <a:cubicBezTo>
                  <a:pt x="34" y="17"/>
                  <a:pt x="34" y="17"/>
                  <a:pt x="34" y="17"/>
                </a:cubicBezTo>
                <a:cubicBezTo>
                  <a:pt x="34" y="17"/>
                  <a:pt x="34" y="17"/>
                  <a:pt x="34" y="17"/>
                </a:cubicBezTo>
                <a:cubicBezTo>
                  <a:pt x="35" y="18"/>
                  <a:pt x="35" y="18"/>
                  <a:pt x="35" y="18"/>
                </a:cubicBezTo>
                <a:cubicBezTo>
                  <a:pt x="35" y="17"/>
                  <a:pt x="35" y="17"/>
                  <a:pt x="35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6"/>
                  <a:pt x="38" y="16"/>
                  <a:pt x="38" y="16"/>
                </a:cubicBezTo>
                <a:cubicBezTo>
                  <a:pt x="38" y="16"/>
                  <a:pt x="38" y="16"/>
                  <a:pt x="38" y="16"/>
                </a:cubicBezTo>
                <a:cubicBezTo>
                  <a:pt x="38" y="16"/>
                  <a:pt x="38" y="16"/>
                  <a:pt x="38" y="16"/>
                </a:cubicBezTo>
                <a:cubicBezTo>
                  <a:pt x="39" y="15"/>
                  <a:pt x="39" y="15"/>
                  <a:pt x="39" y="15"/>
                </a:cubicBezTo>
                <a:cubicBezTo>
                  <a:pt x="39" y="15"/>
                  <a:pt x="39" y="15"/>
                  <a:pt x="39" y="15"/>
                </a:cubicBezTo>
                <a:cubicBezTo>
                  <a:pt x="40" y="15"/>
                  <a:pt x="40" y="15"/>
                  <a:pt x="40" y="15"/>
                </a:cubicBezTo>
                <a:cubicBezTo>
                  <a:pt x="41" y="15"/>
                  <a:pt x="41" y="15"/>
                  <a:pt x="41" y="15"/>
                </a:cubicBezTo>
                <a:cubicBezTo>
                  <a:pt x="41" y="15"/>
                  <a:pt x="41" y="15"/>
                  <a:pt x="41" y="15"/>
                </a:cubicBezTo>
                <a:cubicBezTo>
                  <a:pt x="41" y="15"/>
                  <a:pt x="41" y="15"/>
                  <a:pt x="41" y="15"/>
                </a:cubicBezTo>
                <a:cubicBezTo>
                  <a:pt x="42" y="15"/>
                  <a:pt x="42" y="15"/>
                  <a:pt x="42" y="15"/>
                </a:cubicBezTo>
                <a:cubicBezTo>
                  <a:pt x="42" y="14"/>
                  <a:pt x="42" y="14"/>
                  <a:pt x="42" y="14"/>
                </a:cubicBezTo>
                <a:cubicBezTo>
                  <a:pt x="42" y="14"/>
                  <a:pt x="42" y="14"/>
                  <a:pt x="42" y="14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5" y="10"/>
                </a:cubicBezTo>
                <a:cubicBezTo>
                  <a:pt x="45" y="10"/>
                  <a:pt x="45" y="10"/>
                  <a:pt x="45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5" y="9"/>
                  <a:pt x="45" y="9"/>
                  <a:pt x="45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5" y="7"/>
                  <a:pt x="45" y="7"/>
                  <a:pt x="45" y="7"/>
                </a:cubicBezTo>
                <a:cubicBezTo>
                  <a:pt x="45" y="7"/>
                  <a:pt x="45" y="7"/>
                  <a:pt x="45" y="7"/>
                </a:cubicBezTo>
                <a:cubicBezTo>
                  <a:pt x="45" y="7"/>
                  <a:pt x="45" y="7"/>
                  <a:pt x="45" y="6"/>
                </a:cubicBezTo>
                <a:cubicBezTo>
                  <a:pt x="45" y="6"/>
                  <a:pt x="44" y="6"/>
                  <a:pt x="44" y="6"/>
                </a:cubicBezTo>
                <a:cubicBezTo>
                  <a:pt x="44" y="5"/>
                  <a:pt x="44" y="5"/>
                  <a:pt x="44" y="5"/>
                </a:cubicBezTo>
                <a:cubicBezTo>
                  <a:pt x="44" y="4"/>
                  <a:pt x="44" y="4"/>
                  <a:pt x="44" y="4"/>
                </a:cubicBezTo>
                <a:lnTo>
                  <a:pt x="44" y="3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14" name="Freeform 140">
            <a:extLst>
              <a:ext uri="{FF2B5EF4-FFF2-40B4-BE49-F238E27FC236}">
                <a16:creationId xmlns:a16="http://schemas.microsoft.com/office/drawing/2014/main" id="{3D5D97CA-2FB8-446C-939C-898C9FAC0FCE}"/>
              </a:ext>
            </a:extLst>
          </p:cNvPr>
          <p:cNvSpPr>
            <a:spLocks/>
          </p:cNvSpPr>
          <p:nvPr userDrawn="1"/>
        </p:nvSpPr>
        <p:spPr bwMode="auto">
          <a:xfrm>
            <a:off x="4529139" y="2530475"/>
            <a:ext cx="288131" cy="317500"/>
          </a:xfrm>
          <a:custGeom>
            <a:avLst/>
            <a:gdLst>
              <a:gd name="T0" fmla="*/ 0 w 57"/>
              <a:gd name="T1" fmla="*/ 11 h 45"/>
              <a:gd name="T2" fmla="*/ 0 w 57"/>
              <a:gd name="T3" fmla="*/ 14 h 45"/>
              <a:gd name="T4" fmla="*/ 0 w 57"/>
              <a:gd name="T5" fmla="*/ 16 h 45"/>
              <a:gd name="T6" fmla="*/ 2 w 57"/>
              <a:gd name="T7" fmla="*/ 18 h 45"/>
              <a:gd name="T8" fmla="*/ 3 w 57"/>
              <a:gd name="T9" fmla="*/ 22 h 45"/>
              <a:gd name="T10" fmla="*/ 3 w 57"/>
              <a:gd name="T11" fmla="*/ 25 h 45"/>
              <a:gd name="T12" fmla="*/ 5 w 57"/>
              <a:gd name="T13" fmla="*/ 28 h 45"/>
              <a:gd name="T14" fmla="*/ 5 w 57"/>
              <a:gd name="T15" fmla="*/ 31 h 45"/>
              <a:gd name="T16" fmla="*/ 8 w 57"/>
              <a:gd name="T17" fmla="*/ 33 h 45"/>
              <a:gd name="T18" fmla="*/ 12 w 57"/>
              <a:gd name="T19" fmla="*/ 34 h 45"/>
              <a:gd name="T20" fmla="*/ 15 w 57"/>
              <a:gd name="T21" fmla="*/ 36 h 45"/>
              <a:gd name="T22" fmla="*/ 17 w 57"/>
              <a:gd name="T23" fmla="*/ 36 h 45"/>
              <a:gd name="T24" fmla="*/ 20 w 57"/>
              <a:gd name="T25" fmla="*/ 38 h 45"/>
              <a:gd name="T26" fmla="*/ 24 w 57"/>
              <a:gd name="T27" fmla="*/ 39 h 45"/>
              <a:gd name="T28" fmla="*/ 27 w 57"/>
              <a:gd name="T29" fmla="*/ 42 h 45"/>
              <a:gd name="T30" fmla="*/ 29 w 57"/>
              <a:gd name="T31" fmla="*/ 42 h 45"/>
              <a:gd name="T32" fmla="*/ 31 w 57"/>
              <a:gd name="T33" fmla="*/ 42 h 45"/>
              <a:gd name="T34" fmla="*/ 35 w 57"/>
              <a:gd name="T35" fmla="*/ 43 h 45"/>
              <a:gd name="T36" fmla="*/ 38 w 57"/>
              <a:gd name="T37" fmla="*/ 43 h 45"/>
              <a:gd name="T38" fmla="*/ 42 w 57"/>
              <a:gd name="T39" fmla="*/ 42 h 45"/>
              <a:gd name="T40" fmla="*/ 45 w 57"/>
              <a:gd name="T41" fmla="*/ 44 h 45"/>
              <a:gd name="T42" fmla="*/ 48 w 57"/>
              <a:gd name="T43" fmla="*/ 45 h 45"/>
              <a:gd name="T44" fmla="*/ 49 w 57"/>
              <a:gd name="T45" fmla="*/ 43 h 45"/>
              <a:gd name="T46" fmla="*/ 49 w 57"/>
              <a:gd name="T47" fmla="*/ 41 h 45"/>
              <a:gd name="T48" fmla="*/ 53 w 57"/>
              <a:gd name="T49" fmla="*/ 37 h 45"/>
              <a:gd name="T50" fmla="*/ 56 w 57"/>
              <a:gd name="T51" fmla="*/ 34 h 45"/>
              <a:gd name="T52" fmla="*/ 57 w 57"/>
              <a:gd name="T53" fmla="*/ 32 h 45"/>
              <a:gd name="T54" fmla="*/ 56 w 57"/>
              <a:gd name="T55" fmla="*/ 30 h 45"/>
              <a:gd name="T56" fmla="*/ 54 w 57"/>
              <a:gd name="T57" fmla="*/ 27 h 45"/>
              <a:gd name="T58" fmla="*/ 54 w 57"/>
              <a:gd name="T59" fmla="*/ 22 h 45"/>
              <a:gd name="T60" fmla="*/ 53 w 57"/>
              <a:gd name="T61" fmla="*/ 21 h 45"/>
              <a:gd name="T62" fmla="*/ 52 w 57"/>
              <a:gd name="T63" fmla="*/ 19 h 45"/>
              <a:gd name="T64" fmla="*/ 55 w 57"/>
              <a:gd name="T65" fmla="*/ 18 h 45"/>
              <a:gd name="T66" fmla="*/ 56 w 57"/>
              <a:gd name="T67" fmla="*/ 14 h 45"/>
              <a:gd name="T68" fmla="*/ 54 w 57"/>
              <a:gd name="T69" fmla="*/ 9 h 45"/>
              <a:gd name="T70" fmla="*/ 53 w 57"/>
              <a:gd name="T71" fmla="*/ 5 h 45"/>
              <a:gd name="T72" fmla="*/ 50 w 57"/>
              <a:gd name="T73" fmla="*/ 4 h 45"/>
              <a:gd name="T74" fmla="*/ 42 w 57"/>
              <a:gd name="T75" fmla="*/ 4 h 45"/>
              <a:gd name="T76" fmla="*/ 33 w 57"/>
              <a:gd name="T77" fmla="*/ 3 h 45"/>
              <a:gd name="T78" fmla="*/ 30 w 57"/>
              <a:gd name="T79" fmla="*/ 4 h 45"/>
              <a:gd name="T80" fmla="*/ 25 w 57"/>
              <a:gd name="T81" fmla="*/ 3 h 45"/>
              <a:gd name="T82" fmla="*/ 24 w 57"/>
              <a:gd name="T83" fmla="*/ 1 h 45"/>
              <a:gd name="T84" fmla="*/ 22 w 57"/>
              <a:gd name="T85" fmla="*/ 0 h 45"/>
              <a:gd name="T86" fmla="*/ 19 w 57"/>
              <a:gd name="T87" fmla="*/ 1 h 45"/>
              <a:gd name="T88" fmla="*/ 16 w 57"/>
              <a:gd name="T89" fmla="*/ 2 h 45"/>
              <a:gd name="T90" fmla="*/ 14 w 57"/>
              <a:gd name="T91" fmla="*/ 3 h 45"/>
              <a:gd name="T92" fmla="*/ 11 w 57"/>
              <a:gd name="T93" fmla="*/ 4 h 45"/>
              <a:gd name="T94" fmla="*/ 9 w 57"/>
              <a:gd name="T95" fmla="*/ 5 h 45"/>
              <a:gd name="T96" fmla="*/ 6 w 57"/>
              <a:gd name="T97" fmla="*/ 5 h 45"/>
              <a:gd name="T98" fmla="*/ 4 w 57"/>
              <a:gd name="T99" fmla="*/ 6 h 45"/>
              <a:gd name="T100" fmla="*/ 2 w 57"/>
              <a:gd name="T101" fmla="*/ 7 h 45"/>
              <a:gd name="T102" fmla="*/ 0 w 57"/>
              <a:gd name="T103" fmla="*/ 8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" h="45">
                <a:moveTo>
                  <a:pt x="0" y="9"/>
                </a:move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1"/>
                  <a:pt x="0" y="11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3"/>
                  <a:pt x="1" y="13"/>
                  <a:pt x="1" y="1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1" y="17"/>
                  <a:pt x="1" y="17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21"/>
                  <a:pt x="2" y="21"/>
                  <a:pt x="2" y="21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25"/>
                  <a:pt x="3" y="25"/>
                  <a:pt x="3" y="25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8"/>
                  <a:pt x="4" y="28"/>
                  <a:pt x="4" y="28"/>
                </a:cubicBezTo>
                <a:cubicBezTo>
                  <a:pt x="5" y="28"/>
                  <a:pt x="5" y="28"/>
                  <a:pt x="5" y="28"/>
                </a:cubicBezTo>
                <a:cubicBezTo>
                  <a:pt x="4" y="30"/>
                  <a:pt x="4" y="30"/>
                  <a:pt x="4" y="30"/>
                </a:cubicBezTo>
                <a:cubicBezTo>
                  <a:pt x="4" y="30"/>
                  <a:pt x="4" y="30"/>
                  <a:pt x="4" y="30"/>
                </a:cubicBezTo>
                <a:cubicBezTo>
                  <a:pt x="5" y="31"/>
                  <a:pt x="5" y="31"/>
                  <a:pt x="5" y="31"/>
                </a:cubicBezTo>
                <a:cubicBezTo>
                  <a:pt x="6" y="32"/>
                  <a:pt x="6" y="32"/>
                  <a:pt x="6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8" y="33"/>
                  <a:pt x="8" y="33"/>
                  <a:pt x="8" y="33"/>
                </a:cubicBezTo>
                <a:cubicBezTo>
                  <a:pt x="10" y="33"/>
                  <a:pt x="10" y="33"/>
                  <a:pt x="10" y="33"/>
                </a:cubicBezTo>
                <a:cubicBezTo>
                  <a:pt x="11" y="34"/>
                  <a:pt x="11" y="34"/>
                  <a:pt x="11" y="34"/>
                </a:cubicBezTo>
                <a:cubicBezTo>
                  <a:pt x="12" y="34"/>
                  <a:pt x="12" y="34"/>
                  <a:pt x="12" y="34"/>
                </a:cubicBezTo>
                <a:cubicBezTo>
                  <a:pt x="12" y="35"/>
                  <a:pt x="12" y="35"/>
                  <a:pt x="12" y="35"/>
                </a:cubicBezTo>
                <a:cubicBezTo>
                  <a:pt x="13" y="36"/>
                  <a:pt x="13" y="36"/>
                  <a:pt x="13" y="36"/>
                </a:cubicBezTo>
                <a:cubicBezTo>
                  <a:pt x="15" y="36"/>
                  <a:pt x="15" y="36"/>
                  <a:pt x="15" y="36"/>
                </a:cubicBezTo>
                <a:cubicBezTo>
                  <a:pt x="16" y="36"/>
                  <a:pt x="16" y="36"/>
                  <a:pt x="16" y="36"/>
                </a:cubicBezTo>
                <a:cubicBezTo>
                  <a:pt x="16" y="35"/>
                  <a:pt x="16" y="35"/>
                  <a:pt x="16" y="35"/>
                </a:cubicBezTo>
                <a:cubicBezTo>
                  <a:pt x="17" y="36"/>
                  <a:pt x="17" y="36"/>
                  <a:pt x="17" y="36"/>
                </a:cubicBezTo>
                <a:cubicBezTo>
                  <a:pt x="19" y="36"/>
                  <a:pt x="19" y="36"/>
                  <a:pt x="19" y="36"/>
                </a:cubicBezTo>
                <a:cubicBezTo>
                  <a:pt x="20" y="37"/>
                  <a:pt x="20" y="37"/>
                  <a:pt x="20" y="37"/>
                </a:cubicBezTo>
                <a:cubicBezTo>
                  <a:pt x="20" y="38"/>
                  <a:pt x="20" y="38"/>
                  <a:pt x="20" y="38"/>
                </a:cubicBezTo>
                <a:cubicBezTo>
                  <a:pt x="21" y="38"/>
                  <a:pt x="21" y="38"/>
                  <a:pt x="21" y="38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5" y="40"/>
                  <a:pt x="25" y="40"/>
                  <a:pt x="25" y="40"/>
                </a:cubicBezTo>
                <a:cubicBezTo>
                  <a:pt x="26" y="41"/>
                  <a:pt x="26" y="41"/>
                  <a:pt x="26" y="41"/>
                </a:cubicBezTo>
                <a:cubicBezTo>
                  <a:pt x="27" y="42"/>
                  <a:pt x="27" y="42"/>
                  <a:pt x="27" y="42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9" y="42"/>
                  <a:pt x="29" y="42"/>
                </a:cubicBezTo>
                <a:cubicBezTo>
                  <a:pt x="29" y="42"/>
                  <a:pt x="29" y="42"/>
                  <a:pt x="29" y="42"/>
                </a:cubicBezTo>
                <a:cubicBezTo>
                  <a:pt x="30" y="41"/>
                  <a:pt x="30" y="41"/>
                  <a:pt x="30" y="41"/>
                </a:cubicBezTo>
                <a:cubicBezTo>
                  <a:pt x="31" y="42"/>
                  <a:pt x="31" y="42"/>
                  <a:pt x="31" y="42"/>
                </a:cubicBezTo>
                <a:cubicBezTo>
                  <a:pt x="31" y="42"/>
                  <a:pt x="31" y="42"/>
                  <a:pt x="31" y="42"/>
                </a:cubicBezTo>
                <a:cubicBezTo>
                  <a:pt x="33" y="43"/>
                  <a:pt x="33" y="43"/>
                  <a:pt x="33" y="43"/>
                </a:cubicBezTo>
                <a:cubicBezTo>
                  <a:pt x="34" y="43"/>
                  <a:pt x="34" y="43"/>
                  <a:pt x="34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6" y="42"/>
                  <a:pt x="36" y="42"/>
                  <a:pt x="36" y="42"/>
                </a:cubicBezTo>
                <a:cubicBezTo>
                  <a:pt x="37" y="42"/>
                  <a:pt x="37" y="42"/>
                  <a:pt x="37" y="42"/>
                </a:cubicBezTo>
                <a:cubicBezTo>
                  <a:pt x="38" y="43"/>
                  <a:pt x="38" y="43"/>
                  <a:pt x="38" y="43"/>
                </a:cubicBezTo>
                <a:cubicBezTo>
                  <a:pt x="39" y="43"/>
                  <a:pt x="39" y="43"/>
                  <a:pt x="39" y="43"/>
                </a:cubicBezTo>
                <a:cubicBezTo>
                  <a:pt x="40" y="42"/>
                  <a:pt x="40" y="42"/>
                  <a:pt x="40" y="42"/>
                </a:cubicBezTo>
                <a:cubicBezTo>
                  <a:pt x="42" y="42"/>
                  <a:pt x="42" y="42"/>
                  <a:pt x="42" y="42"/>
                </a:cubicBezTo>
                <a:cubicBezTo>
                  <a:pt x="43" y="42"/>
                  <a:pt x="43" y="42"/>
                  <a:pt x="43" y="42"/>
                </a:cubicBezTo>
                <a:cubicBezTo>
                  <a:pt x="44" y="43"/>
                  <a:pt x="44" y="43"/>
                  <a:pt x="44" y="43"/>
                </a:cubicBezTo>
                <a:cubicBezTo>
                  <a:pt x="45" y="44"/>
                  <a:pt x="45" y="44"/>
                  <a:pt x="45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7" y="45"/>
                  <a:pt x="47" y="45"/>
                  <a:pt x="47" y="45"/>
                </a:cubicBezTo>
                <a:cubicBezTo>
                  <a:pt x="48" y="45"/>
                  <a:pt x="48" y="45"/>
                  <a:pt x="48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4"/>
                  <a:pt x="49" y="44"/>
                  <a:pt x="49" y="44"/>
                </a:cubicBezTo>
                <a:cubicBezTo>
                  <a:pt x="49" y="43"/>
                  <a:pt x="49" y="43"/>
                  <a:pt x="49" y="43"/>
                </a:cubicBezTo>
                <a:cubicBezTo>
                  <a:pt x="49" y="42"/>
                  <a:pt x="49" y="42"/>
                  <a:pt x="49" y="42"/>
                </a:cubicBezTo>
                <a:cubicBezTo>
                  <a:pt x="49" y="42"/>
                  <a:pt x="49" y="41"/>
                  <a:pt x="49" y="41"/>
                </a:cubicBezTo>
                <a:cubicBezTo>
                  <a:pt x="49" y="41"/>
                  <a:pt x="49" y="41"/>
                  <a:pt x="49" y="41"/>
                </a:cubicBezTo>
                <a:cubicBezTo>
                  <a:pt x="50" y="39"/>
                  <a:pt x="50" y="39"/>
                  <a:pt x="50" y="39"/>
                </a:cubicBezTo>
                <a:cubicBezTo>
                  <a:pt x="51" y="38"/>
                  <a:pt x="51" y="38"/>
                  <a:pt x="51" y="38"/>
                </a:cubicBezTo>
                <a:cubicBezTo>
                  <a:pt x="53" y="37"/>
                  <a:pt x="53" y="37"/>
                  <a:pt x="53" y="37"/>
                </a:cubicBezTo>
                <a:cubicBezTo>
                  <a:pt x="54" y="35"/>
                  <a:pt x="54" y="35"/>
                  <a:pt x="54" y="35"/>
                </a:cubicBezTo>
                <a:cubicBezTo>
                  <a:pt x="55" y="35"/>
                  <a:pt x="55" y="35"/>
                  <a:pt x="55" y="35"/>
                </a:cubicBezTo>
                <a:cubicBezTo>
                  <a:pt x="56" y="34"/>
                  <a:pt x="56" y="34"/>
                  <a:pt x="56" y="34"/>
                </a:cubicBezTo>
                <a:cubicBezTo>
                  <a:pt x="57" y="34"/>
                  <a:pt x="57" y="34"/>
                  <a:pt x="57" y="34"/>
                </a:cubicBezTo>
                <a:cubicBezTo>
                  <a:pt x="57" y="32"/>
                  <a:pt x="57" y="32"/>
                  <a:pt x="57" y="32"/>
                </a:cubicBezTo>
                <a:cubicBezTo>
                  <a:pt x="57" y="32"/>
                  <a:pt x="57" y="32"/>
                  <a:pt x="57" y="32"/>
                </a:cubicBezTo>
                <a:cubicBezTo>
                  <a:pt x="57" y="31"/>
                  <a:pt x="57" y="31"/>
                  <a:pt x="57" y="31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5" y="29"/>
                  <a:pt x="55" y="29"/>
                  <a:pt x="55" y="29"/>
                </a:cubicBezTo>
                <a:cubicBezTo>
                  <a:pt x="54" y="28"/>
                  <a:pt x="54" y="28"/>
                  <a:pt x="54" y="28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5"/>
                  <a:pt x="54" y="25"/>
                  <a:pt x="54" y="25"/>
                </a:cubicBezTo>
                <a:cubicBezTo>
                  <a:pt x="54" y="24"/>
                  <a:pt x="54" y="24"/>
                  <a:pt x="54" y="24"/>
                </a:cubicBezTo>
                <a:cubicBezTo>
                  <a:pt x="54" y="22"/>
                  <a:pt x="54" y="22"/>
                  <a:pt x="54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53" y="21"/>
                  <a:pt x="53" y="21"/>
                  <a:pt x="53" y="21"/>
                </a:cubicBezTo>
                <a:cubicBezTo>
                  <a:pt x="53" y="21"/>
                  <a:pt x="53" y="21"/>
                  <a:pt x="53" y="21"/>
                </a:cubicBezTo>
                <a:cubicBezTo>
                  <a:pt x="52" y="21"/>
                  <a:pt x="52" y="21"/>
                  <a:pt x="52" y="21"/>
                </a:cubicBezTo>
                <a:cubicBezTo>
                  <a:pt x="52" y="20"/>
                  <a:pt x="52" y="20"/>
                  <a:pt x="52" y="20"/>
                </a:cubicBezTo>
                <a:cubicBezTo>
                  <a:pt x="52" y="19"/>
                  <a:pt x="52" y="19"/>
                  <a:pt x="52" y="19"/>
                </a:cubicBezTo>
                <a:cubicBezTo>
                  <a:pt x="53" y="18"/>
                  <a:pt x="53" y="18"/>
                  <a:pt x="53" y="18"/>
                </a:cubicBezTo>
                <a:cubicBezTo>
                  <a:pt x="54" y="18"/>
                  <a:pt x="54" y="18"/>
                  <a:pt x="54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56" y="17"/>
                  <a:pt x="56" y="17"/>
                  <a:pt x="56" y="17"/>
                </a:cubicBezTo>
                <a:cubicBezTo>
                  <a:pt x="56" y="16"/>
                  <a:pt x="56" y="16"/>
                  <a:pt x="56" y="16"/>
                </a:cubicBezTo>
                <a:cubicBezTo>
                  <a:pt x="56" y="14"/>
                  <a:pt x="56" y="14"/>
                  <a:pt x="56" y="14"/>
                </a:cubicBezTo>
                <a:cubicBezTo>
                  <a:pt x="55" y="12"/>
                  <a:pt x="55" y="12"/>
                  <a:pt x="55" y="12"/>
                </a:cubicBezTo>
                <a:cubicBezTo>
                  <a:pt x="54" y="11"/>
                  <a:pt x="54" y="11"/>
                  <a:pt x="54" y="11"/>
                </a:cubicBezTo>
                <a:cubicBezTo>
                  <a:pt x="54" y="9"/>
                  <a:pt x="54" y="9"/>
                  <a:pt x="54" y="9"/>
                </a:cubicBezTo>
                <a:cubicBezTo>
                  <a:pt x="54" y="8"/>
                  <a:pt x="54" y="8"/>
                  <a:pt x="54" y="8"/>
                </a:cubicBezTo>
                <a:cubicBezTo>
                  <a:pt x="53" y="6"/>
                  <a:pt x="53" y="6"/>
                  <a:pt x="53" y="6"/>
                </a:cubicBezTo>
                <a:cubicBezTo>
                  <a:pt x="53" y="6"/>
                  <a:pt x="53" y="5"/>
                  <a:pt x="53" y="5"/>
                </a:cubicBezTo>
                <a:cubicBezTo>
                  <a:pt x="53" y="5"/>
                  <a:pt x="52" y="5"/>
                  <a:pt x="52" y="5"/>
                </a:cubicBezTo>
                <a:cubicBezTo>
                  <a:pt x="51" y="4"/>
                  <a:pt x="51" y="4"/>
                  <a:pt x="51" y="4"/>
                </a:cubicBezTo>
                <a:cubicBezTo>
                  <a:pt x="50" y="4"/>
                  <a:pt x="50" y="4"/>
                  <a:pt x="50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6" y="4"/>
                  <a:pt x="46" y="4"/>
                </a:cubicBezTo>
                <a:cubicBezTo>
                  <a:pt x="46" y="4"/>
                  <a:pt x="42" y="4"/>
                  <a:pt x="42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3" y="3"/>
                  <a:pt x="33" y="3"/>
                  <a:pt x="33" y="3"/>
                </a:cubicBezTo>
                <a:cubicBezTo>
                  <a:pt x="31" y="3"/>
                  <a:pt x="31" y="3"/>
                  <a:pt x="31" y="3"/>
                </a:cubicBezTo>
                <a:cubicBezTo>
                  <a:pt x="31" y="4"/>
                  <a:pt x="31" y="4"/>
                  <a:pt x="31" y="4"/>
                </a:cubicBezTo>
                <a:cubicBezTo>
                  <a:pt x="30" y="4"/>
                  <a:pt x="30" y="4"/>
                  <a:pt x="30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8" y="4"/>
                  <a:pt x="27" y="4"/>
                  <a:pt x="26" y="4"/>
                </a:cubicBezTo>
                <a:cubicBezTo>
                  <a:pt x="26" y="4"/>
                  <a:pt x="25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3" y="0"/>
                  <a:pt x="23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9" y="1"/>
                  <a:pt x="19" y="1"/>
                  <a:pt x="19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2"/>
                  <a:pt x="16" y="2"/>
                  <a:pt x="16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3"/>
                  <a:pt x="14" y="3"/>
                  <a:pt x="14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9" y="5"/>
                  <a:pt x="9" y="5"/>
                  <a:pt x="9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4" y="6"/>
                  <a:pt x="4" y="6"/>
                  <a:pt x="4" y="6"/>
                </a:cubicBezTo>
                <a:cubicBezTo>
                  <a:pt x="3" y="6"/>
                  <a:pt x="3" y="6"/>
                  <a:pt x="3" y="6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1" y="7"/>
                  <a:pt x="1" y="7"/>
                  <a:pt x="1" y="7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lnTo>
                  <a:pt x="0" y="9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15" name="Freeform 141">
            <a:extLst>
              <a:ext uri="{FF2B5EF4-FFF2-40B4-BE49-F238E27FC236}">
                <a16:creationId xmlns:a16="http://schemas.microsoft.com/office/drawing/2014/main" id="{070FFF38-4802-4E23-BAAD-5554F0B5C660}"/>
              </a:ext>
            </a:extLst>
          </p:cNvPr>
          <p:cNvSpPr>
            <a:spLocks/>
          </p:cNvSpPr>
          <p:nvPr userDrawn="1"/>
        </p:nvSpPr>
        <p:spPr bwMode="auto">
          <a:xfrm>
            <a:off x="4686301" y="2503489"/>
            <a:ext cx="90488" cy="55563"/>
          </a:xfrm>
          <a:custGeom>
            <a:avLst/>
            <a:gdLst>
              <a:gd name="T0" fmla="*/ 17 w 18"/>
              <a:gd name="T1" fmla="*/ 8 h 8"/>
              <a:gd name="T2" fmla="*/ 15 w 18"/>
              <a:gd name="T3" fmla="*/ 8 h 8"/>
              <a:gd name="T4" fmla="*/ 11 w 18"/>
              <a:gd name="T5" fmla="*/ 8 h 8"/>
              <a:gd name="T6" fmla="*/ 7 w 18"/>
              <a:gd name="T7" fmla="*/ 8 h 8"/>
              <a:gd name="T8" fmla="*/ 4 w 18"/>
              <a:gd name="T9" fmla="*/ 8 h 8"/>
              <a:gd name="T10" fmla="*/ 2 w 18"/>
              <a:gd name="T11" fmla="*/ 7 h 8"/>
              <a:gd name="T12" fmla="*/ 0 w 18"/>
              <a:gd name="T13" fmla="*/ 7 h 8"/>
              <a:gd name="T14" fmla="*/ 1 w 18"/>
              <a:gd name="T15" fmla="*/ 6 h 8"/>
              <a:gd name="T16" fmla="*/ 2 w 18"/>
              <a:gd name="T17" fmla="*/ 6 h 8"/>
              <a:gd name="T18" fmla="*/ 3 w 18"/>
              <a:gd name="T19" fmla="*/ 6 h 8"/>
              <a:gd name="T20" fmla="*/ 3 w 18"/>
              <a:gd name="T21" fmla="*/ 5 h 8"/>
              <a:gd name="T22" fmla="*/ 3 w 18"/>
              <a:gd name="T23" fmla="*/ 4 h 8"/>
              <a:gd name="T24" fmla="*/ 3 w 18"/>
              <a:gd name="T25" fmla="*/ 3 h 8"/>
              <a:gd name="T26" fmla="*/ 3 w 18"/>
              <a:gd name="T27" fmla="*/ 3 h 8"/>
              <a:gd name="T28" fmla="*/ 5 w 18"/>
              <a:gd name="T29" fmla="*/ 3 h 8"/>
              <a:gd name="T30" fmla="*/ 6 w 18"/>
              <a:gd name="T31" fmla="*/ 3 h 8"/>
              <a:gd name="T32" fmla="*/ 6 w 18"/>
              <a:gd name="T33" fmla="*/ 3 h 8"/>
              <a:gd name="T34" fmla="*/ 8 w 18"/>
              <a:gd name="T35" fmla="*/ 3 h 8"/>
              <a:gd name="T36" fmla="*/ 8 w 18"/>
              <a:gd name="T37" fmla="*/ 2 h 8"/>
              <a:gd name="T38" fmla="*/ 8 w 18"/>
              <a:gd name="T39" fmla="*/ 2 h 8"/>
              <a:gd name="T40" fmla="*/ 8 w 18"/>
              <a:gd name="T41" fmla="*/ 1 h 8"/>
              <a:gd name="T42" fmla="*/ 8 w 18"/>
              <a:gd name="T43" fmla="*/ 0 h 8"/>
              <a:gd name="T44" fmla="*/ 9 w 18"/>
              <a:gd name="T45" fmla="*/ 0 h 8"/>
              <a:gd name="T46" fmla="*/ 11 w 18"/>
              <a:gd name="T47" fmla="*/ 1 h 8"/>
              <a:gd name="T48" fmla="*/ 13 w 18"/>
              <a:gd name="T49" fmla="*/ 2 h 8"/>
              <a:gd name="T50" fmla="*/ 14 w 18"/>
              <a:gd name="T51" fmla="*/ 2 h 8"/>
              <a:gd name="T52" fmla="*/ 15 w 18"/>
              <a:gd name="T53" fmla="*/ 2 h 8"/>
              <a:gd name="T54" fmla="*/ 16 w 18"/>
              <a:gd name="T55" fmla="*/ 2 h 8"/>
              <a:gd name="T56" fmla="*/ 18 w 18"/>
              <a:gd name="T57" fmla="*/ 3 h 8"/>
              <a:gd name="T58" fmla="*/ 18 w 18"/>
              <a:gd name="T59" fmla="*/ 4 h 8"/>
              <a:gd name="T60" fmla="*/ 18 w 18"/>
              <a:gd name="T61" fmla="*/ 6 h 8"/>
              <a:gd name="T62" fmla="*/ 18 w 18"/>
              <a:gd name="T63" fmla="*/ 6 h 8"/>
              <a:gd name="T64" fmla="*/ 17 w 18"/>
              <a:gd name="T65" fmla="*/ 7 h 8"/>
              <a:gd name="T66" fmla="*/ 17 w 18"/>
              <a:gd name="T6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" h="8">
                <a:moveTo>
                  <a:pt x="17" y="8"/>
                </a:moveTo>
                <a:cubicBezTo>
                  <a:pt x="17" y="8"/>
                  <a:pt x="15" y="8"/>
                  <a:pt x="15" y="8"/>
                </a:cubicBezTo>
                <a:cubicBezTo>
                  <a:pt x="15" y="8"/>
                  <a:pt x="11" y="8"/>
                  <a:pt x="11" y="8"/>
                </a:cubicBezTo>
                <a:cubicBezTo>
                  <a:pt x="7" y="8"/>
                  <a:pt x="7" y="8"/>
                  <a:pt x="7" y="8"/>
                </a:cubicBezTo>
                <a:cubicBezTo>
                  <a:pt x="4" y="8"/>
                  <a:pt x="4" y="8"/>
                  <a:pt x="4" y="8"/>
                </a:cubicBezTo>
                <a:cubicBezTo>
                  <a:pt x="2" y="7"/>
                  <a:pt x="2" y="7"/>
                  <a:pt x="2" y="7"/>
                </a:cubicBezTo>
                <a:cubicBezTo>
                  <a:pt x="0" y="7"/>
                  <a:pt x="0" y="7"/>
                  <a:pt x="0" y="7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2" y="6"/>
                  <a:pt x="2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4"/>
                  <a:pt x="3" y="4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7" y="3"/>
                  <a:pt x="8" y="3"/>
                </a:cubicBezTo>
                <a:cubicBezTo>
                  <a:pt x="8" y="3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1"/>
                  <a:pt x="8" y="1"/>
                  <a:pt x="8" y="1"/>
                </a:cubicBezTo>
                <a:cubicBezTo>
                  <a:pt x="8" y="0"/>
                  <a:pt x="8" y="0"/>
                  <a:pt x="8" y="0"/>
                </a:cubicBezTo>
                <a:cubicBezTo>
                  <a:pt x="9" y="0"/>
                  <a:pt x="9" y="0"/>
                  <a:pt x="9" y="0"/>
                </a:cubicBezTo>
                <a:cubicBezTo>
                  <a:pt x="11" y="1"/>
                  <a:pt x="11" y="1"/>
                  <a:pt x="11" y="1"/>
                </a:cubicBezTo>
                <a:cubicBezTo>
                  <a:pt x="13" y="2"/>
                  <a:pt x="13" y="2"/>
                  <a:pt x="13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6" y="2"/>
                  <a:pt x="16" y="2"/>
                  <a:pt x="16" y="2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7"/>
                  <a:pt x="17" y="7"/>
                  <a:pt x="17" y="7"/>
                </a:cubicBezTo>
                <a:lnTo>
                  <a:pt x="17" y="8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16" name="Freeform 142">
            <a:extLst>
              <a:ext uri="{FF2B5EF4-FFF2-40B4-BE49-F238E27FC236}">
                <a16:creationId xmlns:a16="http://schemas.microsoft.com/office/drawing/2014/main" id="{306D0864-B751-40B5-9B29-C851C4B217E7}"/>
              </a:ext>
            </a:extLst>
          </p:cNvPr>
          <p:cNvSpPr>
            <a:spLocks/>
          </p:cNvSpPr>
          <p:nvPr userDrawn="1"/>
        </p:nvSpPr>
        <p:spPr bwMode="auto">
          <a:xfrm>
            <a:off x="4605338" y="2819401"/>
            <a:ext cx="161925" cy="100013"/>
          </a:xfrm>
          <a:custGeom>
            <a:avLst/>
            <a:gdLst>
              <a:gd name="T0" fmla="*/ 1 w 32"/>
              <a:gd name="T1" fmla="*/ 10 h 14"/>
              <a:gd name="T2" fmla="*/ 0 w 32"/>
              <a:gd name="T3" fmla="*/ 9 h 14"/>
              <a:gd name="T4" fmla="*/ 0 w 32"/>
              <a:gd name="T5" fmla="*/ 7 h 14"/>
              <a:gd name="T6" fmla="*/ 2 w 32"/>
              <a:gd name="T7" fmla="*/ 6 h 14"/>
              <a:gd name="T8" fmla="*/ 4 w 32"/>
              <a:gd name="T9" fmla="*/ 6 h 14"/>
              <a:gd name="T10" fmla="*/ 7 w 32"/>
              <a:gd name="T11" fmla="*/ 3 h 14"/>
              <a:gd name="T12" fmla="*/ 10 w 32"/>
              <a:gd name="T13" fmla="*/ 0 h 14"/>
              <a:gd name="T14" fmla="*/ 12 w 32"/>
              <a:gd name="T15" fmla="*/ 1 h 14"/>
              <a:gd name="T16" fmla="*/ 14 w 32"/>
              <a:gd name="T17" fmla="*/ 1 h 14"/>
              <a:gd name="T18" fmla="*/ 15 w 32"/>
              <a:gd name="T19" fmla="*/ 0 h 14"/>
              <a:gd name="T20" fmla="*/ 16 w 32"/>
              <a:gd name="T21" fmla="*/ 1 h 14"/>
              <a:gd name="T22" fmla="*/ 19 w 32"/>
              <a:gd name="T23" fmla="*/ 2 h 14"/>
              <a:gd name="T24" fmla="*/ 21 w 32"/>
              <a:gd name="T25" fmla="*/ 1 h 14"/>
              <a:gd name="T26" fmla="*/ 23 w 32"/>
              <a:gd name="T27" fmla="*/ 2 h 14"/>
              <a:gd name="T28" fmla="*/ 25 w 32"/>
              <a:gd name="T29" fmla="*/ 1 h 14"/>
              <a:gd name="T30" fmla="*/ 28 w 32"/>
              <a:gd name="T31" fmla="*/ 1 h 14"/>
              <a:gd name="T32" fmla="*/ 30 w 32"/>
              <a:gd name="T33" fmla="*/ 3 h 14"/>
              <a:gd name="T34" fmla="*/ 32 w 32"/>
              <a:gd name="T35" fmla="*/ 4 h 14"/>
              <a:gd name="T36" fmla="*/ 32 w 32"/>
              <a:gd name="T37" fmla="*/ 5 h 14"/>
              <a:gd name="T38" fmla="*/ 31 w 32"/>
              <a:gd name="T39" fmla="*/ 6 h 14"/>
              <a:gd name="T40" fmla="*/ 31 w 32"/>
              <a:gd name="T41" fmla="*/ 8 h 14"/>
              <a:gd name="T42" fmla="*/ 31 w 32"/>
              <a:gd name="T43" fmla="*/ 9 h 14"/>
              <a:gd name="T44" fmla="*/ 30 w 32"/>
              <a:gd name="T45" fmla="*/ 9 h 14"/>
              <a:gd name="T46" fmla="*/ 28 w 32"/>
              <a:gd name="T47" fmla="*/ 9 h 14"/>
              <a:gd name="T48" fmla="*/ 26 w 32"/>
              <a:gd name="T49" fmla="*/ 8 h 14"/>
              <a:gd name="T50" fmla="*/ 25 w 32"/>
              <a:gd name="T51" fmla="*/ 8 h 14"/>
              <a:gd name="T52" fmla="*/ 23 w 32"/>
              <a:gd name="T53" fmla="*/ 8 h 14"/>
              <a:gd name="T54" fmla="*/ 21 w 32"/>
              <a:gd name="T55" fmla="*/ 8 h 14"/>
              <a:gd name="T56" fmla="*/ 20 w 32"/>
              <a:gd name="T57" fmla="*/ 10 h 14"/>
              <a:gd name="T58" fmla="*/ 18 w 32"/>
              <a:gd name="T59" fmla="*/ 11 h 14"/>
              <a:gd name="T60" fmla="*/ 16 w 32"/>
              <a:gd name="T61" fmla="*/ 10 h 14"/>
              <a:gd name="T62" fmla="*/ 14 w 32"/>
              <a:gd name="T63" fmla="*/ 11 h 14"/>
              <a:gd name="T64" fmla="*/ 13 w 32"/>
              <a:gd name="T65" fmla="*/ 11 h 14"/>
              <a:gd name="T66" fmla="*/ 11 w 32"/>
              <a:gd name="T67" fmla="*/ 12 h 14"/>
              <a:gd name="T68" fmla="*/ 11 w 32"/>
              <a:gd name="T69" fmla="*/ 14 h 14"/>
              <a:gd name="T70" fmla="*/ 7 w 32"/>
              <a:gd name="T71" fmla="*/ 14 h 14"/>
              <a:gd name="T72" fmla="*/ 5 w 32"/>
              <a:gd name="T73" fmla="*/ 13 h 14"/>
              <a:gd name="T74" fmla="*/ 3 w 32"/>
              <a:gd name="T75" fmla="*/ 13 h 14"/>
              <a:gd name="T76" fmla="*/ 2 w 32"/>
              <a:gd name="T77" fmla="*/ 1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2" h="14">
                <a:moveTo>
                  <a:pt x="1" y="11"/>
                </a:moveTo>
                <a:cubicBezTo>
                  <a:pt x="1" y="11"/>
                  <a:pt x="1" y="11"/>
                  <a:pt x="1" y="10"/>
                </a:cubicBezTo>
                <a:cubicBezTo>
                  <a:pt x="1" y="10"/>
                  <a:pt x="0" y="10"/>
                  <a:pt x="0" y="10"/>
                </a:cubicBezTo>
                <a:cubicBezTo>
                  <a:pt x="0" y="9"/>
                  <a:pt x="0" y="9"/>
                  <a:pt x="0" y="9"/>
                </a:cubicBezTo>
                <a:cubicBezTo>
                  <a:pt x="0" y="8"/>
                  <a:pt x="0" y="8"/>
                  <a:pt x="0" y="8"/>
                </a:cubicBezTo>
                <a:cubicBezTo>
                  <a:pt x="0" y="7"/>
                  <a:pt x="0" y="7"/>
                  <a:pt x="0" y="7"/>
                </a:cubicBezTo>
                <a:cubicBezTo>
                  <a:pt x="1" y="6"/>
                  <a:pt x="1" y="6"/>
                  <a:pt x="1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6"/>
                  <a:pt x="3" y="6"/>
                </a:cubicBezTo>
                <a:cubicBezTo>
                  <a:pt x="4" y="6"/>
                  <a:pt x="4" y="6"/>
                  <a:pt x="4" y="6"/>
                </a:cubicBezTo>
                <a:cubicBezTo>
                  <a:pt x="5" y="5"/>
                  <a:pt x="5" y="5"/>
                  <a:pt x="5" y="5"/>
                </a:cubicBezTo>
                <a:cubicBezTo>
                  <a:pt x="7" y="3"/>
                  <a:pt x="7" y="3"/>
                  <a:pt x="7" y="3"/>
                </a:cubicBezTo>
                <a:cubicBezTo>
                  <a:pt x="8" y="2"/>
                  <a:pt x="8" y="2"/>
                  <a:pt x="8" y="2"/>
                </a:cubicBezTo>
                <a:cubicBezTo>
                  <a:pt x="10" y="0"/>
                  <a:pt x="10" y="0"/>
                  <a:pt x="10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1"/>
                  <a:pt x="12" y="1"/>
                  <a:pt x="12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5" y="0"/>
                  <a:pt x="15" y="0"/>
                  <a:pt x="15" y="0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8" y="2"/>
                  <a:pt x="18" y="2"/>
                  <a:pt x="18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1" y="1"/>
                  <a:pt x="21" y="1"/>
                  <a:pt x="21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3" y="2"/>
                  <a:pt x="23" y="2"/>
                  <a:pt x="23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5" y="1"/>
                  <a:pt x="25" y="1"/>
                  <a:pt x="25" y="1"/>
                </a:cubicBezTo>
                <a:cubicBezTo>
                  <a:pt x="27" y="1"/>
                  <a:pt x="27" y="1"/>
                  <a:pt x="27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29" y="2"/>
                  <a:pt x="29" y="2"/>
                  <a:pt x="29" y="2"/>
                </a:cubicBezTo>
                <a:cubicBezTo>
                  <a:pt x="30" y="3"/>
                  <a:pt x="30" y="3"/>
                  <a:pt x="30" y="3"/>
                </a:cubicBezTo>
                <a:cubicBezTo>
                  <a:pt x="32" y="3"/>
                  <a:pt x="32" y="3"/>
                  <a:pt x="32" y="3"/>
                </a:cubicBezTo>
                <a:cubicBezTo>
                  <a:pt x="32" y="4"/>
                  <a:pt x="32" y="4"/>
                  <a:pt x="32" y="4"/>
                </a:cubicBezTo>
                <a:cubicBezTo>
                  <a:pt x="32" y="5"/>
                  <a:pt x="32" y="5"/>
                  <a:pt x="32" y="5"/>
                </a:cubicBezTo>
                <a:cubicBezTo>
                  <a:pt x="32" y="5"/>
                  <a:pt x="32" y="5"/>
                  <a:pt x="32" y="5"/>
                </a:cubicBezTo>
                <a:cubicBezTo>
                  <a:pt x="32" y="6"/>
                  <a:pt x="32" y="6"/>
                  <a:pt x="32" y="6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7"/>
                  <a:pt x="31" y="7"/>
                  <a:pt x="31" y="7"/>
                </a:cubicBezTo>
                <a:cubicBezTo>
                  <a:pt x="31" y="8"/>
                  <a:pt x="31" y="8"/>
                  <a:pt x="31" y="8"/>
                </a:cubicBezTo>
                <a:cubicBezTo>
                  <a:pt x="31" y="8"/>
                  <a:pt x="31" y="8"/>
                  <a:pt x="31" y="8"/>
                </a:cubicBezTo>
                <a:cubicBezTo>
                  <a:pt x="31" y="9"/>
                  <a:pt x="31" y="9"/>
                  <a:pt x="31" y="9"/>
                </a:cubicBezTo>
                <a:cubicBezTo>
                  <a:pt x="30" y="9"/>
                  <a:pt x="30" y="9"/>
                  <a:pt x="30" y="9"/>
                </a:cubicBezTo>
                <a:cubicBezTo>
                  <a:pt x="30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ubicBezTo>
                  <a:pt x="28" y="9"/>
                  <a:pt x="28" y="9"/>
                  <a:pt x="28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5" y="8"/>
                  <a:pt x="25" y="8"/>
                  <a:pt x="25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2" y="8"/>
                  <a:pt x="22" y="8"/>
                  <a:pt x="22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10"/>
                  <a:pt x="20" y="10"/>
                  <a:pt x="20" y="10"/>
                </a:cubicBezTo>
                <a:cubicBezTo>
                  <a:pt x="19" y="10"/>
                  <a:pt x="19" y="10"/>
                  <a:pt x="19" y="10"/>
                </a:cubicBezTo>
                <a:cubicBezTo>
                  <a:pt x="18" y="11"/>
                  <a:pt x="18" y="11"/>
                  <a:pt x="18" y="11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5" y="11"/>
                  <a:pt x="15" y="11"/>
                  <a:pt x="15" y="11"/>
                </a:cubicBezTo>
                <a:cubicBezTo>
                  <a:pt x="14" y="11"/>
                  <a:pt x="14" y="11"/>
                  <a:pt x="14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2"/>
                  <a:pt x="11" y="12"/>
                  <a:pt x="11" y="12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4"/>
                  <a:pt x="11" y="14"/>
                  <a:pt x="11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5" y="13"/>
                  <a:pt x="5" y="13"/>
                  <a:pt x="5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2"/>
                  <a:pt x="3" y="12"/>
                  <a:pt x="3" y="12"/>
                </a:cubicBezTo>
                <a:cubicBezTo>
                  <a:pt x="2" y="12"/>
                  <a:pt x="2" y="12"/>
                  <a:pt x="2" y="12"/>
                </a:cubicBezTo>
                <a:lnTo>
                  <a:pt x="1" y="11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17" name="Freeform 143">
            <a:extLst>
              <a:ext uri="{FF2B5EF4-FFF2-40B4-BE49-F238E27FC236}">
                <a16:creationId xmlns:a16="http://schemas.microsoft.com/office/drawing/2014/main" id="{DEA94172-A826-43F9-886B-3974E872AB89}"/>
              </a:ext>
            </a:extLst>
          </p:cNvPr>
          <p:cNvSpPr>
            <a:spLocks/>
          </p:cNvSpPr>
          <p:nvPr userDrawn="1"/>
        </p:nvSpPr>
        <p:spPr bwMode="auto">
          <a:xfrm>
            <a:off x="4579145" y="2876550"/>
            <a:ext cx="203597" cy="133350"/>
          </a:xfrm>
          <a:custGeom>
            <a:avLst/>
            <a:gdLst>
              <a:gd name="T0" fmla="*/ 15 w 40"/>
              <a:gd name="T1" fmla="*/ 17 h 19"/>
              <a:gd name="T2" fmla="*/ 13 w 40"/>
              <a:gd name="T3" fmla="*/ 18 h 19"/>
              <a:gd name="T4" fmla="*/ 12 w 40"/>
              <a:gd name="T5" fmla="*/ 19 h 19"/>
              <a:gd name="T6" fmla="*/ 9 w 40"/>
              <a:gd name="T7" fmla="*/ 19 h 19"/>
              <a:gd name="T8" fmla="*/ 8 w 40"/>
              <a:gd name="T9" fmla="*/ 18 h 19"/>
              <a:gd name="T10" fmla="*/ 7 w 40"/>
              <a:gd name="T11" fmla="*/ 18 h 19"/>
              <a:gd name="T12" fmla="*/ 5 w 40"/>
              <a:gd name="T13" fmla="*/ 16 h 19"/>
              <a:gd name="T14" fmla="*/ 4 w 40"/>
              <a:gd name="T15" fmla="*/ 15 h 19"/>
              <a:gd name="T16" fmla="*/ 2 w 40"/>
              <a:gd name="T17" fmla="*/ 14 h 19"/>
              <a:gd name="T18" fmla="*/ 1 w 40"/>
              <a:gd name="T19" fmla="*/ 13 h 19"/>
              <a:gd name="T20" fmla="*/ 0 w 40"/>
              <a:gd name="T21" fmla="*/ 12 h 19"/>
              <a:gd name="T22" fmla="*/ 2 w 40"/>
              <a:gd name="T23" fmla="*/ 11 h 19"/>
              <a:gd name="T24" fmla="*/ 3 w 40"/>
              <a:gd name="T25" fmla="*/ 11 h 19"/>
              <a:gd name="T26" fmla="*/ 3 w 40"/>
              <a:gd name="T27" fmla="*/ 9 h 19"/>
              <a:gd name="T28" fmla="*/ 3 w 40"/>
              <a:gd name="T29" fmla="*/ 8 h 19"/>
              <a:gd name="T30" fmla="*/ 3 w 40"/>
              <a:gd name="T31" fmla="*/ 7 h 19"/>
              <a:gd name="T32" fmla="*/ 4 w 40"/>
              <a:gd name="T33" fmla="*/ 6 h 19"/>
              <a:gd name="T34" fmla="*/ 6 w 40"/>
              <a:gd name="T35" fmla="*/ 5 h 19"/>
              <a:gd name="T36" fmla="*/ 6 w 40"/>
              <a:gd name="T37" fmla="*/ 4 h 19"/>
              <a:gd name="T38" fmla="*/ 7 w 40"/>
              <a:gd name="T39" fmla="*/ 4 h 19"/>
              <a:gd name="T40" fmla="*/ 9 w 40"/>
              <a:gd name="T41" fmla="*/ 5 h 19"/>
              <a:gd name="T42" fmla="*/ 12 w 40"/>
              <a:gd name="T43" fmla="*/ 6 h 19"/>
              <a:gd name="T44" fmla="*/ 16 w 40"/>
              <a:gd name="T45" fmla="*/ 5 h 19"/>
              <a:gd name="T46" fmla="*/ 18 w 40"/>
              <a:gd name="T47" fmla="*/ 3 h 19"/>
              <a:gd name="T48" fmla="*/ 20 w 40"/>
              <a:gd name="T49" fmla="*/ 3 h 19"/>
              <a:gd name="T50" fmla="*/ 23 w 40"/>
              <a:gd name="T51" fmla="*/ 3 h 19"/>
              <a:gd name="T52" fmla="*/ 25 w 40"/>
              <a:gd name="T53" fmla="*/ 1 h 19"/>
              <a:gd name="T54" fmla="*/ 28 w 40"/>
              <a:gd name="T55" fmla="*/ 0 h 19"/>
              <a:gd name="T56" fmla="*/ 31 w 40"/>
              <a:gd name="T57" fmla="*/ 0 h 19"/>
              <a:gd name="T58" fmla="*/ 33 w 40"/>
              <a:gd name="T59" fmla="*/ 1 h 19"/>
              <a:gd name="T60" fmla="*/ 35 w 40"/>
              <a:gd name="T61" fmla="*/ 1 h 19"/>
              <a:gd name="T62" fmla="*/ 37 w 40"/>
              <a:gd name="T63" fmla="*/ 2 h 19"/>
              <a:gd name="T64" fmla="*/ 38 w 40"/>
              <a:gd name="T65" fmla="*/ 3 h 19"/>
              <a:gd name="T66" fmla="*/ 40 w 40"/>
              <a:gd name="T67" fmla="*/ 4 h 19"/>
              <a:gd name="T68" fmla="*/ 39 w 40"/>
              <a:gd name="T69" fmla="*/ 5 h 19"/>
              <a:gd name="T70" fmla="*/ 37 w 40"/>
              <a:gd name="T71" fmla="*/ 6 h 19"/>
              <a:gd name="T72" fmla="*/ 35 w 40"/>
              <a:gd name="T73" fmla="*/ 7 h 19"/>
              <a:gd name="T74" fmla="*/ 34 w 40"/>
              <a:gd name="T75" fmla="*/ 9 h 19"/>
              <a:gd name="T76" fmla="*/ 33 w 40"/>
              <a:gd name="T77" fmla="*/ 11 h 19"/>
              <a:gd name="T78" fmla="*/ 32 w 40"/>
              <a:gd name="T79" fmla="*/ 12 h 19"/>
              <a:gd name="T80" fmla="*/ 31 w 40"/>
              <a:gd name="T81" fmla="*/ 13 h 19"/>
              <a:gd name="T82" fmla="*/ 30 w 40"/>
              <a:gd name="T83" fmla="*/ 15 h 19"/>
              <a:gd name="T84" fmla="*/ 28 w 40"/>
              <a:gd name="T85" fmla="*/ 17 h 19"/>
              <a:gd name="T86" fmla="*/ 26 w 40"/>
              <a:gd name="T87" fmla="*/ 17 h 19"/>
              <a:gd name="T88" fmla="*/ 24 w 40"/>
              <a:gd name="T89" fmla="*/ 17 h 19"/>
              <a:gd name="T90" fmla="*/ 21 w 40"/>
              <a:gd name="T91" fmla="*/ 17 h 19"/>
              <a:gd name="T92" fmla="*/ 17 w 40"/>
              <a:gd name="T93" fmla="*/ 18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0" h="19">
                <a:moveTo>
                  <a:pt x="15" y="18"/>
                </a:moveTo>
                <a:cubicBezTo>
                  <a:pt x="15" y="17"/>
                  <a:pt x="15" y="17"/>
                  <a:pt x="15" y="17"/>
                </a:cubicBezTo>
                <a:cubicBezTo>
                  <a:pt x="15" y="17"/>
                  <a:pt x="15" y="17"/>
                  <a:pt x="15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14" y="18"/>
                  <a:pt x="14" y="18"/>
                  <a:pt x="14" y="18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8"/>
                  <a:pt x="13" y="18"/>
                  <a:pt x="13" y="18"/>
                </a:cubicBezTo>
                <a:cubicBezTo>
                  <a:pt x="12" y="19"/>
                  <a:pt x="12" y="19"/>
                  <a:pt x="12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8"/>
                  <a:pt x="9" y="18"/>
                  <a:pt x="9" y="18"/>
                </a:cubicBezTo>
                <a:cubicBezTo>
                  <a:pt x="9" y="18"/>
                  <a:pt x="9" y="18"/>
                  <a:pt x="9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2"/>
                  <a:pt x="1" y="12"/>
                  <a:pt x="1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1"/>
                  <a:pt x="0" y="11"/>
                  <a:pt x="0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4" y="6"/>
                  <a:pt x="4" y="6"/>
                  <a:pt x="4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6" y="6"/>
                </a:cubicBezTo>
                <a:cubicBezTo>
                  <a:pt x="6" y="6"/>
                  <a:pt x="6" y="6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7" y="4"/>
                  <a:pt x="7" y="4"/>
                  <a:pt x="7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5"/>
                  <a:pt x="8" y="5"/>
                  <a:pt x="8" y="5"/>
                </a:cubicBezTo>
                <a:cubicBezTo>
                  <a:pt x="9" y="5"/>
                  <a:pt x="9" y="5"/>
                  <a:pt x="9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1" y="6"/>
                  <a:pt x="11" y="6"/>
                  <a:pt x="11" y="6"/>
                </a:cubicBezTo>
                <a:cubicBezTo>
                  <a:pt x="12" y="6"/>
                  <a:pt x="12" y="6"/>
                  <a:pt x="12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3"/>
                  <a:pt x="16" y="3"/>
                  <a:pt x="16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3" y="3"/>
                  <a:pt x="23" y="3"/>
                  <a:pt x="23" y="3"/>
                </a:cubicBezTo>
                <a:cubicBezTo>
                  <a:pt x="24" y="2"/>
                  <a:pt x="24" y="2"/>
                  <a:pt x="24" y="2"/>
                </a:cubicBezTo>
                <a:cubicBezTo>
                  <a:pt x="25" y="2"/>
                  <a:pt x="25" y="2"/>
                  <a:pt x="25" y="2"/>
                </a:cubicBezTo>
                <a:cubicBezTo>
                  <a:pt x="25" y="1"/>
                  <a:pt x="25" y="1"/>
                  <a:pt x="25" y="1"/>
                </a:cubicBezTo>
                <a:cubicBezTo>
                  <a:pt x="26" y="0"/>
                  <a:pt x="26" y="0"/>
                  <a:pt x="26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2" y="1"/>
                  <a:pt x="32" y="1"/>
                  <a:pt x="32" y="1"/>
                </a:cubicBezTo>
                <a:cubicBezTo>
                  <a:pt x="33" y="1"/>
                  <a:pt x="33" y="1"/>
                  <a:pt x="33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8" y="2"/>
                  <a:pt x="38" y="2"/>
                  <a:pt x="38" y="2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39" y="5"/>
                  <a:pt x="39" y="5"/>
                  <a:pt x="39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38" y="5"/>
                  <a:pt x="38" y="5"/>
                  <a:pt x="38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6"/>
                  <a:pt x="37" y="6"/>
                  <a:pt x="37" y="6"/>
                </a:cubicBezTo>
                <a:cubicBezTo>
                  <a:pt x="36" y="6"/>
                  <a:pt x="36" y="6"/>
                  <a:pt x="36" y="6"/>
                </a:cubicBezTo>
                <a:cubicBezTo>
                  <a:pt x="36" y="6"/>
                  <a:pt x="36" y="6"/>
                  <a:pt x="36" y="6"/>
                </a:cubicBezTo>
                <a:cubicBezTo>
                  <a:pt x="35" y="7"/>
                  <a:pt x="35" y="7"/>
                  <a:pt x="35" y="7"/>
                </a:cubicBezTo>
                <a:cubicBezTo>
                  <a:pt x="34" y="8"/>
                  <a:pt x="34" y="8"/>
                  <a:pt x="34" y="8"/>
                </a:cubicBezTo>
                <a:cubicBezTo>
                  <a:pt x="34" y="9"/>
                  <a:pt x="34" y="9"/>
                  <a:pt x="34" y="9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10"/>
                  <a:pt x="33" y="10"/>
                  <a:pt x="33" y="10"/>
                </a:cubicBezTo>
                <a:cubicBezTo>
                  <a:pt x="33" y="10"/>
                  <a:pt x="33" y="10"/>
                  <a:pt x="33" y="10"/>
                </a:cubicBezTo>
                <a:cubicBezTo>
                  <a:pt x="33" y="11"/>
                  <a:pt x="33" y="11"/>
                  <a:pt x="33" y="11"/>
                </a:cubicBezTo>
                <a:cubicBezTo>
                  <a:pt x="33" y="11"/>
                  <a:pt x="33" y="11"/>
                  <a:pt x="33" y="11"/>
                </a:cubicBezTo>
                <a:cubicBezTo>
                  <a:pt x="33" y="12"/>
                  <a:pt x="33" y="12"/>
                  <a:pt x="33" y="12"/>
                </a:cubicBezTo>
                <a:cubicBezTo>
                  <a:pt x="32" y="12"/>
                  <a:pt x="32" y="12"/>
                  <a:pt x="32" y="12"/>
                </a:cubicBezTo>
                <a:cubicBezTo>
                  <a:pt x="32" y="12"/>
                  <a:pt x="32" y="12"/>
                  <a:pt x="32" y="12"/>
                </a:cubicBezTo>
                <a:cubicBezTo>
                  <a:pt x="32" y="13"/>
                  <a:pt x="32" y="13"/>
                  <a:pt x="32" y="13"/>
                </a:cubicBezTo>
                <a:cubicBezTo>
                  <a:pt x="31" y="13"/>
                  <a:pt x="31" y="13"/>
                  <a:pt x="31" y="13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15"/>
                  <a:pt x="31" y="15"/>
                  <a:pt x="31" y="15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17"/>
                  <a:pt x="29" y="17"/>
                  <a:pt x="29" y="17"/>
                </a:cubicBezTo>
                <a:cubicBezTo>
                  <a:pt x="28" y="17"/>
                  <a:pt x="28" y="17"/>
                  <a:pt x="28" y="17"/>
                </a:cubicBezTo>
                <a:cubicBezTo>
                  <a:pt x="27" y="17"/>
                  <a:pt x="27" y="17"/>
                  <a:pt x="27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0" y="18"/>
                  <a:pt x="20" y="18"/>
                  <a:pt x="20" y="18"/>
                </a:cubicBezTo>
                <a:cubicBezTo>
                  <a:pt x="18" y="18"/>
                  <a:pt x="18" y="18"/>
                  <a:pt x="18" y="18"/>
                </a:cubicBezTo>
                <a:cubicBezTo>
                  <a:pt x="17" y="18"/>
                  <a:pt x="17" y="18"/>
                  <a:pt x="17" y="18"/>
                </a:cubicBezTo>
                <a:lnTo>
                  <a:pt x="15" y="18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18" name="Freeform 144">
            <a:extLst>
              <a:ext uri="{FF2B5EF4-FFF2-40B4-BE49-F238E27FC236}">
                <a16:creationId xmlns:a16="http://schemas.microsoft.com/office/drawing/2014/main" id="{E94478FC-0159-45ED-BBF7-5AEDAB2C5AB6}"/>
              </a:ext>
            </a:extLst>
          </p:cNvPr>
          <p:cNvSpPr>
            <a:spLocks/>
          </p:cNvSpPr>
          <p:nvPr userDrawn="1"/>
        </p:nvSpPr>
        <p:spPr bwMode="auto">
          <a:xfrm>
            <a:off x="4655345" y="2995614"/>
            <a:ext cx="127397" cy="212725"/>
          </a:xfrm>
          <a:custGeom>
            <a:avLst/>
            <a:gdLst>
              <a:gd name="T0" fmla="*/ 1 w 25"/>
              <a:gd name="T1" fmla="*/ 25 h 30"/>
              <a:gd name="T2" fmla="*/ 2 w 25"/>
              <a:gd name="T3" fmla="*/ 24 h 30"/>
              <a:gd name="T4" fmla="*/ 1 w 25"/>
              <a:gd name="T5" fmla="*/ 23 h 30"/>
              <a:gd name="T6" fmla="*/ 1 w 25"/>
              <a:gd name="T7" fmla="*/ 22 h 30"/>
              <a:gd name="T8" fmla="*/ 2 w 25"/>
              <a:gd name="T9" fmla="*/ 21 h 30"/>
              <a:gd name="T10" fmla="*/ 2 w 25"/>
              <a:gd name="T11" fmla="*/ 20 h 30"/>
              <a:gd name="T12" fmla="*/ 3 w 25"/>
              <a:gd name="T13" fmla="*/ 19 h 30"/>
              <a:gd name="T14" fmla="*/ 4 w 25"/>
              <a:gd name="T15" fmla="*/ 19 h 30"/>
              <a:gd name="T16" fmla="*/ 3 w 25"/>
              <a:gd name="T17" fmla="*/ 18 h 30"/>
              <a:gd name="T18" fmla="*/ 3 w 25"/>
              <a:gd name="T19" fmla="*/ 17 h 30"/>
              <a:gd name="T20" fmla="*/ 5 w 25"/>
              <a:gd name="T21" fmla="*/ 17 h 30"/>
              <a:gd name="T22" fmla="*/ 6 w 25"/>
              <a:gd name="T23" fmla="*/ 17 h 30"/>
              <a:gd name="T24" fmla="*/ 6 w 25"/>
              <a:gd name="T25" fmla="*/ 16 h 30"/>
              <a:gd name="T26" fmla="*/ 5 w 25"/>
              <a:gd name="T27" fmla="*/ 15 h 30"/>
              <a:gd name="T28" fmla="*/ 4 w 25"/>
              <a:gd name="T29" fmla="*/ 14 h 30"/>
              <a:gd name="T30" fmla="*/ 5 w 25"/>
              <a:gd name="T31" fmla="*/ 14 h 30"/>
              <a:gd name="T32" fmla="*/ 6 w 25"/>
              <a:gd name="T33" fmla="*/ 13 h 30"/>
              <a:gd name="T34" fmla="*/ 5 w 25"/>
              <a:gd name="T35" fmla="*/ 13 h 30"/>
              <a:gd name="T36" fmla="*/ 4 w 25"/>
              <a:gd name="T37" fmla="*/ 12 h 30"/>
              <a:gd name="T38" fmla="*/ 3 w 25"/>
              <a:gd name="T39" fmla="*/ 11 h 30"/>
              <a:gd name="T40" fmla="*/ 3 w 25"/>
              <a:gd name="T41" fmla="*/ 10 h 30"/>
              <a:gd name="T42" fmla="*/ 4 w 25"/>
              <a:gd name="T43" fmla="*/ 9 h 30"/>
              <a:gd name="T44" fmla="*/ 4 w 25"/>
              <a:gd name="T45" fmla="*/ 8 h 30"/>
              <a:gd name="T46" fmla="*/ 3 w 25"/>
              <a:gd name="T47" fmla="*/ 7 h 30"/>
              <a:gd name="T48" fmla="*/ 2 w 25"/>
              <a:gd name="T49" fmla="*/ 7 h 30"/>
              <a:gd name="T50" fmla="*/ 2 w 25"/>
              <a:gd name="T51" fmla="*/ 6 h 30"/>
              <a:gd name="T52" fmla="*/ 3 w 25"/>
              <a:gd name="T53" fmla="*/ 5 h 30"/>
              <a:gd name="T54" fmla="*/ 2 w 25"/>
              <a:gd name="T55" fmla="*/ 4 h 30"/>
              <a:gd name="T56" fmla="*/ 1 w 25"/>
              <a:gd name="T57" fmla="*/ 3 h 30"/>
              <a:gd name="T58" fmla="*/ 1 w 25"/>
              <a:gd name="T59" fmla="*/ 2 h 30"/>
              <a:gd name="T60" fmla="*/ 3 w 25"/>
              <a:gd name="T61" fmla="*/ 1 h 30"/>
              <a:gd name="T62" fmla="*/ 6 w 25"/>
              <a:gd name="T63" fmla="*/ 0 h 30"/>
              <a:gd name="T64" fmla="*/ 8 w 25"/>
              <a:gd name="T65" fmla="*/ 0 h 30"/>
              <a:gd name="T66" fmla="*/ 10 w 25"/>
              <a:gd name="T67" fmla="*/ 0 h 30"/>
              <a:gd name="T68" fmla="*/ 10 w 25"/>
              <a:gd name="T69" fmla="*/ 2 h 30"/>
              <a:gd name="T70" fmla="*/ 12 w 25"/>
              <a:gd name="T71" fmla="*/ 3 h 30"/>
              <a:gd name="T72" fmla="*/ 12 w 25"/>
              <a:gd name="T73" fmla="*/ 4 h 30"/>
              <a:gd name="T74" fmla="*/ 13 w 25"/>
              <a:gd name="T75" fmla="*/ 6 h 30"/>
              <a:gd name="T76" fmla="*/ 16 w 25"/>
              <a:gd name="T77" fmla="*/ 7 h 30"/>
              <a:gd name="T78" fmla="*/ 16 w 25"/>
              <a:gd name="T79" fmla="*/ 9 h 30"/>
              <a:gd name="T80" fmla="*/ 17 w 25"/>
              <a:gd name="T81" fmla="*/ 11 h 30"/>
              <a:gd name="T82" fmla="*/ 20 w 25"/>
              <a:gd name="T83" fmla="*/ 12 h 30"/>
              <a:gd name="T84" fmla="*/ 22 w 25"/>
              <a:gd name="T85" fmla="*/ 11 h 30"/>
              <a:gd name="T86" fmla="*/ 23 w 25"/>
              <a:gd name="T87" fmla="*/ 12 h 30"/>
              <a:gd name="T88" fmla="*/ 22 w 25"/>
              <a:gd name="T89" fmla="*/ 13 h 30"/>
              <a:gd name="T90" fmla="*/ 23 w 25"/>
              <a:gd name="T91" fmla="*/ 14 h 30"/>
              <a:gd name="T92" fmla="*/ 22 w 25"/>
              <a:gd name="T93" fmla="*/ 16 h 30"/>
              <a:gd name="T94" fmla="*/ 22 w 25"/>
              <a:gd name="T95" fmla="*/ 18 h 30"/>
              <a:gd name="T96" fmla="*/ 24 w 25"/>
              <a:gd name="T97" fmla="*/ 20 h 30"/>
              <a:gd name="T98" fmla="*/ 25 w 25"/>
              <a:gd name="T99" fmla="*/ 21 h 30"/>
              <a:gd name="T100" fmla="*/ 24 w 25"/>
              <a:gd name="T101" fmla="*/ 23 h 30"/>
              <a:gd name="T102" fmla="*/ 22 w 25"/>
              <a:gd name="T103" fmla="*/ 24 h 30"/>
              <a:gd name="T104" fmla="*/ 22 w 25"/>
              <a:gd name="T105" fmla="*/ 27 h 30"/>
              <a:gd name="T106" fmla="*/ 19 w 25"/>
              <a:gd name="T107" fmla="*/ 28 h 30"/>
              <a:gd name="T108" fmla="*/ 16 w 25"/>
              <a:gd name="T109" fmla="*/ 28 h 30"/>
              <a:gd name="T110" fmla="*/ 13 w 25"/>
              <a:gd name="T111" fmla="*/ 29 h 30"/>
              <a:gd name="T112" fmla="*/ 11 w 25"/>
              <a:gd name="T113" fmla="*/ 28 h 30"/>
              <a:gd name="T114" fmla="*/ 9 w 25"/>
              <a:gd name="T115" fmla="*/ 27 h 30"/>
              <a:gd name="T116" fmla="*/ 6 w 25"/>
              <a:gd name="T117" fmla="*/ 27 h 30"/>
              <a:gd name="T118" fmla="*/ 4 w 25"/>
              <a:gd name="T119" fmla="*/ 29 h 30"/>
              <a:gd name="T120" fmla="*/ 2 w 25"/>
              <a:gd name="T121" fmla="*/ 29 h 30"/>
              <a:gd name="T122" fmla="*/ 1 w 25"/>
              <a:gd name="T123" fmla="*/ 27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" h="30">
                <a:moveTo>
                  <a:pt x="0" y="26"/>
                </a:moveTo>
                <a:cubicBezTo>
                  <a:pt x="1" y="26"/>
                  <a:pt x="1" y="26"/>
                  <a:pt x="1" y="26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0"/>
                  <a:pt x="2" y="20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2" y="20"/>
                  <a:pt x="2" y="19"/>
                  <a:pt x="2" y="19"/>
                </a:cubicBezTo>
                <a:cubicBezTo>
                  <a:pt x="2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4"/>
                  <a:pt x="5" y="14"/>
                  <a:pt x="5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3"/>
                  <a:pt x="6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2"/>
                  <a:pt x="5" y="12"/>
                  <a:pt x="5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8"/>
                  <a:pt x="4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4" y="7"/>
                  <a:pt x="4" y="7"/>
                  <a:pt x="4" y="7"/>
                </a:cubicBezTo>
                <a:cubicBezTo>
                  <a:pt x="4" y="7"/>
                  <a:pt x="4" y="7"/>
                  <a:pt x="4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7"/>
                  <a:pt x="3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4" y="5"/>
                  <a:pt x="3" y="5"/>
                </a:cubicBezTo>
                <a:cubicBezTo>
                  <a:pt x="3" y="5"/>
                  <a:pt x="2" y="5"/>
                  <a:pt x="2" y="5"/>
                </a:cubicBezTo>
                <a:cubicBezTo>
                  <a:pt x="2" y="5"/>
                  <a:pt x="2" y="4"/>
                  <a:pt x="2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0" y="2"/>
                  <a:pt x="0" y="2"/>
                </a:cubicBezTo>
                <a:cubicBezTo>
                  <a:pt x="0" y="2"/>
                  <a:pt x="1" y="2"/>
                  <a:pt x="1" y="2"/>
                </a:cubicBezTo>
                <a:cubicBezTo>
                  <a:pt x="0" y="1"/>
                  <a:pt x="0" y="1"/>
                  <a:pt x="0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5" y="1"/>
                  <a:pt x="5" y="1"/>
                  <a:pt x="5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8" y="0"/>
                  <a:pt x="8" y="0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9" y="0"/>
                  <a:pt x="9" y="0"/>
                  <a:pt x="9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2"/>
                  <a:pt x="10" y="2"/>
                  <a:pt x="10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5"/>
                  <a:pt x="12" y="5"/>
                  <a:pt x="12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3" y="6"/>
                  <a:pt x="13" y="6"/>
                  <a:pt x="13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5" y="7"/>
                  <a:pt x="15" y="7"/>
                  <a:pt x="15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7" y="11"/>
                  <a:pt x="17" y="11"/>
                  <a:pt x="17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9" y="12"/>
                  <a:pt x="19" y="12"/>
                  <a:pt x="19" y="12"/>
                </a:cubicBezTo>
                <a:cubicBezTo>
                  <a:pt x="20" y="12"/>
                  <a:pt x="20" y="12"/>
                  <a:pt x="20" y="12"/>
                </a:cubicBezTo>
                <a:cubicBezTo>
                  <a:pt x="20" y="12"/>
                  <a:pt x="20" y="12"/>
                  <a:pt x="20" y="12"/>
                </a:cubicBezTo>
                <a:cubicBezTo>
                  <a:pt x="21" y="12"/>
                  <a:pt x="21" y="12"/>
                  <a:pt x="21" y="12"/>
                </a:cubicBezTo>
                <a:cubicBezTo>
                  <a:pt x="22" y="11"/>
                  <a:pt x="22" y="11"/>
                  <a:pt x="22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23" y="12"/>
                  <a:pt x="23" y="12"/>
                  <a:pt x="23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3"/>
                  <a:pt x="22" y="13"/>
                  <a:pt x="22" y="13"/>
                </a:cubicBezTo>
                <a:cubicBezTo>
                  <a:pt x="23" y="14"/>
                  <a:pt x="23" y="14"/>
                  <a:pt x="23" y="14"/>
                </a:cubicBezTo>
                <a:cubicBezTo>
                  <a:pt x="23" y="14"/>
                  <a:pt x="23" y="14"/>
                  <a:pt x="23" y="14"/>
                </a:cubicBezTo>
                <a:cubicBezTo>
                  <a:pt x="23" y="15"/>
                  <a:pt x="23" y="15"/>
                  <a:pt x="23" y="15"/>
                </a:cubicBezTo>
                <a:cubicBezTo>
                  <a:pt x="22" y="16"/>
                  <a:pt x="22" y="16"/>
                  <a:pt x="22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22" y="16"/>
                  <a:pt x="22" y="17"/>
                  <a:pt x="22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9"/>
                  <a:pt x="22" y="19"/>
                  <a:pt x="22" y="19"/>
                </a:cubicBezTo>
                <a:cubicBezTo>
                  <a:pt x="23" y="19"/>
                  <a:pt x="23" y="19"/>
                  <a:pt x="23" y="19"/>
                </a:cubicBezTo>
                <a:cubicBezTo>
                  <a:pt x="24" y="20"/>
                  <a:pt x="24" y="20"/>
                  <a:pt x="24" y="20"/>
                </a:cubicBezTo>
                <a:cubicBezTo>
                  <a:pt x="24" y="20"/>
                  <a:pt x="24" y="20"/>
                  <a:pt x="24" y="20"/>
                </a:cubicBezTo>
                <a:cubicBezTo>
                  <a:pt x="24" y="20"/>
                  <a:pt x="24" y="20"/>
                  <a:pt x="24" y="20"/>
                </a:cubicBezTo>
                <a:cubicBezTo>
                  <a:pt x="25" y="21"/>
                  <a:pt x="25" y="21"/>
                  <a:pt x="25" y="21"/>
                </a:cubicBezTo>
                <a:cubicBezTo>
                  <a:pt x="25" y="21"/>
                  <a:pt x="25" y="21"/>
                  <a:pt x="25" y="21"/>
                </a:cubicBezTo>
                <a:cubicBezTo>
                  <a:pt x="25" y="22"/>
                  <a:pt x="25" y="22"/>
                  <a:pt x="25" y="22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3"/>
                  <a:pt x="24" y="23"/>
                  <a:pt x="24" y="23"/>
                </a:cubicBezTo>
                <a:cubicBezTo>
                  <a:pt x="23" y="24"/>
                  <a:pt x="23" y="24"/>
                  <a:pt x="2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25"/>
                  <a:pt x="22" y="25"/>
                  <a:pt x="22" y="25"/>
                </a:cubicBezTo>
                <a:cubicBezTo>
                  <a:pt x="22" y="26"/>
                  <a:pt x="22" y="26"/>
                  <a:pt x="22" y="26"/>
                </a:cubicBezTo>
                <a:cubicBezTo>
                  <a:pt x="22" y="27"/>
                  <a:pt x="22" y="27"/>
                  <a:pt x="22" y="27"/>
                </a:cubicBezTo>
                <a:cubicBezTo>
                  <a:pt x="22" y="27"/>
                  <a:pt x="22" y="27"/>
                  <a:pt x="22" y="27"/>
                </a:cubicBezTo>
                <a:cubicBezTo>
                  <a:pt x="20" y="27"/>
                  <a:pt x="20" y="27"/>
                  <a:pt x="20" y="27"/>
                </a:cubicBezTo>
                <a:cubicBezTo>
                  <a:pt x="19" y="28"/>
                  <a:pt x="19" y="28"/>
                  <a:pt x="19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7" y="28"/>
                  <a:pt x="17" y="28"/>
                  <a:pt x="17" y="28"/>
                </a:cubicBezTo>
                <a:cubicBezTo>
                  <a:pt x="16" y="28"/>
                  <a:pt x="16" y="28"/>
                  <a:pt x="16" y="28"/>
                </a:cubicBezTo>
                <a:cubicBezTo>
                  <a:pt x="15" y="28"/>
                  <a:pt x="15" y="28"/>
                  <a:pt x="15" y="28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2" y="30"/>
                  <a:pt x="12" y="30"/>
                  <a:pt x="12" y="30"/>
                </a:cubicBezTo>
                <a:cubicBezTo>
                  <a:pt x="11" y="29"/>
                  <a:pt x="11" y="29"/>
                  <a:pt x="11" y="29"/>
                </a:cubicBezTo>
                <a:cubicBezTo>
                  <a:pt x="11" y="28"/>
                  <a:pt x="11" y="28"/>
                  <a:pt x="11" y="28"/>
                </a:cubicBezTo>
                <a:cubicBezTo>
                  <a:pt x="10" y="28"/>
                  <a:pt x="10" y="28"/>
                  <a:pt x="10" y="28"/>
                </a:cubicBezTo>
                <a:cubicBezTo>
                  <a:pt x="10" y="27"/>
                  <a:pt x="10" y="27"/>
                  <a:pt x="10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7"/>
                  <a:pt x="6" y="27"/>
                  <a:pt x="6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4" y="28"/>
                  <a:pt x="4" y="28"/>
                  <a:pt x="4" y="28"/>
                </a:cubicBezTo>
                <a:cubicBezTo>
                  <a:pt x="4" y="29"/>
                  <a:pt x="4" y="29"/>
                  <a:pt x="4" y="29"/>
                </a:cubicBezTo>
                <a:cubicBezTo>
                  <a:pt x="4" y="29"/>
                  <a:pt x="4" y="29"/>
                  <a:pt x="4" y="29"/>
                </a:cubicBezTo>
                <a:cubicBezTo>
                  <a:pt x="4" y="30"/>
                  <a:pt x="4" y="30"/>
                  <a:pt x="4" y="30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8"/>
                  <a:pt x="2" y="28"/>
                  <a:pt x="2" y="28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lnTo>
                  <a:pt x="0" y="26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19" name="Freeform 145">
            <a:extLst>
              <a:ext uri="{FF2B5EF4-FFF2-40B4-BE49-F238E27FC236}">
                <a16:creationId xmlns:a16="http://schemas.microsoft.com/office/drawing/2014/main" id="{09637152-78E5-4DD8-A3B6-8D72F63A82D5}"/>
              </a:ext>
            </a:extLst>
          </p:cNvPr>
          <p:cNvSpPr>
            <a:spLocks/>
          </p:cNvSpPr>
          <p:nvPr userDrawn="1"/>
        </p:nvSpPr>
        <p:spPr bwMode="auto">
          <a:xfrm>
            <a:off x="4675585" y="3179763"/>
            <a:ext cx="51197" cy="133350"/>
          </a:xfrm>
          <a:custGeom>
            <a:avLst/>
            <a:gdLst>
              <a:gd name="T0" fmla="*/ 8 w 10"/>
              <a:gd name="T1" fmla="*/ 4 h 19"/>
              <a:gd name="T2" fmla="*/ 7 w 10"/>
              <a:gd name="T3" fmla="*/ 3 h 19"/>
              <a:gd name="T4" fmla="*/ 7 w 10"/>
              <a:gd name="T5" fmla="*/ 2 h 19"/>
              <a:gd name="T6" fmla="*/ 6 w 10"/>
              <a:gd name="T7" fmla="*/ 2 h 19"/>
              <a:gd name="T8" fmla="*/ 6 w 10"/>
              <a:gd name="T9" fmla="*/ 1 h 19"/>
              <a:gd name="T10" fmla="*/ 5 w 10"/>
              <a:gd name="T11" fmla="*/ 1 h 19"/>
              <a:gd name="T12" fmla="*/ 3 w 10"/>
              <a:gd name="T13" fmla="*/ 0 h 19"/>
              <a:gd name="T14" fmla="*/ 2 w 10"/>
              <a:gd name="T15" fmla="*/ 0 h 19"/>
              <a:gd name="T16" fmla="*/ 2 w 10"/>
              <a:gd name="T17" fmla="*/ 1 h 19"/>
              <a:gd name="T18" fmla="*/ 1 w 10"/>
              <a:gd name="T19" fmla="*/ 1 h 19"/>
              <a:gd name="T20" fmla="*/ 0 w 10"/>
              <a:gd name="T21" fmla="*/ 2 h 19"/>
              <a:gd name="T22" fmla="*/ 0 w 10"/>
              <a:gd name="T23" fmla="*/ 3 h 19"/>
              <a:gd name="T24" fmla="*/ 0 w 10"/>
              <a:gd name="T25" fmla="*/ 3 h 19"/>
              <a:gd name="T26" fmla="*/ 0 w 10"/>
              <a:gd name="T27" fmla="*/ 4 h 19"/>
              <a:gd name="T28" fmla="*/ 1 w 10"/>
              <a:gd name="T29" fmla="*/ 5 h 19"/>
              <a:gd name="T30" fmla="*/ 1 w 10"/>
              <a:gd name="T31" fmla="*/ 5 h 19"/>
              <a:gd name="T32" fmla="*/ 1 w 10"/>
              <a:gd name="T33" fmla="*/ 6 h 19"/>
              <a:gd name="T34" fmla="*/ 1 w 10"/>
              <a:gd name="T35" fmla="*/ 6 h 19"/>
              <a:gd name="T36" fmla="*/ 1 w 10"/>
              <a:gd name="T37" fmla="*/ 7 h 19"/>
              <a:gd name="T38" fmla="*/ 1 w 10"/>
              <a:gd name="T39" fmla="*/ 8 h 19"/>
              <a:gd name="T40" fmla="*/ 1 w 10"/>
              <a:gd name="T41" fmla="*/ 9 h 19"/>
              <a:gd name="T42" fmla="*/ 1 w 10"/>
              <a:gd name="T43" fmla="*/ 10 h 19"/>
              <a:gd name="T44" fmla="*/ 1 w 10"/>
              <a:gd name="T45" fmla="*/ 10 h 19"/>
              <a:gd name="T46" fmla="*/ 1 w 10"/>
              <a:gd name="T47" fmla="*/ 11 h 19"/>
              <a:gd name="T48" fmla="*/ 0 w 10"/>
              <a:gd name="T49" fmla="*/ 12 h 19"/>
              <a:gd name="T50" fmla="*/ 0 w 10"/>
              <a:gd name="T51" fmla="*/ 13 h 19"/>
              <a:gd name="T52" fmla="*/ 0 w 10"/>
              <a:gd name="T53" fmla="*/ 13 h 19"/>
              <a:gd name="T54" fmla="*/ 0 w 10"/>
              <a:gd name="T55" fmla="*/ 14 h 19"/>
              <a:gd name="T56" fmla="*/ 0 w 10"/>
              <a:gd name="T57" fmla="*/ 15 h 19"/>
              <a:gd name="T58" fmla="*/ 1 w 10"/>
              <a:gd name="T59" fmla="*/ 16 h 19"/>
              <a:gd name="T60" fmla="*/ 2 w 10"/>
              <a:gd name="T61" fmla="*/ 16 h 19"/>
              <a:gd name="T62" fmla="*/ 2 w 10"/>
              <a:gd name="T63" fmla="*/ 17 h 19"/>
              <a:gd name="T64" fmla="*/ 3 w 10"/>
              <a:gd name="T65" fmla="*/ 17 h 19"/>
              <a:gd name="T66" fmla="*/ 4 w 10"/>
              <a:gd name="T67" fmla="*/ 18 h 19"/>
              <a:gd name="T68" fmla="*/ 5 w 10"/>
              <a:gd name="T69" fmla="*/ 19 h 19"/>
              <a:gd name="T70" fmla="*/ 5 w 10"/>
              <a:gd name="T71" fmla="*/ 19 h 19"/>
              <a:gd name="T72" fmla="*/ 6 w 10"/>
              <a:gd name="T73" fmla="*/ 19 h 19"/>
              <a:gd name="T74" fmla="*/ 6 w 10"/>
              <a:gd name="T75" fmla="*/ 18 h 19"/>
              <a:gd name="T76" fmla="*/ 7 w 10"/>
              <a:gd name="T77" fmla="*/ 17 h 19"/>
              <a:gd name="T78" fmla="*/ 7 w 10"/>
              <a:gd name="T79" fmla="*/ 17 h 19"/>
              <a:gd name="T80" fmla="*/ 7 w 10"/>
              <a:gd name="T81" fmla="*/ 16 h 19"/>
              <a:gd name="T82" fmla="*/ 8 w 10"/>
              <a:gd name="T83" fmla="*/ 15 h 19"/>
              <a:gd name="T84" fmla="*/ 9 w 10"/>
              <a:gd name="T85" fmla="*/ 14 h 19"/>
              <a:gd name="T86" fmla="*/ 10 w 10"/>
              <a:gd name="T87" fmla="*/ 14 h 19"/>
              <a:gd name="T88" fmla="*/ 10 w 10"/>
              <a:gd name="T89" fmla="*/ 13 h 19"/>
              <a:gd name="T90" fmla="*/ 9 w 10"/>
              <a:gd name="T91" fmla="*/ 13 h 19"/>
              <a:gd name="T92" fmla="*/ 9 w 10"/>
              <a:gd name="T93" fmla="*/ 12 h 19"/>
              <a:gd name="T94" fmla="*/ 8 w 10"/>
              <a:gd name="T95" fmla="*/ 11 h 19"/>
              <a:gd name="T96" fmla="*/ 8 w 10"/>
              <a:gd name="T97" fmla="*/ 11 h 19"/>
              <a:gd name="T98" fmla="*/ 7 w 10"/>
              <a:gd name="T99" fmla="*/ 10 h 19"/>
              <a:gd name="T100" fmla="*/ 7 w 10"/>
              <a:gd name="T101" fmla="*/ 9 h 19"/>
              <a:gd name="T102" fmla="*/ 7 w 10"/>
              <a:gd name="T103" fmla="*/ 8 h 19"/>
              <a:gd name="T104" fmla="*/ 7 w 10"/>
              <a:gd name="T105" fmla="*/ 7 h 19"/>
              <a:gd name="T106" fmla="*/ 7 w 10"/>
              <a:gd name="T107" fmla="*/ 6 h 19"/>
              <a:gd name="T108" fmla="*/ 8 w 10"/>
              <a:gd name="T109" fmla="*/ 5 h 19"/>
              <a:gd name="T110" fmla="*/ 8 w 10"/>
              <a:gd name="T111" fmla="*/ 5 h 19"/>
              <a:gd name="T112" fmla="*/ 8 w 10"/>
              <a:gd name="T113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" h="19">
                <a:moveTo>
                  <a:pt x="8" y="4"/>
                </a:moveTo>
                <a:cubicBezTo>
                  <a:pt x="7" y="3"/>
                  <a:pt x="7" y="3"/>
                  <a:pt x="7" y="3"/>
                </a:cubicBezTo>
                <a:cubicBezTo>
                  <a:pt x="7" y="2"/>
                  <a:pt x="7" y="2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1"/>
                  <a:pt x="5" y="1"/>
                  <a:pt x="5" y="1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4"/>
                  <a:pt x="0" y="4"/>
                  <a:pt x="0" y="4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7"/>
                  <a:pt x="1" y="7"/>
                  <a:pt x="1" y="7"/>
                </a:cubicBezTo>
                <a:cubicBezTo>
                  <a:pt x="1" y="8"/>
                  <a:pt x="1" y="8"/>
                  <a:pt x="1" y="8"/>
                </a:cubicBezTo>
                <a:cubicBezTo>
                  <a:pt x="1" y="9"/>
                  <a:pt x="1" y="9"/>
                  <a:pt x="1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5"/>
                  <a:pt x="0" y="15"/>
                  <a:pt x="0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7"/>
                  <a:pt x="2" y="17"/>
                  <a:pt x="2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9"/>
                  <a:pt x="6" y="18"/>
                  <a:pt x="6" y="18"/>
                </a:cubicBezTo>
                <a:cubicBezTo>
                  <a:pt x="6" y="18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6"/>
                  <a:pt x="7" y="16"/>
                  <a:pt x="7" y="16"/>
                </a:cubicBezTo>
                <a:cubicBezTo>
                  <a:pt x="8" y="15"/>
                  <a:pt x="8" y="15"/>
                  <a:pt x="8" y="15"/>
                </a:cubicBezTo>
                <a:cubicBezTo>
                  <a:pt x="9" y="14"/>
                  <a:pt x="9" y="14"/>
                  <a:pt x="9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10" y="13"/>
                  <a:pt x="10" y="13"/>
                </a:cubicBezTo>
                <a:cubicBezTo>
                  <a:pt x="9" y="13"/>
                  <a:pt x="9" y="13"/>
                  <a:pt x="9" y="13"/>
                </a:cubicBezTo>
                <a:cubicBezTo>
                  <a:pt x="9" y="12"/>
                  <a:pt x="9" y="12"/>
                  <a:pt x="9" y="12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1"/>
                  <a:pt x="8" y="11"/>
                  <a:pt x="8" y="11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9"/>
                  <a:pt x="7" y="9"/>
                  <a:pt x="7" y="9"/>
                </a:cubicBezTo>
                <a:cubicBezTo>
                  <a:pt x="7" y="8"/>
                  <a:pt x="7" y="8"/>
                  <a:pt x="7" y="8"/>
                </a:cubicBezTo>
                <a:cubicBezTo>
                  <a:pt x="7" y="7"/>
                  <a:pt x="7" y="7"/>
                  <a:pt x="7" y="7"/>
                </a:cubicBezTo>
                <a:cubicBezTo>
                  <a:pt x="7" y="6"/>
                  <a:pt x="7" y="6"/>
                  <a:pt x="7" y="6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4"/>
                  <a:pt x="8" y="4"/>
                  <a:pt x="8" y="4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20" name="Freeform 146">
            <a:extLst>
              <a:ext uri="{FF2B5EF4-FFF2-40B4-BE49-F238E27FC236}">
                <a16:creationId xmlns:a16="http://schemas.microsoft.com/office/drawing/2014/main" id="{CBD5951C-ED75-4E9D-8374-C9E1ADB7F06B}"/>
              </a:ext>
            </a:extLst>
          </p:cNvPr>
          <p:cNvSpPr>
            <a:spLocks/>
          </p:cNvSpPr>
          <p:nvPr userDrawn="1"/>
        </p:nvSpPr>
        <p:spPr bwMode="auto">
          <a:xfrm>
            <a:off x="4711303" y="3186113"/>
            <a:ext cx="71438" cy="77788"/>
          </a:xfrm>
          <a:custGeom>
            <a:avLst/>
            <a:gdLst>
              <a:gd name="T0" fmla="*/ 11 w 14"/>
              <a:gd name="T1" fmla="*/ 0 h 11"/>
              <a:gd name="T2" fmla="*/ 9 w 14"/>
              <a:gd name="T3" fmla="*/ 0 h 11"/>
              <a:gd name="T4" fmla="*/ 8 w 14"/>
              <a:gd name="T5" fmla="*/ 1 h 11"/>
              <a:gd name="T6" fmla="*/ 7 w 14"/>
              <a:gd name="T7" fmla="*/ 1 h 11"/>
              <a:gd name="T8" fmla="*/ 6 w 14"/>
              <a:gd name="T9" fmla="*/ 1 h 11"/>
              <a:gd name="T10" fmla="*/ 5 w 14"/>
              <a:gd name="T11" fmla="*/ 1 h 11"/>
              <a:gd name="T12" fmla="*/ 4 w 14"/>
              <a:gd name="T13" fmla="*/ 1 h 11"/>
              <a:gd name="T14" fmla="*/ 3 w 14"/>
              <a:gd name="T15" fmla="*/ 2 h 11"/>
              <a:gd name="T16" fmla="*/ 2 w 14"/>
              <a:gd name="T17" fmla="*/ 2 h 11"/>
              <a:gd name="T18" fmla="*/ 1 w 14"/>
              <a:gd name="T19" fmla="*/ 3 h 11"/>
              <a:gd name="T20" fmla="*/ 1 w 14"/>
              <a:gd name="T21" fmla="*/ 3 h 11"/>
              <a:gd name="T22" fmla="*/ 1 w 14"/>
              <a:gd name="T23" fmla="*/ 4 h 11"/>
              <a:gd name="T24" fmla="*/ 1 w 14"/>
              <a:gd name="T25" fmla="*/ 4 h 11"/>
              <a:gd name="T26" fmla="*/ 0 w 14"/>
              <a:gd name="T27" fmla="*/ 5 h 11"/>
              <a:gd name="T28" fmla="*/ 0 w 14"/>
              <a:gd name="T29" fmla="*/ 6 h 11"/>
              <a:gd name="T30" fmla="*/ 0 w 14"/>
              <a:gd name="T31" fmla="*/ 7 h 11"/>
              <a:gd name="T32" fmla="*/ 0 w 14"/>
              <a:gd name="T33" fmla="*/ 8 h 11"/>
              <a:gd name="T34" fmla="*/ 0 w 14"/>
              <a:gd name="T35" fmla="*/ 9 h 11"/>
              <a:gd name="T36" fmla="*/ 1 w 14"/>
              <a:gd name="T37" fmla="*/ 10 h 11"/>
              <a:gd name="T38" fmla="*/ 1 w 14"/>
              <a:gd name="T39" fmla="*/ 10 h 11"/>
              <a:gd name="T40" fmla="*/ 2 w 14"/>
              <a:gd name="T41" fmla="*/ 11 h 11"/>
              <a:gd name="T42" fmla="*/ 4 w 14"/>
              <a:gd name="T43" fmla="*/ 10 h 11"/>
              <a:gd name="T44" fmla="*/ 5 w 14"/>
              <a:gd name="T45" fmla="*/ 10 h 11"/>
              <a:gd name="T46" fmla="*/ 6 w 14"/>
              <a:gd name="T47" fmla="*/ 10 h 11"/>
              <a:gd name="T48" fmla="*/ 7 w 14"/>
              <a:gd name="T49" fmla="*/ 10 h 11"/>
              <a:gd name="T50" fmla="*/ 7 w 14"/>
              <a:gd name="T51" fmla="*/ 10 h 11"/>
              <a:gd name="T52" fmla="*/ 8 w 14"/>
              <a:gd name="T53" fmla="*/ 10 h 11"/>
              <a:gd name="T54" fmla="*/ 8 w 14"/>
              <a:gd name="T55" fmla="*/ 9 h 11"/>
              <a:gd name="T56" fmla="*/ 9 w 14"/>
              <a:gd name="T57" fmla="*/ 9 h 11"/>
              <a:gd name="T58" fmla="*/ 10 w 14"/>
              <a:gd name="T59" fmla="*/ 9 h 11"/>
              <a:gd name="T60" fmla="*/ 11 w 14"/>
              <a:gd name="T61" fmla="*/ 9 h 11"/>
              <a:gd name="T62" fmla="*/ 12 w 14"/>
              <a:gd name="T63" fmla="*/ 9 h 11"/>
              <a:gd name="T64" fmla="*/ 12 w 14"/>
              <a:gd name="T65" fmla="*/ 9 h 11"/>
              <a:gd name="T66" fmla="*/ 13 w 14"/>
              <a:gd name="T67" fmla="*/ 9 h 11"/>
              <a:gd name="T68" fmla="*/ 13 w 14"/>
              <a:gd name="T69" fmla="*/ 9 h 11"/>
              <a:gd name="T70" fmla="*/ 13 w 14"/>
              <a:gd name="T71" fmla="*/ 8 h 11"/>
              <a:gd name="T72" fmla="*/ 13 w 14"/>
              <a:gd name="T73" fmla="*/ 8 h 11"/>
              <a:gd name="T74" fmla="*/ 13 w 14"/>
              <a:gd name="T75" fmla="*/ 8 h 11"/>
              <a:gd name="T76" fmla="*/ 14 w 14"/>
              <a:gd name="T77" fmla="*/ 7 h 11"/>
              <a:gd name="T78" fmla="*/ 14 w 14"/>
              <a:gd name="T79" fmla="*/ 7 h 11"/>
              <a:gd name="T80" fmla="*/ 14 w 14"/>
              <a:gd name="T81" fmla="*/ 7 h 11"/>
              <a:gd name="T82" fmla="*/ 14 w 14"/>
              <a:gd name="T83" fmla="*/ 6 h 11"/>
              <a:gd name="T84" fmla="*/ 14 w 14"/>
              <a:gd name="T85" fmla="*/ 6 h 11"/>
              <a:gd name="T86" fmla="*/ 14 w 14"/>
              <a:gd name="T87" fmla="*/ 5 h 11"/>
              <a:gd name="T88" fmla="*/ 14 w 14"/>
              <a:gd name="T89" fmla="*/ 5 h 11"/>
              <a:gd name="T90" fmla="*/ 14 w 14"/>
              <a:gd name="T91" fmla="*/ 4 h 11"/>
              <a:gd name="T92" fmla="*/ 14 w 14"/>
              <a:gd name="T93" fmla="*/ 4 h 11"/>
              <a:gd name="T94" fmla="*/ 14 w 14"/>
              <a:gd name="T95" fmla="*/ 3 h 11"/>
              <a:gd name="T96" fmla="*/ 14 w 14"/>
              <a:gd name="T97" fmla="*/ 3 h 11"/>
              <a:gd name="T98" fmla="*/ 13 w 14"/>
              <a:gd name="T99" fmla="*/ 3 h 11"/>
              <a:gd name="T100" fmla="*/ 13 w 14"/>
              <a:gd name="T101" fmla="*/ 2 h 11"/>
              <a:gd name="T102" fmla="*/ 12 w 14"/>
              <a:gd name="T103" fmla="*/ 2 h 11"/>
              <a:gd name="T104" fmla="*/ 12 w 14"/>
              <a:gd name="T105" fmla="*/ 2 h 11"/>
              <a:gd name="T106" fmla="*/ 12 w 14"/>
              <a:gd name="T107" fmla="*/ 2 h 11"/>
              <a:gd name="T108" fmla="*/ 11 w 14"/>
              <a:gd name="T109" fmla="*/ 1 h 11"/>
              <a:gd name="T110" fmla="*/ 11 w 14"/>
              <a:gd name="T111" fmla="*/ 1 h 11"/>
              <a:gd name="T112" fmla="*/ 11 w 14"/>
              <a:gd name="T113" fmla="*/ 1 h 11"/>
              <a:gd name="T114" fmla="*/ 11 w 14"/>
              <a:gd name="T115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" h="11">
                <a:moveTo>
                  <a:pt x="11" y="0"/>
                </a:moveTo>
                <a:cubicBezTo>
                  <a:pt x="9" y="0"/>
                  <a:pt x="9" y="0"/>
                  <a:pt x="9" y="0"/>
                </a:cubicBezTo>
                <a:cubicBezTo>
                  <a:pt x="8" y="1"/>
                  <a:pt x="8" y="1"/>
                  <a:pt x="8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2"/>
                  <a:pt x="3" y="2"/>
                  <a:pt x="3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0" y="6"/>
                  <a:pt x="0" y="6"/>
                </a:cubicBezTo>
                <a:cubicBezTo>
                  <a:pt x="0" y="7"/>
                  <a:pt x="0" y="7"/>
                  <a:pt x="0" y="7"/>
                </a:cubicBezTo>
                <a:cubicBezTo>
                  <a:pt x="0" y="8"/>
                  <a:pt x="0" y="8"/>
                  <a:pt x="0" y="8"/>
                </a:cubicBezTo>
                <a:cubicBezTo>
                  <a:pt x="0" y="9"/>
                  <a:pt x="0" y="9"/>
                  <a:pt x="0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11"/>
                  <a:pt x="2" y="11"/>
                  <a:pt x="2" y="11"/>
                </a:cubicBezTo>
                <a:cubicBezTo>
                  <a:pt x="4" y="10"/>
                  <a:pt x="4" y="10"/>
                  <a:pt x="4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9"/>
                  <a:pt x="9" y="9"/>
                </a:cubicBezTo>
                <a:cubicBezTo>
                  <a:pt x="9" y="9"/>
                  <a:pt x="10" y="9"/>
                  <a:pt x="10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8"/>
                  <a:pt x="13" y="8"/>
                  <a:pt x="13" y="8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7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5"/>
                  <a:pt x="14" y="5"/>
                  <a:pt x="14" y="5"/>
                </a:cubicBezTo>
                <a:cubicBezTo>
                  <a:pt x="14" y="5"/>
                  <a:pt x="14" y="5"/>
                  <a:pt x="14" y="5"/>
                </a:cubicBezTo>
                <a:cubicBezTo>
                  <a:pt x="14" y="5"/>
                  <a:pt x="14" y="4"/>
                  <a:pt x="14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3" y="3"/>
                  <a:pt x="13" y="3"/>
                </a:cubicBezTo>
                <a:cubicBezTo>
                  <a:pt x="13" y="3"/>
                  <a:pt x="13" y="2"/>
                  <a:pt x="13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1" y="1"/>
                  <a:pt x="11" y="1"/>
                </a:cubicBezTo>
                <a:lnTo>
                  <a:pt x="11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21" name="Freeform 147">
            <a:extLst>
              <a:ext uri="{FF2B5EF4-FFF2-40B4-BE49-F238E27FC236}">
                <a16:creationId xmlns:a16="http://schemas.microsoft.com/office/drawing/2014/main" id="{08926AEF-1A4D-4234-B7F0-2F9B8302821A}"/>
              </a:ext>
            </a:extLst>
          </p:cNvPr>
          <p:cNvSpPr>
            <a:spLocks/>
          </p:cNvSpPr>
          <p:nvPr userDrawn="1"/>
        </p:nvSpPr>
        <p:spPr bwMode="auto">
          <a:xfrm>
            <a:off x="4767263" y="3095625"/>
            <a:ext cx="182166" cy="147638"/>
          </a:xfrm>
          <a:custGeom>
            <a:avLst/>
            <a:gdLst>
              <a:gd name="T0" fmla="*/ 1 w 36"/>
              <a:gd name="T1" fmla="*/ 1 h 21"/>
              <a:gd name="T2" fmla="*/ 0 w 36"/>
              <a:gd name="T3" fmla="*/ 3 h 21"/>
              <a:gd name="T4" fmla="*/ 0 w 36"/>
              <a:gd name="T5" fmla="*/ 5 h 21"/>
              <a:gd name="T6" fmla="*/ 2 w 36"/>
              <a:gd name="T7" fmla="*/ 6 h 21"/>
              <a:gd name="T8" fmla="*/ 3 w 36"/>
              <a:gd name="T9" fmla="*/ 7 h 21"/>
              <a:gd name="T10" fmla="*/ 2 w 36"/>
              <a:gd name="T11" fmla="*/ 9 h 21"/>
              <a:gd name="T12" fmla="*/ 0 w 36"/>
              <a:gd name="T13" fmla="*/ 11 h 21"/>
              <a:gd name="T14" fmla="*/ 0 w 36"/>
              <a:gd name="T15" fmla="*/ 13 h 21"/>
              <a:gd name="T16" fmla="*/ 0 w 36"/>
              <a:gd name="T17" fmla="*/ 14 h 21"/>
              <a:gd name="T18" fmla="*/ 1 w 36"/>
              <a:gd name="T19" fmla="*/ 15 h 21"/>
              <a:gd name="T20" fmla="*/ 3 w 36"/>
              <a:gd name="T21" fmla="*/ 16 h 21"/>
              <a:gd name="T22" fmla="*/ 3 w 36"/>
              <a:gd name="T23" fmla="*/ 17 h 21"/>
              <a:gd name="T24" fmla="*/ 3 w 36"/>
              <a:gd name="T25" fmla="*/ 19 h 21"/>
              <a:gd name="T26" fmla="*/ 4 w 36"/>
              <a:gd name="T27" fmla="*/ 20 h 21"/>
              <a:gd name="T28" fmla="*/ 7 w 36"/>
              <a:gd name="T29" fmla="*/ 20 h 21"/>
              <a:gd name="T30" fmla="*/ 9 w 36"/>
              <a:gd name="T31" fmla="*/ 20 h 21"/>
              <a:gd name="T32" fmla="*/ 11 w 36"/>
              <a:gd name="T33" fmla="*/ 19 h 21"/>
              <a:gd name="T34" fmla="*/ 13 w 36"/>
              <a:gd name="T35" fmla="*/ 20 h 21"/>
              <a:gd name="T36" fmla="*/ 16 w 36"/>
              <a:gd name="T37" fmla="*/ 21 h 21"/>
              <a:gd name="T38" fmla="*/ 19 w 36"/>
              <a:gd name="T39" fmla="*/ 21 h 21"/>
              <a:gd name="T40" fmla="*/ 21 w 36"/>
              <a:gd name="T41" fmla="*/ 21 h 21"/>
              <a:gd name="T42" fmla="*/ 21 w 36"/>
              <a:gd name="T43" fmla="*/ 19 h 21"/>
              <a:gd name="T44" fmla="*/ 23 w 36"/>
              <a:gd name="T45" fmla="*/ 17 h 21"/>
              <a:gd name="T46" fmla="*/ 26 w 36"/>
              <a:gd name="T47" fmla="*/ 16 h 21"/>
              <a:gd name="T48" fmla="*/ 29 w 36"/>
              <a:gd name="T49" fmla="*/ 16 h 21"/>
              <a:gd name="T50" fmla="*/ 31 w 36"/>
              <a:gd name="T51" fmla="*/ 16 h 21"/>
              <a:gd name="T52" fmla="*/ 32 w 36"/>
              <a:gd name="T53" fmla="*/ 15 h 21"/>
              <a:gd name="T54" fmla="*/ 30 w 36"/>
              <a:gd name="T55" fmla="*/ 13 h 21"/>
              <a:gd name="T56" fmla="*/ 31 w 36"/>
              <a:gd name="T57" fmla="*/ 10 h 21"/>
              <a:gd name="T58" fmla="*/ 33 w 36"/>
              <a:gd name="T59" fmla="*/ 7 h 21"/>
              <a:gd name="T60" fmla="*/ 35 w 36"/>
              <a:gd name="T61" fmla="*/ 6 h 21"/>
              <a:gd name="T62" fmla="*/ 36 w 36"/>
              <a:gd name="T63" fmla="*/ 4 h 21"/>
              <a:gd name="T64" fmla="*/ 33 w 36"/>
              <a:gd name="T65" fmla="*/ 3 h 21"/>
              <a:gd name="T66" fmla="*/ 29 w 36"/>
              <a:gd name="T67" fmla="*/ 1 h 21"/>
              <a:gd name="T68" fmla="*/ 26 w 36"/>
              <a:gd name="T69" fmla="*/ 1 h 21"/>
              <a:gd name="T70" fmla="*/ 23 w 36"/>
              <a:gd name="T71" fmla="*/ 1 h 21"/>
              <a:gd name="T72" fmla="*/ 21 w 36"/>
              <a:gd name="T73" fmla="*/ 3 h 21"/>
              <a:gd name="T74" fmla="*/ 18 w 36"/>
              <a:gd name="T75" fmla="*/ 4 h 21"/>
              <a:gd name="T76" fmla="*/ 12 w 36"/>
              <a:gd name="T77" fmla="*/ 4 h 21"/>
              <a:gd name="T78" fmla="*/ 9 w 36"/>
              <a:gd name="T79" fmla="*/ 4 h 21"/>
              <a:gd name="T80" fmla="*/ 7 w 36"/>
              <a:gd name="T81" fmla="*/ 3 h 21"/>
              <a:gd name="T82" fmla="*/ 5 w 36"/>
              <a:gd name="T83" fmla="*/ 3 h 21"/>
              <a:gd name="T84" fmla="*/ 3 w 36"/>
              <a:gd name="T85" fmla="*/ 3 h 21"/>
              <a:gd name="T86" fmla="*/ 2 w 36"/>
              <a:gd name="T87" fmla="*/ 1 h 21"/>
              <a:gd name="T88" fmla="*/ 1 w 36"/>
              <a:gd name="T8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6" h="21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1" y="5"/>
                  <a:pt x="1" y="5"/>
                  <a:pt x="1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8"/>
                  <a:pt x="3" y="8"/>
                  <a:pt x="3" y="8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6"/>
                  <a:pt x="2" y="16"/>
                </a:cubicBezTo>
                <a:cubicBezTo>
                  <a:pt x="2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8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6" y="20"/>
                  <a:pt x="6" y="20"/>
                  <a:pt x="6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10" y="19"/>
                  <a:pt x="10" y="19"/>
                  <a:pt x="10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3" y="20"/>
                  <a:pt x="13" y="20"/>
                  <a:pt x="13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5" y="20"/>
                  <a:pt x="15" y="20"/>
                  <a:pt x="15" y="20"/>
                </a:cubicBezTo>
                <a:cubicBezTo>
                  <a:pt x="16" y="21"/>
                  <a:pt x="16" y="21"/>
                  <a:pt x="16" y="21"/>
                </a:cubicBezTo>
                <a:cubicBezTo>
                  <a:pt x="17" y="21"/>
                  <a:pt x="17" y="21"/>
                  <a:pt x="17" y="21"/>
                </a:cubicBezTo>
                <a:cubicBezTo>
                  <a:pt x="18" y="21"/>
                  <a:pt x="18" y="21"/>
                  <a:pt x="18" y="21"/>
                </a:cubicBezTo>
                <a:cubicBezTo>
                  <a:pt x="19" y="21"/>
                  <a:pt x="19" y="21"/>
                  <a:pt x="19" y="21"/>
                </a:cubicBezTo>
                <a:cubicBezTo>
                  <a:pt x="20" y="21"/>
                  <a:pt x="20" y="21"/>
                  <a:pt x="20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0"/>
                  <a:pt x="21" y="20"/>
                  <a:pt x="21" y="20"/>
                </a:cubicBezTo>
                <a:cubicBezTo>
                  <a:pt x="21" y="19"/>
                  <a:pt x="21" y="19"/>
                  <a:pt x="21" y="19"/>
                </a:cubicBezTo>
                <a:cubicBezTo>
                  <a:pt x="21" y="19"/>
                  <a:pt x="21" y="19"/>
                  <a:pt x="21" y="19"/>
                </a:cubicBezTo>
                <a:cubicBezTo>
                  <a:pt x="22" y="18"/>
                  <a:pt x="22" y="18"/>
                  <a:pt x="22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17"/>
                  <a:pt x="23" y="17"/>
                  <a:pt x="23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5" y="16"/>
                  <a:pt x="25" y="16"/>
                  <a:pt x="25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7" y="15"/>
                  <a:pt x="27" y="15"/>
                  <a:pt x="27" y="15"/>
                </a:cubicBezTo>
                <a:cubicBezTo>
                  <a:pt x="28" y="15"/>
                  <a:pt x="28" y="15"/>
                  <a:pt x="28" y="15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1" y="16"/>
                  <a:pt x="31" y="16"/>
                  <a:pt x="31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5"/>
                  <a:pt x="32" y="15"/>
                  <a:pt x="32" y="15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13"/>
                  <a:pt x="31" y="13"/>
                  <a:pt x="31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0" y="13"/>
                  <a:pt x="30" y="12"/>
                  <a:pt x="30" y="12"/>
                </a:cubicBezTo>
                <a:cubicBezTo>
                  <a:pt x="31" y="12"/>
                  <a:pt x="31" y="11"/>
                  <a:pt x="31" y="11"/>
                </a:cubicBezTo>
                <a:cubicBezTo>
                  <a:pt x="31" y="11"/>
                  <a:pt x="31" y="11"/>
                  <a:pt x="31" y="10"/>
                </a:cubicBezTo>
                <a:cubicBezTo>
                  <a:pt x="32" y="10"/>
                  <a:pt x="32" y="9"/>
                  <a:pt x="32" y="9"/>
                </a:cubicBezTo>
                <a:cubicBezTo>
                  <a:pt x="32" y="8"/>
                  <a:pt x="32" y="8"/>
                  <a:pt x="32" y="8"/>
                </a:cubicBezTo>
                <a:cubicBezTo>
                  <a:pt x="33" y="7"/>
                  <a:pt x="33" y="7"/>
                  <a:pt x="33" y="7"/>
                </a:cubicBezTo>
                <a:cubicBezTo>
                  <a:pt x="33" y="7"/>
                  <a:pt x="33" y="7"/>
                  <a:pt x="33" y="7"/>
                </a:cubicBezTo>
                <a:cubicBezTo>
                  <a:pt x="34" y="6"/>
                  <a:pt x="34" y="6"/>
                  <a:pt x="34" y="6"/>
                </a:cubicBezTo>
                <a:cubicBezTo>
                  <a:pt x="35" y="6"/>
                  <a:pt x="35" y="6"/>
                  <a:pt x="35" y="6"/>
                </a:cubicBezTo>
                <a:cubicBezTo>
                  <a:pt x="35" y="6"/>
                  <a:pt x="35" y="6"/>
                  <a:pt x="35" y="6"/>
                </a:cubicBezTo>
                <a:cubicBezTo>
                  <a:pt x="36" y="5"/>
                  <a:pt x="36" y="5"/>
                  <a:pt x="36" y="5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3"/>
                  <a:pt x="36" y="3"/>
                  <a:pt x="36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3"/>
                  <a:pt x="33" y="3"/>
                  <a:pt x="33" y="3"/>
                </a:cubicBezTo>
                <a:cubicBezTo>
                  <a:pt x="32" y="2"/>
                  <a:pt x="31" y="2"/>
                  <a:pt x="31" y="2"/>
                </a:cubicBezTo>
                <a:cubicBezTo>
                  <a:pt x="30" y="2"/>
                  <a:pt x="30" y="2"/>
                  <a:pt x="30" y="2"/>
                </a:cubicBezTo>
                <a:cubicBezTo>
                  <a:pt x="29" y="1"/>
                  <a:pt x="29" y="1"/>
                  <a:pt x="29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1"/>
                  <a:pt x="27" y="1"/>
                  <a:pt x="27" y="1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2" y="2"/>
                  <a:pt x="22" y="2"/>
                  <a:pt x="22" y="2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3"/>
                  <a:pt x="9" y="3"/>
                  <a:pt x="9" y="3"/>
                </a:cubicBezTo>
                <a:cubicBezTo>
                  <a:pt x="8" y="3"/>
                  <a:pt x="8" y="3"/>
                  <a:pt x="8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22" name="Freeform 148">
            <a:extLst>
              <a:ext uri="{FF2B5EF4-FFF2-40B4-BE49-F238E27FC236}">
                <a16:creationId xmlns:a16="http://schemas.microsoft.com/office/drawing/2014/main" id="{E4D359F8-1024-4EC0-AADA-18525405696D}"/>
              </a:ext>
            </a:extLst>
          </p:cNvPr>
          <p:cNvSpPr>
            <a:spLocks/>
          </p:cNvSpPr>
          <p:nvPr userDrawn="1"/>
        </p:nvSpPr>
        <p:spPr bwMode="auto">
          <a:xfrm>
            <a:off x="4706541" y="2890839"/>
            <a:ext cx="273844" cy="231775"/>
          </a:xfrm>
          <a:custGeom>
            <a:avLst/>
            <a:gdLst>
              <a:gd name="T0" fmla="*/ 48 w 54"/>
              <a:gd name="T1" fmla="*/ 29 h 33"/>
              <a:gd name="T2" fmla="*/ 50 w 54"/>
              <a:gd name="T3" fmla="*/ 27 h 33"/>
              <a:gd name="T4" fmla="*/ 50 w 54"/>
              <a:gd name="T5" fmla="*/ 25 h 33"/>
              <a:gd name="T6" fmla="*/ 51 w 54"/>
              <a:gd name="T7" fmla="*/ 25 h 33"/>
              <a:gd name="T8" fmla="*/ 53 w 54"/>
              <a:gd name="T9" fmla="*/ 25 h 33"/>
              <a:gd name="T10" fmla="*/ 54 w 54"/>
              <a:gd name="T11" fmla="*/ 23 h 33"/>
              <a:gd name="T12" fmla="*/ 54 w 54"/>
              <a:gd name="T13" fmla="*/ 21 h 33"/>
              <a:gd name="T14" fmla="*/ 50 w 54"/>
              <a:gd name="T15" fmla="*/ 21 h 33"/>
              <a:gd name="T16" fmla="*/ 46 w 54"/>
              <a:gd name="T17" fmla="*/ 21 h 33"/>
              <a:gd name="T18" fmla="*/ 45 w 54"/>
              <a:gd name="T19" fmla="*/ 18 h 33"/>
              <a:gd name="T20" fmla="*/ 46 w 54"/>
              <a:gd name="T21" fmla="*/ 14 h 33"/>
              <a:gd name="T22" fmla="*/ 45 w 54"/>
              <a:gd name="T23" fmla="*/ 10 h 33"/>
              <a:gd name="T24" fmla="*/ 43 w 54"/>
              <a:gd name="T25" fmla="*/ 7 h 33"/>
              <a:gd name="T26" fmla="*/ 41 w 54"/>
              <a:gd name="T27" fmla="*/ 5 h 33"/>
              <a:gd name="T28" fmla="*/ 40 w 54"/>
              <a:gd name="T29" fmla="*/ 1 h 33"/>
              <a:gd name="T30" fmla="*/ 37 w 54"/>
              <a:gd name="T31" fmla="*/ 0 h 33"/>
              <a:gd name="T32" fmla="*/ 34 w 54"/>
              <a:gd name="T33" fmla="*/ 1 h 33"/>
              <a:gd name="T34" fmla="*/ 31 w 54"/>
              <a:gd name="T35" fmla="*/ 2 h 33"/>
              <a:gd name="T36" fmla="*/ 28 w 54"/>
              <a:gd name="T37" fmla="*/ 3 h 33"/>
              <a:gd name="T38" fmla="*/ 25 w 54"/>
              <a:gd name="T39" fmla="*/ 3 h 33"/>
              <a:gd name="T40" fmla="*/ 23 w 54"/>
              <a:gd name="T41" fmla="*/ 2 h 33"/>
              <a:gd name="T42" fmla="*/ 18 w 54"/>
              <a:gd name="T43" fmla="*/ 2 h 33"/>
              <a:gd name="T44" fmla="*/ 15 w 54"/>
              <a:gd name="T45" fmla="*/ 2 h 33"/>
              <a:gd name="T46" fmla="*/ 15 w 54"/>
              <a:gd name="T47" fmla="*/ 2 h 33"/>
              <a:gd name="T48" fmla="*/ 13 w 54"/>
              <a:gd name="T49" fmla="*/ 3 h 33"/>
              <a:gd name="T50" fmla="*/ 11 w 54"/>
              <a:gd name="T51" fmla="*/ 4 h 33"/>
              <a:gd name="T52" fmla="*/ 9 w 54"/>
              <a:gd name="T53" fmla="*/ 6 h 33"/>
              <a:gd name="T54" fmla="*/ 8 w 54"/>
              <a:gd name="T55" fmla="*/ 8 h 33"/>
              <a:gd name="T56" fmla="*/ 8 w 54"/>
              <a:gd name="T57" fmla="*/ 9 h 33"/>
              <a:gd name="T58" fmla="*/ 7 w 54"/>
              <a:gd name="T59" fmla="*/ 10 h 33"/>
              <a:gd name="T60" fmla="*/ 6 w 54"/>
              <a:gd name="T61" fmla="*/ 12 h 33"/>
              <a:gd name="T62" fmla="*/ 4 w 54"/>
              <a:gd name="T63" fmla="*/ 14 h 33"/>
              <a:gd name="T64" fmla="*/ 2 w 54"/>
              <a:gd name="T65" fmla="*/ 15 h 33"/>
              <a:gd name="T66" fmla="*/ 0 w 54"/>
              <a:gd name="T67" fmla="*/ 15 h 33"/>
              <a:gd name="T68" fmla="*/ 1 w 54"/>
              <a:gd name="T69" fmla="*/ 17 h 33"/>
              <a:gd name="T70" fmla="*/ 2 w 54"/>
              <a:gd name="T71" fmla="*/ 18 h 33"/>
              <a:gd name="T72" fmla="*/ 2 w 54"/>
              <a:gd name="T73" fmla="*/ 20 h 33"/>
              <a:gd name="T74" fmla="*/ 4 w 54"/>
              <a:gd name="T75" fmla="*/ 21 h 33"/>
              <a:gd name="T76" fmla="*/ 6 w 54"/>
              <a:gd name="T77" fmla="*/ 23 h 33"/>
              <a:gd name="T78" fmla="*/ 6 w 54"/>
              <a:gd name="T79" fmla="*/ 25 h 33"/>
              <a:gd name="T80" fmla="*/ 8 w 54"/>
              <a:gd name="T81" fmla="*/ 26 h 33"/>
              <a:gd name="T82" fmla="*/ 10 w 54"/>
              <a:gd name="T83" fmla="*/ 27 h 33"/>
              <a:gd name="T84" fmla="*/ 12 w 54"/>
              <a:gd name="T85" fmla="*/ 26 h 33"/>
              <a:gd name="T86" fmla="*/ 13 w 54"/>
              <a:gd name="T87" fmla="*/ 27 h 33"/>
              <a:gd name="T88" fmla="*/ 12 w 54"/>
              <a:gd name="T89" fmla="*/ 28 h 33"/>
              <a:gd name="T90" fmla="*/ 14 w 54"/>
              <a:gd name="T91" fmla="*/ 29 h 33"/>
              <a:gd name="T92" fmla="*/ 15 w 54"/>
              <a:gd name="T93" fmla="*/ 31 h 33"/>
              <a:gd name="T94" fmla="*/ 16 w 54"/>
              <a:gd name="T95" fmla="*/ 32 h 33"/>
              <a:gd name="T96" fmla="*/ 18 w 54"/>
              <a:gd name="T97" fmla="*/ 32 h 33"/>
              <a:gd name="T98" fmla="*/ 21 w 54"/>
              <a:gd name="T99" fmla="*/ 32 h 33"/>
              <a:gd name="T100" fmla="*/ 23 w 54"/>
              <a:gd name="T101" fmla="*/ 33 h 33"/>
              <a:gd name="T102" fmla="*/ 28 w 54"/>
              <a:gd name="T103" fmla="*/ 33 h 33"/>
              <a:gd name="T104" fmla="*/ 32 w 54"/>
              <a:gd name="T105" fmla="*/ 33 h 33"/>
              <a:gd name="T106" fmla="*/ 34 w 54"/>
              <a:gd name="T107" fmla="*/ 31 h 33"/>
              <a:gd name="T108" fmla="*/ 36 w 54"/>
              <a:gd name="T109" fmla="*/ 30 h 33"/>
              <a:gd name="T110" fmla="*/ 40 w 54"/>
              <a:gd name="T111" fmla="*/ 30 h 33"/>
              <a:gd name="T112" fmla="*/ 43 w 54"/>
              <a:gd name="T113" fmla="*/ 31 h 33"/>
              <a:gd name="T114" fmla="*/ 48 w 54"/>
              <a:gd name="T115" fmla="*/ 3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4" h="33">
                <a:moveTo>
                  <a:pt x="48" y="31"/>
                </a:moveTo>
                <a:cubicBezTo>
                  <a:pt x="48" y="31"/>
                  <a:pt x="48" y="31"/>
                  <a:pt x="48" y="31"/>
                </a:cubicBezTo>
                <a:cubicBezTo>
                  <a:pt x="48" y="29"/>
                  <a:pt x="48" y="29"/>
                  <a:pt x="48" y="29"/>
                </a:cubicBezTo>
                <a:cubicBezTo>
                  <a:pt x="48" y="28"/>
                  <a:pt x="48" y="28"/>
                  <a:pt x="48" y="28"/>
                </a:cubicBezTo>
                <a:cubicBezTo>
                  <a:pt x="49" y="27"/>
                  <a:pt x="49" y="27"/>
                  <a:pt x="49" y="27"/>
                </a:cubicBezTo>
                <a:cubicBezTo>
                  <a:pt x="50" y="27"/>
                  <a:pt x="50" y="27"/>
                  <a:pt x="50" y="27"/>
                </a:cubicBezTo>
                <a:cubicBezTo>
                  <a:pt x="50" y="26"/>
                  <a:pt x="50" y="26"/>
                  <a:pt x="50" y="26"/>
                </a:cubicBezTo>
                <a:cubicBezTo>
                  <a:pt x="50" y="25"/>
                  <a:pt x="50" y="25"/>
                  <a:pt x="50" y="25"/>
                </a:cubicBezTo>
                <a:cubicBezTo>
                  <a:pt x="50" y="25"/>
                  <a:pt x="50" y="25"/>
                  <a:pt x="50" y="25"/>
                </a:cubicBezTo>
                <a:cubicBezTo>
                  <a:pt x="50" y="24"/>
                  <a:pt x="50" y="24"/>
                  <a:pt x="50" y="24"/>
                </a:cubicBezTo>
                <a:cubicBezTo>
                  <a:pt x="51" y="24"/>
                  <a:pt x="51" y="24"/>
                  <a:pt x="51" y="24"/>
                </a:cubicBezTo>
                <a:cubicBezTo>
                  <a:pt x="51" y="24"/>
                  <a:pt x="51" y="25"/>
                  <a:pt x="51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53" y="25"/>
                  <a:pt x="53" y="25"/>
                  <a:pt x="53" y="25"/>
                </a:cubicBezTo>
                <a:cubicBezTo>
                  <a:pt x="54" y="24"/>
                  <a:pt x="54" y="24"/>
                  <a:pt x="54" y="24"/>
                </a:cubicBezTo>
                <a:cubicBezTo>
                  <a:pt x="54" y="24"/>
                  <a:pt x="54" y="24"/>
                  <a:pt x="54" y="24"/>
                </a:cubicBezTo>
                <a:cubicBezTo>
                  <a:pt x="54" y="23"/>
                  <a:pt x="54" y="23"/>
                  <a:pt x="54" y="23"/>
                </a:cubicBezTo>
                <a:cubicBezTo>
                  <a:pt x="54" y="22"/>
                  <a:pt x="54" y="22"/>
                  <a:pt x="54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54" y="21"/>
                  <a:pt x="54" y="21"/>
                  <a:pt x="54" y="21"/>
                </a:cubicBezTo>
                <a:cubicBezTo>
                  <a:pt x="52" y="21"/>
                  <a:pt x="52" y="21"/>
                  <a:pt x="52" y="21"/>
                </a:cubicBezTo>
                <a:cubicBezTo>
                  <a:pt x="52" y="21"/>
                  <a:pt x="52" y="21"/>
                  <a:pt x="52" y="21"/>
                </a:cubicBezTo>
                <a:cubicBezTo>
                  <a:pt x="50" y="21"/>
                  <a:pt x="50" y="21"/>
                  <a:pt x="50" y="21"/>
                </a:cubicBezTo>
                <a:cubicBezTo>
                  <a:pt x="49" y="22"/>
                  <a:pt x="49" y="22"/>
                  <a:pt x="49" y="22"/>
                </a:cubicBezTo>
                <a:cubicBezTo>
                  <a:pt x="47" y="21"/>
                  <a:pt x="47" y="21"/>
                  <a:pt x="47" y="21"/>
                </a:cubicBezTo>
                <a:cubicBezTo>
                  <a:pt x="46" y="21"/>
                  <a:pt x="46" y="21"/>
                  <a:pt x="46" y="21"/>
                </a:cubicBezTo>
                <a:cubicBezTo>
                  <a:pt x="46" y="20"/>
                  <a:pt x="46" y="20"/>
                  <a:pt x="46" y="20"/>
                </a:cubicBezTo>
                <a:cubicBezTo>
                  <a:pt x="46" y="19"/>
                  <a:pt x="46" y="19"/>
                  <a:pt x="46" y="19"/>
                </a:cubicBezTo>
                <a:cubicBezTo>
                  <a:pt x="45" y="18"/>
                  <a:pt x="45" y="18"/>
                  <a:pt x="45" y="18"/>
                </a:cubicBezTo>
                <a:cubicBezTo>
                  <a:pt x="45" y="17"/>
                  <a:pt x="45" y="17"/>
                  <a:pt x="45" y="17"/>
                </a:cubicBezTo>
                <a:cubicBezTo>
                  <a:pt x="45" y="15"/>
                  <a:pt x="45" y="15"/>
                  <a:pt x="45" y="15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1"/>
                  <a:pt x="46" y="11"/>
                  <a:pt x="46" y="11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9"/>
                  <a:pt x="45" y="9"/>
                  <a:pt x="45" y="9"/>
                </a:cubicBezTo>
                <a:cubicBezTo>
                  <a:pt x="44" y="9"/>
                  <a:pt x="44" y="9"/>
                  <a:pt x="44" y="9"/>
                </a:cubicBezTo>
                <a:cubicBezTo>
                  <a:pt x="43" y="7"/>
                  <a:pt x="43" y="7"/>
                  <a:pt x="43" y="7"/>
                </a:cubicBezTo>
                <a:cubicBezTo>
                  <a:pt x="42" y="6"/>
                  <a:pt x="42" y="6"/>
                  <a:pt x="42" y="6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1"/>
                  <a:pt x="40" y="1"/>
                  <a:pt x="40" y="1"/>
                </a:cubicBezTo>
                <a:cubicBezTo>
                  <a:pt x="39" y="1"/>
                  <a:pt x="39" y="1"/>
                  <a:pt x="39" y="1"/>
                </a:cubicBezTo>
                <a:cubicBezTo>
                  <a:pt x="38" y="0"/>
                  <a:pt x="38" y="0"/>
                  <a:pt x="38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5" y="1"/>
                  <a:pt x="35" y="1"/>
                  <a:pt x="35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4" y="2"/>
                  <a:pt x="34" y="2"/>
                  <a:pt x="34" y="2"/>
                </a:cubicBezTo>
                <a:cubicBezTo>
                  <a:pt x="33" y="2"/>
                  <a:pt x="33" y="2"/>
                  <a:pt x="33" y="2"/>
                </a:cubicBezTo>
                <a:cubicBezTo>
                  <a:pt x="31" y="2"/>
                  <a:pt x="31" y="2"/>
                  <a:pt x="31" y="2"/>
                </a:cubicBezTo>
                <a:cubicBezTo>
                  <a:pt x="30" y="2"/>
                  <a:pt x="30" y="2"/>
                  <a:pt x="30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4"/>
                  <a:pt x="28" y="4"/>
                  <a:pt x="28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5" y="3"/>
                  <a:pt x="25" y="3"/>
                  <a:pt x="25" y="3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3" y="2"/>
                  <a:pt x="23" y="2"/>
                  <a:pt x="23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6" y="2"/>
                  <a:pt x="16" y="2"/>
                  <a:pt x="16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10"/>
                  <a:pt x="8" y="10"/>
                  <a:pt x="8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1"/>
                  <a:pt x="7" y="11"/>
                  <a:pt x="7" y="11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5"/>
                  <a:pt x="4" y="15"/>
                  <a:pt x="4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7"/>
                  <a:pt x="0" y="17"/>
                  <a:pt x="0" y="17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5" y="22"/>
                  <a:pt x="5" y="22"/>
                  <a:pt x="5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7" y="26"/>
                  <a:pt x="7" y="26"/>
                  <a:pt x="7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9" y="27"/>
                  <a:pt x="9" y="27"/>
                  <a:pt x="9" y="27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7"/>
                  <a:pt x="10" y="27"/>
                  <a:pt x="10" y="27"/>
                </a:cubicBezTo>
                <a:cubicBezTo>
                  <a:pt x="11" y="27"/>
                  <a:pt x="11" y="27"/>
                  <a:pt x="11" y="27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12" y="27"/>
                  <a:pt x="12" y="27"/>
                  <a:pt x="12" y="27"/>
                </a:cubicBezTo>
                <a:cubicBezTo>
                  <a:pt x="12" y="28"/>
                  <a:pt x="12" y="28"/>
                  <a:pt x="12" y="28"/>
                </a:cubicBezTo>
                <a:cubicBezTo>
                  <a:pt x="12" y="28"/>
                  <a:pt x="12" y="28"/>
                  <a:pt x="12" y="28"/>
                </a:cubicBezTo>
                <a:cubicBezTo>
                  <a:pt x="13" y="29"/>
                  <a:pt x="13" y="29"/>
                  <a:pt x="13" y="29"/>
                </a:cubicBezTo>
                <a:cubicBezTo>
                  <a:pt x="14" y="29"/>
                  <a:pt x="14" y="29"/>
                  <a:pt x="14" y="29"/>
                </a:cubicBezTo>
                <a:cubicBezTo>
                  <a:pt x="14" y="29"/>
                  <a:pt x="14" y="29"/>
                  <a:pt x="14" y="29"/>
                </a:cubicBezTo>
                <a:cubicBezTo>
                  <a:pt x="14" y="30"/>
                  <a:pt x="14" y="30"/>
                  <a:pt x="14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1"/>
                  <a:pt x="15" y="31"/>
                  <a:pt x="15" y="31"/>
                </a:cubicBezTo>
                <a:cubicBezTo>
                  <a:pt x="15" y="32"/>
                  <a:pt x="15" y="32"/>
                  <a:pt x="15" y="32"/>
                </a:cubicBezTo>
                <a:cubicBezTo>
                  <a:pt x="15" y="32"/>
                  <a:pt x="15" y="32"/>
                  <a:pt x="15" y="32"/>
                </a:cubicBezTo>
                <a:cubicBezTo>
                  <a:pt x="16" y="32"/>
                  <a:pt x="16" y="32"/>
                  <a:pt x="16" y="32"/>
                </a:cubicBezTo>
                <a:cubicBezTo>
                  <a:pt x="17" y="32"/>
                  <a:pt x="17" y="32"/>
                  <a:pt x="17" y="32"/>
                </a:cubicBezTo>
                <a:cubicBezTo>
                  <a:pt x="17" y="32"/>
                  <a:pt x="17" y="32"/>
                  <a:pt x="17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20" y="32"/>
                  <a:pt x="20" y="32"/>
                  <a:pt x="20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3"/>
                  <a:pt x="21" y="33"/>
                  <a:pt x="21" y="33"/>
                </a:cubicBezTo>
                <a:cubicBezTo>
                  <a:pt x="22" y="33"/>
                  <a:pt x="22" y="33"/>
                  <a:pt x="22" y="33"/>
                </a:cubicBezTo>
                <a:cubicBezTo>
                  <a:pt x="23" y="33"/>
                  <a:pt x="23" y="33"/>
                  <a:pt x="23" y="33"/>
                </a:cubicBezTo>
                <a:cubicBezTo>
                  <a:pt x="24" y="33"/>
                  <a:pt x="24" y="33"/>
                  <a:pt x="24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8" y="33"/>
                  <a:pt x="28" y="33"/>
                  <a:pt x="28" y="33"/>
                </a:cubicBezTo>
                <a:cubicBezTo>
                  <a:pt x="30" y="33"/>
                  <a:pt x="30" y="33"/>
                  <a:pt x="30" y="33"/>
                </a:cubicBezTo>
                <a:cubicBezTo>
                  <a:pt x="31" y="33"/>
                  <a:pt x="31" y="33"/>
                  <a:pt x="31" y="33"/>
                </a:cubicBezTo>
                <a:cubicBezTo>
                  <a:pt x="32" y="33"/>
                  <a:pt x="32" y="33"/>
                  <a:pt x="32" y="33"/>
                </a:cubicBezTo>
                <a:cubicBezTo>
                  <a:pt x="33" y="32"/>
                  <a:pt x="33" y="32"/>
                  <a:pt x="33" y="32"/>
                </a:cubicBezTo>
                <a:cubicBezTo>
                  <a:pt x="34" y="31"/>
                  <a:pt x="34" y="31"/>
                  <a:pt x="34" y="31"/>
                </a:cubicBezTo>
                <a:cubicBezTo>
                  <a:pt x="34" y="31"/>
                  <a:pt x="34" y="31"/>
                  <a:pt x="34" y="31"/>
                </a:cubicBezTo>
                <a:cubicBezTo>
                  <a:pt x="35" y="30"/>
                  <a:pt x="35" y="30"/>
                  <a:pt x="35" y="30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0"/>
                  <a:pt x="36" y="30"/>
                  <a:pt x="36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9" y="30"/>
                  <a:pt x="39" y="30"/>
                  <a:pt x="39" y="30"/>
                </a:cubicBezTo>
                <a:cubicBezTo>
                  <a:pt x="40" y="30"/>
                  <a:pt x="40" y="30"/>
                  <a:pt x="40" y="30"/>
                </a:cubicBezTo>
                <a:cubicBezTo>
                  <a:pt x="41" y="30"/>
                  <a:pt x="41" y="30"/>
                  <a:pt x="41" y="30"/>
                </a:cubicBezTo>
                <a:cubicBezTo>
                  <a:pt x="42" y="31"/>
                  <a:pt x="42" y="31"/>
                  <a:pt x="42" y="31"/>
                </a:cubicBezTo>
                <a:cubicBezTo>
                  <a:pt x="43" y="31"/>
                  <a:pt x="43" y="31"/>
                  <a:pt x="43" y="31"/>
                </a:cubicBezTo>
                <a:cubicBezTo>
                  <a:pt x="43" y="31"/>
                  <a:pt x="44" y="31"/>
                  <a:pt x="45" y="32"/>
                </a:cubicBezTo>
                <a:cubicBezTo>
                  <a:pt x="45" y="32"/>
                  <a:pt x="46" y="32"/>
                  <a:pt x="46" y="32"/>
                </a:cubicBezTo>
                <a:cubicBezTo>
                  <a:pt x="48" y="32"/>
                  <a:pt x="48" y="32"/>
                  <a:pt x="48" y="32"/>
                </a:cubicBezTo>
                <a:lnTo>
                  <a:pt x="48" y="31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23" name="Freeform 149">
            <a:extLst>
              <a:ext uri="{FF2B5EF4-FFF2-40B4-BE49-F238E27FC236}">
                <a16:creationId xmlns:a16="http://schemas.microsoft.com/office/drawing/2014/main" id="{4EE1B3B3-7000-4542-AE44-AF798348A573}"/>
              </a:ext>
            </a:extLst>
          </p:cNvPr>
          <p:cNvSpPr>
            <a:spLocks/>
          </p:cNvSpPr>
          <p:nvPr userDrawn="1"/>
        </p:nvSpPr>
        <p:spPr bwMode="auto">
          <a:xfrm>
            <a:off x="4899422" y="2876551"/>
            <a:ext cx="90488" cy="161925"/>
          </a:xfrm>
          <a:custGeom>
            <a:avLst/>
            <a:gdLst>
              <a:gd name="T0" fmla="*/ 0 w 76"/>
              <a:gd name="T1" fmla="*/ 9 h 102"/>
              <a:gd name="T2" fmla="*/ 4 w 76"/>
              <a:gd name="T3" fmla="*/ 13 h 102"/>
              <a:gd name="T4" fmla="*/ 8 w 76"/>
              <a:gd name="T5" fmla="*/ 13 h 102"/>
              <a:gd name="T6" fmla="*/ 8 w 76"/>
              <a:gd name="T7" fmla="*/ 22 h 102"/>
              <a:gd name="T8" fmla="*/ 8 w 76"/>
              <a:gd name="T9" fmla="*/ 22 h 102"/>
              <a:gd name="T10" fmla="*/ 12 w 76"/>
              <a:gd name="T11" fmla="*/ 31 h 102"/>
              <a:gd name="T12" fmla="*/ 12 w 76"/>
              <a:gd name="T13" fmla="*/ 31 h 102"/>
              <a:gd name="T14" fmla="*/ 17 w 76"/>
              <a:gd name="T15" fmla="*/ 35 h 102"/>
              <a:gd name="T16" fmla="*/ 21 w 76"/>
              <a:gd name="T17" fmla="*/ 40 h 102"/>
              <a:gd name="T18" fmla="*/ 25 w 76"/>
              <a:gd name="T19" fmla="*/ 49 h 102"/>
              <a:gd name="T20" fmla="*/ 29 w 76"/>
              <a:gd name="T21" fmla="*/ 49 h 102"/>
              <a:gd name="T22" fmla="*/ 29 w 76"/>
              <a:gd name="T23" fmla="*/ 53 h 102"/>
              <a:gd name="T24" fmla="*/ 34 w 76"/>
              <a:gd name="T25" fmla="*/ 58 h 102"/>
              <a:gd name="T26" fmla="*/ 34 w 76"/>
              <a:gd name="T27" fmla="*/ 67 h 102"/>
              <a:gd name="T28" fmla="*/ 34 w 76"/>
              <a:gd name="T29" fmla="*/ 71 h 102"/>
              <a:gd name="T30" fmla="*/ 29 w 76"/>
              <a:gd name="T31" fmla="*/ 75 h 102"/>
              <a:gd name="T32" fmla="*/ 29 w 76"/>
              <a:gd name="T33" fmla="*/ 84 h 102"/>
              <a:gd name="T34" fmla="*/ 29 w 76"/>
              <a:gd name="T35" fmla="*/ 89 h 102"/>
              <a:gd name="T36" fmla="*/ 34 w 76"/>
              <a:gd name="T37" fmla="*/ 93 h 102"/>
              <a:gd name="T38" fmla="*/ 34 w 76"/>
              <a:gd name="T39" fmla="*/ 98 h 102"/>
              <a:gd name="T40" fmla="*/ 34 w 76"/>
              <a:gd name="T41" fmla="*/ 102 h 102"/>
              <a:gd name="T42" fmla="*/ 38 w 76"/>
              <a:gd name="T43" fmla="*/ 98 h 102"/>
              <a:gd name="T44" fmla="*/ 42 w 76"/>
              <a:gd name="T45" fmla="*/ 93 h 102"/>
              <a:gd name="T46" fmla="*/ 46 w 76"/>
              <a:gd name="T47" fmla="*/ 89 h 102"/>
              <a:gd name="T48" fmla="*/ 51 w 76"/>
              <a:gd name="T49" fmla="*/ 84 h 102"/>
              <a:gd name="T50" fmla="*/ 51 w 76"/>
              <a:gd name="T51" fmla="*/ 80 h 102"/>
              <a:gd name="T52" fmla="*/ 51 w 76"/>
              <a:gd name="T53" fmla="*/ 71 h 102"/>
              <a:gd name="T54" fmla="*/ 51 w 76"/>
              <a:gd name="T55" fmla="*/ 67 h 102"/>
              <a:gd name="T56" fmla="*/ 63 w 76"/>
              <a:gd name="T57" fmla="*/ 67 h 102"/>
              <a:gd name="T58" fmla="*/ 68 w 76"/>
              <a:gd name="T59" fmla="*/ 67 h 102"/>
              <a:gd name="T60" fmla="*/ 72 w 76"/>
              <a:gd name="T61" fmla="*/ 67 h 102"/>
              <a:gd name="T62" fmla="*/ 76 w 76"/>
              <a:gd name="T63" fmla="*/ 67 h 102"/>
              <a:gd name="T64" fmla="*/ 76 w 76"/>
              <a:gd name="T65" fmla="*/ 62 h 102"/>
              <a:gd name="T66" fmla="*/ 76 w 76"/>
              <a:gd name="T67" fmla="*/ 58 h 102"/>
              <a:gd name="T68" fmla="*/ 72 w 76"/>
              <a:gd name="T69" fmla="*/ 53 h 102"/>
              <a:gd name="T70" fmla="*/ 68 w 76"/>
              <a:gd name="T71" fmla="*/ 53 h 102"/>
              <a:gd name="T72" fmla="*/ 68 w 76"/>
              <a:gd name="T73" fmla="*/ 49 h 102"/>
              <a:gd name="T74" fmla="*/ 63 w 76"/>
              <a:gd name="T75" fmla="*/ 44 h 102"/>
              <a:gd name="T76" fmla="*/ 59 w 76"/>
              <a:gd name="T77" fmla="*/ 35 h 102"/>
              <a:gd name="T78" fmla="*/ 55 w 76"/>
              <a:gd name="T79" fmla="*/ 31 h 102"/>
              <a:gd name="T80" fmla="*/ 51 w 76"/>
              <a:gd name="T81" fmla="*/ 27 h 102"/>
              <a:gd name="T82" fmla="*/ 51 w 76"/>
              <a:gd name="T83" fmla="*/ 22 h 102"/>
              <a:gd name="T84" fmla="*/ 46 w 76"/>
              <a:gd name="T85" fmla="*/ 13 h 102"/>
              <a:gd name="T86" fmla="*/ 42 w 76"/>
              <a:gd name="T87" fmla="*/ 13 h 102"/>
              <a:gd name="T88" fmla="*/ 34 w 76"/>
              <a:gd name="T89" fmla="*/ 9 h 102"/>
              <a:gd name="T90" fmla="*/ 29 w 76"/>
              <a:gd name="T91" fmla="*/ 9 h 102"/>
              <a:gd name="T92" fmla="*/ 25 w 76"/>
              <a:gd name="T93" fmla="*/ 4 h 102"/>
              <a:gd name="T94" fmla="*/ 21 w 76"/>
              <a:gd name="T95" fmla="*/ 0 h 102"/>
              <a:gd name="T96" fmla="*/ 17 w 76"/>
              <a:gd name="T97" fmla="*/ 0 h 102"/>
              <a:gd name="T98" fmla="*/ 12 w 76"/>
              <a:gd name="T99" fmla="*/ 4 h 102"/>
              <a:gd name="T100" fmla="*/ 4 w 76"/>
              <a:gd name="T101" fmla="*/ 4 h 102"/>
              <a:gd name="T102" fmla="*/ 0 w 76"/>
              <a:gd name="T103" fmla="*/ 9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76" h="102">
                <a:moveTo>
                  <a:pt x="0" y="9"/>
                </a:moveTo>
                <a:lnTo>
                  <a:pt x="4" y="13"/>
                </a:lnTo>
                <a:lnTo>
                  <a:pt x="8" y="13"/>
                </a:lnTo>
                <a:lnTo>
                  <a:pt x="8" y="22"/>
                </a:lnTo>
                <a:lnTo>
                  <a:pt x="8" y="22"/>
                </a:lnTo>
                <a:lnTo>
                  <a:pt x="12" y="31"/>
                </a:lnTo>
                <a:lnTo>
                  <a:pt x="12" y="31"/>
                </a:lnTo>
                <a:lnTo>
                  <a:pt x="17" y="35"/>
                </a:lnTo>
                <a:lnTo>
                  <a:pt x="21" y="40"/>
                </a:lnTo>
                <a:lnTo>
                  <a:pt x="25" y="49"/>
                </a:lnTo>
                <a:lnTo>
                  <a:pt x="29" y="49"/>
                </a:lnTo>
                <a:lnTo>
                  <a:pt x="29" y="53"/>
                </a:lnTo>
                <a:lnTo>
                  <a:pt x="34" y="58"/>
                </a:lnTo>
                <a:lnTo>
                  <a:pt x="34" y="67"/>
                </a:lnTo>
                <a:lnTo>
                  <a:pt x="34" y="71"/>
                </a:lnTo>
                <a:lnTo>
                  <a:pt x="29" y="75"/>
                </a:lnTo>
                <a:lnTo>
                  <a:pt x="29" y="84"/>
                </a:lnTo>
                <a:lnTo>
                  <a:pt x="29" y="89"/>
                </a:lnTo>
                <a:lnTo>
                  <a:pt x="34" y="93"/>
                </a:lnTo>
                <a:lnTo>
                  <a:pt x="34" y="98"/>
                </a:lnTo>
                <a:lnTo>
                  <a:pt x="34" y="102"/>
                </a:lnTo>
                <a:lnTo>
                  <a:pt x="38" y="98"/>
                </a:lnTo>
                <a:lnTo>
                  <a:pt x="42" y="93"/>
                </a:lnTo>
                <a:lnTo>
                  <a:pt x="46" y="89"/>
                </a:lnTo>
                <a:lnTo>
                  <a:pt x="51" y="84"/>
                </a:lnTo>
                <a:lnTo>
                  <a:pt x="51" y="80"/>
                </a:lnTo>
                <a:lnTo>
                  <a:pt x="51" y="71"/>
                </a:lnTo>
                <a:lnTo>
                  <a:pt x="51" y="67"/>
                </a:lnTo>
                <a:lnTo>
                  <a:pt x="63" y="67"/>
                </a:lnTo>
                <a:lnTo>
                  <a:pt x="68" y="67"/>
                </a:lnTo>
                <a:lnTo>
                  <a:pt x="72" y="67"/>
                </a:lnTo>
                <a:lnTo>
                  <a:pt x="76" y="67"/>
                </a:lnTo>
                <a:lnTo>
                  <a:pt x="76" y="62"/>
                </a:lnTo>
                <a:lnTo>
                  <a:pt x="76" y="58"/>
                </a:lnTo>
                <a:lnTo>
                  <a:pt x="72" y="53"/>
                </a:lnTo>
                <a:lnTo>
                  <a:pt x="68" y="53"/>
                </a:lnTo>
                <a:lnTo>
                  <a:pt x="68" y="49"/>
                </a:lnTo>
                <a:lnTo>
                  <a:pt x="63" y="44"/>
                </a:lnTo>
                <a:lnTo>
                  <a:pt x="59" y="35"/>
                </a:lnTo>
                <a:lnTo>
                  <a:pt x="55" y="31"/>
                </a:lnTo>
                <a:lnTo>
                  <a:pt x="51" y="27"/>
                </a:lnTo>
                <a:lnTo>
                  <a:pt x="51" y="22"/>
                </a:lnTo>
                <a:lnTo>
                  <a:pt x="46" y="13"/>
                </a:lnTo>
                <a:lnTo>
                  <a:pt x="42" y="13"/>
                </a:lnTo>
                <a:lnTo>
                  <a:pt x="34" y="9"/>
                </a:lnTo>
                <a:lnTo>
                  <a:pt x="29" y="9"/>
                </a:lnTo>
                <a:lnTo>
                  <a:pt x="25" y="4"/>
                </a:lnTo>
                <a:lnTo>
                  <a:pt x="21" y="0"/>
                </a:lnTo>
                <a:lnTo>
                  <a:pt x="17" y="0"/>
                </a:lnTo>
                <a:lnTo>
                  <a:pt x="12" y="4"/>
                </a:lnTo>
                <a:lnTo>
                  <a:pt x="4" y="4"/>
                </a:lnTo>
                <a:lnTo>
                  <a:pt x="0" y="9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24" name="Freeform 150">
            <a:extLst>
              <a:ext uri="{FF2B5EF4-FFF2-40B4-BE49-F238E27FC236}">
                <a16:creationId xmlns:a16="http://schemas.microsoft.com/office/drawing/2014/main" id="{6B0CE534-A207-4CE6-BD2A-867EECDFCB5C}"/>
              </a:ext>
            </a:extLst>
          </p:cNvPr>
          <p:cNvSpPr>
            <a:spLocks/>
          </p:cNvSpPr>
          <p:nvPr userDrawn="1"/>
        </p:nvSpPr>
        <p:spPr bwMode="auto">
          <a:xfrm>
            <a:off x="4756548" y="2671764"/>
            <a:ext cx="527447" cy="415925"/>
          </a:xfrm>
          <a:custGeom>
            <a:avLst/>
            <a:gdLst>
              <a:gd name="T0" fmla="*/ 39 w 104"/>
              <a:gd name="T1" fmla="*/ 53 h 59"/>
              <a:gd name="T2" fmla="*/ 40 w 104"/>
              <a:gd name="T3" fmla="*/ 47 h 59"/>
              <a:gd name="T4" fmla="*/ 46 w 104"/>
              <a:gd name="T5" fmla="*/ 43 h 59"/>
              <a:gd name="T6" fmla="*/ 41 w 104"/>
              <a:gd name="T7" fmla="*/ 36 h 59"/>
              <a:gd name="T8" fmla="*/ 34 w 104"/>
              <a:gd name="T9" fmla="*/ 30 h 59"/>
              <a:gd name="T10" fmla="*/ 26 w 104"/>
              <a:gd name="T11" fmla="*/ 31 h 59"/>
              <a:gd name="T12" fmla="*/ 19 w 104"/>
              <a:gd name="T13" fmla="*/ 33 h 59"/>
              <a:gd name="T14" fmla="*/ 13 w 104"/>
              <a:gd name="T15" fmla="*/ 33 h 59"/>
              <a:gd name="T16" fmla="*/ 5 w 104"/>
              <a:gd name="T17" fmla="*/ 32 h 59"/>
              <a:gd name="T18" fmla="*/ 1 w 104"/>
              <a:gd name="T19" fmla="*/ 30 h 59"/>
              <a:gd name="T20" fmla="*/ 2 w 104"/>
              <a:gd name="T21" fmla="*/ 27 h 59"/>
              <a:gd name="T22" fmla="*/ 4 w 104"/>
              <a:gd name="T23" fmla="*/ 23 h 59"/>
              <a:gd name="T24" fmla="*/ 9 w 104"/>
              <a:gd name="T25" fmla="*/ 15 h 59"/>
              <a:gd name="T26" fmla="*/ 11 w 104"/>
              <a:gd name="T27" fmla="*/ 10 h 59"/>
              <a:gd name="T28" fmla="*/ 11 w 104"/>
              <a:gd name="T29" fmla="*/ 5 h 59"/>
              <a:gd name="T30" fmla="*/ 13 w 104"/>
              <a:gd name="T31" fmla="*/ 4 h 59"/>
              <a:gd name="T32" fmla="*/ 22 w 104"/>
              <a:gd name="T33" fmla="*/ 3 h 59"/>
              <a:gd name="T34" fmla="*/ 29 w 104"/>
              <a:gd name="T35" fmla="*/ 5 h 59"/>
              <a:gd name="T36" fmla="*/ 38 w 104"/>
              <a:gd name="T37" fmla="*/ 6 h 59"/>
              <a:gd name="T38" fmla="*/ 42 w 104"/>
              <a:gd name="T39" fmla="*/ 7 h 59"/>
              <a:gd name="T40" fmla="*/ 48 w 104"/>
              <a:gd name="T41" fmla="*/ 8 h 59"/>
              <a:gd name="T42" fmla="*/ 50 w 104"/>
              <a:gd name="T43" fmla="*/ 4 h 59"/>
              <a:gd name="T44" fmla="*/ 55 w 104"/>
              <a:gd name="T45" fmla="*/ 2 h 59"/>
              <a:gd name="T46" fmla="*/ 60 w 104"/>
              <a:gd name="T47" fmla="*/ 0 h 59"/>
              <a:gd name="T48" fmla="*/ 65 w 104"/>
              <a:gd name="T49" fmla="*/ 0 h 59"/>
              <a:gd name="T50" fmla="*/ 69 w 104"/>
              <a:gd name="T51" fmla="*/ 1 h 59"/>
              <a:gd name="T52" fmla="*/ 71 w 104"/>
              <a:gd name="T53" fmla="*/ 4 h 59"/>
              <a:gd name="T54" fmla="*/ 71 w 104"/>
              <a:gd name="T55" fmla="*/ 8 h 59"/>
              <a:gd name="T56" fmla="*/ 76 w 104"/>
              <a:gd name="T57" fmla="*/ 10 h 59"/>
              <a:gd name="T58" fmla="*/ 79 w 104"/>
              <a:gd name="T59" fmla="*/ 14 h 59"/>
              <a:gd name="T60" fmla="*/ 82 w 104"/>
              <a:gd name="T61" fmla="*/ 15 h 59"/>
              <a:gd name="T62" fmla="*/ 87 w 104"/>
              <a:gd name="T63" fmla="*/ 15 h 59"/>
              <a:gd name="T64" fmla="*/ 91 w 104"/>
              <a:gd name="T65" fmla="*/ 17 h 59"/>
              <a:gd name="T66" fmla="*/ 96 w 104"/>
              <a:gd name="T67" fmla="*/ 18 h 59"/>
              <a:gd name="T68" fmla="*/ 104 w 104"/>
              <a:gd name="T69" fmla="*/ 21 h 59"/>
              <a:gd name="T70" fmla="*/ 103 w 104"/>
              <a:gd name="T71" fmla="*/ 28 h 59"/>
              <a:gd name="T72" fmla="*/ 103 w 104"/>
              <a:gd name="T73" fmla="*/ 34 h 59"/>
              <a:gd name="T74" fmla="*/ 96 w 104"/>
              <a:gd name="T75" fmla="*/ 36 h 59"/>
              <a:gd name="T76" fmla="*/ 92 w 104"/>
              <a:gd name="T77" fmla="*/ 39 h 59"/>
              <a:gd name="T78" fmla="*/ 88 w 104"/>
              <a:gd name="T79" fmla="*/ 41 h 59"/>
              <a:gd name="T80" fmla="*/ 82 w 104"/>
              <a:gd name="T81" fmla="*/ 43 h 59"/>
              <a:gd name="T82" fmla="*/ 79 w 104"/>
              <a:gd name="T83" fmla="*/ 44 h 59"/>
              <a:gd name="T84" fmla="*/ 75 w 104"/>
              <a:gd name="T85" fmla="*/ 46 h 59"/>
              <a:gd name="T86" fmla="*/ 75 w 104"/>
              <a:gd name="T87" fmla="*/ 50 h 59"/>
              <a:gd name="T88" fmla="*/ 82 w 104"/>
              <a:gd name="T89" fmla="*/ 52 h 59"/>
              <a:gd name="T90" fmla="*/ 81 w 104"/>
              <a:gd name="T91" fmla="*/ 55 h 59"/>
              <a:gd name="T92" fmla="*/ 75 w 104"/>
              <a:gd name="T93" fmla="*/ 56 h 59"/>
              <a:gd name="T94" fmla="*/ 69 w 104"/>
              <a:gd name="T95" fmla="*/ 59 h 59"/>
              <a:gd name="T96" fmla="*/ 67 w 104"/>
              <a:gd name="T97" fmla="*/ 55 h 59"/>
              <a:gd name="T98" fmla="*/ 62 w 104"/>
              <a:gd name="T99" fmla="*/ 52 h 59"/>
              <a:gd name="T100" fmla="*/ 66 w 104"/>
              <a:gd name="T101" fmla="*/ 48 h 59"/>
              <a:gd name="T102" fmla="*/ 63 w 104"/>
              <a:gd name="T103" fmla="*/ 47 h 59"/>
              <a:gd name="T104" fmla="*/ 57 w 104"/>
              <a:gd name="T105" fmla="*/ 44 h 59"/>
              <a:gd name="T106" fmla="*/ 61 w 104"/>
              <a:gd name="T107" fmla="*/ 43 h 59"/>
              <a:gd name="T108" fmla="*/ 58 w 104"/>
              <a:gd name="T109" fmla="*/ 41 h 59"/>
              <a:gd name="T110" fmla="*/ 57 w 104"/>
              <a:gd name="T111" fmla="*/ 40 h 59"/>
              <a:gd name="T112" fmla="*/ 51 w 104"/>
              <a:gd name="T113" fmla="*/ 43 h 59"/>
              <a:gd name="T114" fmla="*/ 47 w 104"/>
              <a:gd name="T115" fmla="*/ 49 h 59"/>
              <a:gd name="T116" fmla="*/ 44 w 104"/>
              <a:gd name="T117" fmla="*/ 5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" h="59">
                <a:moveTo>
                  <a:pt x="44" y="53"/>
                </a:moveTo>
                <a:cubicBezTo>
                  <a:pt x="44" y="53"/>
                  <a:pt x="44" y="53"/>
                  <a:pt x="44" y="53"/>
                </a:cubicBezTo>
                <a:cubicBezTo>
                  <a:pt x="44" y="52"/>
                  <a:pt x="44" y="52"/>
                  <a:pt x="44" y="52"/>
                </a:cubicBezTo>
                <a:cubicBezTo>
                  <a:pt x="42" y="52"/>
                  <a:pt x="42" y="52"/>
                  <a:pt x="42" y="52"/>
                </a:cubicBezTo>
                <a:cubicBezTo>
                  <a:pt x="42" y="52"/>
                  <a:pt x="42" y="52"/>
                  <a:pt x="42" y="52"/>
                </a:cubicBezTo>
                <a:cubicBezTo>
                  <a:pt x="40" y="52"/>
                  <a:pt x="40" y="52"/>
                  <a:pt x="40" y="52"/>
                </a:cubicBezTo>
                <a:cubicBezTo>
                  <a:pt x="39" y="53"/>
                  <a:pt x="39" y="53"/>
                  <a:pt x="39" y="53"/>
                </a:cubicBezTo>
                <a:cubicBezTo>
                  <a:pt x="37" y="52"/>
                  <a:pt x="37" y="52"/>
                  <a:pt x="37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7" y="51"/>
                  <a:pt x="37" y="51"/>
                  <a:pt x="37" y="51"/>
                </a:cubicBezTo>
                <a:cubicBezTo>
                  <a:pt x="38" y="50"/>
                  <a:pt x="38" y="50"/>
                  <a:pt x="38" y="50"/>
                </a:cubicBezTo>
                <a:cubicBezTo>
                  <a:pt x="39" y="49"/>
                  <a:pt x="39" y="49"/>
                  <a:pt x="39" y="49"/>
                </a:cubicBezTo>
                <a:cubicBezTo>
                  <a:pt x="40" y="48"/>
                  <a:pt x="40" y="48"/>
                  <a:pt x="40" y="48"/>
                </a:cubicBezTo>
                <a:cubicBezTo>
                  <a:pt x="40" y="47"/>
                  <a:pt x="40" y="47"/>
                  <a:pt x="40" y="47"/>
                </a:cubicBezTo>
                <a:cubicBezTo>
                  <a:pt x="40" y="45"/>
                  <a:pt x="40" y="45"/>
                  <a:pt x="40" y="45"/>
                </a:cubicBezTo>
                <a:cubicBezTo>
                  <a:pt x="40" y="44"/>
                  <a:pt x="40" y="44"/>
                  <a:pt x="40" y="44"/>
                </a:cubicBezTo>
                <a:cubicBezTo>
                  <a:pt x="43" y="44"/>
                  <a:pt x="43" y="44"/>
                  <a:pt x="43" y="44"/>
                </a:cubicBezTo>
                <a:cubicBezTo>
                  <a:pt x="44" y="44"/>
                  <a:pt x="44" y="44"/>
                  <a:pt x="44" y="44"/>
                </a:cubicBezTo>
                <a:cubicBezTo>
                  <a:pt x="45" y="44"/>
                  <a:pt x="45" y="44"/>
                  <a:pt x="45" y="44"/>
                </a:cubicBezTo>
                <a:cubicBezTo>
                  <a:pt x="46" y="44"/>
                  <a:pt x="46" y="44"/>
                  <a:pt x="46" y="44"/>
                </a:cubicBezTo>
                <a:cubicBezTo>
                  <a:pt x="46" y="43"/>
                  <a:pt x="46" y="43"/>
                  <a:pt x="46" y="43"/>
                </a:cubicBezTo>
                <a:cubicBezTo>
                  <a:pt x="46" y="42"/>
                  <a:pt x="46" y="42"/>
                  <a:pt x="46" y="42"/>
                </a:cubicBezTo>
                <a:cubicBezTo>
                  <a:pt x="45" y="41"/>
                  <a:pt x="45" y="41"/>
                  <a:pt x="45" y="41"/>
                </a:cubicBezTo>
                <a:cubicBezTo>
                  <a:pt x="44" y="41"/>
                  <a:pt x="44" y="41"/>
                  <a:pt x="44" y="41"/>
                </a:cubicBezTo>
                <a:cubicBezTo>
                  <a:pt x="44" y="40"/>
                  <a:pt x="44" y="40"/>
                  <a:pt x="44" y="40"/>
                </a:cubicBezTo>
                <a:cubicBezTo>
                  <a:pt x="43" y="39"/>
                  <a:pt x="43" y="39"/>
                  <a:pt x="43" y="39"/>
                </a:cubicBezTo>
                <a:cubicBezTo>
                  <a:pt x="42" y="37"/>
                  <a:pt x="42" y="37"/>
                  <a:pt x="42" y="37"/>
                </a:cubicBezTo>
                <a:cubicBezTo>
                  <a:pt x="41" y="36"/>
                  <a:pt x="41" y="36"/>
                  <a:pt x="41" y="36"/>
                </a:cubicBezTo>
                <a:cubicBezTo>
                  <a:pt x="40" y="35"/>
                  <a:pt x="40" y="35"/>
                  <a:pt x="40" y="35"/>
                </a:cubicBezTo>
                <a:cubicBezTo>
                  <a:pt x="40" y="34"/>
                  <a:pt x="40" y="34"/>
                  <a:pt x="40" y="34"/>
                </a:cubicBezTo>
                <a:cubicBezTo>
                  <a:pt x="39" y="32"/>
                  <a:pt x="39" y="32"/>
                  <a:pt x="39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36" y="31"/>
                  <a:pt x="36" y="31"/>
                  <a:pt x="36" y="31"/>
                </a:cubicBezTo>
                <a:cubicBezTo>
                  <a:pt x="35" y="31"/>
                  <a:pt x="35" y="31"/>
                  <a:pt x="35" y="31"/>
                </a:cubicBezTo>
                <a:cubicBezTo>
                  <a:pt x="34" y="30"/>
                  <a:pt x="34" y="30"/>
                  <a:pt x="34" y="30"/>
                </a:cubicBezTo>
                <a:cubicBezTo>
                  <a:pt x="33" y="29"/>
                  <a:pt x="33" y="29"/>
                  <a:pt x="33" y="29"/>
                </a:cubicBezTo>
                <a:cubicBezTo>
                  <a:pt x="32" y="29"/>
                  <a:pt x="32" y="29"/>
                  <a:pt x="32" y="29"/>
                </a:cubicBezTo>
                <a:cubicBezTo>
                  <a:pt x="31" y="30"/>
                  <a:pt x="31" y="30"/>
                  <a:pt x="31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28" y="31"/>
                  <a:pt x="28" y="31"/>
                  <a:pt x="28" y="31"/>
                </a:cubicBezTo>
                <a:cubicBezTo>
                  <a:pt x="27" y="31"/>
                  <a:pt x="27" y="31"/>
                  <a:pt x="27" y="31"/>
                </a:cubicBezTo>
                <a:cubicBezTo>
                  <a:pt x="26" y="31"/>
                  <a:pt x="26" y="31"/>
                  <a:pt x="26" y="31"/>
                </a:cubicBezTo>
                <a:cubicBezTo>
                  <a:pt x="25" y="32"/>
                  <a:pt x="25" y="32"/>
                  <a:pt x="25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33"/>
                  <a:pt x="24" y="33"/>
                  <a:pt x="24" y="33"/>
                </a:cubicBezTo>
                <a:cubicBezTo>
                  <a:pt x="23" y="33"/>
                  <a:pt x="23" y="33"/>
                  <a:pt x="23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0" y="33"/>
                  <a:pt x="20" y="33"/>
                  <a:pt x="20" y="33"/>
                </a:cubicBezTo>
                <a:cubicBezTo>
                  <a:pt x="19" y="33"/>
                  <a:pt x="19" y="33"/>
                  <a:pt x="19" y="33"/>
                </a:cubicBezTo>
                <a:cubicBezTo>
                  <a:pt x="18" y="34"/>
                  <a:pt x="18" y="34"/>
                  <a:pt x="18" y="34"/>
                </a:cubicBezTo>
                <a:cubicBezTo>
                  <a:pt x="18" y="35"/>
                  <a:pt x="18" y="35"/>
                  <a:pt x="18" y="35"/>
                </a:cubicBezTo>
                <a:cubicBezTo>
                  <a:pt x="16" y="35"/>
                  <a:pt x="16" y="35"/>
                  <a:pt x="16" y="35"/>
                </a:cubicBezTo>
                <a:cubicBezTo>
                  <a:pt x="15" y="34"/>
                  <a:pt x="15" y="34"/>
                  <a:pt x="15" y="34"/>
                </a:cubicBezTo>
                <a:cubicBezTo>
                  <a:pt x="14" y="33"/>
                  <a:pt x="14" y="33"/>
                  <a:pt x="14" y="33"/>
                </a:cubicBezTo>
                <a:cubicBezTo>
                  <a:pt x="14" y="33"/>
                  <a:pt x="14" y="33"/>
                  <a:pt x="14" y="33"/>
                </a:cubicBezTo>
                <a:cubicBezTo>
                  <a:pt x="13" y="33"/>
                  <a:pt x="13" y="33"/>
                  <a:pt x="13" y="33"/>
                </a:cubicBezTo>
                <a:cubicBezTo>
                  <a:pt x="11" y="33"/>
                  <a:pt x="11" y="33"/>
                  <a:pt x="11" y="33"/>
                </a:cubicBezTo>
                <a:cubicBezTo>
                  <a:pt x="10" y="33"/>
                  <a:pt x="10" y="33"/>
                  <a:pt x="10" y="33"/>
                </a:cubicBezTo>
                <a:cubicBezTo>
                  <a:pt x="8" y="33"/>
                  <a:pt x="8" y="33"/>
                  <a:pt x="8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6" y="33"/>
                  <a:pt x="6" y="33"/>
                  <a:pt x="6" y="33"/>
                </a:cubicBezTo>
                <a:cubicBezTo>
                  <a:pt x="5" y="33"/>
                  <a:pt x="5" y="33"/>
                  <a:pt x="5" y="33"/>
                </a:cubicBezTo>
                <a:cubicBezTo>
                  <a:pt x="5" y="32"/>
                  <a:pt x="5" y="32"/>
                  <a:pt x="5" y="32"/>
                </a:cubicBezTo>
                <a:cubicBezTo>
                  <a:pt x="4" y="32"/>
                  <a:pt x="4" y="32"/>
                  <a:pt x="4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1"/>
                  <a:pt x="3" y="31"/>
                  <a:pt x="3" y="31"/>
                </a:cubicBezTo>
                <a:cubicBezTo>
                  <a:pt x="2" y="31"/>
                  <a:pt x="2" y="31"/>
                  <a:pt x="2" y="31"/>
                </a:cubicBezTo>
                <a:cubicBezTo>
                  <a:pt x="2" y="31"/>
                  <a:pt x="2" y="31"/>
                  <a:pt x="2" y="31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7"/>
                  <a:pt x="1" y="27"/>
                  <a:pt x="1" y="27"/>
                </a:cubicBezTo>
                <a:cubicBezTo>
                  <a:pt x="2" y="27"/>
                  <a:pt x="2" y="27"/>
                  <a:pt x="2" y="27"/>
                </a:cubicBezTo>
                <a:cubicBezTo>
                  <a:pt x="2" y="26"/>
                  <a:pt x="2" y="26"/>
                  <a:pt x="2" y="26"/>
                </a:cubicBezTo>
                <a:cubicBezTo>
                  <a:pt x="2" y="26"/>
                  <a:pt x="2" y="26"/>
                  <a:pt x="2" y="26"/>
                </a:cubicBezTo>
                <a:cubicBezTo>
                  <a:pt x="2" y="25"/>
                  <a:pt x="2" y="25"/>
                  <a:pt x="2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5" y="19"/>
                  <a:pt x="5" y="19"/>
                  <a:pt x="5" y="19"/>
                </a:cubicBezTo>
                <a:cubicBezTo>
                  <a:pt x="6" y="18"/>
                  <a:pt x="6" y="18"/>
                  <a:pt x="6" y="18"/>
                </a:cubicBezTo>
                <a:cubicBezTo>
                  <a:pt x="8" y="17"/>
                  <a:pt x="8" y="17"/>
                  <a:pt x="8" y="17"/>
                </a:cubicBezTo>
                <a:cubicBezTo>
                  <a:pt x="9" y="15"/>
                  <a:pt x="9" y="15"/>
                  <a:pt x="9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1" y="14"/>
                  <a:pt x="11" y="14"/>
                  <a:pt x="11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10" y="9"/>
                  <a:pt x="10" y="9"/>
                  <a:pt x="10" y="9"/>
                </a:cubicBezTo>
                <a:cubicBezTo>
                  <a:pt x="9" y="8"/>
                  <a:pt x="9" y="8"/>
                  <a:pt x="9" y="8"/>
                </a:cubicBezTo>
                <a:cubicBezTo>
                  <a:pt x="9" y="7"/>
                  <a:pt x="9" y="7"/>
                  <a:pt x="9" y="7"/>
                </a:cubicBezTo>
                <a:cubicBezTo>
                  <a:pt x="9" y="5"/>
                  <a:pt x="9" y="5"/>
                  <a:pt x="9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3" y="4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24" y="4"/>
                  <a:pt x="24" y="4"/>
                  <a:pt x="2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6" y="4"/>
                  <a:pt x="26" y="4"/>
                </a:cubicBezTo>
                <a:cubicBezTo>
                  <a:pt x="27" y="4"/>
                  <a:pt x="27" y="4"/>
                  <a:pt x="27" y="4"/>
                </a:cubicBezTo>
                <a:cubicBezTo>
                  <a:pt x="28" y="5"/>
                  <a:pt x="28" y="5"/>
                  <a:pt x="28" y="5"/>
                </a:cubicBezTo>
                <a:cubicBezTo>
                  <a:pt x="29" y="5"/>
                  <a:pt x="29" y="5"/>
                  <a:pt x="29" y="5"/>
                </a:cubicBezTo>
                <a:cubicBezTo>
                  <a:pt x="29" y="5"/>
                  <a:pt x="30" y="5"/>
                  <a:pt x="30" y="5"/>
                </a:cubicBezTo>
                <a:cubicBezTo>
                  <a:pt x="31" y="5"/>
                  <a:pt x="32" y="6"/>
                  <a:pt x="32" y="6"/>
                </a:cubicBezTo>
                <a:cubicBezTo>
                  <a:pt x="33" y="6"/>
                  <a:pt x="33" y="6"/>
                  <a:pt x="33" y="6"/>
                </a:cubicBezTo>
                <a:cubicBezTo>
                  <a:pt x="34" y="6"/>
                  <a:pt x="34" y="6"/>
                  <a:pt x="34" y="6"/>
                </a:cubicBezTo>
                <a:cubicBezTo>
                  <a:pt x="35" y="5"/>
                  <a:pt x="35" y="5"/>
                  <a:pt x="35" y="5"/>
                </a:cubicBezTo>
                <a:cubicBezTo>
                  <a:pt x="36" y="6"/>
                  <a:pt x="36" y="6"/>
                  <a:pt x="36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9" y="7"/>
                  <a:pt x="39" y="7"/>
                  <a:pt x="39" y="7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1" y="6"/>
                  <a:pt x="41" y="6"/>
                  <a:pt x="41" y="6"/>
                </a:cubicBezTo>
                <a:cubicBezTo>
                  <a:pt x="42" y="6"/>
                  <a:pt x="42" y="6"/>
                  <a:pt x="42" y="6"/>
                </a:cubicBezTo>
                <a:cubicBezTo>
                  <a:pt x="42" y="7"/>
                  <a:pt x="42" y="7"/>
                  <a:pt x="42" y="7"/>
                </a:cubicBezTo>
                <a:cubicBezTo>
                  <a:pt x="42" y="7"/>
                  <a:pt x="42" y="7"/>
                  <a:pt x="42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5" y="7"/>
                  <a:pt x="45" y="7"/>
                  <a:pt x="45" y="7"/>
                </a:cubicBezTo>
                <a:cubicBezTo>
                  <a:pt x="46" y="6"/>
                  <a:pt x="46" y="6"/>
                  <a:pt x="46" y="6"/>
                </a:cubicBezTo>
                <a:cubicBezTo>
                  <a:pt x="46" y="6"/>
                  <a:pt x="46" y="6"/>
                  <a:pt x="46" y="6"/>
                </a:cubicBezTo>
                <a:cubicBezTo>
                  <a:pt x="47" y="6"/>
                  <a:pt x="47" y="6"/>
                  <a:pt x="47" y="6"/>
                </a:cubicBezTo>
                <a:cubicBezTo>
                  <a:pt x="48" y="7"/>
                  <a:pt x="48" y="7"/>
                  <a:pt x="48" y="7"/>
                </a:cubicBezTo>
                <a:cubicBezTo>
                  <a:pt x="48" y="8"/>
                  <a:pt x="48" y="8"/>
                  <a:pt x="48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49" y="7"/>
                  <a:pt x="49" y="7"/>
                  <a:pt x="49" y="7"/>
                </a:cubicBezTo>
                <a:cubicBezTo>
                  <a:pt x="49" y="6"/>
                  <a:pt x="49" y="6"/>
                  <a:pt x="49" y="6"/>
                </a:cubicBezTo>
                <a:cubicBezTo>
                  <a:pt x="49" y="6"/>
                  <a:pt x="49" y="6"/>
                  <a:pt x="49" y="6"/>
                </a:cubicBezTo>
                <a:cubicBezTo>
                  <a:pt x="50" y="5"/>
                  <a:pt x="50" y="5"/>
                  <a:pt x="50" y="5"/>
                </a:cubicBezTo>
                <a:cubicBezTo>
                  <a:pt x="50" y="4"/>
                  <a:pt x="50" y="4"/>
                  <a:pt x="50" y="4"/>
                </a:cubicBezTo>
                <a:cubicBezTo>
                  <a:pt x="51" y="3"/>
                  <a:pt x="51" y="3"/>
                  <a:pt x="51" y="3"/>
                </a:cubicBezTo>
                <a:cubicBezTo>
                  <a:pt x="51" y="2"/>
                  <a:pt x="51" y="2"/>
                  <a:pt x="51" y="2"/>
                </a:cubicBezTo>
                <a:cubicBezTo>
                  <a:pt x="52" y="2"/>
                  <a:pt x="52" y="2"/>
                  <a:pt x="52" y="2"/>
                </a:cubicBezTo>
                <a:cubicBezTo>
                  <a:pt x="53" y="2"/>
                  <a:pt x="53" y="2"/>
                  <a:pt x="53" y="2"/>
                </a:cubicBezTo>
                <a:cubicBezTo>
                  <a:pt x="54" y="2"/>
                  <a:pt x="54" y="2"/>
                  <a:pt x="54" y="2"/>
                </a:cubicBezTo>
                <a:cubicBezTo>
                  <a:pt x="54" y="2"/>
                  <a:pt x="54" y="2"/>
                  <a:pt x="54" y="2"/>
                </a:cubicBezTo>
                <a:cubicBezTo>
                  <a:pt x="55" y="2"/>
                  <a:pt x="55" y="2"/>
                  <a:pt x="55" y="2"/>
                </a:cubicBezTo>
                <a:cubicBezTo>
                  <a:pt x="56" y="2"/>
                  <a:pt x="56" y="2"/>
                  <a:pt x="56" y="2"/>
                </a:cubicBezTo>
                <a:cubicBezTo>
                  <a:pt x="57" y="2"/>
                  <a:pt x="57" y="2"/>
                  <a:pt x="57" y="2"/>
                </a:cubicBezTo>
                <a:cubicBezTo>
                  <a:pt x="58" y="2"/>
                  <a:pt x="58" y="2"/>
                  <a:pt x="58" y="2"/>
                </a:cubicBezTo>
                <a:cubicBezTo>
                  <a:pt x="58" y="2"/>
                  <a:pt x="58" y="2"/>
                  <a:pt x="58" y="2"/>
                </a:cubicBezTo>
                <a:cubicBezTo>
                  <a:pt x="59" y="2"/>
                  <a:pt x="59" y="2"/>
                  <a:pt x="59" y="2"/>
                </a:cubicBezTo>
                <a:cubicBezTo>
                  <a:pt x="60" y="1"/>
                  <a:pt x="60" y="1"/>
                  <a:pt x="60" y="1"/>
                </a:cubicBezTo>
                <a:cubicBezTo>
                  <a:pt x="60" y="0"/>
                  <a:pt x="60" y="0"/>
                  <a:pt x="6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62" y="1"/>
                  <a:pt x="62" y="1"/>
                  <a:pt x="62" y="1"/>
                </a:cubicBezTo>
                <a:cubicBezTo>
                  <a:pt x="63" y="1"/>
                  <a:pt x="63" y="1"/>
                  <a:pt x="63" y="1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8" y="0"/>
                  <a:pt x="68" y="0"/>
                  <a:pt x="68" y="0"/>
                </a:cubicBezTo>
                <a:cubicBezTo>
                  <a:pt x="68" y="0"/>
                  <a:pt x="68" y="0"/>
                  <a:pt x="68" y="0"/>
                </a:cubicBezTo>
                <a:cubicBezTo>
                  <a:pt x="69" y="1"/>
                  <a:pt x="69" y="1"/>
                  <a:pt x="69" y="1"/>
                </a:cubicBezTo>
                <a:cubicBezTo>
                  <a:pt x="69" y="1"/>
                  <a:pt x="69" y="1"/>
                  <a:pt x="69" y="1"/>
                </a:cubicBezTo>
                <a:cubicBezTo>
                  <a:pt x="70" y="1"/>
                  <a:pt x="70" y="1"/>
                  <a:pt x="70" y="1"/>
                </a:cubicBezTo>
                <a:cubicBezTo>
                  <a:pt x="70" y="2"/>
                  <a:pt x="70" y="2"/>
                  <a:pt x="70" y="2"/>
                </a:cubicBezTo>
                <a:cubicBezTo>
                  <a:pt x="70" y="2"/>
                  <a:pt x="70" y="2"/>
                  <a:pt x="70" y="2"/>
                </a:cubicBezTo>
                <a:cubicBezTo>
                  <a:pt x="70" y="2"/>
                  <a:pt x="70" y="2"/>
                  <a:pt x="70" y="2"/>
                </a:cubicBezTo>
                <a:cubicBezTo>
                  <a:pt x="71" y="3"/>
                  <a:pt x="71" y="3"/>
                  <a:pt x="71" y="3"/>
                </a:cubicBezTo>
                <a:cubicBezTo>
                  <a:pt x="71" y="4"/>
                  <a:pt x="71" y="4"/>
                  <a:pt x="71" y="4"/>
                </a:cubicBezTo>
                <a:cubicBezTo>
                  <a:pt x="71" y="4"/>
                  <a:pt x="71" y="4"/>
                  <a:pt x="71" y="4"/>
                </a:cubicBezTo>
                <a:cubicBezTo>
                  <a:pt x="71" y="5"/>
                  <a:pt x="71" y="5"/>
                  <a:pt x="71" y="5"/>
                </a:cubicBezTo>
                <a:cubicBezTo>
                  <a:pt x="70" y="5"/>
                  <a:pt x="70" y="5"/>
                  <a:pt x="70" y="5"/>
                </a:cubicBezTo>
                <a:cubicBezTo>
                  <a:pt x="70" y="6"/>
                  <a:pt x="70" y="6"/>
                  <a:pt x="70" y="6"/>
                </a:cubicBezTo>
                <a:cubicBezTo>
                  <a:pt x="71" y="6"/>
                  <a:pt x="71" y="6"/>
                  <a:pt x="71" y="6"/>
                </a:cubicBezTo>
                <a:cubicBezTo>
                  <a:pt x="71" y="7"/>
                  <a:pt x="71" y="7"/>
                  <a:pt x="71" y="7"/>
                </a:cubicBezTo>
                <a:cubicBezTo>
                  <a:pt x="71" y="7"/>
                  <a:pt x="71" y="7"/>
                  <a:pt x="71" y="7"/>
                </a:cubicBezTo>
                <a:cubicBezTo>
                  <a:pt x="71" y="8"/>
                  <a:pt x="71" y="8"/>
                  <a:pt x="71" y="8"/>
                </a:cubicBezTo>
                <a:cubicBezTo>
                  <a:pt x="71" y="8"/>
                  <a:pt x="71" y="8"/>
                  <a:pt x="71" y="8"/>
                </a:cubicBezTo>
                <a:cubicBezTo>
                  <a:pt x="72" y="8"/>
                  <a:pt x="72" y="8"/>
                  <a:pt x="72" y="8"/>
                </a:cubicBezTo>
                <a:cubicBezTo>
                  <a:pt x="73" y="9"/>
                  <a:pt x="73" y="9"/>
                  <a:pt x="73" y="9"/>
                </a:cubicBezTo>
                <a:cubicBezTo>
                  <a:pt x="74" y="9"/>
                  <a:pt x="74" y="9"/>
                  <a:pt x="74" y="9"/>
                </a:cubicBezTo>
                <a:cubicBezTo>
                  <a:pt x="75" y="9"/>
                  <a:pt x="75" y="9"/>
                  <a:pt x="75" y="9"/>
                </a:cubicBezTo>
                <a:cubicBezTo>
                  <a:pt x="76" y="9"/>
                  <a:pt x="76" y="9"/>
                  <a:pt x="76" y="9"/>
                </a:cubicBezTo>
                <a:cubicBezTo>
                  <a:pt x="76" y="10"/>
                  <a:pt x="76" y="10"/>
                  <a:pt x="76" y="10"/>
                </a:cubicBezTo>
                <a:cubicBezTo>
                  <a:pt x="77" y="10"/>
                  <a:pt x="77" y="10"/>
                  <a:pt x="77" y="10"/>
                </a:cubicBezTo>
                <a:cubicBezTo>
                  <a:pt x="77" y="11"/>
                  <a:pt x="77" y="11"/>
                  <a:pt x="77" y="11"/>
                </a:cubicBezTo>
                <a:cubicBezTo>
                  <a:pt x="77" y="12"/>
                  <a:pt x="77" y="12"/>
                  <a:pt x="77" y="12"/>
                </a:cubicBezTo>
                <a:cubicBezTo>
                  <a:pt x="77" y="13"/>
                  <a:pt x="77" y="13"/>
                  <a:pt x="77" y="13"/>
                </a:cubicBezTo>
                <a:cubicBezTo>
                  <a:pt x="77" y="13"/>
                  <a:pt x="77" y="13"/>
                  <a:pt x="77" y="13"/>
                </a:cubicBezTo>
                <a:cubicBezTo>
                  <a:pt x="78" y="14"/>
                  <a:pt x="78" y="14"/>
                  <a:pt x="78" y="14"/>
                </a:cubicBezTo>
                <a:cubicBezTo>
                  <a:pt x="79" y="14"/>
                  <a:pt x="79" y="14"/>
                  <a:pt x="79" y="14"/>
                </a:cubicBezTo>
                <a:cubicBezTo>
                  <a:pt x="79" y="15"/>
                  <a:pt x="79" y="15"/>
                  <a:pt x="79" y="15"/>
                </a:cubicBezTo>
                <a:cubicBezTo>
                  <a:pt x="80" y="15"/>
                  <a:pt x="80" y="15"/>
                  <a:pt x="80" y="15"/>
                </a:cubicBezTo>
                <a:cubicBezTo>
                  <a:pt x="81" y="14"/>
                  <a:pt x="81" y="14"/>
                  <a:pt x="81" y="14"/>
                </a:cubicBezTo>
                <a:cubicBezTo>
                  <a:pt x="81" y="14"/>
                  <a:pt x="81" y="14"/>
                  <a:pt x="81" y="14"/>
                </a:cubicBezTo>
                <a:cubicBezTo>
                  <a:pt x="81" y="15"/>
                  <a:pt x="81" y="15"/>
                  <a:pt x="81" y="15"/>
                </a:cubicBezTo>
                <a:cubicBezTo>
                  <a:pt x="82" y="15"/>
                  <a:pt x="82" y="15"/>
                  <a:pt x="82" y="15"/>
                </a:cubicBezTo>
                <a:cubicBezTo>
                  <a:pt x="82" y="15"/>
                  <a:pt x="82" y="15"/>
                  <a:pt x="82" y="15"/>
                </a:cubicBezTo>
                <a:cubicBezTo>
                  <a:pt x="83" y="16"/>
                  <a:pt x="83" y="16"/>
                  <a:pt x="83" y="16"/>
                </a:cubicBezTo>
                <a:cubicBezTo>
                  <a:pt x="84" y="16"/>
                  <a:pt x="84" y="16"/>
                  <a:pt x="84" y="16"/>
                </a:cubicBezTo>
                <a:cubicBezTo>
                  <a:pt x="84" y="16"/>
                  <a:pt x="84" y="16"/>
                  <a:pt x="84" y="16"/>
                </a:cubicBezTo>
                <a:cubicBezTo>
                  <a:pt x="85" y="16"/>
                  <a:pt x="85" y="16"/>
                  <a:pt x="85" y="16"/>
                </a:cubicBezTo>
                <a:cubicBezTo>
                  <a:pt x="86" y="15"/>
                  <a:pt x="86" y="15"/>
                  <a:pt x="86" y="15"/>
                </a:cubicBezTo>
                <a:cubicBezTo>
                  <a:pt x="86" y="15"/>
                  <a:pt x="86" y="15"/>
                  <a:pt x="86" y="15"/>
                </a:cubicBezTo>
                <a:cubicBezTo>
                  <a:pt x="87" y="15"/>
                  <a:pt x="87" y="15"/>
                  <a:pt x="87" y="15"/>
                </a:cubicBezTo>
                <a:cubicBezTo>
                  <a:pt x="88" y="15"/>
                  <a:pt x="88" y="15"/>
                  <a:pt x="88" y="15"/>
                </a:cubicBezTo>
                <a:cubicBezTo>
                  <a:pt x="89" y="14"/>
                  <a:pt x="89" y="14"/>
                  <a:pt x="89" y="14"/>
                </a:cubicBezTo>
                <a:cubicBezTo>
                  <a:pt x="89" y="15"/>
                  <a:pt x="89" y="15"/>
                  <a:pt x="89" y="15"/>
                </a:cubicBezTo>
                <a:cubicBezTo>
                  <a:pt x="90" y="15"/>
                  <a:pt x="90" y="15"/>
                  <a:pt x="90" y="15"/>
                </a:cubicBezTo>
                <a:cubicBezTo>
                  <a:pt x="90" y="16"/>
                  <a:pt x="90" y="16"/>
                  <a:pt x="90" y="16"/>
                </a:cubicBezTo>
                <a:cubicBezTo>
                  <a:pt x="90" y="17"/>
                  <a:pt x="90" y="17"/>
                  <a:pt x="90" y="17"/>
                </a:cubicBezTo>
                <a:cubicBezTo>
                  <a:pt x="91" y="17"/>
                  <a:pt x="91" y="17"/>
                  <a:pt x="91" y="17"/>
                </a:cubicBezTo>
                <a:cubicBezTo>
                  <a:pt x="92" y="18"/>
                  <a:pt x="92" y="18"/>
                  <a:pt x="92" y="18"/>
                </a:cubicBezTo>
                <a:cubicBezTo>
                  <a:pt x="92" y="18"/>
                  <a:pt x="92" y="18"/>
                  <a:pt x="93" y="18"/>
                </a:cubicBezTo>
                <a:cubicBezTo>
                  <a:pt x="93" y="18"/>
                  <a:pt x="93" y="18"/>
                  <a:pt x="93" y="18"/>
                </a:cubicBezTo>
                <a:cubicBezTo>
                  <a:pt x="94" y="18"/>
                  <a:pt x="94" y="18"/>
                  <a:pt x="94" y="18"/>
                </a:cubicBezTo>
                <a:cubicBezTo>
                  <a:pt x="95" y="18"/>
                  <a:pt x="95" y="18"/>
                  <a:pt x="95" y="18"/>
                </a:cubicBezTo>
                <a:cubicBezTo>
                  <a:pt x="96" y="18"/>
                  <a:pt x="96" y="18"/>
                  <a:pt x="96" y="18"/>
                </a:cubicBezTo>
                <a:cubicBezTo>
                  <a:pt x="96" y="18"/>
                  <a:pt x="96" y="18"/>
                  <a:pt x="96" y="18"/>
                </a:cubicBezTo>
                <a:cubicBezTo>
                  <a:pt x="97" y="19"/>
                  <a:pt x="97" y="19"/>
                  <a:pt x="97" y="19"/>
                </a:cubicBezTo>
                <a:cubicBezTo>
                  <a:pt x="98" y="19"/>
                  <a:pt x="98" y="19"/>
                  <a:pt x="98" y="19"/>
                </a:cubicBezTo>
                <a:cubicBezTo>
                  <a:pt x="98" y="19"/>
                  <a:pt x="99" y="19"/>
                  <a:pt x="99" y="19"/>
                </a:cubicBezTo>
                <a:cubicBezTo>
                  <a:pt x="100" y="19"/>
                  <a:pt x="101" y="20"/>
                  <a:pt x="101" y="20"/>
                </a:cubicBezTo>
                <a:cubicBezTo>
                  <a:pt x="102" y="20"/>
                  <a:pt x="102" y="20"/>
                  <a:pt x="102" y="20"/>
                </a:cubicBezTo>
                <a:cubicBezTo>
                  <a:pt x="102" y="20"/>
                  <a:pt x="102" y="21"/>
                  <a:pt x="103" y="21"/>
                </a:cubicBezTo>
                <a:cubicBezTo>
                  <a:pt x="103" y="21"/>
                  <a:pt x="104" y="21"/>
                  <a:pt x="104" y="21"/>
                </a:cubicBezTo>
                <a:cubicBezTo>
                  <a:pt x="104" y="21"/>
                  <a:pt x="104" y="22"/>
                  <a:pt x="104" y="22"/>
                </a:cubicBezTo>
                <a:cubicBezTo>
                  <a:pt x="104" y="23"/>
                  <a:pt x="104" y="24"/>
                  <a:pt x="104" y="24"/>
                </a:cubicBezTo>
                <a:cubicBezTo>
                  <a:pt x="104" y="25"/>
                  <a:pt x="104" y="25"/>
                  <a:pt x="104" y="25"/>
                </a:cubicBezTo>
                <a:cubicBezTo>
                  <a:pt x="104" y="25"/>
                  <a:pt x="103" y="25"/>
                  <a:pt x="103" y="25"/>
                </a:cubicBezTo>
                <a:cubicBezTo>
                  <a:pt x="103" y="25"/>
                  <a:pt x="103" y="26"/>
                  <a:pt x="103" y="26"/>
                </a:cubicBezTo>
                <a:cubicBezTo>
                  <a:pt x="103" y="27"/>
                  <a:pt x="103" y="27"/>
                  <a:pt x="103" y="27"/>
                </a:cubicBezTo>
                <a:cubicBezTo>
                  <a:pt x="103" y="28"/>
                  <a:pt x="103" y="28"/>
                  <a:pt x="103" y="28"/>
                </a:cubicBezTo>
                <a:cubicBezTo>
                  <a:pt x="103" y="29"/>
                  <a:pt x="103" y="29"/>
                  <a:pt x="103" y="29"/>
                </a:cubicBezTo>
                <a:cubicBezTo>
                  <a:pt x="103" y="29"/>
                  <a:pt x="103" y="29"/>
                  <a:pt x="103" y="29"/>
                </a:cubicBezTo>
                <a:cubicBezTo>
                  <a:pt x="103" y="30"/>
                  <a:pt x="103" y="30"/>
                  <a:pt x="103" y="30"/>
                </a:cubicBezTo>
                <a:cubicBezTo>
                  <a:pt x="104" y="31"/>
                  <a:pt x="104" y="31"/>
                  <a:pt x="104" y="31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3" y="33"/>
                  <a:pt x="103" y="33"/>
                  <a:pt x="103" y="33"/>
                </a:cubicBezTo>
                <a:cubicBezTo>
                  <a:pt x="103" y="34"/>
                  <a:pt x="103" y="34"/>
                  <a:pt x="103" y="34"/>
                </a:cubicBezTo>
                <a:cubicBezTo>
                  <a:pt x="101" y="34"/>
                  <a:pt x="101" y="34"/>
                  <a:pt x="101" y="34"/>
                </a:cubicBezTo>
                <a:cubicBezTo>
                  <a:pt x="101" y="34"/>
                  <a:pt x="100" y="34"/>
                  <a:pt x="100" y="34"/>
                </a:cubicBezTo>
                <a:cubicBezTo>
                  <a:pt x="100" y="34"/>
                  <a:pt x="99" y="34"/>
                  <a:pt x="99" y="34"/>
                </a:cubicBezTo>
                <a:cubicBezTo>
                  <a:pt x="98" y="34"/>
                  <a:pt x="98" y="34"/>
                  <a:pt x="98" y="34"/>
                </a:cubicBezTo>
                <a:cubicBezTo>
                  <a:pt x="97" y="35"/>
                  <a:pt x="97" y="35"/>
                  <a:pt x="97" y="35"/>
                </a:cubicBezTo>
                <a:cubicBezTo>
                  <a:pt x="96" y="35"/>
                  <a:pt x="96" y="35"/>
                  <a:pt x="96" y="35"/>
                </a:cubicBezTo>
                <a:cubicBezTo>
                  <a:pt x="96" y="36"/>
                  <a:pt x="96" y="36"/>
                  <a:pt x="96" y="36"/>
                </a:cubicBezTo>
                <a:cubicBezTo>
                  <a:pt x="95" y="36"/>
                  <a:pt x="95" y="36"/>
                  <a:pt x="95" y="36"/>
                </a:cubicBezTo>
                <a:cubicBezTo>
                  <a:pt x="95" y="36"/>
                  <a:pt x="95" y="36"/>
                  <a:pt x="95" y="36"/>
                </a:cubicBezTo>
                <a:cubicBezTo>
                  <a:pt x="94" y="37"/>
                  <a:pt x="94" y="37"/>
                  <a:pt x="94" y="37"/>
                </a:cubicBezTo>
                <a:cubicBezTo>
                  <a:pt x="94" y="38"/>
                  <a:pt x="94" y="38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4" y="39"/>
                  <a:pt x="94" y="39"/>
                  <a:pt x="94" y="39"/>
                </a:cubicBezTo>
                <a:cubicBezTo>
                  <a:pt x="92" y="39"/>
                  <a:pt x="92" y="39"/>
                  <a:pt x="92" y="39"/>
                </a:cubicBezTo>
                <a:cubicBezTo>
                  <a:pt x="92" y="39"/>
                  <a:pt x="92" y="39"/>
                  <a:pt x="92" y="39"/>
                </a:cubicBezTo>
                <a:cubicBezTo>
                  <a:pt x="91" y="40"/>
                  <a:pt x="91" y="40"/>
                  <a:pt x="91" y="40"/>
                </a:cubicBezTo>
                <a:cubicBezTo>
                  <a:pt x="90" y="40"/>
                  <a:pt x="90" y="40"/>
                  <a:pt x="90" y="40"/>
                </a:cubicBezTo>
                <a:cubicBezTo>
                  <a:pt x="90" y="40"/>
                  <a:pt x="90" y="40"/>
                  <a:pt x="90" y="40"/>
                </a:cubicBezTo>
                <a:cubicBezTo>
                  <a:pt x="90" y="40"/>
                  <a:pt x="90" y="40"/>
                  <a:pt x="90" y="40"/>
                </a:cubicBezTo>
                <a:cubicBezTo>
                  <a:pt x="89" y="40"/>
                  <a:pt x="89" y="40"/>
                  <a:pt x="89" y="40"/>
                </a:cubicBezTo>
                <a:cubicBezTo>
                  <a:pt x="88" y="41"/>
                  <a:pt x="88" y="41"/>
                  <a:pt x="88" y="41"/>
                </a:cubicBezTo>
                <a:cubicBezTo>
                  <a:pt x="87" y="41"/>
                  <a:pt x="87" y="41"/>
                  <a:pt x="87" y="41"/>
                </a:cubicBezTo>
                <a:cubicBezTo>
                  <a:pt x="86" y="42"/>
                  <a:pt x="86" y="42"/>
                  <a:pt x="86" y="42"/>
                </a:cubicBezTo>
                <a:cubicBezTo>
                  <a:pt x="86" y="42"/>
                  <a:pt x="86" y="42"/>
                  <a:pt x="86" y="42"/>
                </a:cubicBezTo>
                <a:cubicBezTo>
                  <a:pt x="84" y="42"/>
                  <a:pt x="84" y="42"/>
                  <a:pt x="84" y="42"/>
                </a:cubicBezTo>
                <a:cubicBezTo>
                  <a:pt x="83" y="42"/>
                  <a:pt x="83" y="42"/>
                  <a:pt x="83" y="42"/>
                </a:cubicBezTo>
                <a:cubicBezTo>
                  <a:pt x="83" y="43"/>
                  <a:pt x="83" y="43"/>
                  <a:pt x="83" y="43"/>
                </a:cubicBezTo>
                <a:cubicBezTo>
                  <a:pt x="82" y="43"/>
                  <a:pt x="82" y="43"/>
                  <a:pt x="82" y="43"/>
                </a:cubicBezTo>
                <a:cubicBezTo>
                  <a:pt x="82" y="43"/>
                  <a:pt x="82" y="43"/>
                  <a:pt x="82" y="43"/>
                </a:cubicBezTo>
                <a:cubicBezTo>
                  <a:pt x="81" y="43"/>
                  <a:pt x="81" y="43"/>
                  <a:pt x="81" y="43"/>
                </a:cubicBezTo>
                <a:cubicBezTo>
                  <a:pt x="81" y="43"/>
                  <a:pt x="81" y="43"/>
                  <a:pt x="81" y="43"/>
                </a:cubicBezTo>
                <a:cubicBezTo>
                  <a:pt x="80" y="43"/>
                  <a:pt x="80" y="43"/>
                  <a:pt x="80" y="43"/>
                </a:cubicBezTo>
                <a:cubicBezTo>
                  <a:pt x="80" y="43"/>
                  <a:pt x="80" y="43"/>
                  <a:pt x="80" y="43"/>
                </a:cubicBezTo>
                <a:cubicBezTo>
                  <a:pt x="79" y="44"/>
                  <a:pt x="79" y="44"/>
                  <a:pt x="79" y="44"/>
                </a:cubicBezTo>
                <a:cubicBezTo>
                  <a:pt x="79" y="44"/>
                  <a:pt x="79" y="44"/>
                  <a:pt x="79" y="44"/>
                </a:cubicBezTo>
                <a:cubicBezTo>
                  <a:pt x="78" y="45"/>
                  <a:pt x="78" y="45"/>
                  <a:pt x="78" y="45"/>
                </a:cubicBezTo>
                <a:cubicBezTo>
                  <a:pt x="77" y="45"/>
                  <a:pt x="77" y="45"/>
                  <a:pt x="77" y="45"/>
                </a:cubicBezTo>
                <a:cubicBezTo>
                  <a:pt x="77" y="45"/>
                  <a:pt x="77" y="45"/>
                  <a:pt x="77" y="45"/>
                </a:cubicBezTo>
                <a:cubicBezTo>
                  <a:pt x="76" y="45"/>
                  <a:pt x="76" y="45"/>
                  <a:pt x="76" y="45"/>
                </a:cubicBezTo>
                <a:cubicBezTo>
                  <a:pt x="76" y="45"/>
                  <a:pt x="76" y="45"/>
                  <a:pt x="76" y="45"/>
                </a:cubicBezTo>
                <a:cubicBezTo>
                  <a:pt x="76" y="46"/>
                  <a:pt x="76" y="46"/>
                  <a:pt x="76" y="46"/>
                </a:cubicBezTo>
                <a:cubicBezTo>
                  <a:pt x="75" y="46"/>
                  <a:pt x="75" y="46"/>
                  <a:pt x="75" y="46"/>
                </a:cubicBezTo>
                <a:cubicBezTo>
                  <a:pt x="75" y="46"/>
                  <a:pt x="75" y="46"/>
                  <a:pt x="75" y="46"/>
                </a:cubicBezTo>
                <a:cubicBezTo>
                  <a:pt x="75" y="47"/>
                  <a:pt x="75" y="47"/>
                  <a:pt x="75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8"/>
                  <a:pt x="74" y="48"/>
                  <a:pt x="74" y="48"/>
                </a:cubicBezTo>
                <a:cubicBezTo>
                  <a:pt x="75" y="49"/>
                  <a:pt x="75" y="49"/>
                  <a:pt x="75" y="49"/>
                </a:cubicBezTo>
                <a:cubicBezTo>
                  <a:pt x="75" y="50"/>
                  <a:pt x="75" y="50"/>
                  <a:pt x="75" y="50"/>
                </a:cubicBezTo>
                <a:cubicBezTo>
                  <a:pt x="76" y="51"/>
                  <a:pt x="76" y="51"/>
                  <a:pt x="76" y="51"/>
                </a:cubicBezTo>
                <a:cubicBezTo>
                  <a:pt x="77" y="52"/>
                  <a:pt x="77" y="52"/>
                  <a:pt x="77" y="52"/>
                </a:cubicBezTo>
                <a:cubicBezTo>
                  <a:pt x="77" y="52"/>
                  <a:pt x="77" y="52"/>
                  <a:pt x="77" y="52"/>
                </a:cubicBezTo>
                <a:cubicBezTo>
                  <a:pt x="78" y="52"/>
                  <a:pt x="78" y="52"/>
                  <a:pt x="78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80" y="52"/>
                  <a:pt x="80" y="52"/>
                  <a:pt x="80" y="52"/>
                </a:cubicBezTo>
                <a:cubicBezTo>
                  <a:pt x="82" y="52"/>
                  <a:pt x="82" y="52"/>
                  <a:pt x="82" y="52"/>
                </a:cubicBezTo>
                <a:cubicBezTo>
                  <a:pt x="82" y="51"/>
                  <a:pt x="82" y="51"/>
                  <a:pt x="82" y="51"/>
                </a:cubicBezTo>
                <a:cubicBezTo>
                  <a:pt x="83" y="52"/>
                  <a:pt x="83" y="52"/>
                  <a:pt x="83" y="52"/>
                </a:cubicBezTo>
                <a:cubicBezTo>
                  <a:pt x="84" y="52"/>
                  <a:pt x="84" y="52"/>
                  <a:pt x="84" y="52"/>
                </a:cubicBezTo>
                <a:cubicBezTo>
                  <a:pt x="84" y="53"/>
                  <a:pt x="84" y="53"/>
                  <a:pt x="84" y="53"/>
                </a:cubicBezTo>
                <a:cubicBezTo>
                  <a:pt x="84" y="54"/>
                  <a:pt x="84" y="54"/>
                  <a:pt x="84" y="54"/>
                </a:cubicBezTo>
                <a:cubicBezTo>
                  <a:pt x="84" y="54"/>
                  <a:pt x="83" y="54"/>
                  <a:pt x="83" y="54"/>
                </a:cubicBezTo>
                <a:cubicBezTo>
                  <a:pt x="83" y="54"/>
                  <a:pt x="81" y="55"/>
                  <a:pt x="81" y="55"/>
                </a:cubicBezTo>
                <a:cubicBezTo>
                  <a:pt x="81" y="55"/>
                  <a:pt x="81" y="55"/>
                  <a:pt x="81" y="55"/>
                </a:cubicBezTo>
                <a:cubicBezTo>
                  <a:pt x="80" y="55"/>
                  <a:pt x="80" y="55"/>
                  <a:pt x="80" y="55"/>
                </a:cubicBezTo>
                <a:cubicBezTo>
                  <a:pt x="79" y="54"/>
                  <a:pt x="79" y="54"/>
                  <a:pt x="79" y="54"/>
                </a:cubicBezTo>
                <a:cubicBezTo>
                  <a:pt x="77" y="54"/>
                  <a:pt x="77" y="54"/>
                  <a:pt x="77" y="54"/>
                </a:cubicBezTo>
                <a:cubicBezTo>
                  <a:pt x="77" y="54"/>
                  <a:pt x="77" y="54"/>
                  <a:pt x="77" y="54"/>
                </a:cubicBezTo>
                <a:cubicBezTo>
                  <a:pt x="77" y="54"/>
                  <a:pt x="77" y="54"/>
                  <a:pt x="76" y="55"/>
                </a:cubicBezTo>
                <a:cubicBezTo>
                  <a:pt x="75" y="56"/>
                  <a:pt x="75" y="56"/>
                  <a:pt x="75" y="56"/>
                </a:cubicBezTo>
                <a:cubicBezTo>
                  <a:pt x="74" y="56"/>
                  <a:pt x="74" y="56"/>
                  <a:pt x="74" y="56"/>
                </a:cubicBezTo>
                <a:cubicBezTo>
                  <a:pt x="73" y="56"/>
                  <a:pt x="73" y="56"/>
                  <a:pt x="73" y="56"/>
                </a:cubicBezTo>
                <a:cubicBezTo>
                  <a:pt x="72" y="57"/>
                  <a:pt x="72" y="57"/>
                  <a:pt x="72" y="57"/>
                </a:cubicBezTo>
                <a:cubicBezTo>
                  <a:pt x="72" y="57"/>
                  <a:pt x="72" y="57"/>
                  <a:pt x="72" y="57"/>
                </a:cubicBezTo>
                <a:cubicBezTo>
                  <a:pt x="71" y="58"/>
                  <a:pt x="71" y="58"/>
                  <a:pt x="71" y="58"/>
                </a:cubicBezTo>
                <a:cubicBezTo>
                  <a:pt x="71" y="58"/>
                  <a:pt x="71" y="58"/>
                  <a:pt x="71" y="58"/>
                </a:cubicBezTo>
                <a:cubicBezTo>
                  <a:pt x="69" y="59"/>
                  <a:pt x="69" y="59"/>
                  <a:pt x="69" y="59"/>
                </a:cubicBezTo>
                <a:cubicBezTo>
                  <a:pt x="69" y="59"/>
                  <a:pt x="69" y="59"/>
                  <a:pt x="69" y="59"/>
                </a:cubicBezTo>
                <a:cubicBezTo>
                  <a:pt x="67" y="59"/>
                  <a:pt x="67" y="59"/>
                  <a:pt x="67" y="59"/>
                </a:cubicBezTo>
                <a:cubicBezTo>
                  <a:pt x="67" y="58"/>
                  <a:pt x="67" y="58"/>
                  <a:pt x="67" y="58"/>
                </a:cubicBezTo>
                <a:cubicBezTo>
                  <a:pt x="66" y="58"/>
                  <a:pt x="66" y="58"/>
                  <a:pt x="66" y="58"/>
                </a:cubicBezTo>
                <a:cubicBezTo>
                  <a:pt x="66" y="57"/>
                  <a:pt x="66" y="57"/>
                  <a:pt x="66" y="57"/>
                </a:cubicBezTo>
                <a:cubicBezTo>
                  <a:pt x="66" y="56"/>
                  <a:pt x="66" y="56"/>
                  <a:pt x="66" y="56"/>
                </a:cubicBezTo>
                <a:cubicBezTo>
                  <a:pt x="67" y="55"/>
                  <a:pt x="67" y="55"/>
                  <a:pt x="67" y="55"/>
                </a:cubicBezTo>
                <a:cubicBezTo>
                  <a:pt x="67" y="54"/>
                  <a:pt x="67" y="54"/>
                  <a:pt x="67" y="54"/>
                </a:cubicBezTo>
                <a:cubicBezTo>
                  <a:pt x="66" y="54"/>
                  <a:pt x="66" y="54"/>
                  <a:pt x="66" y="54"/>
                </a:cubicBezTo>
                <a:cubicBezTo>
                  <a:pt x="65" y="53"/>
                  <a:pt x="65" y="53"/>
                  <a:pt x="65" y="53"/>
                </a:cubicBezTo>
                <a:cubicBezTo>
                  <a:pt x="64" y="53"/>
                  <a:pt x="64" y="53"/>
                  <a:pt x="64" y="53"/>
                </a:cubicBezTo>
                <a:cubicBezTo>
                  <a:pt x="64" y="52"/>
                  <a:pt x="64" y="52"/>
                  <a:pt x="64" y="52"/>
                </a:cubicBezTo>
                <a:cubicBezTo>
                  <a:pt x="63" y="52"/>
                  <a:pt x="63" y="52"/>
                  <a:pt x="63" y="52"/>
                </a:cubicBezTo>
                <a:cubicBezTo>
                  <a:pt x="62" y="52"/>
                  <a:pt x="62" y="52"/>
                  <a:pt x="62" y="52"/>
                </a:cubicBezTo>
                <a:cubicBezTo>
                  <a:pt x="61" y="52"/>
                  <a:pt x="61" y="52"/>
                  <a:pt x="61" y="52"/>
                </a:cubicBezTo>
                <a:cubicBezTo>
                  <a:pt x="62" y="51"/>
                  <a:pt x="62" y="51"/>
                  <a:pt x="62" y="51"/>
                </a:cubicBezTo>
                <a:cubicBezTo>
                  <a:pt x="62" y="51"/>
                  <a:pt x="62" y="51"/>
                  <a:pt x="62" y="51"/>
                </a:cubicBezTo>
                <a:cubicBezTo>
                  <a:pt x="63" y="50"/>
                  <a:pt x="63" y="50"/>
                  <a:pt x="63" y="50"/>
                </a:cubicBezTo>
                <a:cubicBezTo>
                  <a:pt x="64" y="49"/>
                  <a:pt x="64" y="49"/>
                  <a:pt x="64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6" y="48"/>
                  <a:pt x="66" y="48"/>
                  <a:pt x="66" y="48"/>
                </a:cubicBezTo>
                <a:cubicBezTo>
                  <a:pt x="67" y="48"/>
                  <a:pt x="67" y="48"/>
                  <a:pt x="67" y="48"/>
                </a:cubicBezTo>
                <a:cubicBezTo>
                  <a:pt x="68" y="48"/>
                  <a:pt x="68" y="48"/>
                  <a:pt x="68" y="48"/>
                </a:cubicBezTo>
                <a:cubicBezTo>
                  <a:pt x="67" y="47"/>
                  <a:pt x="67" y="47"/>
                  <a:pt x="67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2" y="47"/>
                  <a:pt x="62" y="47"/>
                  <a:pt x="62" y="47"/>
                </a:cubicBezTo>
                <a:cubicBezTo>
                  <a:pt x="61" y="46"/>
                  <a:pt x="61" y="46"/>
                  <a:pt x="61" y="46"/>
                </a:cubicBezTo>
                <a:cubicBezTo>
                  <a:pt x="59" y="46"/>
                  <a:pt x="59" y="46"/>
                  <a:pt x="59" y="46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6"/>
                  <a:pt x="57" y="46"/>
                  <a:pt x="57" y="46"/>
                </a:cubicBezTo>
                <a:cubicBezTo>
                  <a:pt x="57" y="45"/>
                  <a:pt x="57" y="45"/>
                  <a:pt x="57" y="45"/>
                </a:cubicBezTo>
                <a:cubicBezTo>
                  <a:pt x="57" y="44"/>
                  <a:pt x="57" y="44"/>
                  <a:pt x="57" y="44"/>
                </a:cubicBezTo>
                <a:cubicBezTo>
                  <a:pt x="58" y="44"/>
                  <a:pt x="58" y="44"/>
                  <a:pt x="58" y="44"/>
                </a:cubicBezTo>
                <a:cubicBezTo>
                  <a:pt x="59" y="44"/>
                  <a:pt x="59" y="44"/>
                  <a:pt x="59" y="44"/>
                </a:cubicBezTo>
                <a:cubicBezTo>
                  <a:pt x="59" y="44"/>
                  <a:pt x="59" y="44"/>
                  <a:pt x="59" y="44"/>
                </a:cubicBezTo>
                <a:cubicBezTo>
                  <a:pt x="60" y="44"/>
                  <a:pt x="60" y="44"/>
                  <a:pt x="60" y="44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0" y="43"/>
                  <a:pt x="60" y="43"/>
                  <a:pt x="60" y="43"/>
                </a:cubicBezTo>
                <a:cubicBezTo>
                  <a:pt x="60" y="43"/>
                  <a:pt x="59" y="43"/>
                  <a:pt x="59" y="43"/>
                </a:cubicBezTo>
                <a:cubicBezTo>
                  <a:pt x="59" y="43"/>
                  <a:pt x="58" y="43"/>
                  <a:pt x="58" y="43"/>
                </a:cubicBezTo>
                <a:cubicBezTo>
                  <a:pt x="58" y="43"/>
                  <a:pt x="58" y="43"/>
                  <a:pt x="58" y="43"/>
                </a:cubicBezTo>
                <a:cubicBezTo>
                  <a:pt x="58" y="42"/>
                  <a:pt x="58" y="42"/>
                  <a:pt x="58" y="42"/>
                </a:cubicBezTo>
                <a:cubicBezTo>
                  <a:pt x="58" y="41"/>
                  <a:pt x="58" y="41"/>
                  <a:pt x="58" y="41"/>
                </a:cubicBezTo>
                <a:cubicBezTo>
                  <a:pt x="58" y="41"/>
                  <a:pt x="58" y="41"/>
                  <a:pt x="58" y="41"/>
                </a:cubicBezTo>
                <a:cubicBezTo>
                  <a:pt x="58" y="40"/>
                  <a:pt x="58" y="40"/>
                  <a:pt x="58" y="40"/>
                </a:cubicBezTo>
                <a:cubicBezTo>
                  <a:pt x="57" y="39"/>
                  <a:pt x="57" y="39"/>
                  <a:pt x="57" y="39"/>
                </a:cubicBezTo>
                <a:cubicBezTo>
                  <a:pt x="56" y="39"/>
                  <a:pt x="56" y="39"/>
                  <a:pt x="56" y="39"/>
                </a:cubicBezTo>
                <a:cubicBezTo>
                  <a:pt x="56" y="38"/>
                  <a:pt x="56" y="38"/>
                  <a:pt x="56" y="38"/>
                </a:cubicBezTo>
                <a:cubicBezTo>
                  <a:pt x="56" y="39"/>
                  <a:pt x="56" y="39"/>
                  <a:pt x="56" y="39"/>
                </a:cubicBezTo>
                <a:cubicBezTo>
                  <a:pt x="57" y="40"/>
                  <a:pt x="57" y="40"/>
                  <a:pt x="57" y="40"/>
                </a:cubicBezTo>
                <a:cubicBezTo>
                  <a:pt x="57" y="40"/>
                  <a:pt x="57" y="40"/>
                  <a:pt x="57" y="40"/>
                </a:cubicBezTo>
                <a:cubicBezTo>
                  <a:pt x="57" y="41"/>
                  <a:pt x="57" y="41"/>
                  <a:pt x="57" y="41"/>
                </a:cubicBezTo>
                <a:cubicBezTo>
                  <a:pt x="57" y="42"/>
                  <a:pt x="57" y="42"/>
                  <a:pt x="57" y="42"/>
                </a:cubicBezTo>
                <a:cubicBezTo>
                  <a:pt x="56" y="43"/>
                  <a:pt x="56" y="43"/>
                  <a:pt x="56" y="43"/>
                </a:cubicBezTo>
                <a:cubicBezTo>
                  <a:pt x="55" y="43"/>
                  <a:pt x="55" y="43"/>
                  <a:pt x="55" y="43"/>
                </a:cubicBezTo>
                <a:cubicBezTo>
                  <a:pt x="55" y="43"/>
                  <a:pt x="55" y="43"/>
                  <a:pt x="55" y="43"/>
                </a:cubicBezTo>
                <a:cubicBezTo>
                  <a:pt x="55" y="43"/>
                  <a:pt x="54" y="43"/>
                  <a:pt x="53" y="43"/>
                </a:cubicBezTo>
                <a:cubicBezTo>
                  <a:pt x="51" y="43"/>
                  <a:pt x="51" y="43"/>
                  <a:pt x="51" y="43"/>
                </a:cubicBezTo>
                <a:cubicBezTo>
                  <a:pt x="51" y="44"/>
                  <a:pt x="51" y="44"/>
                  <a:pt x="51" y="44"/>
                </a:cubicBezTo>
                <a:cubicBezTo>
                  <a:pt x="50" y="44"/>
                  <a:pt x="50" y="44"/>
                  <a:pt x="50" y="44"/>
                </a:cubicBezTo>
                <a:cubicBezTo>
                  <a:pt x="50" y="45"/>
                  <a:pt x="50" y="45"/>
                  <a:pt x="50" y="45"/>
                </a:cubicBezTo>
                <a:cubicBezTo>
                  <a:pt x="49" y="46"/>
                  <a:pt x="49" y="46"/>
                  <a:pt x="49" y="46"/>
                </a:cubicBezTo>
                <a:cubicBezTo>
                  <a:pt x="49" y="46"/>
                  <a:pt x="49" y="46"/>
                  <a:pt x="49" y="46"/>
                </a:cubicBezTo>
                <a:cubicBezTo>
                  <a:pt x="48" y="48"/>
                  <a:pt x="48" y="48"/>
                  <a:pt x="48" y="48"/>
                </a:cubicBezTo>
                <a:cubicBezTo>
                  <a:pt x="47" y="49"/>
                  <a:pt x="47" y="49"/>
                  <a:pt x="47" y="49"/>
                </a:cubicBezTo>
                <a:cubicBezTo>
                  <a:pt x="46" y="49"/>
                  <a:pt x="46" y="49"/>
                  <a:pt x="46" y="49"/>
                </a:cubicBezTo>
                <a:cubicBezTo>
                  <a:pt x="46" y="49"/>
                  <a:pt x="46" y="49"/>
                  <a:pt x="45" y="49"/>
                </a:cubicBezTo>
                <a:cubicBezTo>
                  <a:pt x="45" y="50"/>
                  <a:pt x="45" y="50"/>
                  <a:pt x="45" y="50"/>
                </a:cubicBezTo>
                <a:cubicBezTo>
                  <a:pt x="44" y="50"/>
                  <a:pt x="44" y="50"/>
                  <a:pt x="44" y="50"/>
                </a:cubicBezTo>
                <a:cubicBezTo>
                  <a:pt x="44" y="50"/>
                  <a:pt x="44" y="50"/>
                  <a:pt x="44" y="50"/>
                </a:cubicBezTo>
                <a:cubicBezTo>
                  <a:pt x="44" y="51"/>
                  <a:pt x="44" y="51"/>
                  <a:pt x="44" y="51"/>
                </a:cubicBezTo>
                <a:cubicBezTo>
                  <a:pt x="44" y="52"/>
                  <a:pt x="44" y="52"/>
                  <a:pt x="44" y="52"/>
                </a:cubicBezTo>
                <a:cubicBezTo>
                  <a:pt x="45" y="53"/>
                  <a:pt x="45" y="53"/>
                  <a:pt x="45" y="53"/>
                </a:cubicBezTo>
                <a:lnTo>
                  <a:pt x="44" y="53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25" name="Freeform 151">
            <a:extLst>
              <a:ext uri="{FF2B5EF4-FFF2-40B4-BE49-F238E27FC236}">
                <a16:creationId xmlns:a16="http://schemas.microsoft.com/office/drawing/2014/main" id="{31AAC9EB-E66B-4EEA-9034-148C21F16842}"/>
              </a:ext>
            </a:extLst>
          </p:cNvPr>
          <p:cNvSpPr>
            <a:spLocks/>
          </p:cNvSpPr>
          <p:nvPr userDrawn="1"/>
        </p:nvSpPr>
        <p:spPr bwMode="auto">
          <a:xfrm>
            <a:off x="4792266" y="2460625"/>
            <a:ext cx="273844" cy="268288"/>
          </a:xfrm>
          <a:custGeom>
            <a:avLst/>
            <a:gdLst>
              <a:gd name="T0" fmla="*/ 47 w 54"/>
              <a:gd name="T1" fmla="*/ 32 h 38"/>
              <a:gd name="T2" fmla="*/ 45 w 54"/>
              <a:gd name="T3" fmla="*/ 32 h 38"/>
              <a:gd name="T4" fmla="*/ 43 w 54"/>
              <a:gd name="T5" fmla="*/ 34 h 38"/>
              <a:gd name="T6" fmla="*/ 42 w 54"/>
              <a:gd name="T7" fmla="*/ 36 h 38"/>
              <a:gd name="T8" fmla="*/ 42 w 54"/>
              <a:gd name="T9" fmla="*/ 38 h 38"/>
              <a:gd name="T10" fmla="*/ 40 w 54"/>
              <a:gd name="T11" fmla="*/ 36 h 38"/>
              <a:gd name="T12" fmla="*/ 38 w 54"/>
              <a:gd name="T13" fmla="*/ 37 h 38"/>
              <a:gd name="T14" fmla="*/ 35 w 54"/>
              <a:gd name="T15" fmla="*/ 37 h 38"/>
              <a:gd name="T16" fmla="*/ 33 w 54"/>
              <a:gd name="T17" fmla="*/ 36 h 38"/>
              <a:gd name="T18" fmla="*/ 31 w 54"/>
              <a:gd name="T19" fmla="*/ 36 h 38"/>
              <a:gd name="T20" fmla="*/ 27 w 54"/>
              <a:gd name="T21" fmla="*/ 36 h 38"/>
              <a:gd name="T22" fmla="*/ 23 w 54"/>
              <a:gd name="T23" fmla="*/ 35 h 38"/>
              <a:gd name="T24" fmla="*/ 20 w 54"/>
              <a:gd name="T25" fmla="*/ 34 h 38"/>
              <a:gd name="T26" fmla="*/ 17 w 54"/>
              <a:gd name="T27" fmla="*/ 34 h 38"/>
              <a:gd name="T28" fmla="*/ 12 w 54"/>
              <a:gd name="T29" fmla="*/ 33 h 38"/>
              <a:gd name="T30" fmla="*/ 9 w 54"/>
              <a:gd name="T31" fmla="*/ 33 h 38"/>
              <a:gd name="T32" fmla="*/ 6 w 54"/>
              <a:gd name="T33" fmla="*/ 34 h 38"/>
              <a:gd name="T34" fmla="*/ 5 w 54"/>
              <a:gd name="T35" fmla="*/ 35 h 38"/>
              <a:gd name="T36" fmla="*/ 4 w 54"/>
              <a:gd name="T37" fmla="*/ 35 h 38"/>
              <a:gd name="T38" fmla="*/ 2 w 54"/>
              <a:gd name="T39" fmla="*/ 35 h 38"/>
              <a:gd name="T40" fmla="*/ 2 w 54"/>
              <a:gd name="T41" fmla="*/ 32 h 38"/>
              <a:gd name="T42" fmla="*/ 0 w 54"/>
              <a:gd name="T43" fmla="*/ 31 h 38"/>
              <a:gd name="T44" fmla="*/ 1 w 54"/>
              <a:gd name="T45" fmla="*/ 28 h 38"/>
              <a:gd name="T46" fmla="*/ 4 w 54"/>
              <a:gd name="T47" fmla="*/ 27 h 38"/>
              <a:gd name="T48" fmla="*/ 3 w 54"/>
              <a:gd name="T49" fmla="*/ 22 h 38"/>
              <a:gd name="T50" fmla="*/ 2 w 54"/>
              <a:gd name="T51" fmla="*/ 18 h 38"/>
              <a:gd name="T52" fmla="*/ 6 w 54"/>
              <a:gd name="T53" fmla="*/ 17 h 38"/>
              <a:gd name="T54" fmla="*/ 10 w 54"/>
              <a:gd name="T55" fmla="*/ 16 h 38"/>
              <a:gd name="T56" fmla="*/ 12 w 54"/>
              <a:gd name="T57" fmla="*/ 15 h 38"/>
              <a:gd name="T58" fmla="*/ 14 w 54"/>
              <a:gd name="T59" fmla="*/ 13 h 38"/>
              <a:gd name="T60" fmla="*/ 15 w 54"/>
              <a:gd name="T61" fmla="*/ 10 h 38"/>
              <a:gd name="T62" fmla="*/ 18 w 54"/>
              <a:gd name="T63" fmla="*/ 8 h 38"/>
              <a:gd name="T64" fmla="*/ 20 w 54"/>
              <a:gd name="T65" fmla="*/ 7 h 38"/>
              <a:gd name="T66" fmla="*/ 20 w 54"/>
              <a:gd name="T67" fmla="*/ 4 h 38"/>
              <a:gd name="T68" fmla="*/ 24 w 54"/>
              <a:gd name="T69" fmla="*/ 2 h 38"/>
              <a:gd name="T70" fmla="*/ 27 w 54"/>
              <a:gd name="T71" fmla="*/ 0 h 38"/>
              <a:gd name="T72" fmla="*/ 29 w 54"/>
              <a:gd name="T73" fmla="*/ 0 h 38"/>
              <a:gd name="T74" fmla="*/ 31 w 54"/>
              <a:gd name="T75" fmla="*/ 0 h 38"/>
              <a:gd name="T76" fmla="*/ 33 w 54"/>
              <a:gd name="T77" fmla="*/ 1 h 38"/>
              <a:gd name="T78" fmla="*/ 35 w 54"/>
              <a:gd name="T79" fmla="*/ 1 h 38"/>
              <a:gd name="T80" fmla="*/ 36 w 54"/>
              <a:gd name="T81" fmla="*/ 3 h 38"/>
              <a:gd name="T82" fmla="*/ 39 w 54"/>
              <a:gd name="T83" fmla="*/ 2 h 38"/>
              <a:gd name="T84" fmla="*/ 41 w 54"/>
              <a:gd name="T85" fmla="*/ 2 h 38"/>
              <a:gd name="T86" fmla="*/ 44 w 54"/>
              <a:gd name="T87" fmla="*/ 4 h 38"/>
              <a:gd name="T88" fmla="*/ 45 w 54"/>
              <a:gd name="T89" fmla="*/ 7 h 38"/>
              <a:gd name="T90" fmla="*/ 44 w 54"/>
              <a:gd name="T91" fmla="*/ 9 h 38"/>
              <a:gd name="T92" fmla="*/ 44 w 54"/>
              <a:gd name="T93" fmla="*/ 11 h 38"/>
              <a:gd name="T94" fmla="*/ 46 w 54"/>
              <a:gd name="T95" fmla="*/ 13 h 38"/>
              <a:gd name="T96" fmla="*/ 49 w 54"/>
              <a:gd name="T97" fmla="*/ 16 h 38"/>
              <a:gd name="T98" fmla="*/ 50 w 54"/>
              <a:gd name="T99" fmla="*/ 18 h 38"/>
              <a:gd name="T100" fmla="*/ 52 w 54"/>
              <a:gd name="T101" fmla="*/ 19 h 38"/>
              <a:gd name="T102" fmla="*/ 54 w 54"/>
              <a:gd name="T103" fmla="*/ 22 h 38"/>
              <a:gd name="T104" fmla="*/ 52 w 54"/>
              <a:gd name="T105" fmla="*/ 24 h 38"/>
              <a:gd name="T106" fmla="*/ 48 w 54"/>
              <a:gd name="T107" fmla="*/ 23 h 38"/>
              <a:gd name="T108" fmla="*/ 47 w 54"/>
              <a:gd name="T109" fmla="*/ 25 h 38"/>
              <a:gd name="T110" fmla="*/ 48 w 54"/>
              <a:gd name="T111" fmla="*/ 28 h 38"/>
              <a:gd name="T112" fmla="*/ 49 w 54"/>
              <a:gd name="T113" fmla="*/ 3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4" h="38">
                <a:moveTo>
                  <a:pt x="49" y="32"/>
                </a:move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6" y="32"/>
                  <a:pt x="46" y="32"/>
                  <a:pt x="46" y="32"/>
                </a:cubicBezTo>
                <a:cubicBezTo>
                  <a:pt x="45" y="32"/>
                  <a:pt x="45" y="32"/>
                  <a:pt x="45" y="32"/>
                </a:cubicBezTo>
                <a:cubicBezTo>
                  <a:pt x="44" y="32"/>
                  <a:pt x="44" y="32"/>
                  <a:pt x="44" y="32"/>
                </a:cubicBezTo>
                <a:cubicBezTo>
                  <a:pt x="44" y="33"/>
                  <a:pt x="44" y="33"/>
                  <a:pt x="44" y="33"/>
                </a:cubicBezTo>
                <a:cubicBezTo>
                  <a:pt x="43" y="34"/>
                  <a:pt x="43" y="34"/>
                  <a:pt x="43" y="34"/>
                </a:cubicBezTo>
                <a:cubicBezTo>
                  <a:pt x="43" y="35"/>
                  <a:pt x="43" y="35"/>
                  <a:pt x="43" y="35"/>
                </a:cubicBezTo>
                <a:cubicBezTo>
                  <a:pt x="42" y="36"/>
                  <a:pt x="42" y="36"/>
                  <a:pt x="42" y="36"/>
                </a:cubicBezTo>
                <a:cubicBezTo>
                  <a:pt x="42" y="36"/>
                  <a:pt x="42" y="36"/>
                  <a:pt x="42" y="36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8"/>
                  <a:pt x="42" y="38"/>
                  <a:pt x="42" y="38"/>
                </a:cubicBezTo>
                <a:cubicBezTo>
                  <a:pt x="42" y="38"/>
                  <a:pt x="42" y="38"/>
                  <a:pt x="42" y="38"/>
                </a:cubicBezTo>
                <a:cubicBezTo>
                  <a:pt x="41" y="38"/>
                  <a:pt x="41" y="38"/>
                  <a:pt x="41" y="38"/>
                </a:cubicBezTo>
                <a:cubicBezTo>
                  <a:pt x="41" y="37"/>
                  <a:pt x="41" y="37"/>
                  <a:pt x="41" y="37"/>
                </a:cubicBezTo>
                <a:cubicBezTo>
                  <a:pt x="40" y="36"/>
                  <a:pt x="40" y="36"/>
                  <a:pt x="40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8" y="37"/>
                  <a:pt x="38" y="37"/>
                  <a:pt x="38" y="37"/>
                </a:cubicBezTo>
                <a:cubicBezTo>
                  <a:pt x="37" y="37"/>
                  <a:pt x="37" y="37"/>
                  <a:pt x="37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6"/>
                  <a:pt x="35" y="36"/>
                  <a:pt x="35" y="36"/>
                </a:cubicBezTo>
                <a:cubicBezTo>
                  <a:pt x="34" y="36"/>
                  <a:pt x="34" y="36"/>
                  <a:pt x="34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2" y="37"/>
                  <a:pt x="32" y="37"/>
                  <a:pt x="32" y="37"/>
                </a:cubicBezTo>
                <a:cubicBezTo>
                  <a:pt x="31" y="36"/>
                  <a:pt x="31" y="36"/>
                  <a:pt x="31" y="36"/>
                </a:cubicBezTo>
                <a:cubicBezTo>
                  <a:pt x="29" y="36"/>
                  <a:pt x="29" y="36"/>
                  <a:pt x="29" y="36"/>
                </a:cubicBezTo>
                <a:cubicBezTo>
                  <a:pt x="28" y="35"/>
                  <a:pt x="28" y="35"/>
                  <a:pt x="28" y="35"/>
                </a:cubicBezTo>
                <a:cubicBezTo>
                  <a:pt x="27" y="36"/>
                  <a:pt x="27" y="36"/>
                  <a:pt x="27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5" y="36"/>
                  <a:pt x="25" y="36"/>
                  <a:pt x="25" y="36"/>
                </a:cubicBezTo>
                <a:cubicBezTo>
                  <a:pt x="25" y="36"/>
                  <a:pt x="24" y="35"/>
                  <a:pt x="23" y="35"/>
                </a:cubicBezTo>
                <a:cubicBezTo>
                  <a:pt x="23" y="35"/>
                  <a:pt x="22" y="35"/>
                  <a:pt x="22" y="35"/>
                </a:cubicBezTo>
                <a:cubicBezTo>
                  <a:pt x="21" y="35"/>
                  <a:pt x="21" y="35"/>
                  <a:pt x="21" y="35"/>
                </a:cubicBezTo>
                <a:cubicBezTo>
                  <a:pt x="20" y="34"/>
                  <a:pt x="20" y="34"/>
                  <a:pt x="20" y="34"/>
                </a:cubicBezTo>
                <a:cubicBezTo>
                  <a:pt x="20" y="34"/>
                  <a:pt x="20" y="34"/>
                  <a:pt x="19" y="34"/>
                </a:cubicBezTo>
                <a:cubicBezTo>
                  <a:pt x="19" y="34"/>
                  <a:pt x="18" y="34"/>
                  <a:pt x="18" y="34"/>
                </a:cubicBezTo>
                <a:cubicBezTo>
                  <a:pt x="17" y="34"/>
                  <a:pt x="17" y="34"/>
                  <a:pt x="17" y="34"/>
                </a:cubicBezTo>
                <a:cubicBezTo>
                  <a:pt x="16" y="33"/>
                  <a:pt x="16" y="33"/>
                  <a:pt x="16" y="33"/>
                </a:cubicBezTo>
                <a:cubicBezTo>
                  <a:pt x="15" y="33"/>
                  <a:pt x="15" y="33"/>
                  <a:pt x="15" y="33"/>
                </a:cubicBezTo>
                <a:cubicBezTo>
                  <a:pt x="12" y="33"/>
                  <a:pt x="12" y="33"/>
                  <a:pt x="12" y="33"/>
                </a:cubicBezTo>
                <a:cubicBezTo>
                  <a:pt x="10" y="33"/>
                  <a:pt x="10" y="33"/>
                  <a:pt x="10" y="33"/>
                </a:cubicBezTo>
                <a:cubicBezTo>
                  <a:pt x="9" y="33"/>
                  <a:pt x="9" y="33"/>
                  <a:pt x="9" y="33"/>
                </a:cubicBezTo>
                <a:cubicBezTo>
                  <a:pt x="9" y="33"/>
                  <a:pt x="9" y="33"/>
                  <a:pt x="9" y="33"/>
                </a:cubicBezTo>
                <a:cubicBezTo>
                  <a:pt x="8" y="34"/>
                  <a:pt x="8" y="34"/>
                  <a:pt x="8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6" y="34"/>
                  <a:pt x="6" y="34"/>
                  <a:pt x="6" y="34"/>
                </a:cubicBezTo>
                <a:cubicBezTo>
                  <a:pt x="6" y="34"/>
                  <a:pt x="6" y="34"/>
                  <a:pt x="6" y="34"/>
                </a:cubicBezTo>
                <a:cubicBezTo>
                  <a:pt x="6" y="34"/>
                  <a:pt x="5" y="34"/>
                  <a:pt x="5" y="34"/>
                </a:cubicBezTo>
                <a:cubicBezTo>
                  <a:pt x="5" y="34"/>
                  <a:pt x="5" y="34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3" y="35"/>
                  <a:pt x="3" y="35"/>
                  <a:pt x="3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2"/>
                  <a:pt x="2" y="32"/>
                  <a:pt x="2" y="32"/>
                </a:cubicBezTo>
                <a:cubicBezTo>
                  <a:pt x="2" y="32"/>
                  <a:pt x="2" y="32"/>
                  <a:pt x="2" y="32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29"/>
                  <a:pt x="0" y="29"/>
                  <a:pt x="0" y="29"/>
                </a:cubicBezTo>
                <a:cubicBezTo>
                  <a:pt x="1" y="28"/>
                  <a:pt x="1" y="28"/>
                  <a:pt x="1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22"/>
                  <a:pt x="3" y="22"/>
                  <a:pt x="3" y="22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8"/>
                  <a:pt x="2" y="18"/>
                  <a:pt x="2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6" y="17"/>
                  <a:pt x="6" y="17"/>
                  <a:pt x="6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10" y="16"/>
                  <a:pt x="10" y="16"/>
                  <a:pt x="10" y="16"/>
                </a:cubicBezTo>
                <a:cubicBezTo>
                  <a:pt x="10" y="15"/>
                  <a:pt x="10" y="15"/>
                  <a:pt x="10" y="15"/>
                </a:cubicBezTo>
                <a:cubicBezTo>
                  <a:pt x="11" y="15"/>
                  <a:pt x="11" y="15"/>
                  <a:pt x="11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4"/>
                  <a:pt x="14" y="13"/>
                  <a:pt x="14" y="13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1"/>
                  <a:pt x="14" y="11"/>
                  <a:pt x="14" y="11"/>
                </a:cubicBezTo>
                <a:cubicBezTo>
                  <a:pt x="15" y="10"/>
                  <a:pt x="15" y="10"/>
                  <a:pt x="15" y="10"/>
                </a:cubicBezTo>
                <a:cubicBezTo>
                  <a:pt x="16" y="9"/>
                  <a:pt x="16" y="9"/>
                  <a:pt x="16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7"/>
                  <a:pt x="18" y="7"/>
                  <a:pt x="18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20" y="7"/>
                  <a:pt x="20" y="7"/>
                </a:cubicBezTo>
                <a:cubicBezTo>
                  <a:pt x="20" y="6"/>
                  <a:pt x="19" y="6"/>
                  <a:pt x="19" y="6"/>
                </a:cubicBezTo>
                <a:cubicBezTo>
                  <a:pt x="19" y="4"/>
                  <a:pt x="19" y="4"/>
                  <a:pt x="19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1" y="2"/>
                  <a:pt x="22" y="2"/>
                </a:cubicBezTo>
                <a:cubicBezTo>
                  <a:pt x="23" y="2"/>
                  <a:pt x="23" y="2"/>
                  <a:pt x="24" y="2"/>
                </a:cubicBezTo>
                <a:cubicBezTo>
                  <a:pt x="24" y="2"/>
                  <a:pt x="25" y="2"/>
                  <a:pt x="25" y="2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2" y="1"/>
                  <a:pt x="32" y="1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3" y="1"/>
                  <a:pt x="33" y="1"/>
                  <a:pt x="33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3"/>
                  <a:pt x="35" y="3"/>
                  <a:pt x="35" y="3"/>
                </a:cubicBezTo>
                <a:cubicBezTo>
                  <a:pt x="35" y="3"/>
                  <a:pt x="35" y="3"/>
                  <a:pt x="36" y="3"/>
                </a:cubicBezTo>
                <a:cubicBezTo>
                  <a:pt x="36" y="3"/>
                  <a:pt x="37" y="3"/>
                  <a:pt x="37" y="3"/>
                </a:cubicBezTo>
                <a:cubicBezTo>
                  <a:pt x="38" y="2"/>
                  <a:pt x="38" y="2"/>
                  <a:pt x="38" y="2"/>
                </a:cubicBezTo>
                <a:cubicBezTo>
                  <a:pt x="39" y="2"/>
                  <a:pt x="39" y="2"/>
                  <a:pt x="39" y="2"/>
                </a:cubicBezTo>
                <a:cubicBezTo>
                  <a:pt x="40" y="2"/>
                  <a:pt x="40" y="2"/>
                  <a:pt x="40" y="2"/>
                </a:cubicBezTo>
                <a:cubicBezTo>
                  <a:pt x="40" y="2"/>
                  <a:pt x="40" y="2"/>
                  <a:pt x="40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3" y="3"/>
                  <a:pt x="43" y="3"/>
                  <a:pt x="43" y="3"/>
                </a:cubicBezTo>
                <a:cubicBezTo>
                  <a:pt x="43" y="3"/>
                  <a:pt x="43" y="3"/>
                  <a:pt x="43" y="3"/>
                </a:cubicBezTo>
                <a:cubicBezTo>
                  <a:pt x="44" y="4"/>
                  <a:pt x="44" y="4"/>
                  <a:pt x="44" y="4"/>
                </a:cubicBezTo>
                <a:cubicBezTo>
                  <a:pt x="44" y="6"/>
                  <a:pt x="44" y="6"/>
                  <a:pt x="44" y="6"/>
                </a:cubicBezTo>
                <a:cubicBezTo>
                  <a:pt x="44" y="7"/>
                  <a:pt x="44" y="7"/>
                  <a:pt x="44" y="7"/>
                </a:cubicBezTo>
                <a:cubicBezTo>
                  <a:pt x="45" y="7"/>
                  <a:pt x="45" y="7"/>
                  <a:pt x="45" y="7"/>
                </a:cubicBezTo>
                <a:cubicBezTo>
                  <a:pt x="45" y="8"/>
                  <a:pt x="45" y="8"/>
                  <a:pt x="45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4" y="9"/>
                  <a:pt x="44" y="9"/>
                  <a:pt x="44" y="9"/>
                </a:cubicBezTo>
                <a:cubicBezTo>
                  <a:pt x="44" y="9"/>
                  <a:pt x="44" y="9"/>
                  <a:pt x="44" y="9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1"/>
                  <a:pt x="44" y="11"/>
                  <a:pt x="44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6" y="12"/>
                  <a:pt x="46" y="12"/>
                  <a:pt x="46" y="12"/>
                </a:cubicBezTo>
                <a:cubicBezTo>
                  <a:pt x="46" y="13"/>
                  <a:pt x="46" y="13"/>
                  <a:pt x="46" y="13"/>
                </a:cubicBezTo>
                <a:cubicBezTo>
                  <a:pt x="47" y="14"/>
                  <a:pt x="47" y="14"/>
                  <a:pt x="47" y="14"/>
                </a:cubicBezTo>
                <a:cubicBezTo>
                  <a:pt x="48" y="15"/>
                  <a:pt x="48" y="15"/>
                  <a:pt x="48" y="15"/>
                </a:cubicBezTo>
                <a:cubicBezTo>
                  <a:pt x="49" y="16"/>
                  <a:pt x="49" y="16"/>
                  <a:pt x="49" y="16"/>
                </a:cubicBezTo>
                <a:cubicBezTo>
                  <a:pt x="50" y="16"/>
                  <a:pt x="50" y="16"/>
                  <a:pt x="50" y="16"/>
                </a:cubicBezTo>
                <a:cubicBezTo>
                  <a:pt x="50" y="17"/>
                  <a:pt x="50" y="17"/>
                  <a:pt x="50" y="17"/>
                </a:cubicBezTo>
                <a:cubicBezTo>
                  <a:pt x="50" y="18"/>
                  <a:pt x="50" y="18"/>
                  <a:pt x="50" y="18"/>
                </a:cubicBezTo>
                <a:cubicBezTo>
                  <a:pt x="50" y="18"/>
                  <a:pt x="50" y="18"/>
                  <a:pt x="50" y="18"/>
                </a:cubicBezTo>
                <a:cubicBezTo>
                  <a:pt x="51" y="18"/>
                  <a:pt x="51" y="18"/>
                  <a:pt x="51" y="18"/>
                </a:cubicBezTo>
                <a:cubicBezTo>
                  <a:pt x="52" y="19"/>
                  <a:pt x="52" y="19"/>
                  <a:pt x="52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2"/>
                  <a:pt x="54" y="22"/>
                  <a:pt x="54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53" y="23"/>
                  <a:pt x="53" y="23"/>
                  <a:pt x="53" y="23"/>
                </a:cubicBezTo>
                <a:cubicBezTo>
                  <a:pt x="52" y="24"/>
                  <a:pt x="52" y="24"/>
                  <a:pt x="52" y="24"/>
                </a:cubicBezTo>
                <a:cubicBezTo>
                  <a:pt x="51" y="24"/>
                  <a:pt x="51" y="24"/>
                  <a:pt x="51" y="24"/>
                </a:cubicBezTo>
                <a:cubicBezTo>
                  <a:pt x="50" y="23"/>
                  <a:pt x="50" y="23"/>
                  <a:pt x="50" y="23"/>
                </a:cubicBezTo>
                <a:cubicBezTo>
                  <a:pt x="48" y="23"/>
                  <a:pt x="48" y="23"/>
                  <a:pt x="48" y="23"/>
                </a:cubicBezTo>
                <a:cubicBezTo>
                  <a:pt x="47" y="23"/>
                  <a:pt x="47" y="23"/>
                  <a:pt x="47" y="23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5"/>
                  <a:pt x="47" y="25"/>
                  <a:pt x="47" y="25"/>
                </a:cubicBezTo>
                <a:cubicBezTo>
                  <a:pt x="48" y="26"/>
                  <a:pt x="48" y="26"/>
                  <a:pt x="48" y="26"/>
                </a:cubicBezTo>
                <a:cubicBezTo>
                  <a:pt x="48" y="27"/>
                  <a:pt x="48" y="27"/>
                  <a:pt x="48" y="27"/>
                </a:cubicBezTo>
                <a:cubicBezTo>
                  <a:pt x="48" y="28"/>
                  <a:pt x="48" y="28"/>
                  <a:pt x="48" y="28"/>
                </a:cubicBezTo>
                <a:cubicBezTo>
                  <a:pt x="48" y="29"/>
                  <a:pt x="48" y="29"/>
                  <a:pt x="48" y="29"/>
                </a:cubicBezTo>
                <a:cubicBezTo>
                  <a:pt x="49" y="30"/>
                  <a:pt x="49" y="30"/>
                  <a:pt x="49" y="30"/>
                </a:cubicBezTo>
                <a:cubicBezTo>
                  <a:pt x="49" y="30"/>
                  <a:pt x="49" y="30"/>
                  <a:pt x="49" y="30"/>
                </a:cubicBezTo>
                <a:cubicBezTo>
                  <a:pt x="49" y="31"/>
                  <a:pt x="49" y="31"/>
                  <a:pt x="49" y="31"/>
                </a:cubicBezTo>
                <a:lnTo>
                  <a:pt x="49" y="32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26" name="Freeform 152">
            <a:extLst>
              <a:ext uri="{FF2B5EF4-FFF2-40B4-BE49-F238E27FC236}">
                <a16:creationId xmlns:a16="http://schemas.microsoft.com/office/drawing/2014/main" id="{AB1C1B53-B214-4600-B8CE-8C4AEFF04A44}"/>
              </a:ext>
            </a:extLst>
          </p:cNvPr>
          <p:cNvSpPr>
            <a:spLocks/>
          </p:cNvSpPr>
          <p:nvPr userDrawn="1"/>
        </p:nvSpPr>
        <p:spPr bwMode="auto">
          <a:xfrm>
            <a:off x="4701779" y="3214688"/>
            <a:ext cx="191691" cy="260350"/>
          </a:xfrm>
          <a:custGeom>
            <a:avLst/>
            <a:gdLst>
              <a:gd name="T0" fmla="*/ 0 w 38"/>
              <a:gd name="T1" fmla="*/ 14 h 37"/>
              <a:gd name="T2" fmla="*/ 3 w 38"/>
              <a:gd name="T3" fmla="*/ 17 h 37"/>
              <a:gd name="T4" fmla="*/ 5 w 38"/>
              <a:gd name="T5" fmla="*/ 18 h 37"/>
              <a:gd name="T6" fmla="*/ 3 w 38"/>
              <a:gd name="T7" fmla="*/ 18 h 37"/>
              <a:gd name="T8" fmla="*/ 4 w 38"/>
              <a:gd name="T9" fmla="*/ 21 h 37"/>
              <a:gd name="T10" fmla="*/ 6 w 38"/>
              <a:gd name="T11" fmla="*/ 22 h 37"/>
              <a:gd name="T12" fmla="*/ 8 w 38"/>
              <a:gd name="T13" fmla="*/ 23 h 37"/>
              <a:gd name="T14" fmla="*/ 10 w 38"/>
              <a:gd name="T15" fmla="*/ 22 h 37"/>
              <a:gd name="T16" fmla="*/ 13 w 38"/>
              <a:gd name="T17" fmla="*/ 23 h 37"/>
              <a:gd name="T18" fmla="*/ 16 w 38"/>
              <a:gd name="T19" fmla="*/ 25 h 37"/>
              <a:gd name="T20" fmla="*/ 15 w 38"/>
              <a:gd name="T21" fmla="*/ 26 h 37"/>
              <a:gd name="T22" fmla="*/ 14 w 38"/>
              <a:gd name="T23" fmla="*/ 26 h 37"/>
              <a:gd name="T24" fmla="*/ 10 w 38"/>
              <a:gd name="T25" fmla="*/ 24 h 37"/>
              <a:gd name="T26" fmla="*/ 8 w 38"/>
              <a:gd name="T27" fmla="*/ 24 h 37"/>
              <a:gd name="T28" fmla="*/ 5 w 38"/>
              <a:gd name="T29" fmla="*/ 24 h 37"/>
              <a:gd name="T30" fmla="*/ 4 w 38"/>
              <a:gd name="T31" fmla="*/ 26 h 37"/>
              <a:gd name="T32" fmla="*/ 6 w 38"/>
              <a:gd name="T33" fmla="*/ 28 h 37"/>
              <a:gd name="T34" fmla="*/ 7 w 38"/>
              <a:gd name="T35" fmla="*/ 31 h 37"/>
              <a:gd name="T36" fmla="*/ 7 w 38"/>
              <a:gd name="T37" fmla="*/ 33 h 37"/>
              <a:gd name="T38" fmla="*/ 8 w 38"/>
              <a:gd name="T39" fmla="*/ 34 h 37"/>
              <a:gd name="T40" fmla="*/ 9 w 38"/>
              <a:gd name="T41" fmla="*/ 32 h 37"/>
              <a:gd name="T42" fmla="*/ 11 w 38"/>
              <a:gd name="T43" fmla="*/ 34 h 37"/>
              <a:gd name="T44" fmla="*/ 12 w 38"/>
              <a:gd name="T45" fmla="*/ 36 h 37"/>
              <a:gd name="T46" fmla="*/ 13 w 38"/>
              <a:gd name="T47" fmla="*/ 34 h 37"/>
              <a:gd name="T48" fmla="*/ 14 w 38"/>
              <a:gd name="T49" fmla="*/ 36 h 37"/>
              <a:gd name="T50" fmla="*/ 16 w 38"/>
              <a:gd name="T51" fmla="*/ 37 h 37"/>
              <a:gd name="T52" fmla="*/ 15 w 38"/>
              <a:gd name="T53" fmla="*/ 35 h 37"/>
              <a:gd name="T54" fmla="*/ 15 w 38"/>
              <a:gd name="T55" fmla="*/ 33 h 37"/>
              <a:gd name="T56" fmla="*/ 14 w 38"/>
              <a:gd name="T57" fmla="*/ 30 h 37"/>
              <a:gd name="T58" fmla="*/ 15 w 38"/>
              <a:gd name="T59" fmla="*/ 30 h 37"/>
              <a:gd name="T60" fmla="*/ 17 w 38"/>
              <a:gd name="T61" fmla="*/ 30 h 37"/>
              <a:gd name="T62" fmla="*/ 17 w 38"/>
              <a:gd name="T63" fmla="*/ 29 h 37"/>
              <a:gd name="T64" fmla="*/ 16 w 38"/>
              <a:gd name="T65" fmla="*/ 27 h 37"/>
              <a:gd name="T66" fmla="*/ 17 w 38"/>
              <a:gd name="T67" fmla="*/ 26 h 37"/>
              <a:gd name="T68" fmla="*/ 20 w 38"/>
              <a:gd name="T69" fmla="*/ 27 h 37"/>
              <a:gd name="T70" fmla="*/ 22 w 38"/>
              <a:gd name="T71" fmla="*/ 28 h 37"/>
              <a:gd name="T72" fmla="*/ 21 w 38"/>
              <a:gd name="T73" fmla="*/ 26 h 37"/>
              <a:gd name="T74" fmla="*/ 19 w 38"/>
              <a:gd name="T75" fmla="*/ 24 h 37"/>
              <a:gd name="T76" fmla="*/ 17 w 38"/>
              <a:gd name="T77" fmla="*/ 22 h 37"/>
              <a:gd name="T78" fmla="*/ 15 w 38"/>
              <a:gd name="T79" fmla="*/ 21 h 37"/>
              <a:gd name="T80" fmla="*/ 13 w 38"/>
              <a:gd name="T81" fmla="*/ 19 h 37"/>
              <a:gd name="T82" fmla="*/ 16 w 38"/>
              <a:gd name="T83" fmla="*/ 19 h 37"/>
              <a:gd name="T84" fmla="*/ 15 w 38"/>
              <a:gd name="T85" fmla="*/ 17 h 37"/>
              <a:gd name="T86" fmla="*/ 17 w 38"/>
              <a:gd name="T87" fmla="*/ 17 h 37"/>
              <a:gd name="T88" fmla="*/ 16 w 38"/>
              <a:gd name="T89" fmla="*/ 16 h 37"/>
              <a:gd name="T90" fmla="*/ 15 w 38"/>
              <a:gd name="T91" fmla="*/ 13 h 37"/>
              <a:gd name="T92" fmla="*/ 14 w 38"/>
              <a:gd name="T93" fmla="*/ 10 h 37"/>
              <a:gd name="T94" fmla="*/ 16 w 38"/>
              <a:gd name="T95" fmla="*/ 9 h 37"/>
              <a:gd name="T96" fmla="*/ 19 w 38"/>
              <a:gd name="T97" fmla="*/ 13 h 37"/>
              <a:gd name="T98" fmla="*/ 20 w 38"/>
              <a:gd name="T99" fmla="*/ 12 h 37"/>
              <a:gd name="T100" fmla="*/ 21 w 38"/>
              <a:gd name="T101" fmla="*/ 11 h 37"/>
              <a:gd name="T102" fmla="*/ 23 w 38"/>
              <a:gd name="T103" fmla="*/ 10 h 37"/>
              <a:gd name="T104" fmla="*/ 23 w 38"/>
              <a:gd name="T105" fmla="*/ 7 h 37"/>
              <a:gd name="T106" fmla="*/ 28 w 38"/>
              <a:gd name="T107" fmla="*/ 6 h 37"/>
              <a:gd name="T108" fmla="*/ 32 w 38"/>
              <a:gd name="T109" fmla="*/ 7 h 37"/>
              <a:gd name="T110" fmla="*/ 36 w 38"/>
              <a:gd name="T111" fmla="*/ 5 h 37"/>
              <a:gd name="T112" fmla="*/ 35 w 38"/>
              <a:gd name="T113" fmla="*/ 1 h 37"/>
              <a:gd name="T114" fmla="*/ 30 w 38"/>
              <a:gd name="T115" fmla="*/ 4 h 37"/>
              <a:gd name="T116" fmla="*/ 23 w 38"/>
              <a:gd name="T117" fmla="*/ 2 h 37"/>
              <a:gd name="T118" fmla="*/ 16 w 38"/>
              <a:gd name="T119" fmla="*/ 3 h 37"/>
              <a:gd name="T120" fmla="*/ 14 w 38"/>
              <a:gd name="T121" fmla="*/ 5 h 37"/>
              <a:gd name="T122" fmla="*/ 9 w 38"/>
              <a:gd name="T123" fmla="*/ 6 h 37"/>
              <a:gd name="T124" fmla="*/ 5 w 38"/>
              <a:gd name="T125" fmla="*/ 9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" h="37">
                <a:moveTo>
                  <a:pt x="3" y="10"/>
                </a:moveTo>
                <a:cubicBezTo>
                  <a:pt x="2" y="11"/>
                  <a:pt x="2" y="11"/>
                  <a:pt x="2" y="11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1" y="13"/>
                  <a:pt x="1" y="13"/>
                </a:cubicBezTo>
                <a:cubicBezTo>
                  <a:pt x="1" y="13"/>
                  <a:pt x="1" y="14"/>
                  <a:pt x="1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8"/>
                  <a:pt x="5" y="19"/>
                  <a:pt x="5" y="19"/>
                </a:cubicBezTo>
                <a:cubicBezTo>
                  <a:pt x="5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3" y="18"/>
                  <a:pt x="3" y="18"/>
                </a:cubicBezTo>
                <a:cubicBezTo>
                  <a:pt x="3" y="18"/>
                  <a:pt x="2" y="18"/>
                  <a:pt x="2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3"/>
                  <a:pt x="5" y="23"/>
                  <a:pt x="5" y="23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3"/>
                  <a:pt x="6" y="23"/>
                  <a:pt x="6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2"/>
                  <a:pt x="9" y="22"/>
                  <a:pt x="9" y="22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22"/>
                  <a:pt x="10" y="22"/>
                </a:cubicBezTo>
                <a:cubicBezTo>
                  <a:pt x="11" y="23"/>
                  <a:pt x="11" y="23"/>
                  <a:pt x="11" y="23"/>
                </a:cubicBezTo>
                <a:cubicBezTo>
                  <a:pt x="12" y="23"/>
                  <a:pt x="12" y="23"/>
                  <a:pt x="12" y="23"/>
                </a:cubicBezTo>
                <a:cubicBezTo>
                  <a:pt x="12" y="23"/>
                  <a:pt x="12" y="23"/>
                  <a:pt x="12" y="23"/>
                </a:cubicBezTo>
                <a:cubicBezTo>
                  <a:pt x="13" y="23"/>
                  <a:pt x="13" y="23"/>
                  <a:pt x="13" y="23"/>
                </a:cubicBezTo>
                <a:cubicBezTo>
                  <a:pt x="13" y="23"/>
                  <a:pt x="13" y="23"/>
                  <a:pt x="13" y="23"/>
                </a:cubicBezTo>
                <a:cubicBezTo>
                  <a:pt x="13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4" y="24"/>
                  <a:pt x="14" y="24"/>
                  <a:pt x="14" y="24"/>
                </a:cubicBezTo>
                <a:cubicBezTo>
                  <a:pt x="15" y="24"/>
                  <a:pt x="15" y="24"/>
                  <a:pt x="15" y="24"/>
                </a:cubicBezTo>
                <a:cubicBezTo>
                  <a:pt x="15" y="24"/>
                  <a:pt x="15" y="24"/>
                  <a:pt x="15" y="24"/>
                </a:cubicBezTo>
                <a:cubicBezTo>
                  <a:pt x="16" y="25"/>
                  <a:pt x="16" y="25"/>
                  <a:pt x="16" y="25"/>
                </a:cubicBezTo>
                <a:cubicBezTo>
                  <a:pt x="16" y="25"/>
                  <a:pt x="16" y="25"/>
                  <a:pt x="16" y="25"/>
                </a:cubicBezTo>
                <a:cubicBezTo>
                  <a:pt x="17" y="25"/>
                  <a:pt x="17" y="25"/>
                  <a:pt x="17" y="25"/>
                </a:cubicBezTo>
                <a:cubicBezTo>
                  <a:pt x="17" y="25"/>
                  <a:pt x="17" y="25"/>
                  <a:pt x="17" y="25"/>
                </a:cubicBezTo>
                <a:cubicBezTo>
                  <a:pt x="17" y="25"/>
                  <a:pt x="16" y="26"/>
                  <a:pt x="16" y="26"/>
                </a:cubicBezTo>
                <a:cubicBezTo>
                  <a:pt x="16" y="25"/>
                  <a:pt x="16" y="26"/>
                  <a:pt x="16" y="26"/>
                </a:cubicBezTo>
                <a:cubicBezTo>
                  <a:pt x="16" y="26"/>
                  <a:pt x="15" y="25"/>
                  <a:pt x="15" y="25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23"/>
                  <a:pt x="10" y="23"/>
                  <a:pt x="10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6"/>
                  <a:pt x="5" y="26"/>
                  <a:pt x="5" y="26"/>
                </a:cubicBezTo>
                <a:cubicBezTo>
                  <a:pt x="5" y="26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30"/>
                  <a:pt x="7" y="30"/>
                  <a:pt x="7" y="30"/>
                </a:cubicBezTo>
                <a:cubicBezTo>
                  <a:pt x="7" y="30"/>
                  <a:pt x="7" y="30"/>
                  <a:pt x="7" y="30"/>
                </a:cubicBezTo>
                <a:cubicBezTo>
                  <a:pt x="7" y="30"/>
                  <a:pt x="7" y="30"/>
                  <a:pt x="7" y="30"/>
                </a:cubicBezTo>
                <a:cubicBezTo>
                  <a:pt x="7" y="30"/>
                  <a:pt x="7" y="30"/>
                  <a:pt x="7" y="30"/>
                </a:cubicBezTo>
                <a:cubicBezTo>
                  <a:pt x="7" y="31"/>
                  <a:pt x="7" y="31"/>
                  <a:pt x="7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8" y="34"/>
                  <a:pt x="8" y="34"/>
                  <a:pt x="8" y="34"/>
                </a:cubicBezTo>
                <a:cubicBezTo>
                  <a:pt x="8" y="34"/>
                  <a:pt x="8" y="34"/>
                  <a:pt x="8" y="34"/>
                </a:cubicBezTo>
                <a:cubicBezTo>
                  <a:pt x="8" y="34"/>
                  <a:pt x="8" y="34"/>
                  <a:pt x="8" y="34"/>
                </a:cubicBezTo>
                <a:cubicBezTo>
                  <a:pt x="8" y="34"/>
                  <a:pt x="8" y="33"/>
                  <a:pt x="8" y="33"/>
                </a:cubicBezTo>
                <a:cubicBezTo>
                  <a:pt x="8" y="33"/>
                  <a:pt x="8" y="33"/>
                  <a:pt x="8" y="33"/>
                </a:cubicBezTo>
                <a:cubicBezTo>
                  <a:pt x="8" y="33"/>
                  <a:pt x="8" y="33"/>
                  <a:pt x="8" y="33"/>
                </a:cubicBezTo>
                <a:cubicBezTo>
                  <a:pt x="8" y="33"/>
                  <a:pt x="9" y="33"/>
                  <a:pt x="9" y="33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10" y="33"/>
                  <a:pt x="10" y="33"/>
                  <a:pt x="10" y="33"/>
                </a:cubicBezTo>
                <a:cubicBezTo>
                  <a:pt x="10" y="33"/>
                  <a:pt x="10" y="33"/>
                  <a:pt x="10" y="33"/>
                </a:cubicBezTo>
                <a:cubicBezTo>
                  <a:pt x="10" y="33"/>
                  <a:pt x="10" y="33"/>
                  <a:pt x="10" y="33"/>
                </a:cubicBezTo>
                <a:cubicBezTo>
                  <a:pt x="10" y="33"/>
                  <a:pt x="10" y="34"/>
                  <a:pt x="10" y="34"/>
                </a:cubicBezTo>
                <a:cubicBezTo>
                  <a:pt x="10" y="34"/>
                  <a:pt x="10" y="34"/>
                  <a:pt x="10" y="34"/>
                </a:cubicBezTo>
                <a:cubicBezTo>
                  <a:pt x="10" y="34"/>
                  <a:pt x="10" y="34"/>
                  <a:pt x="10" y="34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5"/>
                  <a:pt x="11" y="35"/>
                  <a:pt x="11" y="35"/>
                </a:cubicBezTo>
                <a:cubicBezTo>
                  <a:pt x="11" y="35"/>
                  <a:pt x="11" y="35"/>
                  <a:pt x="11" y="35"/>
                </a:cubicBezTo>
                <a:cubicBezTo>
                  <a:pt x="11" y="35"/>
                  <a:pt x="11" y="35"/>
                  <a:pt x="11" y="35"/>
                </a:cubicBezTo>
                <a:cubicBezTo>
                  <a:pt x="11" y="36"/>
                  <a:pt x="11" y="36"/>
                  <a:pt x="11" y="36"/>
                </a:cubicBezTo>
                <a:cubicBezTo>
                  <a:pt x="11" y="37"/>
                  <a:pt x="11" y="37"/>
                  <a:pt x="11" y="37"/>
                </a:cubicBezTo>
                <a:cubicBezTo>
                  <a:pt x="11" y="37"/>
                  <a:pt x="11" y="37"/>
                  <a:pt x="11" y="37"/>
                </a:cubicBezTo>
                <a:cubicBezTo>
                  <a:pt x="12" y="36"/>
                  <a:pt x="12" y="36"/>
                  <a:pt x="12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12" y="35"/>
                  <a:pt x="12" y="35"/>
                  <a:pt x="12" y="35"/>
                </a:cubicBezTo>
                <a:cubicBezTo>
                  <a:pt x="12" y="35"/>
                  <a:pt x="12" y="35"/>
                  <a:pt x="12" y="35"/>
                </a:cubicBezTo>
                <a:cubicBezTo>
                  <a:pt x="12" y="35"/>
                  <a:pt x="12" y="35"/>
                  <a:pt x="12" y="35"/>
                </a:cubicBezTo>
                <a:cubicBezTo>
                  <a:pt x="12" y="34"/>
                  <a:pt x="12" y="34"/>
                  <a:pt x="12" y="34"/>
                </a:cubicBezTo>
                <a:cubicBezTo>
                  <a:pt x="13" y="34"/>
                  <a:pt x="13" y="34"/>
                  <a:pt x="13" y="34"/>
                </a:cubicBezTo>
                <a:cubicBezTo>
                  <a:pt x="13" y="34"/>
                  <a:pt x="13" y="34"/>
                  <a:pt x="13" y="34"/>
                </a:cubicBezTo>
                <a:cubicBezTo>
                  <a:pt x="13" y="34"/>
                  <a:pt x="13" y="34"/>
                  <a:pt x="13" y="34"/>
                </a:cubicBezTo>
                <a:cubicBezTo>
                  <a:pt x="13" y="34"/>
                  <a:pt x="13" y="34"/>
                  <a:pt x="13" y="34"/>
                </a:cubicBezTo>
                <a:cubicBezTo>
                  <a:pt x="14" y="35"/>
                  <a:pt x="14" y="35"/>
                  <a:pt x="14" y="35"/>
                </a:cubicBezTo>
                <a:cubicBezTo>
                  <a:pt x="14" y="35"/>
                  <a:pt x="14" y="35"/>
                  <a:pt x="14" y="35"/>
                </a:cubicBezTo>
                <a:cubicBezTo>
                  <a:pt x="14" y="35"/>
                  <a:pt x="14" y="35"/>
                  <a:pt x="14" y="35"/>
                </a:cubicBezTo>
                <a:cubicBezTo>
                  <a:pt x="14" y="36"/>
                  <a:pt x="14" y="36"/>
                  <a:pt x="14" y="36"/>
                </a:cubicBezTo>
                <a:cubicBezTo>
                  <a:pt x="14" y="36"/>
                  <a:pt x="14" y="36"/>
                  <a:pt x="14" y="36"/>
                </a:cubicBezTo>
                <a:cubicBezTo>
                  <a:pt x="14" y="36"/>
                  <a:pt x="14" y="36"/>
                  <a:pt x="14" y="36"/>
                </a:cubicBezTo>
                <a:cubicBezTo>
                  <a:pt x="14" y="36"/>
                  <a:pt x="14" y="36"/>
                  <a:pt x="14" y="36"/>
                </a:cubicBezTo>
                <a:cubicBezTo>
                  <a:pt x="15" y="37"/>
                  <a:pt x="15" y="37"/>
                  <a:pt x="15" y="37"/>
                </a:cubicBezTo>
                <a:cubicBezTo>
                  <a:pt x="15" y="37"/>
                  <a:pt x="15" y="37"/>
                  <a:pt x="15" y="37"/>
                </a:cubicBezTo>
                <a:cubicBezTo>
                  <a:pt x="15" y="37"/>
                  <a:pt x="15" y="37"/>
                  <a:pt x="15" y="37"/>
                </a:cubicBezTo>
                <a:cubicBezTo>
                  <a:pt x="16" y="37"/>
                  <a:pt x="16" y="37"/>
                  <a:pt x="16" y="37"/>
                </a:cubicBezTo>
                <a:cubicBezTo>
                  <a:pt x="16" y="37"/>
                  <a:pt x="16" y="37"/>
                  <a:pt x="16" y="37"/>
                </a:cubicBezTo>
                <a:cubicBezTo>
                  <a:pt x="15" y="36"/>
                  <a:pt x="15" y="36"/>
                  <a:pt x="15" y="36"/>
                </a:cubicBezTo>
                <a:cubicBezTo>
                  <a:pt x="15" y="36"/>
                  <a:pt x="15" y="36"/>
                  <a:pt x="15" y="36"/>
                </a:cubicBezTo>
                <a:cubicBezTo>
                  <a:pt x="15" y="36"/>
                  <a:pt x="15" y="36"/>
                  <a:pt x="15" y="36"/>
                </a:cubicBezTo>
                <a:cubicBezTo>
                  <a:pt x="15" y="36"/>
                  <a:pt x="15" y="36"/>
                  <a:pt x="15" y="36"/>
                </a:cubicBezTo>
                <a:cubicBezTo>
                  <a:pt x="15" y="35"/>
                  <a:pt x="15" y="35"/>
                  <a:pt x="15" y="35"/>
                </a:cubicBezTo>
                <a:cubicBezTo>
                  <a:pt x="15" y="35"/>
                  <a:pt x="15" y="35"/>
                  <a:pt x="15" y="35"/>
                </a:cubicBezTo>
                <a:cubicBezTo>
                  <a:pt x="15" y="35"/>
                  <a:pt x="15" y="35"/>
                  <a:pt x="15" y="35"/>
                </a:cubicBezTo>
                <a:cubicBezTo>
                  <a:pt x="15" y="35"/>
                  <a:pt x="15" y="35"/>
                  <a:pt x="15" y="35"/>
                </a:cubicBezTo>
                <a:cubicBezTo>
                  <a:pt x="15" y="34"/>
                  <a:pt x="15" y="34"/>
                  <a:pt x="15" y="34"/>
                </a:cubicBezTo>
                <a:cubicBezTo>
                  <a:pt x="15" y="34"/>
                  <a:pt x="15" y="34"/>
                  <a:pt x="15" y="34"/>
                </a:cubicBezTo>
                <a:cubicBezTo>
                  <a:pt x="15" y="34"/>
                  <a:pt x="15" y="34"/>
                  <a:pt x="15" y="34"/>
                </a:cubicBezTo>
                <a:cubicBezTo>
                  <a:pt x="15" y="33"/>
                  <a:pt x="15" y="33"/>
                  <a:pt x="15" y="33"/>
                </a:cubicBezTo>
                <a:cubicBezTo>
                  <a:pt x="15" y="33"/>
                  <a:pt x="15" y="33"/>
                  <a:pt x="15" y="33"/>
                </a:cubicBezTo>
                <a:cubicBezTo>
                  <a:pt x="15" y="32"/>
                  <a:pt x="15" y="32"/>
                  <a:pt x="15" y="32"/>
                </a:cubicBezTo>
                <a:cubicBezTo>
                  <a:pt x="14" y="32"/>
                  <a:pt x="14" y="32"/>
                  <a:pt x="14" y="32"/>
                </a:cubicBezTo>
                <a:cubicBezTo>
                  <a:pt x="14" y="31"/>
                  <a:pt x="14" y="31"/>
                  <a:pt x="14" y="31"/>
                </a:cubicBezTo>
                <a:cubicBezTo>
                  <a:pt x="14" y="31"/>
                  <a:pt x="14" y="31"/>
                  <a:pt x="14" y="31"/>
                </a:cubicBezTo>
                <a:cubicBezTo>
                  <a:pt x="14" y="30"/>
                  <a:pt x="14" y="30"/>
                  <a:pt x="14" y="30"/>
                </a:cubicBezTo>
                <a:cubicBezTo>
                  <a:pt x="14" y="30"/>
                  <a:pt x="14" y="30"/>
                  <a:pt x="14" y="30"/>
                </a:cubicBezTo>
                <a:cubicBezTo>
                  <a:pt x="14" y="30"/>
                  <a:pt x="14" y="30"/>
                  <a:pt x="14" y="30"/>
                </a:cubicBezTo>
                <a:cubicBezTo>
                  <a:pt x="13" y="29"/>
                  <a:pt x="13" y="29"/>
                  <a:pt x="13" y="29"/>
                </a:cubicBezTo>
                <a:cubicBezTo>
                  <a:pt x="14" y="29"/>
                  <a:pt x="14" y="29"/>
                  <a:pt x="14" y="29"/>
                </a:cubicBezTo>
                <a:cubicBezTo>
                  <a:pt x="14" y="29"/>
                  <a:pt x="14" y="29"/>
                  <a:pt x="14" y="29"/>
                </a:cubicBezTo>
                <a:cubicBezTo>
                  <a:pt x="14" y="29"/>
                  <a:pt x="14" y="29"/>
                  <a:pt x="14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6" y="30"/>
                  <a:pt x="16" y="30"/>
                  <a:pt x="16" y="30"/>
                </a:cubicBezTo>
                <a:cubicBezTo>
                  <a:pt x="16" y="31"/>
                  <a:pt x="16" y="31"/>
                  <a:pt x="16" y="31"/>
                </a:cubicBezTo>
                <a:cubicBezTo>
                  <a:pt x="16" y="31"/>
                  <a:pt x="16" y="31"/>
                  <a:pt x="16" y="31"/>
                </a:cubicBezTo>
                <a:cubicBezTo>
                  <a:pt x="16" y="31"/>
                  <a:pt x="16" y="31"/>
                  <a:pt x="16" y="31"/>
                </a:cubicBezTo>
                <a:cubicBezTo>
                  <a:pt x="16" y="31"/>
                  <a:pt x="17" y="31"/>
                  <a:pt x="17" y="31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30"/>
                  <a:pt x="17" y="30"/>
                  <a:pt x="17" y="30"/>
                </a:cubicBezTo>
                <a:cubicBezTo>
                  <a:pt x="18" y="30"/>
                  <a:pt x="18" y="30"/>
                  <a:pt x="18" y="30"/>
                </a:cubicBezTo>
                <a:cubicBezTo>
                  <a:pt x="18" y="30"/>
                  <a:pt x="18" y="30"/>
                  <a:pt x="18" y="30"/>
                </a:cubicBezTo>
                <a:cubicBezTo>
                  <a:pt x="18" y="30"/>
                  <a:pt x="18" y="30"/>
                  <a:pt x="18" y="30"/>
                </a:cubicBezTo>
                <a:cubicBezTo>
                  <a:pt x="18" y="30"/>
                  <a:pt x="18" y="30"/>
                  <a:pt x="18" y="30"/>
                </a:cubicBezTo>
                <a:cubicBezTo>
                  <a:pt x="18" y="29"/>
                  <a:pt x="18" y="29"/>
                  <a:pt x="18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16" y="29"/>
                  <a:pt x="16" y="29"/>
                  <a:pt x="16" y="29"/>
                </a:cubicBezTo>
                <a:cubicBezTo>
                  <a:pt x="16" y="28"/>
                  <a:pt x="16" y="28"/>
                  <a:pt x="16" y="28"/>
                </a:cubicBezTo>
                <a:cubicBezTo>
                  <a:pt x="16" y="28"/>
                  <a:pt x="16" y="28"/>
                  <a:pt x="16" y="28"/>
                </a:cubicBezTo>
                <a:cubicBezTo>
                  <a:pt x="16" y="28"/>
                  <a:pt x="16" y="28"/>
                  <a:pt x="16" y="28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26"/>
                  <a:pt x="18" y="26"/>
                  <a:pt x="18" y="26"/>
                </a:cubicBezTo>
                <a:cubicBezTo>
                  <a:pt x="19" y="26"/>
                  <a:pt x="19" y="26"/>
                  <a:pt x="19" y="26"/>
                </a:cubicBezTo>
                <a:cubicBezTo>
                  <a:pt x="19" y="26"/>
                  <a:pt x="19" y="26"/>
                  <a:pt x="19" y="26"/>
                </a:cubicBezTo>
                <a:cubicBezTo>
                  <a:pt x="19" y="27"/>
                  <a:pt x="20" y="27"/>
                  <a:pt x="20" y="27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1" y="28"/>
                  <a:pt x="21" y="28"/>
                  <a:pt x="21" y="28"/>
                </a:cubicBezTo>
                <a:cubicBezTo>
                  <a:pt x="21" y="29"/>
                  <a:pt x="21" y="29"/>
                  <a:pt x="21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2" y="28"/>
                  <a:pt x="22" y="28"/>
                  <a:pt x="22" y="28"/>
                </a:cubicBezTo>
                <a:cubicBezTo>
                  <a:pt x="22" y="28"/>
                  <a:pt x="22" y="28"/>
                  <a:pt x="22" y="28"/>
                </a:cubicBezTo>
                <a:cubicBezTo>
                  <a:pt x="22" y="28"/>
                  <a:pt x="22" y="28"/>
                  <a:pt x="22" y="28"/>
                </a:cubicBezTo>
                <a:cubicBezTo>
                  <a:pt x="22" y="28"/>
                  <a:pt x="21" y="27"/>
                  <a:pt x="21" y="27"/>
                </a:cubicBezTo>
                <a:cubicBezTo>
                  <a:pt x="21" y="27"/>
                  <a:pt x="21" y="27"/>
                  <a:pt x="21" y="27"/>
                </a:cubicBezTo>
                <a:cubicBezTo>
                  <a:pt x="21" y="27"/>
                  <a:pt x="21" y="27"/>
                  <a:pt x="21" y="27"/>
                </a:cubicBezTo>
                <a:cubicBezTo>
                  <a:pt x="21" y="26"/>
                  <a:pt x="21" y="26"/>
                  <a:pt x="21" y="26"/>
                </a:cubicBezTo>
                <a:cubicBezTo>
                  <a:pt x="21" y="26"/>
                  <a:pt x="21" y="26"/>
                  <a:pt x="21" y="26"/>
                </a:cubicBezTo>
                <a:cubicBezTo>
                  <a:pt x="21" y="26"/>
                  <a:pt x="21" y="26"/>
                  <a:pt x="21" y="26"/>
                </a:cubicBezTo>
                <a:cubicBezTo>
                  <a:pt x="21" y="26"/>
                  <a:pt x="21" y="25"/>
                  <a:pt x="21" y="25"/>
                </a:cubicBezTo>
                <a:cubicBezTo>
                  <a:pt x="22" y="25"/>
                  <a:pt x="22" y="25"/>
                  <a:pt x="22" y="25"/>
                </a:cubicBezTo>
                <a:cubicBezTo>
                  <a:pt x="21" y="25"/>
                  <a:pt x="21" y="25"/>
                  <a:pt x="21" y="25"/>
                </a:cubicBezTo>
                <a:cubicBezTo>
                  <a:pt x="21" y="25"/>
                  <a:pt x="20" y="24"/>
                  <a:pt x="20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19" y="24"/>
                  <a:pt x="19" y="24"/>
                  <a:pt x="19" y="24"/>
                </a:cubicBezTo>
                <a:cubicBezTo>
                  <a:pt x="19" y="24"/>
                  <a:pt x="19" y="24"/>
                  <a:pt x="19" y="24"/>
                </a:cubicBezTo>
                <a:cubicBezTo>
                  <a:pt x="19" y="23"/>
                  <a:pt x="19" y="23"/>
                  <a:pt x="19" y="23"/>
                </a:cubicBezTo>
                <a:cubicBezTo>
                  <a:pt x="18" y="23"/>
                  <a:pt x="18" y="23"/>
                  <a:pt x="18" y="23"/>
                </a:cubicBezTo>
                <a:cubicBezTo>
                  <a:pt x="18" y="23"/>
                  <a:pt x="18" y="23"/>
                  <a:pt x="18" y="23"/>
                </a:cubicBez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ubicBezTo>
                  <a:pt x="17" y="22"/>
                  <a:pt x="17" y="22"/>
                  <a:pt x="17" y="22"/>
                </a:cubicBezTo>
                <a:cubicBezTo>
                  <a:pt x="17" y="22"/>
                  <a:pt x="17" y="22"/>
                  <a:pt x="17" y="21"/>
                </a:cubicBezTo>
                <a:cubicBezTo>
                  <a:pt x="17" y="21"/>
                  <a:pt x="17" y="21"/>
                  <a:pt x="17" y="21"/>
                </a:cubicBezTo>
                <a:cubicBezTo>
                  <a:pt x="17" y="21"/>
                  <a:pt x="17" y="21"/>
                  <a:pt x="17" y="21"/>
                </a:cubicBezTo>
                <a:cubicBezTo>
                  <a:pt x="16" y="21"/>
                  <a:pt x="16" y="21"/>
                  <a:pt x="16" y="21"/>
                </a:cubicBezTo>
                <a:cubicBezTo>
                  <a:pt x="16" y="21"/>
                  <a:pt x="16" y="21"/>
                  <a:pt x="16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3" y="20"/>
                  <a:pt x="13" y="20"/>
                </a:cubicBezTo>
                <a:cubicBezTo>
                  <a:pt x="13" y="20"/>
                  <a:pt x="13" y="20"/>
                  <a:pt x="13" y="20"/>
                </a:cubicBezTo>
                <a:cubicBezTo>
                  <a:pt x="13" y="20"/>
                  <a:pt x="13" y="19"/>
                  <a:pt x="13" y="19"/>
                </a:cubicBezTo>
                <a:cubicBezTo>
                  <a:pt x="13" y="19"/>
                  <a:pt x="14" y="19"/>
                  <a:pt x="14" y="20"/>
                </a:cubicBezTo>
                <a:cubicBezTo>
                  <a:pt x="14" y="20"/>
                  <a:pt x="14" y="20"/>
                  <a:pt x="15" y="20"/>
                </a:cubicBezTo>
                <a:cubicBezTo>
                  <a:pt x="15" y="20"/>
                  <a:pt x="15" y="20"/>
                  <a:pt x="15" y="20"/>
                </a:cubicBezTo>
                <a:cubicBezTo>
                  <a:pt x="15" y="20"/>
                  <a:pt x="15" y="20"/>
                  <a:pt x="15" y="20"/>
                </a:cubicBezTo>
                <a:cubicBezTo>
                  <a:pt x="16" y="20"/>
                  <a:pt x="16" y="20"/>
                  <a:pt x="16" y="20"/>
                </a:cubicBezTo>
                <a:cubicBezTo>
                  <a:pt x="16" y="20"/>
                  <a:pt x="16" y="20"/>
                  <a:pt x="16" y="19"/>
                </a:cubicBezTo>
                <a:cubicBezTo>
                  <a:pt x="16" y="19"/>
                  <a:pt x="16" y="19"/>
                  <a:pt x="16" y="19"/>
                </a:cubicBezTo>
                <a:cubicBezTo>
                  <a:pt x="16" y="19"/>
                  <a:pt x="16" y="19"/>
                  <a:pt x="16" y="19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7"/>
                  <a:pt x="15" y="17"/>
                  <a:pt x="15" y="17"/>
                </a:cubicBezTo>
                <a:cubicBezTo>
                  <a:pt x="15" y="17"/>
                  <a:pt x="15" y="17"/>
                  <a:pt x="15" y="17"/>
                </a:cubicBezTo>
                <a:cubicBezTo>
                  <a:pt x="15" y="17"/>
                  <a:pt x="15" y="17"/>
                  <a:pt x="15" y="17"/>
                </a:cubicBezTo>
                <a:cubicBezTo>
                  <a:pt x="15" y="17"/>
                  <a:pt x="15" y="17"/>
                  <a:pt x="15" y="17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7"/>
                  <a:pt x="16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cubicBezTo>
                  <a:pt x="18" y="18"/>
                  <a:pt x="18" y="18"/>
                  <a:pt x="18" y="17"/>
                </a:cubicBezTo>
                <a:cubicBezTo>
                  <a:pt x="18" y="17"/>
                  <a:pt x="18" y="17"/>
                  <a:pt x="18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7" y="16"/>
                  <a:pt x="17" y="16"/>
                  <a:pt x="17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4"/>
                  <a:pt x="16" y="14"/>
                  <a:pt x="16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1"/>
                  <a:pt x="14" y="11"/>
                  <a:pt x="14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9"/>
                  <a:pt x="16" y="9"/>
                  <a:pt x="16" y="9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1"/>
                  <a:pt x="17" y="11"/>
                  <a:pt x="17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2"/>
                  <a:pt x="18" y="12"/>
                  <a:pt x="18" y="12"/>
                </a:cubicBezTo>
                <a:cubicBezTo>
                  <a:pt x="18" y="12"/>
                  <a:pt x="18" y="12"/>
                  <a:pt x="18" y="12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3"/>
                  <a:pt x="19" y="13"/>
                  <a:pt x="19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2"/>
                  <a:pt x="20" y="12"/>
                  <a:pt x="20" y="12"/>
                </a:cubicBezTo>
                <a:cubicBezTo>
                  <a:pt x="19" y="12"/>
                  <a:pt x="19" y="12"/>
                  <a:pt x="19" y="12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12"/>
                  <a:pt x="20" y="12"/>
                  <a:pt x="20" y="12"/>
                </a:cubicBezTo>
                <a:cubicBezTo>
                  <a:pt x="20" y="12"/>
                  <a:pt x="20" y="12"/>
                  <a:pt x="21" y="12"/>
                </a:cubicBezTo>
                <a:cubicBezTo>
                  <a:pt x="21" y="12"/>
                  <a:pt x="21" y="13"/>
                  <a:pt x="21" y="13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2"/>
                  <a:pt x="22" y="12"/>
                  <a:pt x="22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21" y="12"/>
                  <a:pt x="21" y="12"/>
                  <a:pt x="21" y="12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3" y="12"/>
                  <a:pt x="23" y="12"/>
                  <a:pt x="23" y="12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0"/>
                  <a:pt x="23" y="10"/>
                  <a:pt x="23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9"/>
                  <a:pt x="22" y="9"/>
                  <a:pt x="22" y="9"/>
                </a:cubicBezTo>
                <a:cubicBezTo>
                  <a:pt x="22" y="9"/>
                  <a:pt x="22" y="9"/>
                  <a:pt x="22" y="9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8"/>
                  <a:pt x="21" y="7"/>
                  <a:pt x="21" y="7"/>
                </a:cubicBezTo>
                <a:cubicBezTo>
                  <a:pt x="22" y="7"/>
                  <a:pt x="23" y="7"/>
                  <a:pt x="23" y="7"/>
                </a:cubicBezTo>
                <a:cubicBezTo>
                  <a:pt x="23" y="7"/>
                  <a:pt x="24" y="7"/>
                  <a:pt x="24" y="7"/>
                </a:cubicBezTo>
                <a:cubicBezTo>
                  <a:pt x="25" y="7"/>
                  <a:pt x="25" y="7"/>
                  <a:pt x="25" y="7"/>
                </a:cubicBezTo>
                <a:cubicBezTo>
                  <a:pt x="25" y="6"/>
                  <a:pt x="25" y="6"/>
                  <a:pt x="25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8" y="6"/>
                  <a:pt x="28" y="6"/>
                  <a:pt x="28" y="6"/>
                </a:cubicBezTo>
                <a:cubicBezTo>
                  <a:pt x="28" y="6"/>
                  <a:pt x="28" y="6"/>
                  <a:pt x="28" y="6"/>
                </a:cubicBezTo>
                <a:cubicBezTo>
                  <a:pt x="28" y="6"/>
                  <a:pt x="28" y="6"/>
                  <a:pt x="28" y="6"/>
                </a:cubicBezTo>
                <a:cubicBezTo>
                  <a:pt x="29" y="6"/>
                  <a:pt x="29" y="6"/>
                  <a:pt x="29" y="6"/>
                </a:cubicBezTo>
                <a:cubicBezTo>
                  <a:pt x="29" y="6"/>
                  <a:pt x="29" y="6"/>
                  <a:pt x="29" y="6"/>
                </a:cubicBezTo>
                <a:cubicBezTo>
                  <a:pt x="30" y="6"/>
                  <a:pt x="30" y="6"/>
                  <a:pt x="30" y="6"/>
                </a:cubicBezTo>
                <a:cubicBezTo>
                  <a:pt x="30" y="6"/>
                  <a:pt x="30" y="7"/>
                  <a:pt x="30" y="7"/>
                </a:cubicBezTo>
                <a:cubicBezTo>
                  <a:pt x="31" y="7"/>
                  <a:pt x="31" y="7"/>
                  <a:pt x="31" y="7"/>
                </a:cubicBezTo>
                <a:cubicBezTo>
                  <a:pt x="32" y="7"/>
                  <a:pt x="32" y="7"/>
                  <a:pt x="32" y="7"/>
                </a:cubicBezTo>
                <a:cubicBezTo>
                  <a:pt x="33" y="7"/>
                  <a:pt x="33" y="7"/>
                  <a:pt x="33" y="7"/>
                </a:cubicBezTo>
                <a:cubicBezTo>
                  <a:pt x="33" y="7"/>
                  <a:pt x="33" y="7"/>
                  <a:pt x="33" y="7"/>
                </a:cubicBezTo>
                <a:cubicBezTo>
                  <a:pt x="34" y="7"/>
                  <a:pt x="34" y="7"/>
                  <a:pt x="34" y="7"/>
                </a:cubicBezTo>
                <a:cubicBezTo>
                  <a:pt x="35" y="7"/>
                  <a:pt x="35" y="7"/>
                  <a:pt x="35" y="7"/>
                </a:cubicBezTo>
                <a:cubicBezTo>
                  <a:pt x="35" y="8"/>
                  <a:pt x="35" y="8"/>
                  <a:pt x="35" y="8"/>
                </a:cubicBezTo>
                <a:cubicBezTo>
                  <a:pt x="36" y="6"/>
                  <a:pt x="36" y="6"/>
                  <a:pt x="36" y="6"/>
                </a:cubicBezTo>
                <a:cubicBezTo>
                  <a:pt x="36" y="5"/>
                  <a:pt x="36" y="5"/>
                  <a:pt x="36" y="5"/>
                </a:cubicBezTo>
                <a:cubicBezTo>
                  <a:pt x="36" y="4"/>
                  <a:pt x="36" y="4"/>
                  <a:pt x="36" y="4"/>
                </a:cubicBezTo>
                <a:cubicBezTo>
                  <a:pt x="37" y="4"/>
                  <a:pt x="37" y="4"/>
                  <a:pt x="37" y="4"/>
                </a:cubicBezTo>
                <a:cubicBezTo>
                  <a:pt x="38" y="3"/>
                  <a:pt x="38" y="3"/>
                  <a:pt x="38" y="3"/>
                </a:cubicBezTo>
                <a:cubicBezTo>
                  <a:pt x="37" y="1"/>
                  <a:pt x="37" y="1"/>
                  <a:pt x="37" y="1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1"/>
                  <a:pt x="36" y="1"/>
                  <a:pt x="36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4"/>
                  <a:pt x="34" y="4"/>
                  <a:pt x="34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3" y="4"/>
                  <a:pt x="33" y="4"/>
                  <a:pt x="33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30" y="4"/>
                  <a:pt x="30" y="4"/>
                  <a:pt x="30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7" y="3"/>
                  <a:pt x="27" y="3"/>
                  <a:pt x="27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5" y="2"/>
                  <a:pt x="25" y="2"/>
                  <a:pt x="25" y="2"/>
                </a:cubicBezTo>
                <a:cubicBezTo>
                  <a:pt x="25" y="2"/>
                  <a:pt x="25" y="2"/>
                  <a:pt x="25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3" y="2"/>
                  <a:pt x="23" y="2"/>
                  <a:pt x="23" y="2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4" y="5"/>
                  <a:pt x="14" y="5"/>
                  <a:pt x="14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8" y="6"/>
                  <a:pt x="8" y="6"/>
                  <a:pt x="8" y="6"/>
                </a:cubicBezTo>
                <a:cubicBezTo>
                  <a:pt x="7" y="6"/>
                  <a:pt x="7" y="6"/>
                  <a:pt x="7" y="6"/>
                </a:cubicBezTo>
                <a:cubicBezTo>
                  <a:pt x="6" y="6"/>
                  <a:pt x="6" y="6"/>
                  <a:pt x="6" y="6"/>
                </a:cubicBezTo>
                <a:cubicBezTo>
                  <a:pt x="4" y="7"/>
                  <a:pt x="4" y="7"/>
                  <a:pt x="4" y="7"/>
                </a:cubicBezTo>
                <a:cubicBezTo>
                  <a:pt x="4" y="8"/>
                  <a:pt x="4" y="8"/>
                  <a:pt x="4" y="8"/>
                </a:cubicBezTo>
                <a:cubicBezTo>
                  <a:pt x="5" y="8"/>
                  <a:pt x="5" y="8"/>
                  <a:pt x="5" y="8"/>
                </a:cubicBezTo>
                <a:cubicBezTo>
                  <a:pt x="5" y="9"/>
                  <a:pt x="5" y="9"/>
                  <a:pt x="5" y="9"/>
                </a:cubicBezTo>
                <a:cubicBezTo>
                  <a:pt x="4" y="9"/>
                  <a:pt x="4" y="9"/>
                  <a:pt x="4" y="9"/>
                </a:cubicBezTo>
                <a:lnTo>
                  <a:pt x="3" y="1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27" name="Freeform 153">
            <a:extLst>
              <a:ext uri="{FF2B5EF4-FFF2-40B4-BE49-F238E27FC236}">
                <a16:creationId xmlns:a16="http://schemas.microsoft.com/office/drawing/2014/main" id="{DBAA7DA3-B4A3-4053-820A-37032C72CDB8}"/>
              </a:ext>
            </a:extLst>
          </p:cNvPr>
          <p:cNvSpPr>
            <a:spLocks/>
          </p:cNvSpPr>
          <p:nvPr userDrawn="1"/>
        </p:nvSpPr>
        <p:spPr bwMode="auto">
          <a:xfrm>
            <a:off x="4782741" y="3348038"/>
            <a:ext cx="45244" cy="57150"/>
          </a:xfrm>
          <a:custGeom>
            <a:avLst/>
            <a:gdLst>
              <a:gd name="T0" fmla="*/ 4 w 9"/>
              <a:gd name="T1" fmla="*/ 2 h 8"/>
              <a:gd name="T2" fmla="*/ 3 w 9"/>
              <a:gd name="T3" fmla="*/ 2 h 8"/>
              <a:gd name="T4" fmla="*/ 3 w 9"/>
              <a:gd name="T5" fmla="*/ 2 h 8"/>
              <a:gd name="T6" fmla="*/ 3 w 9"/>
              <a:gd name="T7" fmla="*/ 1 h 8"/>
              <a:gd name="T8" fmla="*/ 2 w 9"/>
              <a:gd name="T9" fmla="*/ 1 h 8"/>
              <a:gd name="T10" fmla="*/ 2 w 9"/>
              <a:gd name="T11" fmla="*/ 0 h 8"/>
              <a:gd name="T12" fmla="*/ 1 w 9"/>
              <a:gd name="T13" fmla="*/ 0 h 8"/>
              <a:gd name="T14" fmla="*/ 1 w 9"/>
              <a:gd name="T15" fmla="*/ 0 h 8"/>
              <a:gd name="T16" fmla="*/ 1 w 9"/>
              <a:gd name="T17" fmla="*/ 0 h 8"/>
              <a:gd name="T18" fmla="*/ 1 w 9"/>
              <a:gd name="T19" fmla="*/ 0 h 8"/>
              <a:gd name="T20" fmla="*/ 0 w 9"/>
              <a:gd name="T21" fmla="*/ 0 h 8"/>
              <a:gd name="T22" fmla="*/ 0 w 9"/>
              <a:gd name="T23" fmla="*/ 0 h 8"/>
              <a:gd name="T24" fmla="*/ 0 w 9"/>
              <a:gd name="T25" fmla="*/ 0 h 8"/>
              <a:gd name="T26" fmla="*/ 0 w 9"/>
              <a:gd name="T27" fmla="*/ 1 h 8"/>
              <a:gd name="T28" fmla="*/ 1 w 9"/>
              <a:gd name="T29" fmla="*/ 1 h 8"/>
              <a:gd name="T30" fmla="*/ 1 w 9"/>
              <a:gd name="T31" fmla="*/ 2 h 8"/>
              <a:gd name="T32" fmla="*/ 1 w 9"/>
              <a:gd name="T33" fmla="*/ 2 h 8"/>
              <a:gd name="T34" fmla="*/ 2 w 9"/>
              <a:gd name="T35" fmla="*/ 2 h 8"/>
              <a:gd name="T36" fmla="*/ 2 w 9"/>
              <a:gd name="T37" fmla="*/ 2 h 8"/>
              <a:gd name="T38" fmla="*/ 2 w 9"/>
              <a:gd name="T39" fmla="*/ 3 h 8"/>
              <a:gd name="T40" fmla="*/ 2 w 9"/>
              <a:gd name="T41" fmla="*/ 3 h 8"/>
              <a:gd name="T42" fmla="*/ 3 w 9"/>
              <a:gd name="T43" fmla="*/ 3 h 8"/>
              <a:gd name="T44" fmla="*/ 3 w 9"/>
              <a:gd name="T45" fmla="*/ 4 h 8"/>
              <a:gd name="T46" fmla="*/ 4 w 9"/>
              <a:gd name="T47" fmla="*/ 5 h 8"/>
              <a:gd name="T48" fmla="*/ 5 w 9"/>
              <a:gd name="T49" fmla="*/ 5 h 8"/>
              <a:gd name="T50" fmla="*/ 5 w 9"/>
              <a:gd name="T51" fmla="*/ 5 h 8"/>
              <a:gd name="T52" fmla="*/ 5 w 9"/>
              <a:gd name="T53" fmla="*/ 5 h 8"/>
              <a:gd name="T54" fmla="*/ 6 w 9"/>
              <a:gd name="T55" fmla="*/ 5 h 8"/>
              <a:gd name="T56" fmla="*/ 6 w 9"/>
              <a:gd name="T57" fmla="*/ 5 h 8"/>
              <a:gd name="T58" fmla="*/ 6 w 9"/>
              <a:gd name="T59" fmla="*/ 6 h 8"/>
              <a:gd name="T60" fmla="*/ 6 w 9"/>
              <a:gd name="T61" fmla="*/ 6 h 8"/>
              <a:gd name="T62" fmla="*/ 6 w 9"/>
              <a:gd name="T63" fmla="*/ 6 h 8"/>
              <a:gd name="T64" fmla="*/ 7 w 9"/>
              <a:gd name="T65" fmla="*/ 7 h 8"/>
              <a:gd name="T66" fmla="*/ 8 w 9"/>
              <a:gd name="T67" fmla="*/ 8 h 8"/>
              <a:gd name="T68" fmla="*/ 8 w 9"/>
              <a:gd name="T69" fmla="*/ 8 h 8"/>
              <a:gd name="T70" fmla="*/ 9 w 9"/>
              <a:gd name="T71" fmla="*/ 7 h 8"/>
              <a:gd name="T72" fmla="*/ 9 w 9"/>
              <a:gd name="T73" fmla="*/ 7 h 8"/>
              <a:gd name="T74" fmla="*/ 9 w 9"/>
              <a:gd name="T75" fmla="*/ 7 h 8"/>
              <a:gd name="T76" fmla="*/ 8 w 9"/>
              <a:gd name="T77" fmla="*/ 7 h 8"/>
              <a:gd name="T78" fmla="*/ 7 w 9"/>
              <a:gd name="T79" fmla="*/ 6 h 8"/>
              <a:gd name="T80" fmla="*/ 7 w 9"/>
              <a:gd name="T81" fmla="*/ 6 h 8"/>
              <a:gd name="T82" fmla="*/ 7 w 9"/>
              <a:gd name="T83" fmla="*/ 5 h 8"/>
              <a:gd name="T84" fmla="*/ 6 w 9"/>
              <a:gd name="T85" fmla="*/ 5 h 8"/>
              <a:gd name="T86" fmla="*/ 7 w 9"/>
              <a:gd name="T87" fmla="*/ 5 h 8"/>
              <a:gd name="T88" fmla="*/ 6 w 9"/>
              <a:gd name="T89" fmla="*/ 4 h 8"/>
              <a:gd name="T90" fmla="*/ 7 w 9"/>
              <a:gd name="T91" fmla="*/ 4 h 8"/>
              <a:gd name="T92" fmla="*/ 6 w 9"/>
              <a:gd name="T93" fmla="*/ 3 h 8"/>
              <a:gd name="T94" fmla="*/ 6 w 9"/>
              <a:gd name="T95" fmla="*/ 3 h 8"/>
              <a:gd name="T96" fmla="*/ 6 w 9"/>
              <a:gd name="T97" fmla="*/ 3 h 8"/>
              <a:gd name="T98" fmla="*/ 5 w 9"/>
              <a:gd name="T99" fmla="*/ 3 h 8"/>
              <a:gd name="T100" fmla="*/ 4 w 9"/>
              <a:gd name="T101" fmla="*/ 3 h 8"/>
              <a:gd name="T102" fmla="*/ 4 w 9"/>
              <a:gd name="T103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" h="8">
                <a:moveTo>
                  <a:pt x="4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4"/>
                  <a:pt x="3" y="4"/>
                  <a:pt x="3" y="4"/>
                </a:cubicBezTo>
                <a:cubicBezTo>
                  <a:pt x="4" y="5"/>
                  <a:pt x="4" y="5"/>
                  <a:pt x="4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7" y="7"/>
                  <a:pt x="7" y="7"/>
                  <a:pt x="7" y="7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7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6" y="5"/>
                  <a:pt x="6" y="5"/>
                </a:cubicBezTo>
                <a:cubicBezTo>
                  <a:pt x="7" y="5"/>
                  <a:pt x="7" y="5"/>
                  <a:pt x="7" y="5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5" y="3"/>
                  <a:pt x="5" y="3"/>
                </a:cubicBezTo>
                <a:cubicBezTo>
                  <a:pt x="5" y="3"/>
                  <a:pt x="4" y="3"/>
                  <a:pt x="4" y="3"/>
                </a:cubicBezTo>
                <a:cubicBezTo>
                  <a:pt x="4" y="2"/>
                  <a:pt x="4" y="2"/>
                  <a:pt x="4" y="2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28" name="Freeform 154">
            <a:extLst>
              <a:ext uri="{FF2B5EF4-FFF2-40B4-BE49-F238E27FC236}">
                <a16:creationId xmlns:a16="http://schemas.microsoft.com/office/drawing/2014/main" id="{A549678E-1B93-4E29-8421-5427F86FA25C}"/>
              </a:ext>
            </a:extLst>
          </p:cNvPr>
          <p:cNvSpPr>
            <a:spLocks/>
          </p:cNvSpPr>
          <p:nvPr userDrawn="1"/>
        </p:nvSpPr>
        <p:spPr bwMode="auto">
          <a:xfrm>
            <a:off x="4706541" y="3390900"/>
            <a:ext cx="9525" cy="14288"/>
          </a:xfrm>
          <a:custGeom>
            <a:avLst/>
            <a:gdLst>
              <a:gd name="T0" fmla="*/ 4 w 8"/>
              <a:gd name="T1" fmla="*/ 5 h 9"/>
              <a:gd name="T2" fmla="*/ 4 w 8"/>
              <a:gd name="T3" fmla="*/ 0 h 9"/>
              <a:gd name="T4" fmla="*/ 4 w 8"/>
              <a:gd name="T5" fmla="*/ 0 h 9"/>
              <a:gd name="T6" fmla="*/ 0 w 8"/>
              <a:gd name="T7" fmla="*/ 5 h 9"/>
              <a:gd name="T8" fmla="*/ 0 w 8"/>
              <a:gd name="T9" fmla="*/ 5 h 9"/>
              <a:gd name="T10" fmla="*/ 4 w 8"/>
              <a:gd name="T11" fmla="*/ 5 h 9"/>
              <a:gd name="T12" fmla="*/ 4 w 8"/>
              <a:gd name="T13" fmla="*/ 9 h 9"/>
              <a:gd name="T14" fmla="*/ 4 w 8"/>
              <a:gd name="T15" fmla="*/ 9 h 9"/>
              <a:gd name="T16" fmla="*/ 4 w 8"/>
              <a:gd name="T17" fmla="*/ 9 h 9"/>
              <a:gd name="T18" fmla="*/ 8 w 8"/>
              <a:gd name="T19" fmla="*/ 9 h 9"/>
              <a:gd name="T20" fmla="*/ 4 w 8"/>
              <a:gd name="T21" fmla="*/ 5 h 9"/>
              <a:gd name="T22" fmla="*/ 4 w 8"/>
              <a:gd name="T23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" h="9">
                <a:moveTo>
                  <a:pt x="4" y="5"/>
                </a:moveTo>
                <a:lnTo>
                  <a:pt x="4" y="0"/>
                </a:lnTo>
                <a:lnTo>
                  <a:pt x="4" y="0"/>
                </a:lnTo>
                <a:lnTo>
                  <a:pt x="0" y="5"/>
                </a:lnTo>
                <a:lnTo>
                  <a:pt x="0" y="5"/>
                </a:lnTo>
                <a:lnTo>
                  <a:pt x="4" y="5"/>
                </a:lnTo>
                <a:lnTo>
                  <a:pt x="4" y="9"/>
                </a:lnTo>
                <a:lnTo>
                  <a:pt x="4" y="9"/>
                </a:lnTo>
                <a:lnTo>
                  <a:pt x="4" y="9"/>
                </a:lnTo>
                <a:lnTo>
                  <a:pt x="8" y="9"/>
                </a:lnTo>
                <a:lnTo>
                  <a:pt x="4" y="5"/>
                </a:lnTo>
                <a:lnTo>
                  <a:pt x="4" y="5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29" name="Freeform 155">
            <a:extLst>
              <a:ext uri="{FF2B5EF4-FFF2-40B4-BE49-F238E27FC236}">
                <a16:creationId xmlns:a16="http://schemas.microsoft.com/office/drawing/2014/main" id="{A8B72D7B-9F31-4134-903F-2D5EF8CE1D3E}"/>
              </a:ext>
            </a:extLst>
          </p:cNvPr>
          <p:cNvSpPr>
            <a:spLocks/>
          </p:cNvSpPr>
          <p:nvPr userDrawn="1"/>
        </p:nvSpPr>
        <p:spPr bwMode="auto">
          <a:xfrm>
            <a:off x="4701779" y="3370263"/>
            <a:ext cx="9525" cy="14288"/>
          </a:xfrm>
          <a:custGeom>
            <a:avLst/>
            <a:gdLst>
              <a:gd name="T0" fmla="*/ 1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1 h 2"/>
              <a:gd name="T8" fmla="*/ 2 w 2"/>
              <a:gd name="T9" fmla="*/ 1 h 2"/>
              <a:gd name="T10" fmla="*/ 1 w 2"/>
              <a:gd name="T11" fmla="*/ 1 h 2"/>
              <a:gd name="T12" fmla="*/ 2 w 2"/>
              <a:gd name="T13" fmla="*/ 0 h 2"/>
              <a:gd name="T14" fmla="*/ 1 w 2"/>
              <a:gd name="T15" fmla="*/ 0 h 2"/>
              <a:gd name="T16" fmla="*/ 1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1 h 2"/>
              <a:gd name="T24" fmla="*/ 0 w 2"/>
              <a:gd name="T25" fmla="*/ 1 h 2"/>
              <a:gd name="T26" fmla="*/ 0 w 2"/>
              <a:gd name="T27" fmla="*/ 1 h 2"/>
              <a:gd name="T28" fmla="*/ 1 w 2"/>
              <a:gd name="T29" fmla="*/ 1 h 2"/>
              <a:gd name="T30" fmla="*/ 1 w 2"/>
              <a:gd name="T31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" h="2">
                <a:moveTo>
                  <a:pt x="1" y="2"/>
                </a:move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lnTo>
                  <a:pt x="1" y="2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30" name="Freeform 156">
            <a:extLst>
              <a:ext uri="{FF2B5EF4-FFF2-40B4-BE49-F238E27FC236}">
                <a16:creationId xmlns:a16="http://schemas.microsoft.com/office/drawing/2014/main" id="{2BF4698B-EBD2-47BA-A23D-739C3468707B}"/>
              </a:ext>
            </a:extLst>
          </p:cNvPr>
          <p:cNvSpPr>
            <a:spLocks/>
          </p:cNvSpPr>
          <p:nvPr userDrawn="1"/>
        </p:nvSpPr>
        <p:spPr bwMode="auto">
          <a:xfrm>
            <a:off x="4706541" y="3341688"/>
            <a:ext cx="4763" cy="14288"/>
          </a:xfrm>
          <a:custGeom>
            <a:avLst/>
            <a:gdLst>
              <a:gd name="T0" fmla="*/ 0 w 1"/>
              <a:gd name="T1" fmla="*/ 2 h 2"/>
              <a:gd name="T2" fmla="*/ 1 w 1"/>
              <a:gd name="T3" fmla="*/ 2 h 2"/>
              <a:gd name="T4" fmla="*/ 1 w 1"/>
              <a:gd name="T5" fmla="*/ 2 h 2"/>
              <a:gd name="T6" fmla="*/ 1 w 1"/>
              <a:gd name="T7" fmla="*/ 2 h 2"/>
              <a:gd name="T8" fmla="*/ 1 w 1"/>
              <a:gd name="T9" fmla="*/ 1 h 2"/>
              <a:gd name="T10" fmla="*/ 1 w 1"/>
              <a:gd name="T11" fmla="*/ 1 h 2"/>
              <a:gd name="T12" fmla="*/ 1 w 1"/>
              <a:gd name="T13" fmla="*/ 1 h 2"/>
              <a:gd name="T14" fmla="*/ 0 w 1"/>
              <a:gd name="T15" fmla="*/ 2 h 2"/>
              <a:gd name="T16" fmla="*/ 0 w 1"/>
              <a:gd name="T17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" h="2">
                <a:moveTo>
                  <a:pt x="0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0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31" name="Freeform 157">
            <a:extLst>
              <a:ext uri="{FF2B5EF4-FFF2-40B4-BE49-F238E27FC236}">
                <a16:creationId xmlns:a16="http://schemas.microsoft.com/office/drawing/2014/main" id="{DB9C4846-1EFC-4980-960B-3DD52762A811}"/>
              </a:ext>
            </a:extLst>
          </p:cNvPr>
          <p:cNvSpPr>
            <a:spLocks/>
          </p:cNvSpPr>
          <p:nvPr userDrawn="1"/>
        </p:nvSpPr>
        <p:spPr bwMode="auto">
          <a:xfrm>
            <a:off x="4827985" y="3405188"/>
            <a:ext cx="9525" cy="14288"/>
          </a:xfrm>
          <a:custGeom>
            <a:avLst/>
            <a:gdLst>
              <a:gd name="T0" fmla="*/ 0 w 8"/>
              <a:gd name="T1" fmla="*/ 0 h 9"/>
              <a:gd name="T2" fmla="*/ 4 w 8"/>
              <a:gd name="T3" fmla="*/ 0 h 9"/>
              <a:gd name="T4" fmla="*/ 4 w 8"/>
              <a:gd name="T5" fmla="*/ 0 h 9"/>
              <a:gd name="T6" fmla="*/ 8 w 8"/>
              <a:gd name="T7" fmla="*/ 4 h 9"/>
              <a:gd name="T8" fmla="*/ 8 w 8"/>
              <a:gd name="T9" fmla="*/ 4 h 9"/>
              <a:gd name="T10" fmla="*/ 8 w 8"/>
              <a:gd name="T11" fmla="*/ 9 h 9"/>
              <a:gd name="T12" fmla="*/ 8 w 8"/>
              <a:gd name="T13" fmla="*/ 9 h 9"/>
              <a:gd name="T14" fmla="*/ 4 w 8"/>
              <a:gd name="T15" fmla="*/ 4 h 9"/>
              <a:gd name="T16" fmla="*/ 4 w 8"/>
              <a:gd name="T17" fmla="*/ 4 h 9"/>
              <a:gd name="T18" fmla="*/ 4 w 8"/>
              <a:gd name="T19" fmla="*/ 0 h 9"/>
              <a:gd name="T20" fmla="*/ 0 w 8"/>
              <a:gd name="T2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9">
                <a:moveTo>
                  <a:pt x="0" y="0"/>
                </a:moveTo>
                <a:lnTo>
                  <a:pt x="4" y="0"/>
                </a:lnTo>
                <a:lnTo>
                  <a:pt x="4" y="0"/>
                </a:lnTo>
                <a:lnTo>
                  <a:pt x="8" y="4"/>
                </a:lnTo>
                <a:lnTo>
                  <a:pt x="8" y="4"/>
                </a:lnTo>
                <a:lnTo>
                  <a:pt x="8" y="9"/>
                </a:lnTo>
                <a:lnTo>
                  <a:pt x="8" y="9"/>
                </a:lnTo>
                <a:lnTo>
                  <a:pt x="4" y="4"/>
                </a:lnTo>
                <a:lnTo>
                  <a:pt x="4" y="4"/>
                </a:lnTo>
                <a:lnTo>
                  <a:pt x="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32" name="Freeform 158">
            <a:extLst>
              <a:ext uri="{FF2B5EF4-FFF2-40B4-BE49-F238E27FC236}">
                <a16:creationId xmlns:a16="http://schemas.microsoft.com/office/drawing/2014/main" id="{51CAED9A-1D38-420B-B934-FB481692865B}"/>
              </a:ext>
            </a:extLst>
          </p:cNvPr>
          <p:cNvSpPr>
            <a:spLocks/>
          </p:cNvSpPr>
          <p:nvPr userDrawn="1"/>
        </p:nvSpPr>
        <p:spPr bwMode="auto">
          <a:xfrm>
            <a:off x="4837510" y="3419475"/>
            <a:ext cx="5954" cy="6350"/>
          </a:xfrm>
          <a:custGeom>
            <a:avLst/>
            <a:gdLst>
              <a:gd name="T0" fmla="*/ 0 w 5"/>
              <a:gd name="T1" fmla="*/ 0 h 4"/>
              <a:gd name="T2" fmla="*/ 0 w 5"/>
              <a:gd name="T3" fmla="*/ 4 h 4"/>
              <a:gd name="T4" fmla="*/ 5 w 5"/>
              <a:gd name="T5" fmla="*/ 4 h 4"/>
              <a:gd name="T6" fmla="*/ 5 w 5"/>
              <a:gd name="T7" fmla="*/ 4 h 4"/>
              <a:gd name="T8" fmla="*/ 5 w 5"/>
              <a:gd name="T9" fmla="*/ 4 h 4"/>
              <a:gd name="T10" fmla="*/ 5 w 5"/>
              <a:gd name="T11" fmla="*/ 0 h 4"/>
              <a:gd name="T12" fmla="*/ 0 w 5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4">
                <a:moveTo>
                  <a:pt x="0" y="0"/>
                </a:moveTo>
                <a:lnTo>
                  <a:pt x="0" y="4"/>
                </a:ln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33" name="Freeform 159">
            <a:extLst>
              <a:ext uri="{FF2B5EF4-FFF2-40B4-BE49-F238E27FC236}">
                <a16:creationId xmlns:a16="http://schemas.microsoft.com/office/drawing/2014/main" id="{3EA330BD-F903-4503-AC71-3D1D2007F0FD}"/>
              </a:ext>
            </a:extLst>
          </p:cNvPr>
          <p:cNvSpPr>
            <a:spLocks/>
          </p:cNvSpPr>
          <p:nvPr userDrawn="1"/>
        </p:nvSpPr>
        <p:spPr bwMode="auto">
          <a:xfrm>
            <a:off x="4843463" y="3448050"/>
            <a:ext cx="4763" cy="6350"/>
          </a:xfrm>
          <a:custGeom>
            <a:avLst/>
            <a:gdLst>
              <a:gd name="T0" fmla="*/ 0 w 4"/>
              <a:gd name="T1" fmla="*/ 4 h 4"/>
              <a:gd name="T2" fmla="*/ 4 w 4"/>
              <a:gd name="T3" fmla="*/ 0 h 4"/>
              <a:gd name="T4" fmla="*/ 0 w 4"/>
              <a:gd name="T5" fmla="*/ 0 h 4"/>
              <a:gd name="T6" fmla="*/ 0 w 4"/>
              <a:gd name="T7" fmla="*/ 0 h 4"/>
              <a:gd name="T8" fmla="*/ 0 w 4"/>
              <a:gd name="T9" fmla="*/ 4 h 4"/>
              <a:gd name="T10" fmla="*/ 0 w 4"/>
              <a:gd name="T11" fmla="*/ 4 h 4"/>
              <a:gd name="T12" fmla="*/ 0 w 4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4">
                <a:moveTo>
                  <a:pt x="0" y="4"/>
                </a:move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34" name="Freeform 160">
            <a:extLst>
              <a:ext uri="{FF2B5EF4-FFF2-40B4-BE49-F238E27FC236}">
                <a16:creationId xmlns:a16="http://schemas.microsoft.com/office/drawing/2014/main" id="{73A97A58-C358-411F-A805-3D910F2769A0}"/>
              </a:ext>
            </a:extLst>
          </p:cNvPr>
          <p:cNvSpPr>
            <a:spLocks/>
          </p:cNvSpPr>
          <p:nvPr userDrawn="1"/>
        </p:nvSpPr>
        <p:spPr bwMode="auto">
          <a:xfrm>
            <a:off x="4726782" y="2439988"/>
            <a:ext cx="166688" cy="147638"/>
          </a:xfrm>
          <a:custGeom>
            <a:avLst/>
            <a:gdLst>
              <a:gd name="T0" fmla="*/ 3 w 33"/>
              <a:gd name="T1" fmla="*/ 10 h 21"/>
              <a:gd name="T2" fmla="*/ 6 w 33"/>
              <a:gd name="T3" fmla="*/ 11 h 21"/>
              <a:gd name="T4" fmla="*/ 8 w 33"/>
              <a:gd name="T5" fmla="*/ 11 h 21"/>
              <a:gd name="T6" fmla="*/ 10 w 33"/>
              <a:gd name="T7" fmla="*/ 13 h 21"/>
              <a:gd name="T8" fmla="*/ 10 w 33"/>
              <a:gd name="T9" fmla="*/ 15 h 21"/>
              <a:gd name="T10" fmla="*/ 9 w 33"/>
              <a:gd name="T11" fmla="*/ 17 h 21"/>
              <a:gd name="T12" fmla="*/ 12 w 33"/>
              <a:gd name="T13" fmla="*/ 17 h 21"/>
              <a:gd name="T14" fmla="*/ 14 w 33"/>
              <a:gd name="T15" fmla="*/ 18 h 21"/>
              <a:gd name="T16" fmla="*/ 15 w 33"/>
              <a:gd name="T17" fmla="*/ 21 h 21"/>
              <a:gd name="T18" fmla="*/ 18 w 33"/>
              <a:gd name="T19" fmla="*/ 21 h 21"/>
              <a:gd name="T20" fmla="*/ 20 w 33"/>
              <a:gd name="T21" fmla="*/ 20 h 21"/>
              <a:gd name="T22" fmla="*/ 23 w 33"/>
              <a:gd name="T23" fmla="*/ 19 h 21"/>
              <a:gd name="T24" fmla="*/ 24 w 33"/>
              <a:gd name="T25" fmla="*/ 18 h 21"/>
              <a:gd name="T26" fmla="*/ 26 w 33"/>
              <a:gd name="T27" fmla="*/ 18 h 21"/>
              <a:gd name="T28" fmla="*/ 27 w 33"/>
              <a:gd name="T29" fmla="*/ 16 h 21"/>
              <a:gd name="T30" fmla="*/ 27 w 33"/>
              <a:gd name="T31" fmla="*/ 14 h 21"/>
              <a:gd name="T32" fmla="*/ 29 w 33"/>
              <a:gd name="T33" fmla="*/ 12 h 21"/>
              <a:gd name="T34" fmla="*/ 31 w 33"/>
              <a:gd name="T35" fmla="*/ 11 h 21"/>
              <a:gd name="T36" fmla="*/ 32 w 33"/>
              <a:gd name="T37" fmla="*/ 10 h 21"/>
              <a:gd name="T38" fmla="*/ 32 w 33"/>
              <a:gd name="T39" fmla="*/ 9 h 21"/>
              <a:gd name="T40" fmla="*/ 33 w 33"/>
              <a:gd name="T41" fmla="*/ 7 h 21"/>
              <a:gd name="T42" fmla="*/ 31 w 33"/>
              <a:gd name="T43" fmla="*/ 6 h 21"/>
              <a:gd name="T44" fmla="*/ 30 w 33"/>
              <a:gd name="T45" fmla="*/ 5 h 21"/>
              <a:gd name="T46" fmla="*/ 29 w 33"/>
              <a:gd name="T47" fmla="*/ 4 h 21"/>
              <a:gd name="T48" fmla="*/ 27 w 33"/>
              <a:gd name="T49" fmla="*/ 3 h 21"/>
              <a:gd name="T50" fmla="*/ 26 w 33"/>
              <a:gd name="T51" fmla="*/ 3 h 21"/>
              <a:gd name="T52" fmla="*/ 25 w 33"/>
              <a:gd name="T53" fmla="*/ 2 h 21"/>
              <a:gd name="T54" fmla="*/ 24 w 33"/>
              <a:gd name="T55" fmla="*/ 2 h 21"/>
              <a:gd name="T56" fmla="*/ 23 w 33"/>
              <a:gd name="T57" fmla="*/ 1 h 21"/>
              <a:gd name="T58" fmla="*/ 22 w 33"/>
              <a:gd name="T59" fmla="*/ 0 h 21"/>
              <a:gd name="T60" fmla="*/ 21 w 33"/>
              <a:gd name="T61" fmla="*/ 1 h 21"/>
              <a:gd name="T62" fmla="*/ 20 w 33"/>
              <a:gd name="T63" fmla="*/ 1 h 21"/>
              <a:gd name="T64" fmla="*/ 18 w 33"/>
              <a:gd name="T65" fmla="*/ 1 h 21"/>
              <a:gd name="T66" fmla="*/ 16 w 33"/>
              <a:gd name="T67" fmla="*/ 1 h 21"/>
              <a:gd name="T68" fmla="*/ 14 w 33"/>
              <a:gd name="T69" fmla="*/ 1 h 21"/>
              <a:gd name="T70" fmla="*/ 13 w 33"/>
              <a:gd name="T71" fmla="*/ 1 h 21"/>
              <a:gd name="T72" fmla="*/ 11 w 33"/>
              <a:gd name="T73" fmla="*/ 1 h 21"/>
              <a:gd name="T74" fmla="*/ 9 w 33"/>
              <a:gd name="T75" fmla="*/ 1 h 21"/>
              <a:gd name="T76" fmla="*/ 8 w 33"/>
              <a:gd name="T77" fmla="*/ 1 h 21"/>
              <a:gd name="T78" fmla="*/ 6 w 33"/>
              <a:gd name="T79" fmla="*/ 1 h 21"/>
              <a:gd name="T80" fmla="*/ 4 w 33"/>
              <a:gd name="T81" fmla="*/ 1 h 21"/>
              <a:gd name="T82" fmla="*/ 3 w 33"/>
              <a:gd name="T83" fmla="*/ 2 h 21"/>
              <a:gd name="T84" fmla="*/ 2 w 33"/>
              <a:gd name="T85" fmla="*/ 2 h 21"/>
              <a:gd name="T86" fmla="*/ 1 w 33"/>
              <a:gd name="T87" fmla="*/ 2 h 21"/>
              <a:gd name="T88" fmla="*/ 0 w 33"/>
              <a:gd name="T89" fmla="*/ 3 h 21"/>
              <a:gd name="T90" fmla="*/ 0 w 33"/>
              <a:gd name="T91" fmla="*/ 4 h 21"/>
              <a:gd name="T92" fmla="*/ 0 w 33"/>
              <a:gd name="T93" fmla="*/ 5 h 21"/>
              <a:gd name="T94" fmla="*/ 1 w 33"/>
              <a:gd name="T95" fmla="*/ 6 h 21"/>
              <a:gd name="T96" fmla="*/ 1 w 33"/>
              <a:gd name="T97" fmla="*/ 7 h 21"/>
              <a:gd name="T98" fmla="*/ 1 w 33"/>
              <a:gd name="T99" fmla="*/ 8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3" h="21">
                <a:moveTo>
                  <a:pt x="1" y="9"/>
                </a:moveTo>
                <a:cubicBezTo>
                  <a:pt x="3" y="10"/>
                  <a:pt x="3" y="10"/>
                  <a:pt x="3" y="10"/>
                </a:cubicBezTo>
                <a:cubicBezTo>
                  <a:pt x="5" y="11"/>
                  <a:pt x="5" y="11"/>
                  <a:pt x="5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8" y="11"/>
                  <a:pt x="8" y="11"/>
                  <a:pt x="8" y="11"/>
                </a:cubicBezTo>
                <a:cubicBezTo>
                  <a:pt x="10" y="12"/>
                  <a:pt x="10" y="12"/>
                  <a:pt x="10" y="12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7"/>
                  <a:pt x="9" y="17"/>
                  <a:pt x="9" y="17"/>
                </a:cubicBezTo>
                <a:cubicBezTo>
                  <a:pt x="11" y="17"/>
                  <a:pt x="11" y="17"/>
                  <a:pt x="11" y="17"/>
                </a:cubicBezTo>
                <a:cubicBezTo>
                  <a:pt x="12" y="17"/>
                  <a:pt x="12" y="17"/>
                  <a:pt x="12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8"/>
                  <a:pt x="14" y="18"/>
                  <a:pt x="14" y="18"/>
                </a:cubicBezTo>
                <a:cubicBezTo>
                  <a:pt x="14" y="18"/>
                  <a:pt x="14" y="19"/>
                  <a:pt x="14" y="19"/>
                </a:cubicBezTo>
                <a:cubicBezTo>
                  <a:pt x="15" y="21"/>
                  <a:pt x="15" y="21"/>
                  <a:pt x="15" y="21"/>
                </a:cubicBezTo>
                <a:cubicBezTo>
                  <a:pt x="16" y="21"/>
                  <a:pt x="16" y="21"/>
                  <a:pt x="16" y="21"/>
                </a:cubicBezTo>
                <a:cubicBezTo>
                  <a:pt x="18" y="21"/>
                  <a:pt x="18" y="21"/>
                  <a:pt x="18" y="21"/>
                </a:cubicBezTo>
                <a:cubicBezTo>
                  <a:pt x="19" y="20"/>
                  <a:pt x="19" y="20"/>
                  <a:pt x="19" y="20"/>
                </a:cubicBezTo>
                <a:cubicBezTo>
                  <a:pt x="20" y="20"/>
                  <a:pt x="20" y="20"/>
                  <a:pt x="20" y="20"/>
                </a:cubicBezTo>
                <a:cubicBezTo>
                  <a:pt x="22" y="20"/>
                  <a:pt x="22" y="20"/>
                  <a:pt x="22" y="20"/>
                </a:cubicBezTo>
                <a:cubicBezTo>
                  <a:pt x="23" y="19"/>
                  <a:pt x="23" y="19"/>
                  <a:pt x="23" y="19"/>
                </a:cubicBezTo>
                <a:cubicBezTo>
                  <a:pt x="23" y="18"/>
                  <a:pt x="23" y="18"/>
                  <a:pt x="23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5" y="18"/>
                  <a:pt x="25" y="18"/>
                  <a:pt x="25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6" y="17"/>
                  <a:pt x="27" y="16"/>
                  <a:pt x="27" y="16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8" y="13"/>
                  <a:pt x="28" y="13"/>
                  <a:pt x="28" y="13"/>
                </a:cubicBezTo>
                <a:cubicBezTo>
                  <a:pt x="29" y="12"/>
                  <a:pt x="29" y="12"/>
                  <a:pt x="29" y="12"/>
                </a:cubicBezTo>
                <a:cubicBezTo>
                  <a:pt x="30" y="12"/>
                  <a:pt x="30" y="12"/>
                  <a:pt x="30" y="12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0"/>
                  <a:pt x="31" y="10"/>
                  <a:pt x="31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2" y="10"/>
                  <a:pt x="33" y="10"/>
                  <a:pt x="33" y="10"/>
                </a:cubicBezTo>
                <a:cubicBezTo>
                  <a:pt x="33" y="9"/>
                  <a:pt x="32" y="9"/>
                  <a:pt x="32" y="9"/>
                </a:cubicBezTo>
                <a:cubicBezTo>
                  <a:pt x="32" y="7"/>
                  <a:pt x="32" y="7"/>
                  <a:pt x="32" y="7"/>
                </a:cubicBezTo>
                <a:cubicBezTo>
                  <a:pt x="33" y="7"/>
                  <a:pt x="33" y="7"/>
                  <a:pt x="33" y="7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6"/>
                  <a:pt x="31" y="6"/>
                  <a:pt x="31" y="6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8" y="3"/>
                  <a:pt x="28" y="3"/>
                  <a:pt x="28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5" y="2"/>
                  <a:pt x="25" y="2"/>
                  <a:pt x="25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0"/>
                  <a:pt x="23" y="0"/>
                  <a:pt x="23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1" y="1"/>
                  <a:pt x="21" y="1"/>
                  <a:pt x="21" y="1"/>
                </a:cubicBezTo>
                <a:cubicBezTo>
                  <a:pt x="20" y="1"/>
                  <a:pt x="20" y="1"/>
                  <a:pt x="20" y="1"/>
                </a:cubicBezTo>
                <a:cubicBezTo>
                  <a:pt x="20" y="1"/>
                  <a:pt x="20" y="1"/>
                  <a:pt x="20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1"/>
                  <a:pt x="9" y="1"/>
                  <a:pt x="9" y="1"/>
                </a:cubicBez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8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2"/>
                  <a:pt x="3" y="2"/>
                  <a:pt x="3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9"/>
                  <a:pt x="1" y="9"/>
                  <a:pt x="1" y="9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35" name="Freeform 161">
            <a:extLst>
              <a:ext uri="{FF2B5EF4-FFF2-40B4-BE49-F238E27FC236}">
                <a16:creationId xmlns:a16="http://schemas.microsoft.com/office/drawing/2014/main" id="{AFB03A56-DCA1-473F-9F4E-8AD81DD2C616}"/>
              </a:ext>
            </a:extLst>
          </p:cNvPr>
          <p:cNvSpPr>
            <a:spLocks/>
          </p:cNvSpPr>
          <p:nvPr userDrawn="1"/>
        </p:nvSpPr>
        <p:spPr bwMode="auto">
          <a:xfrm>
            <a:off x="4726783" y="2347913"/>
            <a:ext cx="213122" cy="141288"/>
          </a:xfrm>
          <a:custGeom>
            <a:avLst/>
            <a:gdLst>
              <a:gd name="T0" fmla="*/ 1 w 42"/>
              <a:gd name="T1" fmla="*/ 15 h 20"/>
              <a:gd name="T2" fmla="*/ 2 w 42"/>
              <a:gd name="T3" fmla="*/ 15 h 20"/>
              <a:gd name="T4" fmla="*/ 4 w 42"/>
              <a:gd name="T5" fmla="*/ 14 h 20"/>
              <a:gd name="T6" fmla="*/ 7 w 42"/>
              <a:gd name="T7" fmla="*/ 14 h 20"/>
              <a:gd name="T8" fmla="*/ 9 w 42"/>
              <a:gd name="T9" fmla="*/ 14 h 20"/>
              <a:gd name="T10" fmla="*/ 12 w 42"/>
              <a:gd name="T11" fmla="*/ 14 h 20"/>
              <a:gd name="T12" fmla="*/ 14 w 42"/>
              <a:gd name="T13" fmla="*/ 14 h 20"/>
              <a:gd name="T14" fmla="*/ 17 w 42"/>
              <a:gd name="T15" fmla="*/ 14 h 20"/>
              <a:gd name="T16" fmla="*/ 20 w 42"/>
              <a:gd name="T17" fmla="*/ 14 h 20"/>
              <a:gd name="T18" fmla="*/ 22 w 42"/>
              <a:gd name="T19" fmla="*/ 13 h 20"/>
              <a:gd name="T20" fmla="*/ 23 w 42"/>
              <a:gd name="T21" fmla="*/ 14 h 20"/>
              <a:gd name="T22" fmla="*/ 24 w 42"/>
              <a:gd name="T23" fmla="*/ 15 h 20"/>
              <a:gd name="T24" fmla="*/ 26 w 42"/>
              <a:gd name="T25" fmla="*/ 16 h 20"/>
              <a:gd name="T26" fmla="*/ 28 w 42"/>
              <a:gd name="T27" fmla="*/ 16 h 20"/>
              <a:gd name="T28" fmla="*/ 30 w 42"/>
              <a:gd name="T29" fmla="*/ 18 h 20"/>
              <a:gd name="T30" fmla="*/ 31 w 42"/>
              <a:gd name="T31" fmla="*/ 19 h 20"/>
              <a:gd name="T32" fmla="*/ 35 w 42"/>
              <a:gd name="T33" fmla="*/ 18 h 20"/>
              <a:gd name="T34" fmla="*/ 39 w 42"/>
              <a:gd name="T35" fmla="*/ 17 h 20"/>
              <a:gd name="T36" fmla="*/ 41 w 42"/>
              <a:gd name="T37" fmla="*/ 16 h 20"/>
              <a:gd name="T38" fmla="*/ 42 w 42"/>
              <a:gd name="T39" fmla="*/ 14 h 20"/>
              <a:gd name="T40" fmla="*/ 41 w 42"/>
              <a:gd name="T41" fmla="*/ 12 h 20"/>
              <a:gd name="T42" fmla="*/ 40 w 42"/>
              <a:gd name="T43" fmla="*/ 11 h 20"/>
              <a:gd name="T44" fmla="*/ 39 w 42"/>
              <a:gd name="T45" fmla="*/ 10 h 20"/>
              <a:gd name="T46" fmla="*/ 39 w 42"/>
              <a:gd name="T47" fmla="*/ 8 h 20"/>
              <a:gd name="T48" fmla="*/ 39 w 42"/>
              <a:gd name="T49" fmla="*/ 5 h 20"/>
              <a:gd name="T50" fmla="*/ 36 w 42"/>
              <a:gd name="T51" fmla="*/ 4 h 20"/>
              <a:gd name="T52" fmla="*/ 33 w 42"/>
              <a:gd name="T53" fmla="*/ 4 h 20"/>
              <a:gd name="T54" fmla="*/ 30 w 42"/>
              <a:gd name="T55" fmla="*/ 2 h 20"/>
              <a:gd name="T56" fmla="*/ 26 w 42"/>
              <a:gd name="T57" fmla="*/ 0 h 20"/>
              <a:gd name="T58" fmla="*/ 22 w 42"/>
              <a:gd name="T59" fmla="*/ 0 h 20"/>
              <a:gd name="T60" fmla="*/ 20 w 42"/>
              <a:gd name="T61" fmla="*/ 1 h 20"/>
              <a:gd name="T62" fmla="*/ 19 w 42"/>
              <a:gd name="T63" fmla="*/ 3 h 20"/>
              <a:gd name="T64" fmla="*/ 20 w 42"/>
              <a:gd name="T65" fmla="*/ 6 h 20"/>
              <a:gd name="T66" fmla="*/ 18 w 42"/>
              <a:gd name="T67" fmla="*/ 7 h 20"/>
              <a:gd name="T68" fmla="*/ 16 w 42"/>
              <a:gd name="T69" fmla="*/ 8 h 20"/>
              <a:gd name="T70" fmla="*/ 14 w 42"/>
              <a:gd name="T71" fmla="*/ 8 h 20"/>
              <a:gd name="T72" fmla="*/ 12 w 42"/>
              <a:gd name="T73" fmla="*/ 6 h 20"/>
              <a:gd name="T74" fmla="*/ 10 w 42"/>
              <a:gd name="T75" fmla="*/ 4 h 20"/>
              <a:gd name="T76" fmla="*/ 9 w 42"/>
              <a:gd name="T77" fmla="*/ 3 h 20"/>
              <a:gd name="T78" fmla="*/ 7 w 42"/>
              <a:gd name="T79" fmla="*/ 2 h 20"/>
              <a:gd name="T80" fmla="*/ 5 w 42"/>
              <a:gd name="T81" fmla="*/ 3 h 20"/>
              <a:gd name="T82" fmla="*/ 3 w 42"/>
              <a:gd name="T83" fmla="*/ 4 h 20"/>
              <a:gd name="T84" fmla="*/ 2 w 42"/>
              <a:gd name="T85" fmla="*/ 6 h 20"/>
              <a:gd name="T86" fmla="*/ 2 w 42"/>
              <a:gd name="T87" fmla="*/ 8 h 20"/>
              <a:gd name="T88" fmla="*/ 0 w 42"/>
              <a:gd name="T89" fmla="*/ 10 h 20"/>
              <a:gd name="T90" fmla="*/ 0 w 42"/>
              <a:gd name="T91" fmla="*/ 12 h 20"/>
              <a:gd name="T92" fmla="*/ 0 w 42"/>
              <a:gd name="T93" fmla="*/ 15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2" h="20"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6" y="14"/>
                  <a:pt x="16" y="14"/>
                  <a:pt x="16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9" y="14"/>
                  <a:pt x="19" y="14"/>
                  <a:pt x="19" y="14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4"/>
                  <a:pt x="20" y="14"/>
                  <a:pt x="20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3"/>
                  <a:pt x="22" y="13"/>
                  <a:pt x="22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4"/>
                  <a:pt x="23" y="14"/>
                  <a:pt x="23" y="14"/>
                </a:cubicBezTo>
                <a:cubicBezTo>
                  <a:pt x="23" y="14"/>
                  <a:pt x="23" y="14"/>
                  <a:pt x="23" y="14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6" y="16"/>
                  <a:pt x="26" y="16"/>
                  <a:pt x="26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17"/>
                  <a:pt x="29" y="17"/>
                  <a:pt x="29" y="17"/>
                </a:cubicBezTo>
                <a:cubicBezTo>
                  <a:pt x="30" y="18"/>
                  <a:pt x="30" y="18"/>
                  <a:pt x="30" y="18"/>
                </a:cubicBezTo>
                <a:cubicBezTo>
                  <a:pt x="30" y="18"/>
                  <a:pt x="30" y="18"/>
                  <a:pt x="30" y="18"/>
                </a:cubicBezTo>
                <a:cubicBezTo>
                  <a:pt x="31" y="19"/>
                  <a:pt x="31" y="19"/>
                  <a:pt x="31" y="19"/>
                </a:cubicBezTo>
                <a:cubicBezTo>
                  <a:pt x="31" y="19"/>
                  <a:pt x="31" y="19"/>
                  <a:pt x="31" y="19"/>
                </a:cubicBezTo>
                <a:cubicBezTo>
                  <a:pt x="33" y="20"/>
                  <a:pt x="33" y="20"/>
                  <a:pt x="33" y="20"/>
                </a:cubicBezTo>
                <a:cubicBezTo>
                  <a:pt x="33" y="19"/>
                  <a:pt x="33" y="19"/>
                  <a:pt x="33" y="19"/>
                </a:cubicBezTo>
                <a:cubicBezTo>
                  <a:pt x="33" y="19"/>
                  <a:pt x="34" y="18"/>
                  <a:pt x="35" y="18"/>
                </a:cubicBezTo>
                <a:cubicBezTo>
                  <a:pt x="36" y="18"/>
                  <a:pt x="36" y="18"/>
                  <a:pt x="37" y="18"/>
                </a:cubicBezTo>
                <a:cubicBezTo>
                  <a:pt x="37" y="18"/>
                  <a:pt x="38" y="18"/>
                  <a:pt x="38" y="18"/>
                </a:cubicBezTo>
                <a:cubicBezTo>
                  <a:pt x="39" y="17"/>
                  <a:pt x="39" y="17"/>
                  <a:pt x="39" y="17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6"/>
                  <a:pt x="40" y="16"/>
                  <a:pt x="40" y="16"/>
                </a:cubicBezTo>
                <a:cubicBezTo>
                  <a:pt x="41" y="16"/>
                  <a:pt x="41" y="16"/>
                  <a:pt x="41" y="16"/>
                </a:cubicBezTo>
                <a:cubicBezTo>
                  <a:pt x="42" y="16"/>
                  <a:pt x="42" y="16"/>
                  <a:pt x="42" y="16"/>
                </a:cubicBezTo>
                <a:cubicBezTo>
                  <a:pt x="42" y="15"/>
                  <a:pt x="42" y="15"/>
                  <a:pt x="42" y="15"/>
                </a:cubicBezTo>
                <a:cubicBezTo>
                  <a:pt x="42" y="14"/>
                  <a:pt x="42" y="14"/>
                  <a:pt x="42" y="14"/>
                </a:cubicBezTo>
                <a:cubicBezTo>
                  <a:pt x="42" y="13"/>
                  <a:pt x="42" y="13"/>
                  <a:pt x="42" y="13"/>
                </a:cubicBezTo>
                <a:cubicBezTo>
                  <a:pt x="41" y="13"/>
                  <a:pt x="41" y="13"/>
                  <a:pt x="41" y="13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0" y="11"/>
                  <a:pt x="40" y="11"/>
                  <a:pt x="40" y="11"/>
                </a:cubicBezTo>
                <a:cubicBezTo>
                  <a:pt x="40" y="11"/>
                  <a:pt x="40" y="11"/>
                  <a:pt x="40" y="11"/>
                </a:cubicBezTo>
                <a:cubicBezTo>
                  <a:pt x="40" y="10"/>
                  <a:pt x="40" y="10"/>
                  <a:pt x="40" y="10"/>
                </a:cubicBezTo>
                <a:cubicBezTo>
                  <a:pt x="39" y="10"/>
                  <a:pt x="39" y="10"/>
                  <a:pt x="39" y="10"/>
                </a:cubicBezTo>
                <a:cubicBezTo>
                  <a:pt x="39" y="10"/>
                  <a:pt x="39" y="10"/>
                  <a:pt x="39" y="10"/>
                </a:cubicBezTo>
                <a:cubicBezTo>
                  <a:pt x="39" y="10"/>
                  <a:pt x="38" y="10"/>
                  <a:pt x="39" y="9"/>
                </a:cubicBezTo>
                <a:cubicBezTo>
                  <a:pt x="39" y="9"/>
                  <a:pt x="39" y="9"/>
                  <a:pt x="39" y="9"/>
                </a:cubicBezTo>
                <a:cubicBezTo>
                  <a:pt x="39" y="9"/>
                  <a:pt x="39" y="8"/>
                  <a:pt x="39" y="8"/>
                </a:cubicBezTo>
                <a:cubicBezTo>
                  <a:pt x="39" y="8"/>
                  <a:pt x="39" y="7"/>
                  <a:pt x="39" y="7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5"/>
                  <a:pt x="39" y="5"/>
                  <a:pt x="39" y="5"/>
                </a:cubicBezTo>
                <a:cubicBezTo>
                  <a:pt x="38" y="4"/>
                  <a:pt x="38" y="4"/>
                  <a:pt x="38" y="4"/>
                </a:cubicBezTo>
                <a:cubicBezTo>
                  <a:pt x="37" y="4"/>
                  <a:pt x="37" y="4"/>
                  <a:pt x="37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3" y="4"/>
                  <a:pt x="33" y="4"/>
                  <a:pt x="33" y="4"/>
                </a:cubicBezTo>
                <a:cubicBezTo>
                  <a:pt x="32" y="4"/>
                  <a:pt x="32" y="4"/>
                  <a:pt x="32" y="4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2"/>
                  <a:pt x="30" y="2"/>
                  <a:pt x="30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7" y="1"/>
                  <a:pt x="27" y="1"/>
                  <a:pt x="27" y="1"/>
                </a:cubicBez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0" y="1"/>
                  <a:pt x="20" y="1"/>
                  <a:pt x="20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3"/>
                  <a:pt x="19" y="3"/>
                  <a:pt x="19" y="3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7"/>
                  <a:pt x="19" y="7"/>
                  <a:pt x="19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8"/>
                  <a:pt x="18" y="8"/>
                  <a:pt x="18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ubicBezTo>
                  <a:pt x="13" y="8"/>
                  <a:pt x="13" y="7"/>
                  <a:pt x="13" y="7"/>
                </a:cubicBezTo>
                <a:cubicBezTo>
                  <a:pt x="13" y="6"/>
                  <a:pt x="13" y="6"/>
                  <a:pt x="13" y="6"/>
                </a:cubicBezTo>
                <a:cubicBezTo>
                  <a:pt x="12" y="6"/>
                  <a:pt x="12" y="6"/>
                  <a:pt x="12" y="6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1" y="5"/>
                  <a:pt x="11" y="5"/>
                </a:cubicBezTo>
                <a:cubicBezTo>
                  <a:pt x="11" y="5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4" y="4"/>
                  <a:pt x="3" y="5"/>
                </a:cubicBezTo>
                <a:cubicBezTo>
                  <a:pt x="2" y="5"/>
                  <a:pt x="3" y="6"/>
                  <a:pt x="3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8"/>
                  <a:pt x="2" y="8"/>
                  <a:pt x="2" y="8"/>
                </a:cubicBezTo>
                <a:cubicBezTo>
                  <a:pt x="1" y="9"/>
                  <a:pt x="1" y="9"/>
                  <a:pt x="1" y="9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36" name="Freeform 162">
            <a:extLst>
              <a:ext uri="{FF2B5EF4-FFF2-40B4-BE49-F238E27FC236}">
                <a16:creationId xmlns:a16="http://schemas.microsoft.com/office/drawing/2014/main" id="{CC3A7FBB-0884-464C-8CD4-6CF8AEA3A0D0}"/>
              </a:ext>
            </a:extLst>
          </p:cNvPr>
          <p:cNvSpPr>
            <a:spLocks/>
          </p:cNvSpPr>
          <p:nvPr userDrawn="1"/>
        </p:nvSpPr>
        <p:spPr bwMode="auto">
          <a:xfrm>
            <a:off x="4751785" y="2312989"/>
            <a:ext cx="40481" cy="41275"/>
          </a:xfrm>
          <a:custGeom>
            <a:avLst/>
            <a:gdLst>
              <a:gd name="T0" fmla="*/ 1 w 8"/>
              <a:gd name="T1" fmla="*/ 6 h 6"/>
              <a:gd name="T2" fmla="*/ 1 w 8"/>
              <a:gd name="T3" fmla="*/ 5 h 6"/>
              <a:gd name="T4" fmla="*/ 2 w 8"/>
              <a:gd name="T5" fmla="*/ 5 h 6"/>
              <a:gd name="T6" fmla="*/ 2 w 8"/>
              <a:gd name="T7" fmla="*/ 4 h 6"/>
              <a:gd name="T8" fmla="*/ 3 w 8"/>
              <a:gd name="T9" fmla="*/ 3 h 6"/>
              <a:gd name="T10" fmla="*/ 3 w 8"/>
              <a:gd name="T11" fmla="*/ 3 h 6"/>
              <a:gd name="T12" fmla="*/ 4 w 8"/>
              <a:gd name="T13" fmla="*/ 3 h 6"/>
              <a:gd name="T14" fmla="*/ 5 w 8"/>
              <a:gd name="T15" fmla="*/ 3 h 6"/>
              <a:gd name="T16" fmla="*/ 6 w 8"/>
              <a:gd name="T17" fmla="*/ 2 h 6"/>
              <a:gd name="T18" fmla="*/ 7 w 8"/>
              <a:gd name="T19" fmla="*/ 2 h 6"/>
              <a:gd name="T20" fmla="*/ 7 w 8"/>
              <a:gd name="T21" fmla="*/ 1 h 6"/>
              <a:gd name="T22" fmla="*/ 8 w 8"/>
              <a:gd name="T23" fmla="*/ 1 h 6"/>
              <a:gd name="T24" fmla="*/ 7 w 8"/>
              <a:gd name="T25" fmla="*/ 1 h 6"/>
              <a:gd name="T26" fmla="*/ 6 w 8"/>
              <a:gd name="T27" fmla="*/ 1 h 6"/>
              <a:gd name="T28" fmla="*/ 6 w 8"/>
              <a:gd name="T29" fmla="*/ 0 h 6"/>
              <a:gd name="T30" fmla="*/ 5 w 8"/>
              <a:gd name="T31" fmla="*/ 0 h 6"/>
              <a:gd name="T32" fmla="*/ 4 w 8"/>
              <a:gd name="T33" fmla="*/ 0 h 6"/>
              <a:gd name="T34" fmla="*/ 3 w 8"/>
              <a:gd name="T35" fmla="*/ 0 h 6"/>
              <a:gd name="T36" fmla="*/ 3 w 8"/>
              <a:gd name="T37" fmla="*/ 0 h 6"/>
              <a:gd name="T38" fmla="*/ 3 w 8"/>
              <a:gd name="T39" fmla="*/ 1 h 6"/>
              <a:gd name="T40" fmla="*/ 2 w 8"/>
              <a:gd name="T41" fmla="*/ 1 h 6"/>
              <a:gd name="T42" fmla="*/ 1 w 8"/>
              <a:gd name="T43" fmla="*/ 1 h 6"/>
              <a:gd name="T44" fmla="*/ 0 w 8"/>
              <a:gd name="T45" fmla="*/ 1 h 6"/>
              <a:gd name="T46" fmla="*/ 1 w 8"/>
              <a:gd name="T47" fmla="*/ 2 h 6"/>
              <a:gd name="T48" fmla="*/ 1 w 8"/>
              <a:gd name="T49" fmla="*/ 2 h 6"/>
              <a:gd name="T50" fmla="*/ 0 w 8"/>
              <a:gd name="T51" fmla="*/ 3 h 6"/>
              <a:gd name="T52" fmla="*/ 0 w 8"/>
              <a:gd name="T53" fmla="*/ 3 h 6"/>
              <a:gd name="T54" fmla="*/ 1 w 8"/>
              <a:gd name="T55" fmla="*/ 3 h 6"/>
              <a:gd name="T56" fmla="*/ 1 w 8"/>
              <a:gd name="T57" fmla="*/ 4 h 6"/>
              <a:gd name="T58" fmla="*/ 1 w 8"/>
              <a:gd name="T59" fmla="*/ 4 h 6"/>
              <a:gd name="T60" fmla="*/ 1 w 8"/>
              <a:gd name="T61" fmla="*/ 5 h 6"/>
              <a:gd name="T62" fmla="*/ 1 w 8"/>
              <a:gd name="T63" fmla="*/ 5 h 6"/>
              <a:gd name="T64" fmla="*/ 1 w 8"/>
              <a:gd name="T65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" h="6">
                <a:moveTo>
                  <a:pt x="1" y="6"/>
                </a:moveTo>
                <a:cubicBezTo>
                  <a:pt x="1" y="6"/>
                  <a:pt x="1" y="5"/>
                  <a:pt x="1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4"/>
                  <a:pt x="2" y="4"/>
                  <a:pt x="2" y="4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2"/>
                  <a:pt x="6" y="2"/>
                  <a:pt x="6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8" y="1"/>
                  <a:pt x="8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0"/>
                  <a:pt x="6" y="0"/>
                </a:cubicBezTo>
                <a:cubicBezTo>
                  <a:pt x="6" y="0"/>
                  <a:pt x="5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1"/>
                  <a:pt x="0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6"/>
                  <a:pt x="1" y="6"/>
                  <a:pt x="1" y="6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37" name="Freeform 163">
            <a:extLst>
              <a:ext uri="{FF2B5EF4-FFF2-40B4-BE49-F238E27FC236}">
                <a16:creationId xmlns:a16="http://schemas.microsoft.com/office/drawing/2014/main" id="{F3DFDE01-6BDD-46D3-9884-7ED19BE696F7}"/>
              </a:ext>
            </a:extLst>
          </p:cNvPr>
          <p:cNvSpPr>
            <a:spLocks/>
          </p:cNvSpPr>
          <p:nvPr userDrawn="1"/>
        </p:nvSpPr>
        <p:spPr bwMode="auto">
          <a:xfrm>
            <a:off x="4756548" y="2284413"/>
            <a:ext cx="30956" cy="20638"/>
          </a:xfrm>
          <a:custGeom>
            <a:avLst/>
            <a:gdLst>
              <a:gd name="T0" fmla="*/ 3 w 6"/>
              <a:gd name="T1" fmla="*/ 3 h 3"/>
              <a:gd name="T2" fmla="*/ 4 w 6"/>
              <a:gd name="T3" fmla="*/ 2 h 3"/>
              <a:gd name="T4" fmla="*/ 6 w 6"/>
              <a:gd name="T5" fmla="*/ 2 h 3"/>
              <a:gd name="T6" fmla="*/ 5 w 6"/>
              <a:gd name="T7" fmla="*/ 1 h 3"/>
              <a:gd name="T8" fmla="*/ 5 w 6"/>
              <a:gd name="T9" fmla="*/ 1 h 3"/>
              <a:gd name="T10" fmla="*/ 4 w 6"/>
              <a:gd name="T11" fmla="*/ 0 h 3"/>
              <a:gd name="T12" fmla="*/ 3 w 6"/>
              <a:gd name="T13" fmla="*/ 0 h 3"/>
              <a:gd name="T14" fmla="*/ 3 w 6"/>
              <a:gd name="T15" fmla="*/ 0 h 3"/>
              <a:gd name="T16" fmla="*/ 2 w 6"/>
              <a:gd name="T17" fmla="*/ 1 h 3"/>
              <a:gd name="T18" fmla="*/ 2 w 6"/>
              <a:gd name="T19" fmla="*/ 1 h 3"/>
              <a:gd name="T20" fmla="*/ 1 w 6"/>
              <a:gd name="T21" fmla="*/ 1 h 3"/>
              <a:gd name="T22" fmla="*/ 0 w 6"/>
              <a:gd name="T23" fmla="*/ 2 h 3"/>
              <a:gd name="T24" fmla="*/ 0 w 6"/>
              <a:gd name="T25" fmla="*/ 2 h 3"/>
              <a:gd name="T26" fmla="*/ 2 w 6"/>
              <a:gd name="T27" fmla="*/ 2 h 3"/>
              <a:gd name="T28" fmla="*/ 2 w 6"/>
              <a:gd name="T29" fmla="*/ 2 h 3"/>
              <a:gd name="T30" fmla="*/ 2 w 6"/>
              <a:gd name="T31" fmla="*/ 2 h 3"/>
              <a:gd name="T32" fmla="*/ 3 w 6"/>
              <a:gd name="T33" fmla="*/ 3 h 3"/>
              <a:gd name="T34" fmla="*/ 3 w 6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" h="3">
                <a:moveTo>
                  <a:pt x="3" y="3"/>
                </a:moveTo>
                <a:cubicBezTo>
                  <a:pt x="4" y="2"/>
                  <a:pt x="4" y="2"/>
                  <a:pt x="4" y="2"/>
                </a:cubicBezTo>
                <a:cubicBezTo>
                  <a:pt x="6" y="2"/>
                  <a:pt x="6" y="2"/>
                  <a:pt x="6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1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38" name="Freeform 164">
            <a:extLst>
              <a:ext uri="{FF2B5EF4-FFF2-40B4-BE49-F238E27FC236}">
                <a16:creationId xmlns:a16="http://schemas.microsoft.com/office/drawing/2014/main" id="{6CAD8548-09B2-45BD-AD4A-C3D982704742}"/>
              </a:ext>
            </a:extLst>
          </p:cNvPr>
          <p:cNvSpPr>
            <a:spLocks/>
          </p:cNvSpPr>
          <p:nvPr userDrawn="1"/>
        </p:nvSpPr>
        <p:spPr bwMode="auto">
          <a:xfrm>
            <a:off x="4802983" y="2249488"/>
            <a:ext cx="136922" cy="127000"/>
          </a:xfrm>
          <a:custGeom>
            <a:avLst/>
            <a:gdLst>
              <a:gd name="T0" fmla="*/ 20 w 27"/>
              <a:gd name="T1" fmla="*/ 18 h 18"/>
              <a:gd name="T2" fmla="*/ 17 w 27"/>
              <a:gd name="T3" fmla="*/ 18 h 18"/>
              <a:gd name="T4" fmla="*/ 15 w 27"/>
              <a:gd name="T5" fmla="*/ 16 h 18"/>
              <a:gd name="T6" fmla="*/ 11 w 27"/>
              <a:gd name="T7" fmla="*/ 14 h 18"/>
              <a:gd name="T8" fmla="*/ 8 w 27"/>
              <a:gd name="T9" fmla="*/ 14 h 18"/>
              <a:gd name="T10" fmla="*/ 6 w 27"/>
              <a:gd name="T11" fmla="*/ 14 h 18"/>
              <a:gd name="T12" fmla="*/ 5 w 27"/>
              <a:gd name="T13" fmla="*/ 15 h 18"/>
              <a:gd name="T14" fmla="*/ 5 w 27"/>
              <a:gd name="T15" fmla="*/ 14 h 18"/>
              <a:gd name="T16" fmla="*/ 5 w 27"/>
              <a:gd name="T17" fmla="*/ 13 h 18"/>
              <a:gd name="T18" fmla="*/ 5 w 27"/>
              <a:gd name="T19" fmla="*/ 12 h 18"/>
              <a:gd name="T20" fmla="*/ 5 w 27"/>
              <a:gd name="T21" fmla="*/ 11 h 18"/>
              <a:gd name="T22" fmla="*/ 4 w 27"/>
              <a:gd name="T23" fmla="*/ 11 h 18"/>
              <a:gd name="T24" fmla="*/ 2 w 27"/>
              <a:gd name="T25" fmla="*/ 12 h 18"/>
              <a:gd name="T26" fmla="*/ 1 w 27"/>
              <a:gd name="T27" fmla="*/ 11 h 18"/>
              <a:gd name="T28" fmla="*/ 0 w 27"/>
              <a:gd name="T29" fmla="*/ 10 h 18"/>
              <a:gd name="T30" fmla="*/ 0 w 27"/>
              <a:gd name="T31" fmla="*/ 9 h 18"/>
              <a:gd name="T32" fmla="*/ 0 w 27"/>
              <a:gd name="T33" fmla="*/ 8 h 18"/>
              <a:gd name="T34" fmla="*/ 0 w 27"/>
              <a:gd name="T35" fmla="*/ 6 h 18"/>
              <a:gd name="T36" fmla="*/ 0 w 27"/>
              <a:gd name="T37" fmla="*/ 5 h 18"/>
              <a:gd name="T38" fmla="*/ 1 w 27"/>
              <a:gd name="T39" fmla="*/ 4 h 18"/>
              <a:gd name="T40" fmla="*/ 4 w 27"/>
              <a:gd name="T41" fmla="*/ 3 h 18"/>
              <a:gd name="T42" fmla="*/ 5 w 27"/>
              <a:gd name="T43" fmla="*/ 2 h 18"/>
              <a:gd name="T44" fmla="*/ 6 w 27"/>
              <a:gd name="T45" fmla="*/ 2 h 18"/>
              <a:gd name="T46" fmla="*/ 7 w 27"/>
              <a:gd name="T47" fmla="*/ 1 h 18"/>
              <a:gd name="T48" fmla="*/ 10 w 27"/>
              <a:gd name="T49" fmla="*/ 1 h 18"/>
              <a:gd name="T50" fmla="*/ 11 w 27"/>
              <a:gd name="T51" fmla="*/ 1 h 18"/>
              <a:gd name="T52" fmla="*/ 12 w 27"/>
              <a:gd name="T53" fmla="*/ 1 h 18"/>
              <a:gd name="T54" fmla="*/ 13 w 27"/>
              <a:gd name="T55" fmla="*/ 1 h 18"/>
              <a:gd name="T56" fmla="*/ 14 w 27"/>
              <a:gd name="T57" fmla="*/ 1 h 18"/>
              <a:gd name="T58" fmla="*/ 16 w 27"/>
              <a:gd name="T59" fmla="*/ 1 h 18"/>
              <a:gd name="T60" fmla="*/ 17 w 27"/>
              <a:gd name="T61" fmla="*/ 1 h 18"/>
              <a:gd name="T62" fmla="*/ 19 w 27"/>
              <a:gd name="T63" fmla="*/ 1 h 18"/>
              <a:gd name="T64" fmla="*/ 21 w 27"/>
              <a:gd name="T65" fmla="*/ 2 h 18"/>
              <a:gd name="T66" fmla="*/ 24 w 27"/>
              <a:gd name="T67" fmla="*/ 2 h 18"/>
              <a:gd name="T68" fmla="*/ 25 w 27"/>
              <a:gd name="T69" fmla="*/ 1 h 18"/>
              <a:gd name="T70" fmla="*/ 26 w 27"/>
              <a:gd name="T71" fmla="*/ 2 h 18"/>
              <a:gd name="T72" fmla="*/ 26 w 27"/>
              <a:gd name="T73" fmla="*/ 3 h 18"/>
              <a:gd name="T74" fmla="*/ 24 w 27"/>
              <a:gd name="T75" fmla="*/ 4 h 18"/>
              <a:gd name="T76" fmla="*/ 24 w 27"/>
              <a:gd name="T77" fmla="*/ 5 h 18"/>
              <a:gd name="T78" fmla="*/ 23 w 27"/>
              <a:gd name="T79" fmla="*/ 6 h 18"/>
              <a:gd name="T80" fmla="*/ 23 w 27"/>
              <a:gd name="T81" fmla="*/ 7 h 18"/>
              <a:gd name="T82" fmla="*/ 23 w 27"/>
              <a:gd name="T83" fmla="*/ 9 h 18"/>
              <a:gd name="T84" fmla="*/ 23 w 27"/>
              <a:gd name="T85" fmla="*/ 10 h 18"/>
              <a:gd name="T86" fmla="*/ 23 w 27"/>
              <a:gd name="T87" fmla="*/ 12 h 18"/>
              <a:gd name="T88" fmla="*/ 23 w 27"/>
              <a:gd name="T89" fmla="*/ 13 h 18"/>
              <a:gd name="T90" fmla="*/ 24 w 27"/>
              <a:gd name="T91" fmla="*/ 14 h 18"/>
              <a:gd name="T92" fmla="*/ 23 w 27"/>
              <a:gd name="T93" fmla="*/ 15 h 18"/>
              <a:gd name="T94" fmla="*/ 22 w 27"/>
              <a:gd name="T95" fmla="*/ 16 h 18"/>
              <a:gd name="T96" fmla="*/ 22 w 27"/>
              <a:gd name="T97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" h="18">
                <a:moveTo>
                  <a:pt x="22" y="18"/>
                </a:moveTo>
                <a:cubicBezTo>
                  <a:pt x="20" y="18"/>
                  <a:pt x="20" y="18"/>
                  <a:pt x="20" y="18"/>
                </a:cubicBezTo>
                <a:cubicBezTo>
                  <a:pt x="19" y="18"/>
                  <a:pt x="19" y="18"/>
                  <a:pt x="19" y="18"/>
                </a:cubicBezTo>
                <a:cubicBezTo>
                  <a:pt x="17" y="18"/>
                  <a:pt x="17" y="18"/>
                  <a:pt x="17" y="18"/>
                </a:cubicBezTo>
                <a:cubicBezTo>
                  <a:pt x="15" y="17"/>
                  <a:pt x="15" y="17"/>
                  <a:pt x="15" y="17"/>
                </a:cubicBezTo>
                <a:cubicBezTo>
                  <a:pt x="15" y="16"/>
                  <a:pt x="15" y="16"/>
                  <a:pt x="15" y="16"/>
                </a:cubicBezTo>
                <a:cubicBezTo>
                  <a:pt x="12" y="15"/>
                  <a:pt x="12" y="15"/>
                  <a:pt x="12" y="15"/>
                </a:cubicBezTo>
                <a:cubicBezTo>
                  <a:pt x="11" y="14"/>
                  <a:pt x="11" y="14"/>
                  <a:pt x="11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1" y="12"/>
                  <a:pt x="1" y="11"/>
                </a:cubicBezTo>
                <a:cubicBezTo>
                  <a:pt x="0" y="11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9"/>
                  <a:pt x="0" y="9"/>
                  <a:pt x="0" y="9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7"/>
                  <a:pt x="0" y="7"/>
                  <a:pt x="0" y="7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5"/>
                  <a:pt x="0" y="5"/>
                  <a:pt x="0" y="5"/>
                </a:cubicBezTo>
                <a:cubicBezTo>
                  <a:pt x="0" y="4"/>
                  <a:pt x="0" y="4"/>
                  <a:pt x="0" y="4"/>
                </a:cubicBezTo>
                <a:cubicBezTo>
                  <a:pt x="1" y="4"/>
                  <a:pt x="1" y="4"/>
                  <a:pt x="1" y="4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2"/>
                  <a:pt x="4" y="2"/>
                  <a:pt x="4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1"/>
                  <a:pt x="7" y="1"/>
                  <a:pt x="7" y="1"/>
                </a:cubicBezTo>
                <a:cubicBezTo>
                  <a:pt x="9" y="1"/>
                  <a:pt x="9" y="1"/>
                  <a:pt x="9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1" y="2"/>
                  <a:pt x="11" y="1"/>
                </a:cubicBezTo>
                <a:cubicBezTo>
                  <a:pt x="11" y="1"/>
                  <a:pt x="11" y="0"/>
                  <a:pt x="11" y="0"/>
                </a:cubicBezTo>
                <a:cubicBezTo>
                  <a:pt x="12" y="1"/>
                  <a:pt x="12" y="1"/>
                  <a:pt x="12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20" y="2"/>
                  <a:pt x="20" y="2"/>
                  <a:pt x="20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3" y="2"/>
                  <a:pt x="23" y="2"/>
                  <a:pt x="23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5" y="2"/>
                  <a:pt x="25" y="2"/>
                  <a:pt x="25" y="2"/>
                </a:cubicBezTo>
                <a:cubicBezTo>
                  <a:pt x="25" y="1"/>
                  <a:pt x="25" y="1"/>
                  <a:pt x="25" y="1"/>
                </a:cubicBezTo>
                <a:cubicBezTo>
                  <a:pt x="26" y="1"/>
                  <a:pt x="26" y="1"/>
                  <a:pt x="26" y="1"/>
                </a:cubicBezTo>
                <a:cubicBezTo>
                  <a:pt x="26" y="2"/>
                  <a:pt x="26" y="2"/>
                  <a:pt x="26" y="2"/>
                </a:cubicBezTo>
                <a:cubicBezTo>
                  <a:pt x="27" y="3"/>
                  <a:pt x="27" y="3"/>
                  <a:pt x="27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4" y="4"/>
                  <a:pt x="24" y="4"/>
                  <a:pt x="24" y="4"/>
                </a:cubicBezTo>
                <a:cubicBezTo>
                  <a:pt x="25" y="5"/>
                  <a:pt x="25" y="5"/>
                  <a:pt x="25" y="5"/>
                </a:cubicBezTo>
                <a:cubicBezTo>
                  <a:pt x="24" y="5"/>
                  <a:pt x="24" y="5"/>
                  <a:pt x="24" y="5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6"/>
                  <a:pt x="24" y="6"/>
                  <a:pt x="23" y="6"/>
                </a:cubicBezTo>
                <a:cubicBezTo>
                  <a:pt x="23" y="6"/>
                  <a:pt x="23" y="6"/>
                  <a:pt x="23" y="6"/>
                </a:cubicBezTo>
                <a:cubicBezTo>
                  <a:pt x="23" y="7"/>
                  <a:pt x="23" y="7"/>
                  <a:pt x="23" y="7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3" y="9"/>
                  <a:pt x="23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23" y="9"/>
                  <a:pt x="23" y="10"/>
                  <a:pt x="23" y="10"/>
                </a:cubicBezTo>
                <a:cubicBezTo>
                  <a:pt x="23" y="10"/>
                  <a:pt x="23" y="11"/>
                  <a:pt x="23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4" y="14"/>
                  <a:pt x="24" y="14"/>
                  <a:pt x="24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3" y="15"/>
                </a:cubicBezTo>
                <a:cubicBezTo>
                  <a:pt x="23" y="16"/>
                  <a:pt x="23" y="16"/>
                  <a:pt x="23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22" y="17"/>
                  <a:pt x="22" y="17"/>
                  <a:pt x="22" y="17"/>
                </a:cubicBezTo>
                <a:lnTo>
                  <a:pt x="22" y="18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39" name="Freeform 165">
            <a:extLst>
              <a:ext uri="{FF2B5EF4-FFF2-40B4-BE49-F238E27FC236}">
                <a16:creationId xmlns:a16="http://schemas.microsoft.com/office/drawing/2014/main" id="{0176D02E-1942-4BEC-AE88-F7417CC8A9DA}"/>
              </a:ext>
            </a:extLst>
          </p:cNvPr>
          <p:cNvSpPr>
            <a:spLocks/>
          </p:cNvSpPr>
          <p:nvPr userDrawn="1"/>
        </p:nvSpPr>
        <p:spPr bwMode="auto">
          <a:xfrm>
            <a:off x="4260057" y="1481139"/>
            <a:ext cx="760810" cy="866775"/>
          </a:xfrm>
          <a:custGeom>
            <a:avLst/>
            <a:gdLst>
              <a:gd name="T0" fmla="*/ 31 w 150"/>
              <a:gd name="T1" fmla="*/ 109 h 123"/>
              <a:gd name="T2" fmla="*/ 26 w 150"/>
              <a:gd name="T3" fmla="*/ 114 h 123"/>
              <a:gd name="T4" fmla="*/ 16 w 150"/>
              <a:gd name="T5" fmla="*/ 122 h 123"/>
              <a:gd name="T6" fmla="*/ 6 w 150"/>
              <a:gd name="T7" fmla="*/ 120 h 123"/>
              <a:gd name="T8" fmla="*/ 7 w 150"/>
              <a:gd name="T9" fmla="*/ 114 h 123"/>
              <a:gd name="T10" fmla="*/ 4 w 150"/>
              <a:gd name="T11" fmla="*/ 111 h 123"/>
              <a:gd name="T12" fmla="*/ 5 w 150"/>
              <a:gd name="T13" fmla="*/ 108 h 123"/>
              <a:gd name="T14" fmla="*/ 6 w 150"/>
              <a:gd name="T15" fmla="*/ 103 h 123"/>
              <a:gd name="T16" fmla="*/ 3 w 150"/>
              <a:gd name="T17" fmla="*/ 101 h 123"/>
              <a:gd name="T18" fmla="*/ 8 w 150"/>
              <a:gd name="T19" fmla="*/ 97 h 123"/>
              <a:gd name="T20" fmla="*/ 6 w 150"/>
              <a:gd name="T21" fmla="*/ 95 h 123"/>
              <a:gd name="T22" fmla="*/ 4 w 150"/>
              <a:gd name="T23" fmla="*/ 90 h 123"/>
              <a:gd name="T24" fmla="*/ 8 w 150"/>
              <a:gd name="T25" fmla="*/ 85 h 123"/>
              <a:gd name="T26" fmla="*/ 14 w 150"/>
              <a:gd name="T27" fmla="*/ 83 h 123"/>
              <a:gd name="T28" fmla="*/ 18 w 150"/>
              <a:gd name="T29" fmla="*/ 81 h 123"/>
              <a:gd name="T30" fmla="*/ 20 w 150"/>
              <a:gd name="T31" fmla="*/ 78 h 123"/>
              <a:gd name="T32" fmla="*/ 29 w 150"/>
              <a:gd name="T33" fmla="*/ 75 h 123"/>
              <a:gd name="T34" fmla="*/ 37 w 150"/>
              <a:gd name="T35" fmla="*/ 70 h 123"/>
              <a:gd name="T36" fmla="*/ 29 w 150"/>
              <a:gd name="T37" fmla="*/ 74 h 123"/>
              <a:gd name="T38" fmla="*/ 32 w 150"/>
              <a:gd name="T39" fmla="*/ 67 h 123"/>
              <a:gd name="T40" fmla="*/ 39 w 150"/>
              <a:gd name="T41" fmla="*/ 62 h 123"/>
              <a:gd name="T42" fmla="*/ 42 w 150"/>
              <a:gd name="T43" fmla="*/ 56 h 123"/>
              <a:gd name="T44" fmla="*/ 46 w 150"/>
              <a:gd name="T45" fmla="*/ 51 h 123"/>
              <a:gd name="T46" fmla="*/ 48 w 150"/>
              <a:gd name="T47" fmla="*/ 47 h 123"/>
              <a:gd name="T48" fmla="*/ 59 w 150"/>
              <a:gd name="T49" fmla="*/ 40 h 123"/>
              <a:gd name="T50" fmla="*/ 61 w 150"/>
              <a:gd name="T51" fmla="*/ 37 h 123"/>
              <a:gd name="T52" fmla="*/ 57 w 150"/>
              <a:gd name="T53" fmla="*/ 34 h 123"/>
              <a:gd name="T54" fmla="*/ 65 w 150"/>
              <a:gd name="T55" fmla="*/ 32 h 123"/>
              <a:gd name="T56" fmla="*/ 72 w 150"/>
              <a:gd name="T57" fmla="*/ 27 h 123"/>
              <a:gd name="T58" fmla="*/ 73 w 150"/>
              <a:gd name="T59" fmla="*/ 20 h 123"/>
              <a:gd name="T60" fmla="*/ 75 w 150"/>
              <a:gd name="T61" fmla="*/ 15 h 123"/>
              <a:gd name="T62" fmla="*/ 77 w 150"/>
              <a:gd name="T63" fmla="*/ 15 h 123"/>
              <a:gd name="T64" fmla="*/ 81 w 150"/>
              <a:gd name="T65" fmla="*/ 14 h 123"/>
              <a:gd name="T66" fmla="*/ 88 w 150"/>
              <a:gd name="T67" fmla="*/ 15 h 123"/>
              <a:gd name="T68" fmla="*/ 92 w 150"/>
              <a:gd name="T69" fmla="*/ 13 h 123"/>
              <a:gd name="T70" fmla="*/ 94 w 150"/>
              <a:gd name="T71" fmla="*/ 9 h 123"/>
              <a:gd name="T72" fmla="*/ 106 w 150"/>
              <a:gd name="T73" fmla="*/ 11 h 123"/>
              <a:gd name="T74" fmla="*/ 113 w 150"/>
              <a:gd name="T75" fmla="*/ 3 h 123"/>
              <a:gd name="T76" fmla="*/ 121 w 150"/>
              <a:gd name="T77" fmla="*/ 2 h 123"/>
              <a:gd name="T78" fmla="*/ 116 w 150"/>
              <a:gd name="T79" fmla="*/ 9 h 123"/>
              <a:gd name="T80" fmla="*/ 123 w 150"/>
              <a:gd name="T81" fmla="*/ 3 h 123"/>
              <a:gd name="T82" fmla="*/ 126 w 150"/>
              <a:gd name="T83" fmla="*/ 6 h 123"/>
              <a:gd name="T84" fmla="*/ 135 w 150"/>
              <a:gd name="T85" fmla="*/ 1 h 123"/>
              <a:gd name="T86" fmla="*/ 134 w 150"/>
              <a:gd name="T87" fmla="*/ 7 h 123"/>
              <a:gd name="T88" fmla="*/ 144 w 150"/>
              <a:gd name="T89" fmla="*/ 4 h 123"/>
              <a:gd name="T90" fmla="*/ 144 w 150"/>
              <a:gd name="T91" fmla="*/ 10 h 123"/>
              <a:gd name="T92" fmla="*/ 145 w 150"/>
              <a:gd name="T93" fmla="*/ 14 h 123"/>
              <a:gd name="T94" fmla="*/ 145 w 150"/>
              <a:gd name="T95" fmla="*/ 16 h 123"/>
              <a:gd name="T96" fmla="*/ 140 w 150"/>
              <a:gd name="T97" fmla="*/ 16 h 123"/>
              <a:gd name="T98" fmla="*/ 125 w 150"/>
              <a:gd name="T99" fmla="*/ 12 h 123"/>
              <a:gd name="T100" fmla="*/ 116 w 150"/>
              <a:gd name="T101" fmla="*/ 24 h 123"/>
              <a:gd name="T102" fmla="*/ 99 w 150"/>
              <a:gd name="T103" fmla="*/ 21 h 123"/>
              <a:gd name="T104" fmla="*/ 88 w 150"/>
              <a:gd name="T105" fmla="*/ 25 h 123"/>
              <a:gd name="T106" fmla="*/ 76 w 150"/>
              <a:gd name="T107" fmla="*/ 26 h 123"/>
              <a:gd name="T108" fmla="*/ 66 w 150"/>
              <a:gd name="T109" fmla="*/ 35 h 123"/>
              <a:gd name="T110" fmla="*/ 58 w 150"/>
              <a:gd name="T111" fmla="*/ 50 h 123"/>
              <a:gd name="T112" fmla="*/ 50 w 150"/>
              <a:gd name="T113" fmla="*/ 64 h 123"/>
              <a:gd name="T114" fmla="*/ 43 w 150"/>
              <a:gd name="T115" fmla="*/ 71 h 123"/>
              <a:gd name="T116" fmla="*/ 41 w 150"/>
              <a:gd name="T117" fmla="*/ 91 h 123"/>
              <a:gd name="T118" fmla="*/ 43 w 150"/>
              <a:gd name="T119" fmla="*/ 103 h 123"/>
              <a:gd name="T120" fmla="*/ 35 w 150"/>
              <a:gd name="T121" fmla="*/ 11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0" h="123">
                <a:moveTo>
                  <a:pt x="35" y="114"/>
                </a:moveTo>
                <a:cubicBezTo>
                  <a:pt x="35" y="113"/>
                  <a:pt x="35" y="113"/>
                  <a:pt x="35" y="113"/>
                </a:cubicBezTo>
                <a:cubicBezTo>
                  <a:pt x="32" y="113"/>
                  <a:pt x="32" y="113"/>
                  <a:pt x="32" y="113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32" y="110"/>
                  <a:pt x="32" y="110"/>
                  <a:pt x="32" y="110"/>
                </a:cubicBezTo>
                <a:cubicBezTo>
                  <a:pt x="32" y="110"/>
                  <a:pt x="32" y="110"/>
                  <a:pt x="32" y="110"/>
                </a:cubicBezTo>
                <a:cubicBezTo>
                  <a:pt x="32" y="109"/>
                  <a:pt x="32" y="109"/>
                  <a:pt x="32" y="109"/>
                </a:cubicBezTo>
                <a:cubicBezTo>
                  <a:pt x="32" y="108"/>
                  <a:pt x="32" y="108"/>
                  <a:pt x="32" y="108"/>
                </a:cubicBezTo>
                <a:cubicBezTo>
                  <a:pt x="32" y="108"/>
                  <a:pt x="32" y="108"/>
                  <a:pt x="32" y="108"/>
                </a:cubicBezTo>
                <a:cubicBezTo>
                  <a:pt x="32" y="107"/>
                  <a:pt x="32" y="107"/>
                  <a:pt x="32" y="107"/>
                </a:cubicBezTo>
                <a:cubicBezTo>
                  <a:pt x="32" y="107"/>
                  <a:pt x="32" y="107"/>
                  <a:pt x="32" y="107"/>
                </a:cubicBezTo>
                <a:cubicBezTo>
                  <a:pt x="31" y="108"/>
                  <a:pt x="31" y="108"/>
                  <a:pt x="31" y="108"/>
                </a:cubicBezTo>
                <a:cubicBezTo>
                  <a:pt x="31" y="109"/>
                  <a:pt x="31" y="109"/>
                  <a:pt x="31" y="109"/>
                </a:cubicBezTo>
                <a:cubicBezTo>
                  <a:pt x="31" y="109"/>
                  <a:pt x="31" y="109"/>
                  <a:pt x="31" y="109"/>
                </a:cubicBezTo>
                <a:cubicBezTo>
                  <a:pt x="30" y="110"/>
                  <a:pt x="30" y="110"/>
                  <a:pt x="30" y="110"/>
                </a:cubicBezTo>
                <a:cubicBezTo>
                  <a:pt x="30" y="110"/>
                  <a:pt x="30" y="110"/>
                  <a:pt x="30" y="111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29" y="113"/>
                  <a:pt x="29" y="113"/>
                  <a:pt x="29" y="113"/>
                </a:cubicBezTo>
                <a:cubicBezTo>
                  <a:pt x="29" y="114"/>
                  <a:pt x="29" y="114"/>
                  <a:pt x="29" y="114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27" y="114"/>
                  <a:pt x="27" y="114"/>
                  <a:pt x="27" y="114"/>
                </a:cubicBezTo>
                <a:cubicBezTo>
                  <a:pt x="27" y="114"/>
                  <a:pt x="27" y="114"/>
                  <a:pt x="27" y="114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6" y="115"/>
                  <a:pt x="26" y="115"/>
                  <a:pt x="26" y="115"/>
                </a:cubicBezTo>
                <a:cubicBezTo>
                  <a:pt x="25" y="116"/>
                  <a:pt x="25" y="116"/>
                  <a:pt x="25" y="116"/>
                </a:cubicBezTo>
                <a:cubicBezTo>
                  <a:pt x="25" y="116"/>
                  <a:pt x="25" y="116"/>
                  <a:pt x="25" y="116"/>
                </a:cubicBezTo>
                <a:cubicBezTo>
                  <a:pt x="24" y="117"/>
                  <a:pt x="24" y="117"/>
                  <a:pt x="24" y="117"/>
                </a:cubicBezTo>
                <a:cubicBezTo>
                  <a:pt x="23" y="119"/>
                  <a:pt x="23" y="119"/>
                  <a:pt x="23" y="119"/>
                </a:cubicBezTo>
                <a:cubicBezTo>
                  <a:pt x="22" y="119"/>
                  <a:pt x="22" y="119"/>
                  <a:pt x="22" y="119"/>
                </a:cubicBezTo>
                <a:cubicBezTo>
                  <a:pt x="21" y="119"/>
                  <a:pt x="21" y="119"/>
                  <a:pt x="21" y="119"/>
                </a:cubicBezTo>
                <a:cubicBezTo>
                  <a:pt x="20" y="121"/>
                  <a:pt x="20" y="121"/>
                  <a:pt x="20" y="121"/>
                </a:cubicBezTo>
                <a:cubicBezTo>
                  <a:pt x="20" y="121"/>
                  <a:pt x="20" y="121"/>
                  <a:pt x="20" y="121"/>
                </a:cubicBezTo>
                <a:cubicBezTo>
                  <a:pt x="18" y="122"/>
                  <a:pt x="18" y="122"/>
                  <a:pt x="18" y="122"/>
                </a:cubicBezTo>
                <a:cubicBezTo>
                  <a:pt x="18" y="122"/>
                  <a:pt x="18" y="122"/>
                  <a:pt x="18" y="122"/>
                </a:cubicBezTo>
                <a:cubicBezTo>
                  <a:pt x="17" y="122"/>
                  <a:pt x="17" y="122"/>
                  <a:pt x="17" y="122"/>
                </a:cubicBezTo>
                <a:cubicBezTo>
                  <a:pt x="17" y="122"/>
                  <a:pt x="17" y="122"/>
                  <a:pt x="17" y="122"/>
                </a:cubicBezTo>
                <a:cubicBezTo>
                  <a:pt x="16" y="122"/>
                  <a:pt x="16" y="122"/>
                  <a:pt x="16" y="122"/>
                </a:cubicBezTo>
                <a:cubicBezTo>
                  <a:pt x="15" y="123"/>
                  <a:pt x="15" y="123"/>
                  <a:pt x="15" y="123"/>
                </a:cubicBezTo>
                <a:cubicBezTo>
                  <a:pt x="14" y="123"/>
                  <a:pt x="14" y="123"/>
                  <a:pt x="14" y="123"/>
                </a:cubicBezTo>
                <a:cubicBezTo>
                  <a:pt x="13" y="123"/>
                  <a:pt x="13" y="123"/>
                  <a:pt x="13" y="123"/>
                </a:cubicBezTo>
                <a:cubicBezTo>
                  <a:pt x="11" y="123"/>
                  <a:pt x="11" y="123"/>
                  <a:pt x="11" y="123"/>
                </a:cubicBezTo>
                <a:cubicBezTo>
                  <a:pt x="11" y="122"/>
                  <a:pt x="11" y="122"/>
                  <a:pt x="11" y="122"/>
                </a:cubicBezTo>
                <a:cubicBezTo>
                  <a:pt x="9" y="122"/>
                  <a:pt x="9" y="122"/>
                  <a:pt x="9" y="122"/>
                </a:cubicBezTo>
                <a:cubicBezTo>
                  <a:pt x="9" y="122"/>
                  <a:pt x="9" y="122"/>
                  <a:pt x="9" y="122"/>
                </a:cubicBezTo>
                <a:cubicBezTo>
                  <a:pt x="9" y="122"/>
                  <a:pt x="9" y="122"/>
                  <a:pt x="9" y="122"/>
                </a:cubicBezTo>
                <a:cubicBezTo>
                  <a:pt x="9" y="122"/>
                  <a:pt x="9" y="121"/>
                  <a:pt x="10" y="121"/>
                </a:cubicBezTo>
                <a:cubicBezTo>
                  <a:pt x="10" y="121"/>
                  <a:pt x="10" y="121"/>
                  <a:pt x="10" y="121"/>
                </a:cubicBezTo>
                <a:cubicBezTo>
                  <a:pt x="9" y="121"/>
                  <a:pt x="9" y="121"/>
                  <a:pt x="9" y="121"/>
                </a:cubicBezTo>
                <a:cubicBezTo>
                  <a:pt x="8" y="121"/>
                  <a:pt x="8" y="121"/>
                  <a:pt x="8" y="121"/>
                </a:cubicBezTo>
                <a:cubicBezTo>
                  <a:pt x="6" y="121"/>
                  <a:pt x="6" y="121"/>
                  <a:pt x="6" y="121"/>
                </a:cubicBezTo>
                <a:cubicBezTo>
                  <a:pt x="6" y="120"/>
                  <a:pt x="6" y="120"/>
                  <a:pt x="6" y="120"/>
                </a:cubicBezTo>
                <a:cubicBezTo>
                  <a:pt x="5" y="120"/>
                  <a:pt x="5" y="120"/>
                  <a:pt x="5" y="120"/>
                </a:cubicBezTo>
                <a:cubicBezTo>
                  <a:pt x="4" y="119"/>
                  <a:pt x="4" y="119"/>
                  <a:pt x="4" y="119"/>
                </a:cubicBezTo>
                <a:cubicBezTo>
                  <a:pt x="4" y="118"/>
                  <a:pt x="4" y="118"/>
                  <a:pt x="4" y="118"/>
                </a:cubicBezTo>
                <a:cubicBezTo>
                  <a:pt x="3" y="118"/>
                  <a:pt x="3" y="118"/>
                  <a:pt x="3" y="118"/>
                </a:cubicBezTo>
                <a:cubicBezTo>
                  <a:pt x="3" y="117"/>
                  <a:pt x="3" y="117"/>
                  <a:pt x="3" y="117"/>
                </a:cubicBezTo>
                <a:cubicBezTo>
                  <a:pt x="3" y="116"/>
                  <a:pt x="3" y="116"/>
                  <a:pt x="3" y="116"/>
                </a:cubicBezTo>
                <a:cubicBezTo>
                  <a:pt x="3" y="115"/>
                  <a:pt x="3" y="115"/>
                  <a:pt x="3" y="115"/>
                </a:cubicBezTo>
                <a:cubicBezTo>
                  <a:pt x="4" y="114"/>
                  <a:pt x="4" y="114"/>
                  <a:pt x="4" y="114"/>
                </a:cubicBezTo>
                <a:cubicBezTo>
                  <a:pt x="4" y="115"/>
                  <a:pt x="4" y="115"/>
                  <a:pt x="4" y="115"/>
                </a:cubicBezTo>
                <a:cubicBezTo>
                  <a:pt x="5" y="115"/>
                  <a:pt x="5" y="115"/>
                  <a:pt x="5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7" y="114"/>
                  <a:pt x="7" y="114"/>
                  <a:pt x="7" y="114"/>
                </a:cubicBezTo>
                <a:cubicBezTo>
                  <a:pt x="7" y="114"/>
                  <a:pt x="7" y="114"/>
                  <a:pt x="7" y="114"/>
                </a:cubicBezTo>
                <a:cubicBezTo>
                  <a:pt x="6" y="114"/>
                  <a:pt x="6" y="114"/>
                  <a:pt x="6" y="114"/>
                </a:cubicBezTo>
                <a:cubicBezTo>
                  <a:pt x="6" y="114"/>
                  <a:pt x="6" y="114"/>
                  <a:pt x="6" y="114"/>
                </a:cubicBezTo>
                <a:cubicBezTo>
                  <a:pt x="5" y="114"/>
                  <a:pt x="5" y="114"/>
                  <a:pt x="5" y="114"/>
                </a:cubicBezTo>
                <a:cubicBezTo>
                  <a:pt x="5" y="113"/>
                  <a:pt x="5" y="113"/>
                  <a:pt x="5" y="113"/>
                </a:cubicBezTo>
                <a:cubicBezTo>
                  <a:pt x="6" y="112"/>
                  <a:pt x="6" y="112"/>
                  <a:pt x="6" y="112"/>
                </a:cubicBezTo>
                <a:cubicBezTo>
                  <a:pt x="7" y="112"/>
                  <a:pt x="7" y="112"/>
                  <a:pt x="7" y="112"/>
                </a:cubicBezTo>
                <a:cubicBezTo>
                  <a:pt x="6" y="112"/>
                  <a:pt x="6" y="112"/>
                  <a:pt x="6" y="112"/>
                </a:cubicBezTo>
                <a:cubicBezTo>
                  <a:pt x="6" y="111"/>
                  <a:pt x="6" y="111"/>
                  <a:pt x="6" y="111"/>
                </a:cubicBezTo>
                <a:cubicBezTo>
                  <a:pt x="7" y="111"/>
                  <a:pt x="7" y="111"/>
                  <a:pt x="7" y="111"/>
                </a:cubicBezTo>
                <a:cubicBezTo>
                  <a:pt x="7" y="110"/>
                  <a:pt x="7" y="110"/>
                  <a:pt x="7" y="110"/>
                </a:cubicBezTo>
                <a:cubicBezTo>
                  <a:pt x="7" y="110"/>
                  <a:pt x="7" y="110"/>
                  <a:pt x="7" y="110"/>
                </a:cubicBezTo>
                <a:cubicBezTo>
                  <a:pt x="6" y="111"/>
                  <a:pt x="6" y="111"/>
                  <a:pt x="6" y="111"/>
                </a:cubicBezTo>
                <a:cubicBezTo>
                  <a:pt x="5" y="111"/>
                  <a:pt x="5" y="111"/>
                  <a:pt x="5" y="111"/>
                </a:cubicBezTo>
                <a:cubicBezTo>
                  <a:pt x="5" y="111"/>
                  <a:pt x="4" y="110"/>
                  <a:pt x="4" y="111"/>
                </a:cubicBezTo>
                <a:cubicBezTo>
                  <a:pt x="3" y="111"/>
                  <a:pt x="4" y="111"/>
                  <a:pt x="4" y="111"/>
                </a:cubicBezTo>
                <a:cubicBezTo>
                  <a:pt x="3" y="112"/>
                  <a:pt x="3" y="112"/>
                  <a:pt x="3" y="112"/>
                </a:cubicBezTo>
                <a:cubicBezTo>
                  <a:pt x="2" y="112"/>
                  <a:pt x="2" y="112"/>
                  <a:pt x="2" y="112"/>
                </a:cubicBezTo>
                <a:cubicBezTo>
                  <a:pt x="1" y="112"/>
                  <a:pt x="1" y="112"/>
                  <a:pt x="1" y="112"/>
                </a:cubicBezTo>
                <a:cubicBezTo>
                  <a:pt x="1" y="112"/>
                  <a:pt x="1" y="112"/>
                  <a:pt x="1" y="112"/>
                </a:cubicBezTo>
                <a:cubicBezTo>
                  <a:pt x="1" y="111"/>
                  <a:pt x="1" y="111"/>
                  <a:pt x="1" y="111"/>
                </a:cubicBezTo>
                <a:cubicBezTo>
                  <a:pt x="1" y="111"/>
                  <a:pt x="1" y="111"/>
                  <a:pt x="1" y="111"/>
                </a:cubicBezTo>
                <a:cubicBezTo>
                  <a:pt x="2" y="110"/>
                  <a:pt x="2" y="110"/>
                  <a:pt x="2" y="110"/>
                </a:cubicBezTo>
                <a:cubicBezTo>
                  <a:pt x="3" y="110"/>
                  <a:pt x="3" y="110"/>
                  <a:pt x="3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5" y="108"/>
                  <a:pt x="5" y="108"/>
                  <a:pt x="5" y="108"/>
                </a:cubicBezTo>
                <a:cubicBezTo>
                  <a:pt x="6" y="108"/>
                  <a:pt x="6" y="108"/>
                  <a:pt x="6" y="108"/>
                </a:cubicBezTo>
                <a:cubicBezTo>
                  <a:pt x="6" y="108"/>
                  <a:pt x="6" y="108"/>
                  <a:pt x="6" y="108"/>
                </a:cubicBezTo>
                <a:cubicBezTo>
                  <a:pt x="6" y="108"/>
                  <a:pt x="5" y="108"/>
                  <a:pt x="5" y="108"/>
                </a:cubicBezTo>
                <a:cubicBezTo>
                  <a:pt x="4" y="108"/>
                  <a:pt x="4" y="108"/>
                  <a:pt x="4" y="108"/>
                </a:cubicBezTo>
                <a:cubicBezTo>
                  <a:pt x="4" y="107"/>
                  <a:pt x="4" y="107"/>
                  <a:pt x="4" y="107"/>
                </a:cubicBezTo>
                <a:cubicBezTo>
                  <a:pt x="4" y="106"/>
                  <a:pt x="4" y="106"/>
                  <a:pt x="4" y="106"/>
                </a:cubicBezTo>
                <a:cubicBezTo>
                  <a:pt x="5" y="105"/>
                  <a:pt x="5" y="105"/>
                  <a:pt x="5" y="105"/>
                </a:cubicBezTo>
                <a:cubicBezTo>
                  <a:pt x="7" y="105"/>
                  <a:pt x="7" y="105"/>
                  <a:pt x="7" y="105"/>
                </a:cubicBezTo>
                <a:cubicBezTo>
                  <a:pt x="7" y="104"/>
                  <a:pt x="7" y="104"/>
                  <a:pt x="7" y="104"/>
                </a:cubicBezTo>
                <a:cubicBezTo>
                  <a:pt x="7" y="104"/>
                  <a:pt x="7" y="104"/>
                  <a:pt x="7" y="104"/>
                </a:cubicBezTo>
                <a:cubicBezTo>
                  <a:pt x="8" y="103"/>
                  <a:pt x="8" y="103"/>
                  <a:pt x="8" y="103"/>
                </a:cubicBezTo>
                <a:cubicBezTo>
                  <a:pt x="8" y="103"/>
                  <a:pt x="8" y="103"/>
                  <a:pt x="8" y="103"/>
                </a:cubicBezTo>
                <a:cubicBezTo>
                  <a:pt x="8" y="103"/>
                  <a:pt x="8" y="103"/>
                  <a:pt x="8" y="103"/>
                </a:cubicBezTo>
                <a:cubicBezTo>
                  <a:pt x="9" y="103"/>
                  <a:pt x="9" y="103"/>
                  <a:pt x="9" y="103"/>
                </a:cubicBezTo>
                <a:cubicBezTo>
                  <a:pt x="9" y="103"/>
                  <a:pt x="8" y="102"/>
                  <a:pt x="8" y="102"/>
                </a:cubicBezTo>
                <a:cubicBezTo>
                  <a:pt x="7" y="102"/>
                  <a:pt x="7" y="102"/>
                  <a:pt x="7" y="102"/>
                </a:cubicBezTo>
                <a:cubicBezTo>
                  <a:pt x="6" y="103"/>
                  <a:pt x="6" y="103"/>
                  <a:pt x="6" y="103"/>
                </a:cubicBezTo>
                <a:cubicBezTo>
                  <a:pt x="6" y="104"/>
                  <a:pt x="6" y="104"/>
                  <a:pt x="6" y="104"/>
                </a:cubicBezTo>
                <a:cubicBezTo>
                  <a:pt x="6" y="104"/>
                  <a:pt x="5" y="104"/>
                  <a:pt x="5" y="105"/>
                </a:cubicBezTo>
                <a:cubicBezTo>
                  <a:pt x="5" y="105"/>
                  <a:pt x="4" y="105"/>
                  <a:pt x="4" y="105"/>
                </a:cubicBezTo>
                <a:cubicBezTo>
                  <a:pt x="4" y="105"/>
                  <a:pt x="5" y="106"/>
                  <a:pt x="3" y="104"/>
                </a:cubicBezTo>
                <a:cubicBezTo>
                  <a:pt x="2" y="103"/>
                  <a:pt x="3" y="104"/>
                  <a:pt x="3" y="104"/>
                </a:cubicBezTo>
                <a:cubicBezTo>
                  <a:pt x="2" y="104"/>
                  <a:pt x="2" y="104"/>
                  <a:pt x="2" y="104"/>
                </a:cubicBezTo>
                <a:cubicBezTo>
                  <a:pt x="1" y="104"/>
                  <a:pt x="1" y="104"/>
                  <a:pt x="1" y="104"/>
                </a:cubicBezTo>
                <a:cubicBezTo>
                  <a:pt x="1" y="104"/>
                  <a:pt x="1" y="104"/>
                  <a:pt x="1" y="104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03"/>
                  <a:pt x="0" y="103"/>
                  <a:pt x="0" y="103"/>
                </a:cubicBezTo>
                <a:cubicBezTo>
                  <a:pt x="2" y="102"/>
                  <a:pt x="2" y="102"/>
                  <a:pt x="2" y="102"/>
                </a:cubicBezTo>
                <a:cubicBezTo>
                  <a:pt x="2" y="102"/>
                  <a:pt x="2" y="102"/>
                  <a:pt x="2" y="102"/>
                </a:cubicBezTo>
                <a:cubicBezTo>
                  <a:pt x="3" y="101"/>
                  <a:pt x="3" y="101"/>
                  <a:pt x="3" y="101"/>
                </a:cubicBezTo>
                <a:cubicBezTo>
                  <a:pt x="3" y="101"/>
                  <a:pt x="3" y="101"/>
                  <a:pt x="3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4" y="100"/>
                  <a:pt x="3" y="100"/>
                </a:cubicBezTo>
                <a:cubicBezTo>
                  <a:pt x="2" y="100"/>
                  <a:pt x="2" y="100"/>
                  <a:pt x="2" y="100"/>
                </a:cubicBezTo>
                <a:cubicBezTo>
                  <a:pt x="2" y="100"/>
                  <a:pt x="2" y="99"/>
                  <a:pt x="2" y="99"/>
                </a:cubicBezTo>
                <a:cubicBezTo>
                  <a:pt x="1" y="99"/>
                  <a:pt x="1" y="99"/>
                  <a:pt x="1" y="99"/>
                </a:cubicBezTo>
                <a:cubicBezTo>
                  <a:pt x="1" y="99"/>
                  <a:pt x="1" y="99"/>
                  <a:pt x="1" y="99"/>
                </a:cubicBezTo>
                <a:cubicBezTo>
                  <a:pt x="1" y="98"/>
                  <a:pt x="1" y="98"/>
                  <a:pt x="1" y="98"/>
                </a:cubicBezTo>
                <a:cubicBezTo>
                  <a:pt x="1" y="98"/>
                  <a:pt x="1" y="98"/>
                  <a:pt x="2" y="98"/>
                </a:cubicBezTo>
                <a:cubicBezTo>
                  <a:pt x="2" y="97"/>
                  <a:pt x="3" y="96"/>
                  <a:pt x="3" y="96"/>
                </a:cubicBezTo>
                <a:cubicBezTo>
                  <a:pt x="5" y="97"/>
                  <a:pt x="5" y="97"/>
                  <a:pt x="5" y="97"/>
                </a:cubicBezTo>
                <a:cubicBezTo>
                  <a:pt x="7" y="97"/>
                  <a:pt x="7" y="97"/>
                  <a:pt x="7" y="97"/>
                </a:cubicBezTo>
                <a:cubicBezTo>
                  <a:pt x="7" y="97"/>
                  <a:pt x="7" y="97"/>
                  <a:pt x="7" y="97"/>
                </a:cubicBezTo>
                <a:cubicBezTo>
                  <a:pt x="8" y="97"/>
                  <a:pt x="8" y="97"/>
                  <a:pt x="8" y="97"/>
                </a:cubicBezTo>
                <a:cubicBezTo>
                  <a:pt x="8" y="97"/>
                  <a:pt x="8" y="97"/>
                  <a:pt x="8" y="97"/>
                </a:cubicBezTo>
                <a:cubicBezTo>
                  <a:pt x="9" y="97"/>
                  <a:pt x="9" y="97"/>
                  <a:pt x="9" y="97"/>
                </a:cubicBezTo>
                <a:cubicBezTo>
                  <a:pt x="10" y="97"/>
                  <a:pt x="10" y="97"/>
                  <a:pt x="10" y="97"/>
                </a:cubicBezTo>
                <a:cubicBezTo>
                  <a:pt x="11" y="97"/>
                  <a:pt x="11" y="97"/>
                  <a:pt x="11" y="97"/>
                </a:cubicBezTo>
                <a:cubicBezTo>
                  <a:pt x="12" y="97"/>
                  <a:pt x="12" y="97"/>
                  <a:pt x="12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4" y="96"/>
                  <a:pt x="14" y="96"/>
                  <a:pt x="14" y="96"/>
                </a:cubicBezTo>
                <a:cubicBezTo>
                  <a:pt x="14" y="96"/>
                  <a:pt x="14" y="97"/>
                  <a:pt x="13" y="95"/>
                </a:cubicBezTo>
                <a:cubicBezTo>
                  <a:pt x="12" y="94"/>
                  <a:pt x="12" y="95"/>
                  <a:pt x="12" y="95"/>
                </a:cubicBezTo>
                <a:cubicBezTo>
                  <a:pt x="11" y="95"/>
                  <a:pt x="11" y="95"/>
                  <a:pt x="11" y="95"/>
                </a:cubicBezTo>
                <a:cubicBezTo>
                  <a:pt x="10" y="95"/>
                  <a:pt x="10" y="95"/>
                  <a:pt x="10" y="95"/>
                </a:cubicBezTo>
                <a:cubicBezTo>
                  <a:pt x="9" y="95"/>
                  <a:pt x="9" y="95"/>
                  <a:pt x="9" y="95"/>
                </a:cubicBezTo>
                <a:cubicBezTo>
                  <a:pt x="8" y="95"/>
                  <a:pt x="8" y="95"/>
                  <a:pt x="8" y="95"/>
                </a:cubicBezTo>
                <a:cubicBezTo>
                  <a:pt x="6" y="95"/>
                  <a:pt x="6" y="95"/>
                  <a:pt x="6" y="95"/>
                </a:cubicBezTo>
                <a:cubicBezTo>
                  <a:pt x="6" y="95"/>
                  <a:pt x="6" y="95"/>
                  <a:pt x="6" y="95"/>
                </a:cubicBezTo>
                <a:cubicBezTo>
                  <a:pt x="4" y="95"/>
                  <a:pt x="4" y="95"/>
                  <a:pt x="4" y="95"/>
                </a:cubicBezTo>
                <a:cubicBezTo>
                  <a:pt x="2" y="95"/>
                  <a:pt x="2" y="95"/>
                  <a:pt x="2" y="95"/>
                </a:cubicBezTo>
                <a:cubicBezTo>
                  <a:pt x="0" y="95"/>
                  <a:pt x="0" y="95"/>
                  <a:pt x="0" y="95"/>
                </a:cubicBezTo>
                <a:cubicBezTo>
                  <a:pt x="1" y="94"/>
                  <a:pt x="1" y="94"/>
                  <a:pt x="1" y="94"/>
                </a:cubicBezTo>
                <a:cubicBezTo>
                  <a:pt x="1" y="94"/>
                  <a:pt x="2" y="94"/>
                  <a:pt x="2" y="94"/>
                </a:cubicBezTo>
                <a:cubicBezTo>
                  <a:pt x="3" y="94"/>
                  <a:pt x="4" y="94"/>
                  <a:pt x="3" y="94"/>
                </a:cubicBezTo>
                <a:cubicBezTo>
                  <a:pt x="1" y="94"/>
                  <a:pt x="1" y="93"/>
                  <a:pt x="1" y="93"/>
                </a:cubicBezTo>
                <a:cubicBezTo>
                  <a:pt x="1" y="92"/>
                  <a:pt x="1" y="92"/>
                  <a:pt x="1" y="92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91"/>
                  <a:pt x="0" y="91"/>
                  <a:pt x="0" y="91"/>
                </a:cubicBezTo>
                <a:cubicBezTo>
                  <a:pt x="2" y="90"/>
                  <a:pt x="2" y="90"/>
                  <a:pt x="2" y="90"/>
                </a:cubicBezTo>
                <a:cubicBezTo>
                  <a:pt x="4" y="90"/>
                  <a:pt x="4" y="90"/>
                  <a:pt x="4" y="90"/>
                </a:cubicBezTo>
                <a:cubicBezTo>
                  <a:pt x="5" y="90"/>
                  <a:pt x="5" y="90"/>
                  <a:pt x="5" y="90"/>
                </a:cubicBezTo>
                <a:cubicBezTo>
                  <a:pt x="5" y="90"/>
                  <a:pt x="4" y="90"/>
                  <a:pt x="4" y="90"/>
                </a:cubicBezTo>
                <a:cubicBezTo>
                  <a:pt x="4" y="89"/>
                  <a:pt x="3" y="89"/>
                  <a:pt x="3" y="89"/>
                </a:cubicBezTo>
                <a:cubicBezTo>
                  <a:pt x="2" y="89"/>
                  <a:pt x="2" y="88"/>
                  <a:pt x="2" y="88"/>
                </a:cubicBezTo>
                <a:cubicBezTo>
                  <a:pt x="3" y="88"/>
                  <a:pt x="3" y="88"/>
                  <a:pt x="3" y="88"/>
                </a:cubicBezTo>
                <a:cubicBezTo>
                  <a:pt x="3" y="87"/>
                  <a:pt x="3" y="87"/>
                  <a:pt x="3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87"/>
                  <a:pt x="6" y="87"/>
                  <a:pt x="6" y="87"/>
                </a:cubicBezTo>
                <a:cubicBezTo>
                  <a:pt x="6" y="87"/>
                  <a:pt x="7" y="88"/>
                  <a:pt x="6" y="88"/>
                </a:cubicBezTo>
                <a:cubicBezTo>
                  <a:pt x="6" y="87"/>
                  <a:pt x="5" y="86"/>
                  <a:pt x="5" y="86"/>
                </a:cubicBezTo>
                <a:cubicBezTo>
                  <a:pt x="6" y="86"/>
                  <a:pt x="6" y="86"/>
                  <a:pt x="6" y="86"/>
                </a:cubicBezTo>
                <a:cubicBezTo>
                  <a:pt x="7" y="86"/>
                  <a:pt x="7" y="86"/>
                  <a:pt x="7" y="86"/>
                </a:cubicBezTo>
                <a:cubicBezTo>
                  <a:pt x="8" y="86"/>
                  <a:pt x="8" y="86"/>
                  <a:pt x="8" y="86"/>
                </a:cubicBezTo>
                <a:cubicBezTo>
                  <a:pt x="8" y="85"/>
                  <a:pt x="8" y="85"/>
                  <a:pt x="8" y="85"/>
                </a:cubicBezTo>
                <a:cubicBezTo>
                  <a:pt x="8" y="85"/>
                  <a:pt x="8" y="85"/>
                  <a:pt x="8" y="85"/>
                </a:cubicBezTo>
                <a:cubicBezTo>
                  <a:pt x="8" y="85"/>
                  <a:pt x="8" y="85"/>
                  <a:pt x="8" y="85"/>
                </a:cubicBezTo>
                <a:cubicBezTo>
                  <a:pt x="9" y="84"/>
                  <a:pt x="7" y="84"/>
                  <a:pt x="9" y="84"/>
                </a:cubicBezTo>
                <a:cubicBezTo>
                  <a:pt x="11" y="85"/>
                  <a:pt x="12" y="86"/>
                  <a:pt x="12" y="86"/>
                </a:cubicBezTo>
                <a:cubicBezTo>
                  <a:pt x="12" y="87"/>
                  <a:pt x="12" y="87"/>
                  <a:pt x="12" y="87"/>
                </a:cubicBezTo>
                <a:cubicBezTo>
                  <a:pt x="12" y="86"/>
                  <a:pt x="12" y="86"/>
                  <a:pt x="12" y="86"/>
                </a:cubicBezTo>
                <a:cubicBezTo>
                  <a:pt x="12" y="85"/>
                  <a:pt x="12" y="85"/>
                  <a:pt x="12" y="85"/>
                </a:cubicBezTo>
                <a:cubicBezTo>
                  <a:pt x="11" y="85"/>
                  <a:pt x="11" y="85"/>
                  <a:pt x="11" y="85"/>
                </a:cubicBezTo>
                <a:cubicBezTo>
                  <a:pt x="11" y="85"/>
                  <a:pt x="11" y="84"/>
                  <a:pt x="10" y="84"/>
                </a:cubicBezTo>
                <a:cubicBezTo>
                  <a:pt x="9" y="84"/>
                  <a:pt x="9" y="84"/>
                  <a:pt x="9" y="84"/>
                </a:cubicBezTo>
                <a:cubicBezTo>
                  <a:pt x="8" y="83"/>
                  <a:pt x="8" y="83"/>
                  <a:pt x="8" y="83"/>
                </a:cubicBezTo>
                <a:cubicBezTo>
                  <a:pt x="9" y="83"/>
                  <a:pt x="9" y="83"/>
                  <a:pt x="9" y="83"/>
                </a:cubicBezTo>
                <a:cubicBezTo>
                  <a:pt x="10" y="83"/>
                  <a:pt x="10" y="83"/>
                  <a:pt x="10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3" y="83"/>
                  <a:pt x="13" y="83"/>
                  <a:pt x="13" y="83"/>
                </a:cubicBezTo>
                <a:cubicBezTo>
                  <a:pt x="14" y="83"/>
                  <a:pt x="14" y="83"/>
                  <a:pt x="14" y="83"/>
                </a:cubicBezTo>
                <a:cubicBezTo>
                  <a:pt x="14" y="83"/>
                  <a:pt x="14" y="83"/>
                  <a:pt x="14" y="83"/>
                </a:cubicBezTo>
                <a:cubicBezTo>
                  <a:pt x="15" y="82"/>
                  <a:pt x="15" y="82"/>
                  <a:pt x="15" y="82"/>
                </a:cubicBezTo>
                <a:cubicBezTo>
                  <a:pt x="15" y="82"/>
                  <a:pt x="15" y="82"/>
                  <a:pt x="14" y="82"/>
                </a:cubicBezTo>
                <a:cubicBezTo>
                  <a:pt x="13" y="82"/>
                  <a:pt x="14" y="81"/>
                  <a:pt x="13" y="81"/>
                </a:cubicBezTo>
                <a:cubicBezTo>
                  <a:pt x="12" y="81"/>
                  <a:pt x="12" y="81"/>
                  <a:pt x="12" y="81"/>
                </a:cubicBezTo>
                <a:cubicBezTo>
                  <a:pt x="11" y="80"/>
                  <a:pt x="11" y="80"/>
                  <a:pt x="11" y="80"/>
                </a:cubicBezTo>
                <a:cubicBezTo>
                  <a:pt x="11" y="80"/>
                  <a:pt x="10" y="80"/>
                  <a:pt x="11" y="80"/>
                </a:cubicBezTo>
                <a:cubicBezTo>
                  <a:pt x="13" y="80"/>
                  <a:pt x="13" y="80"/>
                  <a:pt x="13" y="80"/>
                </a:cubicBezTo>
                <a:cubicBezTo>
                  <a:pt x="15" y="80"/>
                  <a:pt x="15" y="80"/>
                  <a:pt x="15" y="80"/>
                </a:cubicBezTo>
                <a:cubicBezTo>
                  <a:pt x="15" y="79"/>
                  <a:pt x="15" y="79"/>
                  <a:pt x="15" y="79"/>
                </a:cubicBezTo>
                <a:cubicBezTo>
                  <a:pt x="16" y="79"/>
                  <a:pt x="16" y="79"/>
                  <a:pt x="16" y="79"/>
                </a:cubicBezTo>
                <a:cubicBezTo>
                  <a:pt x="16" y="79"/>
                  <a:pt x="15" y="79"/>
                  <a:pt x="16" y="80"/>
                </a:cubicBezTo>
                <a:cubicBezTo>
                  <a:pt x="17" y="81"/>
                  <a:pt x="17" y="81"/>
                  <a:pt x="17" y="81"/>
                </a:cubicBezTo>
                <a:cubicBezTo>
                  <a:pt x="18" y="81"/>
                  <a:pt x="18" y="81"/>
                  <a:pt x="18" y="81"/>
                </a:cubicBezTo>
                <a:cubicBezTo>
                  <a:pt x="18" y="81"/>
                  <a:pt x="18" y="81"/>
                  <a:pt x="18" y="81"/>
                </a:cubicBezTo>
                <a:cubicBezTo>
                  <a:pt x="19" y="82"/>
                  <a:pt x="19" y="82"/>
                  <a:pt x="19" y="82"/>
                </a:cubicBezTo>
                <a:cubicBezTo>
                  <a:pt x="19" y="82"/>
                  <a:pt x="19" y="82"/>
                  <a:pt x="19" y="82"/>
                </a:cubicBezTo>
                <a:cubicBezTo>
                  <a:pt x="19" y="81"/>
                  <a:pt x="19" y="81"/>
                  <a:pt x="19" y="81"/>
                </a:cubicBezTo>
                <a:cubicBezTo>
                  <a:pt x="18" y="80"/>
                  <a:pt x="18" y="80"/>
                  <a:pt x="18" y="80"/>
                </a:cubicBezTo>
                <a:cubicBezTo>
                  <a:pt x="17" y="79"/>
                  <a:pt x="17" y="79"/>
                  <a:pt x="17" y="79"/>
                </a:cubicBezTo>
                <a:cubicBezTo>
                  <a:pt x="18" y="79"/>
                  <a:pt x="18" y="79"/>
                  <a:pt x="18" y="79"/>
                </a:cubicBezTo>
                <a:cubicBezTo>
                  <a:pt x="19" y="80"/>
                  <a:pt x="19" y="80"/>
                  <a:pt x="19" y="80"/>
                </a:cubicBezTo>
                <a:cubicBezTo>
                  <a:pt x="19" y="80"/>
                  <a:pt x="19" y="80"/>
                  <a:pt x="19" y="80"/>
                </a:cubicBezTo>
                <a:cubicBezTo>
                  <a:pt x="21" y="81"/>
                  <a:pt x="21" y="81"/>
                  <a:pt x="21" y="81"/>
                </a:cubicBezTo>
                <a:cubicBezTo>
                  <a:pt x="20" y="79"/>
                  <a:pt x="20" y="79"/>
                  <a:pt x="20" y="79"/>
                </a:cubicBezTo>
                <a:cubicBezTo>
                  <a:pt x="19" y="79"/>
                  <a:pt x="19" y="79"/>
                  <a:pt x="19" y="79"/>
                </a:cubicBezTo>
                <a:cubicBezTo>
                  <a:pt x="20" y="78"/>
                  <a:pt x="20" y="78"/>
                  <a:pt x="20" y="78"/>
                </a:cubicBezTo>
                <a:cubicBezTo>
                  <a:pt x="20" y="78"/>
                  <a:pt x="20" y="78"/>
                  <a:pt x="20" y="78"/>
                </a:cubicBezTo>
                <a:cubicBezTo>
                  <a:pt x="20" y="77"/>
                  <a:pt x="20" y="77"/>
                  <a:pt x="20" y="77"/>
                </a:cubicBezTo>
                <a:cubicBezTo>
                  <a:pt x="21" y="76"/>
                  <a:pt x="21" y="76"/>
                  <a:pt x="21" y="76"/>
                </a:cubicBezTo>
                <a:cubicBezTo>
                  <a:pt x="23" y="76"/>
                  <a:pt x="23" y="76"/>
                  <a:pt x="23" y="76"/>
                </a:cubicBezTo>
                <a:cubicBezTo>
                  <a:pt x="23" y="76"/>
                  <a:pt x="23" y="75"/>
                  <a:pt x="23" y="75"/>
                </a:cubicBezTo>
                <a:cubicBezTo>
                  <a:pt x="23" y="76"/>
                  <a:pt x="22" y="77"/>
                  <a:pt x="23" y="77"/>
                </a:cubicBezTo>
                <a:cubicBezTo>
                  <a:pt x="23" y="76"/>
                  <a:pt x="24" y="75"/>
                  <a:pt x="24" y="75"/>
                </a:cubicBezTo>
                <a:cubicBezTo>
                  <a:pt x="25" y="75"/>
                  <a:pt x="25" y="75"/>
                  <a:pt x="25" y="75"/>
                </a:cubicBezTo>
                <a:cubicBezTo>
                  <a:pt x="26" y="74"/>
                  <a:pt x="26" y="74"/>
                  <a:pt x="26" y="74"/>
                </a:cubicBezTo>
                <a:cubicBezTo>
                  <a:pt x="27" y="74"/>
                  <a:pt x="27" y="74"/>
                  <a:pt x="27" y="74"/>
                </a:cubicBezTo>
                <a:cubicBezTo>
                  <a:pt x="28" y="75"/>
                  <a:pt x="28" y="75"/>
                  <a:pt x="28" y="75"/>
                </a:cubicBezTo>
                <a:cubicBezTo>
                  <a:pt x="28" y="77"/>
                  <a:pt x="28" y="77"/>
                  <a:pt x="28" y="77"/>
                </a:cubicBezTo>
                <a:cubicBezTo>
                  <a:pt x="29" y="76"/>
                  <a:pt x="29" y="76"/>
                  <a:pt x="29" y="76"/>
                </a:cubicBezTo>
                <a:cubicBezTo>
                  <a:pt x="29" y="76"/>
                  <a:pt x="29" y="76"/>
                  <a:pt x="29" y="76"/>
                </a:cubicBezTo>
                <a:cubicBezTo>
                  <a:pt x="29" y="75"/>
                  <a:pt x="29" y="75"/>
                  <a:pt x="29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3" y="75"/>
                  <a:pt x="33" y="75"/>
                  <a:pt x="33" y="75"/>
                </a:cubicBezTo>
                <a:cubicBezTo>
                  <a:pt x="33" y="75"/>
                  <a:pt x="33" y="75"/>
                  <a:pt x="33" y="75"/>
                </a:cubicBezTo>
                <a:cubicBezTo>
                  <a:pt x="34" y="75"/>
                  <a:pt x="34" y="75"/>
                  <a:pt x="34" y="75"/>
                </a:cubicBezTo>
                <a:cubicBezTo>
                  <a:pt x="33" y="74"/>
                  <a:pt x="33" y="74"/>
                  <a:pt x="33" y="74"/>
                </a:cubicBezTo>
                <a:cubicBezTo>
                  <a:pt x="33" y="74"/>
                  <a:pt x="33" y="74"/>
                  <a:pt x="33" y="74"/>
                </a:cubicBezTo>
                <a:cubicBezTo>
                  <a:pt x="34" y="73"/>
                  <a:pt x="34" y="73"/>
                  <a:pt x="34" y="73"/>
                </a:cubicBezTo>
                <a:cubicBezTo>
                  <a:pt x="35" y="73"/>
                  <a:pt x="35" y="73"/>
                  <a:pt x="35" y="73"/>
                </a:cubicBezTo>
                <a:cubicBezTo>
                  <a:pt x="35" y="72"/>
                  <a:pt x="35" y="72"/>
                  <a:pt x="35" y="72"/>
                </a:cubicBezTo>
                <a:cubicBezTo>
                  <a:pt x="35" y="72"/>
                  <a:pt x="35" y="72"/>
                  <a:pt x="35" y="72"/>
                </a:cubicBezTo>
                <a:cubicBezTo>
                  <a:pt x="35" y="72"/>
                  <a:pt x="35" y="71"/>
                  <a:pt x="35" y="71"/>
                </a:cubicBezTo>
                <a:cubicBezTo>
                  <a:pt x="36" y="71"/>
                  <a:pt x="37" y="70"/>
                  <a:pt x="37" y="70"/>
                </a:cubicBezTo>
                <a:cubicBezTo>
                  <a:pt x="37" y="70"/>
                  <a:pt x="37" y="70"/>
                  <a:pt x="37" y="70"/>
                </a:cubicBezTo>
                <a:cubicBezTo>
                  <a:pt x="36" y="70"/>
                  <a:pt x="36" y="70"/>
                  <a:pt x="36" y="70"/>
                </a:cubicBezTo>
                <a:cubicBezTo>
                  <a:pt x="35" y="70"/>
                  <a:pt x="34" y="71"/>
                  <a:pt x="34" y="71"/>
                </a:cubicBezTo>
                <a:cubicBezTo>
                  <a:pt x="34" y="71"/>
                  <a:pt x="34" y="71"/>
                  <a:pt x="34" y="71"/>
                </a:cubicBezTo>
                <a:cubicBezTo>
                  <a:pt x="33" y="71"/>
                  <a:pt x="33" y="71"/>
                  <a:pt x="33" y="71"/>
                </a:cubicBezTo>
                <a:cubicBezTo>
                  <a:pt x="33" y="71"/>
                  <a:pt x="32" y="71"/>
                  <a:pt x="33" y="71"/>
                </a:cubicBezTo>
                <a:cubicBezTo>
                  <a:pt x="33" y="71"/>
                  <a:pt x="33" y="72"/>
                  <a:pt x="33" y="72"/>
                </a:cubicBezTo>
                <a:cubicBezTo>
                  <a:pt x="34" y="72"/>
                  <a:pt x="34" y="72"/>
                  <a:pt x="34" y="72"/>
                </a:cubicBezTo>
                <a:cubicBezTo>
                  <a:pt x="33" y="73"/>
                  <a:pt x="33" y="73"/>
                  <a:pt x="33" y="73"/>
                </a:cubicBezTo>
                <a:cubicBezTo>
                  <a:pt x="32" y="73"/>
                  <a:pt x="32" y="73"/>
                  <a:pt x="32" y="73"/>
                </a:cubicBezTo>
                <a:cubicBezTo>
                  <a:pt x="31" y="73"/>
                  <a:pt x="31" y="73"/>
                  <a:pt x="31" y="73"/>
                </a:cubicBezTo>
                <a:cubicBezTo>
                  <a:pt x="31" y="73"/>
                  <a:pt x="31" y="73"/>
                  <a:pt x="31" y="73"/>
                </a:cubicBezTo>
                <a:cubicBezTo>
                  <a:pt x="30" y="74"/>
                  <a:pt x="30" y="74"/>
                  <a:pt x="30" y="74"/>
                </a:cubicBezTo>
                <a:cubicBezTo>
                  <a:pt x="29" y="74"/>
                  <a:pt x="29" y="74"/>
                  <a:pt x="29" y="74"/>
                </a:cubicBezTo>
                <a:cubicBezTo>
                  <a:pt x="29" y="74"/>
                  <a:pt x="29" y="75"/>
                  <a:pt x="29" y="74"/>
                </a:cubicBezTo>
                <a:cubicBezTo>
                  <a:pt x="28" y="74"/>
                  <a:pt x="28" y="74"/>
                  <a:pt x="28" y="74"/>
                </a:cubicBezTo>
                <a:cubicBezTo>
                  <a:pt x="27" y="73"/>
                  <a:pt x="27" y="73"/>
                  <a:pt x="27" y="73"/>
                </a:cubicBezTo>
                <a:cubicBezTo>
                  <a:pt x="28" y="73"/>
                  <a:pt x="28" y="73"/>
                  <a:pt x="28" y="73"/>
                </a:cubicBezTo>
                <a:cubicBezTo>
                  <a:pt x="27" y="72"/>
                  <a:pt x="27" y="72"/>
                  <a:pt x="27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8" y="71"/>
                  <a:pt x="28" y="71"/>
                  <a:pt x="28" y="71"/>
                </a:cubicBezTo>
                <a:cubicBezTo>
                  <a:pt x="29" y="71"/>
                  <a:pt x="29" y="71"/>
                  <a:pt x="29" y="71"/>
                </a:cubicBezTo>
                <a:cubicBezTo>
                  <a:pt x="29" y="71"/>
                  <a:pt x="30" y="71"/>
                  <a:pt x="30" y="71"/>
                </a:cubicBezTo>
                <a:cubicBezTo>
                  <a:pt x="30" y="70"/>
                  <a:pt x="30" y="70"/>
                  <a:pt x="30" y="70"/>
                </a:cubicBezTo>
                <a:cubicBezTo>
                  <a:pt x="29" y="69"/>
                  <a:pt x="29" y="69"/>
                  <a:pt x="29" y="69"/>
                </a:cubicBezTo>
                <a:cubicBezTo>
                  <a:pt x="30" y="68"/>
                  <a:pt x="30" y="68"/>
                  <a:pt x="30" y="68"/>
                </a:cubicBezTo>
                <a:cubicBezTo>
                  <a:pt x="31" y="68"/>
                  <a:pt x="31" y="68"/>
                  <a:pt x="31" y="68"/>
                </a:cubicBezTo>
                <a:cubicBezTo>
                  <a:pt x="32" y="68"/>
                  <a:pt x="32" y="68"/>
                  <a:pt x="32" y="68"/>
                </a:cubicBezTo>
                <a:cubicBezTo>
                  <a:pt x="32" y="67"/>
                  <a:pt x="32" y="67"/>
                  <a:pt x="32" y="67"/>
                </a:cubicBezTo>
                <a:cubicBezTo>
                  <a:pt x="33" y="67"/>
                  <a:pt x="33" y="67"/>
                  <a:pt x="33" y="67"/>
                </a:cubicBezTo>
                <a:cubicBezTo>
                  <a:pt x="33" y="66"/>
                  <a:pt x="33" y="66"/>
                  <a:pt x="33" y="66"/>
                </a:cubicBezTo>
                <a:cubicBezTo>
                  <a:pt x="34" y="66"/>
                  <a:pt x="34" y="66"/>
                  <a:pt x="34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6" y="66"/>
                  <a:pt x="36" y="66"/>
                  <a:pt x="36" y="66"/>
                </a:cubicBezTo>
                <a:cubicBezTo>
                  <a:pt x="36" y="67"/>
                  <a:pt x="36" y="67"/>
                  <a:pt x="36" y="67"/>
                </a:cubicBezTo>
                <a:cubicBezTo>
                  <a:pt x="37" y="67"/>
                  <a:pt x="37" y="67"/>
                  <a:pt x="37" y="67"/>
                </a:cubicBezTo>
                <a:cubicBezTo>
                  <a:pt x="37" y="66"/>
                  <a:pt x="37" y="66"/>
                  <a:pt x="37" y="66"/>
                </a:cubicBezTo>
                <a:cubicBezTo>
                  <a:pt x="38" y="65"/>
                  <a:pt x="38" y="65"/>
                  <a:pt x="38" y="65"/>
                </a:cubicBezTo>
                <a:cubicBezTo>
                  <a:pt x="38" y="65"/>
                  <a:pt x="38" y="65"/>
                  <a:pt x="38" y="65"/>
                </a:cubicBezTo>
                <a:cubicBezTo>
                  <a:pt x="37" y="64"/>
                  <a:pt x="37" y="64"/>
                  <a:pt x="37" y="64"/>
                </a:cubicBezTo>
                <a:cubicBezTo>
                  <a:pt x="37" y="63"/>
                  <a:pt x="37" y="63"/>
                  <a:pt x="37" y="63"/>
                </a:cubicBezTo>
                <a:cubicBezTo>
                  <a:pt x="38" y="63"/>
                  <a:pt x="38" y="63"/>
                  <a:pt x="38" y="63"/>
                </a:cubicBezTo>
                <a:cubicBezTo>
                  <a:pt x="39" y="62"/>
                  <a:pt x="39" y="62"/>
                  <a:pt x="39" y="62"/>
                </a:cubicBezTo>
                <a:cubicBezTo>
                  <a:pt x="39" y="62"/>
                  <a:pt x="38" y="62"/>
                  <a:pt x="38" y="62"/>
                </a:cubicBezTo>
                <a:cubicBezTo>
                  <a:pt x="38" y="62"/>
                  <a:pt x="38" y="62"/>
                  <a:pt x="38" y="62"/>
                </a:cubicBezTo>
                <a:cubicBezTo>
                  <a:pt x="38" y="61"/>
                  <a:pt x="38" y="61"/>
                  <a:pt x="38" y="61"/>
                </a:cubicBezTo>
                <a:cubicBezTo>
                  <a:pt x="40" y="60"/>
                  <a:pt x="40" y="60"/>
                  <a:pt x="40" y="60"/>
                </a:cubicBezTo>
                <a:cubicBezTo>
                  <a:pt x="42" y="60"/>
                  <a:pt x="42" y="60"/>
                  <a:pt x="42" y="60"/>
                </a:cubicBezTo>
                <a:cubicBezTo>
                  <a:pt x="43" y="60"/>
                  <a:pt x="43" y="60"/>
                  <a:pt x="43" y="60"/>
                </a:cubicBezTo>
                <a:cubicBezTo>
                  <a:pt x="44" y="59"/>
                  <a:pt x="44" y="59"/>
                  <a:pt x="44" y="59"/>
                </a:cubicBezTo>
                <a:cubicBezTo>
                  <a:pt x="45" y="58"/>
                  <a:pt x="45" y="58"/>
                  <a:pt x="45" y="58"/>
                </a:cubicBezTo>
                <a:cubicBezTo>
                  <a:pt x="43" y="59"/>
                  <a:pt x="43" y="59"/>
                  <a:pt x="43" y="59"/>
                </a:cubicBezTo>
                <a:cubicBezTo>
                  <a:pt x="42" y="59"/>
                  <a:pt x="42" y="59"/>
                  <a:pt x="42" y="59"/>
                </a:cubicBezTo>
                <a:cubicBezTo>
                  <a:pt x="42" y="58"/>
                  <a:pt x="42" y="58"/>
                  <a:pt x="42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2" y="56"/>
                  <a:pt x="42" y="56"/>
                  <a:pt x="42" y="56"/>
                </a:cubicBezTo>
                <a:cubicBezTo>
                  <a:pt x="42" y="56"/>
                  <a:pt x="42" y="56"/>
                  <a:pt x="42" y="56"/>
                </a:cubicBezTo>
                <a:cubicBezTo>
                  <a:pt x="43" y="57"/>
                  <a:pt x="43" y="57"/>
                  <a:pt x="43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6"/>
                  <a:pt x="43" y="56"/>
                </a:cubicBezTo>
                <a:cubicBezTo>
                  <a:pt x="43" y="56"/>
                  <a:pt x="43" y="56"/>
                  <a:pt x="43" y="56"/>
                </a:cubicBezTo>
                <a:cubicBezTo>
                  <a:pt x="42" y="55"/>
                  <a:pt x="42" y="55"/>
                  <a:pt x="42" y="55"/>
                </a:cubicBezTo>
                <a:cubicBezTo>
                  <a:pt x="43" y="54"/>
                  <a:pt x="43" y="54"/>
                  <a:pt x="43" y="54"/>
                </a:cubicBezTo>
                <a:cubicBezTo>
                  <a:pt x="43" y="54"/>
                  <a:pt x="43" y="54"/>
                  <a:pt x="43" y="54"/>
                </a:cubicBezTo>
                <a:cubicBezTo>
                  <a:pt x="44" y="53"/>
                  <a:pt x="44" y="53"/>
                  <a:pt x="44" y="53"/>
                </a:cubicBezTo>
                <a:cubicBezTo>
                  <a:pt x="44" y="53"/>
                  <a:pt x="43" y="53"/>
                  <a:pt x="44" y="53"/>
                </a:cubicBezTo>
                <a:cubicBezTo>
                  <a:pt x="45" y="53"/>
                  <a:pt x="45" y="52"/>
                  <a:pt x="45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47" y="53"/>
                  <a:pt x="47" y="53"/>
                  <a:pt x="47" y="53"/>
                </a:cubicBezTo>
                <a:cubicBezTo>
                  <a:pt x="46" y="51"/>
                  <a:pt x="46" y="51"/>
                  <a:pt x="46" y="51"/>
                </a:cubicBezTo>
                <a:cubicBezTo>
                  <a:pt x="46" y="51"/>
                  <a:pt x="46" y="51"/>
                  <a:pt x="46" y="51"/>
                </a:cubicBezTo>
                <a:cubicBezTo>
                  <a:pt x="46" y="51"/>
                  <a:pt x="46" y="50"/>
                  <a:pt x="46" y="50"/>
                </a:cubicBezTo>
                <a:cubicBezTo>
                  <a:pt x="46" y="50"/>
                  <a:pt x="48" y="50"/>
                  <a:pt x="48" y="50"/>
                </a:cubicBezTo>
                <a:cubicBezTo>
                  <a:pt x="49" y="50"/>
                  <a:pt x="49" y="50"/>
                  <a:pt x="49" y="50"/>
                </a:cubicBezTo>
                <a:cubicBezTo>
                  <a:pt x="50" y="50"/>
                  <a:pt x="50" y="50"/>
                  <a:pt x="50" y="50"/>
                </a:cubicBezTo>
                <a:cubicBezTo>
                  <a:pt x="50" y="50"/>
                  <a:pt x="49" y="50"/>
                  <a:pt x="50" y="49"/>
                </a:cubicBezTo>
                <a:cubicBezTo>
                  <a:pt x="50" y="49"/>
                  <a:pt x="51" y="49"/>
                  <a:pt x="51" y="49"/>
                </a:cubicBezTo>
                <a:cubicBezTo>
                  <a:pt x="51" y="48"/>
                  <a:pt x="52" y="48"/>
                  <a:pt x="52" y="48"/>
                </a:cubicBezTo>
                <a:cubicBezTo>
                  <a:pt x="49" y="49"/>
                  <a:pt x="49" y="49"/>
                  <a:pt x="49" y="49"/>
                </a:cubicBezTo>
                <a:cubicBezTo>
                  <a:pt x="49" y="49"/>
                  <a:pt x="48" y="49"/>
                  <a:pt x="47" y="49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7"/>
                  <a:pt x="47" y="47"/>
                  <a:pt x="47" y="47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47"/>
                  <a:pt x="50" y="46"/>
                  <a:pt x="49" y="46"/>
                </a:cubicBezTo>
                <a:cubicBezTo>
                  <a:pt x="47" y="46"/>
                  <a:pt x="48" y="45"/>
                  <a:pt x="48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50" y="44"/>
                  <a:pt x="50" y="44"/>
                  <a:pt x="50" y="44"/>
                </a:cubicBezTo>
                <a:cubicBezTo>
                  <a:pt x="50" y="44"/>
                  <a:pt x="50" y="44"/>
                  <a:pt x="50" y="44"/>
                </a:cubicBezTo>
                <a:cubicBezTo>
                  <a:pt x="51" y="43"/>
                  <a:pt x="51" y="43"/>
                  <a:pt x="51" y="43"/>
                </a:cubicBezTo>
                <a:cubicBezTo>
                  <a:pt x="52" y="42"/>
                  <a:pt x="52" y="42"/>
                  <a:pt x="52" y="42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5" y="40"/>
                  <a:pt x="55" y="40"/>
                  <a:pt x="55" y="40"/>
                </a:cubicBezTo>
                <a:cubicBezTo>
                  <a:pt x="56" y="40"/>
                  <a:pt x="56" y="40"/>
                  <a:pt x="56" y="40"/>
                </a:cubicBezTo>
                <a:cubicBezTo>
                  <a:pt x="57" y="40"/>
                  <a:pt x="57" y="40"/>
                  <a:pt x="57" y="40"/>
                </a:cubicBezTo>
                <a:cubicBezTo>
                  <a:pt x="58" y="40"/>
                  <a:pt x="59" y="40"/>
                  <a:pt x="5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60" y="40"/>
                  <a:pt x="60" y="40"/>
                  <a:pt x="60" y="40"/>
                </a:cubicBezTo>
                <a:cubicBezTo>
                  <a:pt x="60" y="40"/>
                  <a:pt x="63" y="39"/>
                  <a:pt x="62" y="39"/>
                </a:cubicBezTo>
                <a:cubicBezTo>
                  <a:pt x="60" y="39"/>
                  <a:pt x="60" y="39"/>
                  <a:pt x="60" y="39"/>
                </a:cubicBezTo>
                <a:cubicBezTo>
                  <a:pt x="59" y="39"/>
                  <a:pt x="59" y="39"/>
                  <a:pt x="59" y="39"/>
                </a:cubicBezTo>
                <a:cubicBezTo>
                  <a:pt x="58" y="39"/>
                  <a:pt x="58" y="39"/>
                  <a:pt x="58" y="39"/>
                </a:cubicBezTo>
                <a:cubicBezTo>
                  <a:pt x="57" y="39"/>
                  <a:pt x="57" y="39"/>
                  <a:pt x="57" y="39"/>
                </a:cubicBezTo>
                <a:cubicBezTo>
                  <a:pt x="57" y="39"/>
                  <a:pt x="56" y="39"/>
                  <a:pt x="56" y="39"/>
                </a:cubicBezTo>
                <a:cubicBezTo>
                  <a:pt x="55" y="39"/>
                  <a:pt x="54" y="38"/>
                  <a:pt x="54" y="38"/>
                </a:cubicBezTo>
                <a:cubicBezTo>
                  <a:pt x="57" y="37"/>
                  <a:pt x="57" y="37"/>
                  <a:pt x="57" y="37"/>
                </a:cubicBezTo>
                <a:cubicBezTo>
                  <a:pt x="57" y="37"/>
                  <a:pt x="57" y="37"/>
                  <a:pt x="57" y="37"/>
                </a:cubicBezTo>
                <a:cubicBezTo>
                  <a:pt x="59" y="38"/>
                  <a:pt x="59" y="38"/>
                  <a:pt x="59" y="38"/>
                </a:cubicBezTo>
                <a:cubicBezTo>
                  <a:pt x="61" y="38"/>
                  <a:pt x="61" y="38"/>
                  <a:pt x="61" y="38"/>
                </a:cubicBezTo>
                <a:cubicBezTo>
                  <a:pt x="61" y="38"/>
                  <a:pt x="62" y="38"/>
                  <a:pt x="61" y="38"/>
                </a:cubicBezTo>
                <a:cubicBezTo>
                  <a:pt x="61" y="37"/>
                  <a:pt x="61" y="37"/>
                  <a:pt x="61" y="37"/>
                </a:cubicBezTo>
                <a:cubicBezTo>
                  <a:pt x="60" y="37"/>
                  <a:pt x="60" y="37"/>
                  <a:pt x="60" y="37"/>
                </a:cubicBezTo>
                <a:cubicBezTo>
                  <a:pt x="59" y="36"/>
                  <a:pt x="59" y="36"/>
                  <a:pt x="59" y="36"/>
                </a:cubicBezTo>
                <a:cubicBezTo>
                  <a:pt x="59" y="36"/>
                  <a:pt x="59" y="36"/>
                  <a:pt x="59" y="36"/>
                </a:cubicBezTo>
                <a:cubicBezTo>
                  <a:pt x="59" y="36"/>
                  <a:pt x="59" y="36"/>
                  <a:pt x="59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1" y="36"/>
                  <a:pt x="61" y="36"/>
                  <a:pt x="61" y="36"/>
                </a:cubicBezTo>
                <a:cubicBezTo>
                  <a:pt x="61" y="35"/>
                  <a:pt x="61" y="35"/>
                  <a:pt x="61" y="35"/>
                </a:cubicBezTo>
                <a:cubicBezTo>
                  <a:pt x="61" y="35"/>
                  <a:pt x="61" y="35"/>
                  <a:pt x="61" y="35"/>
                </a:cubicBezTo>
                <a:cubicBezTo>
                  <a:pt x="60" y="35"/>
                  <a:pt x="59" y="34"/>
                  <a:pt x="59" y="34"/>
                </a:cubicBezTo>
                <a:cubicBezTo>
                  <a:pt x="59" y="34"/>
                  <a:pt x="59" y="34"/>
                  <a:pt x="59" y="34"/>
                </a:cubicBezTo>
                <a:cubicBezTo>
                  <a:pt x="59" y="34"/>
                  <a:pt x="59" y="35"/>
                  <a:pt x="58" y="35"/>
                </a:cubicBezTo>
                <a:cubicBezTo>
                  <a:pt x="58" y="35"/>
                  <a:pt x="58" y="35"/>
                  <a:pt x="58" y="35"/>
                </a:cubicBezTo>
                <a:cubicBezTo>
                  <a:pt x="57" y="35"/>
                  <a:pt x="56" y="35"/>
                  <a:pt x="56" y="35"/>
                </a:cubicBezTo>
                <a:cubicBezTo>
                  <a:pt x="57" y="35"/>
                  <a:pt x="57" y="34"/>
                  <a:pt x="57" y="34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3"/>
                  <a:pt x="58" y="33"/>
                  <a:pt x="58" y="33"/>
                </a:cubicBezTo>
                <a:cubicBezTo>
                  <a:pt x="59" y="32"/>
                  <a:pt x="59" y="32"/>
                  <a:pt x="59" y="32"/>
                </a:cubicBezTo>
                <a:cubicBezTo>
                  <a:pt x="60" y="33"/>
                  <a:pt x="60" y="33"/>
                  <a:pt x="60" y="33"/>
                </a:cubicBezTo>
                <a:cubicBezTo>
                  <a:pt x="61" y="33"/>
                  <a:pt x="61" y="33"/>
                  <a:pt x="61" y="33"/>
                </a:cubicBezTo>
                <a:cubicBezTo>
                  <a:pt x="62" y="33"/>
                  <a:pt x="62" y="33"/>
                  <a:pt x="62" y="33"/>
                </a:cubicBezTo>
                <a:cubicBezTo>
                  <a:pt x="62" y="33"/>
                  <a:pt x="62" y="33"/>
                  <a:pt x="62" y="33"/>
                </a:cubicBezTo>
                <a:cubicBezTo>
                  <a:pt x="62" y="32"/>
                  <a:pt x="61" y="31"/>
                  <a:pt x="61" y="31"/>
                </a:cubicBezTo>
                <a:cubicBezTo>
                  <a:pt x="62" y="31"/>
                  <a:pt x="63" y="30"/>
                  <a:pt x="63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31"/>
                  <a:pt x="64" y="31"/>
                  <a:pt x="64" y="31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33"/>
                  <a:pt x="64" y="33"/>
                  <a:pt x="64" y="33"/>
                </a:cubicBezTo>
                <a:cubicBezTo>
                  <a:pt x="65" y="32"/>
                  <a:pt x="65" y="32"/>
                  <a:pt x="65" y="32"/>
                </a:cubicBezTo>
                <a:cubicBezTo>
                  <a:pt x="65" y="31"/>
                  <a:pt x="65" y="31"/>
                  <a:pt x="65" y="31"/>
                </a:cubicBezTo>
                <a:cubicBezTo>
                  <a:pt x="66" y="31"/>
                  <a:pt x="66" y="31"/>
                  <a:pt x="66" y="31"/>
                </a:cubicBezTo>
                <a:cubicBezTo>
                  <a:pt x="66" y="30"/>
                  <a:pt x="66" y="30"/>
                  <a:pt x="66" y="30"/>
                </a:cubicBezTo>
                <a:cubicBezTo>
                  <a:pt x="67" y="29"/>
                  <a:pt x="67" y="29"/>
                  <a:pt x="67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6" y="28"/>
                  <a:pt x="66" y="28"/>
                  <a:pt x="66" y="28"/>
                </a:cubicBezTo>
                <a:cubicBezTo>
                  <a:pt x="68" y="28"/>
                  <a:pt x="68" y="28"/>
                  <a:pt x="68" y="28"/>
                </a:cubicBezTo>
                <a:cubicBezTo>
                  <a:pt x="69" y="28"/>
                  <a:pt x="69" y="28"/>
                  <a:pt x="69" y="28"/>
                </a:cubicBezTo>
                <a:cubicBezTo>
                  <a:pt x="70" y="29"/>
                  <a:pt x="70" y="29"/>
                  <a:pt x="70" y="29"/>
                </a:cubicBezTo>
                <a:cubicBezTo>
                  <a:pt x="70" y="29"/>
                  <a:pt x="70" y="29"/>
                  <a:pt x="70" y="29"/>
                </a:cubicBezTo>
                <a:cubicBezTo>
                  <a:pt x="70" y="29"/>
                  <a:pt x="70" y="29"/>
                  <a:pt x="70" y="29"/>
                </a:cubicBezTo>
                <a:cubicBezTo>
                  <a:pt x="71" y="28"/>
                  <a:pt x="71" y="28"/>
                  <a:pt x="71" y="28"/>
                </a:cubicBezTo>
                <a:cubicBezTo>
                  <a:pt x="71" y="28"/>
                  <a:pt x="71" y="28"/>
                  <a:pt x="71" y="28"/>
                </a:cubicBezTo>
                <a:cubicBezTo>
                  <a:pt x="72" y="27"/>
                  <a:pt x="72" y="27"/>
                  <a:pt x="72" y="27"/>
                </a:cubicBezTo>
                <a:cubicBezTo>
                  <a:pt x="70" y="27"/>
                  <a:pt x="70" y="27"/>
                  <a:pt x="70" y="27"/>
                </a:cubicBezTo>
                <a:cubicBezTo>
                  <a:pt x="70" y="27"/>
                  <a:pt x="70" y="27"/>
                  <a:pt x="70" y="27"/>
                </a:cubicBezTo>
                <a:cubicBezTo>
                  <a:pt x="69" y="27"/>
                  <a:pt x="69" y="27"/>
                  <a:pt x="69" y="27"/>
                </a:cubicBezTo>
                <a:cubicBezTo>
                  <a:pt x="68" y="27"/>
                  <a:pt x="68" y="27"/>
                  <a:pt x="68" y="27"/>
                </a:cubicBezTo>
                <a:cubicBezTo>
                  <a:pt x="67" y="26"/>
                  <a:pt x="67" y="26"/>
                  <a:pt x="67" y="26"/>
                </a:cubicBezTo>
                <a:cubicBezTo>
                  <a:pt x="68" y="26"/>
                  <a:pt x="68" y="26"/>
                  <a:pt x="68" y="26"/>
                </a:cubicBezTo>
                <a:cubicBezTo>
                  <a:pt x="69" y="25"/>
                  <a:pt x="69" y="25"/>
                  <a:pt x="69" y="25"/>
                </a:cubicBezTo>
                <a:cubicBezTo>
                  <a:pt x="70" y="24"/>
                  <a:pt x="70" y="24"/>
                  <a:pt x="70" y="24"/>
                </a:cubicBezTo>
                <a:cubicBezTo>
                  <a:pt x="72" y="25"/>
                  <a:pt x="72" y="25"/>
                  <a:pt x="72" y="25"/>
                </a:cubicBezTo>
                <a:cubicBezTo>
                  <a:pt x="73" y="24"/>
                  <a:pt x="73" y="24"/>
                  <a:pt x="73" y="24"/>
                </a:cubicBezTo>
                <a:cubicBezTo>
                  <a:pt x="73" y="24"/>
                  <a:pt x="73" y="24"/>
                  <a:pt x="73" y="23"/>
                </a:cubicBezTo>
                <a:cubicBezTo>
                  <a:pt x="73" y="23"/>
                  <a:pt x="72" y="23"/>
                  <a:pt x="72" y="23"/>
                </a:cubicBezTo>
                <a:cubicBezTo>
                  <a:pt x="72" y="22"/>
                  <a:pt x="72" y="22"/>
                  <a:pt x="72" y="22"/>
                </a:cubicBezTo>
                <a:cubicBezTo>
                  <a:pt x="73" y="20"/>
                  <a:pt x="73" y="20"/>
                  <a:pt x="73" y="20"/>
                </a:cubicBezTo>
                <a:cubicBezTo>
                  <a:pt x="72" y="20"/>
                  <a:pt x="72" y="20"/>
                  <a:pt x="72" y="20"/>
                </a:cubicBezTo>
                <a:cubicBezTo>
                  <a:pt x="72" y="20"/>
                  <a:pt x="72" y="20"/>
                  <a:pt x="72" y="20"/>
                </a:cubicBezTo>
                <a:cubicBezTo>
                  <a:pt x="72" y="20"/>
                  <a:pt x="71" y="21"/>
                  <a:pt x="71" y="21"/>
                </a:cubicBezTo>
                <a:cubicBezTo>
                  <a:pt x="71" y="21"/>
                  <a:pt x="69" y="21"/>
                  <a:pt x="69" y="21"/>
                </a:cubicBezTo>
                <a:cubicBezTo>
                  <a:pt x="69" y="20"/>
                  <a:pt x="69" y="20"/>
                  <a:pt x="69" y="20"/>
                </a:cubicBezTo>
                <a:cubicBezTo>
                  <a:pt x="70" y="20"/>
                  <a:pt x="70" y="20"/>
                  <a:pt x="70" y="20"/>
                </a:cubicBezTo>
                <a:cubicBezTo>
                  <a:pt x="69" y="19"/>
                  <a:pt x="69" y="19"/>
                  <a:pt x="69" y="19"/>
                </a:cubicBezTo>
                <a:cubicBezTo>
                  <a:pt x="69" y="19"/>
                  <a:pt x="68" y="18"/>
                  <a:pt x="68" y="18"/>
                </a:cubicBezTo>
                <a:cubicBezTo>
                  <a:pt x="70" y="18"/>
                  <a:pt x="70" y="18"/>
                  <a:pt x="70" y="18"/>
                </a:cubicBezTo>
                <a:cubicBezTo>
                  <a:pt x="70" y="17"/>
                  <a:pt x="70" y="17"/>
                  <a:pt x="70" y="17"/>
                </a:cubicBezTo>
                <a:cubicBezTo>
                  <a:pt x="71" y="17"/>
                  <a:pt x="71" y="17"/>
                  <a:pt x="71" y="17"/>
                </a:cubicBezTo>
                <a:cubicBezTo>
                  <a:pt x="72" y="17"/>
                  <a:pt x="72" y="17"/>
                  <a:pt x="72" y="17"/>
                </a:cubicBezTo>
                <a:cubicBezTo>
                  <a:pt x="72" y="17"/>
                  <a:pt x="72" y="17"/>
                  <a:pt x="72" y="16"/>
                </a:cubicBezTo>
                <a:cubicBezTo>
                  <a:pt x="72" y="15"/>
                  <a:pt x="75" y="15"/>
                  <a:pt x="75" y="15"/>
                </a:cubicBezTo>
                <a:cubicBezTo>
                  <a:pt x="74" y="16"/>
                  <a:pt x="74" y="16"/>
                  <a:pt x="74" y="16"/>
                </a:cubicBezTo>
                <a:cubicBezTo>
                  <a:pt x="74" y="17"/>
                  <a:pt x="74" y="17"/>
                  <a:pt x="74" y="17"/>
                </a:cubicBezTo>
                <a:cubicBezTo>
                  <a:pt x="75" y="17"/>
                  <a:pt x="75" y="17"/>
                  <a:pt x="75" y="17"/>
                </a:cubicBezTo>
                <a:cubicBezTo>
                  <a:pt x="75" y="17"/>
                  <a:pt x="75" y="17"/>
                  <a:pt x="75" y="17"/>
                </a:cubicBezTo>
                <a:cubicBezTo>
                  <a:pt x="76" y="18"/>
                  <a:pt x="76" y="18"/>
                  <a:pt x="76" y="18"/>
                </a:cubicBezTo>
                <a:cubicBezTo>
                  <a:pt x="77" y="18"/>
                  <a:pt x="77" y="18"/>
                  <a:pt x="77" y="18"/>
                </a:cubicBezTo>
                <a:cubicBezTo>
                  <a:pt x="77" y="19"/>
                  <a:pt x="77" y="19"/>
                  <a:pt x="77" y="19"/>
                </a:cubicBezTo>
                <a:cubicBezTo>
                  <a:pt x="77" y="19"/>
                  <a:pt x="77" y="19"/>
                  <a:pt x="77" y="19"/>
                </a:cubicBezTo>
                <a:cubicBezTo>
                  <a:pt x="78" y="18"/>
                  <a:pt x="78" y="18"/>
                  <a:pt x="78" y="18"/>
                </a:cubicBezTo>
                <a:cubicBezTo>
                  <a:pt x="79" y="18"/>
                  <a:pt x="79" y="18"/>
                  <a:pt x="79" y="18"/>
                </a:cubicBezTo>
                <a:cubicBezTo>
                  <a:pt x="78" y="17"/>
                  <a:pt x="78" y="17"/>
                  <a:pt x="78" y="17"/>
                </a:cubicBezTo>
                <a:cubicBezTo>
                  <a:pt x="78" y="17"/>
                  <a:pt x="78" y="17"/>
                  <a:pt x="78" y="17"/>
                </a:cubicBezTo>
                <a:cubicBezTo>
                  <a:pt x="77" y="16"/>
                  <a:pt x="77" y="16"/>
                  <a:pt x="77" y="16"/>
                </a:cubicBezTo>
                <a:cubicBezTo>
                  <a:pt x="77" y="15"/>
                  <a:pt x="77" y="15"/>
                  <a:pt x="77" y="15"/>
                </a:cubicBezTo>
                <a:cubicBezTo>
                  <a:pt x="78" y="14"/>
                  <a:pt x="78" y="14"/>
                  <a:pt x="78" y="14"/>
                </a:cubicBezTo>
                <a:cubicBezTo>
                  <a:pt x="78" y="14"/>
                  <a:pt x="78" y="14"/>
                  <a:pt x="78" y="14"/>
                </a:cubicBezTo>
                <a:cubicBezTo>
                  <a:pt x="79" y="14"/>
                  <a:pt x="79" y="14"/>
                  <a:pt x="79" y="14"/>
                </a:cubicBezTo>
                <a:cubicBezTo>
                  <a:pt x="79" y="15"/>
                  <a:pt x="79" y="15"/>
                  <a:pt x="79" y="15"/>
                </a:cubicBezTo>
                <a:cubicBezTo>
                  <a:pt x="79" y="16"/>
                  <a:pt x="79" y="16"/>
                  <a:pt x="79" y="16"/>
                </a:cubicBezTo>
                <a:cubicBezTo>
                  <a:pt x="79" y="17"/>
                  <a:pt x="79" y="16"/>
                  <a:pt x="80" y="17"/>
                </a:cubicBezTo>
                <a:cubicBezTo>
                  <a:pt x="80" y="18"/>
                  <a:pt x="80" y="18"/>
                  <a:pt x="80" y="18"/>
                </a:cubicBezTo>
                <a:cubicBezTo>
                  <a:pt x="81" y="18"/>
                  <a:pt x="81" y="18"/>
                  <a:pt x="81" y="18"/>
                </a:cubicBezTo>
                <a:cubicBezTo>
                  <a:pt x="82" y="18"/>
                  <a:pt x="82" y="18"/>
                  <a:pt x="82" y="18"/>
                </a:cubicBezTo>
                <a:cubicBezTo>
                  <a:pt x="81" y="18"/>
                  <a:pt x="81" y="18"/>
                  <a:pt x="81" y="18"/>
                </a:cubicBezTo>
                <a:cubicBezTo>
                  <a:pt x="81" y="17"/>
                  <a:pt x="81" y="17"/>
                  <a:pt x="81" y="17"/>
                </a:cubicBezTo>
                <a:cubicBezTo>
                  <a:pt x="81" y="16"/>
                  <a:pt x="81" y="16"/>
                  <a:pt x="81" y="16"/>
                </a:cubicBezTo>
                <a:cubicBezTo>
                  <a:pt x="81" y="15"/>
                  <a:pt x="81" y="15"/>
                  <a:pt x="81" y="15"/>
                </a:cubicBezTo>
                <a:cubicBezTo>
                  <a:pt x="81" y="14"/>
                  <a:pt x="81" y="14"/>
                  <a:pt x="81" y="14"/>
                </a:cubicBezTo>
                <a:cubicBezTo>
                  <a:pt x="82" y="14"/>
                  <a:pt x="82" y="14"/>
                  <a:pt x="82" y="14"/>
                </a:cubicBezTo>
                <a:cubicBezTo>
                  <a:pt x="84" y="14"/>
                  <a:pt x="84" y="14"/>
                  <a:pt x="84" y="14"/>
                </a:cubicBezTo>
                <a:cubicBezTo>
                  <a:pt x="84" y="16"/>
                  <a:pt x="84" y="16"/>
                  <a:pt x="84" y="16"/>
                </a:cubicBezTo>
                <a:cubicBezTo>
                  <a:pt x="84" y="17"/>
                  <a:pt x="84" y="17"/>
                  <a:pt x="84" y="17"/>
                </a:cubicBezTo>
                <a:cubicBezTo>
                  <a:pt x="84" y="17"/>
                  <a:pt x="84" y="17"/>
                  <a:pt x="84" y="17"/>
                </a:cubicBezTo>
                <a:cubicBezTo>
                  <a:pt x="84" y="17"/>
                  <a:pt x="84" y="17"/>
                  <a:pt x="84" y="17"/>
                </a:cubicBezTo>
                <a:cubicBezTo>
                  <a:pt x="85" y="16"/>
                  <a:pt x="85" y="16"/>
                  <a:pt x="85" y="16"/>
                </a:cubicBezTo>
                <a:cubicBezTo>
                  <a:pt x="86" y="15"/>
                  <a:pt x="86" y="15"/>
                  <a:pt x="86" y="15"/>
                </a:cubicBezTo>
                <a:cubicBezTo>
                  <a:pt x="85" y="15"/>
                  <a:pt x="85" y="15"/>
                  <a:pt x="85" y="15"/>
                </a:cubicBezTo>
                <a:cubicBezTo>
                  <a:pt x="86" y="14"/>
                  <a:pt x="86" y="14"/>
                  <a:pt x="86" y="14"/>
                </a:cubicBezTo>
                <a:cubicBezTo>
                  <a:pt x="87" y="13"/>
                  <a:pt x="87" y="13"/>
                  <a:pt x="87" y="13"/>
                </a:cubicBezTo>
                <a:cubicBezTo>
                  <a:pt x="89" y="12"/>
                  <a:pt x="89" y="12"/>
                  <a:pt x="89" y="12"/>
                </a:cubicBezTo>
                <a:cubicBezTo>
                  <a:pt x="89" y="15"/>
                  <a:pt x="89" y="15"/>
                  <a:pt x="89" y="15"/>
                </a:cubicBezTo>
                <a:cubicBezTo>
                  <a:pt x="88" y="15"/>
                  <a:pt x="88" y="15"/>
                  <a:pt x="88" y="15"/>
                </a:cubicBezTo>
                <a:cubicBezTo>
                  <a:pt x="88" y="16"/>
                  <a:pt x="88" y="16"/>
                  <a:pt x="88" y="16"/>
                </a:cubicBezTo>
                <a:cubicBezTo>
                  <a:pt x="87" y="17"/>
                  <a:pt x="87" y="17"/>
                  <a:pt x="87" y="17"/>
                </a:cubicBezTo>
                <a:cubicBezTo>
                  <a:pt x="87" y="17"/>
                  <a:pt x="87" y="17"/>
                  <a:pt x="87" y="17"/>
                </a:cubicBezTo>
                <a:cubicBezTo>
                  <a:pt x="86" y="18"/>
                  <a:pt x="86" y="18"/>
                  <a:pt x="86" y="18"/>
                </a:cubicBezTo>
                <a:cubicBezTo>
                  <a:pt x="86" y="18"/>
                  <a:pt x="85" y="18"/>
                  <a:pt x="86" y="18"/>
                </a:cubicBezTo>
                <a:cubicBezTo>
                  <a:pt x="87" y="18"/>
                  <a:pt x="88" y="17"/>
                  <a:pt x="88" y="17"/>
                </a:cubicBezTo>
                <a:cubicBezTo>
                  <a:pt x="89" y="17"/>
                  <a:pt x="89" y="17"/>
                  <a:pt x="89" y="17"/>
                </a:cubicBezTo>
                <a:cubicBezTo>
                  <a:pt x="90" y="16"/>
                  <a:pt x="90" y="16"/>
                  <a:pt x="90" y="16"/>
                </a:cubicBezTo>
                <a:cubicBezTo>
                  <a:pt x="90" y="16"/>
                  <a:pt x="90" y="16"/>
                  <a:pt x="90" y="16"/>
                </a:cubicBezTo>
                <a:cubicBezTo>
                  <a:pt x="90" y="15"/>
                  <a:pt x="90" y="15"/>
                  <a:pt x="90" y="15"/>
                </a:cubicBezTo>
                <a:cubicBezTo>
                  <a:pt x="91" y="14"/>
                  <a:pt x="91" y="14"/>
                  <a:pt x="91" y="14"/>
                </a:cubicBezTo>
                <a:cubicBezTo>
                  <a:pt x="91" y="13"/>
                  <a:pt x="91" y="13"/>
                  <a:pt x="91" y="13"/>
                </a:cubicBezTo>
                <a:cubicBezTo>
                  <a:pt x="92" y="13"/>
                  <a:pt x="92" y="13"/>
                  <a:pt x="92" y="13"/>
                </a:cubicBezTo>
                <a:cubicBezTo>
                  <a:pt x="92" y="13"/>
                  <a:pt x="92" y="13"/>
                  <a:pt x="92" y="13"/>
                </a:cubicBezTo>
                <a:cubicBezTo>
                  <a:pt x="93" y="13"/>
                  <a:pt x="93" y="13"/>
                  <a:pt x="93" y="13"/>
                </a:cubicBezTo>
                <a:cubicBezTo>
                  <a:pt x="93" y="12"/>
                  <a:pt x="93" y="12"/>
                  <a:pt x="93" y="12"/>
                </a:cubicBezTo>
                <a:cubicBezTo>
                  <a:pt x="95" y="11"/>
                  <a:pt x="95" y="11"/>
                  <a:pt x="95" y="11"/>
                </a:cubicBezTo>
                <a:cubicBezTo>
                  <a:pt x="95" y="12"/>
                  <a:pt x="95" y="12"/>
                  <a:pt x="95" y="12"/>
                </a:cubicBezTo>
                <a:cubicBezTo>
                  <a:pt x="95" y="12"/>
                  <a:pt x="95" y="12"/>
                  <a:pt x="95" y="12"/>
                </a:cubicBezTo>
                <a:cubicBezTo>
                  <a:pt x="97" y="12"/>
                  <a:pt x="97" y="12"/>
                  <a:pt x="97" y="12"/>
                </a:cubicBezTo>
                <a:cubicBezTo>
                  <a:pt x="97" y="13"/>
                  <a:pt x="97" y="13"/>
                  <a:pt x="97" y="13"/>
                </a:cubicBezTo>
                <a:cubicBezTo>
                  <a:pt x="98" y="12"/>
                  <a:pt x="98" y="12"/>
                  <a:pt x="98" y="12"/>
                </a:cubicBezTo>
                <a:cubicBezTo>
                  <a:pt x="98" y="11"/>
                  <a:pt x="98" y="11"/>
                  <a:pt x="98" y="11"/>
                </a:cubicBezTo>
                <a:cubicBezTo>
                  <a:pt x="97" y="11"/>
                  <a:pt x="97" y="11"/>
                  <a:pt x="97" y="11"/>
                </a:cubicBezTo>
                <a:cubicBezTo>
                  <a:pt x="96" y="10"/>
                  <a:pt x="96" y="10"/>
                  <a:pt x="96" y="10"/>
                </a:cubicBezTo>
                <a:cubicBezTo>
                  <a:pt x="95" y="10"/>
                  <a:pt x="95" y="10"/>
                  <a:pt x="95" y="10"/>
                </a:cubicBezTo>
                <a:cubicBezTo>
                  <a:pt x="94" y="9"/>
                  <a:pt x="94" y="9"/>
                  <a:pt x="94" y="9"/>
                </a:cubicBezTo>
                <a:cubicBezTo>
                  <a:pt x="94" y="9"/>
                  <a:pt x="94" y="9"/>
                  <a:pt x="94" y="9"/>
                </a:cubicBezTo>
                <a:cubicBezTo>
                  <a:pt x="95" y="9"/>
                  <a:pt x="95" y="9"/>
                  <a:pt x="95" y="9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9"/>
                  <a:pt x="97" y="9"/>
                  <a:pt x="97" y="9"/>
                </a:cubicBezTo>
                <a:cubicBezTo>
                  <a:pt x="98" y="9"/>
                  <a:pt x="98" y="9"/>
                  <a:pt x="98" y="9"/>
                </a:cubicBezTo>
                <a:cubicBezTo>
                  <a:pt x="100" y="9"/>
                  <a:pt x="100" y="9"/>
                  <a:pt x="100" y="9"/>
                </a:cubicBezTo>
                <a:cubicBezTo>
                  <a:pt x="101" y="9"/>
                  <a:pt x="101" y="9"/>
                  <a:pt x="101" y="9"/>
                </a:cubicBezTo>
                <a:cubicBezTo>
                  <a:pt x="101" y="8"/>
                  <a:pt x="101" y="8"/>
                  <a:pt x="101" y="8"/>
                </a:cubicBezTo>
                <a:cubicBezTo>
                  <a:pt x="103" y="8"/>
                  <a:pt x="103" y="8"/>
                  <a:pt x="103" y="8"/>
                </a:cubicBezTo>
                <a:cubicBezTo>
                  <a:pt x="103" y="9"/>
                  <a:pt x="103" y="9"/>
                  <a:pt x="103" y="9"/>
                </a:cubicBezTo>
                <a:cubicBezTo>
                  <a:pt x="103" y="9"/>
                  <a:pt x="103" y="9"/>
                  <a:pt x="103" y="9"/>
                </a:cubicBezTo>
                <a:cubicBezTo>
                  <a:pt x="103" y="10"/>
                  <a:pt x="103" y="10"/>
                  <a:pt x="103" y="10"/>
                </a:cubicBezTo>
                <a:cubicBezTo>
                  <a:pt x="104" y="11"/>
                  <a:pt x="104" y="11"/>
                  <a:pt x="104" y="11"/>
                </a:cubicBezTo>
                <a:cubicBezTo>
                  <a:pt x="104" y="11"/>
                  <a:pt x="104" y="11"/>
                  <a:pt x="104" y="11"/>
                </a:cubicBezTo>
                <a:cubicBezTo>
                  <a:pt x="106" y="11"/>
                  <a:pt x="106" y="11"/>
                  <a:pt x="106" y="11"/>
                </a:cubicBezTo>
                <a:cubicBezTo>
                  <a:pt x="105" y="10"/>
                  <a:pt x="105" y="10"/>
                  <a:pt x="105" y="10"/>
                </a:cubicBezTo>
                <a:cubicBezTo>
                  <a:pt x="105" y="10"/>
                  <a:pt x="105" y="10"/>
                  <a:pt x="105" y="9"/>
                </a:cubicBezTo>
                <a:cubicBezTo>
                  <a:pt x="106" y="9"/>
                  <a:pt x="106" y="9"/>
                  <a:pt x="106" y="9"/>
                </a:cubicBezTo>
                <a:cubicBezTo>
                  <a:pt x="107" y="8"/>
                  <a:pt x="107" y="8"/>
                  <a:pt x="107" y="8"/>
                </a:cubicBezTo>
                <a:cubicBezTo>
                  <a:pt x="108" y="7"/>
                  <a:pt x="108" y="7"/>
                  <a:pt x="108" y="7"/>
                </a:cubicBezTo>
                <a:cubicBezTo>
                  <a:pt x="108" y="7"/>
                  <a:pt x="108" y="7"/>
                  <a:pt x="108" y="7"/>
                </a:cubicBezTo>
                <a:cubicBezTo>
                  <a:pt x="109" y="6"/>
                  <a:pt x="109" y="6"/>
                  <a:pt x="109" y="6"/>
                </a:cubicBezTo>
                <a:cubicBezTo>
                  <a:pt x="111" y="6"/>
                  <a:pt x="111" y="6"/>
                  <a:pt x="111" y="6"/>
                </a:cubicBezTo>
                <a:cubicBezTo>
                  <a:pt x="111" y="5"/>
                  <a:pt x="111" y="5"/>
                  <a:pt x="111" y="5"/>
                </a:cubicBezTo>
                <a:cubicBezTo>
                  <a:pt x="111" y="5"/>
                  <a:pt x="109" y="5"/>
                  <a:pt x="111" y="5"/>
                </a:cubicBezTo>
                <a:cubicBezTo>
                  <a:pt x="113" y="5"/>
                  <a:pt x="113" y="5"/>
                  <a:pt x="113" y="5"/>
                </a:cubicBezTo>
                <a:cubicBezTo>
                  <a:pt x="113" y="4"/>
                  <a:pt x="113" y="4"/>
                  <a:pt x="113" y="4"/>
                </a:cubicBezTo>
                <a:cubicBezTo>
                  <a:pt x="112" y="4"/>
                  <a:pt x="112" y="4"/>
                  <a:pt x="112" y="4"/>
                </a:cubicBezTo>
                <a:cubicBezTo>
                  <a:pt x="113" y="3"/>
                  <a:pt x="113" y="3"/>
                  <a:pt x="113" y="3"/>
                </a:cubicBezTo>
                <a:cubicBezTo>
                  <a:pt x="113" y="2"/>
                  <a:pt x="113" y="2"/>
                  <a:pt x="113" y="2"/>
                </a:cubicBezTo>
                <a:cubicBezTo>
                  <a:pt x="115" y="1"/>
                  <a:pt x="115" y="1"/>
                  <a:pt x="115" y="1"/>
                </a:cubicBezTo>
                <a:cubicBezTo>
                  <a:pt x="116" y="1"/>
                  <a:pt x="116" y="1"/>
                  <a:pt x="116" y="1"/>
                </a:cubicBezTo>
                <a:cubicBezTo>
                  <a:pt x="116" y="2"/>
                  <a:pt x="116" y="2"/>
                  <a:pt x="116" y="2"/>
                </a:cubicBezTo>
                <a:cubicBezTo>
                  <a:pt x="117" y="2"/>
                  <a:pt x="117" y="2"/>
                  <a:pt x="117" y="2"/>
                </a:cubicBezTo>
                <a:cubicBezTo>
                  <a:pt x="117" y="2"/>
                  <a:pt x="117" y="2"/>
                  <a:pt x="117" y="2"/>
                </a:cubicBezTo>
                <a:cubicBezTo>
                  <a:pt x="118" y="2"/>
                  <a:pt x="118" y="2"/>
                  <a:pt x="118" y="2"/>
                </a:cubicBezTo>
                <a:cubicBezTo>
                  <a:pt x="119" y="1"/>
                  <a:pt x="119" y="1"/>
                  <a:pt x="119" y="1"/>
                </a:cubicBezTo>
                <a:cubicBezTo>
                  <a:pt x="119" y="1"/>
                  <a:pt x="118" y="1"/>
                  <a:pt x="118" y="1"/>
                </a:cubicBezTo>
                <a:cubicBezTo>
                  <a:pt x="118" y="0"/>
                  <a:pt x="118" y="0"/>
                  <a:pt x="119" y="0"/>
                </a:cubicBezTo>
                <a:cubicBezTo>
                  <a:pt x="120" y="0"/>
                  <a:pt x="120" y="0"/>
                  <a:pt x="120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122" y="2"/>
                  <a:pt x="122" y="2"/>
                  <a:pt x="122" y="2"/>
                </a:cubicBezTo>
                <a:cubicBezTo>
                  <a:pt x="121" y="2"/>
                  <a:pt x="121" y="2"/>
                  <a:pt x="121" y="2"/>
                </a:cubicBezTo>
                <a:cubicBezTo>
                  <a:pt x="120" y="2"/>
                  <a:pt x="120" y="2"/>
                  <a:pt x="120" y="2"/>
                </a:cubicBezTo>
                <a:cubicBezTo>
                  <a:pt x="120" y="3"/>
                  <a:pt x="120" y="3"/>
                  <a:pt x="120" y="3"/>
                </a:cubicBezTo>
                <a:cubicBezTo>
                  <a:pt x="119" y="3"/>
                  <a:pt x="119" y="3"/>
                  <a:pt x="119" y="3"/>
                </a:cubicBezTo>
                <a:cubicBezTo>
                  <a:pt x="118" y="4"/>
                  <a:pt x="118" y="4"/>
                  <a:pt x="118" y="4"/>
                </a:cubicBezTo>
                <a:cubicBezTo>
                  <a:pt x="118" y="4"/>
                  <a:pt x="118" y="4"/>
                  <a:pt x="118" y="4"/>
                </a:cubicBezTo>
                <a:cubicBezTo>
                  <a:pt x="117" y="5"/>
                  <a:pt x="117" y="5"/>
                  <a:pt x="117" y="5"/>
                </a:cubicBezTo>
                <a:cubicBezTo>
                  <a:pt x="117" y="6"/>
                  <a:pt x="117" y="6"/>
                  <a:pt x="117" y="6"/>
                </a:cubicBezTo>
                <a:cubicBezTo>
                  <a:pt x="116" y="6"/>
                  <a:pt x="116" y="6"/>
                  <a:pt x="116" y="6"/>
                </a:cubicBezTo>
                <a:cubicBezTo>
                  <a:pt x="116" y="6"/>
                  <a:pt x="116" y="6"/>
                  <a:pt x="116" y="6"/>
                </a:cubicBezTo>
                <a:cubicBezTo>
                  <a:pt x="116" y="7"/>
                  <a:pt x="116" y="7"/>
                  <a:pt x="116" y="7"/>
                </a:cubicBezTo>
                <a:cubicBezTo>
                  <a:pt x="116" y="8"/>
                  <a:pt x="116" y="8"/>
                  <a:pt x="116" y="8"/>
                </a:cubicBezTo>
                <a:cubicBezTo>
                  <a:pt x="116" y="8"/>
                  <a:pt x="116" y="8"/>
                  <a:pt x="116" y="8"/>
                </a:cubicBezTo>
                <a:cubicBezTo>
                  <a:pt x="115" y="9"/>
                  <a:pt x="115" y="9"/>
                  <a:pt x="115" y="9"/>
                </a:cubicBezTo>
                <a:cubicBezTo>
                  <a:pt x="116" y="9"/>
                  <a:pt x="116" y="9"/>
                  <a:pt x="116" y="9"/>
                </a:cubicBezTo>
                <a:cubicBezTo>
                  <a:pt x="116" y="10"/>
                  <a:pt x="116" y="10"/>
                  <a:pt x="116" y="10"/>
                </a:cubicBezTo>
                <a:cubicBezTo>
                  <a:pt x="117" y="10"/>
                  <a:pt x="117" y="10"/>
                  <a:pt x="117" y="10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9"/>
                  <a:pt x="117" y="9"/>
                  <a:pt x="118" y="9"/>
                </a:cubicBezTo>
                <a:cubicBezTo>
                  <a:pt x="118" y="8"/>
                  <a:pt x="118" y="8"/>
                  <a:pt x="118" y="8"/>
                </a:cubicBezTo>
                <a:cubicBezTo>
                  <a:pt x="118" y="7"/>
                  <a:pt x="118" y="7"/>
                  <a:pt x="118" y="7"/>
                </a:cubicBezTo>
                <a:cubicBezTo>
                  <a:pt x="119" y="6"/>
                  <a:pt x="119" y="6"/>
                  <a:pt x="119" y="6"/>
                </a:cubicBezTo>
                <a:cubicBezTo>
                  <a:pt x="120" y="5"/>
                  <a:pt x="120" y="5"/>
                  <a:pt x="120" y="5"/>
                </a:cubicBezTo>
                <a:cubicBezTo>
                  <a:pt x="121" y="5"/>
                  <a:pt x="121" y="5"/>
                  <a:pt x="121" y="5"/>
                </a:cubicBezTo>
                <a:cubicBezTo>
                  <a:pt x="121" y="5"/>
                  <a:pt x="120" y="5"/>
                  <a:pt x="121" y="4"/>
                </a:cubicBezTo>
                <a:cubicBezTo>
                  <a:pt x="122" y="3"/>
                  <a:pt x="122" y="3"/>
                  <a:pt x="122" y="3"/>
                </a:cubicBezTo>
                <a:cubicBezTo>
                  <a:pt x="122" y="3"/>
                  <a:pt x="122" y="3"/>
                  <a:pt x="122" y="3"/>
                </a:cubicBezTo>
                <a:cubicBezTo>
                  <a:pt x="123" y="3"/>
                  <a:pt x="123" y="3"/>
                  <a:pt x="123" y="3"/>
                </a:cubicBezTo>
                <a:cubicBezTo>
                  <a:pt x="123" y="3"/>
                  <a:pt x="123" y="3"/>
                  <a:pt x="123" y="3"/>
                </a:cubicBezTo>
                <a:cubicBezTo>
                  <a:pt x="124" y="2"/>
                  <a:pt x="124" y="2"/>
                  <a:pt x="124" y="2"/>
                </a:cubicBezTo>
                <a:cubicBezTo>
                  <a:pt x="124" y="2"/>
                  <a:pt x="124" y="2"/>
                  <a:pt x="124" y="2"/>
                </a:cubicBezTo>
                <a:cubicBezTo>
                  <a:pt x="125" y="1"/>
                  <a:pt x="125" y="1"/>
                  <a:pt x="125" y="1"/>
                </a:cubicBezTo>
                <a:cubicBezTo>
                  <a:pt x="125" y="2"/>
                  <a:pt x="125" y="2"/>
                  <a:pt x="125" y="2"/>
                </a:cubicBezTo>
                <a:cubicBezTo>
                  <a:pt x="125" y="3"/>
                  <a:pt x="125" y="3"/>
                  <a:pt x="125" y="3"/>
                </a:cubicBezTo>
                <a:cubicBezTo>
                  <a:pt x="125" y="4"/>
                  <a:pt x="125" y="4"/>
                  <a:pt x="125" y="4"/>
                </a:cubicBezTo>
                <a:cubicBezTo>
                  <a:pt x="125" y="4"/>
                  <a:pt x="125" y="4"/>
                  <a:pt x="125" y="4"/>
                </a:cubicBezTo>
                <a:cubicBezTo>
                  <a:pt x="124" y="5"/>
                  <a:pt x="124" y="5"/>
                  <a:pt x="124" y="5"/>
                </a:cubicBezTo>
                <a:cubicBezTo>
                  <a:pt x="124" y="6"/>
                  <a:pt x="124" y="6"/>
                  <a:pt x="124" y="6"/>
                </a:cubicBezTo>
                <a:cubicBezTo>
                  <a:pt x="124" y="6"/>
                  <a:pt x="124" y="6"/>
                  <a:pt x="124" y="6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7"/>
                  <a:pt x="125" y="7"/>
                  <a:pt x="125" y="7"/>
                </a:cubicBezTo>
                <a:cubicBezTo>
                  <a:pt x="125" y="7"/>
                  <a:pt x="125" y="7"/>
                  <a:pt x="125" y="7"/>
                </a:cubicBezTo>
                <a:cubicBezTo>
                  <a:pt x="125" y="7"/>
                  <a:pt x="126" y="6"/>
                  <a:pt x="126" y="6"/>
                </a:cubicBezTo>
                <a:cubicBezTo>
                  <a:pt x="127" y="6"/>
                  <a:pt x="126" y="7"/>
                  <a:pt x="127" y="6"/>
                </a:cubicBezTo>
                <a:cubicBezTo>
                  <a:pt x="128" y="6"/>
                  <a:pt x="128" y="7"/>
                  <a:pt x="128" y="6"/>
                </a:cubicBezTo>
                <a:cubicBezTo>
                  <a:pt x="128" y="4"/>
                  <a:pt x="128" y="4"/>
                  <a:pt x="128" y="4"/>
                </a:cubicBezTo>
                <a:cubicBezTo>
                  <a:pt x="129" y="4"/>
                  <a:pt x="129" y="4"/>
                  <a:pt x="129" y="4"/>
                </a:cubicBezTo>
                <a:cubicBezTo>
                  <a:pt x="129" y="3"/>
                  <a:pt x="129" y="3"/>
                  <a:pt x="129" y="3"/>
                </a:cubicBezTo>
                <a:cubicBezTo>
                  <a:pt x="129" y="2"/>
                  <a:pt x="129" y="2"/>
                  <a:pt x="129" y="2"/>
                </a:cubicBezTo>
                <a:cubicBezTo>
                  <a:pt x="129" y="1"/>
                  <a:pt x="129" y="1"/>
                  <a:pt x="129" y="1"/>
                </a:cubicBezTo>
                <a:cubicBezTo>
                  <a:pt x="130" y="1"/>
                  <a:pt x="130" y="1"/>
                  <a:pt x="130" y="1"/>
                </a:cubicBezTo>
                <a:cubicBezTo>
                  <a:pt x="130" y="1"/>
                  <a:pt x="130" y="1"/>
                  <a:pt x="130" y="1"/>
                </a:cubicBezTo>
                <a:cubicBezTo>
                  <a:pt x="132" y="0"/>
                  <a:pt x="132" y="0"/>
                  <a:pt x="132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134" y="0"/>
                  <a:pt x="134" y="0"/>
                  <a:pt x="134" y="0"/>
                </a:cubicBezTo>
                <a:cubicBezTo>
                  <a:pt x="134" y="1"/>
                  <a:pt x="134" y="1"/>
                  <a:pt x="134" y="1"/>
                </a:cubicBezTo>
                <a:cubicBezTo>
                  <a:pt x="135" y="1"/>
                  <a:pt x="135" y="1"/>
                  <a:pt x="135" y="1"/>
                </a:cubicBezTo>
                <a:cubicBezTo>
                  <a:pt x="135" y="2"/>
                  <a:pt x="135" y="2"/>
                  <a:pt x="135" y="2"/>
                </a:cubicBezTo>
                <a:cubicBezTo>
                  <a:pt x="135" y="2"/>
                  <a:pt x="136" y="2"/>
                  <a:pt x="136" y="2"/>
                </a:cubicBezTo>
                <a:cubicBezTo>
                  <a:pt x="135" y="2"/>
                  <a:pt x="134" y="2"/>
                  <a:pt x="134" y="2"/>
                </a:cubicBezTo>
                <a:cubicBezTo>
                  <a:pt x="133" y="3"/>
                  <a:pt x="133" y="3"/>
                  <a:pt x="133" y="3"/>
                </a:cubicBezTo>
                <a:cubicBezTo>
                  <a:pt x="132" y="3"/>
                  <a:pt x="132" y="3"/>
                  <a:pt x="132" y="3"/>
                </a:cubicBezTo>
                <a:cubicBezTo>
                  <a:pt x="132" y="4"/>
                  <a:pt x="132" y="4"/>
                  <a:pt x="132" y="4"/>
                </a:cubicBezTo>
                <a:cubicBezTo>
                  <a:pt x="134" y="4"/>
                  <a:pt x="134" y="4"/>
                  <a:pt x="134" y="4"/>
                </a:cubicBezTo>
                <a:cubicBezTo>
                  <a:pt x="134" y="4"/>
                  <a:pt x="134" y="4"/>
                  <a:pt x="134" y="4"/>
                </a:cubicBezTo>
                <a:cubicBezTo>
                  <a:pt x="134" y="5"/>
                  <a:pt x="134" y="5"/>
                  <a:pt x="134" y="5"/>
                </a:cubicBezTo>
                <a:cubicBezTo>
                  <a:pt x="133" y="5"/>
                  <a:pt x="133" y="5"/>
                  <a:pt x="133" y="5"/>
                </a:cubicBezTo>
                <a:cubicBezTo>
                  <a:pt x="134" y="5"/>
                  <a:pt x="134" y="5"/>
                  <a:pt x="134" y="5"/>
                </a:cubicBezTo>
                <a:cubicBezTo>
                  <a:pt x="134" y="6"/>
                  <a:pt x="134" y="6"/>
                  <a:pt x="134" y="6"/>
                </a:cubicBezTo>
                <a:cubicBezTo>
                  <a:pt x="134" y="6"/>
                  <a:pt x="134" y="6"/>
                  <a:pt x="134" y="6"/>
                </a:cubicBezTo>
                <a:cubicBezTo>
                  <a:pt x="134" y="7"/>
                  <a:pt x="134" y="7"/>
                  <a:pt x="134" y="7"/>
                </a:cubicBezTo>
                <a:cubicBezTo>
                  <a:pt x="134" y="7"/>
                  <a:pt x="134" y="7"/>
                  <a:pt x="134" y="7"/>
                </a:cubicBezTo>
                <a:cubicBezTo>
                  <a:pt x="135" y="6"/>
                  <a:pt x="135" y="6"/>
                  <a:pt x="135" y="6"/>
                </a:cubicBezTo>
                <a:cubicBezTo>
                  <a:pt x="136" y="5"/>
                  <a:pt x="136" y="5"/>
                  <a:pt x="136" y="5"/>
                </a:cubicBezTo>
                <a:cubicBezTo>
                  <a:pt x="136" y="4"/>
                  <a:pt x="136" y="4"/>
                  <a:pt x="136" y="4"/>
                </a:cubicBezTo>
                <a:cubicBezTo>
                  <a:pt x="137" y="3"/>
                  <a:pt x="137" y="3"/>
                  <a:pt x="137" y="3"/>
                </a:cubicBezTo>
                <a:cubicBezTo>
                  <a:pt x="138" y="3"/>
                  <a:pt x="138" y="3"/>
                  <a:pt x="138" y="3"/>
                </a:cubicBezTo>
                <a:cubicBezTo>
                  <a:pt x="139" y="3"/>
                  <a:pt x="139" y="3"/>
                  <a:pt x="139" y="3"/>
                </a:cubicBezTo>
                <a:cubicBezTo>
                  <a:pt x="140" y="3"/>
                  <a:pt x="140" y="3"/>
                  <a:pt x="140" y="3"/>
                </a:cubicBezTo>
                <a:cubicBezTo>
                  <a:pt x="141" y="3"/>
                  <a:pt x="141" y="3"/>
                  <a:pt x="141" y="3"/>
                </a:cubicBezTo>
                <a:cubicBezTo>
                  <a:pt x="141" y="4"/>
                  <a:pt x="141" y="4"/>
                  <a:pt x="141" y="4"/>
                </a:cubicBezTo>
                <a:cubicBezTo>
                  <a:pt x="141" y="4"/>
                  <a:pt x="141" y="4"/>
                  <a:pt x="141" y="4"/>
                </a:cubicBezTo>
                <a:cubicBezTo>
                  <a:pt x="143" y="4"/>
                  <a:pt x="143" y="4"/>
                  <a:pt x="143" y="4"/>
                </a:cubicBezTo>
                <a:cubicBezTo>
                  <a:pt x="143" y="4"/>
                  <a:pt x="143" y="4"/>
                  <a:pt x="143" y="4"/>
                </a:cubicBezTo>
                <a:cubicBezTo>
                  <a:pt x="144" y="4"/>
                  <a:pt x="144" y="4"/>
                  <a:pt x="144" y="4"/>
                </a:cubicBezTo>
                <a:cubicBezTo>
                  <a:pt x="145" y="4"/>
                  <a:pt x="145" y="4"/>
                  <a:pt x="145" y="4"/>
                </a:cubicBezTo>
                <a:cubicBezTo>
                  <a:pt x="146" y="5"/>
                  <a:pt x="146" y="5"/>
                  <a:pt x="146" y="5"/>
                </a:cubicBezTo>
                <a:cubicBezTo>
                  <a:pt x="147" y="6"/>
                  <a:pt x="147" y="6"/>
                  <a:pt x="147" y="6"/>
                </a:cubicBezTo>
                <a:cubicBezTo>
                  <a:pt x="149" y="6"/>
                  <a:pt x="149" y="6"/>
                  <a:pt x="149" y="6"/>
                </a:cubicBezTo>
                <a:cubicBezTo>
                  <a:pt x="149" y="6"/>
                  <a:pt x="149" y="6"/>
                  <a:pt x="149" y="6"/>
                </a:cubicBezTo>
                <a:cubicBezTo>
                  <a:pt x="149" y="7"/>
                  <a:pt x="149" y="7"/>
                  <a:pt x="149" y="7"/>
                </a:cubicBezTo>
                <a:cubicBezTo>
                  <a:pt x="149" y="7"/>
                  <a:pt x="149" y="7"/>
                  <a:pt x="149" y="7"/>
                </a:cubicBezTo>
                <a:cubicBezTo>
                  <a:pt x="150" y="8"/>
                  <a:pt x="150" y="8"/>
                  <a:pt x="150" y="8"/>
                </a:cubicBezTo>
                <a:cubicBezTo>
                  <a:pt x="150" y="8"/>
                  <a:pt x="150" y="8"/>
                  <a:pt x="150" y="8"/>
                </a:cubicBezTo>
                <a:cubicBezTo>
                  <a:pt x="148" y="9"/>
                  <a:pt x="148" y="9"/>
                  <a:pt x="148" y="9"/>
                </a:cubicBezTo>
                <a:cubicBezTo>
                  <a:pt x="148" y="9"/>
                  <a:pt x="148" y="8"/>
                  <a:pt x="147" y="9"/>
                </a:cubicBezTo>
                <a:cubicBezTo>
                  <a:pt x="147" y="9"/>
                  <a:pt x="148" y="9"/>
                  <a:pt x="147" y="9"/>
                </a:cubicBezTo>
                <a:cubicBezTo>
                  <a:pt x="147" y="10"/>
                  <a:pt x="145" y="10"/>
                  <a:pt x="145" y="10"/>
                </a:cubicBezTo>
                <a:cubicBezTo>
                  <a:pt x="144" y="10"/>
                  <a:pt x="144" y="10"/>
                  <a:pt x="144" y="10"/>
                </a:cubicBezTo>
                <a:cubicBezTo>
                  <a:pt x="143" y="10"/>
                  <a:pt x="143" y="10"/>
                  <a:pt x="143" y="10"/>
                </a:cubicBezTo>
                <a:cubicBezTo>
                  <a:pt x="142" y="10"/>
                  <a:pt x="142" y="10"/>
                  <a:pt x="142" y="10"/>
                </a:cubicBezTo>
                <a:cubicBezTo>
                  <a:pt x="142" y="10"/>
                  <a:pt x="141" y="11"/>
                  <a:pt x="140" y="10"/>
                </a:cubicBezTo>
                <a:cubicBezTo>
                  <a:pt x="139" y="10"/>
                  <a:pt x="139" y="10"/>
                  <a:pt x="139" y="10"/>
                </a:cubicBezTo>
                <a:cubicBezTo>
                  <a:pt x="138" y="10"/>
                  <a:pt x="138" y="10"/>
                  <a:pt x="138" y="10"/>
                </a:cubicBezTo>
                <a:cubicBezTo>
                  <a:pt x="139" y="11"/>
                  <a:pt x="139" y="11"/>
                  <a:pt x="139" y="11"/>
                </a:cubicBezTo>
                <a:cubicBezTo>
                  <a:pt x="140" y="11"/>
                  <a:pt x="140" y="11"/>
                  <a:pt x="140" y="11"/>
                </a:cubicBezTo>
                <a:cubicBezTo>
                  <a:pt x="141" y="12"/>
                  <a:pt x="141" y="12"/>
                  <a:pt x="141" y="12"/>
                </a:cubicBezTo>
                <a:cubicBezTo>
                  <a:pt x="142" y="12"/>
                  <a:pt x="142" y="12"/>
                  <a:pt x="142" y="12"/>
                </a:cubicBezTo>
                <a:cubicBezTo>
                  <a:pt x="142" y="13"/>
                  <a:pt x="142" y="13"/>
                  <a:pt x="142" y="13"/>
                </a:cubicBezTo>
                <a:cubicBezTo>
                  <a:pt x="143" y="13"/>
                  <a:pt x="143" y="13"/>
                  <a:pt x="143" y="13"/>
                </a:cubicBezTo>
                <a:cubicBezTo>
                  <a:pt x="143" y="14"/>
                  <a:pt x="143" y="14"/>
                  <a:pt x="143" y="14"/>
                </a:cubicBezTo>
                <a:cubicBezTo>
                  <a:pt x="143" y="14"/>
                  <a:pt x="143" y="14"/>
                  <a:pt x="143" y="14"/>
                </a:cubicBezTo>
                <a:cubicBezTo>
                  <a:pt x="145" y="14"/>
                  <a:pt x="145" y="14"/>
                  <a:pt x="145" y="1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46" y="13"/>
                  <a:pt x="146" y="13"/>
                  <a:pt x="146" y="13"/>
                </a:cubicBezTo>
                <a:cubicBezTo>
                  <a:pt x="147" y="14"/>
                  <a:pt x="147" y="14"/>
                  <a:pt x="147" y="14"/>
                </a:cubicBezTo>
                <a:cubicBezTo>
                  <a:pt x="148" y="14"/>
                  <a:pt x="148" y="14"/>
                  <a:pt x="148" y="14"/>
                </a:cubicBezTo>
                <a:cubicBezTo>
                  <a:pt x="149" y="13"/>
                  <a:pt x="149" y="13"/>
                  <a:pt x="149" y="13"/>
                </a:cubicBezTo>
                <a:cubicBezTo>
                  <a:pt x="150" y="14"/>
                  <a:pt x="150" y="14"/>
                  <a:pt x="150" y="14"/>
                </a:cubicBezTo>
                <a:cubicBezTo>
                  <a:pt x="149" y="15"/>
                  <a:pt x="149" y="15"/>
                  <a:pt x="149" y="15"/>
                </a:cubicBezTo>
                <a:cubicBezTo>
                  <a:pt x="149" y="16"/>
                  <a:pt x="149" y="16"/>
                  <a:pt x="149" y="16"/>
                </a:cubicBezTo>
                <a:cubicBezTo>
                  <a:pt x="149" y="16"/>
                  <a:pt x="149" y="16"/>
                  <a:pt x="149" y="16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47" y="16"/>
                  <a:pt x="147" y="16"/>
                  <a:pt x="147" y="16"/>
                </a:cubicBezTo>
                <a:cubicBezTo>
                  <a:pt x="146" y="15"/>
                  <a:pt x="146" y="15"/>
                  <a:pt x="146" y="15"/>
                </a:cubicBezTo>
                <a:cubicBezTo>
                  <a:pt x="145" y="16"/>
                  <a:pt x="145" y="16"/>
                  <a:pt x="145" y="16"/>
                </a:cubicBezTo>
                <a:cubicBezTo>
                  <a:pt x="145" y="16"/>
                  <a:pt x="146" y="15"/>
                  <a:pt x="145" y="16"/>
                </a:cubicBezTo>
                <a:cubicBezTo>
                  <a:pt x="144" y="18"/>
                  <a:pt x="144" y="18"/>
                  <a:pt x="144" y="18"/>
                </a:cubicBezTo>
                <a:cubicBezTo>
                  <a:pt x="142" y="18"/>
                  <a:pt x="142" y="18"/>
                  <a:pt x="142" y="18"/>
                </a:cubicBezTo>
                <a:cubicBezTo>
                  <a:pt x="142" y="18"/>
                  <a:pt x="142" y="18"/>
                  <a:pt x="142" y="18"/>
                </a:cubicBezTo>
                <a:cubicBezTo>
                  <a:pt x="141" y="18"/>
                  <a:pt x="141" y="18"/>
                  <a:pt x="141" y="18"/>
                </a:cubicBezTo>
                <a:cubicBezTo>
                  <a:pt x="140" y="20"/>
                  <a:pt x="140" y="20"/>
                  <a:pt x="140" y="20"/>
                </a:cubicBezTo>
                <a:cubicBezTo>
                  <a:pt x="140" y="21"/>
                  <a:pt x="140" y="21"/>
                  <a:pt x="140" y="21"/>
                </a:cubicBezTo>
                <a:cubicBezTo>
                  <a:pt x="139" y="21"/>
                  <a:pt x="139" y="21"/>
                  <a:pt x="139" y="21"/>
                </a:cubicBezTo>
                <a:cubicBezTo>
                  <a:pt x="139" y="21"/>
                  <a:pt x="139" y="21"/>
                  <a:pt x="139" y="21"/>
                </a:cubicBezTo>
                <a:cubicBezTo>
                  <a:pt x="138" y="21"/>
                  <a:pt x="138" y="21"/>
                  <a:pt x="138" y="21"/>
                </a:cubicBezTo>
                <a:cubicBezTo>
                  <a:pt x="137" y="20"/>
                  <a:pt x="137" y="20"/>
                  <a:pt x="137" y="20"/>
                </a:cubicBezTo>
                <a:cubicBezTo>
                  <a:pt x="138" y="19"/>
                  <a:pt x="138" y="19"/>
                  <a:pt x="138" y="19"/>
                </a:cubicBezTo>
                <a:cubicBezTo>
                  <a:pt x="139" y="18"/>
                  <a:pt x="139" y="18"/>
                  <a:pt x="139" y="18"/>
                </a:cubicBezTo>
                <a:cubicBezTo>
                  <a:pt x="139" y="17"/>
                  <a:pt x="139" y="17"/>
                  <a:pt x="139" y="17"/>
                </a:cubicBezTo>
                <a:cubicBezTo>
                  <a:pt x="140" y="16"/>
                  <a:pt x="140" y="16"/>
                  <a:pt x="140" y="16"/>
                </a:cubicBezTo>
                <a:cubicBezTo>
                  <a:pt x="139" y="15"/>
                  <a:pt x="139" y="15"/>
                  <a:pt x="139" y="15"/>
                </a:cubicBezTo>
                <a:cubicBezTo>
                  <a:pt x="139" y="15"/>
                  <a:pt x="139" y="15"/>
                  <a:pt x="139" y="15"/>
                </a:cubicBezTo>
                <a:cubicBezTo>
                  <a:pt x="137" y="14"/>
                  <a:pt x="137" y="14"/>
                  <a:pt x="137" y="14"/>
                </a:cubicBezTo>
                <a:cubicBezTo>
                  <a:pt x="137" y="14"/>
                  <a:pt x="137" y="13"/>
                  <a:pt x="136" y="13"/>
                </a:cubicBezTo>
                <a:cubicBezTo>
                  <a:pt x="135" y="13"/>
                  <a:pt x="135" y="13"/>
                  <a:pt x="135" y="13"/>
                </a:cubicBezTo>
                <a:cubicBezTo>
                  <a:pt x="134" y="12"/>
                  <a:pt x="134" y="12"/>
                  <a:pt x="134" y="12"/>
                </a:cubicBezTo>
                <a:cubicBezTo>
                  <a:pt x="132" y="11"/>
                  <a:pt x="132" y="11"/>
                  <a:pt x="132" y="11"/>
                </a:cubicBezTo>
                <a:cubicBezTo>
                  <a:pt x="131" y="10"/>
                  <a:pt x="131" y="10"/>
                  <a:pt x="131" y="10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28" y="12"/>
                  <a:pt x="128" y="12"/>
                  <a:pt x="128" y="12"/>
                </a:cubicBezTo>
                <a:cubicBezTo>
                  <a:pt x="127" y="12"/>
                  <a:pt x="127" y="12"/>
                  <a:pt x="127" y="12"/>
                </a:cubicBezTo>
                <a:cubicBezTo>
                  <a:pt x="126" y="12"/>
                  <a:pt x="126" y="12"/>
                  <a:pt x="126" y="12"/>
                </a:cubicBezTo>
                <a:cubicBezTo>
                  <a:pt x="125" y="12"/>
                  <a:pt x="125" y="12"/>
                  <a:pt x="125" y="12"/>
                </a:cubicBezTo>
                <a:cubicBezTo>
                  <a:pt x="125" y="12"/>
                  <a:pt x="125" y="12"/>
                  <a:pt x="125" y="12"/>
                </a:cubicBezTo>
                <a:cubicBezTo>
                  <a:pt x="125" y="12"/>
                  <a:pt x="125" y="13"/>
                  <a:pt x="124" y="13"/>
                </a:cubicBezTo>
                <a:cubicBezTo>
                  <a:pt x="123" y="13"/>
                  <a:pt x="123" y="13"/>
                  <a:pt x="123" y="13"/>
                </a:cubicBezTo>
                <a:cubicBezTo>
                  <a:pt x="122" y="14"/>
                  <a:pt x="122" y="14"/>
                  <a:pt x="122" y="14"/>
                </a:cubicBezTo>
                <a:cubicBezTo>
                  <a:pt x="121" y="15"/>
                  <a:pt x="121" y="15"/>
                  <a:pt x="121" y="15"/>
                </a:cubicBezTo>
                <a:cubicBezTo>
                  <a:pt x="121" y="16"/>
                  <a:pt x="121" y="16"/>
                  <a:pt x="121" y="16"/>
                </a:cubicBezTo>
                <a:cubicBezTo>
                  <a:pt x="121" y="18"/>
                  <a:pt x="121" y="18"/>
                  <a:pt x="121" y="18"/>
                </a:cubicBezTo>
                <a:cubicBezTo>
                  <a:pt x="120" y="19"/>
                  <a:pt x="120" y="19"/>
                  <a:pt x="120" y="19"/>
                </a:cubicBezTo>
                <a:cubicBezTo>
                  <a:pt x="120" y="20"/>
                  <a:pt x="120" y="20"/>
                  <a:pt x="120" y="20"/>
                </a:cubicBezTo>
                <a:cubicBezTo>
                  <a:pt x="120" y="21"/>
                  <a:pt x="120" y="21"/>
                  <a:pt x="120" y="21"/>
                </a:cubicBezTo>
                <a:cubicBezTo>
                  <a:pt x="120" y="22"/>
                  <a:pt x="120" y="22"/>
                  <a:pt x="120" y="22"/>
                </a:cubicBezTo>
                <a:cubicBezTo>
                  <a:pt x="119" y="23"/>
                  <a:pt x="119" y="23"/>
                  <a:pt x="119" y="23"/>
                </a:cubicBezTo>
                <a:cubicBezTo>
                  <a:pt x="118" y="23"/>
                  <a:pt x="118" y="23"/>
                  <a:pt x="118" y="23"/>
                </a:cubicBezTo>
                <a:cubicBezTo>
                  <a:pt x="118" y="23"/>
                  <a:pt x="118" y="23"/>
                  <a:pt x="118" y="23"/>
                </a:cubicBezTo>
                <a:cubicBezTo>
                  <a:pt x="116" y="24"/>
                  <a:pt x="116" y="24"/>
                  <a:pt x="116" y="24"/>
                </a:cubicBezTo>
                <a:cubicBezTo>
                  <a:pt x="115" y="25"/>
                  <a:pt x="115" y="25"/>
                  <a:pt x="115" y="25"/>
                </a:cubicBezTo>
                <a:cubicBezTo>
                  <a:pt x="115" y="26"/>
                  <a:pt x="115" y="26"/>
                  <a:pt x="115" y="26"/>
                </a:cubicBezTo>
                <a:cubicBezTo>
                  <a:pt x="113" y="25"/>
                  <a:pt x="113" y="25"/>
                  <a:pt x="113" y="25"/>
                </a:cubicBezTo>
                <a:cubicBezTo>
                  <a:pt x="113" y="25"/>
                  <a:pt x="114" y="26"/>
                  <a:pt x="113" y="25"/>
                </a:cubicBezTo>
                <a:cubicBezTo>
                  <a:pt x="112" y="24"/>
                  <a:pt x="111" y="24"/>
                  <a:pt x="111" y="24"/>
                </a:cubicBezTo>
                <a:cubicBezTo>
                  <a:pt x="109" y="24"/>
                  <a:pt x="109" y="24"/>
                  <a:pt x="109" y="24"/>
                </a:cubicBezTo>
                <a:cubicBezTo>
                  <a:pt x="109" y="23"/>
                  <a:pt x="109" y="23"/>
                  <a:pt x="109" y="23"/>
                </a:cubicBezTo>
                <a:cubicBezTo>
                  <a:pt x="108" y="24"/>
                  <a:pt x="108" y="24"/>
                  <a:pt x="108" y="24"/>
                </a:cubicBezTo>
                <a:cubicBezTo>
                  <a:pt x="106" y="25"/>
                  <a:pt x="106" y="25"/>
                  <a:pt x="106" y="25"/>
                </a:cubicBezTo>
                <a:cubicBezTo>
                  <a:pt x="105" y="25"/>
                  <a:pt x="105" y="25"/>
                  <a:pt x="105" y="25"/>
                </a:cubicBezTo>
                <a:cubicBezTo>
                  <a:pt x="103" y="25"/>
                  <a:pt x="103" y="25"/>
                  <a:pt x="103" y="25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00" y="24"/>
                  <a:pt x="100" y="24"/>
                  <a:pt x="100" y="24"/>
                </a:cubicBezTo>
                <a:cubicBezTo>
                  <a:pt x="99" y="21"/>
                  <a:pt x="99" y="21"/>
                  <a:pt x="99" y="21"/>
                </a:cubicBezTo>
                <a:cubicBezTo>
                  <a:pt x="98" y="20"/>
                  <a:pt x="98" y="20"/>
                  <a:pt x="98" y="20"/>
                </a:cubicBezTo>
                <a:cubicBezTo>
                  <a:pt x="95" y="19"/>
                  <a:pt x="95" y="19"/>
                  <a:pt x="95" y="19"/>
                </a:cubicBezTo>
                <a:cubicBezTo>
                  <a:pt x="94" y="20"/>
                  <a:pt x="94" y="20"/>
                  <a:pt x="94" y="20"/>
                </a:cubicBezTo>
                <a:cubicBezTo>
                  <a:pt x="93" y="20"/>
                  <a:pt x="93" y="20"/>
                  <a:pt x="93" y="20"/>
                </a:cubicBezTo>
                <a:cubicBezTo>
                  <a:pt x="92" y="20"/>
                  <a:pt x="92" y="20"/>
                  <a:pt x="92" y="20"/>
                </a:cubicBezTo>
                <a:cubicBezTo>
                  <a:pt x="91" y="21"/>
                  <a:pt x="91" y="21"/>
                  <a:pt x="91" y="21"/>
                </a:cubicBezTo>
                <a:cubicBezTo>
                  <a:pt x="91" y="21"/>
                  <a:pt x="91" y="21"/>
                  <a:pt x="91" y="21"/>
                </a:cubicBezTo>
                <a:cubicBezTo>
                  <a:pt x="89" y="21"/>
                  <a:pt x="89" y="21"/>
                  <a:pt x="89" y="21"/>
                </a:cubicBezTo>
                <a:cubicBezTo>
                  <a:pt x="89" y="21"/>
                  <a:pt x="89" y="21"/>
                  <a:pt x="89" y="21"/>
                </a:cubicBezTo>
                <a:cubicBezTo>
                  <a:pt x="87" y="21"/>
                  <a:pt x="87" y="21"/>
                  <a:pt x="87" y="21"/>
                </a:cubicBezTo>
                <a:cubicBezTo>
                  <a:pt x="88" y="22"/>
                  <a:pt x="88" y="22"/>
                  <a:pt x="88" y="22"/>
                </a:cubicBezTo>
                <a:cubicBezTo>
                  <a:pt x="88" y="23"/>
                  <a:pt x="88" y="23"/>
                  <a:pt x="88" y="23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5"/>
                  <a:pt x="88" y="25"/>
                  <a:pt x="88" y="25"/>
                </a:cubicBezTo>
                <a:cubicBezTo>
                  <a:pt x="87" y="26"/>
                  <a:pt x="87" y="26"/>
                  <a:pt x="87" y="26"/>
                </a:cubicBezTo>
                <a:cubicBezTo>
                  <a:pt x="87" y="26"/>
                  <a:pt x="87" y="26"/>
                  <a:pt x="87" y="26"/>
                </a:cubicBezTo>
                <a:cubicBezTo>
                  <a:pt x="87" y="27"/>
                  <a:pt x="87" y="27"/>
                  <a:pt x="87" y="27"/>
                </a:cubicBezTo>
                <a:cubicBezTo>
                  <a:pt x="87" y="28"/>
                  <a:pt x="87" y="28"/>
                  <a:pt x="87" y="28"/>
                </a:cubicBezTo>
                <a:cubicBezTo>
                  <a:pt x="86" y="28"/>
                  <a:pt x="86" y="28"/>
                  <a:pt x="86" y="28"/>
                </a:cubicBezTo>
                <a:cubicBezTo>
                  <a:pt x="85" y="28"/>
                  <a:pt x="85" y="28"/>
                  <a:pt x="85" y="28"/>
                </a:cubicBezTo>
                <a:cubicBezTo>
                  <a:pt x="84" y="28"/>
                  <a:pt x="84" y="28"/>
                  <a:pt x="84" y="28"/>
                </a:cubicBezTo>
                <a:cubicBezTo>
                  <a:pt x="83" y="28"/>
                  <a:pt x="83" y="28"/>
                  <a:pt x="83" y="28"/>
                </a:cubicBezTo>
                <a:cubicBezTo>
                  <a:pt x="82" y="27"/>
                  <a:pt x="82" y="27"/>
                  <a:pt x="82" y="27"/>
                </a:cubicBezTo>
                <a:cubicBezTo>
                  <a:pt x="82" y="27"/>
                  <a:pt x="81" y="27"/>
                  <a:pt x="81" y="27"/>
                </a:cubicBezTo>
                <a:cubicBezTo>
                  <a:pt x="81" y="27"/>
                  <a:pt x="80" y="27"/>
                  <a:pt x="80" y="27"/>
                </a:cubicBezTo>
                <a:cubicBezTo>
                  <a:pt x="79" y="26"/>
                  <a:pt x="79" y="26"/>
                  <a:pt x="79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6" y="26"/>
                  <a:pt x="76" y="26"/>
                  <a:pt x="76" y="26"/>
                </a:cubicBezTo>
                <a:cubicBezTo>
                  <a:pt x="76" y="27"/>
                  <a:pt x="76" y="27"/>
                  <a:pt x="76" y="27"/>
                </a:cubicBezTo>
                <a:cubicBezTo>
                  <a:pt x="76" y="28"/>
                  <a:pt x="76" y="28"/>
                  <a:pt x="76" y="28"/>
                </a:cubicBezTo>
                <a:cubicBezTo>
                  <a:pt x="75" y="29"/>
                  <a:pt x="75" y="29"/>
                  <a:pt x="75" y="29"/>
                </a:cubicBezTo>
                <a:cubicBezTo>
                  <a:pt x="75" y="30"/>
                  <a:pt x="75" y="30"/>
                  <a:pt x="75" y="30"/>
                </a:cubicBezTo>
                <a:cubicBezTo>
                  <a:pt x="75" y="31"/>
                  <a:pt x="75" y="31"/>
                  <a:pt x="75" y="31"/>
                </a:cubicBezTo>
                <a:cubicBezTo>
                  <a:pt x="74" y="31"/>
                  <a:pt x="74" y="31"/>
                  <a:pt x="74" y="31"/>
                </a:cubicBezTo>
                <a:cubicBezTo>
                  <a:pt x="73" y="31"/>
                  <a:pt x="73" y="31"/>
                  <a:pt x="73" y="31"/>
                </a:cubicBezTo>
                <a:cubicBezTo>
                  <a:pt x="72" y="31"/>
                  <a:pt x="72" y="31"/>
                  <a:pt x="72" y="31"/>
                </a:cubicBezTo>
                <a:cubicBezTo>
                  <a:pt x="71" y="31"/>
                  <a:pt x="71" y="31"/>
                  <a:pt x="71" y="31"/>
                </a:cubicBezTo>
                <a:cubicBezTo>
                  <a:pt x="70" y="31"/>
                  <a:pt x="70" y="31"/>
                  <a:pt x="70" y="31"/>
                </a:cubicBezTo>
                <a:cubicBezTo>
                  <a:pt x="69" y="32"/>
                  <a:pt x="69" y="32"/>
                  <a:pt x="69" y="32"/>
                </a:cubicBezTo>
                <a:cubicBezTo>
                  <a:pt x="68" y="33"/>
                  <a:pt x="68" y="33"/>
                  <a:pt x="68" y="33"/>
                </a:cubicBezTo>
                <a:cubicBezTo>
                  <a:pt x="67" y="34"/>
                  <a:pt x="67" y="34"/>
                  <a:pt x="67" y="34"/>
                </a:cubicBezTo>
                <a:cubicBezTo>
                  <a:pt x="66" y="35"/>
                  <a:pt x="66" y="35"/>
                  <a:pt x="66" y="35"/>
                </a:cubicBezTo>
                <a:cubicBezTo>
                  <a:pt x="66" y="36"/>
                  <a:pt x="66" y="36"/>
                  <a:pt x="66" y="36"/>
                </a:cubicBezTo>
                <a:cubicBezTo>
                  <a:pt x="65" y="37"/>
                  <a:pt x="65" y="37"/>
                  <a:pt x="65" y="37"/>
                </a:cubicBezTo>
                <a:cubicBezTo>
                  <a:pt x="65" y="38"/>
                  <a:pt x="65" y="38"/>
                  <a:pt x="65" y="38"/>
                </a:cubicBezTo>
                <a:cubicBezTo>
                  <a:pt x="65" y="39"/>
                  <a:pt x="65" y="39"/>
                  <a:pt x="65" y="39"/>
                </a:cubicBezTo>
                <a:cubicBezTo>
                  <a:pt x="65" y="40"/>
                  <a:pt x="65" y="40"/>
                  <a:pt x="65" y="40"/>
                </a:cubicBezTo>
                <a:cubicBezTo>
                  <a:pt x="65" y="41"/>
                  <a:pt x="65" y="41"/>
                  <a:pt x="65" y="41"/>
                </a:cubicBezTo>
                <a:cubicBezTo>
                  <a:pt x="64" y="42"/>
                  <a:pt x="64" y="42"/>
                  <a:pt x="64" y="42"/>
                </a:cubicBezTo>
                <a:cubicBezTo>
                  <a:pt x="63" y="44"/>
                  <a:pt x="63" y="44"/>
                  <a:pt x="63" y="44"/>
                </a:cubicBezTo>
                <a:cubicBezTo>
                  <a:pt x="63" y="44"/>
                  <a:pt x="62" y="44"/>
                  <a:pt x="62" y="45"/>
                </a:cubicBezTo>
                <a:cubicBezTo>
                  <a:pt x="61" y="46"/>
                  <a:pt x="62" y="44"/>
                  <a:pt x="61" y="46"/>
                </a:cubicBezTo>
                <a:cubicBezTo>
                  <a:pt x="60" y="47"/>
                  <a:pt x="60" y="47"/>
                  <a:pt x="60" y="47"/>
                </a:cubicBezTo>
                <a:cubicBezTo>
                  <a:pt x="60" y="48"/>
                  <a:pt x="60" y="48"/>
                  <a:pt x="60" y="48"/>
                </a:cubicBezTo>
                <a:cubicBezTo>
                  <a:pt x="60" y="49"/>
                  <a:pt x="60" y="49"/>
                  <a:pt x="60" y="49"/>
                </a:cubicBezTo>
                <a:cubicBezTo>
                  <a:pt x="58" y="50"/>
                  <a:pt x="58" y="50"/>
                  <a:pt x="58" y="50"/>
                </a:cubicBezTo>
                <a:cubicBezTo>
                  <a:pt x="57" y="50"/>
                  <a:pt x="57" y="50"/>
                  <a:pt x="57" y="50"/>
                </a:cubicBezTo>
                <a:cubicBezTo>
                  <a:pt x="56" y="50"/>
                  <a:pt x="56" y="50"/>
                  <a:pt x="56" y="50"/>
                </a:cubicBezTo>
                <a:cubicBezTo>
                  <a:pt x="55" y="49"/>
                  <a:pt x="55" y="49"/>
                  <a:pt x="55" y="49"/>
                </a:cubicBezTo>
                <a:cubicBezTo>
                  <a:pt x="55" y="51"/>
                  <a:pt x="55" y="51"/>
                  <a:pt x="55" y="51"/>
                </a:cubicBezTo>
                <a:cubicBezTo>
                  <a:pt x="55" y="53"/>
                  <a:pt x="55" y="53"/>
                  <a:pt x="55" y="53"/>
                </a:cubicBezTo>
                <a:cubicBezTo>
                  <a:pt x="55" y="54"/>
                  <a:pt x="55" y="54"/>
                  <a:pt x="55" y="54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6"/>
                  <a:pt x="55" y="56"/>
                  <a:pt x="55" y="56"/>
                </a:cubicBezTo>
                <a:cubicBezTo>
                  <a:pt x="54" y="58"/>
                  <a:pt x="54" y="58"/>
                  <a:pt x="54" y="58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61"/>
                  <a:pt x="53" y="61"/>
                  <a:pt x="53" y="61"/>
                </a:cubicBezTo>
                <a:cubicBezTo>
                  <a:pt x="52" y="62"/>
                  <a:pt x="52" y="62"/>
                  <a:pt x="52" y="62"/>
                </a:cubicBezTo>
                <a:cubicBezTo>
                  <a:pt x="51" y="63"/>
                  <a:pt x="51" y="63"/>
                  <a:pt x="51" y="63"/>
                </a:cubicBezTo>
                <a:cubicBezTo>
                  <a:pt x="50" y="64"/>
                  <a:pt x="50" y="64"/>
                  <a:pt x="50" y="64"/>
                </a:cubicBezTo>
                <a:cubicBezTo>
                  <a:pt x="50" y="64"/>
                  <a:pt x="50" y="64"/>
                  <a:pt x="50" y="64"/>
                </a:cubicBezTo>
                <a:cubicBezTo>
                  <a:pt x="51" y="66"/>
                  <a:pt x="51" y="66"/>
                  <a:pt x="51" y="66"/>
                </a:cubicBezTo>
                <a:cubicBezTo>
                  <a:pt x="52" y="66"/>
                  <a:pt x="52" y="66"/>
                  <a:pt x="52" y="66"/>
                </a:cubicBezTo>
                <a:cubicBezTo>
                  <a:pt x="52" y="67"/>
                  <a:pt x="52" y="67"/>
                  <a:pt x="52" y="67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69"/>
                  <a:pt x="52" y="69"/>
                  <a:pt x="52" y="69"/>
                </a:cubicBezTo>
                <a:cubicBezTo>
                  <a:pt x="51" y="69"/>
                  <a:pt x="51" y="69"/>
                  <a:pt x="51" y="69"/>
                </a:cubicBezTo>
                <a:cubicBezTo>
                  <a:pt x="49" y="69"/>
                  <a:pt x="49" y="69"/>
                  <a:pt x="49" y="69"/>
                </a:cubicBezTo>
                <a:cubicBezTo>
                  <a:pt x="48" y="69"/>
                  <a:pt x="48" y="69"/>
                  <a:pt x="48" y="69"/>
                </a:cubicBezTo>
                <a:cubicBezTo>
                  <a:pt x="48" y="69"/>
                  <a:pt x="48" y="69"/>
                  <a:pt x="48" y="69"/>
                </a:cubicBezTo>
                <a:cubicBezTo>
                  <a:pt x="46" y="70"/>
                  <a:pt x="46" y="70"/>
                  <a:pt x="46" y="70"/>
                </a:cubicBezTo>
                <a:cubicBezTo>
                  <a:pt x="45" y="70"/>
                  <a:pt x="45" y="70"/>
                  <a:pt x="45" y="70"/>
                </a:cubicBezTo>
                <a:cubicBezTo>
                  <a:pt x="44" y="71"/>
                  <a:pt x="44" y="71"/>
                  <a:pt x="44" y="71"/>
                </a:cubicBezTo>
                <a:cubicBezTo>
                  <a:pt x="43" y="71"/>
                  <a:pt x="43" y="71"/>
                  <a:pt x="43" y="71"/>
                </a:cubicBezTo>
                <a:cubicBezTo>
                  <a:pt x="42" y="73"/>
                  <a:pt x="42" y="73"/>
                  <a:pt x="42" y="73"/>
                </a:cubicBezTo>
                <a:cubicBezTo>
                  <a:pt x="41" y="74"/>
                  <a:pt x="41" y="74"/>
                  <a:pt x="41" y="74"/>
                </a:cubicBezTo>
                <a:cubicBezTo>
                  <a:pt x="41" y="75"/>
                  <a:pt x="41" y="75"/>
                  <a:pt x="41" y="75"/>
                </a:cubicBezTo>
                <a:cubicBezTo>
                  <a:pt x="41" y="76"/>
                  <a:pt x="41" y="76"/>
                  <a:pt x="41" y="76"/>
                </a:cubicBezTo>
                <a:cubicBezTo>
                  <a:pt x="41" y="78"/>
                  <a:pt x="41" y="78"/>
                  <a:pt x="41" y="78"/>
                </a:cubicBezTo>
                <a:cubicBezTo>
                  <a:pt x="42" y="79"/>
                  <a:pt x="42" y="79"/>
                  <a:pt x="42" y="79"/>
                </a:cubicBezTo>
                <a:cubicBezTo>
                  <a:pt x="41" y="81"/>
                  <a:pt x="41" y="81"/>
                  <a:pt x="41" y="81"/>
                </a:cubicBezTo>
                <a:cubicBezTo>
                  <a:pt x="41" y="82"/>
                  <a:pt x="41" y="82"/>
                  <a:pt x="41" y="82"/>
                </a:cubicBezTo>
                <a:cubicBezTo>
                  <a:pt x="41" y="83"/>
                  <a:pt x="41" y="83"/>
                  <a:pt x="41" y="83"/>
                </a:cubicBezTo>
                <a:cubicBezTo>
                  <a:pt x="41" y="84"/>
                  <a:pt x="41" y="84"/>
                  <a:pt x="41" y="84"/>
                </a:cubicBezTo>
                <a:cubicBezTo>
                  <a:pt x="41" y="85"/>
                  <a:pt x="41" y="85"/>
                  <a:pt x="41" y="85"/>
                </a:cubicBezTo>
                <a:cubicBezTo>
                  <a:pt x="41" y="87"/>
                  <a:pt x="41" y="87"/>
                  <a:pt x="41" y="87"/>
                </a:cubicBezTo>
                <a:cubicBezTo>
                  <a:pt x="41" y="89"/>
                  <a:pt x="41" y="89"/>
                  <a:pt x="41" y="89"/>
                </a:cubicBezTo>
                <a:cubicBezTo>
                  <a:pt x="41" y="91"/>
                  <a:pt x="41" y="91"/>
                  <a:pt x="41" y="91"/>
                </a:cubicBezTo>
                <a:cubicBezTo>
                  <a:pt x="41" y="92"/>
                  <a:pt x="41" y="92"/>
                  <a:pt x="41" y="92"/>
                </a:cubicBezTo>
                <a:cubicBezTo>
                  <a:pt x="42" y="92"/>
                  <a:pt x="42" y="92"/>
                  <a:pt x="42" y="92"/>
                </a:cubicBezTo>
                <a:cubicBezTo>
                  <a:pt x="44" y="93"/>
                  <a:pt x="44" y="93"/>
                  <a:pt x="44" y="93"/>
                </a:cubicBezTo>
                <a:cubicBezTo>
                  <a:pt x="45" y="94"/>
                  <a:pt x="45" y="94"/>
                  <a:pt x="45" y="94"/>
                </a:cubicBezTo>
                <a:cubicBezTo>
                  <a:pt x="44" y="96"/>
                  <a:pt x="44" y="96"/>
                  <a:pt x="44" y="96"/>
                </a:cubicBezTo>
                <a:cubicBezTo>
                  <a:pt x="44" y="97"/>
                  <a:pt x="44" y="97"/>
                  <a:pt x="44" y="97"/>
                </a:cubicBezTo>
                <a:cubicBezTo>
                  <a:pt x="43" y="97"/>
                  <a:pt x="43" y="97"/>
                  <a:pt x="43" y="97"/>
                </a:cubicBezTo>
                <a:cubicBezTo>
                  <a:pt x="42" y="97"/>
                  <a:pt x="42" y="97"/>
                  <a:pt x="42" y="97"/>
                </a:cubicBezTo>
                <a:cubicBezTo>
                  <a:pt x="42" y="98"/>
                  <a:pt x="42" y="98"/>
                  <a:pt x="42" y="98"/>
                </a:cubicBezTo>
                <a:cubicBezTo>
                  <a:pt x="42" y="99"/>
                  <a:pt x="42" y="99"/>
                  <a:pt x="42" y="99"/>
                </a:cubicBezTo>
                <a:cubicBezTo>
                  <a:pt x="42" y="100"/>
                  <a:pt x="42" y="100"/>
                  <a:pt x="42" y="100"/>
                </a:cubicBezTo>
                <a:cubicBezTo>
                  <a:pt x="42" y="101"/>
                  <a:pt x="42" y="101"/>
                  <a:pt x="42" y="101"/>
                </a:cubicBezTo>
                <a:cubicBezTo>
                  <a:pt x="43" y="102"/>
                  <a:pt x="43" y="102"/>
                  <a:pt x="43" y="102"/>
                </a:cubicBezTo>
                <a:cubicBezTo>
                  <a:pt x="43" y="103"/>
                  <a:pt x="43" y="103"/>
                  <a:pt x="43" y="103"/>
                </a:cubicBezTo>
                <a:cubicBezTo>
                  <a:pt x="43" y="105"/>
                  <a:pt x="43" y="105"/>
                  <a:pt x="43" y="105"/>
                </a:cubicBezTo>
                <a:cubicBezTo>
                  <a:pt x="42" y="105"/>
                  <a:pt x="42" y="105"/>
                  <a:pt x="42" y="105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39" y="108"/>
                  <a:pt x="39" y="108"/>
                  <a:pt x="39" y="108"/>
                </a:cubicBezTo>
                <a:cubicBezTo>
                  <a:pt x="39" y="110"/>
                  <a:pt x="39" y="110"/>
                  <a:pt x="39" y="110"/>
                </a:cubicBezTo>
                <a:cubicBezTo>
                  <a:pt x="39" y="111"/>
                  <a:pt x="39" y="111"/>
                  <a:pt x="39" y="111"/>
                </a:cubicBezTo>
                <a:cubicBezTo>
                  <a:pt x="39" y="112"/>
                  <a:pt x="39" y="112"/>
                  <a:pt x="39" y="112"/>
                </a:cubicBezTo>
                <a:cubicBezTo>
                  <a:pt x="39" y="113"/>
                  <a:pt x="39" y="113"/>
                  <a:pt x="39" y="113"/>
                </a:cubicBezTo>
                <a:cubicBezTo>
                  <a:pt x="39" y="113"/>
                  <a:pt x="39" y="114"/>
                  <a:pt x="39" y="114"/>
                </a:cubicBezTo>
                <a:cubicBezTo>
                  <a:pt x="38" y="114"/>
                  <a:pt x="37" y="115"/>
                  <a:pt x="37" y="115"/>
                </a:cubicBezTo>
                <a:cubicBezTo>
                  <a:pt x="37" y="114"/>
                  <a:pt x="37" y="114"/>
                  <a:pt x="37" y="114"/>
                </a:cubicBezTo>
                <a:cubicBezTo>
                  <a:pt x="36" y="114"/>
                  <a:pt x="36" y="114"/>
                  <a:pt x="36" y="114"/>
                </a:cubicBezTo>
                <a:lnTo>
                  <a:pt x="35" y="114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40" name="Freeform 166">
            <a:extLst>
              <a:ext uri="{FF2B5EF4-FFF2-40B4-BE49-F238E27FC236}">
                <a16:creationId xmlns:a16="http://schemas.microsoft.com/office/drawing/2014/main" id="{C33EFF55-4CEA-4F60-AB9B-37B60564960C}"/>
              </a:ext>
            </a:extLst>
          </p:cNvPr>
          <p:cNvSpPr>
            <a:spLocks/>
          </p:cNvSpPr>
          <p:nvPr userDrawn="1"/>
        </p:nvSpPr>
        <p:spPr bwMode="auto">
          <a:xfrm>
            <a:off x="4716066" y="1550989"/>
            <a:ext cx="320279" cy="676275"/>
          </a:xfrm>
          <a:custGeom>
            <a:avLst/>
            <a:gdLst>
              <a:gd name="T0" fmla="*/ 50 w 63"/>
              <a:gd name="T1" fmla="*/ 6 h 96"/>
              <a:gd name="T2" fmla="*/ 44 w 63"/>
              <a:gd name="T3" fmla="*/ 2 h 96"/>
              <a:gd name="T4" fmla="*/ 36 w 63"/>
              <a:gd name="T5" fmla="*/ 2 h 96"/>
              <a:gd name="T6" fmla="*/ 31 w 63"/>
              <a:gd name="T7" fmla="*/ 5 h 96"/>
              <a:gd name="T8" fmla="*/ 30 w 63"/>
              <a:gd name="T9" fmla="*/ 12 h 96"/>
              <a:gd name="T10" fmla="*/ 25 w 63"/>
              <a:gd name="T11" fmla="*/ 16 h 96"/>
              <a:gd name="T12" fmla="*/ 18 w 63"/>
              <a:gd name="T13" fmla="*/ 14 h 96"/>
              <a:gd name="T14" fmla="*/ 9 w 63"/>
              <a:gd name="T15" fmla="*/ 11 h 96"/>
              <a:gd name="T16" fmla="*/ 1 w 63"/>
              <a:gd name="T17" fmla="*/ 11 h 96"/>
              <a:gd name="T18" fmla="*/ 2 w 63"/>
              <a:gd name="T19" fmla="*/ 13 h 96"/>
              <a:gd name="T20" fmla="*/ 8 w 63"/>
              <a:gd name="T21" fmla="*/ 17 h 96"/>
              <a:gd name="T22" fmla="*/ 13 w 63"/>
              <a:gd name="T23" fmla="*/ 19 h 96"/>
              <a:gd name="T24" fmla="*/ 17 w 63"/>
              <a:gd name="T25" fmla="*/ 22 h 96"/>
              <a:gd name="T26" fmla="*/ 16 w 63"/>
              <a:gd name="T27" fmla="*/ 26 h 96"/>
              <a:gd name="T28" fmla="*/ 17 w 63"/>
              <a:gd name="T29" fmla="*/ 29 h 96"/>
              <a:gd name="T30" fmla="*/ 19 w 63"/>
              <a:gd name="T31" fmla="*/ 33 h 96"/>
              <a:gd name="T32" fmla="*/ 17 w 63"/>
              <a:gd name="T33" fmla="*/ 38 h 96"/>
              <a:gd name="T34" fmla="*/ 20 w 63"/>
              <a:gd name="T35" fmla="*/ 42 h 96"/>
              <a:gd name="T36" fmla="*/ 22 w 63"/>
              <a:gd name="T37" fmla="*/ 43 h 96"/>
              <a:gd name="T38" fmla="*/ 25 w 63"/>
              <a:gd name="T39" fmla="*/ 45 h 96"/>
              <a:gd name="T40" fmla="*/ 27 w 63"/>
              <a:gd name="T41" fmla="*/ 48 h 96"/>
              <a:gd name="T42" fmla="*/ 27 w 63"/>
              <a:gd name="T43" fmla="*/ 51 h 96"/>
              <a:gd name="T44" fmla="*/ 25 w 63"/>
              <a:gd name="T45" fmla="*/ 52 h 96"/>
              <a:gd name="T46" fmla="*/ 21 w 63"/>
              <a:gd name="T47" fmla="*/ 55 h 96"/>
              <a:gd name="T48" fmla="*/ 19 w 63"/>
              <a:gd name="T49" fmla="*/ 58 h 96"/>
              <a:gd name="T50" fmla="*/ 16 w 63"/>
              <a:gd name="T51" fmla="*/ 61 h 96"/>
              <a:gd name="T52" fmla="*/ 12 w 63"/>
              <a:gd name="T53" fmla="*/ 64 h 96"/>
              <a:gd name="T54" fmla="*/ 10 w 63"/>
              <a:gd name="T55" fmla="*/ 66 h 96"/>
              <a:gd name="T56" fmla="*/ 7 w 63"/>
              <a:gd name="T57" fmla="*/ 67 h 96"/>
              <a:gd name="T58" fmla="*/ 5 w 63"/>
              <a:gd name="T59" fmla="*/ 68 h 96"/>
              <a:gd name="T60" fmla="*/ 3 w 63"/>
              <a:gd name="T61" fmla="*/ 72 h 96"/>
              <a:gd name="T62" fmla="*/ 4 w 63"/>
              <a:gd name="T63" fmla="*/ 75 h 96"/>
              <a:gd name="T64" fmla="*/ 5 w 63"/>
              <a:gd name="T65" fmla="*/ 80 h 96"/>
              <a:gd name="T66" fmla="*/ 5 w 63"/>
              <a:gd name="T67" fmla="*/ 83 h 96"/>
              <a:gd name="T68" fmla="*/ 4 w 63"/>
              <a:gd name="T69" fmla="*/ 87 h 96"/>
              <a:gd name="T70" fmla="*/ 6 w 63"/>
              <a:gd name="T71" fmla="*/ 91 h 96"/>
              <a:gd name="T72" fmla="*/ 10 w 63"/>
              <a:gd name="T73" fmla="*/ 93 h 96"/>
              <a:gd name="T74" fmla="*/ 13 w 63"/>
              <a:gd name="T75" fmla="*/ 94 h 96"/>
              <a:gd name="T76" fmla="*/ 15 w 63"/>
              <a:gd name="T77" fmla="*/ 96 h 96"/>
              <a:gd name="T78" fmla="*/ 22 w 63"/>
              <a:gd name="T79" fmla="*/ 96 h 96"/>
              <a:gd name="T80" fmla="*/ 27 w 63"/>
              <a:gd name="T81" fmla="*/ 94 h 96"/>
              <a:gd name="T82" fmla="*/ 31 w 63"/>
              <a:gd name="T83" fmla="*/ 93 h 96"/>
              <a:gd name="T84" fmla="*/ 36 w 63"/>
              <a:gd name="T85" fmla="*/ 92 h 96"/>
              <a:gd name="T86" fmla="*/ 40 w 63"/>
              <a:gd name="T87" fmla="*/ 92 h 96"/>
              <a:gd name="T88" fmla="*/ 54 w 63"/>
              <a:gd name="T89" fmla="*/ 81 h 96"/>
              <a:gd name="T90" fmla="*/ 63 w 63"/>
              <a:gd name="T91" fmla="*/ 70 h 96"/>
              <a:gd name="T92" fmla="*/ 55 w 63"/>
              <a:gd name="T93" fmla="*/ 62 h 96"/>
              <a:gd name="T94" fmla="*/ 56 w 63"/>
              <a:gd name="T95" fmla="*/ 57 h 96"/>
              <a:gd name="T96" fmla="*/ 55 w 63"/>
              <a:gd name="T97" fmla="*/ 53 h 96"/>
              <a:gd name="T98" fmla="*/ 52 w 63"/>
              <a:gd name="T99" fmla="*/ 51 h 96"/>
              <a:gd name="T100" fmla="*/ 53 w 63"/>
              <a:gd name="T101" fmla="*/ 47 h 96"/>
              <a:gd name="T102" fmla="*/ 55 w 63"/>
              <a:gd name="T103" fmla="*/ 44 h 96"/>
              <a:gd name="T104" fmla="*/ 53 w 63"/>
              <a:gd name="T105" fmla="*/ 39 h 96"/>
              <a:gd name="T106" fmla="*/ 50 w 63"/>
              <a:gd name="T107" fmla="*/ 35 h 96"/>
              <a:gd name="T108" fmla="*/ 49 w 63"/>
              <a:gd name="T109" fmla="*/ 31 h 96"/>
              <a:gd name="T110" fmla="*/ 53 w 63"/>
              <a:gd name="T111" fmla="*/ 27 h 96"/>
              <a:gd name="T112" fmla="*/ 53 w 63"/>
              <a:gd name="T113" fmla="*/ 23 h 96"/>
              <a:gd name="T114" fmla="*/ 47 w 63"/>
              <a:gd name="T115" fmla="*/ 19 h 96"/>
              <a:gd name="T116" fmla="*/ 47 w 63"/>
              <a:gd name="T117" fmla="*/ 15 h 96"/>
              <a:gd name="T118" fmla="*/ 48 w 63"/>
              <a:gd name="T119" fmla="*/ 11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3" h="96">
                <a:moveTo>
                  <a:pt x="48" y="11"/>
                </a:moveTo>
                <a:cubicBezTo>
                  <a:pt x="47" y="10"/>
                  <a:pt x="47" y="10"/>
                  <a:pt x="47" y="10"/>
                </a:cubicBezTo>
                <a:cubicBezTo>
                  <a:pt x="48" y="9"/>
                  <a:pt x="48" y="9"/>
                  <a:pt x="48" y="9"/>
                </a:cubicBezTo>
                <a:cubicBezTo>
                  <a:pt x="49" y="8"/>
                  <a:pt x="49" y="8"/>
                  <a:pt x="49" y="8"/>
                </a:cubicBezTo>
                <a:cubicBezTo>
                  <a:pt x="49" y="7"/>
                  <a:pt x="49" y="7"/>
                  <a:pt x="49" y="7"/>
                </a:cubicBezTo>
                <a:cubicBezTo>
                  <a:pt x="50" y="6"/>
                  <a:pt x="50" y="6"/>
                  <a:pt x="50" y="6"/>
                </a:cubicBezTo>
                <a:cubicBezTo>
                  <a:pt x="49" y="5"/>
                  <a:pt x="49" y="5"/>
                  <a:pt x="49" y="5"/>
                </a:cubicBezTo>
                <a:cubicBezTo>
                  <a:pt x="49" y="5"/>
                  <a:pt x="49" y="5"/>
                  <a:pt x="49" y="5"/>
                </a:cubicBezTo>
                <a:cubicBezTo>
                  <a:pt x="47" y="4"/>
                  <a:pt x="47" y="4"/>
                  <a:pt x="47" y="4"/>
                </a:cubicBezTo>
                <a:cubicBezTo>
                  <a:pt x="47" y="4"/>
                  <a:pt x="47" y="3"/>
                  <a:pt x="46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4" y="2"/>
                  <a:pt x="44" y="2"/>
                  <a:pt x="44" y="2"/>
                </a:cubicBezTo>
                <a:cubicBezTo>
                  <a:pt x="43" y="1"/>
                  <a:pt x="43" y="1"/>
                  <a:pt x="43" y="1"/>
                </a:cubicBezTo>
                <a:cubicBezTo>
                  <a:pt x="41" y="0"/>
                  <a:pt x="41" y="0"/>
                  <a:pt x="41" y="0"/>
                </a:cubicBezTo>
                <a:cubicBezTo>
                  <a:pt x="39" y="1"/>
                  <a:pt x="39" y="1"/>
                  <a:pt x="39" y="1"/>
                </a:cubicBezTo>
                <a:cubicBezTo>
                  <a:pt x="38" y="2"/>
                  <a:pt x="38" y="2"/>
                  <a:pt x="38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3"/>
                  <a:pt x="34" y="3"/>
                </a:cubicBezTo>
                <a:cubicBezTo>
                  <a:pt x="33" y="3"/>
                  <a:pt x="33" y="3"/>
                  <a:pt x="33" y="3"/>
                </a:cubicBezTo>
                <a:cubicBezTo>
                  <a:pt x="32" y="4"/>
                  <a:pt x="32" y="4"/>
                  <a:pt x="32" y="4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8"/>
                  <a:pt x="31" y="8"/>
                  <a:pt x="31" y="8"/>
                </a:cubicBezTo>
                <a:cubicBezTo>
                  <a:pt x="30" y="9"/>
                  <a:pt x="30" y="9"/>
                  <a:pt x="30" y="9"/>
                </a:cubicBezTo>
                <a:cubicBezTo>
                  <a:pt x="30" y="10"/>
                  <a:pt x="30" y="10"/>
                  <a:pt x="30" y="10"/>
                </a:cubicBezTo>
                <a:cubicBezTo>
                  <a:pt x="30" y="11"/>
                  <a:pt x="30" y="11"/>
                  <a:pt x="30" y="11"/>
                </a:cubicBezTo>
                <a:cubicBezTo>
                  <a:pt x="30" y="12"/>
                  <a:pt x="30" y="12"/>
                  <a:pt x="30" y="12"/>
                </a:cubicBezTo>
                <a:cubicBezTo>
                  <a:pt x="29" y="13"/>
                  <a:pt x="29" y="13"/>
                  <a:pt x="29" y="13"/>
                </a:cubicBezTo>
                <a:cubicBezTo>
                  <a:pt x="28" y="13"/>
                  <a:pt x="28" y="13"/>
                  <a:pt x="28" y="13"/>
                </a:cubicBezTo>
                <a:cubicBezTo>
                  <a:pt x="28" y="13"/>
                  <a:pt x="28" y="13"/>
                  <a:pt x="28" y="13"/>
                </a:cubicBezTo>
                <a:cubicBezTo>
                  <a:pt x="26" y="14"/>
                  <a:pt x="26" y="14"/>
                  <a:pt x="26" y="14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6"/>
                  <a:pt x="25" y="16"/>
                  <a:pt x="25" y="16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6"/>
                  <a:pt x="23" y="15"/>
                </a:cubicBezTo>
                <a:cubicBezTo>
                  <a:pt x="22" y="14"/>
                  <a:pt x="21" y="14"/>
                  <a:pt x="21" y="14"/>
                </a:cubicBezTo>
                <a:cubicBezTo>
                  <a:pt x="19" y="14"/>
                  <a:pt x="19" y="14"/>
                  <a:pt x="19" y="14"/>
                </a:cubicBezTo>
                <a:cubicBezTo>
                  <a:pt x="19" y="13"/>
                  <a:pt x="19" y="13"/>
                  <a:pt x="19" y="13"/>
                </a:cubicBezTo>
                <a:cubicBezTo>
                  <a:pt x="18" y="14"/>
                  <a:pt x="18" y="14"/>
                  <a:pt x="18" y="14"/>
                </a:cubicBezTo>
                <a:cubicBezTo>
                  <a:pt x="16" y="15"/>
                  <a:pt x="16" y="15"/>
                  <a:pt x="16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1" y="15"/>
                  <a:pt x="11" y="15"/>
                  <a:pt x="11" y="15"/>
                </a:cubicBezTo>
                <a:cubicBezTo>
                  <a:pt x="10" y="14"/>
                  <a:pt x="10" y="14"/>
                  <a:pt x="10" y="14"/>
                </a:cubicBezTo>
                <a:cubicBezTo>
                  <a:pt x="9" y="11"/>
                  <a:pt x="9" y="11"/>
                  <a:pt x="9" y="11"/>
                </a:cubicBezTo>
                <a:cubicBezTo>
                  <a:pt x="8" y="10"/>
                  <a:pt x="8" y="10"/>
                  <a:pt x="8" y="10"/>
                </a:cubicBezTo>
                <a:cubicBezTo>
                  <a:pt x="5" y="9"/>
                  <a:pt x="5" y="9"/>
                  <a:pt x="5" y="9"/>
                </a:cubicBezTo>
                <a:cubicBezTo>
                  <a:pt x="4" y="10"/>
                  <a:pt x="4" y="10"/>
                  <a:pt x="4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2"/>
                  <a:pt x="1" y="12"/>
                  <a:pt x="1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3"/>
                  <a:pt x="2" y="13"/>
                  <a:pt x="2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4" y="14"/>
                  <a:pt x="4" y="14"/>
                  <a:pt x="4" y="14"/>
                </a:cubicBezTo>
                <a:cubicBezTo>
                  <a:pt x="5" y="15"/>
                  <a:pt x="5" y="15"/>
                  <a:pt x="5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6"/>
                  <a:pt x="7" y="16"/>
                  <a:pt x="7" y="16"/>
                </a:cubicBezTo>
                <a:cubicBezTo>
                  <a:pt x="8" y="17"/>
                  <a:pt x="8" y="17"/>
                  <a:pt x="8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10" y="17"/>
                  <a:pt x="10" y="17"/>
                  <a:pt x="10" y="17"/>
                </a:cubicBezTo>
                <a:cubicBezTo>
                  <a:pt x="11" y="17"/>
                  <a:pt x="11" y="17"/>
                  <a:pt x="11" y="17"/>
                </a:cubicBezTo>
                <a:cubicBezTo>
                  <a:pt x="12" y="18"/>
                  <a:pt x="12" y="18"/>
                  <a:pt x="12" y="18"/>
                </a:cubicBezTo>
                <a:cubicBezTo>
                  <a:pt x="12" y="18"/>
                  <a:pt x="12" y="18"/>
                  <a:pt x="12" y="18"/>
                </a:cubicBezTo>
                <a:cubicBezTo>
                  <a:pt x="13" y="19"/>
                  <a:pt x="13" y="19"/>
                  <a:pt x="13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20"/>
                  <a:pt x="14" y="20"/>
                  <a:pt x="14" y="20"/>
                </a:cubicBezTo>
                <a:cubicBezTo>
                  <a:pt x="15" y="20"/>
                  <a:pt x="15" y="20"/>
                  <a:pt x="15" y="20"/>
                </a:cubicBezTo>
                <a:cubicBezTo>
                  <a:pt x="16" y="21"/>
                  <a:pt x="16" y="21"/>
                  <a:pt x="16" y="21"/>
                </a:cubicBezTo>
                <a:cubicBezTo>
                  <a:pt x="16" y="22"/>
                  <a:pt x="16" y="22"/>
                  <a:pt x="16" y="22"/>
                </a:cubicBezTo>
                <a:cubicBezTo>
                  <a:pt x="17" y="22"/>
                  <a:pt x="17" y="22"/>
                  <a:pt x="17" y="22"/>
                </a:cubicBezTo>
                <a:cubicBezTo>
                  <a:pt x="17" y="23"/>
                  <a:pt x="17" y="23"/>
                  <a:pt x="17" y="23"/>
                </a:cubicBezTo>
                <a:cubicBezTo>
                  <a:pt x="17" y="23"/>
                  <a:pt x="17" y="23"/>
                  <a:pt x="17" y="23"/>
                </a:cubicBezTo>
                <a:cubicBezTo>
                  <a:pt x="16" y="24"/>
                  <a:pt x="16" y="24"/>
                  <a:pt x="16" y="24"/>
                </a:cubicBezTo>
                <a:cubicBezTo>
                  <a:pt x="16" y="25"/>
                  <a:pt x="16" y="25"/>
                  <a:pt x="16" y="25"/>
                </a:cubicBezTo>
                <a:cubicBezTo>
                  <a:pt x="16" y="25"/>
                  <a:pt x="16" y="25"/>
                  <a:pt x="16" y="25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7"/>
                  <a:pt x="16" y="27"/>
                  <a:pt x="16" y="27"/>
                </a:cubicBezTo>
                <a:cubicBezTo>
                  <a:pt x="17" y="27"/>
                  <a:pt x="17" y="27"/>
                  <a:pt x="17" y="27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9"/>
                  <a:pt x="18" y="29"/>
                  <a:pt x="18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31"/>
                  <a:pt x="17" y="31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8" y="32"/>
                  <a:pt x="18" y="32"/>
                  <a:pt x="18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3"/>
                  <a:pt x="19" y="33"/>
                  <a:pt x="19" y="33"/>
                </a:cubicBezTo>
                <a:cubicBezTo>
                  <a:pt x="19" y="34"/>
                  <a:pt x="19" y="34"/>
                  <a:pt x="19" y="34"/>
                </a:cubicBezTo>
                <a:cubicBezTo>
                  <a:pt x="19" y="35"/>
                  <a:pt x="19" y="35"/>
                  <a:pt x="19" y="35"/>
                </a:cubicBezTo>
                <a:cubicBezTo>
                  <a:pt x="18" y="36"/>
                  <a:pt x="18" y="36"/>
                  <a:pt x="18" y="36"/>
                </a:cubicBezTo>
                <a:cubicBezTo>
                  <a:pt x="18" y="37"/>
                  <a:pt x="18" y="37"/>
                  <a:pt x="18" y="37"/>
                </a:cubicBezTo>
                <a:cubicBezTo>
                  <a:pt x="18" y="38"/>
                  <a:pt x="18" y="38"/>
                  <a:pt x="18" y="38"/>
                </a:cubicBezTo>
                <a:cubicBezTo>
                  <a:pt x="17" y="38"/>
                  <a:pt x="17" y="38"/>
                  <a:pt x="17" y="38"/>
                </a:cubicBezTo>
                <a:cubicBezTo>
                  <a:pt x="17" y="39"/>
                  <a:pt x="17" y="39"/>
                  <a:pt x="17" y="39"/>
                </a:cubicBezTo>
                <a:cubicBezTo>
                  <a:pt x="18" y="39"/>
                  <a:pt x="18" y="39"/>
                  <a:pt x="18" y="39"/>
                </a:cubicBezTo>
                <a:cubicBezTo>
                  <a:pt x="19" y="40"/>
                  <a:pt x="19" y="40"/>
                  <a:pt x="19" y="40"/>
                </a:cubicBezTo>
                <a:cubicBezTo>
                  <a:pt x="19" y="40"/>
                  <a:pt x="19" y="40"/>
                  <a:pt x="19" y="40"/>
                </a:cubicBezTo>
                <a:cubicBezTo>
                  <a:pt x="20" y="41"/>
                  <a:pt x="20" y="41"/>
                  <a:pt x="20" y="41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3"/>
                  <a:pt x="20" y="43"/>
                  <a:pt x="20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21" y="43"/>
                  <a:pt x="21" y="43"/>
                  <a:pt x="21" y="43"/>
                </a:cubicBezTo>
                <a:cubicBezTo>
                  <a:pt x="22" y="43"/>
                  <a:pt x="22" y="43"/>
                  <a:pt x="22" y="43"/>
                </a:cubicBezTo>
                <a:cubicBezTo>
                  <a:pt x="22" y="43"/>
                  <a:pt x="22" y="43"/>
                  <a:pt x="22" y="43"/>
                </a:cubicBezTo>
                <a:cubicBezTo>
                  <a:pt x="22" y="44"/>
                  <a:pt x="22" y="44"/>
                  <a:pt x="22" y="44"/>
                </a:cubicBezTo>
                <a:cubicBezTo>
                  <a:pt x="23" y="44"/>
                  <a:pt x="23" y="44"/>
                  <a:pt x="23" y="44"/>
                </a:cubicBezTo>
                <a:cubicBezTo>
                  <a:pt x="23" y="44"/>
                  <a:pt x="23" y="44"/>
                  <a:pt x="23" y="44"/>
                </a:cubicBezTo>
                <a:cubicBezTo>
                  <a:pt x="24" y="44"/>
                  <a:pt x="24" y="44"/>
                  <a:pt x="24" y="44"/>
                </a:cubicBezTo>
                <a:cubicBezTo>
                  <a:pt x="24" y="45"/>
                  <a:pt x="24" y="45"/>
                  <a:pt x="24" y="45"/>
                </a:cubicBezTo>
                <a:cubicBezTo>
                  <a:pt x="25" y="45"/>
                  <a:pt x="25" y="45"/>
                  <a:pt x="25" y="45"/>
                </a:cubicBezTo>
                <a:cubicBezTo>
                  <a:pt x="25" y="45"/>
                  <a:pt x="25" y="45"/>
                  <a:pt x="25" y="45"/>
                </a:cubicBezTo>
                <a:cubicBezTo>
                  <a:pt x="26" y="46"/>
                  <a:pt x="26" y="46"/>
                  <a:pt x="26" y="46"/>
                </a:cubicBezTo>
                <a:cubicBezTo>
                  <a:pt x="27" y="46"/>
                  <a:pt x="27" y="46"/>
                  <a:pt x="27" y="46"/>
                </a:cubicBezTo>
                <a:cubicBezTo>
                  <a:pt x="27" y="46"/>
                  <a:pt x="27" y="46"/>
                  <a:pt x="27" y="46"/>
                </a:cubicBezTo>
                <a:cubicBezTo>
                  <a:pt x="27" y="47"/>
                  <a:pt x="27" y="47"/>
                  <a:pt x="27" y="47"/>
                </a:cubicBezTo>
                <a:cubicBezTo>
                  <a:pt x="27" y="48"/>
                  <a:pt x="27" y="48"/>
                  <a:pt x="27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27" y="49"/>
                  <a:pt x="27" y="49"/>
                  <a:pt x="27" y="49"/>
                </a:cubicBezTo>
                <a:cubicBezTo>
                  <a:pt x="27" y="49"/>
                  <a:pt x="27" y="49"/>
                  <a:pt x="27" y="49"/>
                </a:cubicBezTo>
                <a:cubicBezTo>
                  <a:pt x="27" y="50"/>
                  <a:pt x="27" y="50"/>
                  <a:pt x="27" y="50"/>
                </a:cubicBezTo>
                <a:cubicBezTo>
                  <a:pt x="27" y="50"/>
                  <a:pt x="27" y="50"/>
                  <a:pt x="27" y="50"/>
                </a:cubicBezTo>
                <a:cubicBezTo>
                  <a:pt x="27" y="50"/>
                  <a:pt x="27" y="51"/>
                  <a:pt x="27" y="51"/>
                </a:cubicBezTo>
                <a:cubicBezTo>
                  <a:pt x="27" y="51"/>
                  <a:pt x="27" y="51"/>
                  <a:pt x="27" y="51"/>
                </a:cubicBezTo>
                <a:cubicBezTo>
                  <a:pt x="27" y="52"/>
                  <a:pt x="27" y="52"/>
                  <a:pt x="27" y="52"/>
                </a:cubicBezTo>
                <a:cubicBezTo>
                  <a:pt x="27" y="52"/>
                  <a:pt x="27" y="52"/>
                  <a:pt x="27" y="52"/>
                </a:cubicBezTo>
                <a:cubicBezTo>
                  <a:pt x="26" y="52"/>
                  <a:pt x="26" y="52"/>
                  <a:pt x="26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4" y="52"/>
                  <a:pt x="24" y="52"/>
                  <a:pt x="24" y="52"/>
                </a:cubicBezTo>
                <a:cubicBezTo>
                  <a:pt x="24" y="53"/>
                  <a:pt x="24" y="53"/>
                  <a:pt x="24" y="53"/>
                </a:cubicBezTo>
                <a:cubicBezTo>
                  <a:pt x="23" y="53"/>
                  <a:pt x="23" y="53"/>
                  <a:pt x="23" y="53"/>
                </a:cubicBezTo>
                <a:cubicBezTo>
                  <a:pt x="22" y="54"/>
                  <a:pt x="22" y="54"/>
                  <a:pt x="22" y="54"/>
                </a:cubicBezTo>
                <a:cubicBezTo>
                  <a:pt x="22" y="54"/>
                  <a:pt x="22" y="54"/>
                  <a:pt x="22" y="55"/>
                </a:cubicBezTo>
                <a:cubicBezTo>
                  <a:pt x="22" y="55"/>
                  <a:pt x="21" y="55"/>
                  <a:pt x="21" y="55"/>
                </a:cubicBezTo>
                <a:cubicBezTo>
                  <a:pt x="21" y="56"/>
                  <a:pt x="21" y="56"/>
                  <a:pt x="21" y="56"/>
                </a:cubicBezTo>
                <a:cubicBezTo>
                  <a:pt x="20" y="56"/>
                  <a:pt x="20" y="56"/>
                  <a:pt x="20" y="56"/>
                </a:cubicBezTo>
                <a:cubicBezTo>
                  <a:pt x="20" y="56"/>
                  <a:pt x="20" y="56"/>
                  <a:pt x="20" y="56"/>
                </a:cubicBezTo>
                <a:cubicBezTo>
                  <a:pt x="19" y="57"/>
                  <a:pt x="19" y="57"/>
                  <a:pt x="19" y="57"/>
                </a:cubicBezTo>
                <a:cubicBezTo>
                  <a:pt x="19" y="57"/>
                  <a:pt x="19" y="57"/>
                  <a:pt x="19" y="57"/>
                </a:cubicBezTo>
                <a:cubicBezTo>
                  <a:pt x="19" y="58"/>
                  <a:pt x="19" y="58"/>
                  <a:pt x="19" y="58"/>
                </a:cubicBezTo>
                <a:cubicBezTo>
                  <a:pt x="18" y="58"/>
                  <a:pt x="18" y="58"/>
                  <a:pt x="18" y="58"/>
                </a:cubicBezTo>
                <a:cubicBezTo>
                  <a:pt x="18" y="59"/>
                  <a:pt x="18" y="59"/>
                  <a:pt x="18" y="59"/>
                </a:cubicBezTo>
                <a:cubicBezTo>
                  <a:pt x="17" y="60"/>
                  <a:pt x="17" y="60"/>
                  <a:pt x="17" y="60"/>
                </a:cubicBezTo>
                <a:cubicBezTo>
                  <a:pt x="16" y="60"/>
                  <a:pt x="16" y="60"/>
                  <a:pt x="16" y="60"/>
                </a:cubicBezTo>
                <a:cubicBezTo>
                  <a:pt x="16" y="60"/>
                  <a:pt x="16" y="60"/>
                  <a:pt x="16" y="60"/>
                </a:cubicBezTo>
                <a:cubicBezTo>
                  <a:pt x="16" y="61"/>
                  <a:pt x="16" y="61"/>
                  <a:pt x="16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6" y="61"/>
                  <a:pt x="15" y="61"/>
                </a:cubicBezTo>
                <a:cubicBezTo>
                  <a:pt x="14" y="62"/>
                  <a:pt x="14" y="62"/>
                  <a:pt x="14" y="62"/>
                </a:cubicBezTo>
                <a:cubicBezTo>
                  <a:pt x="14" y="62"/>
                  <a:pt x="14" y="61"/>
                  <a:pt x="13" y="62"/>
                </a:cubicBezTo>
                <a:cubicBezTo>
                  <a:pt x="13" y="63"/>
                  <a:pt x="13" y="63"/>
                  <a:pt x="13" y="63"/>
                </a:cubicBezTo>
                <a:cubicBezTo>
                  <a:pt x="13" y="63"/>
                  <a:pt x="12" y="64"/>
                  <a:pt x="12" y="64"/>
                </a:cubicBezTo>
                <a:cubicBezTo>
                  <a:pt x="11" y="63"/>
                  <a:pt x="11" y="63"/>
                  <a:pt x="11" y="63"/>
                </a:cubicBezTo>
                <a:cubicBezTo>
                  <a:pt x="11" y="64"/>
                  <a:pt x="11" y="64"/>
                  <a:pt x="11" y="64"/>
                </a:cubicBezTo>
                <a:cubicBezTo>
                  <a:pt x="11" y="64"/>
                  <a:pt x="11" y="64"/>
                  <a:pt x="11" y="64"/>
                </a:cubicBezTo>
                <a:cubicBezTo>
                  <a:pt x="10" y="65"/>
                  <a:pt x="10" y="65"/>
                  <a:pt x="10" y="65"/>
                </a:cubicBezTo>
                <a:cubicBezTo>
                  <a:pt x="10" y="65"/>
                  <a:pt x="10" y="65"/>
                  <a:pt x="10" y="65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67"/>
                  <a:pt x="10" y="67"/>
                  <a:pt x="10" y="67"/>
                </a:cubicBezTo>
                <a:cubicBezTo>
                  <a:pt x="9" y="67"/>
                  <a:pt x="9" y="67"/>
                  <a:pt x="9" y="67"/>
                </a:cubicBezTo>
                <a:cubicBezTo>
                  <a:pt x="8" y="67"/>
                  <a:pt x="8" y="67"/>
                  <a:pt x="8" y="67"/>
                </a:cubicBezTo>
                <a:cubicBezTo>
                  <a:pt x="8" y="67"/>
                  <a:pt x="8" y="67"/>
                  <a:pt x="8" y="67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67"/>
                  <a:pt x="7" y="67"/>
                  <a:pt x="7" y="67"/>
                </a:cubicBez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5" y="68"/>
                  <a:pt x="5" y="68"/>
                </a:cubicBezTo>
                <a:cubicBezTo>
                  <a:pt x="5" y="68"/>
                  <a:pt x="5" y="68"/>
                  <a:pt x="5" y="68"/>
                </a:cubicBezTo>
                <a:cubicBezTo>
                  <a:pt x="5" y="69"/>
                  <a:pt x="5" y="69"/>
                  <a:pt x="5" y="69"/>
                </a:cubicBezTo>
                <a:cubicBezTo>
                  <a:pt x="5" y="70"/>
                  <a:pt x="5" y="70"/>
                  <a:pt x="5" y="70"/>
                </a:cubicBezTo>
                <a:cubicBezTo>
                  <a:pt x="4" y="70"/>
                  <a:pt x="4" y="70"/>
                  <a:pt x="4" y="70"/>
                </a:cubicBezTo>
                <a:cubicBezTo>
                  <a:pt x="4" y="71"/>
                  <a:pt x="4" y="71"/>
                  <a:pt x="4" y="71"/>
                </a:cubicBezTo>
                <a:cubicBezTo>
                  <a:pt x="3" y="71"/>
                  <a:pt x="3" y="71"/>
                  <a:pt x="3" y="71"/>
                </a:cubicBezTo>
                <a:cubicBezTo>
                  <a:pt x="3" y="72"/>
                  <a:pt x="3" y="72"/>
                  <a:pt x="3" y="72"/>
                </a:cubicBezTo>
                <a:cubicBezTo>
                  <a:pt x="3" y="72"/>
                  <a:pt x="3" y="72"/>
                  <a:pt x="3" y="72"/>
                </a:cubicBezTo>
                <a:cubicBezTo>
                  <a:pt x="3" y="73"/>
                  <a:pt x="3" y="73"/>
                  <a:pt x="3" y="73"/>
                </a:cubicBez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cubicBezTo>
                  <a:pt x="3" y="75"/>
                  <a:pt x="3" y="75"/>
                  <a:pt x="3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4" y="76"/>
                  <a:pt x="4" y="76"/>
                  <a:pt x="4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4" y="78"/>
                  <a:pt x="4" y="78"/>
                  <a:pt x="4" y="78"/>
                </a:cubicBezTo>
                <a:cubicBezTo>
                  <a:pt x="4" y="78"/>
                  <a:pt x="4" y="78"/>
                  <a:pt x="4" y="78"/>
                </a:cubicBezTo>
                <a:cubicBezTo>
                  <a:pt x="4" y="79"/>
                  <a:pt x="4" y="79"/>
                  <a:pt x="4" y="79"/>
                </a:cubicBezTo>
                <a:cubicBezTo>
                  <a:pt x="5" y="80"/>
                  <a:pt x="5" y="80"/>
                  <a:pt x="5" y="80"/>
                </a:cubicBezTo>
                <a:cubicBezTo>
                  <a:pt x="5" y="81"/>
                  <a:pt x="5" y="81"/>
                  <a:pt x="5" y="81"/>
                </a:cubicBezTo>
                <a:cubicBezTo>
                  <a:pt x="5" y="81"/>
                  <a:pt x="5" y="81"/>
                  <a:pt x="5" y="81"/>
                </a:cubicBezTo>
                <a:cubicBezTo>
                  <a:pt x="5" y="82"/>
                  <a:pt x="5" y="82"/>
                  <a:pt x="5" y="82"/>
                </a:cubicBezTo>
                <a:cubicBezTo>
                  <a:pt x="6" y="82"/>
                  <a:pt x="6" y="82"/>
                  <a:pt x="6" y="82"/>
                </a:cubicBezTo>
                <a:cubicBezTo>
                  <a:pt x="5" y="82"/>
                  <a:pt x="5" y="82"/>
                  <a:pt x="5" y="82"/>
                </a:cubicBezTo>
                <a:cubicBezTo>
                  <a:pt x="5" y="82"/>
                  <a:pt x="5" y="82"/>
                  <a:pt x="5" y="83"/>
                </a:cubicBezTo>
                <a:cubicBezTo>
                  <a:pt x="5" y="83"/>
                  <a:pt x="5" y="84"/>
                  <a:pt x="5" y="84"/>
                </a:cubicBezTo>
                <a:cubicBezTo>
                  <a:pt x="5" y="84"/>
                  <a:pt x="5" y="84"/>
                  <a:pt x="5" y="84"/>
                </a:cubicBezTo>
                <a:cubicBezTo>
                  <a:pt x="5" y="85"/>
                  <a:pt x="5" y="85"/>
                  <a:pt x="5" y="85"/>
                </a:cubicBezTo>
                <a:cubicBezTo>
                  <a:pt x="5" y="86"/>
                  <a:pt x="5" y="86"/>
                  <a:pt x="5" y="86"/>
                </a:cubicBezTo>
                <a:cubicBezTo>
                  <a:pt x="5" y="86"/>
                  <a:pt x="5" y="86"/>
                  <a:pt x="5" y="86"/>
                </a:cubicBezTo>
                <a:cubicBezTo>
                  <a:pt x="4" y="86"/>
                  <a:pt x="4" y="87"/>
                  <a:pt x="4" y="87"/>
                </a:cubicBezTo>
                <a:cubicBezTo>
                  <a:pt x="4" y="88"/>
                  <a:pt x="4" y="88"/>
                  <a:pt x="4" y="88"/>
                </a:cubicBezTo>
                <a:cubicBezTo>
                  <a:pt x="4" y="88"/>
                  <a:pt x="4" y="88"/>
                  <a:pt x="4" y="88"/>
                </a:cubicBezTo>
                <a:cubicBezTo>
                  <a:pt x="4" y="89"/>
                  <a:pt x="4" y="89"/>
                  <a:pt x="4" y="89"/>
                </a:cubicBezTo>
                <a:cubicBezTo>
                  <a:pt x="4" y="90"/>
                  <a:pt x="4" y="90"/>
                  <a:pt x="4" y="90"/>
                </a:cubicBezTo>
                <a:cubicBezTo>
                  <a:pt x="5" y="90"/>
                  <a:pt x="5" y="90"/>
                  <a:pt x="5" y="90"/>
                </a:cubicBezTo>
                <a:cubicBezTo>
                  <a:pt x="6" y="91"/>
                  <a:pt x="6" y="91"/>
                  <a:pt x="6" y="91"/>
                </a:cubicBezTo>
                <a:cubicBezTo>
                  <a:pt x="7" y="91"/>
                  <a:pt x="7" y="91"/>
                  <a:pt x="7" y="91"/>
                </a:cubicBezTo>
                <a:cubicBezTo>
                  <a:pt x="7" y="92"/>
                  <a:pt x="7" y="92"/>
                  <a:pt x="7" y="92"/>
                </a:cubicBezTo>
                <a:cubicBezTo>
                  <a:pt x="8" y="92"/>
                  <a:pt x="8" y="92"/>
                  <a:pt x="8" y="92"/>
                </a:cubicBezTo>
                <a:cubicBezTo>
                  <a:pt x="8" y="92"/>
                  <a:pt x="8" y="92"/>
                  <a:pt x="8" y="92"/>
                </a:cubicBezTo>
                <a:cubicBezTo>
                  <a:pt x="9" y="92"/>
                  <a:pt x="9" y="92"/>
                  <a:pt x="9" y="92"/>
                </a:cubicBezTo>
                <a:cubicBezTo>
                  <a:pt x="10" y="93"/>
                  <a:pt x="10" y="93"/>
                  <a:pt x="10" y="93"/>
                </a:cubicBezTo>
                <a:cubicBezTo>
                  <a:pt x="10" y="93"/>
                  <a:pt x="10" y="93"/>
                  <a:pt x="10" y="93"/>
                </a:cubicBezTo>
                <a:cubicBezTo>
                  <a:pt x="11" y="93"/>
                  <a:pt x="11" y="93"/>
                  <a:pt x="11" y="93"/>
                </a:cubicBezTo>
                <a:cubicBezTo>
                  <a:pt x="11" y="93"/>
                  <a:pt x="11" y="93"/>
                  <a:pt x="11" y="93"/>
                </a:cubicBezTo>
                <a:cubicBezTo>
                  <a:pt x="11" y="93"/>
                  <a:pt x="11" y="94"/>
                  <a:pt x="11" y="94"/>
                </a:cubicBezTo>
                <a:cubicBezTo>
                  <a:pt x="12" y="94"/>
                  <a:pt x="12" y="94"/>
                  <a:pt x="12" y="94"/>
                </a:cubicBezTo>
                <a:cubicBezTo>
                  <a:pt x="13" y="94"/>
                  <a:pt x="13" y="94"/>
                  <a:pt x="13" y="94"/>
                </a:cubicBezTo>
                <a:cubicBezTo>
                  <a:pt x="13" y="94"/>
                  <a:pt x="13" y="94"/>
                  <a:pt x="13" y="94"/>
                </a:cubicBezTo>
                <a:cubicBezTo>
                  <a:pt x="13" y="94"/>
                  <a:pt x="13" y="94"/>
                  <a:pt x="13" y="94"/>
                </a:cubicBezTo>
                <a:cubicBezTo>
                  <a:pt x="13" y="95"/>
                  <a:pt x="13" y="95"/>
                  <a:pt x="13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96"/>
                  <a:pt x="14" y="96"/>
                  <a:pt x="14" y="96"/>
                </a:cubicBezTo>
                <a:cubicBezTo>
                  <a:pt x="15" y="96"/>
                  <a:pt x="15" y="96"/>
                  <a:pt x="15" y="96"/>
                </a:cubicBezTo>
                <a:cubicBezTo>
                  <a:pt x="16" y="96"/>
                  <a:pt x="16" y="96"/>
                  <a:pt x="16" y="96"/>
                </a:cubicBezTo>
                <a:cubicBezTo>
                  <a:pt x="18" y="96"/>
                  <a:pt x="18" y="96"/>
                  <a:pt x="18" y="96"/>
                </a:cubicBezTo>
                <a:cubicBezTo>
                  <a:pt x="19" y="96"/>
                  <a:pt x="19" y="96"/>
                  <a:pt x="19" y="96"/>
                </a:cubicBezTo>
                <a:cubicBezTo>
                  <a:pt x="19" y="96"/>
                  <a:pt x="19" y="96"/>
                  <a:pt x="19" y="96"/>
                </a:cubicBezTo>
                <a:cubicBezTo>
                  <a:pt x="21" y="96"/>
                  <a:pt x="21" y="96"/>
                  <a:pt x="21" y="96"/>
                </a:cubicBezTo>
                <a:cubicBezTo>
                  <a:pt x="22" y="96"/>
                  <a:pt x="22" y="96"/>
                  <a:pt x="22" y="96"/>
                </a:cubicBezTo>
                <a:cubicBezTo>
                  <a:pt x="23" y="96"/>
                  <a:pt x="23" y="96"/>
                  <a:pt x="23" y="96"/>
                </a:cubicBezTo>
                <a:cubicBezTo>
                  <a:pt x="23" y="95"/>
                  <a:pt x="23" y="95"/>
                  <a:pt x="23" y="95"/>
                </a:cubicBezTo>
                <a:cubicBezTo>
                  <a:pt x="23" y="95"/>
                  <a:pt x="24" y="94"/>
                  <a:pt x="24" y="94"/>
                </a:cubicBezTo>
                <a:cubicBezTo>
                  <a:pt x="25" y="94"/>
                  <a:pt x="25" y="94"/>
                  <a:pt x="25" y="94"/>
                </a:cubicBezTo>
                <a:cubicBezTo>
                  <a:pt x="26" y="94"/>
                  <a:pt x="26" y="94"/>
                  <a:pt x="26" y="94"/>
                </a:cubicBezTo>
                <a:cubicBezTo>
                  <a:pt x="26" y="94"/>
                  <a:pt x="27" y="94"/>
                  <a:pt x="27" y="94"/>
                </a:cubicBezTo>
                <a:cubicBezTo>
                  <a:pt x="27" y="94"/>
                  <a:pt x="27" y="94"/>
                  <a:pt x="27" y="94"/>
                </a:cubicBezTo>
                <a:cubicBezTo>
                  <a:pt x="27" y="94"/>
                  <a:pt x="27" y="94"/>
                  <a:pt x="28" y="93"/>
                </a:cubicBezTo>
                <a:cubicBezTo>
                  <a:pt x="28" y="93"/>
                  <a:pt x="28" y="93"/>
                  <a:pt x="28" y="93"/>
                </a:cubicBezTo>
                <a:cubicBezTo>
                  <a:pt x="29" y="93"/>
                  <a:pt x="29" y="93"/>
                  <a:pt x="29" y="93"/>
                </a:cubicBezTo>
                <a:cubicBezTo>
                  <a:pt x="30" y="93"/>
                  <a:pt x="30" y="93"/>
                  <a:pt x="30" y="93"/>
                </a:cubicBezTo>
                <a:cubicBezTo>
                  <a:pt x="31" y="93"/>
                  <a:pt x="31" y="93"/>
                  <a:pt x="31" y="93"/>
                </a:cubicBezTo>
                <a:cubicBezTo>
                  <a:pt x="31" y="93"/>
                  <a:pt x="31" y="93"/>
                  <a:pt x="31" y="93"/>
                </a:cubicBezTo>
                <a:cubicBezTo>
                  <a:pt x="32" y="93"/>
                  <a:pt x="32" y="93"/>
                  <a:pt x="32" y="93"/>
                </a:cubicBezTo>
                <a:cubicBezTo>
                  <a:pt x="33" y="92"/>
                  <a:pt x="33" y="92"/>
                  <a:pt x="33" y="92"/>
                </a:cubicBezTo>
                <a:cubicBezTo>
                  <a:pt x="34" y="92"/>
                  <a:pt x="34" y="92"/>
                  <a:pt x="34" y="92"/>
                </a:cubicBezTo>
                <a:cubicBezTo>
                  <a:pt x="35" y="92"/>
                  <a:pt x="35" y="92"/>
                  <a:pt x="35" y="92"/>
                </a:cubicBezTo>
                <a:cubicBezTo>
                  <a:pt x="36" y="92"/>
                  <a:pt x="36" y="92"/>
                  <a:pt x="36" y="92"/>
                </a:cubicBezTo>
                <a:cubicBezTo>
                  <a:pt x="37" y="92"/>
                  <a:pt x="37" y="92"/>
                  <a:pt x="37" y="92"/>
                </a:cubicBezTo>
                <a:cubicBezTo>
                  <a:pt x="37" y="92"/>
                  <a:pt x="37" y="92"/>
                  <a:pt x="37" y="92"/>
                </a:cubicBezTo>
                <a:cubicBezTo>
                  <a:pt x="38" y="92"/>
                  <a:pt x="38" y="92"/>
                  <a:pt x="38" y="92"/>
                </a:cubicBezTo>
                <a:cubicBezTo>
                  <a:pt x="39" y="92"/>
                  <a:pt x="39" y="92"/>
                  <a:pt x="39" y="92"/>
                </a:cubicBezTo>
                <a:cubicBezTo>
                  <a:pt x="39" y="92"/>
                  <a:pt x="39" y="92"/>
                  <a:pt x="39" y="92"/>
                </a:cubicBezTo>
                <a:cubicBezTo>
                  <a:pt x="40" y="92"/>
                  <a:pt x="40" y="92"/>
                  <a:pt x="40" y="92"/>
                </a:cubicBezTo>
                <a:cubicBezTo>
                  <a:pt x="41" y="92"/>
                  <a:pt x="41" y="92"/>
                  <a:pt x="41" y="92"/>
                </a:cubicBezTo>
                <a:cubicBezTo>
                  <a:pt x="42" y="92"/>
                  <a:pt x="42" y="92"/>
                  <a:pt x="42" y="92"/>
                </a:cubicBezTo>
                <a:cubicBezTo>
                  <a:pt x="45" y="89"/>
                  <a:pt x="45" y="89"/>
                  <a:pt x="45" y="89"/>
                </a:cubicBezTo>
                <a:cubicBezTo>
                  <a:pt x="48" y="86"/>
                  <a:pt x="48" y="86"/>
                  <a:pt x="48" y="86"/>
                </a:cubicBezTo>
                <a:cubicBezTo>
                  <a:pt x="51" y="83"/>
                  <a:pt x="51" y="83"/>
                  <a:pt x="51" y="83"/>
                </a:cubicBezTo>
                <a:cubicBezTo>
                  <a:pt x="54" y="81"/>
                  <a:pt x="54" y="81"/>
                  <a:pt x="54" y="81"/>
                </a:cubicBezTo>
                <a:cubicBezTo>
                  <a:pt x="58" y="77"/>
                  <a:pt x="58" y="77"/>
                  <a:pt x="58" y="77"/>
                </a:cubicBezTo>
                <a:cubicBezTo>
                  <a:pt x="60" y="75"/>
                  <a:pt x="60" y="75"/>
                  <a:pt x="60" y="75"/>
                </a:cubicBezTo>
                <a:cubicBezTo>
                  <a:pt x="62" y="73"/>
                  <a:pt x="62" y="73"/>
                  <a:pt x="62" y="73"/>
                </a:cubicBezTo>
                <a:cubicBezTo>
                  <a:pt x="63" y="71"/>
                  <a:pt x="63" y="71"/>
                  <a:pt x="63" y="71"/>
                </a:cubicBezTo>
                <a:cubicBezTo>
                  <a:pt x="63" y="70"/>
                  <a:pt x="63" y="70"/>
                  <a:pt x="63" y="70"/>
                </a:cubicBezTo>
                <a:cubicBezTo>
                  <a:pt x="63" y="70"/>
                  <a:pt x="63" y="70"/>
                  <a:pt x="63" y="70"/>
                </a:cubicBezTo>
                <a:cubicBezTo>
                  <a:pt x="63" y="69"/>
                  <a:pt x="62" y="69"/>
                  <a:pt x="62" y="69"/>
                </a:cubicBezTo>
                <a:cubicBezTo>
                  <a:pt x="61" y="68"/>
                  <a:pt x="61" y="68"/>
                  <a:pt x="61" y="68"/>
                </a:cubicBezTo>
                <a:cubicBezTo>
                  <a:pt x="59" y="66"/>
                  <a:pt x="59" y="66"/>
                  <a:pt x="59" y="66"/>
                </a:cubicBezTo>
                <a:cubicBezTo>
                  <a:pt x="55" y="63"/>
                  <a:pt x="55" y="63"/>
                  <a:pt x="55" y="63"/>
                </a:cubicBezTo>
                <a:cubicBezTo>
                  <a:pt x="54" y="63"/>
                  <a:pt x="54" y="63"/>
                  <a:pt x="54" y="63"/>
                </a:cubicBezTo>
                <a:cubicBezTo>
                  <a:pt x="55" y="62"/>
                  <a:pt x="55" y="62"/>
                  <a:pt x="55" y="62"/>
                </a:cubicBezTo>
                <a:cubicBezTo>
                  <a:pt x="56" y="61"/>
                  <a:pt x="56" y="61"/>
                  <a:pt x="56" y="61"/>
                </a:cubicBezTo>
                <a:cubicBezTo>
                  <a:pt x="57" y="60"/>
                  <a:pt x="57" y="60"/>
                  <a:pt x="57" y="60"/>
                </a:cubicBezTo>
                <a:cubicBezTo>
                  <a:pt x="57" y="59"/>
                  <a:pt x="57" y="59"/>
                  <a:pt x="57" y="59"/>
                </a:cubicBezTo>
                <a:cubicBezTo>
                  <a:pt x="57" y="59"/>
                  <a:pt x="57" y="59"/>
                  <a:pt x="57" y="59"/>
                </a:cubicBezTo>
                <a:cubicBezTo>
                  <a:pt x="57" y="59"/>
                  <a:pt x="57" y="58"/>
                  <a:pt x="57" y="58"/>
                </a:cubicBezTo>
                <a:cubicBezTo>
                  <a:pt x="56" y="58"/>
                  <a:pt x="56" y="57"/>
                  <a:pt x="56" y="57"/>
                </a:cubicBezTo>
                <a:cubicBezTo>
                  <a:pt x="55" y="57"/>
                  <a:pt x="55" y="57"/>
                  <a:pt x="55" y="57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4"/>
                  <a:pt x="55" y="54"/>
                  <a:pt x="55" y="54"/>
                </a:cubicBezTo>
                <a:cubicBezTo>
                  <a:pt x="55" y="53"/>
                  <a:pt x="55" y="53"/>
                  <a:pt x="55" y="53"/>
                </a:cubicBezTo>
                <a:cubicBezTo>
                  <a:pt x="54" y="53"/>
                  <a:pt x="54" y="53"/>
                  <a:pt x="54" y="53"/>
                </a:cubicBezTo>
                <a:cubicBezTo>
                  <a:pt x="54" y="53"/>
                  <a:pt x="54" y="53"/>
                  <a:pt x="54" y="53"/>
                </a:cubicBezTo>
                <a:cubicBezTo>
                  <a:pt x="53" y="53"/>
                  <a:pt x="53" y="53"/>
                  <a:pt x="53" y="53"/>
                </a:cubicBezTo>
                <a:cubicBezTo>
                  <a:pt x="52" y="52"/>
                  <a:pt x="52" y="52"/>
                  <a:pt x="52" y="52"/>
                </a:cubicBezTo>
                <a:cubicBezTo>
                  <a:pt x="52" y="52"/>
                  <a:pt x="52" y="52"/>
                  <a:pt x="52" y="52"/>
                </a:cubicBezTo>
                <a:cubicBezTo>
                  <a:pt x="52" y="51"/>
                  <a:pt x="52" y="51"/>
                  <a:pt x="52" y="51"/>
                </a:cubicBezTo>
                <a:cubicBezTo>
                  <a:pt x="52" y="50"/>
                  <a:pt x="52" y="50"/>
                  <a:pt x="52" y="50"/>
                </a:cubicBezTo>
                <a:cubicBezTo>
                  <a:pt x="53" y="50"/>
                  <a:pt x="53" y="50"/>
                  <a:pt x="53" y="50"/>
                </a:cubicBezTo>
                <a:cubicBezTo>
                  <a:pt x="53" y="49"/>
                  <a:pt x="53" y="49"/>
                  <a:pt x="53" y="49"/>
                </a:cubicBezTo>
                <a:cubicBezTo>
                  <a:pt x="53" y="49"/>
                  <a:pt x="53" y="49"/>
                  <a:pt x="52" y="49"/>
                </a:cubicBezTo>
                <a:cubicBezTo>
                  <a:pt x="52" y="49"/>
                  <a:pt x="52" y="49"/>
                  <a:pt x="52" y="48"/>
                </a:cubicBezTo>
                <a:cubicBezTo>
                  <a:pt x="52" y="47"/>
                  <a:pt x="53" y="47"/>
                  <a:pt x="53" y="47"/>
                </a:cubicBezTo>
                <a:cubicBezTo>
                  <a:pt x="53" y="46"/>
                  <a:pt x="53" y="46"/>
                  <a:pt x="53" y="46"/>
                </a:cubicBezTo>
                <a:cubicBezTo>
                  <a:pt x="53" y="45"/>
                  <a:pt x="53" y="45"/>
                  <a:pt x="53" y="45"/>
                </a:cubicBezTo>
                <a:cubicBezTo>
                  <a:pt x="54" y="44"/>
                  <a:pt x="54" y="44"/>
                  <a:pt x="54" y="44"/>
                </a:cubicBezTo>
                <a:cubicBezTo>
                  <a:pt x="54" y="44"/>
                  <a:pt x="54" y="44"/>
                  <a:pt x="54" y="44"/>
                </a:cubicBezTo>
                <a:cubicBezTo>
                  <a:pt x="55" y="44"/>
                  <a:pt x="55" y="44"/>
                  <a:pt x="55" y="44"/>
                </a:cubicBezTo>
                <a:cubicBezTo>
                  <a:pt x="55" y="44"/>
                  <a:pt x="55" y="44"/>
                  <a:pt x="55" y="44"/>
                </a:cubicBezTo>
                <a:cubicBezTo>
                  <a:pt x="55" y="43"/>
                  <a:pt x="55" y="43"/>
                  <a:pt x="55" y="43"/>
                </a:cubicBezTo>
                <a:cubicBezTo>
                  <a:pt x="54" y="42"/>
                  <a:pt x="54" y="42"/>
                  <a:pt x="54" y="42"/>
                </a:cubicBezTo>
                <a:cubicBezTo>
                  <a:pt x="54" y="41"/>
                  <a:pt x="54" y="41"/>
                  <a:pt x="54" y="41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2" y="38"/>
                  <a:pt x="52" y="38"/>
                  <a:pt x="52" y="38"/>
                </a:cubicBezTo>
                <a:cubicBezTo>
                  <a:pt x="52" y="38"/>
                  <a:pt x="52" y="38"/>
                  <a:pt x="52" y="38"/>
                </a:cubicBezTo>
                <a:cubicBezTo>
                  <a:pt x="51" y="37"/>
                  <a:pt x="51" y="37"/>
                  <a:pt x="51" y="37"/>
                </a:cubicBezTo>
                <a:cubicBezTo>
                  <a:pt x="51" y="36"/>
                  <a:pt x="51" y="36"/>
                  <a:pt x="51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4"/>
                  <a:pt x="50" y="34"/>
                  <a:pt x="50" y="34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2"/>
                  <a:pt x="49" y="32"/>
                  <a:pt x="49" y="32"/>
                </a:cubicBezTo>
                <a:cubicBezTo>
                  <a:pt x="49" y="32"/>
                  <a:pt x="49" y="32"/>
                  <a:pt x="49" y="32"/>
                </a:cubicBezTo>
                <a:cubicBezTo>
                  <a:pt x="49" y="31"/>
                  <a:pt x="49" y="31"/>
                  <a:pt x="49" y="31"/>
                </a:cubicBezTo>
                <a:cubicBezTo>
                  <a:pt x="50" y="31"/>
                  <a:pt x="50" y="31"/>
                  <a:pt x="50" y="31"/>
                </a:cubicBezTo>
                <a:cubicBezTo>
                  <a:pt x="50" y="31"/>
                  <a:pt x="51" y="30"/>
                  <a:pt x="51" y="30"/>
                </a:cubicBezTo>
                <a:cubicBezTo>
                  <a:pt x="51" y="30"/>
                  <a:pt x="52" y="28"/>
                  <a:pt x="52" y="28"/>
                </a:cubicBezTo>
                <a:cubicBezTo>
                  <a:pt x="52" y="28"/>
                  <a:pt x="52" y="28"/>
                  <a:pt x="52" y="28"/>
                </a:cubicBezTo>
                <a:cubicBezTo>
                  <a:pt x="53" y="27"/>
                  <a:pt x="53" y="27"/>
                  <a:pt x="53" y="27"/>
                </a:cubicBezTo>
                <a:cubicBezTo>
                  <a:pt x="53" y="27"/>
                  <a:pt x="53" y="27"/>
                  <a:pt x="53" y="27"/>
                </a:cubicBezTo>
                <a:cubicBezTo>
                  <a:pt x="54" y="26"/>
                  <a:pt x="54" y="26"/>
                  <a:pt x="54" y="26"/>
                </a:cubicBezTo>
                <a:cubicBezTo>
                  <a:pt x="54" y="25"/>
                  <a:pt x="54" y="25"/>
                  <a:pt x="54" y="25"/>
                </a:cubicBezTo>
                <a:cubicBezTo>
                  <a:pt x="54" y="25"/>
                  <a:pt x="54" y="25"/>
                  <a:pt x="54" y="25"/>
                </a:cubicBezTo>
                <a:cubicBezTo>
                  <a:pt x="53" y="24"/>
                  <a:pt x="53" y="24"/>
                  <a:pt x="53" y="24"/>
                </a:cubicBezTo>
                <a:cubicBezTo>
                  <a:pt x="53" y="24"/>
                  <a:pt x="53" y="24"/>
                  <a:pt x="53" y="24"/>
                </a:cubicBezTo>
                <a:cubicBezTo>
                  <a:pt x="53" y="23"/>
                  <a:pt x="53" y="23"/>
                  <a:pt x="53" y="23"/>
                </a:cubicBezTo>
                <a:cubicBezTo>
                  <a:pt x="51" y="22"/>
                  <a:pt x="51" y="22"/>
                  <a:pt x="51" y="22"/>
                </a:cubicBezTo>
                <a:cubicBezTo>
                  <a:pt x="50" y="21"/>
                  <a:pt x="50" y="21"/>
                  <a:pt x="50" y="21"/>
                </a:cubicBezTo>
                <a:cubicBezTo>
                  <a:pt x="49" y="21"/>
                  <a:pt x="49" y="21"/>
                  <a:pt x="49" y="21"/>
                </a:cubicBezTo>
                <a:cubicBezTo>
                  <a:pt x="48" y="20"/>
                  <a:pt x="48" y="20"/>
                  <a:pt x="48" y="20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19"/>
                  <a:pt x="47" y="19"/>
                  <a:pt x="47" y="19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7"/>
                  <a:pt x="46" y="17"/>
                  <a:pt x="46" y="17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7" y="15"/>
                  <a:pt x="47" y="15"/>
                  <a:pt x="47" y="15"/>
                </a:cubicBezTo>
                <a:cubicBezTo>
                  <a:pt x="47" y="15"/>
                  <a:pt x="47" y="15"/>
                  <a:pt x="47" y="15"/>
                </a:cubicBezTo>
                <a:cubicBezTo>
                  <a:pt x="47" y="14"/>
                  <a:pt x="47" y="14"/>
                  <a:pt x="47" y="14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7" y="12"/>
                  <a:pt x="47" y="12"/>
                  <a:pt x="47" y="12"/>
                </a:cubicBezTo>
                <a:cubicBezTo>
                  <a:pt x="47" y="12"/>
                  <a:pt x="47" y="12"/>
                  <a:pt x="47" y="12"/>
                </a:cubicBezTo>
                <a:lnTo>
                  <a:pt x="48" y="11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41" name="Freeform 167">
            <a:extLst>
              <a:ext uri="{FF2B5EF4-FFF2-40B4-BE49-F238E27FC236}">
                <a16:creationId xmlns:a16="http://schemas.microsoft.com/office/drawing/2014/main" id="{B09B1DD9-F732-40A3-BCC5-721717DE5B2D}"/>
              </a:ext>
            </a:extLst>
          </p:cNvPr>
          <p:cNvSpPr>
            <a:spLocks/>
          </p:cNvSpPr>
          <p:nvPr userDrawn="1"/>
        </p:nvSpPr>
        <p:spPr bwMode="auto">
          <a:xfrm>
            <a:off x="4756548" y="2671764"/>
            <a:ext cx="527447" cy="415925"/>
          </a:xfrm>
          <a:custGeom>
            <a:avLst/>
            <a:gdLst>
              <a:gd name="T0" fmla="*/ 39 w 104"/>
              <a:gd name="T1" fmla="*/ 53 h 59"/>
              <a:gd name="T2" fmla="*/ 40 w 104"/>
              <a:gd name="T3" fmla="*/ 47 h 59"/>
              <a:gd name="T4" fmla="*/ 46 w 104"/>
              <a:gd name="T5" fmla="*/ 43 h 59"/>
              <a:gd name="T6" fmla="*/ 41 w 104"/>
              <a:gd name="T7" fmla="*/ 36 h 59"/>
              <a:gd name="T8" fmla="*/ 34 w 104"/>
              <a:gd name="T9" fmla="*/ 30 h 59"/>
              <a:gd name="T10" fmla="*/ 26 w 104"/>
              <a:gd name="T11" fmla="*/ 31 h 59"/>
              <a:gd name="T12" fmla="*/ 19 w 104"/>
              <a:gd name="T13" fmla="*/ 33 h 59"/>
              <a:gd name="T14" fmla="*/ 13 w 104"/>
              <a:gd name="T15" fmla="*/ 33 h 59"/>
              <a:gd name="T16" fmla="*/ 5 w 104"/>
              <a:gd name="T17" fmla="*/ 32 h 59"/>
              <a:gd name="T18" fmla="*/ 1 w 104"/>
              <a:gd name="T19" fmla="*/ 30 h 59"/>
              <a:gd name="T20" fmla="*/ 2 w 104"/>
              <a:gd name="T21" fmla="*/ 27 h 59"/>
              <a:gd name="T22" fmla="*/ 4 w 104"/>
              <a:gd name="T23" fmla="*/ 23 h 59"/>
              <a:gd name="T24" fmla="*/ 9 w 104"/>
              <a:gd name="T25" fmla="*/ 15 h 59"/>
              <a:gd name="T26" fmla="*/ 11 w 104"/>
              <a:gd name="T27" fmla="*/ 10 h 59"/>
              <a:gd name="T28" fmla="*/ 11 w 104"/>
              <a:gd name="T29" fmla="*/ 5 h 59"/>
              <a:gd name="T30" fmla="*/ 13 w 104"/>
              <a:gd name="T31" fmla="*/ 4 h 59"/>
              <a:gd name="T32" fmla="*/ 22 w 104"/>
              <a:gd name="T33" fmla="*/ 3 h 59"/>
              <a:gd name="T34" fmla="*/ 29 w 104"/>
              <a:gd name="T35" fmla="*/ 5 h 59"/>
              <a:gd name="T36" fmla="*/ 38 w 104"/>
              <a:gd name="T37" fmla="*/ 6 h 59"/>
              <a:gd name="T38" fmla="*/ 42 w 104"/>
              <a:gd name="T39" fmla="*/ 7 h 59"/>
              <a:gd name="T40" fmla="*/ 48 w 104"/>
              <a:gd name="T41" fmla="*/ 8 h 59"/>
              <a:gd name="T42" fmla="*/ 50 w 104"/>
              <a:gd name="T43" fmla="*/ 4 h 59"/>
              <a:gd name="T44" fmla="*/ 55 w 104"/>
              <a:gd name="T45" fmla="*/ 2 h 59"/>
              <a:gd name="T46" fmla="*/ 60 w 104"/>
              <a:gd name="T47" fmla="*/ 0 h 59"/>
              <a:gd name="T48" fmla="*/ 65 w 104"/>
              <a:gd name="T49" fmla="*/ 0 h 59"/>
              <a:gd name="T50" fmla="*/ 69 w 104"/>
              <a:gd name="T51" fmla="*/ 1 h 59"/>
              <a:gd name="T52" fmla="*/ 71 w 104"/>
              <a:gd name="T53" fmla="*/ 4 h 59"/>
              <a:gd name="T54" fmla="*/ 71 w 104"/>
              <a:gd name="T55" fmla="*/ 8 h 59"/>
              <a:gd name="T56" fmla="*/ 76 w 104"/>
              <a:gd name="T57" fmla="*/ 10 h 59"/>
              <a:gd name="T58" fmla="*/ 79 w 104"/>
              <a:gd name="T59" fmla="*/ 14 h 59"/>
              <a:gd name="T60" fmla="*/ 82 w 104"/>
              <a:gd name="T61" fmla="*/ 15 h 59"/>
              <a:gd name="T62" fmla="*/ 87 w 104"/>
              <a:gd name="T63" fmla="*/ 15 h 59"/>
              <a:gd name="T64" fmla="*/ 91 w 104"/>
              <a:gd name="T65" fmla="*/ 17 h 59"/>
              <a:gd name="T66" fmla="*/ 96 w 104"/>
              <a:gd name="T67" fmla="*/ 18 h 59"/>
              <a:gd name="T68" fmla="*/ 104 w 104"/>
              <a:gd name="T69" fmla="*/ 21 h 59"/>
              <a:gd name="T70" fmla="*/ 103 w 104"/>
              <a:gd name="T71" fmla="*/ 28 h 59"/>
              <a:gd name="T72" fmla="*/ 103 w 104"/>
              <a:gd name="T73" fmla="*/ 34 h 59"/>
              <a:gd name="T74" fmla="*/ 96 w 104"/>
              <a:gd name="T75" fmla="*/ 36 h 59"/>
              <a:gd name="T76" fmla="*/ 92 w 104"/>
              <a:gd name="T77" fmla="*/ 39 h 59"/>
              <a:gd name="T78" fmla="*/ 88 w 104"/>
              <a:gd name="T79" fmla="*/ 41 h 59"/>
              <a:gd name="T80" fmla="*/ 82 w 104"/>
              <a:gd name="T81" fmla="*/ 43 h 59"/>
              <a:gd name="T82" fmla="*/ 79 w 104"/>
              <a:gd name="T83" fmla="*/ 44 h 59"/>
              <a:gd name="T84" fmla="*/ 75 w 104"/>
              <a:gd name="T85" fmla="*/ 46 h 59"/>
              <a:gd name="T86" fmla="*/ 75 w 104"/>
              <a:gd name="T87" fmla="*/ 50 h 59"/>
              <a:gd name="T88" fmla="*/ 82 w 104"/>
              <a:gd name="T89" fmla="*/ 52 h 59"/>
              <a:gd name="T90" fmla="*/ 81 w 104"/>
              <a:gd name="T91" fmla="*/ 55 h 59"/>
              <a:gd name="T92" fmla="*/ 75 w 104"/>
              <a:gd name="T93" fmla="*/ 56 h 59"/>
              <a:gd name="T94" fmla="*/ 69 w 104"/>
              <a:gd name="T95" fmla="*/ 59 h 59"/>
              <a:gd name="T96" fmla="*/ 67 w 104"/>
              <a:gd name="T97" fmla="*/ 55 h 59"/>
              <a:gd name="T98" fmla="*/ 62 w 104"/>
              <a:gd name="T99" fmla="*/ 52 h 59"/>
              <a:gd name="T100" fmla="*/ 66 w 104"/>
              <a:gd name="T101" fmla="*/ 48 h 59"/>
              <a:gd name="T102" fmla="*/ 63 w 104"/>
              <a:gd name="T103" fmla="*/ 47 h 59"/>
              <a:gd name="T104" fmla="*/ 57 w 104"/>
              <a:gd name="T105" fmla="*/ 44 h 59"/>
              <a:gd name="T106" fmla="*/ 61 w 104"/>
              <a:gd name="T107" fmla="*/ 43 h 59"/>
              <a:gd name="T108" fmla="*/ 58 w 104"/>
              <a:gd name="T109" fmla="*/ 41 h 59"/>
              <a:gd name="T110" fmla="*/ 57 w 104"/>
              <a:gd name="T111" fmla="*/ 40 h 59"/>
              <a:gd name="T112" fmla="*/ 51 w 104"/>
              <a:gd name="T113" fmla="*/ 43 h 59"/>
              <a:gd name="T114" fmla="*/ 47 w 104"/>
              <a:gd name="T115" fmla="*/ 49 h 59"/>
              <a:gd name="T116" fmla="*/ 44 w 104"/>
              <a:gd name="T117" fmla="*/ 5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" h="59">
                <a:moveTo>
                  <a:pt x="44" y="53"/>
                </a:moveTo>
                <a:cubicBezTo>
                  <a:pt x="44" y="53"/>
                  <a:pt x="44" y="53"/>
                  <a:pt x="44" y="53"/>
                </a:cubicBezTo>
                <a:cubicBezTo>
                  <a:pt x="44" y="52"/>
                  <a:pt x="44" y="52"/>
                  <a:pt x="44" y="52"/>
                </a:cubicBezTo>
                <a:cubicBezTo>
                  <a:pt x="42" y="52"/>
                  <a:pt x="42" y="52"/>
                  <a:pt x="42" y="52"/>
                </a:cubicBezTo>
                <a:cubicBezTo>
                  <a:pt x="42" y="52"/>
                  <a:pt x="42" y="52"/>
                  <a:pt x="42" y="52"/>
                </a:cubicBezTo>
                <a:cubicBezTo>
                  <a:pt x="40" y="52"/>
                  <a:pt x="40" y="52"/>
                  <a:pt x="40" y="52"/>
                </a:cubicBezTo>
                <a:cubicBezTo>
                  <a:pt x="39" y="53"/>
                  <a:pt x="39" y="53"/>
                  <a:pt x="39" y="53"/>
                </a:cubicBezTo>
                <a:cubicBezTo>
                  <a:pt x="37" y="52"/>
                  <a:pt x="37" y="52"/>
                  <a:pt x="37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7" y="51"/>
                  <a:pt x="37" y="51"/>
                  <a:pt x="37" y="51"/>
                </a:cubicBezTo>
                <a:cubicBezTo>
                  <a:pt x="38" y="50"/>
                  <a:pt x="38" y="50"/>
                  <a:pt x="38" y="50"/>
                </a:cubicBezTo>
                <a:cubicBezTo>
                  <a:pt x="39" y="49"/>
                  <a:pt x="39" y="49"/>
                  <a:pt x="39" y="49"/>
                </a:cubicBezTo>
                <a:cubicBezTo>
                  <a:pt x="40" y="48"/>
                  <a:pt x="40" y="48"/>
                  <a:pt x="40" y="48"/>
                </a:cubicBezTo>
                <a:cubicBezTo>
                  <a:pt x="40" y="47"/>
                  <a:pt x="40" y="47"/>
                  <a:pt x="40" y="47"/>
                </a:cubicBezTo>
                <a:cubicBezTo>
                  <a:pt x="40" y="45"/>
                  <a:pt x="40" y="45"/>
                  <a:pt x="40" y="45"/>
                </a:cubicBezTo>
                <a:cubicBezTo>
                  <a:pt x="40" y="44"/>
                  <a:pt x="40" y="44"/>
                  <a:pt x="40" y="44"/>
                </a:cubicBezTo>
                <a:cubicBezTo>
                  <a:pt x="43" y="44"/>
                  <a:pt x="43" y="44"/>
                  <a:pt x="43" y="44"/>
                </a:cubicBezTo>
                <a:cubicBezTo>
                  <a:pt x="44" y="44"/>
                  <a:pt x="44" y="44"/>
                  <a:pt x="44" y="44"/>
                </a:cubicBezTo>
                <a:cubicBezTo>
                  <a:pt x="45" y="44"/>
                  <a:pt x="45" y="44"/>
                  <a:pt x="45" y="44"/>
                </a:cubicBezTo>
                <a:cubicBezTo>
                  <a:pt x="46" y="44"/>
                  <a:pt x="46" y="44"/>
                  <a:pt x="46" y="44"/>
                </a:cubicBezTo>
                <a:cubicBezTo>
                  <a:pt x="46" y="43"/>
                  <a:pt x="46" y="43"/>
                  <a:pt x="46" y="43"/>
                </a:cubicBezTo>
                <a:cubicBezTo>
                  <a:pt x="46" y="42"/>
                  <a:pt x="46" y="42"/>
                  <a:pt x="46" y="42"/>
                </a:cubicBezTo>
                <a:cubicBezTo>
                  <a:pt x="45" y="41"/>
                  <a:pt x="45" y="41"/>
                  <a:pt x="45" y="41"/>
                </a:cubicBezTo>
                <a:cubicBezTo>
                  <a:pt x="44" y="41"/>
                  <a:pt x="44" y="41"/>
                  <a:pt x="44" y="41"/>
                </a:cubicBezTo>
                <a:cubicBezTo>
                  <a:pt x="44" y="40"/>
                  <a:pt x="44" y="40"/>
                  <a:pt x="44" y="40"/>
                </a:cubicBezTo>
                <a:cubicBezTo>
                  <a:pt x="43" y="39"/>
                  <a:pt x="43" y="39"/>
                  <a:pt x="43" y="39"/>
                </a:cubicBezTo>
                <a:cubicBezTo>
                  <a:pt x="42" y="37"/>
                  <a:pt x="42" y="37"/>
                  <a:pt x="42" y="37"/>
                </a:cubicBezTo>
                <a:cubicBezTo>
                  <a:pt x="41" y="36"/>
                  <a:pt x="41" y="36"/>
                  <a:pt x="41" y="36"/>
                </a:cubicBezTo>
                <a:cubicBezTo>
                  <a:pt x="40" y="35"/>
                  <a:pt x="40" y="35"/>
                  <a:pt x="40" y="35"/>
                </a:cubicBezTo>
                <a:cubicBezTo>
                  <a:pt x="40" y="34"/>
                  <a:pt x="40" y="34"/>
                  <a:pt x="40" y="34"/>
                </a:cubicBezTo>
                <a:cubicBezTo>
                  <a:pt x="39" y="32"/>
                  <a:pt x="39" y="32"/>
                  <a:pt x="39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36" y="31"/>
                  <a:pt x="36" y="31"/>
                  <a:pt x="36" y="31"/>
                </a:cubicBezTo>
                <a:cubicBezTo>
                  <a:pt x="35" y="31"/>
                  <a:pt x="35" y="31"/>
                  <a:pt x="35" y="31"/>
                </a:cubicBezTo>
                <a:cubicBezTo>
                  <a:pt x="34" y="30"/>
                  <a:pt x="34" y="30"/>
                  <a:pt x="34" y="30"/>
                </a:cubicBezTo>
                <a:cubicBezTo>
                  <a:pt x="33" y="29"/>
                  <a:pt x="33" y="29"/>
                  <a:pt x="33" y="29"/>
                </a:cubicBezTo>
                <a:cubicBezTo>
                  <a:pt x="32" y="29"/>
                  <a:pt x="32" y="29"/>
                  <a:pt x="32" y="29"/>
                </a:cubicBezTo>
                <a:cubicBezTo>
                  <a:pt x="31" y="30"/>
                  <a:pt x="31" y="30"/>
                  <a:pt x="31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28" y="31"/>
                  <a:pt x="28" y="31"/>
                  <a:pt x="28" y="31"/>
                </a:cubicBezTo>
                <a:cubicBezTo>
                  <a:pt x="27" y="31"/>
                  <a:pt x="27" y="31"/>
                  <a:pt x="27" y="31"/>
                </a:cubicBezTo>
                <a:cubicBezTo>
                  <a:pt x="26" y="31"/>
                  <a:pt x="26" y="31"/>
                  <a:pt x="26" y="31"/>
                </a:cubicBezTo>
                <a:cubicBezTo>
                  <a:pt x="25" y="32"/>
                  <a:pt x="25" y="32"/>
                  <a:pt x="25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33"/>
                  <a:pt x="24" y="33"/>
                  <a:pt x="24" y="33"/>
                </a:cubicBezTo>
                <a:cubicBezTo>
                  <a:pt x="23" y="33"/>
                  <a:pt x="23" y="33"/>
                  <a:pt x="23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0" y="33"/>
                  <a:pt x="20" y="33"/>
                  <a:pt x="20" y="33"/>
                </a:cubicBezTo>
                <a:cubicBezTo>
                  <a:pt x="19" y="33"/>
                  <a:pt x="19" y="33"/>
                  <a:pt x="19" y="33"/>
                </a:cubicBezTo>
                <a:cubicBezTo>
                  <a:pt x="18" y="34"/>
                  <a:pt x="18" y="34"/>
                  <a:pt x="18" y="34"/>
                </a:cubicBezTo>
                <a:cubicBezTo>
                  <a:pt x="18" y="35"/>
                  <a:pt x="18" y="35"/>
                  <a:pt x="18" y="35"/>
                </a:cubicBezTo>
                <a:cubicBezTo>
                  <a:pt x="16" y="35"/>
                  <a:pt x="16" y="35"/>
                  <a:pt x="16" y="35"/>
                </a:cubicBezTo>
                <a:cubicBezTo>
                  <a:pt x="15" y="34"/>
                  <a:pt x="15" y="34"/>
                  <a:pt x="15" y="34"/>
                </a:cubicBezTo>
                <a:cubicBezTo>
                  <a:pt x="14" y="33"/>
                  <a:pt x="14" y="33"/>
                  <a:pt x="14" y="33"/>
                </a:cubicBezTo>
                <a:cubicBezTo>
                  <a:pt x="14" y="33"/>
                  <a:pt x="14" y="33"/>
                  <a:pt x="14" y="33"/>
                </a:cubicBezTo>
                <a:cubicBezTo>
                  <a:pt x="13" y="33"/>
                  <a:pt x="13" y="33"/>
                  <a:pt x="13" y="33"/>
                </a:cubicBezTo>
                <a:cubicBezTo>
                  <a:pt x="11" y="33"/>
                  <a:pt x="11" y="33"/>
                  <a:pt x="11" y="33"/>
                </a:cubicBezTo>
                <a:cubicBezTo>
                  <a:pt x="10" y="33"/>
                  <a:pt x="10" y="33"/>
                  <a:pt x="10" y="33"/>
                </a:cubicBezTo>
                <a:cubicBezTo>
                  <a:pt x="8" y="33"/>
                  <a:pt x="8" y="33"/>
                  <a:pt x="8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6" y="33"/>
                  <a:pt x="6" y="33"/>
                  <a:pt x="6" y="33"/>
                </a:cubicBezTo>
                <a:cubicBezTo>
                  <a:pt x="5" y="33"/>
                  <a:pt x="5" y="33"/>
                  <a:pt x="5" y="33"/>
                </a:cubicBezTo>
                <a:cubicBezTo>
                  <a:pt x="5" y="32"/>
                  <a:pt x="5" y="32"/>
                  <a:pt x="5" y="32"/>
                </a:cubicBezTo>
                <a:cubicBezTo>
                  <a:pt x="4" y="32"/>
                  <a:pt x="4" y="32"/>
                  <a:pt x="4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1"/>
                  <a:pt x="3" y="31"/>
                  <a:pt x="3" y="31"/>
                </a:cubicBezTo>
                <a:cubicBezTo>
                  <a:pt x="2" y="31"/>
                  <a:pt x="2" y="31"/>
                  <a:pt x="2" y="31"/>
                </a:cubicBezTo>
                <a:cubicBezTo>
                  <a:pt x="2" y="31"/>
                  <a:pt x="2" y="31"/>
                  <a:pt x="2" y="31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7"/>
                  <a:pt x="1" y="27"/>
                  <a:pt x="1" y="27"/>
                </a:cubicBezTo>
                <a:cubicBezTo>
                  <a:pt x="2" y="27"/>
                  <a:pt x="2" y="27"/>
                  <a:pt x="2" y="27"/>
                </a:cubicBezTo>
                <a:cubicBezTo>
                  <a:pt x="2" y="26"/>
                  <a:pt x="2" y="26"/>
                  <a:pt x="2" y="26"/>
                </a:cubicBezTo>
                <a:cubicBezTo>
                  <a:pt x="2" y="26"/>
                  <a:pt x="2" y="26"/>
                  <a:pt x="2" y="26"/>
                </a:cubicBezTo>
                <a:cubicBezTo>
                  <a:pt x="2" y="25"/>
                  <a:pt x="2" y="25"/>
                  <a:pt x="2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5" y="19"/>
                  <a:pt x="5" y="19"/>
                  <a:pt x="5" y="19"/>
                </a:cubicBezTo>
                <a:cubicBezTo>
                  <a:pt x="6" y="18"/>
                  <a:pt x="6" y="18"/>
                  <a:pt x="6" y="18"/>
                </a:cubicBezTo>
                <a:cubicBezTo>
                  <a:pt x="8" y="17"/>
                  <a:pt x="8" y="17"/>
                  <a:pt x="8" y="17"/>
                </a:cubicBezTo>
                <a:cubicBezTo>
                  <a:pt x="9" y="15"/>
                  <a:pt x="9" y="15"/>
                  <a:pt x="9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1" y="14"/>
                  <a:pt x="11" y="14"/>
                  <a:pt x="11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10" y="9"/>
                  <a:pt x="10" y="9"/>
                  <a:pt x="10" y="9"/>
                </a:cubicBezTo>
                <a:cubicBezTo>
                  <a:pt x="9" y="8"/>
                  <a:pt x="9" y="8"/>
                  <a:pt x="9" y="8"/>
                </a:cubicBezTo>
                <a:cubicBezTo>
                  <a:pt x="9" y="7"/>
                  <a:pt x="9" y="7"/>
                  <a:pt x="9" y="7"/>
                </a:cubicBezTo>
                <a:cubicBezTo>
                  <a:pt x="9" y="5"/>
                  <a:pt x="9" y="5"/>
                  <a:pt x="9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3" y="4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24" y="4"/>
                  <a:pt x="24" y="4"/>
                  <a:pt x="2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6" y="4"/>
                  <a:pt x="26" y="4"/>
                </a:cubicBezTo>
                <a:cubicBezTo>
                  <a:pt x="27" y="4"/>
                  <a:pt x="27" y="4"/>
                  <a:pt x="27" y="4"/>
                </a:cubicBezTo>
                <a:cubicBezTo>
                  <a:pt x="28" y="5"/>
                  <a:pt x="28" y="5"/>
                  <a:pt x="28" y="5"/>
                </a:cubicBezTo>
                <a:cubicBezTo>
                  <a:pt x="29" y="5"/>
                  <a:pt x="29" y="5"/>
                  <a:pt x="29" y="5"/>
                </a:cubicBezTo>
                <a:cubicBezTo>
                  <a:pt x="29" y="5"/>
                  <a:pt x="30" y="5"/>
                  <a:pt x="30" y="5"/>
                </a:cubicBezTo>
                <a:cubicBezTo>
                  <a:pt x="31" y="5"/>
                  <a:pt x="32" y="6"/>
                  <a:pt x="32" y="6"/>
                </a:cubicBezTo>
                <a:cubicBezTo>
                  <a:pt x="33" y="6"/>
                  <a:pt x="33" y="6"/>
                  <a:pt x="33" y="6"/>
                </a:cubicBezTo>
                <a:cubicBezTo>
                  <a:pt x="34" y="6"/>
                  <a:pt x="34" y="6"/>
                  <a:pt x="34" y="6"/>
                </a:cubicBezTo>
                <a:cubicBezTo>
                  <a:pt x="35" y="5"/>
                  <a:pt x="35" y="5"/>
                  <a:pt x="35" y="5"/>
                </a:cubicBezTo>
                <a:cubicBezTo>
                  <a:pt x="36" y="6"/>
                  <a:pt x="36" y="6"/>
                  <a:pt x="36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9" y="7"/>
                  <a:pt x="39" y="7"/>
                  <a:pt x="39" y="7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1" y="6"/>
                  <a:pt x="41" y="6"/>
                  <a:pt x="41" y="6"/>
                </a:cubicBezTo>
                <a:cubicBezTo>
                  <a:pt x="42" y="6"/>
                  <a:pt x="42" y="6"/>
                  <a:pt x="42" y="6"/>
                </a:cubicBezTo>
                <a:cubicBezTo>
                  <a:pt x="42" y="7"/>
                  <a:pt x="42" y="7"/>
                  <a:pt x="42" y="7"/>
                </a:cubicBezTo>
                <a:cubicBezTo>
                  <a:pt x="42" y="7"/>
                  <a:pt x="42" y="7"/>
                  <a:pt x="42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5" y="7"/>
                  <a:pt x="45" y="7"/>
                  <a:pt x="45" y="7"/>
                </a:cubicBezTo>
                <a:cubicBezTo>
                  <a:pt x="46" y="6"/>
                  <a:pt x="46" y="6"/>
                  <a:pt x="46" y="6"/>
                </a:cubicBezTo>
                <a:cubicBezTo>
                  <a:pt x="46" y="6"/>
                  <a:pt x="46" y="6"/>
                  <a:pt x="46" y="6"/>
                </a:cubicBezTo>
                <a:cubicBezTo>
                  <a:pt x="47" y="6"/>
                  <a:pt x="47" y="6"/>
                  <a:pt x="47" y="6"/>
                </a:cubicBezTo>
                <a:cubicBezTo>
                  <a:pt x="48" y="7"/>
                  <a:pt x="48" y="7"/>
                  <a:pt x="48" y="7"/>
                </a:cubicBezTo>
                <a:cubicBezTo>
                  <a:pt x="48" y="8"/>
                  <a:pt x="48" y="8"/>
                  <a:pt x="48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49" y="7"/>
                  <a:pt x="49" y="7"/>
                  <a:pt x="49" y="7"/>
                </a:cubicBezTo>
                <a:cubicBezTo>
                  <a:pt x="49" y="6"/>
                  <a:pt x="49" y="6"/>
                  <a:pt x="49" y="6"/>
                </a:cubicBezTo>
                <a:cubicBezTo>
                  <a:pt x="49" y="6"/>
                  <a:pt x="49" y="6"/>
                  <a:pt x="49" y="6"/>
                </a:cubicBezTo>
                <a:cubicBezTo>
                  <a:pt x="50" y="5"/>
                  <a:pt x="50" y="5"/>
                  <a:pt x="50" y="5"/>
                </a:cubicBezTo>
                <a:cubicBezTo>
                  <a:pt x="50" y="4"/>
                  <a:pt x="50" y="4"/>
                  <a:pt x="50" y="4"/>
                </a:cubicBezTo>
                <a:cubicBezTo>
                  <a:pt x="51" y="3"/>
                  <a:pt x="51" y="3"/>
                  <a:pt x="51" y="3"/>
                </a:cubicBezTo>
                <a:cubicBezTo>
                  <a:pt x="51" y="2"/>
                  <a:pt x="51" y="2"/>
                  <a:pt x="51" y="2"/>
                </a:cubicBezTo>
                <a:cubicBezTo>
                  <a:pt x="52" y="2"/>
                  <a:pt x="52" y="2"/>
                  <a:pt x="52" y="2"/>
                </a:cubicBezTo>
                <a:cubicBezTo>
                  <a:pt x="53" y="2"/>
                  <a:pt x="53" y="2"/>
                  <a:pt x="53" y="2"/>
                </a:cubicBezTo>
                <a:cubicBezTo>
                  <a:pt x="54" y="2"/>
                  <a:pt x="54" y="2"/>
                  <a:pt x="54" y="2"/>
                </a:cubicBezTo>
                <a:cubicBezTo>
                  <a:pt x="54" y="2"/>
                  <a:pt x="54" y="2"/>
                  <a:pt x="54" y="2"/>
                </a:cubicBezTo>
                <a:cubicBezTo>
                  <a:pt x="55" y="2"/>
                  <a:pt x="55" y="2"/>
                  <a:pt x="55" y="2"/>
                </a:cubicBezTo>
                <a:cubicBezTo>
                  <a:pt x="56" y="2"/>
                  <a:pt x="56" y="2"/>
                  <a:pt x="56" y="2"/>
                </a:cubicBezTo>
                <a:cubicBezTo>
                  <a:pt x="57" y="2"/>
                  <a:pt x="57" y="2"/>
                  <a:pt x="57" y="2"/>
                </a:cubicBezTo>
                <a:cubicBezTo>
                  <a:pt x="58" y="2"/>
                  <a:pt x="58" y="2"/>
                  <a:pt x="58" y="2"/>
                </a:cubicBezTo>
                <a:cubicBezTo>
                  <a:pt x="58" y="2"/>
                  <a:pt x="58" y="2"/>
                  <a:pt x="58" y="2"/>
                </a:cubicBezTo>
                <a:cubicBezTo>
                  <a:pt x="59" y="2"/>
                  <a:pt x="59" y="2"/>
                  <a:pt x="59" y="2"/>
                </a:cubicBezTo>
                <a:cubicBezTo>
                  <a:pt x="60" y="1"/>
                  <a:pt x="60" y="1"/>
                  <a:pt x="60" y="1"/>
                </a:cubicBezTo>
                <a:cubicBezTo>
                  <a:pt x="60" y="0"/>
                  <a:pt x="60" y="0"/>
                  <a:pt x="6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62" y="1"/>
                  <a:pt x="62" y="1"/>
                  <a:pt x="62" y="1"/>
                </a:cubicBezTo>
                <a:cubicBezTo>
                  <a:pt x="63" y="1"/>
                  <a:pt x="63" y="1"/>
                  <a:pt x="63" y="1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8" y="0"/>
                  <a:pt x="68" y="0"/>
                  <a:pt x="68" y="0"/>
                </a:cubicBezTo>
                <a:cubicBezTo>
                  <a:pt x="68" y="0"/>
                  <a:pt x="68" y="0"/>
                  <a:pt x="68" y="0"/>
                </a:cubicBezTo>
                <a:cubicBezTo>
                  <a:pt x="69" y="1"/>
                  <a:pt x="69" y="1"/>
                  <a:pt x="69" y="1"/>
                </a:cubicBezTo>
                <a:cubicBezTo>
                  <a:pt x="69" y="1"/>
                  <a:pt x="69" y="1"/>
                  <a:pt x="69" y="1"/>
                </a:cubicBezTo>
                <a:cubicBezTo>
                  <a:pt x="70" y="1"/>
                  <a:pt x="70" y="1"/>
                  <a:pt x="70" y="1"/>
                </a:cubicBezTo>
                <a:cubicBezTo>
                  <a:pt x="70" y="2"/>
                  <a:pt x="70" y="2"/>
                  <a:pt x="70" y="2"/>
                </a:cubicBezTo>
                <a:cubicBezTo>
                  <a:pt x="70" y="2"/>
                  <a:pt x="70" y="2"/>
                  <a:pt x="70" y="2"/>
                </a:cubicBezTo>
                <a:cubicBezTo>
                  <a:pt x="70" y="2"/>
                  <a:pt x="70" y="2"/>
                  <a:pt x="70" y="2"/>
                </a:cubicBezTo>
                <a:cubicBezTo>
                  <a:pt x="71" y="3"/>
                  <a:pt x="71" y="3"/>
                  <a:pt x="71" y="3"/>
                </a:cubicBezTo>
                <a:cubicBezTo>
                  <a:pt x="71" y="4"/>
                  <a:pt x="71" y="4"/>
                  <a:pt x="71" y="4"/>
                </a:cubicBezTo>
                <a:cubicBezTo>
                  <a:pt x="71" y="4"/>
                  <a:pt x="71" y="4"/>
                  <a:pt x="71" y="4"/>
                </a:cubicBezTo>
                <a:cubicBezTo>
                  <a:pt x="71" y="5"/>
                  <a:pt x="71" y="5"/>
                  <a:pt x="71" y="5"/>
                </a:cubicBezTo>
                <a:cubicBezTo>
                  <a:pt x="70" y="5"/>
                  <a:pt x="70" y="5"/>
                  <a:pt x="70" y="5"/>
                </a:cubicBezTo>
                <a:cubicBezTo>
                  <a:pt x="70" y="6"/>
                  <a:pt x="70" y="6"/>
                  <a:pt x="70" y="6"/>
                </a:cubicBezTo>
                <a:cubicBezTo>
                  <a:pt x="71" y="6"/>
                  <a:pt x="71" y="6"/>
                  <a:pt x="71" y="6"/>
                </a:cubicBezTo>
                <a:cubicBezTo>
                  <a:pt x="71" y="7"/>
                  <a:pt x="71" y="7"/>
                  <a:pt x="71" y="7"/>
                </a:cubicBezTo>
                <a:cubicBezTo>
                  <a:pt x="71" y="7"/>
                  <a:pt x="71" y="7"/>
                  <a:pt x="71" y="7"/>
                </a:cubicBezTo>
                <a:cubicBezTo>
                  <a:pt x="71" y="8"/>
                  <a:pt x="71" y="8"/>
                  <a:pt x="71" y="8"/>
                </a:cubicBezTo>
                <a:cubicBezTo>
                  <a:pt x="71" y="8"/>
                  <a:pt x="71" y="8"/>
                  <a:pt x="71" y="8"/>
                </a:cubicBezTo>
                <a:cubicBezTo>
                  <a:pt x="72" y="8"/>
                  <a:pt x="72" y="8"/>
                  <a:pt x="72" y="8"/>
                </a:cubicBezTo>
                <a:cubicBezTo>
                  <a:pt x="73" y="9"/>
                  <a:pt x="73" y="9"/>
                  <a:pt x="73" y="9"/>
                </a:cubicBezTo>
                <a:cubicBezTo>
                  <a:pt x="74" y="9"/>
                  <a:pt x="74" y="9"/>
                  <a:pt x="74" y="9"/>
                </a:cubicBezTo>
                <a:cubicBezTo>
                  <a:pt x="75" y="9"/>
                  <a:pt x="75" y="9"/>
                  <a:pt x="75" y="9"/>
                </a:cubicBezTo>
                <a:cubicBezTo>
                  <a:pt x="76" y="9"/>
                  <a:pt x="76" y="9"/>
                  <a:pt x="76" y="9"/>
                </a:cubicBezTo>
                <a:cubicBezTo>
                  <a:pt x="76" y="10"/>
                  <a:pt x="76" y="10"/>
                  <a:pt x="76" y="10"/>
                </a:cubicBezTo>
                <a:cubicBezTo>
                  <a:pt x="77" y="10"/>
                  <a:pt x="77" y="10"/>
                  <a:pt x="77" y="10"/>
                </a:cubicBezTo>
                <a:cubicBezTo>
                  <a:pt x="77" y="11"/>
                  <a:pt x="77" y="11"/>
                  <a:pt x="77" y="11"/>
                </a:cubicBezTo>
                <a:cubicBezTo>
                  <a:pt x="77" y="12"/>
                  <a:pt x="77" y="12"/>
                  <a:pt x="77" y="12"/>
                </a:cubicBezTo>
                <a:cubicBezTo>
                  <a:pt x="77" y="13"/>
                  <a:pt x="77" y="13"/>
                  <a:pt x="77" y="13"/>
                </a:cubicBezTo>
                <a:cubicBezTo>
                  <a:pt x="77" y="13"/>
                  <a:pt x="77" y="13"/>
                  <a:pt x="77" y="13"/>
                </a:cubicBezTo>
                <a:cubicBezTo>
                  <a:pt x="78" y="14"/>
                  <a:pt x="78" y="14"/>
                  <a:pt x="78" y="14"/>
                </a:cubicBezTo>
                <a:cubicBezTo>
                  <a:pt x="79" y="14"/>
                  <a:pt x="79" y="14"/>
                  <a:pt x="79" y="14"/>
                </a:cubicBezTo>
                <a:cubicBezTo>
                  <a:pt x="79" y="15"/>
                  <a:pt x="79" y="15"/>
                  <a:pt x="79" y="15"/>
                </a:cubicBezTo>
                <a:cubicBezTo>
                  <a:pt x="80" y="15"/>
                  <a:pt x="80" y="15"/>
                  <a:pt x="80" y="15"/>
                </a:cubicBezTo>
                <a:cubicBezTo>
                  <a:pt x="81" y="14"/>
                  <a:pt x="81" y="14"/>
                  <a:pt x="81" y="14"/>
                </a:cubicBezTo>
                <a:cubicBezTo>
                  <a:pt x="81" y="14"/>
                  <a:pt x="81" y="14"/>
                  <a:pt x="81" y="14"/>
                </a:cubicBezTo>
                <a:cubicBezTo>
                  <a:pt x="81" y="15"/>
                  <a:pt x="81" y="15"/>
                  <a:pt x="81" y="15"/>
                </a:cubicBezTo>
                <a:cubicBezTo>
                  <a:pt x="82" y="15"/>
                  <a:pt x="82" y="15"/>
                  <a:pt x="82" y="15"/>
                </a:cubicBezTo>
                <a:cubicBezTo>
                  <a:pt x="82" y="15"/>
                  <a:pt x="82" y="15"/>
                  <a:pt x="82" y="15"/>
                </a:cubicBezTo>
                <a:cubicBezTo>
                  <a:pt x="83" y="16"/>
                  <a:pt x="83" y="16"/>
                  <a:pt x="83" y="16"/>
                </a:cubicBezTo>
                <a:cubicBezTo>
                  <a:pt x="84" y="16"/>
                  <a:pt x="84" y="16"/>
                  <a:pt x="84" y="16"/>
                </a:cubicBezTo>
                <a:cubicBezTo>
                  <a:pt x="84" y="16"/>
                  <a:pt x="84" y="16"/>
                  <a:pt x="84" y="16"/>
                </a:cubicBezTo>
                <a:cubicBezTo>
                  <a:pt x="85" y="16"/>
                  <a:pt x="85" y="16"/>
                  <a:pt x="85" y="16"/>
                </a:cubicBezTo>
                <a:cubicBezTo>
                  <a:pt x="86" y="15"/>
                  <a:pt x="86" y="15"/>
                  <a:pt x="86" y="15"/>
                </a:cubicBezTo>
                <a:cubicBezTo>
                  <a:pt x="86" y="15"/>
                  <a:pt x="86" y="15"/>
                  <a:pt x="86" y="15"/>
                </a:cubicBezTo>
                <a:cubicBezTo>
                  <a:pt x="87" y="15"/>
                  <a:pt x="87" y="15"/>
                  <a:pt x="87" y="15"/>
                </a:cubicBezTo>
                <a:cubicBezTo>
                  <a:pt x="88" y="15"/>
                  <a:pt x="88" y="15"/>
                  <a:pt x="88" y="15"/>
                </a:cubicBezTo>
                <a:cubicBezTo>
                  <a:pt x="89" y="14"/>
                  <a:pt x="89" y="14"/>
                  <a:pt x="89" y="14"/>
                </a:cubicBezTo>
                <a:cubicBezTo>
                  <a:pt x="89" y="15"/>
                  <a:pt x="89" y="15"/>
                  <a:pt x="89" y="15"/>
                </a:cubicBezTo>
                <a:cubicBezTo>
                  <a:pt x="90" y="15"/>
                  <a:pt x="90" y="15"/>
                  <a:pt x="90" y="15"/>
                </a:cubicBezTo>
                <a:cubicBezTo>
                  <a:pt x="90" y="16"/>
                  <a:pt x="90" y="16"/>
                  <a:pt x="90" y="16"/>
                </a:cubicBezTo>
                <a:cubicBezTo>
                  <a:pt x="90" y="17"/>
                  <a:pt x="90" y="17"/>
                  <a:pt x="90" y="17"/>
                </a:cubicBezTo>
                <a:cubicBezTo>
                  <a:pt x="91" y="17"/>
                  <a:pt x="91" y="17"/>
                  <a:pt x="91" y="17"/>
                </a:cubicBezTo>
                <a:cubicBezTo>
                  <a:pt x="92" y="18"/>
                  <a:pt x="92" y="18"/>
                  <a:pt x="92" y="18"/>
                </a:cubicBezTo>
                <a:cubicBezTo>
                  <a:pt x="92" y="18"/>
                  <a:pt x="92" y="18"/>
                  <a:pt x="93" y="18"/>
                </a:cubicBezTo>
                <a:cubicBezTo>
                  <a:pt x="93" y="18"/>
                  <a:pt x="93" y="18"/>
                  <a:pt x="93" y="18"/>
                </a:cubicBezTo>
                <a:cubicBezTo>
                  <a:pt x="94" y="18"/>
                  <a:pt x="94" y="18"/>
                  <a:pt x="94" y="18"/>
                </a:cubicBezTo>
                <a:cubicBezTo>
                  <a:pt x="95" y="18"/>
                  <a:pt x="95" y="18"/>
                  <a:pt x="95" y="18"/>
                </a:cubicBezTo>
                <a:cubicBezTo>
                  <a:pt x="96" y="18"/>
                  <a:pt x="96" y="18"/>
                  <a:pt x="96" y="18"/>
                </a:cubicBezTo>
                <a:cubicBezTo>
                  <a:pt x="96" y="18"/>
                  <a:pt x="96" y="18"/>
                  <a:pt x="96" y="18"/>
                </a:cubicBezTo>
                <a:cubicBezTo>
                  <a:pt x="97" y="19"/>
                  <a:pt x="97" y="19"/>
                  <a:pt x="97" y="19"/>
                </a:cubicBezTo>
                <a:cubicBezTo>
                  <a:pt x="98" y="19"/>
                  <a:pt x="98" y="19"/>
                  <a:pt x="98" y="19"/>
                </a:cubicBezTo>
                <a:cubicBezTo>
                  <a:pt x="98" y="19"/>
                  <a:pt x="99" y="19"/>
                  <a:pt x="99" y="19"/>
                </a:cubicBezTo>
                <a:cubicBezTo>
                  <a:pt x="100" y="19"/>
                  <a:pt x="101" y="20"/>
                  <a:pt x="101" y="20"/>
                </a:cubicBezTo>
                <a:cubicBezTo>
                  <a:pt x="102" y="20"/>
                  <a:pt x="102" y="20"/>
                  <a:pt x="102" y="20"/>
                </a:cubicBezTo>
                <a:cubicBezTo>
                  <a:pt x="102" y="20"/>
                  <a:pt x="102" y="21"/>
                  <a:pt x="103" y="21"/>
                </a:cubicBezTo>
                <a:cubicBezTo>
                  <a:pt x="103" y="21"/>
                  <a:pt x="104" y="21"/>
                  <a:pt x="104" y="21"/>
                </a:cubicBezTo>
                <a:cubicBezTo>
                  <a:pt x="104" y="21"/>
                  <a:pt x="104" y="22"/>
                  <a:pt x="104" y="22"/>
                </a:cubicBezTo>
                <a:cubicBezTo>
                  <a:pt x="104" y="23"/>
                  <a:pt x="104" y="24"/>
                  <a:pt x="104" y="24"/>
                </a:cubicBezTo>
                <a:cubicBezTo>
                  <a:pt x="104" y="25"/>
                  <a:pt x="104" y="25"/>
                  <a:pt x="104" y="25"/>
                </a:cubicBezTo>
                <a:cubicBezTo>
                  <a:pt x="104" y="25"/>
                  <a:pt x="103" y="25"/>
                  <a:pt x="103" y="25"/>
                </a:cubicBezTo>
                <a:cubicBezTo>
                  <a:pt x="103" y="25"/>
                  <a:pt x="103" y="26"/>
                  <a:pt x="103" y="26"/>
                </a:cubicBezTo>
                <a:cubicBezTo>
                  <a:pt x="103" y="27"/>
                  <a:pt x="103" y="27"/>
                  <a:pt x="103" y="27"/>
                </a:cubicBezTo>
                <a:cubicBezTo>
                  <a:pt x="103" y="28"/>
                  <a:pt x="103" y="28"/>
                  <a:pt x="103" y="28"/>
                </a:cubicBezTo>
                <a:cubicBezTo>
                  <a:pt x="103" y="29"/>
                  <a:pt x="103" y="29"/>
                  <a:pt x="103" y="29"/>
                </a:cubicBezTo>
                <a:cubicBezTo>
                  <a:pt x="103" y="29"/>
                  <a:pt x="103" y="29"/>
                  <a:pt x="103" y="29"/>
                </a:cubicBezTo>
                <a:cubicBezTo>
                  <a:pt x="103" y="30"/>
                  <a:pt x="103" y="30"/>
                  <a:pt x="103" y="30"/>
                </a:cubicBezTo>
                <a:cubicBezTo>
                  <a:pt x="104" y="31"/>
                  <a:pt x="104" y="31"/>
                  <a:pt x="104" y="31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3" y="33"/>
                  <a:pt x="103" y="33"/>
                  <a:pt x="103" y="33"/>
                </a:cubicBezTo>
                <a:cubicBezTo>
                  <a:pt x="103" y="34"/>
                  <a:pt x="103" y="34"/>
                  <a:pt x="103" y="34"/>
                </a:cubicBezTo>
                <a:cubicBezTo>
                  <a:pt x="101" y="34"/>
                  <a:pt x="101" y="34"/>
                  <a:pt x="101" y="34"/>
                </a:cubicBezTo>
                <a:cubicBezTo>
                  <a:pt x="101" y="34"/>
                  <a:pt x="100" y="34"/>
                  <a:pt x="100" y="34"/>
                </a:cubicBezTo>
                <a:cubicBezTo>
                  <a:pt x="100" y="34"/>
                  <a:pt x="99" y="34"/>
                  <a:pt x="99" y="34"/>
                </a:cubicBezTo>
                <a:cubicBezTo>
                  <a:pt x="98" y="34"/>
                  <a:pt x="98" y="34"/>
                  <a:pt x="98" y="34"/>
                </a:cubicBezTo>
                <a:cubicBezTo>
                  <a:pt x="97" y="35"/>
                  <a:pt x="97" y="35"/>
                  <a:pt x="97" y="35"/>
                </a:cubicBezTo>
                <a:cubicBezTo>
                  <a:pt x="96" y="35"/>
                  <a:pt x="96" y="35"/>
                  <a:pt x="96" y="35"/>
                </a:cubicBezTo>
                <a:cubicBezTo>
                  <a:pt x="96" y="36"/>
                  <a:pt x="96" y="36"/>
                  <a:pt x="96" y="36"/>
                </a:cubicBezTo>
                <a:cubicBezTo>
                  <a:pt x="95" y="36"/>
                  <a:pt x="95" y="36"/>
                  <a:pt x="95" y="36"/>
                </a:cubicBezTo>
                <a:cubicBezTo>
                  <a:pt x="95" y="36"/>
                  <a:pt x="95" y="36"/>
                  <a:pt x="95" y="36"/>
                </a:cubicBezTo>
                <a:cubicBezTo>
                  <a:pt x="94" y="37"/>
                  <a:pt x="94" y="37"/>
                  <a:pt x="94" y="37"/>
                </a:cubicBezTo>
                <a:cubicBezTo>
                  <a:pt x="94" y="38"/>
                  <a:pt x="94" y="38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4" y="39"/>
                  <a:pt x="94" y="39"/>
                  <a:pt x="94" y="39"/>
                </a:cubicBezTo>
                <a:cubicBezTo>
                  <a:pt x="92" y="39"/>
                  <a:pt x="92" y="39"/>
                  <a:pt x="92" y="39"/>
                </a:cubicBezTo>
                <a:cubicBezTo>
                  <a:pt x="92" y="39"/>
                  <a:pt x="92" y="39"/>
                  <a:pt x="92" y="39"/>
                </a:cubicBezTo>
                <a:cubicBezTo>
                  <a:pt x="91" y="40"/>
                  <a:pt x="91" y="40"/>
                  <a:pt x="91" y="40"/>
                </a:cubicBezTo>
                <a:cubicBezTo>
                  <a:pt x="90" y="40"/>
                  <a:pt x="90" y="40"/>
                  <a:pt x="90" y="40"/>
                </a:cubicBezTo>
                <a:cubicBezTo>
                  <a:pt x="90" y="40"/>
                  <a:pt x="90" y="40"/>
                  <a:pt x="90" y="40"/>
                </a:cubicBezTo>
                <a:cubicBezTo>
                  <a:pt x="90" y="40"/>
                  <a:pt x="90" y="40"/>
                  <a:pt x="90" y="40"/>
                </a:cubicBezTo>
                <a:cubicBezTo>
                  <a:pt x="89" y="40"/>
                  <a:pt x="89" y="40"/>
                  <a:pt x="89" y="40"/>
                </a:cubicBezTo>
                <a:cubicBezTo>
                  <a:pt x="88" y="41"/>
                  <a:pt x="88" y="41"/>
                  <a:pt x="88" y="41"/>
                </a:cubicBezTo>
                <a:cubicBezTo>
                  <a:pt x="87" y="41"/>
                  <a:pt x="87" y="41"/>
                  <a:pt x="87" y="41"/>
                </a:cubicBezTo>
                <a:cubicBezTo>
                  <a:pt x="86" y="42"/>
                  <a:pt x="86" y="42"/>
                  <a:pt x="86" y="42"/>
                </a:cubicBezTo>
                <a:cubicBezTo>
                  <a:pt x="86" y="42"/>
                  <a:pt x="86" y="42"/>
                  <a:pt x="86" y="42"/>
                </a:cubicBezTo>
                <a:cubicBezTo>
                  <a:pt x="84" y="42"/>
                  <a:pt x="84" y="42"/>
                  <a:pt x="84" y="42"/>
                </a:cubicBezTo>
                <a:cubicBezTo>
                  <a:pt x="83" y="42"/>
                  <a:pt x="83" y="42"/>
                  <a:pt x="83" y="42"/>
                </a:cubicBezTo>
                <a:cubicBezTo>
                  <a:pt x="83" y="43"/>
                  <a:pt x="83" y="43"/>
                  <a:pt x="83" y="43"/>
                </a:cubicBezTo>
                <a:cubicBezTo>
                  <a:pt x="82" y="43"/>
                  <a:pt x="82" y="43"/>
                  <a:pt x="82" y="43"/>
                </a:cubicBezTo>
                <a:cubicBezTo>
                  <a:pt x="82" y="43"/>
                  <a:pt x="82" y="43"/>
                  <a:pt x="82" y="43"/>
                </a:cubicBezTo>
                <a:cubicBezTo>
                  <a:pt x="81" y="43"/>
                  <a:pt x="81" y="43"/>
                  <a:pt x="81" y="43"/>
                </a:cubicBezTo>
                <a:cubicBezTo>
                  <a:pt x="81" y="43"/>
                  <a:pt x="81" y="43"/>
                  <a:pt x="81" y="43"/>
                </a:cubicBezTo>
                <a:cubicBezTo>
                  <a:pt x="80" y="43"/>
                  <a:pt x="80" y="43"/>
                  <a:pt x="80" y="43"/>
                </a:cubicBezTo>
                <a:cubicBezTo>
                  <a:pt x="80" y="43"/>
                  <a:pt x="80" y="43"/>
                  <a:pt x="80" y="43"/>
                </a:cubicBezTo>
                <a:cubicBezTo>
                  <a:pt x="79" y="44"/>
                  <a:pt x="79" y="44"/>
                  <a:pt x="79" y="44"/>
                </a:cubicBezTo>
                <a:cubicBezTo>
                  <a:pt x="79" y="44"/>
                  <a:pt x="79" y="44"/>
                  <a:pt x="79" y="44"/>
                </a:cubicBezTo>
                <a:cubicBezTo>
                  <a:pt x="78" y="45"/>
                  <a:pt x="78" y="45"/>
                  <a:pt x="78" y="45"/>
                </a:cubicBezTo>
                <a:cubicBezTo>
                  <a:pt x="77" y="45"/>
                  <a:pt x="77" y="45"/>
                  <a:pt x="77" y="45"/>
                </a:cubicBezTo>
                <a:cubicBezTo>
                  <a:pt x="77" y="45"/>
                  <a:pt x="77" y="45"/>
                  <a:pt x="77" y="45"/>
                </a:cubicBezTo>
                <a:cubicBezTo>
                  <a:pt x="76" y="45"/>
                  <a:pt x="76" y="45"/>
                  <a:pt x="76" y="45"/>
                </a:cubicBezTo>
                <a:cubicBezTo>
                  <a:pt x="76" y="45"/>
                  <a:pt x="76" y="45"/>
                  <a:pt x="76" y="45"/>
                </a:cubicBezTo>
                <a:cubicBezTo>
                  <a:pt x="76" y="46"/>
                  <a:pt x="76" y="46"/>
                  <a:pt x="76" y="46"/>
                </a:cubicBezTo>
                <a:cubicBezTo>
                  <a:pt x="75" y="46"/>
                  <a:pt x="75" y="46"/>
                  <a:pt x="75" y="46"/>
                </a:cubicBezTo>
                <a:cubicBezTo>
                  <a:pt x="75" y="46"/>
                  <a:pt x="75" y="46"/>
                  <a:pt x="75" y="46"/>
                </a:cubicBezTo>
                <a:cubicBezTo>
                  <a:pt x="75" y="47"/>
                  <a:pt x="75" y="47"/>
                  <a:pt x="75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8"/>
                  <a:pt x="74" y="48"/>
                  <a:pt x="74" y="48"/>
                </a:cubicBezTo>
                <a:cubicBezTo>
                  <a:pt x="75" y="49"/>
                  <a:pt x="75" y="49"/>
                  <a:pt x="75" y="49"/>
                </a:cubicBezTo>
                <a:cubicBezTo>
                  <a:pt x="75" y="50"/>
                  <a:pt x="75" y="50"/>
                  <a:pt x="75" y="50"/>
                </a:cubicBezTo>
                <a:cubicBezTo>
                  <a:pt x="76" y="51"/>
                  <a:pt x="76" y="51"/>
                  <a:pt x="76" y="51"/>
                </a:cubicBezTo>
                <a:cubicBezTo>
                  <a:pt x="77" y="52"/>
                  <a:pt x="77" y="52"/>
                  <a:pt x="77" y="52"/>
                </a:cubicBezTo>
                <a:cubicBezTo>
                  <a:pt x="77" y="52"/>
                  <a:pt x="77" y="52"/>
                  <a:pt x="77" y="52"/>
                </a:cubicBezTo>
                <a:cubicBezTo>
                  <a:pt x="78" y="52"/>
                  <a:pt x="78" y="52"/>
                  <a:pt x="78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80" y="52"/>
                  <a:pt x="80" y="52"/>
                  <a:pt x="80" y="52"/>
                </a:cubicBezTo>
                <a:cubicBezTo>
                  <a:pt x="82" y="52"/>
                  <a:pt x="82" y="52"/>
                  <a:pt x="82" y="52"/>
                </a:cubicBezTo>
                <a:cubicBezTo>
                  <a:pt x="82" y="51"/>
                  <a:pt x="82" y="51"/>
                  <a:pt x="82" y="51"/>
                </a:cubicBezTo>
                <a:cubicBezTo>
                  <a:pt x="83" y="52"/>
                  <a:pt x="83" y="52"/>
                  <a:pt x="83" y="52"/>
                </a:cubicBezTo>
                <a:cubicBezTo>
                  <a:pt x="84" y="52"/>
                  <a:pt x="84" y="52"/>
                  <a:pt x="84" y="52"/>
                </a:cubicBezTo>
                <a:cubicBezTo>
                  <a:pt x="84" y="53"/>
                  <a:pt x="84" y="53"/>
                  <a:pt x="84" y="53"/>
                </a:cubicBezTo>
                <a:cubicBezTo>
                  <a:pt x="84" y="54"/>
                  <a:pt x="84" y="54"/>
                  <a:pt x="84" y="54"/>
                </a:cubicBezTo>
                <a:cubicBezTo>
                  <a:pt x="84" y="54"/>
                  <a:pt x="83" y="54"/>
                  <a:pt x="83" y="54"/>
                </a:cubicBezTo>
                <a:cubicBezTo>
                  <a:pt x="83" y="54"/>
                  <a:pt x="81" y="55"/>
                  <a:pt x="81" y="55"/>
                </a:cubicBezTo>
                <a:cubicBezTo>
                  <a:pt x="81" y="55"/>
                  <a:pt x="81" y="55"/>
                  <a:pt x="81" y="55"/>
                </a:cubicBezTo>
                <a:cubicBezTo>
                  <a:pt x="80" y="55"/>
                  <a:pt x="80" y="55"/>
                  <a:pt x="80" y="55"/>
                </a:cubicBezTo>
                <a:cubicBezTo>
                  <a:pt x="79" y="54"/>
                  <a:pt x="79" y="54"/>
                  <a:pt x="79" y="54"/>
                </a:cubicBezTo>
                <a:cubicBezTo>
                  <a:pt x="77" y="54"/>
                  <a:pt x="77" y="54"/>
                  <a:pt x="77" y="54"/>
                </a:cubicBezTo>
                <a:cubicBezTo>
                  <a:pt x="77" y="54"/>
                  <a:pt x="77" y="54"/>
                  <a:pt x="77" y="54"/>
                </a:cubicBezTo>
                <a:cubicBezTo>
                  <a:pt x="77" y="54"/>
                  <a:pt x="77" y="54"/>
                  <a:pt x="76" y="55"/>
                </a:cubicBezTo>
                <a:cubicBezTo>
                  <a:pt x="75" y="56"/>
                  <a:pt x="75" y="56"/>
                  <a:pt x="75" y="56"/>
                </a:cubicBezTo>
                <a:cubicBezTo>
                  <a:pt x="74" y="56"/>
                  <a:pt x="74" y="56"/>
                  <a:pt x="74" y="56"/>
                </a:cubicBezTo>
                <a:cubicBezTo>
                  <a:pt x="73" y="56"/>
                  <a:pt x="73" y="56"/>
                  <a:pt x="73" y="56"/>
                </a:cubicBezTo>
                <a:cubicBezTo>
                  <a:pt x="72" y="57"/>
                  <a:pt x="72" y="57"/>
                  <a:pt x="72" y="57"/>
                </a:cubicBezTo>
                <a:cubicBezTo>
                  <a:pt x="72" y="57"/>
                  <a:pt x="72" y="57"/>
                  <a:pt x="72" y="57"/>
                </a:cubicBezTo>
                <a:cubicBezTo>
                  <a:pt x="71" y="58"/>
                  <a:pt x="71" y="58"/>
                  <a:pt x="71" y="58"/>
                </a:cubicBezTo>
                <a:cubicBezTo>
                  <a:pt x="71" y="58"/>
                  <a:pt x="71" y="58"/>
                  <a:pt x="71" y="58"/>
                </a:cubicBezTo>
                <a:cubicBezTo>
                  <a:pt x="69" y="59"/>
                  <a:pt x="69" y="59"/>
                  <a:pt x="69" y="59"/>
                </a:cubicBezTo>
                <a:cubicBezTo>
                  <a:pt x="69" y="59"/>
                  <a:pt x="69" y="59"/>
                  <a:pt x="69" y="59"/>
                </a:cubicBezTo>
                <a:cubicBezTo>
                  <a:pt x="67" y="59"/>
                  <a:pt x="67" y="59"/>
                  <a:pt x="67" y="59"/>
                </a:cubicBezTo>
                <a:cubicBezTo>
                  <a:pt x="67" y="58"/>
                  <a:pt x="67" y="58"/>
                  <a:pt x="67" y="58"/>
                </a:cubicBezTo>
                <a:cubicBezTo>
                  <a:pt x="66" y="58"/>
                  <a:pt x="66" y="58"/>
                  <a:pt x="66" y="58"/>
                </a:cubicBezTo>
                <a:cubicBezTo>
                  <a:pt x="66" y="57"/>
                  <a:pt x="66" y="57"/>
                  <a:pt x="66" y="57"/>
                </a:cubicBezTo>
                <a:cubicBezTo>
                  <a:pt x="66" y="56"/>
                  <a:pt x="66" y="56"/>
                  <a:pt x="66" y="56"/>
                </a:cubicBezTo>
                <a:cubicBezTo>
                  <a:pt x="67" y="55"/>
                  <a:pt x="67" y="55"/>
                  <a:pt x="67" y="55"/>
                </a:cubicBezTo>
                <a:cubicBezTo>
                  <a:pt x="67" y="54"/>
                  <a:pt x="67" y="54"/>
                  <a:pt x="67" y="54"/>
                </a:cubicBezTo>
                <a:cubicBezTo>
                  <a:pt x="66" y="54"/>
                  <a:pt x="66" y="54"/>
                  <a:pt x="66" y="54"/>
                </a:cubicBezTo>
                <a:cubicBezTo>
                  <a:pt x="65" y="53"/>
                  <a:pt x="65" y="53"/>
                  <a:pt x="65" y="53"/>
                </a:cubicBezTo>
                <a:cubicBezTo>
                  <a:pt x="64" y="53"/>
                  <a:pt x="64" y="53"/>
                  <a:pt x="64" y="53"/>
                </a:cubicBezTo>
                <a:cubicBezTo>
                  <a:pt x="64" y="52"/>
                  <a:pt x="64" y="52"/>
                  <a:pt x="64" y="52"/>
                </a:cubicBezTo>
                <a:cubicBezTo>
                  <a:pt x="63" y="52"/>
                  <a:pt x="63" y="52"/>
                  <a:pt x="63" y="52"/>
                </a:cubicBezTo>
                <a:cubicBezTo>
                  <a:pt x="62" y="52"/>
                  <a:pt x="62" y="52"/>
                  <a:pt x="62" y="52"/>
                </a:cubicBezTo>
                <a:cubicBezTo>
                  <a:pt x="61" y="52"/>
                  <a:pt x="61" y="52"/>
                  <a:pt x="61" y="52"/>
                </a:cubicBezTo>
                <a:cubicBezTo>
                  <a:pt x="62" y="51"/>
                  <a:pt x="62" y="51"/>
                  <a:pt x="62" y="51"/>
                </a:cubicBezTo>
                <a:cubicBezTo>
                  <a:pt x="62" y="51"/>
                  <a:pt x="62" y="51"/>
                  <a:pt x="62" y="51"/>
                </a:cubicBezTo>
                <a:cubicBezTo>
                  <a:pt x="63" y="50"/>
                  <a:pt x="63" y="50"/>
                  <a:pt x="63" y="50"/>
                </a:cubicBezTo>
                <a:cubicBezTo>
                  <a:pt x="64" y="49"/>
                  <a:pt x="64" y="49"/>
                  <a:pt x="64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6" y="48"/>
                  <a:pt x="66" y="48"/>
                  <a:pt x="66" y="48"/>
                </a:cubicBezTo>
                <a:cubicBezTo>
                  <a:pt x="67" y="48"/>
                  <a:pt x="67" y="48"/>
                  <a:pt x="67" y="48"/>
                </a:cubicBezTo>
                <a:cubicBezTo>
                  <a:pt x="68" y="48"/>
                  <a:pt x="68" y="48"/>
                  <a:pt x="68" y="48"/>
                </a:cubicBezTo>
                <a:cubicBezTo>
                  <a:pt x="67" y="47"/>
                  <a:pt x="67" y="47"/>
                  <a:pt x="67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2" y="47"/>
                  <a:pt x="62" y="47"/>
                  <a:pt x="62" y="47"/>
                </a:cubicBezTo>
                <a:cubicBezTo>
                  <a:pt x="61" y="46"/>
                  <a:pt x="61" y="46"/>
                  <a:pt x="61" y="46"/>
                </a:cubicBezTo>
                <a:cubicBezTo>
                  <a:pt x="59" y="46"/>
                  <a:pt x="59" y="46"/>
                  <a:pt x="59" y="46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6"/>
                  <a:pt x="57" y="46"/>
                  <a:pt x="57" y="46"/>
                </a:cubicBezTo>
                <a:cubicBezTo>
                  <a:pt x="57" y="45"/>
                  <a:pt x="57" y="45"/>
                  <a:pt x="57" y="45"/>
                </a:cubicBezTo>
                <a:cubicBezTo>
                  <a:pt x="57" y="44"/>
                  <a:pt x="57" y="44"/>
                  <a:pt x="57" y="44"/>
                </a:cubicBezTo>
                <a:cubicBezTo>
                  <a:pt x="58" y="44"/>
                  <a:pt x="58" y="44"/>
                  <a:pt x="58" y="44"/>
                </a:cubicBezTo>
                <a:cubicBezTo>
                  <a:pt x="59" y="44"/>
                  <a:pt x="59" y="44"/>
                  <a:pt x="59" y="44"/>
                </a:cubicBezTo>
                <a:cubicBezTo>
                  <a:pt x="59" y="44"/>
                  <a:pt x="59" y="44"/>
                  <a:pt x="59" y="44"/>
                </a:cubicBezTo>
                <a:cubicBezTo>
                  <a:pt x="60" y="44"/>
                  <a:pt x="60" y="44"/>
                  <a:pt x="60" y="44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0" y="43"/>
                  <a:pt x="60" y="43"/>
                  <a:pt x="60" y="43"/>
                </a:cubicBezTo>
                <a:cubicBezTo>
                  <a:pt x="60" y="43"/>
                  <a:pt x="59" y="43"/>
                  <a:pt x="59" y="43"/>
                </a:cubicBezTo>
                <a:cubicBezTo>
                  <a:pt x="59" y="43"/>
                  <a:pt x="58" y="43"/>
                  <a:pt x="58" y="43"/>
                </a:cubicBezTo>
                <a:cubicBezTo>
                  <a:pt x="58" y="43"/>
                  <a:pt x="58" y="43"/>
                  <a:pt x="58" y="43"/>
                </a:cubicBezTo>
                <a:cubicBezTo>
                  <a:pt x="58" y="42"/>
                  <a:pt x="58" y="42"/>
                  <a:pt x="58" y="42"/>
                </a:cubicBezTo>
                <a:cubicBezTo>
                  <a:pt x="58" y="41"/>
                  <a:pt x="58" y="41"/>
                  <a:pt x="58" y="41"/>
                </a:cubicBezTo>
                <a:cubicBezTo>
                  <a:pt x="58" y="41"/>
                  <a:pt x="58" y="41"/>
                  <a:pt x="58" y="41"/>
                </a:cubicBezTo>
                <a:cubicBezTo>
                  <a:pt x="58" y="40"/>
                  <a:pt x="58" y="40"/>
                  <a:pt x="58" y="40"/>
                </a:cubicBezTo>
                <a:cubicBezTo>
                  <a:pt x="57" y="39"/>
                  <a:pt x="57" y="39"/>
                  <a:pt x="57" y="39"/>
                </a:cubicBezTo>
                <a:cubicBezTo>
                  <a:pt x="56" y="39"/>
                  <a:pt x="56" y="39"/>
                  <a:pt x="56" y="39"/>
                </a:cubicBezTo>
                <a:cubicBezTo>
                  <a:pt x="56" y="38"/>
                  <a:pt x="56" y="38"/>
                  <a:pt x="56" y="38"/>
                </a:cubicBezTo>
                <a:cubicBezTo>
                  <a:pt x="56" y="39"/>
                  <a:pt x="56" y="39"/>
                  <a:pt x="56" y="39"/>
                </a:cubicBezTo>
                <a:cubicBezTo>
                  <a:pt x="57" y="40"/>
                  <a:pt x="57" y="40"/>
                  <a:pt x="57" y="40"/>
                </a:cubicBezTo>
                <a:cubicBezTo>
                  <a:pt x="57" y="40"/>
                  <a:pt x="57" y="40"/>
                  <a:pt x="57" y="40"/>
                </a:cubicBezTo>
                <a:cubicBezTo>
                  <a:pt x="57" y="41"/>
                  <a:pt x="57" y="41"/>
                  <a:pt x="57" y="41"/>
                </a:cubicBezTo>
                <a:cubicBezTo>
                  <a:pt x="57" y="42"/>
                  <a:pt x="57" y="42"/>
                  <a:pt x="57" y="42"/>
                </a:cubicBezTo>
                <a:cubicBezTo>
                  <a:pt x="56" y="43"/>
                  <a:pt x="56" y="43"/>
                  <a:pt x="56" y="43"/>
                </a:cubicBezTo>
                <a:cubicBezTo>
                  <a:pt x="55" y="43"/>
                  <a:pt x="55" y="43"/>
                  <a:pt x="55" y="43"/>
                </a:cubicBezTo>
                <a:cubicBezTo>
                  <a:pt x="55" y="43"/>
                  <a:pt x="55" y="43"/>
                  <a:pt x="55" y="43"/>
                </a:cubicBezTo>
                <a:cubicBezTo>
                  <a:pt x="55" y="43"/>
                  <a:pt x="54" y="43"/>
                  <a:pt x="53" y="43"/>
                </a:cubicBezTo>
                <a:cubicBezTo>
                  <a:pt x="51" y="43"/>
                  <a:pt x="51" y="43"/>
                  <a:pt x="51" y="43"/>
                </a:cubicBezTo>
                <a:cubicBezTo>
                  <a:pt x="51" y="44"/>
                  <a:pt x="51" y="44"/>
                  <a:pt x="51" y="44"/>
                </a:cubicBezTo>
                <a:cubicBezTo>
                  <a:pt x="50" y="44"/>
                  <a:pt x="50" y="44"/>
                  <a:pt x="50" y="44"/>
                </a:cubicBezTo>
                <a:cubicBezTo>
                  <a:pt x="50" y="45"/>
                  <a:pt x="50" y="45"/>
                  <a:pt x="50" y="45"/>
                </a:cubicBezTo>
                <a:cubicBezTo>
                  <a:pt x="49" y="46"/>
                  <a:pt x="49" y="46"/>
                  <a:pt x="49" y="46"/>
                </a:cubicBezTo>
                <a:cubicBezTo>
                  <a:pt x="49" y="46"/>
                  <a:pt x="49" y="46"/>
                  <a:pt x="49" y="46"/>
                </a:cubicBezTo>
                <a:cubicBezTo>
                  <a:pt x="48" y="48"/>
                  <a:pt x="48" y="48"/>
                  <a:pt x="48" y="48"/>
                </a:cubicBezTo>
                <a:cubicBezTo>
                  <a:pt x="47" y="49"/>
                  <a:pt x="47" y="49"/>
                  <a:pt x="47" y="49"/>
                </a:cubicBezTo>
                <a:cubicBezTo>
                  <a:pt x="46" y="49"/>
                  <a:pt x="46" y="49"/>
                  <a:pt x="46" y="49"/>
                </a:cubicBezTo>
                <a:cubicBezTo>
                  <a:pt x="46" y="49"/>
                  <a:pt x="46" y="49"/>
                  <a:pt x="45" y="49"/>
                </a:cubicBezTo>
                <a:cubicBezTo>
                  <a:pt x="45" y="50"/>
                  <a:pt x="45" y="50"/>
                  <a:pt x="45" y="50"/>
                </a:cubicBezTo>
                <a:cubicBezTo>
                  <a:pt x="44" y="50"/>
                  <a:pt x="44" y="50"/>
                  <a:pt x="44" y="50"/>
                </a:cubicBezTo>
                <a:cubicBezTo>
                  <a:pt x="44" y="50"/>
                  <a:pt x="44" y="50"/>
                  <a:pt x="44" y="50"/>
                </a:cubicBezTo>
                <a:cubicBezTo>
                  <a:pt x="44" y="51"/>
                  <a:pt x="44" y="51"/>
                  <a:pt x="44" y="51"/>
                </a:cubicBezTo>
                <a:cubicBezTo>
                  <a:pt x="44" y="52"/>
                  <a:pt x="44" y="52"/>
                  <a:pt x="44" y="52"/>
                </a:cubicBezTo>
                <a:cubicBezTo>
                  <a:pt x="45" y="53"/>
                  <a:pt x="45" y="53"/>
                  <a:pt x="45" y="53"/>
                </a:cubicBezTo>
                <a:lnTo>
                  <a:pt x="44" y="53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42" name="Freeform 168">
            <a:extLst>
              <a:ext uri="{FF2B5EF4-FFF2-40B4-BE49-F238E27FC236}">
                <a16:creationId xmlns:a16="http://schemas.microsoft.com/office/drawing/2014/main" id="{D07766A0-D217-4FCE-B38D-DA5BECA0F9D7}"/>
              </a:ext>
            </a:extLst>
          </p:cNvPr>
          <p:cNvSpPr>
            <a:spLocks/>
          </p:cNvSpPr>
          <p:nvPr userDrawn="1"/>
        </p:nvSpPr>
        <p:spPr bwMode="auto">
          <a:xfrm>
            <a:off x="4792266" y="2460625"/>
            <a:ext cx="273844" cy="268288"/>
          </a:xfrm>
          <a:custGeom>
            <a:avLst/>
            <a:gdLst>
              <a:gd name="T0" fmla="*/ 47 w 54"/>
              <a:gd name="T1" fmla="*/ 32 h 38"/>
              <a:gd name="T2" fmla="*/ 45 w 54"/>
              <a:gd name="T3" fmla="*/ 32 h 38"/>
              <a:gd name="T4" fmla="*/ 43 w 54"/>
              <a:gd name="T5" fmla="*/ 34 h 38"/>
              <a:gd name="T6" fmla="*/ 42 w 54"/>
              <a:gd name="T7" fmla="*/ 36 h 38"/>
              <a:gd name="T8" fmla="*/ 42 w 54"/>
              <a:gd name="T9" fmla="*/ 38 h 38"/>
              <a:gd name="T10" fmla="*/ 40 w 54"/>
              <a:gd name="T11" fmla="*/ 36 h 38"/>
              <a:gd name="T12" fmla="*/ 38 w 54"/>
              <a:gd name="T13" fmla="*/ 37 h 38"/>
              <a:gd name="T14" fmla="*/ 35 w 54"/>
              <a:gd name="T15" fmla="*/ 37 h 38"/>
              <a:gd name="T16" fmla="*/ 33 w 54"/>
              <a:gd name="T17" fmla="*/ 36 h 38"/>
              <a:gd name="T18" fmla="*/ 31 w 54"/>
              <a:gd name="T19" fmla="*/ 36 h 38"/>
              <a:gd name="T20" fmla="*/ 27 w 54"/>
              <a:gd name="T21" fmla="*/ 36 h 38"/>
              <a:gd name="T22" fmla="*/ 23 w 54"/>
              <a:gd name="T23" fmla="*/ 35 h 38"/>
              <a:gd name="T24" fmla="*/ 20 w 54"/>
              <a:gd name="T25" fmla="*/ 34 h 38"/>
              <a:gd name="T26" fmla="*/ 17 w 54"/>
              <a:gd name="T27" fmla="*/ 34 h 38"/>
              <a:gd name="T28" fmla="*/ 12 w 54"/>
              <a:gd name="T29" fmla="*/ 33 h 38"/>
              <a:gd name="T30" fmla="*/ 9 w 54"/>
              <a:gd name="T31" fmla="*/ 33 h 38"/>
              <a:gd name="T32" fmla="*/ 6 w 54"/>
              <a:gd name="T33" fmla="*/ 34 h 38"/>
              <a:gd name="T34" fmla="*/ 5 w 54"/>
              <a:gd name="T35" fmla="*/ 35 h 38"/>
              <a:gd name="T36" fmla="*/ 4 w 54"/>
              <a:gd name="T37" fmla="*/ 35 h 38"/>
              <a:gd name="T38" fmla="*/ 2 w 54"/>
              <a:gd name="T39" fmla="*/ 35 h 38"/>
              <a:gd name="T40" fmla="*/ 2 w 54"/>
              <a:gd name="T41" fmla="*/ 32 h 38"/>
              <a:gd name="T42" fmla="*/ 0 w 54"/>
              <a:gd name="T43" fmla="*/ 31 h 38"/>
              <a:gd name="T44" fmla="*/ 1 w 54"/>
              <a:gd name="T45" fmla="*/ 28 h 38"/>
              <a:gd name="T46" fmla="*/ 4 w 54"/>
              <a:gd name="T47" fmla="*/ 27 h 38"/>
              <a:gd name="T48" fmla="*/ 3 w 54"/>
              <a:gd name="T49" fmla="*/ 22 h 38"/>
              <a:gd name="T50" fmla="*/ 2 w 54"/>
              <a:gd name="T51" fmla="*/ 18 h 38"/>
              <a:gd name="T52" fmla="*/ 6 w 54"/>
              <a:gd name="T53" fmla="*/ 17 h 38"/>
              <a:gd name="T54" fmla="*/ 10 w 54"/>
              <a:gd name="T55" fmla="*/ 16 h 38"/>
              <a:gd name="T56" fmla="*/ 12 w 54"/>
              <a:gd name="T57" fmla="*/ 15 h 38"/>
              <a:gd name="T58" fmla="*/ 14 w 54"/>
              <a:gd name="T59" fmla="*/ 13 h 38"/>
              <a:gd name="T60" fmla="*/ 15 w 54"/>
              <a:gd name="T61" fmla="*/ 10 h 38"/>
              <a:gd name="T62" fmla="*/ 18 w 54"/>
              <a:gd name="T63" fmla="*/ 8 h 38"/>
              <a:gd name="T64" fmla="*/ 20 w 54"/>
              <a:gd name="T65" fmla="*/ 7 h 38"/>
              <a:gd name="T66" fmla="*/ 20 w 54"/>
              <a:gd name="T67" fmla="*/ 4 h 38"/>
              <a:gd name="T68" fmla="*/ 24 w 54"/>
              <a:gd name="T69" fmla="*/ 2 h 38"/>
              <a:gd name="T70" fmla="*/ 27 w 54"/>
              <a:gd name="T71" fmla="*/ 0 h 38"/>
              <a:gd name="T72" fmla="*/ 29 w 54"/>
              <a:gd name="T73" fmla="*/ 0 h 38"/>
              <a:gd name="T74" fmla="*/ 31 w 54"/>
              <a:gd name="T75" fmla="*/ 0 h 38"/>
              <a:gd name="T76" fmla="*/ 33 w 54"/>
              <a:gd name="T77" fmla="*/ 1 h 38"/>
              <a:gd name="T78" fmla="*/ 35 w 54"/>
              <a:gd name="T79" fmla="*/ 1 h 38"/>
              <a:gd name="T80" fmla="*/ 36 w 54"/>
              <a:gd name="T81" fmla="*/ 3 h 38"/>
              <a:gd name="T82" fmla="*/ 39 w 54"/>
              <a:gd name="T83" fmla="*/ 2 h 38"/>
              <a:gd name="T84" fmla="*/ 41 w 54"/>
              <a:gd name="T85" fmla="*/ 2 h 38"/>
              <a:gd name="T86" fmla="*/ 44 w 54"/>
              <a:gd name="T87" fmla="*/ 4 h 38"/>
              <a:gd name="T88" fmla="*/ 45 w 54"/>
              <a:gd name="T89" fmla="*/ 7 h 38"/>
              <a:gd name="T90" fmla="*/ 44 w 54"/>
              <a:gd name="T91" fmla="*/ 9 h 38"/>
              <a:gd name="T92" fmla="*/ 44 w 54"/>
              <a:gd name="T93" fmla="*/ 11 h 38"/>
              <a:gd name="T94" fmla="*/ 46 w 54"/>
              <a:gd name="T95" fmla="*/ 13 h 38"/>
              <a:gd name="T96" fmla="*/ 49 w 54"/>
              <a:gd name="T97" fmla="*/ 16 h 38"/>
              <a:gd name="T98" fmla="*/ 50 w 54"/>
              <a:gd name="T99" fmla="*/ 18 h 38"/>
              <a:gd name="T100" fmla="*/ 52 w 54"/>
              <a:gd name="T101" fmla="*/ 19 h 38"/>
              <a:gd name="T102" fmla="*/ 54 w 54"/>
              <a:gd name="T103" fmla="*/ 22 h 38"/>
              <a:gd name="T104" fmla="*/ 52 w 54"/>
              <a:gd name="T105" fmla="*/ 24 h 38"/>
              <a:gd name="T106" fmla="*/ 48 w 54"/>
              <a:gd name="T107" fmla="*/ 23 h 38"/>
              <a:gd name="T108" fmla="*/ 47 w 54"/>
              <a:gd name="T109" fmla="*/ 25 h 38"/>
              <a:gd name="T110" fmla="*/ 48 w 54"/>
              <a:gd name="T111" fmla="*/ 28 h 38"/>
              <a:gd name="T112" fmla="*/ 49 w 54"/>
              <a:gd name="T113" fmla="*/ 3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4" h="38">
                <a:moveTo>
                  <a:pt x="49" y="32"/>
                </a:move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6" y="32"/>
                  <a:pt x="46" y="32"/>
                  <a:pt x="46" y="32"/>
                </a:cubicBezTo>
                <a:cubicBezTo>
                  <a:pt x="45" y="32"/>
                  <a:pt x="45" y="32"/>
                  <a:pt x="45" y="32"/>
                </a:cubicBezTo>
                <a:cubicBezTo>
                  <a:pt x="44" y="32"/>
                  <a:pt x="44" y="32"/>
                  <a:pt x="44" y="32"/>
                </a:cubicBezTo>
                <a:cubicBezTo>
                  <a:pt x="44" y="33"/>
                  <a:pt x="44" y="33"/>
                  <a:pt x="44" y="33"/>
                </a:cubicBezTo>
                <a:cubicBezTo>
                  <a:pt x="43" y="34"/>
                  <a:pt x="43" y="34"/>
                  <a:pt x="43" y="34"/>
                </a:cubicBezTo>
                <a:cubicBezTo>
                  <a:pt x="43" y="35"/>
                  <a:pt x="43" y="35"/>
                  <a:pt x="43" y="35"/>
                </a:cubicBezTo>
                <a:cubicBezTo>
                  <a:pt x="42" y="36"/>
                  <a:pt x="42" y="36"/>
                  <a:pt x="42" y="36"/>
                </a:cubicBezTo>
                <a:cubicBezTo>
                  <a:pt x="42" y="36"/>
                  <a:pt x="42" y="36"/>
                  <a:pt x="42" y="36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8"/>
                  <a:pt x="42" y="38"/>
                  <a:pt x="42" y="38"/>
                </a:cubicBezTo>
                <a:cubicBezTo>
                  <a:pt x="42" y="38"/>
                  <a:pt x="42" y="38"/>
                  <a:pt x="42" y="38"/>
                </a:cubicBezTo>
                <a:cubicBezTo>
                  <a:pt x="41" y="38"/>
                  <a:pt x="41" y="38"/>
                  <a:pt x="41" y="38"/>
                </a:cubicBezTo>
                <a:cubicBezTo>
                  <a:pt x="41" y="37"/>
                  <a:pt x="41" y="37"/>
                  <a:pt x="41" y="37"/>
                </a:cubicBezTo>
                <a:cubicBezTo>
                  <a:pt x="40" y="36"/>
                  <a:pt x="40" y="36"/>
                  <a:pt x="40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8" y="37"/>
                  <a:pt x="38" y="37"/>
                  <a:pt x="38" y="37"/>
                </a:cubicBezTo>
                <a:cubicBezTo>
                  <a:pt x="37" y="37"/>
                  <a:pt x="37" y="37"/>
                  <a:pt x="37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6"/>
                  <a:pt x="35" y="36"/>
                  <a:pt x="35" y="36"/>
                </a:cubicBezTo>
                <a:cubicBezTo>
                  <a:pt x="34" y="36"/>
                  <a:pt x="34" y="36"/>
                  <a:pt x="34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2" y="37"/>
                  <a:pt x="32" y="37"/>
                  <a:pt x="32" y="37"/>
                </a:cubicBezTo>
                <a:cubicBezTo>
                  <a:pt x="31" y="36"/>
                  <a:pt x="31" y="36"/>
                  <a:pt x="31" y="36"/>
                </a:cubicBezTo>
                <a:cubicBezTo>
                  <a:pt x="29" y="36"/>
                  <a:pt x="29" y="36"/>
                  <a:pt x="29" y="36"/>
                </a:cubicBezTo>
                <a:cubicBezTo>
                  <a:pt x="28" y="35"/>
                  <a:pt x="28" y="35"/>
                  <a:pt x="28" y="35"/>
                </a:cubicBezTo>
                <a:cubicBezTo>
                  <a:pt x="27" y="36"/>
                  <a:pt x="27" y="36"/>
                  <a:pt x="27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5" y="36"/>
                  <a:pt x="25" y="36"/>
                  <a:pt x="25" y="36"/>
                </a:cubicBezTo>
                <a:cubicBezTo>
                  <a:pt x="25" y="36"/>
                  <a:pt x="24" y="35"/>
                  <a:pt x="23" y="35"/>
                </a:cubicBezTo>
                <a:cubicBezTo>
                  <a:pt x="23" y="35"/>
                  <a:pt x="22" y="35"/>
                  <a:pt x="22" y="35"/>
                </a:cubicBezTo>
                <a:cubicBezTo>
                  <a:pt x="21" y="35"/>
                  <a:pt x="21" y="35"/>
                  <a:pt x="21" y="35"/>
                </a:cubicBezTo>
                <a:cubicBezTo>
                  <a:pt x="20" y="34"/>
                  <a:pt x="20" y="34"/>
                  <a:pt x="20" y="34"/>
                </a:cubicBezTo>
                <a:cubicBezTo>
                  <a:pt x="20" y="34"/>
                  <a:pt x="20" y="34"/>
                  <a:pt x="19" y="34"/>
                </a:cubicBezTo>
                <a:cubicBezTo>
                  <a:pt x="19" y="34"/>
                  <a:pt x="18" y="34"/>
                  <a:pt x="18" y="34"/>
                </a:cubicBezTo>
                <a:cubicBezTo>
                  <a:pt x="17" y="34"/>
                  <a:pt x="17" y="34"/>
                  <a:pt x="17" y="34"/>
                </a:cubicBezTo>
                <a:cubicBezTo>
                  <a:pt x="16" y="33"/>
                  <a:pt x="16" y="33"/>
                  <a:pt x="16" y="33"/>
                </a:cubicBezTo>
                <a:cubicBezTo>
                  <a:pt x="15" y="33"/>
                  <a:pt x="15" y="33"/>
                  <a:pt x="15" y="33"/>
                </a:cubicBezTo>
                <a:cubicBezTo>
                  <a:pt x="12" y="33"/>
                  <a:pt x="12" y="33"/>
                  <a:pt x="12" y="33"/>
                </a:cubicBezTo>
                <a:cubicBezTo>
                  <a:pt x="10" y="33"/>
                  <a:pt x="10" y="33"/>
                  <a:pt x="10" y="33"/>
                </a:cubicBezTo>
                <a:cubicBezTo>
                  <a:pt x="9" y="33"/>
                  <a:pt x="9" y="33"/>
                  <a:pt x="9" y="33"/>
                </a:cubicBezTo>
                <a:cubicBezTo>
                  <a:pt x="9" y="33"/>
                  <a:pt x="9" y="33"/>
                  <a:pt x="9" y="33"/>
                </a:cubicBezTo>
                <a:cubicBezTo>
                  <a:pt x="8" y="34"/>
                  <a:pt x="8" y="34"/>
                  <a:pt x="8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6" y="34"/>
                  <a:pt x="6" y="34"/>
                  <a:pt x="6" y="34"/>
                </a:cubicBezTo>
                <a:cubicBezTo>
                  <a:pt x="6" y="34"/>
                  <a:pt x="6" y="34"/>
                  <a:pt x="6" y="34"/>
                </a:cubicBezTo>
                <a:cubicBezTo>
                  <a:pt x="6" y="34"/>
                  <a:pt x="5" y="34"/>
                  <a:pt x="5" y="34"/>
                </a:cubicBezTo>
                <a:cubicBezTo>
                  <a:pt x="5" y="34"/>
                  <a:pt x="5" y="34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3" y="35"/>
                  <a:pt x="3" y="35"/>
                  <a:pt x="3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2"/>
                  <a:pt x="2" y="32"/>
                  <a:pt x="2" y="32"/>
                </a:cubicBezTo>
                <a:cubicBezTo>
                  <a:pt x="2" y="32"/>
                  <a:pt x="2" y="32"/>
                  <a:pt x="2" y="32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29"/>
                  <a:pt x="0" y="29"/>
                  <a:pt x="0" y="29"/>
                </a:cubicBezTo>
                <a:cubicBezTo>
                  <a:pt x="1" y="28"/>
                  <a:pt x="1" y="28"/>
                  <a:pt x="1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22"/>
                  <a:pt x="3" y="22"/>
                  <a:pt x="3" y="22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8"/>
                  <a:pt x="2" y="18"/>
                  <a:pt x="2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6" y="17"/>
                  <a:pt x="6" y="17"/>
                  <a:pt x="6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10" y="16"/>
                  <a:pt x="10" y="16"/>
                  <a:pt x="10" y="16"/>
                </a:cubicBezTo>
                <a:cubicBezTo>
                  <a:pt x="10" y="15"/>
                  <a:pt x="10" y="15"/>
                  <a:pt x="10" y="15"/>
                </a:cubicBezTo>
                <a:cubicBezTo>
                  <a:pt x="11" y="15"/>
                  <a:pt x="11" y="15"/>
                  <a:pt x="11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4"/>
                  <a:pt x="14" y="13"/>
                  <a:pt x="14" y="13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1"/>
                  <a:pt x="14" y="11"/>
                  <a:pt x="14" y="11"/>
                </a:cubicBezTo>
                <a:cubicBezTo>
                  <a:pt x="15" y="10"/>
                  <a:pt x="15" y="10"/>
                  <a:pt x="15" y="10"/>
                </a:cubicBezTo>
                <a:cubicBezTo>
                  <a:pt x="16" y="9"/>
                  <a:pt x="16" y="9"/>
                  <a:pt x="16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7"/>
                  <a:pt x="18" y="7"/>
                  <a:pt x="18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20" y="7"/>
                  <a:pt x="20" y="7"/>
                </a:cubicBezTo>
                <a:cubicBezTo>
                  <a:pt x="20" y="6"/>
                  <a:pt x="19" y="6"/>
                  <a:pt x="19" y="6"/>
                </a:cubicBezTo>
                <a:cubicBezTo>
                  <a:pt x="19" y="4"/>
                  <a:pt x="19" y="4"/>
                  <a:pt x="19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1" y="2"/>
                  <a:pt x="22" y="2"/>
                </a:cubicBezTo>
                <a:cubicBezTo>
                  <a:pt x="23" y="2"/>
                  <a:pt x="23" y="2"/>
                  <a:pt x="24" y="2"/>
                </a:cubicBezTo>
                <a:cubicBezTo>
                  <a:pt x="24" y="2"/>
                  <a:pt x="25" y="2"/>
                  <a:pt x="25" y="2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2" y="1"/>
                  <a:pt x="32" y="1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3" y="1"/>
                  <a:pt x="33" y="1"/>
                  <a:pt x="33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3"/>
                  <a:pt x="35" y="3"/>
                  <a:pt x="35" y="3"/>
                </a:cubicBezTo>
                <a:cubicBezTo>
                  <a:pt x="35" y="3"/>
                  <a:pt x="35" y="3"/>
                  <a:pt x="36" y="3"/>
                </a:cubicBezTo>
                <a:cubicBezTo>
                  <a:pt x="36" y="3"/>
                  <a:pt x="37" y="3"/>
                  <a:pt x="37" y="3"/>
                </a:cubicBezTo>
                <a:cubicBezTo>
                  <a:pt x="38" y="2"/>
                  <a:pt x="38" y="2"/>
                  <a:pt x="38" y="2"/>
                </a:cubicBezTo>
                <a:cubicBezTo>
                  <a:pt x="39" y="2"/>
                  <a:pt x="39" y="2"/>
                  <a:pt x="39" y="2"/>
                </a:cubicBezTo>
                <a:cubicBezTo>
                  <a:pt x="40" y="2"/>
                  <a:pt x="40" y="2"/>
                  <a:pt x="40" y="2"/>
                </a:cubicBezTo>
                <a:cubicBezTo>
                  <a:pt x="40" y="2"/>
                  <a:pt x="40" y="2"/>
                  <a:pt x="40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3" y="3"/>
                  <a:pt x="43" y="3"/>
                  <a:pt x="43" y="3"/>
                </a:cubicBezTo>
                <a:cubicBezTo>
                  <a:pt x="43" y="3"/>
                  <a:pt x="43" y="3"/>
                  <a:pt x="43" y="3"/>
                </a:cubicBezTo>
                <a:cubicBezTo>
                  <a:pt x="44" y="4"/>
                  <a:pt x="44" y="4"/>
                  <a:pt x="44" y="4"/>
                </a:cubicBezTo>
                <a:cubicBezTo>
                  <a:pt x="44" y="6"/>
                  <a:pt x="44" y="6"/>
                  <a:pt x="44" y="6"/>
                </a:cubicBezTo>
                <a:cubicBezTo>
                  <a:pt x="44" y="7"/>
                  <a:pt x="44" y="7"/>
                  <a:pt x="44" y="7"/>
                </a:cubicBezTo>
                <a:cubicBezTo>
                  <a:pt x="45" y="7"/>
                  <a:pt x="45" y="7"/>
                  <a:pt x="45" y="7"/>
                </a:cubicBezTo>
                <a:cubicBezTo>
                  <a:pt x="45" y="8"/>
                  <a:pt x="45" y="8"/>
                  <a:pt x="45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4" y="9"/>
                  <a:pt x="44" y="9"/>
                  <a:pt x="44" y="9"/>
                </a:cubicBezTo>
                <a:cubicBezTo>
                  <a:pt x="44" y="9"/>
                  <a:pt x="44" y="9"/>
                  <a:pt x="44" y="9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1"/>
                  <a:pt x="44" y="11"/>
                  <a:pt x="44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6" y="12"/>
                  <a:pt x="46" y="12"/>
                  <a:pt x="46" y="12"/>
                </a:cubicBezTo>
                <a:cubicBezTo>
                  <a:pt x="46" y="13"/>
                  <a:pt x="46" y="13"/>
                  <a:pt x="46" y="13"/>
                </a:cubicBezTo>
                <a:cubicBezTo>
                  <a:pt x="47" y="14"/>
                  <a:pt x="47" y="14"/>
                  <a:pt x="47" y="14"/>
                </a:cubicBezTo>
                <a:cubicBezTo>
                  <a:pt x="48" y="15"/>
                  <a:pt x="48" y="15"/>
                  <a:pt x="48" y="15"/>
                </a:cubicBezTo>
                <a:cubicBezTo>
                  <a:pt x="49" y="16"/>
                  <a:pt x="49" y="16"/>
                  <a:pt x="49" y="16"/>
                </a:cubicBezTo>
                <a:cubicBezTo>
                  <a:pt x="50" y="16"/>
                  <a:pt x="50" y="16"/>
                  <a:pt x="50" y="16"/>
                </a:cubicBezTo>
                <a:cubicBezTo>
                  <a:pt x="50" y="17"/>
                  <a:pt x="50" y="17"/>
                  <a:pt x="50" y="17"/>
                </a:cubicBezTo>
                <a:cubicBezTo>
                  <a:pt x="50" y="18"/>
                  <a:pt x="50" y="18"/>
                  <a:pt x="50" y="18"/>
                </a:cubicBezTo>
                <a:cubicBezTo>
                  <a:pt x="50" y="18"/>
                  <a:pt x="50" y="18"/>
                  <a:pt x="50" y="18"/>
                </a:cubicBezTo>
                <a:cubicBezTo>
                  <a:pt x="51" y="18"/>
                  <a:pt x="51" y="18"/>
                  <a:pt x="51" y="18"/>
                </a:cubicBezTo>
                <a:cubicBezTo>
                  <a:pt x="52" y="19"/>
                  <a:pt x="52" y="19"/>
                  <a:pt x="52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2"/>
                  <a:pt x="54" y="22"/>
                  <a:pt x="54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53" y="23"/>
                  <a:pt x="53" y="23"/>
                  <a:pt x="53" y="23"/>
                </a:cubicBezTo>
                <a:cubicBezTo>
                  <a:pt x="52" y="24"/>
                  <a:pt x="52" y="24"/>
                  <a:pt x="52" y="24"/>
                </a:cubicBezTo>
                <a:cubicBezTo>
                  <a:pt x="51" y="24"/>
                  <a:pt x="51" y="24"/>
                  <a:pt x="51" y="24"/>
                </a:cubicBezTo>
                <a:cubicBezTo>
                  <a:pt x="50" y="23"/>
                  <a:pt x="50" y="23"/>
                  <a:pt x="50" y="23"/>
                </a:cubicBezTo>
                <a:cubicBezTo>
                  <a:pt x="48" y="23"/>
                  <a:pt x="48" y="23"/>
                  <a:pt x="48" y="23"/>
                </a:cubicBezTo>
                <a:cubicBezTo>
                  <a:pt x="47" y="23"/>
                  <a:pt x="47" y="23"/>
                  <a:pt x="47" y="23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5"/>
                  <a:pt x="47" y="25"/>
                  <a:pt x="47" y="25"/>
                </a:cubicBezTo>
                <a:cubicBezTo>
                  <a:pt x="48" y="26"/>
                  <a:pt x="48" y="26"/>
                  <a:pt x="48" y="26"/>
                </a:cubicBezTo>
                <a:cubicBezTo>
                  <a:pt x="48" y="27"/>
                  <a:pt x="48" y="27"/>
                  <a:pt x="48" y="27"/>
                </a:cubicBezTo>
                <a:cubicBezTo>
                  <a:pt x="48" y="28"/>
                  <a:pt x="48" y="28"/>
                  <a:pt x="48" y="28"/>
                </a:cubicBezTo>
                <a:cubicBezTo>
                  <a:pt x="48" y="29"/>
                  <a:pt x="48" y="29"/>
                  <a:pt x="48" y="29"/>
                </a:cubicBezTo>
                <a:cubicBezTo>
                  <a:pt x="49" y="30"/>
                  <a:pt x="49" y="30"/>
                  <a:pt x="49" y="30"/>
                </a:cubicBezTo>
                <a:cubicBezTo>
                  <a:pt x="49" y="30"/>
                  <a:pt x="49" y="30"/>
                  <a:pt x="49" y="30"/>
                </a:cubicBezTo>
                <a:cubicBezTo>
                  <a:pt x="49" y="31"/>
                  <a:pt x="49" y="31"/>
                  <a:pt x="49" y="31"/>
                </a:cubicBezTo>
                <a:lnTo>
                  <a:pt x="49" y="32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43" name="Freeform 169">
            <a:extLst>
              <a:ext uri="{FF2B5EF4-FFF2-40B4-BE49-F238E27FC236}">
                <a16:creationId xmlns:a16="http://schemas.microsoft.com/office/drawing/2014/main" id="{769FF40B-5D16-4826-963A-EC95BF3AD0CA}"/>
              </a:ext>
            </a:extLst>
          </p:cNvPr>
          <p:cNvSpPr>
            <a:spLocks/>
          </p:cNvSpPr>
          <p:nvPr userDrawn="1"/>
        </p:nvSpPr>
        <p:spPr bwMode="auto">
          <a:xfrm>
            <a:off x="4726783" y="2347913"/>
            <a:ext cx="213122" cy="141288"/>
          </a:xfrm>
          <a:custGeom>
            <a:avLst/>
            <a:gdLst>
              <a:gd name="T0" fmla="*/ 1 w 42"/>
              <a:gd name="T1" fmla="*/ 15 h 20"/>
              <a:gd name="T2" fmla="*/ 2 w 42"/>
              <a:gd name="T3" fmla="*/ 15 h 20"/>
              <a:gd name="T4" fmla="*/ 4 w 42"/>
              <a:gd name="T5" fmla="*/ 14 h 20"/>
              <a:gd name="T6" fmla="*/ 7 w 42"/>
              <a:gd name="T7" fmla="*/ 14 h 20"/>
              <a:gd name="T8" fmla="*/ 9 w 42"/>
              <a:gd name="T9" fmla="*/ 14 h 20"/>
              <a:gd name="T10" fmla="*/ 12 w 42"/>
              <a:gd name="T11" fmla="*/ 14 h 20"/>
              <a:gd name="T12" fmla="*/ 14 w 42"/>
              <a:gd name="T13" fmla="*/ 14 h 20"/>
              <a:gd name="T14" fmla="*/ 17 w 42"/>
              <a:gd name="T15" fmla="*/ 14 h 20"/>
              <a:gd name="T16" fmla="*/ 20 w 42"/>
              <a:gd name="T17" fmla="*/ 14 h 20"/>
              <a:gd name="T18" fmla="*/ 22 w 42"/>
              <a:gd name="T19" fmla="*/ 13 h 20"/>
              <a:gd name="T20" fmla="*/ 23 w 42"/>
              <a:gd name="T21" fmla="*/ 14 h 20"/>
              <a:gd name="T22" fmla="*/ 24 w 42"/>
              <a:gd name="T23" fmla="*/ 15 h 20"/>
              <a:gd name="T24" fmla="*/ 26 w 42"/>
              <a:gd name="T25" fmla="*/ 16 h 20"/>
              <a:gd name="T26" fmla="*/ 28 w 42"/>
              <a:gd name="T27" fmla="*/ 16 h 20"/>
              <a:gd name="T28" fmla="*/ 30 w 42"/>
              <a:gd name="T29" fmla="*/ 18 h 20"/>
              <a:gd name="T30" fmla="*/ 31 w 42"/>
              <a:gd name="T31" fmla="*/ 19 h 20"/>
              <a:gd name="T32" fmla="*/ 35 w 42"/>
              <a:gd name="T33" fmla="*/ 18 h 20"/>
              <a:gd name="T34" fmla="*/ 39 w 42"/>
              <a:gd name="T35" fmla="*/ 17 h 20"/>
              <a:gd name="T36" fmla="*/ 41 w 42"/>
              <a:gd name="T37" fmla="*/ 16 h 20"/>
              <a:gd name="T38" fmla="*/ 42 w 42"/>
              <a:gd name="T39" fmla="*/ 14 h 20"/>
              <a:gd name="T40" fmla="*/ 41 w 42"/>
              <a:gd name="T41" fmla="*/ 12 h 20"/>
              <a:gd name="T42" fmla="*/ 40 w 42"/>
              <a:gd name="T43" fmla="*/ 11 h 20"/>
              <a:gd name="T44" fmla="*/ 39 w 42"/>
              <a:gd name="T45" fmla="*/ 10 h 20"/>
              <a:gd name="T46" fmla="*/ 39 w 42"/>
              <a:gd name="T47" fmla="*/ 8 h 20"/>
              <a:gd name="T48" fmla="*/ 39 w 42"/>
              <a:gd name="T49" fmla="*/ 5 h 20"/>
              <a:gd name="T50" fmla="*/ 36 w 42"/>
              <a:gd name="T51" fmla="*/ 4 h 20"/>
              <a:gd name="T52" fmla="*/ 33 w 42"/>
              <a:gd name="T53" fmla="*/ 4 h 20"/>
              <a:gd name="T54" fmla="*/ 30 w 42"/>
              <a:gd name="T55" fmla="*/ 2 h 20"/>
              <a:gd name="T56" fmla="*/ 26 w 42"/>
              <a:gd name="T57" fmla="*/ 0 h 20"/>
              <a:gd name="T58" fmla="*/ 22 w 42"/>
              <a:gd name="T59" fmla="*/ 0 h 20"/>
              <a:gd name="T60" fmla="*/ 20 w 42"/>
              <a:gd name="T61" fmla="*/ 1 h 20"/>
              <a:gd name="T62" fmla="*/ 19 w 42"/>
              <a:gd name="T63" fmla="*/ 3 h 20"/>
              <a:gd name="T64" fmla="*/ 20 w 42"/>
              <a:gd name="T65" fmla="*/ 6 h 20"/>
              <a:gd name="T66" fmla="*/ 18 w 42"/>
              <a:gd name="T67" fmla="*/ 7 h 20"/>
              <a:gd name="T68" fmla="*/ 16 w 42"/>
              <a:gd name="T69" fmla="*/ 8 h 20"/>
              <a:gd name="T70" fmla="*/ 14 w 42"/>
              <a:gd name="T71" fmla="*/ 8 h 20"/>
              <a:gd name="T72" fmla="*/ 12 w 42"/>
              <a:gd name="T73" fmla="*/ 6 h 20"/>
              <a:gd name="T74" fmla="*/ 10 w 42"/>
              <a:gd name="T75" fmla="*/ 4 h 20"/>
              <a:gd name="T76" fmla="*/ 9 w 42"/>
              <a:gd name="T77" fmla="*/ 3 h 20"/>
              <a:gd name="T78" fmla="*/ 7 w 42"/>
              <a:gd name="T79" fmla="*/ 2 h 20"/>
              <a:gd name="T80" fmla="*/ 5 w 42"/>
              <a:gd name="T81" fmla="*/ 3 h 20"/>
              <a:gd name="T82" fmla="*/ 3 w 42"/>
              <a:gd name="T83" fmla="*/ 4 h 20"/>
              <a:gd name="T84" fmla="*/ 2 w 42"/>
              <a:gd name="T85" fmla="*/ 6 h 20"/>
              <a:gd name="T86" fmla="*/ 2 w 42"/>
              <a:gd name="T87" fmla="*/ 8 h 20"/>
              <a:gd name="T88" fmla="*/ 0 w 42"/>
              <a:gd name="T89" fmla="*/ 10 h 20"/>
              <a:gd name="T90" fmla="*/ 0 w 42"/>
              <a:gd name="T91" fmla="*/ 12 h 20"/>
              <a:gd name="T92" fmla="*/ 0 w 42"/>
              <a:gd name="T93" fmla="*/ 15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2" h="20"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6" y="14"/>
                  <a:pt x="16" y="14"/>
                  <a:pt x="16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9" y="14"/>
                  <a:pt x="19" y="14"/>
                  <a:pt x="19" y="14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4"/>
                  <a:pt x="20" y="14"/>
                  <a:pt x="20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3"/>
                  <a:pt x="22" y="13"/>
                  <a:pt x="22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4"/>
                  <a:pt x="23" y="14"/>
                  <a:pt x="23" y="14"/>
                </a:cubicBezTo>
                <a:cubicBezTo>
                  <a:pt x="23" y="14"/>
                  <a:pt x="23" y="14"/>
                  <a:pt x="23" y="14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6" y="16"/>
                  <a:pt x="26" y="16"/>
                  <a:pt x="26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17"/>
                  <a:pt x="29" y="17"/>
                  <a:pt x="29" y="17"/>
                </a:cubicBezTo>
                <a:cubicBezTo>
                  <a:pt x="30" y="18"/>
                  <a:pt x="30" y="18"/>
                  <a:pt x="30" y="18"/>
                </a:cubicBezTo>
                <a:cubicBezTo>
                  <a:pt x="30" y="18"/>
                  <a:pt x="30" y="18"/>
                  <a:pt x="30" y="18"/>
                </a:cubicBezTo>
                <a:cubicBezTo>
                  <a:pt x="31" y="19"/>
                  <a:pt x="31" y="19"/>
                  <a:pt x="31" y="19"/>
                </a:cubicBezTo>
                <a:cubicBezTo>
                  <a:pt x="31" y="19"/>
                  <a:pt x="31" y="19"/>
                  <a:pt x="31" y="19"/>
                </a:cubicBezTo>
                <a:cubicBezTo>
                  <a:pt x="33" y="20"/>
                  <a:pt x="33" y="20"/>
                  <a:pt x="33" y="20"/>
                </a:cubicBezTo>
                <a:cubicBezTo>
                  <a:pt x="33" y="19"/>
                  <a:pt x="33" y="19"/>
                  <a:pt x="33" y="19"/>
                </a:cubicBezTo>
                <a:cubicBezTo>
                  <a:pt x="33" y="19"/>
                  <a:pt x="34" y="18"/>
                  <a:pt x="35" y="18"/>
                </a:cubicBezTo>
                <a:cubicBezTo>
                  <a:pt x="36" y="18"/>
                  <a:pt x="36" y="18"/>
                  <a:pt x="37" y="18"/>
                </a:cubicBezTo>
                <a:cubicBezTo>
                  <a:pt x="37" y="18"/>
                  <a:pt x="38" y="18"/>
                  <a:pt x="38" y="18"/>
                </a:cubicBezTo>
                <a:cubicBezTo>
                  <a:pt x="39" y="17"/>
                  <a:pt x="39" y="17"/>
                  <a:pt x="39" y="17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6"/>
                  <a:pt x="40" y="16"/>
                  <a:pt x="40" y="16"/>
                </a:cubicBezTo>
                <a:cubicBezTo>
                  <a:pt x="41" y="16"/>
                  <a:pt x="41" y="16"/>
                  <a:pt x="41" y="16"/>
                </a:cubicBezTo>
                <a:cubicBezTo>
                  <a:pt x="42" y="16"/>
                  <a:pt x="42" y="16"/>
                  <a:pt x="42" y="16"/>
                </a:cubicBezTo>
                <a:cubicBezTo>
                  <a:pt x="42" y="15"/>
                  <a:pt x="42" y="15"/>
                  <a:pt x="42" y="15"/>
                </a:cubicBezTo>
                <a:cubicBezTo>
                  <a:pt x="42" y="14"/>
                  <a:pt x="42" y="14"/>
                  <a:pt x="42" y="14"/>
                </a:cubicBezTo>
                <a:cubicBezTo>
                  <a:pt x="42" y="13"/>
                  <a:pt x="42" y="13"/>
                  <a:pt x="42" y="13"/>
                </a:cubicBezTo>
                <a:cubicBezTo>
                  <a:pt x="41" y="13"/>
                  <a:pt x="41" y="13"/>
                  <a:pt x="41" y="13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0" y="11"/>
                  <a:pt x="40" y="11"/>
                  <a:pt x="40" y="11"/>
                </a:cubicBezTo>
                <a:cubicBezTo>
                  <a:pt x="40" y="11"/>
                  <a:pt x="40" y="11"/>
                  <a:pt x="40" y="11"/>
                </a:cubicBezTo>
                <a:cubicBezTo>
                  <a:pt x="40" y="10"/>
                  <a:pt x="40" y="10"/>
                  <a:pt x="40" y="10"/>
                </a:cubicBezTo>
                <a:cubicBezTo>
                  <a:pt x="39" y="10"/>
                  <a:pt x="39" y="10"/>
                  <a:pt x="39" y="10"/>
                </a:cubicBezTo>
                <a:cubicBezTo>
                  <a:pt x="39" y="10"/>
                  <a:pt x="39" y="10"/>
                  <a:pt x="39" y="10"/>
                </a:cubicBezTo>
                <a:cubicBezTo>
                  <a:pt x="39" y="10"/>
                  <a:pt x="38" y="10"/>
                  <a:pt x="39" y="9"/>
                </a:cubicBezTo>
                <a:cubicBezTo>
                  <a:pt x="39" y="9"/>
                  <a:pt x="39" y="9"/>
                  <a:pt x="39" y="9"/>
                </a:cubicBezTo>
                <a:cubicBezTo>
                  <a:pt x="39" y="9"/>
                  <a:pt x="39" y="8"/>
                  <a:pt x="39" y="8"/>
                </a:cubicBezTo>
                <a:cubicBezTo>
                  <a:pt x="39" y="8"/>
                  <a:pt x="39" y="7"/>
                  <a:pt x="39" y="7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5"/>
                  <a:pt x="39" y="5"/>
                  <a:pt x="39" y="5"/>
                </a:cubicBezTo>
                <a:cubicBezTo>
                  <a:pt x="38" y="4"/>
                  <a:pt x="38" y="4"/>
                  <a:pt x="38" y="4"/>
                </a:cubicBezTo>
                <a:cubicBezTo>
                  <a:pt x="37" y="4"/>
                  <a:pt x="37" y="4"/>
                  <a:pt x="37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3" y="4"/>
                  <a:pt x="33" y="4"/>
                  <a:pt x="33" y="4"/>
                </a:cubicBezTo>
                <a:cubicBezTo>
                  <a:pt x="32" y="4"/>
                  <a:pt x="32" y="4"/>
                  <a:pt x="32" y="4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2"/>
                  <a:pt x="30" y="2"/>
                  <a:pt x="30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7" y="1"/>
                  <a:pt x="27" y="1"/>
                  <a:pt x="27" y="1"/>
                </a:cubicBez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0" y="1"/>
                  <a:pt x="20" y="1"/>
                  <a:pt x="20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3"/>
                  <a:pt x="19" y="3"/>
                  <a:pt x="19" y="3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7"/>
                  <a:pt x="19" y="7"/>
                  <a:pt x="19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8"/>
                  <a:pt x="18" y="8"/>
                  <a:pt x="18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ubicBezTo>
                  <a:pt x="13" y="8"/>
                  <a:pt x="13" y="7"/>
                  <a:pt x="13" y="7"/>
                </a:cubicBezTo>
                <a:cubicBezTo>
                  <a:pt x="13" y="6"/>
                  <a:pt x="13" y="6"/>
                  <a:pt x="13" y="6"/>
                </a:cubicBezTo>
                <a:cubicBezTo>
                  <a:pt x="12" y="6"/>
                  <a:pt x="12" y="6"/>
                  <a:pt x="12" y="6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1" y="5"/>
                  <a:pt x="11" y="5"/>
                </a:cubicBezTo>
                <a:cubicBezTo>
                  <a:pt x="11" y="5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4" y="4"/>
                  <a:pt x="3" y="5"/>
                </a:cubicBezTo>
                <a:cubicBezTo>
                  <a:pt x="2" y="5"/>
                  <a:pt x="3" y="6"/>
                  <a:pt x="3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8"/>
                  <a:pt x="2" y="8"/>
                  <a:pt x="2" y="8"/>
                </a:cubicBezTo>
                <a:cubicBezTo>
                  <a:pt x="1" y="9"/>
                  <a:pt x="1" y="9"/>
                  <a:pt x="1" y="9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44" name="Freeform 170">
            <a:extLst>
              <a:ext uri="{FF2B5EF4-FFF2-40B4-BE49-F238E27FC236}">
                <a16:creationId xmlns:a16="http://schemas.microsoft.com/office/drawing/2014/main" id="{D27502F8-1BDA-415B-8EB4-775964AAB01D}"/>
              </a:ext>
            </a:extLst>
          </p:cNvPr>
          <p:cNvSpPr>
            <a:spLocks/>
          </p:cNvSpPr>
          <p:nvPr userDrawn="1"/>
        </p:nvSpPr>
        <p:spPr bwMode="auto">
          <a:xfrm>
            <a:off x="4802983" y="2249488"/>
            <a:ext cx="136922" cy="127000"/>
          </a:xfrm>
          <a:custGeom>
            <a:avLst/>
            <a:gdLst>
              <a:gd name="T0" fmla="*/ 20 w 27"/>
              <a:gd name="T1" fmla="*/ 18 h 18"/>
              <a:gd name="T2" fmla="*/ 17 w 27"/>
              <a:gd name="T3" fmla="*/ 18 h 18"/>
              <a:gd name="T4" fmla="*/ 15 w 27"/>
              <a:gd name="T5" fmla="*/ 16 h 18"/>
              <a:gd name="T6" fmla="*/ 11 w 27"/>
              <a:gd name="T7" fmla="*/ 14 h 18"/>
              <a:gd name="T8" fmla="*/ 8 w 27"/>
              <a:gd name="T9" fmla="*/ 14 h 18"/>
              <a:gd name="T10" fmla="*/ 6 w 27"/>
              <a:gd name="T11" fmla="*/ 14 h 18"/>
              <a:gd name="T12" fmla="*/ 5 w 27"/>
              <a:gd name="T13" fmla="*/ 15 h 18"/>
              <a:gd name="T14" fmla="*/ 5 w 27"/>
              <a:gd name="T15" fmla="*/ 14 h 18"/>
              <a:gd name="T16" fmla="*/ 5 w 27"/>
              <a:gd name="T17" fmla="*/ 13 h 18"/>
              <a:gd name="T18" fmla="*/ 5 w 27"/>
              <a:gd name="T19" fmla="*/ 12 h 18"/>
              <a:gd name="T20" fmla="*/ 5 w 27"/>
              <a:gd name="T21" fmla="*/ 11 h 18"/>
              <a:gd name="T22" fmla="*/ 4 w 27"/>
              <a:gd name="T23" fmla="*/ 11 h 18"/>
              <a:gd name="T24" fmla="*/ 2 w 27"/>
              <a:gd name="T25" fmla="*/ 12 h 18"/>
              <a:gd name="T26" fmla="*/ 1 w 27"/>
              <a:gd name="T27" fmla="*/ 11 h 18"/>
              <a:gd name="T28" fmla="*/ 0 w 27"/>
              <a:gd name="T29" fmla="*/ 10 h 18"/>
              <a:gd name="T30" fmla="*/ 0 w 27"/>
              <a:gd name="T31" fmla="*/ 9 h 18"/>
              <a:gd name="T32" fmla="*/ 0 w 27"/>
              <a:gd name="T33" fmla="*/ 8 h 18"/>
              <a:gd name="T34" fmla="*/ 0 w 27"/>
              <a:gd name="T35" fmla="*/ 6 h 18"/>
              <a:gd name="T36" fmla="*/ 0 w 27"/>
              <a:gd name="T37" fmla="*/ 5 h 18"/>
              <a:gd name="T38" fmla="*/ 1 w 27"/>
              <a:gd name="T39" fmla="*/ 4 h 18"/>
              <a:gd name="T40" fmla="*/ 4 w 27"/>
              <a:gd name="T41" fmla="*/ 3 h 18"/>
              <a:gd name="T42" fmla="*/ 5 w 27"/>
              <a:gd name="T43" fmla="*/ 2 h 18"/>
              <a:gd name="T44" fmla="*/ 6 w 27"/>
              <a:gd name="T45" fmla="*/ 2 h 18"/>
              <a:gd name="T46" fmla="*/ 7 w 27"/>
              <a:gd name="T47" fmla="*/ 1 h 18"/>
              <a:gd name="T48" fmla="*/ 10 w 27"/>
              <a:gd name="T49" fmla="*/ 1 h 18"/>
              <a:gd name="T50" fmla="*/ 11 w 27"/>
              <a:gd name="T51" fmla="*/ 1 h 18"/>
              <a:gd name="T52" fmla="*/ 12 w 27"/>
              <a:gd name="T53" fmla="*/ 1 h 18"/>
              <a:gd name="T54" fmla="*/ 13 w 27"/>
              <a:gd name="T55" fmla="*/ 1 h 18"/>
              <a:gd name="T56" fmla="*/ 14 w 27"/>
              <a:gd name="T57" fmla="*/ 1 h 18"/>
              <a:gd name="T58" fmla="*/ 16 w 27"/>
              <a:gd name="T59" fmla="*/ 1 h 18"/>
              <a:gd name="T60" fmla="*/ 17 w 27"/>
              <a:gd name="T61" fmla="*/ 1 h 18"/>
              <a:gd name="T62" fmla="*/ 19 w 27"/>
              <a:gd name="T63" fmla="*/ 1 h 18"/>
              <a:gd name="T64" fmla="*/ 21 w 27"/>
              <a:gd name="T65" fmla="*/ 2 h 18"/>
              <a:gd name="T66" fmla="*/ 24 w 27"/>
              <a:gd name="T67" fmla="*/ 2 h 18"/>
              <a:gd name="T68" fmla="*/ 25 w 27"/>
              <a:gd name="T69" fmla="*/ 1 h 18"/>
              <a:gd name="T70" fmla="*/ 26 w 27"/>
              <a:gd name="T71" fmla="*/ 2 h 18"/>
              <a:gd name="T72" fmla="*/ 26 w 27"/>
              <a:gd name="T73" fmla="*/ 3 h 18"/>
              <a:gd name="T74" fmla="*/ 24 w 27"/>
              <a:gd name="T75" fmla="*/ 4 h 18"/>
              <a:gd name="T76" fmla="*/ 24 w 27"/>
              <a:gd name="T77" fmla="*/ 5 h 18"/>
              <a:gd name="T78" fmla="*/ 23 w 27"/>
              <a:gd name="T79" fmla="*/ 6 h 18"/>
              <a:gd name="T80" fmla="*/ 23 w 27"/>
              <a:gd name="T81" fmla="*/ 7 h 18"/>
              <a:gd name="T82" fmla="*/ 23 w 27"/>
              <a:gd name="T83" fmla="*/ 9 h 18"/>
              <a:gd name="T84" fmla="*/ 23 w 27"/>
              <a:gd name="T85" fmla="*/ 10 h 18"/>
              <a:gd name="T86" fmla="*/ 23 w 27"/>
              <a:gd name="T87" fmla="*/ 12 h 18"/>
              <a:gd name="T88" fmla="*/ 23 w 27"/>
              <a:gd name="T89" fmla="*/ 13 h 18"/>
              <a:gd name="T90" fmla="*/ 24 w 27"/>
              <a:gd name="T91" fmla="*/ 14 h 18"/>
              <a:gd name="T92" fmla="*/ 23 w 27"/>
              <a:gd name="T93" fmla="*/ 15 h 18"/>
              <a:gd name="T94" fmla="*/ 22 w 27"/>
              <a:gd name="T95" fmla="*/ 16 h 18"/>
              <a:gd name="T96" fmla="*/ 22 w 27"/>
              <a:gd name="T97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" h="18">
                <a:moveTo>
                  <a:pt x="22" y="18"/>
                </a:moveTo>
                <a:cubicBezTo>
                  <a:pt x="20" y="18"/>
                  <a:pt x="20" y="18"/>
                  <a:pt x="20" y="18"/>
                </a:cubicBezTo>
                <a:cubicBezTo>
                  <a:pt x="19" y="18"/>
                  <a:pt x="19" y="18"/>
                  <a:pt x="19" y="18"/>
                </a:cubicBezTo>
                <a:cubicBezTo>
                  <a:pt x="17" y="18"/>
                  <a:pt x="17" y="18"/>
                  <a:pt x="17" y="18"/>
                </a:cubicBezTo>
                <a:cubicBezTo>
                  <a:pt x="15" y="17"/>
                  <a:pt x="15" y="17"/>
                  <a:pt x="15" y="17"/>
                </a:cubicBezTo>
                <a:cubicBezTo>
                  <a:pt x="15" y="16"/>
                  <a:pt x="15" y="16"/>
                  <a:pt x="15" y="16"/>
                </a:cubicBezTo>
                <a:cubicBezTo>
                  <a:pt x="12" y="15"/>
                  <a:pt x="12" y="15"/>
                  <a:pt x="12" y="15"/>
                </a:cubicBezTo>
                <a:cubicBezTo>
                  <a:pt x="11" y="14"/>
                  <a:pt x="11" y="14"/>
                  <a:pt x="11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1" y="12"/>
                  <a:pt x="1" y="11"/>
                </a:cubicBezTo>
                <a:cubicBezTo>
                  <a:pt x="0" y="11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9"/>
                  <a:pt x="0" y="9"/>
                  <a:pt x="0" y="9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7"/>
                  <a:pt x="0" y="7"/>
                  <a:pt x="0" y="7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5"/>
                  <a:pt x="0" y="5"/>
                  <a:pt x="0" y="5"/>
                </a:cubicBezTo>
                <a:cubicBezTo>
                  <a:pt x="0" y="4"/>
                  <a:pt x="0" y="4"/>
                  <a:pt x="0" y="4"/>
                </a:cubicBezTo>
                <a:cubicBezTo>
                  <a:pt x="1" y="4"/>
                  <a:pt x="1" y="4"/>
                  <a:pt x="1" y="4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2"/>
                  <a:pt x="4" y="2"/>
                  <a:pt x="4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1"/>
                  <a:pt x="7" y="1"/>
                  <a:pt x="7" y="1"/>
                </a:cubicBezTo>
                <a:cubicBezTo>
                  <a:pt x="9" y="1"/>
                  <a:pt x="9" y="1"/>
                  <a:pt x="9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1" y="2"/>
                  <a:pt x="11" y="1"/>
                </a:cubicBezTo>
                <a:cubicBezTo>
                  <a:pt x="11" y="1"/>
                  <a:pt x="11" y="0"/>
                  <a:pt x="11" y="0"/>
                </a:cubicBezTo>
                <a:cubicBezTo>
                  <a:pt x="12" y="1"/>
                  <a:pt x="12" y="1"/>
                  <a:pt x="12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20" y="2"/>
                  <a:pt x="20" y="2"/>
                  <a:pt x="20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3" y="2"/>
                  <a:pt x="23" y="2"/>
                  <a:pt x="23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5" y="2"/>
                  <a:pt x="25" y="2"/>
                  <a:pt x="25" y="2"/>
                </a:cubicBezTo>
                <a:cubicBezTo>
                  <a:pt x="25" y="1"/>
                  <a:pt x="25" y="1"/>
                  <a:pt x="25" y="1"/>
                </a:cubicBezTo>
                <a:cubicBezTo>
                  <a:pt x="26" y="1"/>
                  <a:pt x="26" y="1"/>
                  <a:pt x="26" y="1"/>
                </a:cubicBezTo>
                <a:cubicBezTo>
                  <a:pt x="26" y="2"/>
                  <a:pt x="26" y="2"/>
                  <a:pt x="26" y="2"/>
                </a:cubicBezTo>
                <a:cubicBezTo>
                  <a:pt x="27" y="3"/>
                  <a:pt x="27" y="3"/>
                  <a:pt x="27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4" y="4"/>
                  <a:pt x="24" y="4"/>
                  <a:pt x="24" y="4"/>
                </a:cubicBezTo>
                <a:cubicBezTo>
                  <a:pt x="25" y="5"/>
                  <a:pt x="25" y="5"/>
                  <a:pt x="25" y="5"/>
                </a:cubicBezTo>
                <a:cubicBezTo>
                  <a:pt x="24" y="5"/>
                  <a:pt x="24" y="5"/>
                  <a:pt x="24" y="5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6"/>
                  <a:pt x="24" y="6"/>
                  <a:pt x="23" y="6"/>
                </a:cubicBezTo>
                <a:cubicBezTo>
                  <a:pt x="23" y="6"/>
                  <a:pt x="23" y="6"/>
                  <a:pt x="23" y="6"/>
                </a:cubicBezTo>
                <a:cubicBezTo>
                  <a:pt x="23" y="7"/>
                  <a:pt x="23" y="7"/>
                  <a:pt x="23" y="7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3" y="9"/>
                  <a:pt x="23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23" y="9"/>
                  <a:pt x="23" y="10"/>
                  <a:pt x="23" y="10"/>
                </a:cubicBezTo>
                <a:cubicBezTo>
                  <a:pt x="23" y="10"/>
                  <a:pt x="23" y="11"/>
                  <a:pt x="23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4" y="14"/>
                  <a:pt x="24" y="14"/>
                  <a:pt x="24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3" y="15"/>
                </a:cubicBezTo>
                <a:cubicBezTo>
                  <a:pt x="23" y="16"/>
                  <a:pt x="23" y="16"/>
                  <a:pt x="23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22" y="17"/>
                  <a:pt x="22" y="17"/>
                  <a:pt x="22" y="17"/>
                </a:cubicBezTo>
                <a:lnTo>
                  <a:pt x="22" y="18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45" name="Freeform 171">
            <a:extLst>
              <a:ext uri="{FF2B5EF4-FFF2-40B4-BE49-F238E27FC236}">
                <a16:creationId xmlns:a16="http://schemas.microsoft.com/office/drawing/2014/main" id="{1B488A29-695C-4E00-8671-071C60AFDC7A}"/>
              </a:ext>
            </a:extLst>
          </p:cNvPr>
          <p:cNvSpPr>
            <a:spLocks/>
          </p:cNvSpPr>
          <p:nvPr userDrawn="1"/>
        </p:nvSpPr>
        <p:spPr bwMode="auto">
          <a:xfrm>
            <a:off x="4260057" y="1481139"/>
            <a:ext cx="760810" cy="866775"/>
          </a:xfrm>
          <a:custGeom>
            <a:avLst/>
            <a:gdLst>
              <a:gd name="T0" fmla="*/ 31 w 150"/>
              <a:gd name="T1" fmla="*/ 109 h 123"/>
              <a:gd name="T2" fmla="*/ 26 w 150"/>
              <a:gd name="T3" fmla="*/ 114 h 123"/>
              <a:gd name="T4" fmla="*/ 16 w 150"/>
              <a:gd name="T5" fmla="*/ 122 h 123"/>
              <a:gd name="T6" fmla="*/ 6 w 150"/>
              <a:gd name="T7" fmla="*/ 120 h 123"/>
              <a:gd name="T8" fmla="*/ 7 w 150"/>
              <a:gd name="T9" fmla="*/ 114 h 123"/>
              <a:gd name="T10" fmla="*/ 4 w 150"/>
              <a:gd name="T11" fmla="*/ 111 h 123"/>
              <a:gd name="T12" fmla="*/ 5 w 150"/>
              <a:gd name="T13" fmla="*/ 108 h 123"/>
              <a:gd name="T14" fmla="*/ 6 w 150"/>
              <a:gd name="T15" fmla="*/ 103 h 123"/>
              <a:gd name="T16" fmla="*/ 3 w 150"/>
              <a:gd name="T17" fmla="*/ 101 h 123"/>
              <a:gd name="T18" fmla="*/ 8 w 150"/>
              <a:gd name="T19" fmla="*/ 97 h 123"/>
              <a:gd name="T20" fmla="*/ 6 w 150"/>
              <a:gd name="T21" fmla="*/ 95 h 123"/>
              <a:gd name="T22" fmla="*/ 4 w 150"/>
              <a:gd name="T23" fmla="*/ 90 h 123"/>
              <a:gd name="T24" fmla="*/ 8 w 150"/>
              <a:gd name="T25" fmla="*/ 85 h 123"/>
              <a:gd name="T26" fmla="*/ 14 w 150"/>
              <a:gd name="T27" fmla="*/ 83 h 123"/>
              <a:gd name="T28" fmla="*/ 18 w 150"/>
              <a:gd name="T29" fmla="*/ 81 h 123"/>
              <a:gd name="T30" fmla="*/ 20 w 150"/>
              <a:gd name="T31" fmla="*/ 78 h 123"/>
              <a:gd name="T32" fmla="*/ 29 w 150"/>
              <a:gd name="T33" fmla="*/ 75 h 123"/>
              <a:gd name="T34" fmla="*/ 37 w 150"/>
              <a:gd name="T35" fmla="*/ 70 h 123"/>
              <a:gd name="T36" fmla="*/ 29 w 150"/>
              <a:gd name="T37" fmla="*/ 74 h 123"/>
              <a:gd name="T38" fmla="*/ 32 w 150"/>
              <a:gd name="T39" fmla="*/ 67 h 123"/>
              <a:gd name="T40" fmla="*/ 39 w 150"/>
              <a:gd name="T41" fmla="*/ 62 h 123"/>
              <a:gd name="T42" fmla="*/ 42 w 150"/>
              <a:gd name="T43" fmla="*/ 56 h 123"/>
              <a:gd name="T44" fmla="*/ 46 w 150"/>
              <a:gd name="T45" fmla="*/ 51 h 123"/>
              <a:gd name="T46" fmla="*/ 48 w 150"/>
              <a:gd name="T47" fmla="*/ 47 h 123"/>
              <a:gd name="T48" fmla="*/ 59 w 150"/>
              <a:gd name="T49" fmla="*/ 40 h 123"/>
              <a:gd name="T50" fmla="*/ 61 w 150"/>
              <a:gd name="T51" fmla="*/ 37 h 123"/>
              <a:gd name="T52" fmla="*/ 57 w 150"/>
              <a:gd name="T53" fmla="*/ 34 h 123"/>
              <a:gd name="T54" fmla="*/ 65 w 150"/>
              <a:gd name="T55" fmla="*/ 32 h 123"/>
              <a:gd name="T56" fmla="*/ 72 w 150"/>
              <a:gd name="T57" fmla="*/ 27 h 123"/>
              <a:gd name="T58" fmla="*/ 73 w 150"/>
              <a:gd name="T59" fmla="*/ 20 h 123"/>
              <a:gd name="T60" fmla="*/ 75 w 150"/>
              <a:gd name="T61" fmla="*/ 15 h 123"/>
              <a:gd name="T62" fmla="*/ 77 w 150"/>
              <a:gd name="T63" fmla="*/ 15 h 123"/>
              <a:gd name="T64" fmla="*/ 81 w 150"/>
              <a:gd name="T65" fmla="*/ 14 h 123"/>
              <a:gd name="T66" fmla="*/ 88 w 150"/>
              <a:gd name="T67" fmla="*/ 15 h 123"/>
              <a:gd name="T68" fmla="*/ 92 w 150"/>
              <a:gd name="T69" fmla="*/ 13 h 123"/>
              <a:gd name="T70" fmla="*/ 94 w 150"/>
              <a:gd name="T71" fmla="*/ 9 h 123"/>
              <a:gd name="T72" fmla="*/ 106 w 150"/>
              <a:gd name="T73" fmla="*/ 11 h 123"/>
              <a:gd name="T74" fmla="*/ 113 w 150"/>
              <a:gd name="T75" fmla="*/ 3 h 123"/>
              <a:gd name="T76" fmla="*/ 121 w 150"/>
              <a:gd name="T77" fmla="*/ 2 h 123"/>
              <a:gd name="T78" fmla="*/ 116 w 150"/>
              <a:gd name="T79" fmla="*/ 9 h 123"/>
              <a:gd name="T80" fmla="*/ 123 w 150"/>
              <a:gd name="T81" fmla="*/ 3 h 123"/>
              <a:gd name="T82" fmla="*/ 126 w 150"/>
              <a:gd name="T83" fmla="*/ 6 h 123"/>
              <a:gd name="T84" fmla="*/ 135 w 150"/>
              <a:gd name="T85" fmla="*/ 1 h 123"/>
              <a:gd name="T86" fmla="*/ 134 w 150"/>
              <a:gd name="T87" fmla="*/ 7 h 123"/>
              <a:gd name="T88" fmla="*/ 144 w 150"/>
              <a:gd name="T89" fmla="*/ 4 h 123"/>
              <a:gd name="T90" fmla="*/ 144 w 150"/>
              <a:gd name="T91" fmla="*/ 10 h 123"/>
              <a:gd name="T92" fmla="*/ 145 w 150"/>
              <a:gd name="T93" fmla="*/ 14 h 123"/>
              <a:gd name="T94" fmla="*/ 145 w 150"/>
              <a:gd name="T95" fmla="*/ 16 h 123"/>
              <a:gd name="T96" fmla="*/ 140 w 150"/>
              <a:gd name="T97" fmla="*/ 16 h 123"/>
              <a:gd name="T98" fmla="*/ 125 w 150"/>
              <a:gd name="T99" fmla="*/ 12 h 123"/>
              <a:gd name="T100" fmla="*/ 116 w 150"/>
              <a:gd name="T101" fmla="*/ 24 h 123"/>
              <a:gd name="T102" fmla="*/ 99 w 150"/>
              <a:gd name="T103" fmla="*/ 21 h 123"/>
              <a:gd name="T104" fmla="*/ 88 w 150"/>
              <a:gd name="T105" fmla="*/ 25 h 123"/>
              <a:gd name="T106" fmla="*/ 76 w 150"/>
              <a:gd name="T107" fmla="*/ 26 h 123"/>
              <a:gd name="T108" fmla="*/ 66 w 150"/>
              <a:gd name="T109" fmla="*/ 35 h 123"/>
              <a:gd name="T110" fmla="*/ 58 w 150"/>
              <a:gd name="T111" fmla="*/ 50 h 123"/>
              <a:gd name="T112" fmla="*/ 50 w 150"/>
              <a:gd name="T113" fmla="*/ 64 h 123"/>
              <a:gd name="T114" fmla="*/ 43 w 150"/>
              <a:gd name="T115" fmla="*/ 71 h 123"/>
              <a:gd name="T116" fmla="*/ 41 w 150"/>
              <a:gd name="T117" fmla="*/ 91 h 123"/>
              <a:gd name="T118" fmla="*/ 43 w 150"/>
              <a:gd name="T119" fmla="*/ 103 h 123"/>
              <a:gd name="T120" fmla="*/ 35 w 150"/>
              <a:gd name="T121" fmla="*/ 11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0" h="123">
                <a:moveTo>
                  <a:pt x="35" y="114"/>
                </a:moveTo>
                <a:cubicBezTo>
                  <a:pt x="35" y="113"/>
                  <a:pt x="35" y="113"/>
                  <a:pt x="35" y="113"/>
                </a:cubicBezTo>
                <a:cubicBezTo>
                  <a:pt x="32" y="113"/>
                  <a:pt x="32" y="113"/>
                  <a:pt x="32" y="113"/>
                </a:cubicBezTo>
                <a:cubicBezTo>
                  <a:pt x="32" y="112"/>
                  <a:pt x="32" y="112"/>
                  <a:pt x="32" y="112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32" y="110"/>
                  <a:pt x="32" y="110"/>
                  <a:pt x="32" y="110"/>
                </a:cubicBezTo>
                <a:cubicBezTo>
                  <a:pt x="32" y="110"/>
                  <a:pt x="32" y="110"/>
                  <a:pt x="32" y="110"/>
                </a:cubicBezTo>
                <a:cubicBezTo>
                  <a:pt x="32" y="109"/>
                  <a:pt x="32" y="109"/>
                  <a:pt x="32" y="109"/>
                </a:cubicBezTo>
                <a:cubicBezTo>
                  <a:pt x="32" y="108"/>
                  <a:pt x="32" y="108"/>
                  <a:pt x="32" y="108"/>
                </a:cubicBezTo>
                <a:cubicBezTo>
                  <a:pt x="32" y="108"/>
                  <a:pt x="32" y="108"/>
                  <a:pt x="32" y="108"/>
                </a:cubicBezTo>
                <a:cubicBezTo>
                  <a:pt x="32" y="107"/>
                  <a:pt x="32" y="107"/>
                  <a:pt x="32" y="107"/>
                </a:cubicBezTo>
                <a:cubicBezTo>
                  <a:pt x="32" y="107"/>
                  <a:pt x="32" y="107"/>
                  <a:pt x="32" y="107"/>
                </a:cubicBezTo>
                <a:cubicBezTo>
                  <a:pt x="31" y="108"/>
                  <a:pt x="31" y="108"/>
                  <a:pt x="31" y="108"/>
                </a:cubicBezTo>
                <a:cubicBezTo>
                  <a:pt x="31" y="109"/>
                  <a:pt x="31" y="109"/>
                  <a:pt x="31" y="109"/>
                </a:cubicBezTo>
                <a:cubicBezTo>
                  <a:pt x="31" y="109"/>
                  <a:pt x="31" y="109"/>
                  <a:pt x="31" y="109"/>
                </a:cubicBezTo>
                <a:cubicBezTo>
                  <a:pt x="30" y="110"/>
                  <a:pt x="30" y="110"/>
                  <a:pt x="30" y="110"/>
                </a:cubicBezTo>
                <a:cubicBezTo>
                  <a:pt x="30" y="110"/>
                  <a:pt x="30" y="110"/>
                  <a:pt x="30" y="111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29" y="113"/>
                  <a:pt x="29" y="113"/>
                  <a:pt x="29" y="113"/>
                </a:cubicBezTo>
                <a:cubicBezTo>
                  <a:pt x="29" y="114"/>
                  <a:pt x="29" y="114"/>
                  <a:pt x="29" y="114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27" y="114"/>
                  <a:pt x="27" y="114"/>
                  <a:pt x="27" y="114"/>
                </a:cubicBezTo>
                <a:cubicBezTo>
                  <a:pt x="27" y="114"/>
                  <a:pt x="27" y="114"/>
                  <a:pt x="27" y="114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6" y="115"/>
                  <a:pt x="26" y="115"/>
                  <a:pt x="26" y="115"/>
                </a:cubicBezTo>
                <a:cubicBezTo>
                  <a:pt x="25" y="116"/>
                  <a:pt x="25" y="116"/>
                  <a:pt x="25" y="116"/>
                </a:cubicBezTo>
                <a:cubicBezTo>
                  <a:pt x="25" y="116"/>
                  <a:pt x="25" y="116"/>
                  <a:pt x="25" y="116"/>
                </a:cubicBezTo>
                <a:cubicBezTo>
                  <a:pt x="24" y="117"/>
                  <a:pt x="24" y="117"/>
                  <a:pt x="24" y="117"/>
                </a:cubicBezTo>
                <a:cubicBezTo>
                  <a:pt x="23" y="119"/>
                  <a:pt x="23" y="119"/>
                  <a:pt x="23" y="119"/>
                </a:cubicBezTo>
                <a:cubicBezTo>
                  <a:pt x="22" y="119"/>
                  <a:pt x="22" y="119"/>
                  <a:pt x="22" y="119"/>
                </a:cubicBezTo>
                <a:cubicBezTo>
                  <a:pt x="21" y="119"/>
                  <a:pt x="21" y="119"/>
                  <a:pt x="21" y="119"/>
                </a:cubicBezTo>
                <a:cubicBezTo>
                  <a:pt x="20" y="121"/>
                  <a:pt x="20" y="121"/>
                  <a:pt x="20" y="121"/>
                </a:cubicBezTo>
                <a:cubicBezTo>
                  <a:pt x="20" y="121"/>
                  <a:pt x="20" y="121"/>
                  <a:pt x="20" y="121"/>
                </a:cubicBezTo>
                <a:cubicBezTo>
                  <a:pt x="18" y="122"/>
                  <a:pt x="18" y="122"/>
                  <a:pt x="18" y="122"/>
                </a:cubicBezTo>
                <a:cubicBezTo>
                  <a:pt x="18" y="122"/>
                  <a:pt x="18" y="122"/>
                  <a:pt x="18" y="122"/>
                </a:cubicBezTo>
                <a:cubicBezTo>
                  <a:pt x="17" y="122"/>
                  <a:pt x="17" y="122"/>
                  <a:pt x="17" y="122"/>
                </a:cubicBezTo>
                <a:cubicBezTo>
                  <a:pt x="17" y="122"/>
                  <a:pt x="17" y="122"/>
                  <a:pt x="17" y="122"/>
                </a:cubicBezTo>
                <a:cubicBezTo>
                  <a:pt x="16" y="122"/>
                  <a:pt x="16" y="122"/>
                  <a:pt x="16" y="122"/>
                </a:cubicBezTo>
                <a:cubicBezTo>
                  <a:pt x="15" y="123"/>
                  <a:pt x="15" y="123"/>
                  <a:pt x="15" y="123"/>
                </a:cubicBezTo>
                <a:cubicBezTo>
                  <a:pt x="14" y="123"/>
                  <a:pt x="14" y="123"/>
                  <a:pt x="14" y="123"/>
                </a:cubicBezTo>
                <a:cubicBezTo>
                  <a:pt x="13" y="123"/>
                  <a:pt x="13" y="123"/>
                  <a:pt x="13" y="123"/>
                </a:cubicBezTo>
                <a:cubicBezTo>
                  <a:pt x="11" y="123"/>
                  <a:pt x="11" y="123"/>
                  <a:pt x="11" y="123"/>
                </a:cubicBezTo>
                <a:cubicBezTo>
                  <a:pt x="11" y="122"/>
                  <a:pt x="11" y="122"/>
                  <a:pt x="11" y="122"/>
                </a:cubicBezTo>
                <a:cubicBezTo>
                  <a:pt x="9" y="122"/>
                  <a:pt x="9" y="122"/>
                  <a:pt x="9" y="122"/>
                </a:cubicBezTo>
                <a:cubicBezTo>
                  <a:pt x="9" y="122"/>
                  <a:pt x="9" y="122"/>
                  <a:pt x="9" y="122"/>
                </a:cubicBezTo>
                <a:cubicBezTo>
                  <a:pt x="9" y="122"/>
                  <a:pt x="9" y="122"/>
                  <a:pt x="9" y="122"/>
                </a:cubicBezTo>
                <a:cubicBezTo>
                  <a:pt x="9" y="122"/>
                  <a:pt x="9" y="121"/>
                  <a:pt x="10" y="121"/>
                </a:cubicBezTo>
                <a:cubicBezTo>
                  <a:pt x="10" y="121"/>
                  <a:pt x="10" y="121"/>
                  <a:pt x="10" y="121"/>
                </a:cubicBezTo>
                <a:cubicBezTo>
                  <a:pt x="9" y="121"/>
                  <a:pt x="9" y="121"/>
                  <a:pt x="9" y="121"/>
                </a:cubicBezTo>
                <a:cubicBezTo>
                  <a:pt x="8" y="121"/>
                  <a:pt x="8" y="121"/>
                  <a:pt x="8" y="121"/>
                </a:cubicBezTo>
                <a:cubicBezTo>
                  <a:pt x="6" y="121"/>
                  <a:pt x="6" y="121"/>
                  <a:pt x="6" y="121"/>
                </a:cubicBezTo>
                <a:cubicBezTo>
                  <a:pt x="6" y="120"/>
                  <a:pt x="6" y="120"/>
                  <a:pt x="6" y="120"/>
                </a:cubicBezTo>
                <a:cubicBezTo>
                  <a:pt x="5" y="120"/>
                  <a:pt x="5" y="120"/>
                  <a:pt x="5" y="120"/>
                </a:cubicBezTo>
                <a:cubicBezTo>
                  <a:pt x="4" y="119"/>
                  <a:pt x="4" y="119"/>
                  <a:pt x="4" y="119"/>
                </a:cubicBezTo>
                <a:cubicBezTo>
                  <a:pt x="4" y="118"/>
                  <a:pt x="4" y="118"/>
                  <a:pt x="4" y="118"/>
                </a:cubicBezTo>
                <a:cubicBezTo>
                  <a:pt x="3" y="118"/>
                  <a:pt x="3" y="118"/>
                  <a:pt x="3" y="118"/>
                </a:cubicBezTo>
                <a:cubicBezTo>
                  <a:pt x="3" y="117"/>
                  <a:pt x="3" y="117"/>
                  <a:pt x="3" y="117"/>
                </a:cubicBezTo>
                <a:cubicBezTo>
                  <a:pt x="3" y="116"/>
                  <a:pt x="3" y="116"/>
                  <a:pt x="3" y="116"/>
                </a:cubicBezTo>
                <a:cubicBezTo>
                  <a:pt x="3" y="115"/>
                  <a:pt x="3" y="115"/>
                  <a:pt x="3" y="115"/>
                </a:cubicBezTo>
                <a:cubicBezTo>
                  <a:pt x="4" y="114"/>
                  <a:pt x="4" y="114"/>
                  <a:pt x="4" y="114"/>
                </a:cubicBezTo>
                <a:cubicBezTo>
                  <a:pt x="4" y="115"/>
                  <a:pt x="4" y="115"/>
                  <a:pt x="4" y="115"/>
                </a:cubicBezTo>
                <a:cubicBezTo>
                  <a:pt x="5" y="115"/>
                  <a:pt x="5" y="115"/>
                  <a:pt x="5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7" y="114"/>
                  <a:pt x="7" y="114"/>
                  <a:pt x="7" y="114"/>
                </a:cubicBezTo>
                <a:cubicBezTo>
                  <a:pt x="7" y="114"/>
                  <a:pt x="7" y="114"/>
                  <a:pt x="7" y="114"/>
                </a:cubicBezTo>
                <a:cubicBezTo>
                  <a:pt x="6" y="114"/>
                  <a:pt x="6" y="114"/>
                  <a:pt x="6" y="114"/>
                </a:cubicBezTo>
                <a:cubicBezTo>
                  <a:pt x="6" y="114"/>
                  <a:pt x="6" y="114"/>
                  <a:pt x="6" y="114"/>
                </a:cubicBezTo>
                <a:cubicBezTo>
                  <a:pt x="5" y="114"/>
                  <a:pt x="5" y="114"/>
                  <a:pt x="5" y="114"/>
                </a:cubicBezTo>
                <a:cubicBezTo>
                  <a:pt x="5" y="113"/>
                  <a:pt x="5" y="113"/>
                  <a:pt x="5" y="113"/>
                </a:cubicBezTo>
                <a:cubicBezTo>
                  <a:pt x="6" y="112"/>
                  <a:pt x="6" y="112"/>
                  <a:pt x="6" y="112"/>
                </a:cubicBezTo>
                <a:cubicBezTo>
                  <a:pt x="7" y="112"/>
                  <a:pt x="7" y="112"/>
                  <a:pt x="7" y="112"/>
                </a:cubicBezTo>
                <a:cubicBezTo>
                  <a:pt x="6" y="112"/>
                  <a:pt x="6" y="112"/>
                  <a:pt x="6" y="112"/>
                </a:cubicBezTo>
                <a:cubicBezTo>
                  <a:pt x="6" y="111"/>
                  <a:pt x="6" y="111"/>
                  <a:pt x="6" y="111"/>
                </a:cubicBezTo>
                <a:cubicBezTo>
                  <a:pt x="7" y="111"/>
                  <a:pt x="7" y="111"/>
                  <a:pt x="7" y="111"/>
                </a:cubicBezTo>
                <a:cubicBezTo>
                  <a:pt x="7" y="110"/>
                  <a:pt x="7" y="110"/>
                  <a:pt x="7" y="110"/>
                </a:cubicBezTo>
                <a:cubicBezTo>
                  <a:pt x="7" y="110"/>
                  <a:pt x="7" y="110"/>
                  <a:pt x="7" y="110"/>
                </a:cubicBezTo>
                <a:cubicBezTo>
                  <a:pt x="6" y="111"/>
                  <a:pt x="6" y="111"/>
                  <a:pt x="6" y="111"/>
                </a:cubicBezTo>
                <a:cubicBezTo>
                  <a:pt x="5" y="111"/>
                  <a:pt x="5" y="111"/>
                  <a:pt x="5" y="111"/>
                </a:cubicBezTo>
                <a:cubicBezTo>
                  <a:pt x="5" y="111"/>
                  <a:pt x="4" y="110"/>
                  <a:pt x="4" y="111"/>
                </a:cubicBezTo>
                <a:cubicBezTo>
                  <a:pt x="3" y="111"/>
                  <a:pt x="4" y="111"/>
                  <a:pt x="4" y="111"/>
                </a:cubicBezTo>
                <a:cubicBezTo>
                  <a:pt x="3" y="112"/>
                  <a:pt x="3" y="112"/>
                  <a:pt x="3" y="112"/>
                </a:cubicBezTo>
                <a:cubicBezTo>
                  <a:pt x="2" y="112"/>
                  <a:pt x="2" y="112"/>
                  <a:pt x="2" y="112"/>
                </a:cubicBezTo>
                <a:cubicBezTo>
                  <a:pt x="1" y="112"/>
                  <a:pt x="1" y="112"/>
                  <a:pt x="1" y="112"/>
                </a:cubicBezTo>
                <a:cubicBezTo>
                  <a:pt x="1" y="112"/>
                  <a:pt x="1" y="112"/>
                  <a:pt x="1" y="112"/>
                </a:cubicBezTo>
                <a:cubicBezTo>
                  <a:pt x="1" y="111"/>
                  <a:pt x="1" y="111"/>
                  <a:pt x="1" y="111"/>
                </a:cubicBezTo>
                <a:cubicBezTo>
                  <a:pt x="1" y="111"/>
                  <a:pt x="1" y="111"/>
                  <a:pt x="1" y="111"/>
                </a:cubicBezTo>
                <a:cubicBezTo>
                  <a:pt x="2" y="110"/>
                  <a:pt x="2" y="110"/>
                  <a:pt x="2" y="110"/>
                </a:cubicBezTo>
                <a:cubicBezTo>
                  <a:pt x="3" y="110"/>
                  <a:pt x="3" y="110"/>
                  <a:pt x="3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5" y="108"/>
                  <a:pt x="5" y="108"/>
                  <a:pt x="5" y="108"/>
                </a:cubicBezTo>
                <a:cubicBezTo>
                  <a:pt x="6" y="108"/>
                  <a:pt x="6" y="108"/>
                  <a:pt x="6" y="108"/>
                </a:cubicBezTo>
                <a:cubicBezTo>
                  <a:pt x="6" y="108"/>
                  <a:pt x="6" y="108"/>
                  <a:pt x="6" y="108"/>
                </a:cubicBezTo>
                <a:cubicBezTo>
                  <a:pt x="6" y="108"/>
                  <a:pt x="5" y="108"/>
                  <a:pt x="5" y="108"/>
                </a:cubicBezTo>
                <a:cubicBezTo>
                  <a:pt x="4" y="108"/>
                  <a:pt x="4" y="108"/>
                  <a:pt x="4" y="108"/>
                </a:cubicBezTo>
                <a:cubicBezTo>
                  <a:pt x="4" y="107"/>
                  <a:pt x="4" y="107"/>
                  <a:pt x="4" y="107"/>
                </a:cubicBezTo>
                <a:cubicBezTo>
                  <a:pt x="4" y="106"/>
                  <a:pt x="4" y="106"/>
                  <a:pt x="4" y="106"/>
                </a:cubicBezTo>
                <a:cubicBezTo>
                  <a:pt x="5" y="105"/>
                  <a:pt x="5" y="105"/>
                  <a:pt x="5" y="105"/>
                </a:cubicBezTo>
                <a:cubicBezTo>
                  <a:pt x="7" y="105"/>
                  <a:pt x="7" y="105"/>
                  <a:pt x="7" y="105"/>
                </a:cubicBezTo>
                <a:cubicBezTo>
                  <a:pt x="7" y="104"/>
                  <a:pt x="7" y="104"/>
                  <a:pt x="7" y="104"/>
                </a:cubicBezTo>
                <a:cubicBezTo>
                  <a:pt x="7" y="104"/>
                  <a:pt x="7" y="104"/>
                  <a:pt x="7" y="104"/>
                </a:cubicBezTo>
                <a:cubicBezTo>
                  <a:pt x="8" y="103"/>
                  <a:pt x="8" y="103"/>
                  <a:pt x="8" y="103"/>
                </a:cubicBezTo>
                <a:cubicBezTo>
                  <a:pt x="8" y="103"/>
                  <a:pt x="8" y="103"/>
                  <a:pt x="8" y="103"/>
                </a:cubicBezTo>
                <a:cubicBezTo>
                  <a:pt x="8" y="103"/>
                  <a:pt x="8" y="103"/>
                  <a:pt x="8" y="103"/>
                </a:cubicBezTo>
                <a:cubicBezTo>
                  <a:pt x="9" y="103"/>
                  <a:pt x="9" y="103"/>
                  <a:pt x="9" y="103"/>
                </a:cubicBezTo>
                <a:cubicBezTo>
                  <a:pt x="9" y="103"/>
                  <a:pt x="8" y="102"/>
                  <a:pt x="8" y="102"/>
                </a:cubicBezTo>
                <a:cubicBezTo>
                  <a:pt x="7" y="102"/>
                  <a:pt x="7" y="102"/>
                  <a:pt x="7" y="102"/>
                </a:cubicBezTo>
                <a:cubicBezTo>
                  <a:pt x="6" y="103"/>
                  <a:pt x="6" y="103"/>
                  <a:pt x="6" y="103"/>
                </a:cubicBezTo>
                <a:cubicBezTo>
                  <a:pt x="6" y="104"/>
                  <a:pt x="6" y="104"/>
                  <a:pt x="6" y="104"/>
                </a:cubicBezTo>
                <a:cubicBezTo>
                  <a:pt x="6" y="104"/>
                  <a:pt x="5" y="104"/>
                  <a:pt x="5" y="105"/>
                </a:cubicBezTo>
                <a:cubicBezTo>
                  <a:pt x="5" y="105"/>
                  <a:pt x="4" y="105"/>
                  <a:pt x="4" y="105"/>
                </a:cubicBezTo>
                <a:cubicBezTo>
                  <a:pt x="4" y="105"/>
                  <a:pt x="5" y="106"/>
                  <a:pt x="3" y="104"/>
                </a:cubicBezTo>
                <a:cubicBezTo>
                  <a:pt x="2" y="103"/>
                  <a:pt x="3" y="104"/>
                  <a:pt x="3" y="104"/>
                </a:cubicBezTo>
                <a:cubicBezTo>
                  <a:pt x="2" y="104"/>
                  <a:pt x="2" y="104"/>
                  <a:pt x="2" y="104"/>
                </a:cubicBezTo>
                <a:cubicBezTo>
                  <a:pt x="1" y="104"/>
                  <a:pt x="1" y="104"/>
                  <a:pt x="1" y="104"/>
                </a:cubicBezTo>
                <a:cubicBezTo>
                  <a:pt x="1" y="104"/>
                  <a:pt x="1" y="104"/>
                  <a:pt x="1" y="104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03"/>
                  <a:pt x="0" y="103"/>
                  <a:pt x="0" y="103"/>
                </a:cubicBezTo>
                <a:cubicBezTo>
                  <a:pt x="2" y="102"/>
                  <a:pt x="2" y="102"/>
                  <a:pt x="2" y="102"/>
                </a:cubicBezTo>
                <a:cubicBezTo>
                  <a:pt x="2" y="102"/>
                  <a:pt x="2" y="102"/>
                  <a:pt x="2" y="102"/>
                </a:cubicBezTo>
                <a:cubicBezTo>
                  <a:pt x="3" y="101"/>
                  <a:pt x="3" y="101"/>
                  <a:pt x="3" y="101"/>
                </a:cubicBezTo>
                <a:cubicBezTo>
                  <a:pt x="3" y="101"/>
                  <a:pt x="3" y="101"/>
                  <a:pt x="3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4" y="100"/>
                  <a:pt x="3" y="100"/>
                </a:cubicBezTo>
                <a:cubicBezTo>
                  <a:pt x="2" y="100"/>
                  <a:pt x="2" y="100"/>
                  <a:pt x="2" y="100"/>
                </a:cubicBezTo>
                <a:cubicBezTo>
                  <a:pt x="2" y="100"/>
                  <a:pt x="2" y="99"/>
                  <a:pt x="2" y="99"/>
                </a:cubicBezTo>
                <a:cubicBezTo>
                  <a:pt x="1" y="99"/>
                  <a:pt x="1" y="99"/>
                  <a:pt x="1" y="99"/>
                </a:cubicBezTo>
                <a:cubicBezTo>
                  <a:pt x="1" y="99"/>
                  <a:pt x="1" y="99"/>
                  <a:pt x="1" y="99"/>
                </a:cubicBezTo>
                <a:cubicBezTo>
                  <a:pt x="1" y="98"/>
                  <a:pt x="1" y="98"/>
                  <a:pt x="1" y="98"/>
                </a:cubicBezTo>
                <a:cubicBezTo>
                  <a:pt x="1" y="98"/>
                  <a:pt x="1" y="98"/>
                  <a:pt x="2" y="98"/>
                </a:cubicBezTo>
                <a:cubicBezTo>
                  <a:pt x="2" y="97"/>
                  <a:pt x="3" y="96"/>
                  <a:pt x="3" y="96"/>
                </a:cubicBezTo>
                <a:cubicBezTo>
                  <a:pt x="5" y="97"/>
                  <a:pt x="5" y="97"/>
                  <a:pt x="5" y="97"/>
                </a:cubicBezTo>
                <a:cubicBezTo>
                  <a:pt x="7" y="97"/>
                  <a:pt x="7" y="97"/>
                  <a:pt x="7" y="97"/>
                </a:cubicBezTo>
                <a:cubicBezTo>
                  <a:pt x="7" y="97"/>
                  <a:pt x="7" y="97"/>
                  <a:pt x="7" y="97"/>
                </a:cubicBezTo>
                <a:cubicBezTo>
                  <a:pt x="8" y="97"/>
                  <a:pt x="8" y="97"/>
                  <a:pt x="8" y="97"/>
                </a:cubicBezTo>
                <a:cubicBezTo>
                  <a:pt x="8" y="97"/>
                  <a:pt x="8" y="97"/>
                  <a:pt x="8" y="97"/>
                </a:cubicBezTo>
                <a:cubicBezTo>
                  <a:pt x="9" y="97"/>
                  <a:pt x="9" y="97"/>
                  <a:pt x="9" y="97"/>
                </a:cubicBezTo>
                <a:cubicBezTo>
                  <a:pt x="10" y="97"/>
                  <a:pt x="10" y="97"/>
                  <a:pt x="10" y="97"/>
                </a:cubicBezTo>
                <a:cubicBezTo>
                  <a:pt x="11" y="97"/>
                  <a:pt x="11" y="97"/>
                  <a:pt x="11" y="97"/>
                </a:cubicBezTo>
                <a:cubicBezTo>
                  <a:pt x="12" y="97"/>
                  <a:pt x="12" y="97"/>
                  <a:pt x="12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4" y="96"/>
                  <a:pt x="14" y="96"/>
                  <a:pt x="14" y="96"/>
                </a:cubicBezTo>
                <a:cubicBezTo>
                  <a:pt x="14" y="96"/>
                  <a:pt x="14" y="97"/>
                  <a:pt x="13" y="95"/>
                </a:cubicBezTo>
                <a:cubicBezTo>
                  <a:pt x="12" y="94"/>
                  <a:pt x="12" y="95"/>
                  <a:pt x="12" y="95"/>
                </a:cubicBezTo>
                <a:cubicBezTo>
                  <a:pt x="11" y="95"/>
                  <a:pt x="11" y="95"/>
                  <a:pt x="11" y="95"/>
                </a:cubicBezTo>
                <a:cubicBezTo>
                  <a:pt x="10" y="95"/>
                  <a:pt x="10" y="95"/>
                  <a:pt x="10" y="95"/>
                </a:cubicBezTo>
                <a:cubicBezTo>
                  <a:pt x="9" y="95"/>
                  <a:pt x="9" y="95"/>
                  <a:pt x="9" y="95"/>
                </a:cubicBezTo>
                <a:cubicBezTo>
                  <a:pt x="8" y="95"/>
                  <a:pt x="8" y="95"/>
                  <a:pt x="8" y="95"/>
                </a:cubicBezTo>
                <a:cubicBezTo>
                  <a:pt x="6" y="95"/>
                  <a:pt x="6" y="95"/>
                  <a:pt x="6" y="95"/>
                </a:cubicBezTo>
                <a:cubicBezTo>
                  <a:pt x="6" y="95"/>
                  <a:pt x="6" y="95"/>
                  <a:pt x="6" y="95"/>
                </a:cubicBezTo>
                <a:cubicBezTo>
                  <a:pt x="4" y="95"/>
                  <a:pt x="4" y="95"/>
                  <a:pt x="4" y="95"/>
                </a:cubicBezTo>
                <a:cubicBezTo>
                  <a:pt x="2" y="95"/>
                  <a:pt x="2" y="95"/>
                  <a:pt x="2" y="95"/>
                </a:cubicBezTo>
                <a:cubicBezTo>
                  <a:pt x="0" y="95"/>
                  <a:pt x="0" y="95"/>
                  <a:pt x="0" y="95"/>
                </a:cubicBezTo>
                <a:cubicBezTo>
                  <a:pt x="1" y="94"/>
                  <a:pt x="1" y="94"/>
                  <a:pt x="1" y="94"/>
                </a:cubicBezTo>
                <a:cubicBezTo>
                  <a:pt x="1" y="94"/>
                  <a:pt x="2" y="94"/>
                  <a:pt x="2" y="94"/>
                </a:cubicBezTo>
                <a:cubicBezTo>
                  <a:pt x="3" y="94"/>
                  <a:pt x="4" y="94"/>
                  <a:pt x="3" y="94"/>
                </a:cubicBezTo>
                <a:cubicBezTo>
                  <a:pt x="1" y="94"/>
                  <a:pt x="1" y="93"/>
                  <a:pt x="1" y="93"/>
                </a:cubicBezTo>
                <a:cubicBezTo>
                  <a:pt x="1" y="92"/>
                  <a:pt x="1" y="92"/>
                  <a:pt x="1" y="92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91"/>
                  <a:pt x="0" y="91"/>
                  <a:pt x="0" y="91"/>
                </a:cubicBezTo>
                <a:cubicBezTo>
                  <a:pt x="2" y="90"/>
                  <a:pt x="2" y="90"/>
                  <a:pt x="2" y="90"/>
                </a:cubicBezTo>
                <a:cubicBezTo>
                  <a:pt x="4" y="90"/>
                  <a:pt x="4" y="90"/>
                  <a:pt x="4" y="90"/>
                </a:cubicBezTo>
                <a:cubicBezTo>
                  <a:pt x="5" y="90"/>
                  <a:pt x="5" y="90"/>
                  <a:pt x="5" y="90"/>
                </a:cubicBezTo>
                <a:cubicBezTo>
                  <a:pt x="5" y="90"/>
                  <a:pt x="4" y="90"/>
                  <a:pt x="4" y="90"/>
                </a:cubicBezTo>
                <a:cubicBezTo>
                  <a:pt x="4" y="89"/>
                  <a:pt x="3" y="89"/>
                  <a:pt x="3" y="89"/>
                </a:cubicBezTo>
                <a:cubicBezTo>
                  <a:pt x="2" y="89"/>
                  <a:pt x="2" y="88"/>
                  <a:pt x="2" y="88"/>
                </a:cubicBezTo>
                <a:cubicBezTo>
                  <a:pt x="3" y="88"/>
                  <a:pt x="3" y="88"/>
                  <a:pt x="3" y="88"/>
                </a:cubicBezTo>
                <a:cubicBezTo>
                  <a:pt x="3" y="87"/>
                  <a:pt x="3" y="87"/>
                  <a:pt x="3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87"/>
                  <a:pt x="6" y="87"/>
                  <a:pt x="6" y="87"/>
                </a:cubicBezTo>
                <a:cubicBezTo>
                  <a:pt x="6" y="87"/>
                  <a:pt x="7" y="88"/>
                  <a:pt x="6" y="88"/>
                </a:cubicBezTo>
                <a:cubicBezTo>
                  <a:pt x="6" y="87"/>
                  <a:pt x="5" y="86"/>
                  <a:pt x="5" y="86"/>
                </a:cubicBezTo>
                <a:cubicBezTo>
                  <a:pt x="6" y="86"/>
                  <a:pt x="6" y="86"/>
                  <a:pt x="6" y="86"/>
                </a:cubicBezTo>
                <a:cubicBezTo>
                  <a:pt x="7" y="86"/>
                  <a:pt x="7" y="86"/>
                  <a:pt x="7" y="86"/>
                </a:cubicBezTo>
                <a:cubicBezTo>
                  <a:pt x="8" y="86"/>
                  <a:pt x="8" y="86"/>
                  <a:pt x="8" y="86"/>
                </a:cubicBezTo>
                <a:cubicBezTo>
                  <a:pt x="8" y="85"/>
                  <a:pt x="8" y="85"/>
                  <a:pt x="8" y="85"/>
                </a:cubicBezTo>
                <a:cubicBezTo>
                  <a:pt x="8" y="85"/>
                  <a:pt x="8" y="85"/>
                  <a:pt x="8" y="85"/>
                </a:cubicBezTo>
                <a:cubicBezTo>
                  <a:pt x="8" y="85"/>
                  <a:pt x="8" y="85"/>
                  <a:pt x="8" y="85"/>
                </a:cubicBezTo>
                <a:cubicBezTo>
                  <a:pt x="9" y="84"/>
                  <a:pt x="7" y="84"/>
                  <a:pt x="9" y="84"/>
                </a:cubicBezTo>
                <a:cubicBezTo>
                  <a:pt x="11" y="85"/>
                  <a:pt x="12" y="86"/>
                  <a:pt x="12" y="86"/>
                </a:cubicBezTo>
                <a:cubicBezTo>
                  <a:pt x="12" y="87"/>
                  <a:pt x="12" y="87"/>
                  <a:pt x="12" y="87"/>
                </a:cubicBezTo>
                <a:cubicBezTo>
                  <a:pt x="12" y="86"/>
                  <a:pt x="12" y="86"/>
                  <a:pt x="12" y="86"/>
                </a:cubicBezTo>
                <a:cubicBezTo>
                  <a:pt x="12" y="85"/>
                  <a:pt x="12" y="85"/>
                  <a:pt x="12" y="85"/>
                </a:cubicBezTo>
                <a:cubicBezTo>
                  <a:pt x="11" y="85"/>
                  <a:pt x="11" y="85"/>
                  <a:pt x="11" y="85"/>
                </a:cubicBezTo>
                <a:cubicBezTo>
                  <a:pt x="11" y="85"/>
                  <a:pt x="11" y="84"/>
                  <a:pt x="10" y="84"/>
                </a:cubicBezTo>
                <a:cubicBezTo>
                  <a:pt x="9" y="84"/>
                  <a:pt x="9" y="84"/>
                  <a:pt x="9" y="84"/>
                </a:cubicBezTo>
                <a:cubicBezTo>
                  <a:pt x="8" y="83"/>
                  <a:pt x="8" y="83"/>
                  <a:pt x="8" y="83"/>
                </a:cubicBezTo>
                <a:cubicBezTo>
                  <a:pt x="9" y="83"/>
                  <a:pt x="9" y="83"/>
                  <a:pt x="9" y="83"/>
                </a:cubicBezTo>
                <a:cubicBezTo>
                  <a:pt x="10" y="83"/>
                  <a:pt x="10" y="83"/>
                  <a:pt x="10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3" y="83"/>
                  <a:pt x="13" y="83"/>
                  <a:pt x="13" y="83"/>
                </a:cubicBezTo>
                <a:cubicBezTo>
                  <a:pt x="14" y="83"/>
                  <a:pt x="14" y="83"/>
                  <a:pt x="14" y="83"/>
                </a:cubicBezTo>
                <a:cubicBezTo>
                  <a:pt x="14" y="83"/>
                  <a:pt x="14" y="83"/>
                  <a:pt x="14" y="83"/>
                </a:cubicBezTo>
                <a:cubicBezTo>
                  <a:pt x="15" y="82"/>
                  <a:pt x="15" y="82"/>
                  <a:pt x="15" y="82"/>
                </a:cubicBezTo>
                <a:cubicBezTo>
                  <a:pt x="15" y="82"/>
                  <a:pt x="15" y="82"/>
                  <a:pt x="14" y="82"/>
                </a:cubicBezTo>
                <a:cubicBezTo>
                  <a:pt x="13" y="82"/>
                  <a:pt x="14" y="81"/>
                  <a:pt x="13" y="81"/>
                </a:cubicBezTo>
                <a:cubicBezTo>
                  <a:pt x="12" y="81"/>
                  <a:pt x="12" y="81"/>
                  <a:pt x="12" y="81"/>
                </a:cubicBezTo>
                <a:cubicBezTo>
                  <a:pt x="11" y="80"/>
                  <a:pt x="11" y="80"/>
                  <a:pt x="11" y="80"/>
                </a:cubicBezTo>
                <a:cubicBezTo>
                  <a:pt x="11" y="80"/>
                  <a:pt x="10" y="80"/>
                  <a:pt x="11" y="80"/>
                </a:cubicBezTo>
                <a:cubicBezTo>
                  <a:pt x="13" y="80"/>
                  <a:pt x="13" y="80"/>
                  <a:pt x="13" y="80"/>
                </a:cubicBezTo>
                <a:cubicBezTo>
                  <a:pt x="15" y="80"/>
                  <a:pt x="15" y="80"/>
                  <a:pt x="15" y="80"/>
                </a:cubicBezTo>
                <a:cubicBezTo>
                  <a:pt x="15" y="79"/>
                  <a:pt x="15" y="79"/>
                  <a:pt x="15" y="79"/>
                </a:cubicBezTo>
                <a:cubicBezTo>
                  <a:pt x="16" y="79"/>
                  <a:pt x="16" y="79"/>
                  <a:pt x="16" y="79"/>
                </a:cubicBezTo>
                <a:cubicBezTo>
                  <a:pt x="16" y="79"/>
                  <a:pt x="15" y="79"/>
                  <a:pt x="16" y="80"/>
                </a:cubicBezTo>
                <a:cubicBezTo>
                  <a:pt x="17" y="81"/>
                  <a:pt x="17" y="81"/>
                  <a:pt x="17" y="81"/>
                </a:cubicBezTo>
                <a:cubicBezTo>
                  <a:pt x="18" y="81"/>
                  <a:pt x="18" y="81"/>
                  <a:pt x="18" y="81"/>
                </a:cubicBezTo>
                <a:cubicBezTo>
                  <a:pt x="18" y="81"/>
                  <a:pt x="18" y="81"/>
                  <a:pt x="18" y="81"/>
                </a:cubicBezTo>
                <a:cubicBezTo>
                  <a:pt x="19" y="82"/>
                  <a:pt x="19" y="82"/>
                  <a:pt x="19" y="82"/>
                </a:cubicBezTo>
                <a:cubicBezTo>
                  <a:pt x="19" y="82"/>
                  <a:pt x="19" y="82"/>
                  <a:pt x="19" y="82"/>
                </a:cubicBezTo>
                <a:cubicBezTo>
                  <a:pt x="19" y="81"/>
                  <a:pt x="19" y="81"/>
                  <a:pt x="19" y="81"/>
                </a:cubicBezTo>
                <a:cubicBezTo>
                  <a:pt x="18" y="80"/>
                  <a:pt x="18" y="80"/>
                  <a:pt x="18" y="80"/>
                </a:cubicBezTo>
                <a:cubicBezTo>
                  <a:pt x="17" y="79"/>
                  <a:pt x="17" y="79"/>
                  <a:pt x="17" y="79"/>
                </a:cubicBezTo>
                <a:cubicBezTo>
                  <a:pt x="18" y="79"/>
                  <a:pt x="18" y="79"/>
                  <a:pt x="18" y="79"/>
                </a:cubicBezTo>
                <a:cubicBezTo>
                  <a:pt x="19" y="80"/>
                  <a:pt x="19" y="80"/>
                  <a:pt x="19" y="80"/>
                </a:cubicBezTo>
                <a:cubicBezTo>
                  <a:pt x="19" y="80"/>
                  <a:pt x="19" y="80"/>
                  <a:pt x="19" y="80"/>
                </a:cubicBezTo>
                <a:cubicBezTo>
                  <a:pt x="21" y="81"/>
                  <a:pt x="21" y="81"/>
                  <a:pt x="21" y="81"/>
                </a:cubicBezTo>
                <a:cubicBezTo>
                  <a:pt x="20" y="79"/>
                  <a:pt x="20" y="79"/>
                  <a:pt x="20" y="79"/>
                </a:cubicBezTo>
                <a:cubicBezTo>
                  <a:pt x="19" y="79"/>
                  <a:pt x="19" y="79"/>
                  <a:pt x="19" y="79"/>
                </a:cubicBezTo>
                <a:cubicBezTo>
                  <a:pt x="20" y="78"/>
                  <a:pt x="20" y="78"/>
                  <a:pt x="20" y="78"/>
                </a:cubicBezTo>
                <a:cubicBezTo>
                  <a:pt x="20" y="78"/>
                  <a:pt x="20" y="78"/>
                  <a:pt x="20" y="78"/>
                </a:cubicBezTo>
                <a:cubicBezTo>
                  <a:pt x="20" y="77"/>
                  <a:pt x="20" y="77"/>
                  <a:pt x="20" y="77"/>
                </a:cubicBezTo>
                <a:cubicBezTo>
                  <a:pt x="21" y="76"/>
                  <a:pt x="21" y="76"/>
                  <a:pt x="21" y="76"/>
                </a:cubicBezTo>
                <a:cubicBezTo>
                  <a:pt x="23" y="76"/>
                  <a:pt x="23" y="76"/>
                  <a:pt x="23" y="76"/>
                </a:cubicBezTo>
                <a:cubicBezTo>
                  <a:pt x="23" y="76"/>
                  <a:pt x="23" y="75"/>
                  <a:pt x="23" y="75"/>
                </a:cubicBezTo>
                <a:cubicBezTo>
                  <a:pt x="23" y="76"/>
                  <a:pt x="22" y="77"/>
                  <a:pt x="23" y="77"/>
                </a:cubicBezTo>
                <a:cubicBezTo>
                  <a:pt x="23" y="76"/>
                  <a:pt x="24" y="75"/>
                  <a:pt x="24" y="75"/>
                </a:cubicBezTo>
                <a:cubicBezTo>
                  <a:pt x="25" y="75"/>
                  <a:pt x="25" y="75"/>
                  <a:pt x="25" y="75"/>
                </a:cubicBezTo>
                <a:cubicBezTo>
                  <a:pt x="26" y="74"/>
                  <a:pt x="26" y="74"/>
                  <a:pt x="26" y="74"/>
                </a:cubicBezTo>
                <a:cubicBezTo>
                  <a:pt x="27" y="74"/>
                  <a:pt x="27" y="74"/>
                  <a:pt x="27" y="74"/>
                </a:cubicBezTo>
                <a:cubicBezTo>
                  <a:pt x="28" y="75"/>
                  <a:pt x="28" y="75"/>
                  <a:pt x="28" y="75"/>
                </a:cubicBezTo>
                <a:cubicBezTo>
                  <a:pt x="28" y="77"/>
                  <a:pt x="28" y="77"/>
                  <a:pt x="28" y="77"/>
                </a:cubicBezTo>
                <a:cubicBezTo>
                  <a:pt x="29" y="76"/>
                  <a:pt x="29" y="76"/>
                  <a:pt x="29" y="76"/>
                </a:cubicBezTo>
                <a:cubicBezTo>
                  <a:pt x="29" y="76"/>
                  <a:pt x="29" y="76"/>
                  <a:pt x="29" y="76"/>
                </a:cubicBezTo>
                <a:cubicBezTo>
                  <a:pt x="29" y="75"/>
                  <a:pt x="29" y="75"/>
                  <a:pt x="29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3" y="75"/>
                  <a:pt x="33" y="75"/>
                  <a:pt x="33" y="75"/>
                </a:cubicBezTo>
                <a:cubicBezTo>
                  <a:pt x="33" y="75"/>
                  <a:pt x="33" y="75"/>
                  <a:pt x="33" y="75"/>
                </a:cubicBezTo>
                <a:cubicBezTo>
                  <a:pt x="34" y="75"/>
                  <a:pt x="34" y="75"/>
                  <a:pt x="34" y="75"/>
                </a:cubicBezTo>
                <a:cubicBezTo>
                  <a:pt x="33" y="74"/>
                  <a:pt x="33" y="74"/>
                  <a:pt x="33" y="74"/>
                </a:cubicBezTo>
                <a:cubicBezTo>
                  <a:pt x="33" y="74"/>
                  <a:pt x="33" y="74"/>
                  <a:pt x="33" y="74"/>
                </a:cubicBezTo>
                <a:cubicBezTo>
                  <a:pt x="34" y="73"/>
                  <a:pt x="34" y="73"/>
                  <a:pt x="34" y="73"/>
                </a:cubicBezTo>
                <a:cubicBezTo>
                  <a:pt x="35" y="73"/>
                  <a:pt x="35" y="73"/>
                  <a:pt x="35" y="73"/>
                </a:cubicBezTo>
                <a:cubicBezTo>
                  <a:pt x="35" y="72"/>
                  <a:pt x="35" y="72"/>
                  <a:pt x="35" y="72"/>
                </a:cubicBezTo>
                <a:cubicBezTo>
                  <a:pt x="35" y="72"/>
                  <a:pt x="35" y="72"/>
                  <a:pt x="35" y="72"/>
                </a:cubicBezTo>
                <a:cubicBezTo>
                  <a:pt x="35" y="72"/>
                  <a:pt x="35" y="71"/>
                  <a:pt x="35" y="71"/>
                </a:cubicBezTo>
                <a:cubicBezTo>
                  <a:pt x="36" y="71"/>
                  <a:pt x="37" y="70"/>
                  <a:pt x="37" y="70"/>
                </a:cubicBezTo>
                <a:cubicBezTo>
                  <a:pt x="37" y="70"/>
                  <a:pt x="37" y="70"/>
                  <a:pt x="37" y="70"/>
                </a:cubicBezTo>
                <a:cubicBezTo>
                  <a:pt x="36" y="70"/>
                  <a:pt x="36" y="70"/>
                  <a:pt x="36" y="70"/>
                </a:cubicBezTo>
                <a:cubicBezTo>
                  <a:pt x="35" y="70"/>
                  <a:pt x="34" y="71"/>
                  <a:pt x="34" y="71"/>
                </a:cubicBezTo>
                <a:cubicBezTo>
                  <a:pt x="34" y="71"/>
                  <a:pt x="34" y="71"/>
                  <a:pt x="34" y="71"/>
                </a:cubicBezTo>
                <a:cubicBezTo>
                  <a:pt x="33" y="71"/>
                  <a:pt x="33" y="71"/>
                  <a:pt x="33" y="71"/>
                </a:cubicBezTo>
                <a:cubicBezTo>
                  <a:pt x="33" y="71"/>
                  <a:pt x="32" y="71"/>
                  <a:pt x="33" y="71"/>
                </a:cubicBezTo>
                <a:cubicBezTo>
                  <a:pt x="33" y="71"/>
                  <a:pt x="33" y="72"/>
                  <a:pt x="33" y="72"/>
                </a:cubicBezTo>
                <a:cubicBezTo>
                  <a:pt x="34" y="72"/>
                  <a:pt x="34" y="72"/>
                  <a:pt x="34" y="72"/>
                </a:cubicBezTo>
                <a:cubicBezTo>
                  <a:pt x="33" y="73"/>
                  <a:pt x="33" y="73"/>
                  <a:pt x="33" y="73"/>
                </a:cubicBezTo>
                <a:cubicBezTo>
                  <a:pt x="32" y="73"/>
                  <a:pt x="32" y="73"/>
                  <a:pt x="32" y="73"/>
                </a:cubicBezTo>
                <a:cubicBezTo>
                  <a:pt x="31" y="73"/>
                  <a:pt x="31" y="73"/>
                  <a:pt x="31" y="73"/>
                </a:cubicBezTo>
                <a:cubicBezTo>
                  <a:pt x="31" y="73"/>
                  <a:pt x="31" y="73"/>
                  <a:pt x="31" y="73"/>
                </a:cubicBezTo>
                <a:cubicBezTo>
                  <a:pt x="30" y="74"/>
                  <a:pt x="30" y="74"/>
                  <a:pt x="30" y="74"/>
                </a:cubicBezTo>
                <a:cubicBezTo>
                  <a:pt x="29" y="74"/>
                  <a:pt x="29" y="74"/>
                  <a:pt x="29" y="74"/>
                </a:cubicBezTo>
                <a:cubicBezTo>
                  <a:pt x="29" y="74"/>
                  <a:pt x="29" y="75"/>
                  <a:pt x="29" y="74"/>
                </a:cubicBezTo>
                <a:cubicBezTo>
                  <a:pt x="28" y="74"/>
                  <a:pt x="28" y="74"/>
                  <a:pt x="28" y="74"/>
                </a:cubicBezTo>
                <a:cubicBezTo>
                  <a:pt x="27" y="73"/>
                  <a:pt x="27" y="73"/>
                  <a:pt x="27" y="73"/>
                </a:cubicBezTo>
                <a:cubicBezTo>
                  <a:pt x="28" y="73"/>
                  <a:pt x="28" y="73"/>
                  <a:pt x="28" y="73"/>
                </a:cubicBezTo>
                <a:cubicBezTo>
                  <a:pt x="27" y="72"/>
                  <a:pt x="27" y="72"/>
                  <a:pt x="27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8" y="71"/>
                  <a:pt x="28" y="71"/>
                  <a:pt x="28" y="71"/>
                </a:cubicBezTo>
                <a:cubicBezTo>
                  <a:pt x="29" y="71"/>
                  <a:pt x="29" y="71"/>
                  <a:pt x="29" y="71"/>
                </a:cubicBezTo>
                <a:cubicBezTo>
                  <a:pt x="29" y="71"/>
                  <a:pt x="30" y="71"/>
                  <a:pt x="30" y="71"/>
                </a:cubicBezTo>
                <a:cubicBezTo>
                  <a:pt x="30" y="70"/>
                  <a:pt x="30" y="70"/>
                  <a:pt x="30" y="70"/>
                </a:cubicBezTo>
                <a:cubicBezTo>
                  <a:pt x="29" y="69"/>
                  <a:pt x="29" y="69"/>
                  <a:pt x="29" y="69"/>
                </a:cubicBezTo>
                <a:cubicBezTo>
                  <a:pt x="30" y="68"/>
                  <a:pt x="30" y="68"/>
                  <a:pt x="30" y="68"/>
                </a:cubicBezTo>
                <a:cubicBezTo>
                  <a:pt x="31" y="68"/>
                  <a:pt x="31" y="68"/>
                  <a:pt x="31" y="68"/>
                </a:cubicBezTo>
                <a:cubicBezTo>
                  <a:pt x="32" y="68"/>
                  <a:pt x="32" y="68"/>
                  <a:pt x="32" y="68"/>
                </a:cubicBezTo>
                <a:cubicBezTo>
                  <a:pt x="32" y="67"/>
                  <a:pt x="32" y="67"/>
                  <a:pt x="32" y="67"/>
                </a:cubicBezTo>
                <a:cubicBezTo>
                  <a:pt x="33" y="67"/>
                  <a:pt x="33" y="67"/>
                  <a:pt x="33" y="67"/>
                </a:cubicBezTo>
                <a:cubicBezTo>
                  <a:pt x="33" y="66"/>
                  <a:pt x="33" y="66"/>
                  <a:pt x="33" y="66"/>
                </a:cubicBezTo>
                <a:cubicBezTo>
                  <a:pt x="34" y="66"/>
                  <a:pt x="34" y="66"/>
                  <a:pt x="34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6" y="66"/>
                  <a:pt x="36" y="66"/>
                  <a:pt x="36" y="66"/>
                </a:cubicBezTo>
                <a:cubicBezTo>
                  <a:pt x="36" y="67"/>
                  <a:pt x="36" y="67"/>
                  <a:pt x="36" y="67"/>
                </a:cubicBezTo>
                <a:cubicBezTo>
                  <a:pt x="37" y="67"/>
                  <a:pt x="37" y="67"/>
                  <a:pt x="37" y="67"/>
                </a:cubicBezTo>
                <a:cubicBezTo>
                  <a:pt x="37" y="66"/>
                  <a:pt x="37" y="66"/>
                  <a:pt x="37" y="66"/>
                </a:cubicBezTo>
                <a:cubicBezTo>
                  <a:pt x="38" y="65"/>
                  <a:pt x="38" y="65"/>
                  <a:pt x="38" y="65"/>
                </a:cubicBezTo>
                <a:cubicBezTo>
                  <a:pt x="38" y="65"/>
                  <a:pt x="38" y="65"/>
                  <a:pt x="38" y="65"/>
                </a:cubicBezTo>
                <a:cubicBezTo>
                  <a:pt x="37" y="64"/>
                  <a:pt x="37" y="64"/>
                  <a:pt x="37" y="64"/>
                </a:cubicBezTo>
                <a:cubicBezTo>
                  <a:pt x="37" y="63"/>
                  <a:pt x="37" y="63"/>
                  <a:pt x="37" y="63"/>
                </a:cubicBezTo>
                <a:cubicBezTo>
                  <a:pt x="38" y="63"/>
                  <a:pt x="38" y="63"/>
                  <a:pt x="38" y="63"/>
                </a:cubicBezTo>
                <a:cubicBezTo>
                  <a:pt x="39" y="62"/>
                  <a:pt x="39" y="62"/>
                  <a:pt x="39" y="62"/>
                </a:cubicBezTo>
                <a:cubicBezTo>
                  <a:pt x="39" y="62"/>
                  <a:pt x="38" y="62"/>
                  <a:pt x="38" y="62"/>
                </a:cubicBezTo>
                <a:cubicBezTo>
                  <a:pt x="38" y="62"/>
                  <a:pt x="38" y="62"/>
                  <a:pt x="38" y="62"/>
                </a:cubicBezTo>
                <a:cubicBezTo>
                  <a:pt x="38" y="61"/>
                  <a:pt x="38" y="61"/>
                  <a:pt x="38" y="61"/>
                </a:cubicBezTo>
                <a:cubicBezTo>
                  <a:pt x="40" y="60"/>
                  <a:pt x="40" y="60"/>
                  <a:pt x="40" y="60"/>
                </a:cubicBezTo>
                <a:cubicBezTo>
                  <a:pt x="42" y="60"/>
                  <a:pt x="42" y="60"/>
                  <a:pt x="42" y="60"/>
                </a:cubicBezTo>
                <a:cubicBezTo>
                  <a:pt x="43" y="60"/>
                  <a:pt x="43" y="60"/>
                  <a:pt x="43" y="60"/>
                </a:cubicBezTo>
                <a:cubicBezTo>
                  <a:pt x="44" y="59"/>
                  <a:pt x="44" y="59"/>
                  <a:pt x="44" y="59"/>
                </a:cubicBezTo>
                <a:cubicBezTo>
                  <a:pt x="45" y="58"/>
                  <a:pt x="45" y="58"/>
                  <a:pt x="45" y="58"/>
                </a:cubicBezTo>
                <a:cubicBezTo>
                  <a:pt x="43" y="59"/>
                  <a:pt x="43" y="59"/>
                  <a:pt x="43" y="59"/>
                </a:cubicBezTo>
                <a:cubicBezTo>
                  <a:pt x="42" y="59"/>
                  <a:pt x="42" y="59"/>
                  <a:pt x="42" y="59"/>
                </a:cubicBezTo>
                <a:cubicBezTo>
                  <a:pt x="42" y="58"/>
                  <a:pt x="42" y="58"/>
                  <a:pt x="42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2" y="56"/>
                  <a:pt x="42" y="56"/>
                  <a:pt x="42" y="56"/>
                </a:cubicBezTo>
                <a:cubicBezTo>
                  <a:pt x="42" y="56"/>
                  <a:pt x="42" y="56"/>
                  <a:pt x="42" y="56"/>
                </a:cubicBezTo>
                <a:cubicBezTo>
                  <a:pt x="43" y="57"/>
                  <a:pt x="43" y="57"/>
                  <a:pt x="43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6"/>
                  <a:pt x="43" y="56"/>
                </a:cubicBezTo>
                <a:cubicBezTo>
                  <a:pt x="43" y="56"/>
                  <a:pt x="43" y="56"/>
                  <a:pt x="43" y="56"/>
                </a:cubicBezTo>
                <a:cubicBezTo>
                  <a:pt x="42" y="55"/>
                  <a:pt x="42" y="55"/>
                  <a:pt x="42" y="55"/>
                </a:cubicBezTo>
                <a:cubicBezTo>
                  <a:pt x="43" y="54"/>
                  <a:pt x="43" y="54"/>
                  <a:pt x="43" y="54"/>
                </a:cubicBezTo>
                <a:cubicBezTo>
                  <a:pt x="43" y="54"/>
                  <a:pt x="43" y="54"/>
                  <a:pt x="43" y="54"/>
                </a:cubicBezTo>
                <a:cubicBezTo>
                  <a:pt x="44" y="53"/>
                  <a:pt x="44" y="53"/>
                  <a:pt x="44" y="53"/>
                </a:cubicBezTo>
                <a:cubicBezTo>
                  <a:pt x="44" y="53"/>
                  <a:pt x="43" y="53"/>
                  <a:pt x="44" y="53"/>
                </a:cubicBezTo>
                <a:cubicBezTo>
                  <a:pt x="45" y="53"/>
                  <a:pt x="45" y="52"/>
                  <a:pt x="45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47" y="53"/>
                  <a:pt x="47" y="53"/>
                  <a:pt x="47" y="53"/>
                </a:cubicBezTo>
                <a:cubicBezTo>
                  <a:pt x="46" y="51"/>
                  <a:pt x="46" y="51"/>
                  <a:pt x="46" y="51"/>
                </a:cubicBezTo>
                <a:cubicBezTo>
                  <a:pt x="46" y="51"/>
                  <a:pt x="46" y="51"/>
                  <a:pt x="46" y="51"/>
                </a:cubicBezTo>
                <a:cubicBezTo>
                  <a:pt x="46" y="51"/>
                  <a:pt x="46" y="50"/>
                  <a:pt x="46" y="50"/>
                </a:cubicBezTo>
                <a:cubicBezTo>
                  <a:pt x="46" y="50"/>
                  <a:pt x="48" y="50"/>
                  <a:pt x="48" y="50"/>
                </a:cubicBezTo>
                <a:cubicBezTo>
                  <a:pt x="49" y="50"/>
                  <a:pt x="49" y="50"/>
                  <a:pt x="49" y="50"/>
                </a:cubicBezTo>
                <a:cubicBezTo>
                  <a:pt x="50" y="50"/>
                  <a:pt x="50" y="50"/>
                  <a:pt x="50" y="50"/>
                </a:cubicBezTo>
                <a:cubicBezTo>
                  <a:pt x="50" y="50"/>
                  <a:pt x="49" y="50"/>
                  <a:pt x="50" y="49"/>
                </a:cubicBezTo>
                <a:cubicBezTo>
                  <a:pt x="50" y="49"/>
                  <a:pt x="51" y="49"/>
                  <a:pt x="51" y="49"/>
                </a:cubicBezTo>
                <a:cubicBezTo>
                  <a:pt x="51" y="48"/>
                  <a:pt x="52" y="48"/>
                  <a:pt x="52" y="48"/>
                </a:cubicBezTo>
                <a:cubicBezTo>
                  <a:pt x="49" y="49"/>
                  <a:pt x="49" y="49"/>
                  <a:pt x="49" y="49"/>
                </a:cubicBezTo>
                <a:cubicBezTo>
                  <a:pt x="49" y="49"/>
                  <a:pt x="48" y="49"/>
                  <a:pt x="47" y="49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7"/>
                  <a:pt x="47" y="47"/>
                  <a:pt x="47" y="47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47"/>
                  <a:pt x="50" y="46"/>
                  <a:pt x="49" y="46"/>
                </a:cubicBezTo>
                <a:cubicBezTo>
                  <a:pt x="47" y="46"/>
                  <a:pt x="48" y="45"/>
                  <a:pt x="48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50" y="44"/>
                  <a:pt x="50" y="44"/>
                  <a:pt x="50" y="44"/>
                </a:cubicBezTo>
                <a:cubicBezTo>
                  <a:pt x="50" y="44"/>
                  <a:pt x="50" y="44"/>
                  <a:pt x="50" y="44"/>
                </a:cubicBezTo>
                <a:cubicBezTo>
                  <a:pt x="51" y="43"/>
                  <a:pt x="51" y="43"/>
                  <a:pt x="51" y="43"/>
                </a:cubicBezTo>
                <a:cubicBezTo>
                  <a:pt x="52" y="42"/>
                  <a:pt x="52" y="42"/>
                  <a:pt x="52" y="42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5" y="40"/>
                  <a:pt x="55" y="40"/>
                  <a:pt x="55" y="40"/>
                </a:cubicBezTo>
                <a:cubicBezTo>
                  <a:pt x="56" y="40"/>
                  <a:pt x="56" y="40"/>
                  <a:pt x="56" y="40"/>
                </a:cubicBezTo>
                <a:cubicBezTo>
                  <a:pt x="57" y="40"/>
                  <a:pt x="57" y="40"/>
                  <a:pt x="57" y="40"/>
                </a:cubicBezTo>
                <a:cubicBezTo>
                  <a:pt x="58" y="40"/>
                  <a:pt x="59" y="40"/>
                  <a:pt x="5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60" y="40"/>
                  <a:pt x="60" y="40"/>
                  <a:pt x="60" y="40"/>
                </a:cubicBezTo>
                <a:cubicBezTo>
                  <a:pt x="60" y="40"/>
                  <a:pt x="63" y="39"/>
                  <a:pt x="62" y="39"/>
                </a:cubicBezTo>
                <a:cubicBezTo>
                  <a:pt x="60" y="39"/>
                  <a:pt x="60" y="39"/>
                  <a:pt x="60" y="39"/>
                </a:cubicBezTo>
                <a:cubicBezTo>
                  <a:pt x="59" y="39"/>
                  <a:pt x="59" y="39"/>
                  <a:pt x="59" y="39"/>
                </a:cubicBezTo>
                <a:cubicBezTo>
                  <a:pt x="58" y="39"/>
                  <a:pt x="58" y="39"/>
                  <a:pt x="58" y="39"/>
                </a:cubicBezTo>
                <a:cubicBezTo>
                  <a:pt x="57" y="39"/>
                  <a:pt x="57" y="39"/>
                  <a:pt x="57" y="39"/>
                </a:cubicBezTo>
                <a:cubicBezTo>
                  <a:pt x="57" y="39"/>
                  <a:pt x="56" y="39"/>
                  <a:pt x="56" y="39"/>
                </a:cubicBezTo>
                <a:cubicBezTo>
                  <a:pt x="55" y="39"/>
                  <a:pt x="54" y="38"/>
                  <a:pt x="54" y="38"/>
                </a:cubicBezTo>
                <a:cubicBezTo>
                  <a:pt x="57" y="37"/>
                  <a:pt x="57" y="37"/>
                  <a:pt x="57" y="37"/>
                </a:cubicBezTo>
                <a:cubicBezTo>
                  <a:pt x="57" y="37"/>
                  <a:pt x="57" y="37"/>
                  <a:pt x="57" y="37"/>
                </a:cubicBezTo>
                <a:cubicBezTo>
                  <a:pt x="59" y="38"/>
                  <a:pt x="59" y="38"/>
                  <a:pt x="59" y="38"/>
                </a:cubicBezTo>
                <a:cubicBezTo>
                  <a:pt x="61" y="38"/>
                  <a:pt x="61" y="38"/>
                  <a:pt x="61" y="38"/>
                </a:cubicBezTo>
                <a:cubicBezTo>
                  <a:pt x="61" y="38"/>
                  <a:pt x="62" y="38"/>
                  <a:pt x="61" y="38"/>
                </a:cubicBezTo>
                <a:cubicBezTo>
                  <a:pt x="61" y="37"/>
                  <a:pt x="61" y="37"/>
                  <a:pt x="61" y="37"/>
                </a:cubicBezTo>
                <a:cubicBezTo>
                  <a:pt x="60" y="37"/>
                  <a:pt x="60" y="37"/>
                  <a:pt x="60" y="37"/>
                </a:cubicBezTo>
                <a:cubicBezTo>
                  <a:pt x="59" y="36"/>
                  <a:pt x="59" y="36"/>
                  <a:pt x="59" y="36"/>
                </a:cubicBezTo>
                <a:cubicBezTo>
                  <a:pt x="59" y="36"/>
                  <a:pt x="59" y="36"/>
                  <a:pt x="59" y="36"/>
                </a:cubicBezTo>
                <a:cubicBezTo>
                  <a:pt x="59" y="36"/>
                  <a:pt x="59" y="36"/>
                  <a:pt x="59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1" y="36"/>
                  <a:pt x="61" y="36"/>
                  <a:pt x="61" y="36"/>
                </a:cubicBezTo>
                <a:cubicBezTo>
                  <a:pt x="61" y="35"/>
                  <a:pt x="61" y="35"/>
                  <a:pt x="61" y="35"/>
                </a:cubicBezTo>
                <a:cubicBezTo>
                  <a:pt x="61" y="35"/>
                  <a:pt x="61" y="35"/>
                  <a:pt x="61" y="35"/>
                </a:cubicBezTo>
                <a:cubicBezTo>
                  <a:pt x="60" y="35"/>
                  <a:pt x="59" y="34"/>
                  <a:pt x="59" y="34"/>
                </a:cubicBezTo>
                <a:cubicBezTo>
                  <a:pt x="59" y="34"/>
                  <a:pt x="59" y="34"/>
                  <a:pt x="59" y="34"/>
                </a:cubicBezTo>
                <a:cubicBezTo>
                  <a:pt x="59" y="34"/>
                  <a:pt x="59" y="35"/>
                  <a:pt x="58" y="35"/>
                </a:cubicBezTo>
                <a:cubicBezTo>
                  <a:pt x="58" y="35"/>
                  <a:pt x="58" y="35"/>
                  <a:pt x="58" y="35"/>
                </a:cubicBezTo>
                <a:cubicBezTo>
                  <a:pt x="57" y="35"/>
                  <a:pt x="56" y="35"/>
                  <a:pt x="56" y="35"/>
                </a:cubicBezTo>
                <a:cubicBezTo>
                  <a:pt x="57" y="35"/>
                  <a:pt x="57" y="34"/>
                  <a:pt x="57" y="34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3"/>
                  <a:pt x="58" y="33"/>
                  <a:pt x="58" y="33"/>
                </a:cubicBezTo>
                <a:cubicBezTo>
                  <a:pt x="59" y="32"/>
                  <a:pt x="59" y="32"/>
                  <a:pt x="59" y="32"/>
                </a:cubicBezTo>
                <a:cubicBezTo>
                  <a:pt x="60" y="33"/>
                  <a:pt x="60" y="33"/>
                  <a:pt x="60" y="33"/>
                </a:cubicBezTo>
                <a:cubicBezTo>
                  <a:pt x="61" y="33"/>
                  <a:pt x="61" y="33"/>
                  <a:pt x="61" y="33"/>
                </a:cubicBezTo>
                <a:cubicBezTo>
                  <a:pt x="62" y="33"/>
                  <a:pt x="62" y="33"/>
                  <a:pt x="62" y="33"/>
                </a:cubicBezTo>
                <a:cubicBezTo>
                  <a:pt x="62" y="33"/>
                  <a:pt x="62" y="33"/>
                  <a:pt x="62" y="33"/>
                </a:cubicBezTo>
                <a:cubicBezTo>
                  <a:pt x="62" y="32"/>
                  <a:pt x="61" y="31"/>
                  <a:pt x="61" y="31"/>
                </a:cubicBezTo>
                <a:cubicBezTo>
                  <a:pt x="62" y="31"/>
                  <a:pt x="63" y="30"/>
                  <a:pt x="63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31"/>
                  <a:pt x="64" y="31"/>
                  <a:pt x="64" y="31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33"/>
                  <a:pt x="64" y="33"/>
                  <a:pt x="64" y="33"/>
                </a:cubicBezTo>
                <a:cubicBezTo>
                  <a:pt x="65" y="32"/>
                  <a:pt x="65" y="32"/>
                  <a:pt x="65" y="32"/>
                </a:cubicBezTo>
                <a:cubicBezTo>
                  <a:pt x="65" y="31"/>
                  <a:pt x="65" y="31"/>
                  <a:pt x="65" y="31"/>
                </a:cubicBezTo>
                <a:cubicBezTo>
                  <a:pt x="66" y="31"/>
                  <a:pt x="66" y="31"/>
                  <a:pt x="66" y="31"/>
                </a:cubicBezTo>
                <a:cubicBezTo>
                  <a:pt x="66" y="30"/>
                  <a:pt x="66" y="30"/>
                  <a:pt x="66" y="30"/>
                </a:cubicBezTo>
                <a:cubicBezTo>
                  <a:pt x="67" y="29"/>
                  <a:pt x="67" y="29"/>
                  <a:pt x="67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6" y="28"/>
                  <a:pt x="66" y="28"/>
                  <a:pt x="66" y="28"/>
                </a:cubicBezTo>
                <a:cubicBezTo>
                  <a:pt x="68" y="28"/>
                  <a:pt x="68" y="28"/>
                  <a:pt x="68" y="28"/>
                </a:cubicBezTo>
                <a:cubicBezTo>
                  <a:pt x="69" y="28"/>
                  <a:pt x="69" y="28"/>
                  <a:pt x="69" y="28"/>
                </a:cubicBezTo>
                <a:cubicBezTo>
                  <a:pt x="70" y="29"/>
                  <a:pt x="70" y="29"/>
                  <a:pt x="70" y="29"/>
                </a:cubicBezTo>
                <a:cubicBezTo>
                  <a:pt x="70" y="29"/>
                  <a:pt x="70" y="29"/>
                  <a:pt x="70" y="29"/>
                </a:cubicBezTo>
                <a:cubicBezTo>
                  <a:pt x="70" y="29"/>
                  <a:pt x="70" y="29"/>
                  <a:pt x="70" y="29"/>
                </a:cubicBezTo>
                <a:cubicBezTo>
                  <a:pt x="71" y="28"/>
                  <a:pt x="71" y="28"/>
                  <a:pt x="71" y="28"/>
                </a:cubicBezTo>
                <a:cubicBezTo>
                  <a:pt x="71" y="28"/>
                  <a:pt x="71" y="28"/>
                  <a:pt x="71" y="28"/>
                </a:cubicBezTo>
                <a:cubicBezTo>
                  <a:pt x="72" y="27"/>
                  <a:pt x="72" y="27"/>
                  <a:pt x="72" y="27"/>
                </a:cubicBezTo>
                <a:cubicBezTo>
                  <a:pt x="70" y="27"/>
                  <a:pt x="70" y="27"/>
                  <a:pt x="70" y="27"/>
                </a:cubicBezTo>
                <a:cubicBezTo>
                  <a:pt x="70" y="27"/>
                  <a:pt x="70" y="27"/>
                  <a:pt x="70" y="27"/>
                </a:cubicBezTo>
                <a:cubicBezTo>
                  <a:pt x="69" y="27"/>
                  <a:pt x="69" y="27"/>
                  <a:pt x="69" y="27"/>
                </a:cubicBezTo>
                <a:cubicBezTo>
                  <a:pt x="68" y="27"/>
                  <a:pt x="68" y="27"/>
                  <a:pt x="68" y="27"/>
                </a:cubicBezTo>
                <a:cubicBezTo>
                  <a:pt x="67" y="26"/>
                  <a:pt x="67" y="26"/>
                  <a:pt x="67" y="26"/>
                </a:cubicBezTo>
                <a:cubicBezTo>
                  <a:pt x="68" y="26"/>
                  <a:pt x="68" y="26"/>
                  <a:pt x="68" y="26"/>
                </a:cubicBezTo>
                <a:cubicBezTo>
                  <a:pt x="69" y="25"/>
                  <a:pt x="69" y="25"/>
                  <a:pt x="69" y="25"/>
                </a:cubicBezTo>
                <a:cubicBezTo>
                  <a:pt x="70" y="24"/>
                  <a:pt x="70" y="24"/>
                  <a:pt x="70" y="24"/>
                </a:cubicBezTo>
                <a:cubicBezTo>
                  <a:pt x="72" y="25"/>
                  <a:pt x="72" y="25"/>
                  <a:pt x="72" y="25"/>
                </a:cubicBezTo>
                <a:cubicBezTo>
                  <a:pt x="73" y="24"/>
                  <a:pt x="73" y="24"/>
                  <a:pt x="73" y="24"/>
                </a:cubicBezTo>
                <a:cubicBezTo>
                  <a:pt x="73" y="24"/>
                  <a:pt x="73" y="24"/>
                  <a:pt x="73" y="23"/>
                </a:cubicBezTo>
                <a:cubicBezTo>
                  <a:pt x="73" y="23"/>
                  <a:pt x="72" y="23"/>
                  <a:pt x="72" y="23"/>
                </a:cubicBezTo>
                <a:cubicBezTo>
                  <a:pt x="72" y="22"/>
                  <a:pt x="72" y="22"/>
                  <a:pt x="72" y="22"/>
                </a:cubicBezTo>
                <a:cubicBezTo>
                  <a:pt x="73" y="20"/>
                  <a:pt x="73" y="20"/>
                  <a:pt x="73" y="20"/>
                </a:cubicBezTo>
                <a:cubicBezTo>
                  <a:pt x="72" y="20"/>
                  <a:pt x="72" y="20"/>
                  <a:pt x="72" y="20"/>
                </a:cubicBezTo>
                <a:cubicBezTo>
                  <a:pt x="72" y="20"/>
                  <a:pt x="72" y="20"/>
                  <a:pt x="72" y="20"/>
                </a:cubicBezTo>
                <a:cubicBezTo>
                  <a:pt x="72" y="20"/>
                  <a:pt x="71" y="21"/>
                  <a:pt x="71" y="21"/>
                </a:cubicBezTo>
                <a:cubicBezTo>
                  <a:pt x="71" y="21"/>
                  <a:pt x="69" y="21"/>
                  <a:pt x="69" y="21"/>
                </a:cubicBezTo>
                <a:cubicBezTo>
                  <a:pt x="69" y="20"/>
                  <a:pt x="69" y="20"/>
                  <a:pt x="69" y="20"/>
                </a:cubicBezTo>
                <a:cubicBezTo>
                  <a:pt x="70" y="20"/>
                  <a:pt x="70" y="20"/>
                  <a:pt x="70" y="20"/>
                </a:cubicBezTo>
                <a:cubicBezTo>
                  <a:pt x="69" y="19"/>
                  <a:pt x="69" y="19"/>
                  <a:pt x="69" y="19"/>
                </a:cubicBezTo>
                <a:cubicBezTo>
                  <a:pt x="69" y="19"/>
                  <a:pt x="68" y="18"/>
                  <a:pt x="68" y="18"/>
                </a:cubicBezTo>
                <a:cubicBezTo>
                  <a:pt x="70" y="18"/>
                  <a:pt x="70" y="18"/>
                  <a:pt x="70" y="18"/>
                </a:cubicBezTo>
                <a:cubicBezTo>
                  <a:pt x="70" y="17"/>
                  <a:pt x="70" y="17"/>
                  <a:pt x="70" y="17"/>
                </a:cubicBezTo>
                <a:cubicBezTo>
                  <a:pt x="71" y="17"/>
                  <a:pt x="71" y="17"/>
                  <a:pt x="71" y="17"/>
                </a:cubicBezTo>
                <a:cubicBezTo>
                  <a:pt x="72" y="17"/>
                  <a:pt x="72" y="17"/>
                  <a:pt x="72" y="17"/>
                </a:cubicBezTo>
                <a:cubicBezTo>
                  <a:pt x="72" y="17"/>
                  <a:pt x="72" y="17"/>
                  <a:pt x="72" y="16"/>
                </a:cubicBezTo>
                <a:cubicBezTo>
                  <a:pt x="72" y="15"/>
                  <a:pt x="75" y="15"/>
                  <a:pt x="75" y="15"/>
                </a:cubicBezTo>
                <a:cubicBezTo>
                  <a:pt x="74" y="16"/>
                  <a:pt x="74" y="16"/>
                  <a:pt x="74" y="16"/>
                </a:cubicBezTo>
                <a:cubicBezTo>
                  <a:pt x="74" y="17"/>
                  <a:pt x="74" y="17"/>
                  <a:pt x="74" y="17"/>
                </a:cubicBezTo>
                <a:cubicBezTo>
                  <a:pt x="75" y="17"/>
                  <a:pt x="75" y="17"/>
                  <a:pt x="75" y="17"/>
                </a:cubicBezTo>
                <a:cubicBezTo>
                  <a:pt x="75" y="17"/>
                  <a:pt x="75" y="17"/>
                  <a:pt x="75" y="17"/>
                </a:cubicBezTo>
                <a:cubicBezTo>
                  <a:pt x="76" y="18"/>
                  <a:pt x="76" y="18"/>
                  <a:pt x="76" y="18"/>
                </a:cubicBezTo>
                <a:cubicBezTo>
                  <a:pt x="77" y="18"/>
                  <a:pt x="77" y="18"/>
                  <a:pt x="77" y="18"/>
                </a:cubicBezTo>
                <a:cubicBezTo>
                  <a:pt x="77" y="19"/>
                  <a:pt x="77" y="19"/>
                  <a:pt x="77" y="19"/>
                </a:cubicBezTo>
                <a:cubicBezTo>
                  <a:pt x="77" y="19"/>
                  <a:pt x="77" y="19"/>
                  <a:pt x="77" y="19"/>
                </a:cubicBezTo>
                <a:cubicBezTo>
                  <a:pt x="78" y="18"/>
                  <a:pt x="78" y="18"/>
                  <a:pt x="78" y="18"/>
                </a:cubicBezTo>
                <a:cubicBezTo>
                  <a:pt x="79" y="18"/>
                  <a:pt x="79" y="18"/>
                  <a:pt x="79" y="18"/>
                </a:cubicBezTo>
                <a:cubicBezTo>
                  <a:pt x="78" y="17"/>
                  <a:pt x="78" y="17"/>
                  <a:pt x="78" y="17"/>
                </a:cubicBezTo>
                <a:cubicBezTo>
                  <a:pt x="78" y="17"/>
                  <a:pt x="78" y="17"/>
                  <a:pt x="78" y="17"/>
                </a:cubicBezTo>
                <a:cubicBezTo>
                  <a:pt x="77" y="16"/>
                  <a:pt x="77" y="16"/>
                  <a:pt x="77" y="16"/>
                </a:cubicBezTo>
                <a:cubicBezTo>
                  <a:pt x="77" y="15"/>
                  <a:pt x="77" y="15"/>
                  <a:pt x="77" y="15"/>
                </a:cubicBezTo>
                <a:cubicBezTo>
                  <a:pt x="78" y="14"/>
                  <a:pt x="78" y="14"/>
                  <a:pt x="78" y="14"/>
                </a:cubicBezTo>
                <a:cubicBezTo>
                  <a:pt x="78" y="14"/>
                  <a:pt x="78" y="14"/>
                  <a:pt x="78" y="14"/>
                </a:cubicBezTo>
                <a:cubicBezTo>
                  <a:pt x="79" y="14"/>
                  <a:pt x="79" y="14"/>
                  <a:pt x="79" y="14"/>
                </a:cubicBezTo>
                <a:cubicBezTo>
                  <a:pt x="79" y="15"/>
                  <a:pt x="79" y="15"/>
                  <a:pt x="79" y="15"/>
                </a:cubicBezTo>
                <a:cubicBezTo>
                  <a:pt x="79" y="16"/>
                  <a:pt x="79" y="16"/>
                  <a:pt x="79" y="16"/>
                </a:cubicBezTo>
                <a:cubicBezTo>
                  <a:pt x="79" y="17"/>
                  <a:pt x="79" y="16"/>
                  <a:pt x="80" y="17"/>
                </a:cubicBezTo>
                <a:cubicBezTo>
                  <a:pt x="80" y="18"/>
                  <a:pt x="80" y="18"/>
                  <a:pt x="80" y="18"/>
                </a:cubicBezTo>
                <a:cubicBezTo>
                  <a:pt x="81" y="18"/>
                  <a:pt x="81" y="18"/>
                  <a:pt x="81" y="18"/>
                </a:cubicBezTo>
                <a:cubicBezTo>
                  <a:pt x="82" y="18"/>
                  <a:pt x="82" y="18"/>
                  <a:pt x="82" y="18"/>
                </a:cubicBezTo>
                <a:cubicBezTo>
                  <a:pt x="81" y="18"/>
                  <a:pt x="81" y="18"/>
                  <a:pt x="81" y="18"/>
                </a:cubicBezTo>
                <a:cubicBezTo>
                  <a:pt x="81" y="17"/>
                  <a:pt x="81" y="17"/>
                  <a:pt x="81" y="17"/>
                </a:cubicBezTo>
                <a:cubicBezTo>
                  <a:pt x="81" y="16"/>
                  <a:pt x="81" y="16"/>
                  <a:pt x="81" y="16"/>
                </a:cubicBezTo>
                <a:cubicBezTo>
                  <a:pt x="81" y="15"/>
                  <a:pt x="81" y="15"/>
                  <a:pt x="81" y="15"/>
                </a:cubicBezTo>
                <a:cubicBezTo>
                  <a:pt x="81" y="14"/>
                  <a:pt x="81" y="14"/>
                  <a:pt x="81" y="14"/>
                </a:cubicBezTo>
                <a:cubicBezTo>
                  <a:pt x="82" y="14"/>
                  <a:pt x="82" y="14"/>
                  <a:pt x="82" y="14"/>
                </a:cubicBezTo>
                <a:cubicBezTo>
                  <a:pt x="84" y="14"/>
                  <a:pt x="84" y="14"/>
                  <a:pt x="84" y="14"/>
                </a:cubicBezTo>
                <a:cubicBezTo>
                  <a:pt x="84" y="16"/>
                  <a:pt x="84" y="16"/>
                  <a:pt x="84" y="16"/>
                </a:cubicBezTo>
                <a:cubicBezTo>
                  <a:pt x="84" y="17"/>
                  <a:pt x="84" y="17"/>
                  <a:pt x="84" y="17"/>
                </a:cubicBezTo>
                <a:cubicBezTo>
                  <a:pt x="84" y="17"/>
                  <a:pt x="84" y="17"/>
                  <a:pt x="84" y="17"/>
                </a:cubicBezTo>
                <a:cubicBezTo>
                  <a:pt x="84" y="17"/>
                  <a:pt x="84" y="17"/>
                  <a:pt x="84" y="17"/>
                </a:cubicBezTo>
                <a:cubicBezTo>
                  <a:pt x="85" y="16"/>
                  <a:pt x="85" y="16"/>
                  <a:pt x="85" y="16"/>
                </a:cubicBezTo>
                <a:cubicBezTo>
                  <a:pt x="86" y="15"/>
                  <a:pt x="86" y="15"/>
                  <a:pt x="86" y="15"/>
                </a:cubicBezTo>
                <a:cubicBezTo>
                  <a:pt x="85" y="15"/>
                  <a:pt x="85" y="15"/>
                  <a:pt x="85" y="15"/>
                </a:cubicBezTo>
                <a:cubicBezTo>
                  <a:pt x="86" y="14"/>
                  <a:pt x="86" y="14"/>
                  <a:pt x="86" y="14"/>
                </a:cubicBezTo>
                <a:cubicBezTo>
                  <a:pt x="87" y="13"/>
                  <a:pt x="87" y="13"/>
                  <a:pt x="87" y="13"/>
                </a:cubicBezTo>
                <a:cubicBezTo>
                  <a:pt x="89" y="12"/>
                  <a:pt x="89" y="12"/>
                  <a:pt x="89" y="12"/>
                </a:cubicBezTo>
                <a:cubicBezTo>
                  <a:pt x="89" y="15"/>
                  <a:pt x="89" y="15"/>
                  <a:pt x="89" y="15"/>
                </a:cubicBezTo>
                <a:cubicBezTo>
                  <a:pt x="88" y="15"/>
                  <a:pt x="88" y="15"/>
                  <a:pt x="88" y="15"/>
                </a:cubicBezTo>
                <a:cubicBezTo>
                  <a:pt x="88" y="16"/>
                  <a:pt x="88" y="16"/>
                  <a:pt x="88" y="16"/>
                </a:cubicBezTo>
                <a:cubicBezTo>
                  <a:pt x="87" y="17"/>
                  <a:pt x="87" y="17"/>
                  <a:pt x="87" y="17"/>
                </a:cubicBezTo>
                <a:cubicBezTo>
                  <a:pt x="87" y="17"/>
                  <a:pt x="87" y="17"/>
                  <a:pt x="87" y="17"/>
                </a:cubicBezTo>
                <a:cubicBezTo>
                  <a:pt x="86" y="18"/>
                  <a:pt x="86" y="18"/>
                  <a:pt x="86" y="18"/>
                </a:cubicBezTo>
                <a:cubicBezTo>
                  <a:pt x="86" y="18"/>
                  <a:pt x="85" y="18"/>
                  <a:pt x="86" y="18"/>
                </a:cubicBezTo>
                <a:cubicBezTo>
                  <a:pt x="87" y="18"/>
                  <a:pt x="88" y="17"/>
                  <a:pt x="88" y="17"/>
                </a:cubicBezTo>
                <a:cubicBezTo>
                  <a:pt x="89" y="17"/>
                  <a:pt x="89" y="17"/>
                  <a:pt x="89" y="17"/>
                </a:cubicBezTo>
                <a:cubicBezTo>
                  <a:pt x="90" y="16"/>
                  <a:pt x="90" y="16"/>
                  <a:pt x="90" y="16"/>
                </a:cubicBezTo>
                <a:cubicBezTo>
                  <a:pt x="90" y="16"/>
                  <a:pt x="90" y="16"/>
                  <a:pt x="90" y="16"/>
                </a:cubicBezTo>
                <a:cubicBezTo>
                  <a:pt x="90" y="15"/>
                  <a:pt x="90" y="15"/>
                  <a:pt x="90" y="15"/>
                </a:cubicBezTo>
                <a:cubicBezTo>
                  <a:pt x="91" y="14"/>
                  <a:pt x="91" y="14"/>
                  <a:pt x="91" y="14"/>
                </a:cubicBezTo>
                <a:cubicBezTo>
                  <a:pt x="91" y="13"/>
                  <a:pt x="91" y="13"/>
                  <a:pt x="91" y="13"/>
                </a:cubicBezTo>
                <a:cubicBezTo>
                  <a:pt x="92" y="13"/>
                  <a:pt x="92" y="13"/>
                  <a:pt x="92" y="13"/>
                </a:cubicBezTo>
                <a:cubicBezTo>
                  <a:pt x="92" y="13"/>
                  <a:pt x="92" y="13"/>
                  <a:pt x="92" y="13"/>
                </a:cubicBezTo>
                <a:cubicBezTo>
                  <a:pt x="93" y="13"/>
                  <a:pt x="93" y="13"/>
                  <a:pt x="93" y="13"/>
                </a:cubicBezTo>
                <a:cubicBezTo>
                  <a:pt x="93" y="12"/>
                  <a:pt x="93" y="12"/>
                  <a:pt x="93" y="12"/>
                </a:cubicBezTo>
                <a:cubicBezTo>
                  <a:pt x="95" y="11"/>
                  <a:pt x="95" y="11"/>
                  <a:pt x="95" y="11"/>
                </a:cubicBezTo>
                <a:cubicBezTo>
                  <a:pt x="95" y="12"/>
                  <a:pt x="95" y="12"/>
                  <a:pt x="95" y="12"/>
                </a:cubicBezTo>
                <a:cubicBezTo>
                  <a:pt x="95" y="12"/>
                  <a:pt x="95" y="12"/>
                  <a:pt x="95" y="12"/>
                </a:cubicBezTo>
                <a:cubicBezTo>
                  <a:pt x="97" y="12"/>
                  <a:pt x="97" y="12"/>
                  <a:pt x="97" y="12"/>
                </a:cubicBezTo>
                <a:cubicBezTo>
                  <a:pt x="97" y="13"/>
                  <a:pt x="97" y="13"/>
                  <a:pt x="97" y="13"/>
                </a:cubicBezTo>
                <a:cubicBezTo>
                  <a:pt x="98" y="12"/>
                  <a:pt x="98" y="12"/>
                  <a:pt x="98" y="12"/>
                </a:cubicBezTo>
                <a:cubicBezTo>
                  <a:pt x="98" y="11"/>
                  <a:pt x="98" y="11"/>
                  <a:pt x="98" y="11"/>
                </a:cubicBezTo>
                <a:cubicBezTo>
                  <a:pt x="97" y="11"/>
                  <a:pt x="97" y="11"/>
                  <a:pt x="97" y="11"/>
                </a:cubicBezTo>
                <a:cubicBezTo>
                  <a:pt x="96" y="10"/>
                  <a:pt x="96" y="10"/>
                  <a:pt x="96" y="10"/>
                </a:cubicBezTo>
                <a:cubicBezTo>
                  <a:pt x="95" y="10"/>
                  <a:pt x="95" y="10"/>
                  <a:pt x="95" y="10"/>
                </a:cubicBezTo>
                <a:cubicBezTo>
                  <a:pt x="94" y="9"/>
                  <a:pt x="94" y="9"/>
                  <a:pt x="94" y="9"/>
                </a:cubicBezTo>
                <a:cubicBezTo>
                  <a:pt x="94" y="9"/>
                  <a:pt x="94" y="9"/>
                  <a:pt x="94" y="9"/>
                </a:cubicBezTo>
                <a:cubicBezTo>
                  <a:pt x="95" y="9"/>
                  <a:pt x="95" y="9"/>
                  <a:pt x="95" y="9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9"/>
                  <a:pt x="97" y="9"/>
                  <a:pt x="97" y="9"/>
                </a:cubicBezTo>
                <a:cubicBezTo>
                  <a:pt x="98" y="9"/>
                  <a:pt x="98" y="9"/>
                  <a:pt x="98" y="9"/>
                </a:cubicBezTo>
                <a:cubicBezTo>
                  <a:pt x="100" y="9"/>
                  <a:pt x="100" y="9"/>
                  <a:pt x="100" y="9"/>
                </a:cubicBezTo>
                <a:cubicBezTo>
                  <a:pt x="101" y="9"/>
                  <a:pt x="101" y="9"/>
                  <a:pt x="101" y="9"/>
                </a:cubicBezTo>
                <a:cubicBezTo>
                  <a:pt x="101" y="8"/>
                  <a:pt x="101" y="8"/>
                  <a:pt x="101" y="8"/>
                </a:cubicBezTo>
                <a:cubicBezTo>
                  <a:pt x="103" y="8"/>
                  <a:pt x="103" y="8"/>
                  <a:pt x="103" y="8"/>
                </a:cubicBezTo>
                <a:cubicBezTo>
                  <a:pt x="103" y="9"/>
                  <a:pt x="103" y="9"/>
                  <a:pt x="103" y="9"/>
                </a:cubicBezTo>
                <a:cubicBezTo>
                  <a:pt x="103" y="9"/>
                  <a:pt x="103" y="9"/>
                  <a:pt x="103" y="9"/>
                </a:cubicBezTo>
                <a:cubicBezTo>
                  <a:pt x="103" y="10"/>
                  <a:pt x="103" y="10"/>
                  <a:pt x="103" y="10"/>
                </a:cubicBezTo>
                <a:cubicBezTo>
                  <a:pt x="104" y="11"/>
                  <a:pt x="104" y="11"/>
                  <a:pt x="104" y="11"/>
                </a:cubicBezTo>
                <a:cubicBezTo>
                  <a:pt x="104" y="11"/>
                  <a:pt x="104" y="11"/>
                  <a:pt x="104" y="11"/>
                </a:cubicBezTo>
                <a:cubicBezTo>
                  <a:pt x="106" y="11"/>
                  <a:pt x="106" y="11"/>
                  <a:pt x="106" y="11"/>
                </a:cubicBezTo>
                <a:cubicBezTo>
                  <a:pt x="105" y="10"/>
                  <a:pt x="105" y="10"/>
                  <a:pt x="105" y="10"/>
                </a:cubicBezTo>
                <a:cubicBezTo>
                  <a:pt x="105" y="10"/>
                  <a:pt x="105" y="10"/>
                  <a:pt x="105" y="9"/>
                </a:cubicBezTo>
                <a:cubicBezTo>
                  <a:pt x="106" y="9"/>
                  <a:pt x="106" y="9"/>
                  <a:pt x="106" y="9"/>
                </a:cubicBezTo>
                <a:cubicBezTo>
                  <a:pt x="107" y="8"/>
                  <a:pt x="107" y="8"/>
                  <a:pt x="107" y="8"/>
                </a:cubicBezTo>
                <a:cubicBezTo>
                  <a:pt x="108" y="7"/>
                  <a:pt x="108" y="7"/>
                  <a:pt x="108" y="7"/>
                </a:cubicBezTo>
                <a:cubicBezTo>
                  <a:pt x="108" y="7"/>
                  <a:pt x="108" y="7"/>
                  <a:pt x="108" y="7"/>
                </a:cubicBezTo>
                <a:cubicBezTo>
                  <a:pt x="109" y="6"/>
                  <a:pt x="109" y="6"/>
                  <a:pt x="109" y="6"/>
                </a:cubicBezTo>
                <a:cubicBezTo>
                  <a:pt x="111" y="6"/>
                  <a:pt x="111" y="6"/>
                  <a:pt x="111" y="6"/>
                </a:cubicBezTo>
                <a:cubicBezTo>
                  <a:pt x="111" y="5"/>
                  <a:pt x="111" y="5"/>
                  <a:pt x="111" y="5"/>
                </a:cubicBezTo>
                <a:cubicBezTo>
                  <a:pt x="111" y="5"/>
                  <a:pt x="109" y="5"/>
                  <a:pt x="111" y="5"/>
                </a:cubicBezTo>
                <a:cubicBezTo>
                  <a:pt x="113" y="5"/>
                  <a:pt x="113" y="5"/>
                  <a:pt x="113" y="5"/>
                </a:cubicBezTo>
                <a:cubicBezTo>
                  <a:pt x="113" y="4"/>
                  <a:pt x="113" y="4"/>
                  <a:pt x="113" y="4"/>
                </a:cubicBezTo>
                <a:cubicBezTo>
                  <a:pt x="112" y="4"/>
                  <a:pt x="112" y="4"/>
                  <a:pt x="112" y="4"/>
                </a:cubicBezTo>
                <a:cubicBezTo>
                  <a:pt x="113" y="3"/>
                  <a:pt x="113" y="3"/>
                  <a:pt x="113" y="3"/>
                </a:cubicBezTo>
                <a:cubicBezTo>
                  <a:pt x="113" y="2"/>
                  <a:pt x="113" y="2"/>
                  <a:pt x="113" y="2"/>
                </a:cubicBezTo>
                <a:cubicBezTo>
                  <a:pt x="115" y="1"/>
                  <a:pt x="115" y="1"/>
                  <a:pt x="115" y="1"/>
                </a:cubicBezTo>
                <a:cubicBezTo>
                  <a:pt x="116" y="1"/>
                  <a:pt x="116" y="1"/>
                  <a:pt x="116" y="1"/>
                </a:cubicBezTo>
                <a:cubicBezTo>
                  <a:pt x="116" y="2"/>
                  <a:pt x="116" y="2"/>
                  <a:pt x="116" y="2"/>
                </a:cubicBezTo>
                <a:cubicBezTo>
                  <a:pt x="117" y="2"/>
                  <a:pt x="117" y="2"/>
                  <a:pt x="117" y="2"/>
                </a:cubicBezTo>
                <a:cubicBezTo>
                  <a:pt x="117" y="2"/>
                  <a:pt x="117" y="2"/>
                  <a:pt x="117" y="2"/>
                </a:cubicBezTo>
                <a:cubicBezTo>
                  <a:pt x="118" y="2"/>
                  <a:pt x="118" y="2"/>
                  <a:pt x="118" y="2"/>
                </a:cubicBezTo>
                <a:cubicBezTo>
                  <a:pt x="119" y="1"/>
                  <a:pt x="119" y="1"/>
                  <a:pt x="119" y="1"/>
                </a:cubicBezTo>
                <a:cubicBezTo>
                  <a:pt x="119" y="1"/>
                  <a:pt x="118" y="1"/>
                  <a:pt x="118" y="1"/>
                </a:cubicBezTo>
                <a:cubicBezTo>
                  <a:pt x="118" y="0"/>
                  <a:pt x="118" y="0"/>
                  <a:pt x="119" y="0"/>
                </a:cubicBezTo>
                <a:cubicBezTo>
                  <a:pt x="120" y="0"/>
                  <a:pt x="120" y="0"/>
                  <a:pt x="120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122" y="2"/>
                  <a:pt x="122" y="2"/>
                  <a:pt x="122" y="2"/>
                </a:cubicBezTo>
                <a:cubicBezTo>
                  <a:pt x="121" y="2"/>
                  <a:pt x="121" y="2"/>
                  <a:pt x="121" y="2"/>
                </a:cubicBezTo>
                <a:cubicBezTo>
                  <a:pt x="120" y="2"/>
                  <a:pt x="120" y="2"/>
                  <a:pt x="120" y="2"/>
                </a:cubicBezTo>
                <a:cubicBezTo>
                  <a:pt x="120" y="3"/>
                  <a:pt x="120" y="3"/>
                  <a:pt x="120" y="3"/>
                </a:cubicBezTo>
                <a:cubicBezTo>
                  <a:pt x="119" y="3"/>
                  <a:pt x="119" y="3"/>
                  <a:pt x="119" y="3"/>
                </a:cubicBezTo>
                <a:cubicBezTo>
                  <a:pt x="118" y="4"/>
                  <a:pt x="118" y="4"/>
                  <a:pt x="118" y="4"/>
                </a:cubicBezTo>
                <a:cubicBezTo>
                  <a:pt x="118" y="4"/>
                  <a:pt x="118" y="4"/>
                  <a:pt x="118" y="4"/>
                </a:cubicBezTo>
                <a:cubicBezTo>
                  <a:pt x="117" y="5"/>
                  <a:pt x="117" y="5"/>
                  <a:pt x="117" y="5"/>
                </a:cubicBezTo>
                <a:cubicBezTo>
                  <a:pt x="117" y="6"/>
                  <a:pt x="117" y="6"/>
                  <a:pt x="117" y="6"/>
                </a:cubicBezTo>
                <a:cubicBezTo>
                  <a:pt x="116" y="6"/>
                  <a:pt x="116" y="6"/>
                  <a:pt x="116" y="6"/>
                </a:cubicBezTo>
                <a:cubicBezTo>
                  <a:pt x="116" y="6"/>
                  <a:pt x="116" y="6"/>
                  <a:pt x="116" y="6"/>
                </a:cubicBezTo>
                <a:cubicBezTo>
                  <a:pt x="116" y="7"/>
                  <a:pt x="116" y="7"/>
                  <a:pt x="116" y="7"/>
                </a:cubicBezTo>
                <a:cubicBezTo>
                  <a:pt x="116" y="8"/>
                  <a:pt x="116" y="8"/>
                  <a:pt x="116" y="8"/>
                </a:cubicBezTo>
                <a:cubicBezTo>
                  <a:pt x="116" y="8"/>
                  <a:pt x="116" y="8"/>
                  <a:pt x="116" y="8"/>
                </a:cubicBezTo>
                <a:cubicBezTo>
                  <a:pt x="115" y="9"/>
                  <a:pt x="115" y="9"/>
                  <a:pt x="115" y="9"/>
                </a:cubicBezTo>
                <a:cubicBezTo>
                  <a:pt x="116" y="9"/>
                  <a:pt x="116" y="9"/>
                  <a:pt x="116" y="9"/>
                </a:cubicBezTo>
                <a:cubicBezTo>
                  <a:pt x="116" y="10"/>
                  <a:pt x="116" y="10"/>
                  <a:pt x="116" y="10"/>
                </a:cubicBezTo>
                <a:cubicBezTo>
                  <a:pt x="117" y="10"/>
                  <a:pt x="117" y="10"/>
                  <a:pt x="117" y="10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9"/>
                  <a:pt x="117" y="9"/>
                  <a:pt x="118" y="9"/>
                </a:cubicBezTo>
                <a:cubicBezTo>
                  <a:pt x="118" y="8"/>
                  <a:pt x="118" y="8"/>
                  <a:pt x="118" y="8"/>
                </a:cubicBezTo>
                <a:cubicBezTo>
                  <a:pt x="118" y="7"/>
                  <a:pt x="118" y="7"/>
                  <a:pt x="118" y="7"/>
                </a:cubicBezTo>
                <a:cubicBezTo>
                  <a:pt x="119" y="6"/>
                  <a:pt x="119" y="6"/>
                  <a:pt x="119" y="6"/>
                </a:cubicBezTo>
                <a:cubicBezTo>
                  <a:pt x="120" y="5"/>
                  <a:pt x="120" y="5"/>
                  <a:pt x="120" y="5"/>
                </a:cubicBezTo>
                <a:cubicBezTo>
                  <a:pt x="121" y="5"/>
                  <a:pt x="121" y="5"/>
                  <a:pt x="121" y="5"/>
                </a:cubicBezTo>
                <a:cubicBezTo>
                  <a:pt x="121" y="5"/>
                  <a:pt x="120" y="5"/>
                  <a:pt x="121" y="4"/>
                </a:cubicBezTo>
                <a:cubicBezTo>
                  <a:pt x="122" y="3"/>
                  <a:pt x="122" y="3"/>
                  <a:pt x="122" y="3"/>
                </a:cubicBezTo>
                <a:cubicBezTo>
                  <a:pt x="122" y="3"/>
                  <a:pt x="122" y="3"/>
                  <a:pt x="122" y="3"/>
                </a:cubicBezTo>
                <a:cubicBezTo>
                  <a:pt x="123" y="3"/>
                  <a:pt x="123" y="3"/>
                  <a:pt x="123" y="3"/>
                </a:cubicBezTo>
                <a:cubicBezTo>
                  <a:pt x="123" y="3"/>
                  <a:pt x="123" y="3"/>
                  <a:pt x="123" y="3"/>
                </a:cubicBezTo>
                <a:cubicBezTo>
                  <a:pt x="124" y="2"/>
                  <a:pt x="124" y="2"/>
                  <a:pt x="124" y="2"/>
                </a:cubicBezTo>
                <a:cubicBezTo>
                  <a:pt x="124" y="2"/>
                  <a:pt x="124" y="2"/>
                  <a:pt x="124" y="2"/>
                </a:cubicBezTo>
                <a:cubicBezTo>
                  <a:pt x="125" y="1"/>
                  <a:pt x="125" y="1"/>
                  <a:pt x="125" y="1"/>
                </a:cubicBezTo>
                <a:cubicBezTo>
                  <a:pt x="125" y="2"/>
                  <a:pt x="125" y="2"/>
                  <a:pt x="125" y="2"/>
                </a:cubicBezTo>
                <a:cubicBezTo>
                  <a:pt x="125" y="3"/>
                  <a:pt x="125" y="3"/>
                  <a:pt x="125" y="3"/>
                </a:cubicBezTo>
                <a:cubicBezTo>
                  <a:pt x="125" y="4"/>
                  <a:pt x="125" y="4"/>
                  <a:pt x="125" y="4"/>
                </a:cubicBezTo>
                <a:cubicBezTo>
                  <a:pt x="125" y="4"/>
                  <a:pt x="125" y="4"/>
                  <a:pt x="125" y="4"/>
                </a:cubicBezTo>
                <a:cubicBezTo>
                  <a:pt x="124" y="5"/>
                  <a:pt x="124" y="5"/>
                  <a:pt x="124" y="5"/>
                </a:cubicBezTo>
                <a:cubicBezTo>
                  <a:pt x="124" y="6"/>
                  <a:pt x="124" y="6"/>
                  <a:pt x="124" y="6"/>
                </a:cubicBezTo>
                <a:cubicBezTo>
                  <a:pt x="124" y="6"/>
                  <a:pt x="124" y="6"/>
                  <a:pt x="124" y="6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7"/>
                  <a:pt x="125" y="7"/>
                  <a:pt x="125" y="7"/>
                </a:cubicBezTo>
                <a:cubicBezTo>
                  <a:pt x="125" y="7"/>
                  <a:pt x="125" y="7"/>
                  <a:pt x="125" y="7"/>
                </a:cubicBezTo>
                <a:cubicBezTo>
                  <a:pt x="125" y="7"/>
                  <a:pt x="126" y="6"/>
                  <a:pt x="126" y="6"/>
                </a:cubicBezTo>
                <a:cubicBezTo>
                  <a:pt x="127" y="6"/>
                  <a:pt x="126" y="7"/>
                  <a:pt x="127" y="6"/>
                </a:cubicBezTo>
                <a:cubicBezTo>
                  <a:pt x="128" y="6"/>
                  <a:pt x="128" y="7"/>
                  <a:pt x="128" y="6"/>
                </a:cubicBezTo>
                <a:cubicBezTo>
                  <a:pt x="128" y="4"/>
                  <a:pt x="128" y="4"/>
                  <a:pt x="128" y="4"/>
                </a:cubicBezTo>
                <a:cubicBezTo>
                  <a:pt x="129" y="4"/>
                  <a:pt x="129" y="4"/>
                  <a:pt x="129" y="4"/>
                </a:cubicBezTo>
                <a:cubicBezTo>
                  <a:pt x="129" y="3"/>
                  <a:pt x="129" y="3"/>
                  <a:pt x="129" y="3"/>
                </a:cubicBezTo>
                <a:cubicBezTo>
                  <a:pt x="129" y="2"/>
                  <a:pt x="129" y="2"/>
                  <a:pt x="129" y="2"/>
                </a:cubicBezTo>
                <a:cubicBezTo>
                  <a:pt x="129" y="1"/>
                  <a:pt x="129" y="1"/>
                  <a:pt x="129" y="1"/>
                </a:cubicBezTo>
                <a:cubicBezTo>
                  <a:pt x="130" y="1"/>
                  <a:pt x="130" y="1"/>
                  <a:pt x="130" y="1"/>
                </a:cubicBezTo>
                <a:cubicBezTo>
                  <a:pt x="130" y="1"/>
                  <a:pt x="130" y="1"/>
                  <a:pt x="130" y="1"/>
                </a:cubicBezTo>
                <a:cubicBezTo>
                  <a:pt x="132" y="0"/>
                  <a:pt x="132" y="0"/>
                  <a:pt x="132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134" y="0"/>
                  <a:pt x="134" y="0"/>
                  <a:pt x="134" y="0"/>
                </a:cubicBezTo>
                <a:cubicBezTo>
                  <a:pt x="134" y="1"/>
                  <a:pt x="134" y="1"/>
                  <a:pt x="134" y="1"/>
                </a:cubicBezTo>
                <a:cubicBezTo>
                  <a:pt x="135" y="1"/>
                  <a:pt x="135" y="1"/>
                  <a:pt x="135" y="1"/>
                </a:cubicBezTo>
                <a:cubicBezTo>
                  <a:pt x="135" y="2"/>
                  <a:pt x="135" y="2"/>
                  <a:pt x="135" y="2"/>
                </a:cubicBezTo>
                <a:cubicBezTo>
                  <a:pt x="135" y="2"/>
                  <a:pt x="136" y="2"/>
                  <a:pt x="136" y="2"/>
                </a:cubicBezTo>
                <a:cubicBezTo>
                  <a:pt x="135" y="2"/>
                  <a:pt x="134" y="2"/>
                  <a:pt x="134" y="2"/>
                </a:cubicBezTo>
                <a:cubicBezTo>
                  <a:pt x="133" y="3"/>
                  <a:pt x="133" y="3"/>
                  <a:pt x="133" y="3"/>
                </a:cubicBezTo>
                <a:cubicBezTo>
                  <a:pt x="132" y="3"/>
                  <a:pt x="132" y="3"/>
                  <a:pt x="132" y="3"/>
                </a:cubicBezTo>
                <a:cubicBezTo>
                  <a:pt x="132" y="4"/>
                  <a:pt x="132" y="4"/>
                  <a:pt x="132" y="4"/>
                </a:cubicBezTo>
                <a:cubicBezTo>
                  <a:pt x="134" y="4"/>
                  <a:pt x="134" y="4"/>
                  <a:pt x="134" y="4"/>
                </a:cubicBezTo>
                <a:cubicBezTo>
                  <a:pt x="134" y="4"/>
                  <a:pt x="134" y="4"/>
                  <a:pt x="134" y="4"/>
                </a:cubicBezTo>
                <a:cubicBezTo>
                  <a:pt x="134" y="5"/>
                  <a:pt x="134" y="5"/>
                  <a:pt x="134" y="5"/>
                </a:cubicBezTo>
                <a:cubicBezTo>
                  <a:pt x="133" y="5"/>
                  <a:pt x="133" y="5"/>
                  <a:pt x="133" y="5"/>
                </a:cubicBezTo>
                <a:cubicBezTo>
                  <a:pt x="134" y="5"/>
                  <a:pt x="134" y="5"/>
                  <a:pt x="134" y="5"/>
                </a:cubicBezTo>
                <a:cubicBezTo>
                  <a:pt x="134" y="6"/>
                  <a:pt x="134" y="6"/>
                  <a:pt x="134" y="6"/>
                </a:cubicBezTo>
                <a:cubicBezTo>
                  <a:pt x="134" y="6"/>
                  <a:pt x="134" y="6"/>
                  <a:pt x="134" y="6"/>
                </a:cubicBezTo>
                <a:cubicBezTo>
                  <a:pt x="134" y="7"/>
                  <a:pt x="134" y="7"/>
                  <a:pt x="134" y="7"/>
                </a:cubicBezTo>
                <a:cubicBezTo>
                  <a:pt x="134" y="7"/>
                  <a:pt x="134" y="7"/>
                  <a:pt x="134" y="7"/>
                </a:cubicBezTo>
                <a:cubicBezTo>
                  <a:pt x="135" y="6"/>
                  <a:pt x="135" y="6"/>
                  <a:pt x="135" y="6"/>
                </a:cubicBezTo>
                <a:cubicBezTo>
                  <a:pt x="136" y="5"/>
                  <a:pt x="136" y="5"/>
                  <a:pt x="136" y="5"/>
                </a:cubicBezTo>
                <a:cubicBezTo>
                  <a:pt x="136" y="4"/>
                  <a:pt x="136" y="4"/>
                  <a:pt x="136" y="4"/>
                </a:cubicBezTo>
                <a:cubicBezTo>
                  <a:pt x="137" y="3"/>
                  <a:pt x="137" y="3"/>
                  <a:pt x="137" y="3"/>
                </a:cubicBezTo>
                <a:cubicBezTo>
                  <a:pt x="138" y="3"/>
                  <a:pt x="138" y="3"/>
                  <a:pt x="138" y="3"/>
                </a:cubicBezTo>
                <a:cubicBezTo>
                  <a:pt x="139" y="3"/>
                  <a:pt x="139" y="3"/>
                  <a:pt x="139" y="3"/>
                </a:cubicBezTo>
                <a:cubicBezTo>
                  <a:pt x="140" y="3"/>
                  <a:pt x="140" y="3"/>
                  <a:pt x="140" y="3"/>
                </a:cubicBezTo>
                <a:cubicBezTo>
                  <a:pt x="141" y="3"/>
                  <a:pt x="141" y="3"/>
                  <a:pt x="141" y="3"/>
                </a:cubicBezTo>
                <a:cubicBezTo>
                  <a:pt x="141" y="4"/>
                  <a:pt x="141" y="4"/>
                  <a:pt x="141" y="4"/>
                </a:cubicBezTo>
                <a:cubicBezTo>
                  <a:pt x="141" y="4"/>
                  <a:pt x="141" y="4"/>
                  <a:pt x="141" y="4"/>
                </a:cubicBezTo>
                <a:cubicBezTo>
                  <a:pt x="143" y="4"/>
                  <a:pt x="143" y="4"/>
                  <a:pt x="143" y="4"/>
                </a:cubicBezTo>
                <a:cubicBezTo>
                  <a:pt x="143" y="4"/>
                  <a:pt x="143" y="4"/>
                  <a:pt x="143" y="4"/>
                </a:cubicBezTo>
                <a:cubicBezTo>
                  <a:pt x="144" y="4"/>
                  <a:pt x="144" y="4"/>
                  <a:pt x="144" y="4"/>
                </a:cubicBezTo>
                <a:cubicBezTo>
                  <a:pt x="145" y="4"/>
                  <a:pt x="145" y="4"/>
                  <a:pt x="145" y="4"/>
                </a:cubicBezTo>
                <a:cubicBezTo>
                  <a:pt x="146" y="5"/>
                  <a:pt x="146" y="5"/>
                  <a:pt x="146" y="5"/>
                </a:cubicBezTo>
                <a:cubicBezTo>
                  <a:pt x="147" y="6"/>
                  <a:pt x="147" y="6"/>
                  <a:pt x="147" y="6"/>
                </a:cubicBezTo>
                <a:cubicBezTo>
                  <a:pt x="149" y="6"/>
                  <a:pt x="149" y="6"/>
                  <a:pt x="149" y="6"/>
                </a:cubicBezTo>
                <a:cubicBezTo>
                  <a:pt x="149" y="6"/>
                  <a:pt x="149" y="6"/>
                  <a:pt x="149" y="6"/>
                </a:cubicBezTo>
                <a:cubicBezTo>
                  <a:pt x="149" y="7"/>
                  <a:pt x="149" y="7"/>
                  <a:pt x="149" y="7"/>
                </a:cubicBezTo>
                <a:cubicBezTo>
                  <a:pt x="149" y="7"/>
                  <a:pt x="149" y="7"/>
                  <a:pt x="149" y="7"/>
                </a:cubicBezTo>
                <a:cubicBezTo>
                  <a:pt x="150" y="8"/>
                  <a:pt x="150" y="8"/>
                  <a:pt x="150" y="8"/>
                </a:cubicBezTo>
                <a:cubicBezTo>
                  <a:pt x="150" y="8"/>
                  <a:pt x="150" y="8"/>
                  <a:pt x="150" y="8"/>
                </a:cubicBezTo>
                <a:cubicBezTo>
                  <a:pt x="148" y="9"/>
                  <a:pt x="148" y="9"/>
                  <a:pt x="148" y="9"/>
                </a:cubicBezTo>
                <a:cubicBezTo>
                  <a:pt x="148" y="9"/>
                  <a:pt x="148" y="8"/>
                  <a:pt x="147" y="9"/>
                </a:cubicBezTo>
                <a:cubicBezTo>
                  <a:pt x="147" y="9"/>
                  <a:pt x="148" y="9"/>
                  <a:pt x="147" y="9"/>
                </a:cubicBezTo>
                <a:cubicBezTo>
                  <a:pt x="147" y="10"/>
                  <a:pt x="145" y="10"/>
                  <a:pt x="145" y="10"/>
                </a:cubicBezTo>
                <a:cubicBezTo>
                  <a:pt x="144" y="10"/>
                  <a:pt x="144" y="10"/>
                  <a:pt x="144" y="10"/>
                </a:cubicBezTo>
                <a:cubicBezTo>
                  <a:pt x="143" y="10"/>
                  <a:pt x="143" y="10"/>
                  <a:pt x="143" y="10"/>
                </a:cubicBezTo>
                <a:cubicBezTo>
                  <a:pt x="142" y="10"/>
                  <a:pt x="142" y="10"/>
                  <a:pt x="142" y="10"/>
                </a:cubicBezTo>
                <a:cubicBezTo>
                  <a:pt x="142" y="10"/>
                  <a:pt x="141" y="11"/>
                  <a:pt x="140" y="10"/>
                </a:cubicBezTo>
                <a:cubicBezTo>
                  <a:pt x="139" y="10"/>
                  <a:pt x="139" y="10"/>
                  <a:pt x="139" y="10"/>
                </a:cubicBezTo>
                <a:cubicBezTo>
                  <a:pt x="138" y="10"/>
                  <a:pt x="138" y="10"/>
                  <a:pt x="138" y="10"/>
                </a:cubicBezTo>
                <a:cubicBezTo>
                  <a:pt x="139" y="11"/>
                  <a:pt x="139" y="11"/>
                  <a:pt x="139" y="11"/>
                </a:cubicBezTo>
                <a:cubicBezTo>
                  <a:pt x="140" y="11"/>
                  <a:pt x="140" y="11"/>
                  <a:pt x="140" y="11"/>
                </a:cubicBezTo>
                <a:cubicBezTo>
                  <a:pt x="141" y="12"/>
                  <a:pt x="141" y="12"/>
                  <a:pt x="141" y="12"/>
                </a:cubicBezTo>
                <a:cubicBezTo>
                  <a:pt x="142" y="12"/>
                  <a:pt x="142" y="12"/>
                  <a:pt x="142" y="12"/>
                </a:cubicBezTo>
                <a:cubicBezTo>
                  <a:pt x="142" y="13"/>
                  <a:pt x="142" y="13"/>
                  <a:pt x="142" y="13"/>
                </a:cubicBezTo>
                <a:cubicBezTo>
                  <a:pt x="143" y="13"/>
                  <a:pt x="143" y="13"/>
                  <a:pt x="143" y="13"/>
                </a:cubicBezTo>
                <a:cubicBezTo>
                  <a:pt x="143" y="14"/>
                  <a:pt x="143" y="14"/>
                  <a:pt x="143" y="14"/>
                </a:cubicBezTo>
                <a:cubicBezTo>
                  <a:pt x="143" y="14"/>
                  <a:pt x="143" y="14"/>
                  <a:pt x="143" y="14"/>
                </a:cubicBezTo>
                <a:cubicBezTo>
                  <a:pt x="145" y="14"/>
                  <a:pt x="145" y="14"/>
                  <a:pt x="145" y="1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46" y="13"/>
                  <a:pt x="146" y="13"/>
                  <a:pt x="146" y="13"/>
                </a:cubicBezTo>
                <a:cubicBezTo>
                  <a:pt x="147" y="14"/>
                  <a:pt x="147" y="14"/>
                  <a:pt x="147" y="14"/>
                </a:cubicBezTo>
                <a:cubicBezTo>
                  <a:pt x="148" y="14"/>
                  <a:pt x="148" y="14"/>
                  <a:pt x="148" y="14"/>
                </a:cubicBezTo>
                <a:cubicBezTo>
                  <a:pt x="149" y="13"/>
                  <a:pt x="149" y="13"/>
                  <a:pt x="149" y="13"/>
                </a:cubicBezTo>
                <a:cubicBezTo>
                  <a:pt x="150" y="14"/>
                  <a:pt x="150" y="14"/>
                  <a:pt x="150" y="14"/>
                </a:cubicBezTo>
                <a:cubicBezTo>
                  <a:pt x="149" y="15"/>
                  <a:pt x="149" y="15"/>
                  <a:pt x="149" y="15"/>
                </a:cubicBezTo>
                <a:cubicBezTo>
                  <a:pt x="149" y="16"/>
                  <a:pt x="149" y="16"/>
                  <a:pt x="149" y="16"/>
                </a:cubicBezTo>
                <a:cubicBezTo>
                  <a:pt x="149" y="16"/>
                  <a:pt x="149" y="16"/>
                  <a:pt x="149" y="16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47" y="16"/>
                  <a:pt x="147" y="16"/>
                  <a:pt x="147" y="16"/>
                </a:cubicBezTo>
                <a:cubicBezTo>
                  <a:pt x="146" y="15"/>
                  <a:pt x="146" y="15"/>
                  <a:pt x="146" y="15"/>
                </a:cubicBezTo>
                <a:cubicBezTo>
                  <a:pt x="145" y="16"/>
                  <a:pt x="145" y="16"/>
                  <a:pt x="145" y="16"/>
                </a:cubicBezTo>
                <a:cubicBezTo>
                  <a:pt x="145" y="16"/>
                  <a:pt x="146" y="15"/>
                  <a:pt x="145" y="16"/>
                </a:cubicBezTo>
                <a:cubicBezTo>
                  <a:pt x="144" y="18"/>
                  <a:pt x="144" y="18"/>
                  <a:pt x="144" y="18"/>
                </a:cubicBezTo>
                <a:cubicBezTo>
                  <a:pt x="142" y="18"/>
                  <a:pt x="142" y="18"/>
                  <a:pt x="142" y="18"/>
                </a:cubicBezTo>
                <a:cubicBezTo>
                  <a:pt x="142" y="18"/>
                  <a:pt x="142" y="18"/>
                  <a:pt x="142" y="18"/>
                </a:cubicBezTo>
                <a:cubicBezTo>
                  <a:pt x="141" y="18"/>
                  <a:pt x="141" y="18"/>
                  <a:pt x="141" y="18"/>
                </a:cubicBezTo>
                <a:cubicBezTo>
                  <a:pt x="140" y="20"/>
                  <a:pt x="140" y="20"/>
                  <a:pt x="140" y="20"/>
                </a:cubicBezTo>
                <a:cubicBezTo>
                  <a:pt x="140" y="21"/>
                  <a:pt x="140" y="21"/>
                  <a:pt x="140" y="21"/>
                </a:cubicBezTo>
                <a:cubicBezTo>
                  <a:pt x="139" y="21"/>
                  <a:pt x="139" y="21"/>
                  <a:pt x="139" y="21"/>
                </a:cubicBezTo>
                <a:cubicBezTo>
                  <a:pt x="139" y="21"/>
                  <a:pt x="139" y="21"/>
                  <a:pt x="139" y="21"/>
                </a:cubicBezTo>
                <a:cubicBezTo>
                  <a:pt x="138" y="21"/>
                  <a:pt x="138" y="21"/>
                  <a:pt x="138" y="21"/>
                </a:cubicBezTo>
                <a:cubicBezTo>
                  <a:pt x="137" y="20"/>
                  <a:pt x="137" y="20"/>
                  <a:pt x="137" y="20"/>
                </a:cubicBezTo>
                <a:cubicBezTo>
                  <a:pt x="138" y="19"/>
                  <a:pt x="138" y="19"/>
                  <a:pt x="138" y="19"/>
                </a:cubicBezTo>
                <a:cubicBezTo>
                  <a:pt x="139" y="18"/>
                  <a:pt x="139" y="18"/>
                  <a:pt x="139" y="18"/>
                </a:cubicBezTo>
                <a:cubicBezTo>
                  <a:pt x="139" y="17"/>
                  <a:pt x="139" y="17"/>
                  <a:pt x="139" y="17"/>
                </a:cubicBezTo>
                <a:cubicBezTo>
                  <a:pt x="140" y="16"/>
                  <a:pt x="140" y="16"/>
                  <a:pt x="140" y="16"/>
                </a:cubicBezTo>
                <a:cubicBezTo>
                  <a:pt x="139" y="15"/>
                  <a:pt x="139" y="15"/>
                  <a:pt x="139" y="15"/>
                </a:cubicBezTo>
                <a:cubicBezTo>
                  <a:pt x="139" y="15"/>
                  <a:pt x="139" y="15"/>
                  <a:pt x="139" y="15"/>
                </a:cubicBezTo>
                <a:cubicBezTo>
                  <a:pt x="137" y="14"/>
                  <a:pt x="137" y="14"/>
                  <a:pt x="137" y="14"/>
                </a:cubicBezTo>
                <a:cubicBezTo>
                  <a:pt x="137" y="14"/>
                  <a:pt x="137" y="13"/>
                  <a:pt x="136" y="13"/>
                </a:cubicBezTo>
                <a:cubicBezTo>
                  <a:pt x="135" y="13"/>
                  <a:pt x="135" y="13"/>
                  <a:pt x="135" y="13"/>
                </a:cubicBezTo>
                <a:cubicBezTo>
                  <a:pt x="134" y="12"/>
                  <a:pt x="134" y="12"/>
                  <a:pt x="134" y="12"/>
                </a:cubicBezTo>
                <a:cubicBezTo>
                  <a:pt x="132" y="11"/>
                  <a:pt x="132" y="11"/>
                  <a:pt x="132" y="11"/>
                </a:cubicBezTo>
                <a:cubicBezTo>
                  <a:pt x="131" y="10"/>
                  <a:pt x="131" y="10"/>
                  <a:pt x="131" y="10"/>
                </a:cubicBezTo>
                <a:cubicBezTo>
                  <a:pt x="129" y="11"/>
                  <a:pt x="129" y="11"/>
                  <a:pt x="129" y="11"/>
                </a:cubicBezTo>
                <a:cubicBezTo>
                  <a:pt x="128" y="12"/>
                  <a:pt x="128" y="12"/>
                  <a:pt x="128" y="12"/>
                </a:cubicBezTo>
                <a:cubicBezTo>
                  <a:pt x="127" y="12"/>
                  <a:pt x="127" y="12"/>
                  <a:pt x="127" y="12"/>
                </a:cubicBezTo>
                <a:cubicBezTo>
                  <a:pt x="126" y="12"/>
                  <a:pt x="126" y="12"/>
                  <a:pt x="126" y="12"/>
                </a:cubicBezTo>
                <a:cubicBezTo>
                  <a:pt x="125" y="12"/>
                  <a:pt x="125" y="12"/>
                  <a:pt x="125" y="12"/>
                </a:cubicBezTo>
                <a:cubicBezTo>
                  <a:pt x="125" y="12"/>
                  <a:pt x="125" y="12"/>
                  <a:pt x="125" y="12"/>
                </a:cubicBezTo>
                <a:cubicBezTo>
                  <a:pt x="125" y="12"/>
                  <a:pt x="125" y="13"/>
                  <a:pt x="124" y="13"/>
                </a:cubicBezTo>
                <a:cubicBezTo>
                  <a:pt x="123" y="13"/>
                  <a:pt x="123" y="13"/>
                  <a:pt x="123" y="13"/>
                </a:cubicBezTo>
                <a:cubicBezTo>
                  <a:pt x="122" y="14"/>
                  <a:pt x="122" y="14"/>
                  <a:pt x="122" y="14"/>
                </a:cubicBezTo>
                <a:cubicBezTo>
                  <a:pt x="121" y="15"/>
                  <a:pt x="121" y="15"/>
                  <a:pt x="121" y="15"/>
                </a:cubicBezTo>
                <a:cubicBezTo>
                  <a:pt x="121" y="16"/>
                  <a:pt x="121" y="16"/>
                  <a:pt x="121" y="16"/>
                </a:cubicBezTo>
                <a:cubicBezTo>
                  <a:pt x="121" y="18"/>
                  <a:pt x="121" y="18"/>
                  <a:pt x="121" y="18"/>
                </a:cubicBezTo>
                <a:cubicBezTo>
                  <a:pt x="120" y="19"/>
                  <a:pt x="120" y="19"/>
                  <a:pt x="120" y="19"/>
                </a:cubicBezTo>
                <a:cubicBezTo>
                  <a:pt x="120" y="20"/>
                  <a:pt x="120" y="20"/>
                  <a:pt x="120" y="20"/>
                </a:cubicBezTo>
                <a:cubicBezTo>
                  <a:pt x="120" y="21"/>
                  <a:pt x="120" y="21"/>
                  <a:pt x="120" y="21"/>
                </a:cubicBezTo>
                <a:cubicBezTo>
                  <a:pt x="120" y="22"/>
                  <a:pt x="120" y="22"/>
                  <a:pt x="120" y="22"/>
                </a:cubicBezTo>
                <a:cubicBezTo>
                  <a:pt x="119" y="23"/>
                  <a:pt x="119" y="23"/>
                  <a:pt x="119" y="23"/>
                </a:cubicBezTo>
                <a:cubicBezTo>
                  <a:pt x="118" y="23"/>
                  <a:pt x="118" y="23"/>
                  <a:pt x="118" y="23"/>
                </a:cubicBezTo>
                <a:cubicBezTo>
                  <a:pt x="118" y="23"/>
                  <a:pt x="118" y="23"/>
                  <a:pt x="118" y="23"/>
                </a:cubicBezTo>
                <a:cubicBezTo>
                  <a:pt x="116" y="24"/>
                  <a:pt x="116" y="24"/>
                  <a:pt x="116" y="24"/>
                </a:cubicBezTo>
                <a:cubicBezTo>
                  <a:pt x="115" y="25"/>
                  <a:pt x="115" y="25"/>
                  <a:pt x="115" y="25"/>
                </a:cubicBezTo>
                <a:cubicBezTo>
                  <a:pt x="115" y="26"/>
                  <a:pt x="115" y="26"/>
                  <a:pt x="115" y="26"/>
                </a:cubicBezTo>
                <a:cubicBezTo>
                  <a:pt x="113" y="25"/>
                  <a:pt x="113" y="25"/>
                  <a:pt x="113" y="25"/>
                </a:cubicBezTo>
                <a:cubicBezTo>
                  <a:pt x="113" y="25"/>
                  <a:pt x="114" y="26"/>
                  <a:pt x="113" y="25"/>
                </a:cubicBezTo>
                <a:cubicBezTo>
                  <a:pt x="112" y="24"/>
                  <a:pt x="111" y="24"/>
                  <a:pt x="111" y="24"/>
                </a:cubicBezTo>
                <a:cubicBezTo>
                  <a:pt x="109" y="24"/>
                  <a:pt x="109" y="24"/>
                  <a:pt x="109" y="24"/>
                </a:cubicBezTo>
                <a:cubicBezTo>
                  <a:pt x="109" y="23"/>
                  <a:pt x="109" y="23"/>
                  <a:pt x="109" y="23"/>
                </a:cubicBezTo>
                <a:cubicBezTo>
                  <a:pt x="108" y="24"/>
                  <a:pt x="108" y="24"/>
                  <a:pt x="108" y="24"/>
                </a:cubicBezTo>
                <a:cubicBezTo>
                  <a:pt x="106" y="25"/>
                  <a:pt x="106" y="25"/>
                  <a:pt x="106" y="25"/>
                </a:cubicBezTo>
                <a:cubicBezTo>
                  <a:pt x="105" y="25"/>
                  <a:pt x="105" y="25"/>
                  <a:pt x="105" y="25"/>
                </a:cubicBezTo>
                <a:cubicBezTo>
                  <a:pt x="103" y="25"/>
                  <a:pt x="103" y="25"/>
                  <a:pt x="103" y="25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00" y="24"/>
                  <a:pt x="100" y="24"/>
                  <a:pt x="100" y="24"/>
                </a:cubicBezTo>
                <a:cubicBezTo>
                  <a:pt x="99" y="21"/>
                  <a:pt x="99" y="21"/>
                  <a:pt x="99" y="21"/>
                </a:cubicBezTo>
                <a:cubicBezTo>
                  <a:pt x="98" y="20"/>
                  <a:pt x="98" y="20"/>
                  <a:pt x="98" y="20"/>
                </a:cubicBezTo>
                <a:cubicBezTo>
                  <a:pt x="95" y="19"/>
                  <a:pt x="95" y="19"/>
                  <a:pt x="95" y="19"/>
                </a:cubicBezTo>
                <a:cubicBezTo>
                  <a:pt x="94" y="20"/>
                  <a:pt x="94" y="20"/>
                  <a:pt x="94" y="20"/>
                </a:cubicBezTo>
                <a:cubicBezTo>
                  <a:pt x="93" y="20"/>
                  <a:pt x="93" y="20"/>
                  <a:pt x="93" y="20"/>
                </a:cubicBezTo>
                <a:cubicBezTo>
                  <a:pt x="92" y="20"/>
                  <a:pt x="92" y="20"/>
                  <a:pt x="92" y="20"/>
                </a:cubicBezTo>
                <a:cubicBezTo>
                  <a:pt x="91" y="21"/>
                  <a:pt x="91" y="21"/>
                  <a:pt x="91" y="21"/>
                </a:cubicBezTo>
                <a:cubicBezTo>
                  <a:pt x="91" y="21"/>
                  <a:pt x="91" y="21"/>
                  <a:pt x="91" y="21"/>
                </a:cubicBezTo>
                <a:cubicBezTo>
                  <a:pt x="89" y="21"/>
                  <a:pt x="89" y="21"/>
                  <a:pt x="89" y="21"/>
                </a:cubicBezTo>
                <a:cubicBezTo>
                  <a:pt x="89" y="21"/>
                  <a:pt x="89" y="21"/>
                  <a:pt x="89" y="21"/>
                </a:cubicBezTo>
                <a:cubicBezTo>
                  <a:pt x="87" y="21"/>
                  <a:pt x="87" y="21"/>
                  <a:pt x="87" y="21"/>
                </a:cubicBezTo>
                <a:cubicBezTo>
                  <a:pt x="88" y="22"/>
                  <a:pt x="88" y="22"/>
                  <a:pt x="88" y="22"/>
                </a:cubicBezTo>
                <a:cubicBezTo>
                  <a:pt x="88" y="23"/>
                  <a:pt x="88" y="23"/>
                  <a:pt x="88" y="23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5"/>
                  <a:pt x="88" y="25"/>
                  <a:pt x="88" y="25"/>
                </a:cubicBezTo>
                <a:cubicBezTo>
                  <a:pt x="87" y="26"/>
                  <a:pt x="87" y="26"/>
                  <a:pt x="87" y="26"/>
                </a:cubicBezTo>
                <a:cubicBezTo>
                  <a:pt x="87" y="26"/>
                  <a:pt x="87" y="26"/>
                  <a:pt x="87" y="26"/>
                </a:cubicBezTo>
                <a:cubicBezTo>
                  <a:pt x="87" y="27"/>
                  <a:pt x="87" y="27"/>
                  <a:pt x="87" y="27"/>
                </a:cubicBezTo>
                <a:cubicBezTo>
                  <a:pt x="87" y="28"/>
                  <a:pt x="87" y="28"/>
                  <a:pt x="87" y="28"/>
                </a:cubicBezTo>
                <a:cubicBezTo>
                  <a:pt x="86" y="28"/>
                  <a:pt x="86" y="28"/>
                  <a:pt x="86" y="28"/>
                </a:cubicBezTo>
                <a:cubicBezTo>
                  <a:pt x="85" y="28"/>
                  <a:pt x="85" y="28"/>
                  <a:pt x="85" y="28"/>
                </a:cubicBezTo>
                <a:cubicBezTo>
                  <a:pt x="84" y="28"/>
                  <a:pt x="84" y="28"/>
                  <a:pt x="84" y="28"/>
                </a:cubicBezTo>
                <a:cubicBezTo>
                  <a:pt x="83" y="28"/>
                  <a:pt x="83" y="28"/>
                  <a:pt x="83" y="28"/>
                </a:cubicBezTo>
                <a:cubicBezTo>
                  <a:pt x="82" y="27"/>
                  <a:pt x="82" y="27"/>
                  <a:pt x="82" y="27"/>
                </a:cubicBezTo>
                <a:cubicBezTo>
                  <a:pt x="82" y="27"/>
                  <a:pt x="81" y="27"/>
                  <a:pt x="81" y="27"/>
                </a:cubicBezTo>
                <a:cubicBezTo>
                  <a:pt x="81" y="27"/>
                  <a:pt x="80" y="27"/>
                  <a:pt x="80" y="27"/>
                </a:cubicBezTo>
                <a:cubicBezTo>
                  <a:pt x="79" y="26"/>
                  <a:pt x="79" y="26"/>
                  <a:pt x="79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6" y="26"/>
                  <a:pt x="76" y="26"/>
                  <a:pt x="76" y="26"/>
                </a:cubicBezTo>
                <a:cubicBezTo>
                  <a:pt x="76" y="27"/>
                  <a:pt x="76" y="27"/>
                  <a:pt x="76" y="27"/>
                </a:cubicBezTo>
                <a:cubicBezTo>
                  <a:pt x="76" y="28"/>
                  <a:pt x="76" y="28"/>
                  <a:pt x="76" y="28"/>
                </a:cubicBezTo>
                <a:cubicBezTo>
                  <a:pt x="75" y="29"/>
                  <a:pt x="75" y="29"/>
                  <a:pt x="75" y="29"/>
                </a:cubicBezTo>
                <a:cubicBezTo>
                  <a:pt x="75" y="30"/>
                  <a:pt x="75" y="30"/>
                  <a:pt x="75" y="30"/>
                </a:cubicBezTo>
                <a:cubicBezTo>
                  <a:pt x="75" y="31"/>
                  <a:pt x="75" y="31"/>
                  <a:pt x="75" y="31"/>
                </a:cubicBezTo>
                <a:cubicBezTo>
                  <a:pt x="74" y="31"/>
                  <a:pt x="74" y="31"/>
                  <a:pt x="74" y="31"/>
                </a:cubicBezTo>
                <a:cubicBezTo>
                  <a:pt x="73" y="31"/>
                  <a:pt x="73" y="31"/>
                  <a:pt x="73" y="31"/>
                </a:cubicBezTo>
                <a:cubicBezTo>
                  <a:pt x="72" y="31"/>
                  <a:pt x="72" y="31"/>
                  <a:pt x="72" y="31"/>
                </a:cubicBezTo>
                <a:cubicBezTo>
                  <a:pt x="71" y="31"/>
                  <a:pt x="71" y="31"/>
                  <a:pt x="71" y="31"/>
                </a:cubicBezTo>
                <a:cubicBezTo>
                  <a:pt x="70" y="31"/>
                  <a:pt x="70" y="31"/>
                  <a:pt x="70" y="31"/>
                </a:cubicBezTo>
                <a:cubicBezTo>
                  <a:pt x="69" y="32"/>
                  <a:pt x="69" y="32"/>
                  <a:pt x="69" y="32"/>
                </a:cubicBezTo>
                <a:cubicBezTo>
                  <a:pt x="68" y="33"/>
                  <a:pt x="68" y="33"/>
                  <a:pt x="68" y="33"/>
                </a:cubicBezTo>
                <a:cubicBezTo>
                  <a:pt x="67" y="34"/>
                  <a:pt x="67" y="34"/>
                  <a:pt x="67" y="34"/>
                </a:cubicBezTo>
                <a:cubicBezTo>
                  <a:pt x="66" y="35"/>
                  <a:pt x="66" y="35"/>
                  <a:pt x="66" y="35"/>
                </a:cubicBezTo>
                <a:cubicBezTo>
                  <a:pt x="66" y="36"/>
                  <a:pt x="66" y="36"/>
                  <a:pt x="66" y="36"/>
                </a:cubicBezTo>
                <a:cubicBezTo>
                  <a:pt x="65" y="37"/>
                  <a:pt x="65" y="37"/>
                  <a:pt x="65" y="37"/>
                </a:cubicBezTo>
                <a:cubicBezTo>
                  <a:pt x="65" y="38"/>
                  <a:pt x="65" y="38"/>
                  <a:pt x="65" y="38"/>
                </a:cubicBezTo>
                <a:cubicBezTo>
                  <a:pt x="65" y="39"/>
                  <a:pt x="65" y="39"/>
                  <a:pt x="65" y="39"/>
                </a:cubicBezTo>
                <a:cubicBezTo>
                  <a:pt x="65" y="40"/>
                  <a:pt x="65" y="40"/>
                  <a:pt x="65" y="40"/>
                </a:cubicBezTo>
                <a:cubicBezTo>
                  <a:pt x="65" y="41"/>
                  <a:pt x="65" y="41"/>
                  <a:pt x="65" y="41"/>
                </a:cubicBezTo>
                <a:cubicBezTo>
                  <a:pt x="64" y="42"/>
                  <a:pt x="64" y="42"/>
                  <a:pt x="64" y="42"/>
                </a:cubicBezTo>
                <a:cubicBezTo>
                  <a:pt x="63" y="44"/>
                  <a:pt x="63" y="44"/>
                  <a:pt x="63" y="44"/>
                </a:cubicBezTo>
                <a:cubicBezTo>
                  <a:pt x="63" y="44"/>
                  <a:pt x="62" y="44"/>
                  <a:pt x="62" y="45"/>
                </a:cubicBezTo>
                <a:cubicBezTo>
                  <a:pt x="61" y="46"/>
                  <a:pt x="62" y="44"/>
                  <a:pt x="61" y="46"/>
                </a:cubicBezTo>
                <a:cubicBezTo>
                  <a:pt x="60" y="47"/>
                  <a:pt x="60" y="47"/>
                  <a:pt x="60" y="47"/>
                </a:cubicBezTo>
                <a:cubicBezTo>
                  <a:pt x="60" y="48"/>
                  <a:pt x="60" y="48"/>
                  <a:pt x="60" y="48"/>
                </a:cubicBezTo>
                <a:cubicBezTo>
                  <a:pt x="60" y="49"/>
                  <a:pt x="60" y="49"/>
                  <a:pt x="60" y="49"/>
                </a:cubicBezTo>
                <a:cubicBezTo>
                  <a:pt x="58" y="50"/>
                  <a:pt x="58" y="50"/>
                  <a:pt x="58" y="50"/>
                </a:cubicBezTo>
                <a:cubicBezTo>
                  <a:pt x="57" y="50"/>
                  <a:pt x="57" y="50"/>
                  <a:pt x="57" y="50"/>
                </a:cubicBezTo>
                <a:cubicBezTo>
                  <a:pt x="56" y="50"/>
                  <a:pt x="56" y="50"/>
                  <a:pt x="56" y="50"/>
                </a:cubicBezTo>
                <a:cubicBezTo>
                  <a:pt x="55" y="49"/>
                  <a:pt x="55" y="49"/>
                  <a:pt x="55" y="49"/>
                </a:cubicBezTo>
                <a:cubicBezTo>
                  <a:pt x="55" y="51"/>
                  <a:pt x="55" y="51"/>
                  <a:pt x="55" y="51"/>
                </a:cubicBezTo>
                <a:cubicBezTo>
                  <a:pt x="55" y="53"/>
                  <a:pt x="55" y="53"/>
                  <a:pt x="55" y="53"/>
                </a:cubicBezTo>
                <a:cubicBezTo>
                  <a:pt x="55" y="54"/>
                  <a:pt x="55" y="54"/>
                  <a:pt x="55" y="54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6"/>
                  <a:pt x="55" y="56"/>
                  <a:pt x="55" y="56"/>
                </a:cubicBezTo>
                <a:cubicBezTo>
                  <a:pt x="54" y="58"/>
                  <a:pt x="54" y="58"/>
                  <a:pt x="54" y="58"/>
                </a:cubicBezTo>
                <a:cubicBezTo>
                  <a:pt x="53" y="59"/>
                  <a:pt x="53" y="59"/>
                  <a:pt x="53" y="59"/>
                </a:cubicBezTo>
                <a:cubicBezTo>
                  <a:pt x="53" y="61"/>
                  <a:pt x="53" y="61"/>
                  <a:pt x="53" y="61"/>
                </a:cubicBezTo>
                <a:cubicBezTo>
                  <a:pt x="52" y="62"/>
                  <a:pt x="52" y="62"/>
                  <a:pt x="52" y="62"/>
                </a:cubicBezTo>
                <a:cubicBezTo>
                  <a:pt x="51" y="63"/>
                  <a:pt x="51" y="63"/>
                  <a:pt x="51" y="63"/>
                </a:cubicBezTo>
                <a:cubicBezTo>
                  <a:pt x="50" y="64"/>
                  <a:pt x="50" y="64"/>
                  <a:pt x="50" y="64"/>
                </a:cubicBezTo>
                <a:cubicBezTo>
                  <a:pt x="50" y="64"/>
                  <a:pt x="50" y="64"/>
                  <a:pt x="50" y="64"/>
                </a:cubicBezTo>
                <a:cubicBezTo>
                  <a:pt x="51" y="66"/>
                  <a:pt x="51" y="66"/>
                  <a:pt x="51" y="66"/>
                </a:cubicBezTo>
                <a:cubicBezTo>
                  <a:pt x="52" y="66"/>
                  <a:pt x="52" y="66"/>
                  <a:pt x="52" y="66"/>
                </a:cubicBezTo>
                <a:cubicBezTo>
                  <a:pt x="52" y="67"/>
                  <a:pt x="52" y="67"/>
                  <a:pt x="52" y="67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69"/>
                  <a:pt x="52" y="69"/>
                  <a:pt x="52" y="69"/>
                </a:cubicBezTo>
                <a:cubicBezTo>
                  <a:pt x="51" y="69"/>
                  <a:pt x="51" y="69"/>
                  <a:pt x="51" y="69"/>
                </a:cubicBezTo>
                <a:cubicBezTo>
                  <a:pt x="49" y="69"/>
                  <a:pt x="49" y="69"/>
                  <a:pt x="49" y="69"/>
                </a:cubicBezTo>
                <a:cubicBezTo>
                  <a:pt x="48" y="69"/>
                  <a:pt x="48" y="69"/>
                  <a:pt x="48" y="69"/>
                </a:cubicBezTo>
                <a:cubicBezTo>
                  <a:pt x="48" y="69"/>
                  <a:pt x="48" y="69"/>
                  <a:pt x="48" y="69"/>
                </a:cubicBezTo>
                <a:cubicBezTo>
                  <a:pt x="46" y="70"/>
                  <a:pt x="46" y="70"/>
                  <a:pt x="46" y="70"/>
                </a:cubicBezTo>
                <a:cubicBezTo>
                  <a:pt x="45" y="70"/>
                  <a:pt x="45" y="70"/>
                  <a:pt x="45" y="70"/>
                </a:cubicBezTo>
                <a:cubicBezTo>
                  <a:pt x="44" y="71"/>
                  <a:pt x="44" y="71"/>
                  <a:pt x="44" y="71"/>
                </a:cubicBezTo>
                <a:cubicBezTo>
                  <a:pt x="43" y="71"/>
                  <a:pt x="43" y="71"/>
                  <a:pt x="43" y="71"/>
                </a:cubicBezTo>
                <a:cubicBezTo>
                  <a:pt x="42" y="73"/>
                  <a:pt x="42" y="73"/>
                  <a:pt x="42" y="73"/>
                </a:cubicBezTo>
                <a:cubicBezTo>
                  <a:pt x="41" y="74"/>
                  <a:pt x="41" y="74"/>
                  <a:pt x="41" y="74"/>
                </a:cubicBezTo>
                <a:cubicBezTo>
                  <a:pt x="41" y="75"/>
                  <a:pt x="41" y="75"/>
                  <a:pt x="41" y="75"/>
                </a:cubicBezTo>
                <a:cubicBezTo>
                  <a:pt x="41" y="76"/>
                  <a:pt x="41" y="76"/>
                  <a:pt x="41" y="76"/>
                </a:cubicBezTo>
                <a:cubicBezTo>
                  <a:pt x="41" y="78"/>
                  <a:pt x="41" y="78"/>
                  <a:pt x="41" y="78"/>
                </a:cubicBezTo>
                <a:cubicBezTo>
                  <a:pt x="42" y="79"/>
                  <a:pt x="42" y="79"/>
                  <a:pt x="42" y="79"/>
                </a:cubicBezTo>
                <a:cubicBezTo>
                  <a:pt x="41" y="81"/>
                  <a:pt x="41" y="81"/>
                  <a:pt x="41" y="81"/>
                </a:cubicBezTo>
                <a:cubicBezTo>
                  <a:pt x="41" y="82"/>
                  <a:pt x="41" y="82"/>
                  <a:pt x="41" y="82"/>
                </a:cubicBezTo>
                <a:cubicBezTo>
                  <a:pt x="41" y="83"/>
                  <a:pt x="41" y="83"/>
                  <a:pt x="41" y="83"/>
                </a:cubicBezTo>
                <a:cubicBezTo>
                  <a:pt x="41" y="84"/>
                  <a:pt x="41" y="84"/>
                  <a:pt x="41" y="84"/>
                </a:cubicBezTo>
                <a:cubicBezTo>
                  <a:pt x="41" y="85"/>
                  <a:pt x="41" y="85"/>
                  <a:pt x="41" y="85"/>
                </a:cubicBezTo>
                <a:cubicBezTo>
                  <a:pt x="41" y="87"/>
                  <a:pt x="41" y="87"/>
                  <a:pt x="41" y="87"/>
                </a:cubicBezTo>
                <a:cubicBezTo>
                  <a:pt x="41" y="89"/>
                  <a:pt x="41" y="89"/>
                  <a:pt x="41" y="89"/>
                </a:cubicBezTo>
                <a:cubicBezTo>
                  <a:pt x="41" y="91"/>
                  <a:pt x="41" y="91"/>
                  <a:pt x="41" y="91"/>
                </a:cubicBezTo>
                <a:cubicBezTo>
                  <a:pt x="41" y="92"/>
                  <a:pt x="41" y="92"/>
                  <a:pt x="41" y="92"/>
                </a:cubicBezTo>
                <a:cubicBezTo>
                  <a:pt x="42" y="92"/>
                  <a:pt x="42" y="92"/>
                  <a:pt x="42" y="92"/>
                </a:cubicBezTo>
                <a:cubicBezTo>
                  <a:pt x="44" y="93"/>
                  <a:pt x="44" y="93"/>
                  <a:pt x="44" y="93"/>
                </a:cubicBezTo>
                <a:cubicBezTo>
                  <a:pt x="45" y="94"/>
                  <a:pt x="45" y="94"/>
                  <a:pt x="45" y="94"/>
                </a:cubicBezTo>
                <a:cubicBezTo>
                  <a:pt x="44" y="96"/>
                  <a:pt x="44" y="96"/>
                  <a:pt x="44" y="96"/>
                </a:cubicBezTo>
                <a:cubicBezTo>
                  <a:pt x="44" y="97"/>
                  <a:pt x="44" y="97"/>
                  <a:pt x="44" y="97"/>
                </a:cubicBezTo>
                <a:cubicBezTo>
                  <a:pt x="43" y="97"/>
                  <a:pt x="43" y="97"/>
                  <a:pt x="43" y="97"/>
                </a:cubicBezTo>
                <a:cubicBezTo>
                  <a:pt x="42" y="97"/>
                  <a:pt x="42" y="97"/>
                  <a:pt x="42" y="97"/>
                </a:cubicBezTo>
                <a:cubicBezTo>
                  <a:pt x="42" y="98"/>
                  <a:pt x="42" y="98"/>
                  <a:pt x="42" y="98"/>
                </a:cubicBezTo>
                <a:cubicBezTo>
                  <a:pt x="42" y="99"/>
                  <a:pt x="42" y="99"/>
                  <a:pt x="42" y="99"/>
                </a:cubicBezTo>
                <a:cubicBezTo>
                  <a:pt x="42" y="100"/>
                  <a:pt x="42" y="100"/>
                  <a:pt x="42" y="100"/>
                </a:cubicBezTo>
                <a:cubicBezTo>
                  <a:pt x="42" y="101"/>
                  <a:pt x="42" y="101"/>
                  <a:pt x="42" y="101"/>
                </a:cubicBezTo>
                <a:cubicBezTo>
                  <a:pt x="43" y="102"/>
                  <a:pt x="43" y="102"/>
                  <a:pt x="43" y="102"/>
                </a:cubicBezTo>
                <a:cubicBezTo>
                  <a:pt x="43" y="103"/>
                  <a:pt x="43" y="103"/>
                  <a:pt x="43" y="103"/>
                </a:cubicBezTo>
                <a:cubicBezTo>
                  <a:pt x="43" y="105"/>
                  <a:pt x="43" y="105"/>
                  <a:pt x="43" y="105"/>
                </a:cubicBezTo>
                <a:cubicBezTo>
                  <a:pt x="42" y="105"/>
                  <a:pt x="42" y="105"/>
                  <a:pt x="42" y="105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39" y="108"/>
                  <a:pt x="39" y="108"/>
                  <a:pt x="39" y="108"/>
                </a:cubicBezTo>
                <a:cubicBezTo>
                  <a:pt x="39" y="110"/>
                  <a:pt x="39" y="110"/>
                  <a:pt x="39" y="110"/>
                </a:cubicBezTo>
                <a:cubicBezTo>
                  <a:pt x="39" y="111"/>
                  <a:pt x="39" y="111"/>
                  <a:pt x="39" y="111"/>
                </a:cubicBezTo>
                <a:cubicBezTo>
                  <a:pt x="39" y="112"/>
                  <a:pt x="39" y="112"/>
                  <a:pt x="39" y="112"/>
                </a:cubicBezTo>
                <a:cubicBezTo>
                  <a:pt x="39" y="113"/>
                  <a:pt x="39" y="113"/>
                  <a:pt x="39" y="113"/>
                </a:cubicBezTo>
                <a:cubicBezTo>
                  <a:pt x="39" y="113"/>
                  <a:pt x="39" y="114"/>
                  <a:pt x="39" y="114"/>
                </a:cubicBezTo>
                <a:cubicBezTo>
                  <a:pt x="38" y="114"/>
                  <a:pt x="37" y="115"/>
                  <a:pt x="37" y="115"/>
                </a:cubicBezTo>
                <a:cubicBezTo>
                  <a:pt x="37" y="114"/>
                  <a:pt x="37" y="114"/>
                  <a:pt x="37" y="114"/>
                </a:cubicBezTo>
                <a:cubicBezTo>
                  <a:pt x="36" y="114"/>
                  <a:pt x="36" y="114"/>
                  <a:pt x="36" y="114"/>
                </a:cubicBezTo>
                <a:lnTo>
                  <a:pt x="35" y="114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46" name="Freeform 172">
            <a:extLst>
              <a:ext uri="{FF2B5EF4-FFF2-40B4-BE49-F238E27FC236}">
                <a16:creationId xmlns:a16="http://schemas.microsoft.com/office/drawing/2014/main" id="{AA478238-AEEA-4699-BC17-216B78111941}"/>
              </a:ext>
            </a:extLst>
          </p:cNvPr>
          <p:cNvSpPr>
            <a:spLocks/>
          </p:cNvSpPr>
          <p:nvPr userDrawn="1"/>
        </p:nvSpPr>
        <p:spPr bwMode="auto">
          <a:xfrm>
            <a:off x="4716066" y="1550989"/>
            <a:ext cx="320279" cy="676275"/>
          </a:xfrm>
          <a:custGeom>
            <a:avLst/>
            <a:gdLst>
              <a:gd name="T0" fmla="*/ 50 w 63"/>
              <a:gd name="T1" fmla="*/ 6 h 96"/>
              <a:gd name="T2" fmla="*/ 44 w 63"/>
              <a:gd name="T3" fmla="*/ 2 h 96"/>
              <a:gd name="T4" fmla="*/ 36 w 63"/>
              <a:gd name="T5" fmla="*/ 2 h 96"/>
              <a:gd name="T6" fmla="*/ 31 w 63"/>
              <a:gd name="T7" fmla="*/ 5 h 96"/>
              <a:gd name="T8" fmla="*/ 30 w 63"/>
              <a:gd name="T9" fmla="*/ 12 h 96"/>
              <a:gd name="T10" fmla="*/ 25 w 63"/>
              <a:gd name="T11" fmla="*/ 16 h 96"/>
              <a:gd name="T12" fmla="*/ 18 w 63"/>
              <a:gd name="T13" fmla="*/ 14 h 96"/>
              <a:gd name="T14" fmla="*/ 9 w 63"/>
              <a:gd name="T15" fmla="*/ 11 h 96"/>
              <a:gd name="T16" fmla="*/ 1 w 63"/>
              <a:gd name="T17" fmla="*/ 11 h 96"/>
              <a:gd name="T18" fmla="*/ 2 w 63"/>
              <a:gd name="T19" fmla="*/ 13 h 96"/>
              <a:gd name="T20" fmla="*/ 8 w 63"/>
              <a:gd name="T21" fmla="*/ 17 h 96"/>
              <a:gd name="T22" fmla="*/ 13 w 63"/>
              <a:gd name="T23" fmla="*/ 19 h 96"/>
              <a:gd name="T24" fmla="*/ 17 w 63"/>
              <a:gd name="T25" fmla="*/ 22 h 96"/>
              <a:gd name="T26" fmla="*/ 16 w 63"/>
              <a:gd name="T27" fmla="*/ 26 h 96"/>
              <a:gd name="T28" fmla="*/ 17 w 63"/>
              <a:gd name="T29" fmla="*/ 29 h 96"/>
              <a:gd name="T30" fmla="*/ 19 w 63"/>
              <a:gd name="T31" fmla="*/ 33 h 96"/>
              <a:gd name="T32" fmla="*/ 17 w 63"/>
              <a:gd name="T33" fmla="*/ 38 h 96"/>
              <a:gd name="T34" fmla="*/ 20 w 63"/>
              <a:gd name="T35" fmla="*/ 42 h 96"/>
              <a:gd name="T36" fmla="*/ 22 w 63"/>
              <a:gd name="T37" fmla="*/ 43 h 96"/>
              <a:gd name="T38" fmla="*/ 25 w 63"/>
              <a:gd name="T39" fmla="*/ 45 h 96"/>
              <a:gd name="T40" fmla="*/ 27 w 63"/>
              <a:gd name="T41" fmla="*/ 48 h 96"/>
              <a:gd name="T42" fmla="*/ 27 w 63"/>
              <a:gd name="T43" fmla="*/ 51 h 96"/>
              <a:gd name="T44" fmla="*/ 25 w 63"/>
              <a:gd name="T45" fmla="*/ 52 h 96"/>
              <a:gd name="T46" fmla="*/ 21 w 63"/>
              <a:gd name="T47" fmla="*/ 55 h 96"/>
              <a:gd name="T48" fmla="*/ 19 w 63"/>
              <a:gd name="T49" fmla="*/ 58 h 96"/>
              <a:gd name="T50" fmla="*/ 16 w 63"/>
              <a:gd name="T51" fmla="*/ 61 h 96"/>
              <a:gd name="T52" fmla="*/ 12 w 63"/>
              <a:gd name="T53" fmla="*/ 64 h 96"/>
              <a:gd name="T54" fmla="*/ 10 w 63"/>
              <a:gd name="T55" fmla="*/ 66 h 96"/>
              <a:gd name="T56" fmla="*/ 7 w 63"/>
              <a:gd name="T57" fmla="*/ 67 h 96"/>
              <a:gd name="T58" fmla="*/ 5 w 63"/>
              <a:gd name="T59" fmla="*/ 68 h 96"/>
              <a:gd name="T60" fmla="*/ 3 w 63"/>
              <a:gd name="T61" fmla="*/ 72 h 96"/>
              <a:gd name="T62" fmla="*/ 4 w 63"/>
              <a:gd name="T63" fmla="*/ 75 h 96"/>
              <a:gd name="T64" fmla="*/ 5 w 63"/>
              <a:gd name="T65" fmla="*/ 80 h 96"/>
              <a:gd name="T66" fmla="*/ 5 w 63"/>
              <a:gd name="T67" fmla="*/ 83 h 96"/>
              <a:gd name="T68" fmla="*/ 4 w 63"/>
              <a:gd name="T69" fmla="*/ 87 h 96"/>
              <a:gd name="T70" fmla="*/ 6 w 63"/>
              <a:gd name="T71" fmla="*/ 91 h 96"/>
              <a:gd name="T72" fmla="*/ 10 w 63"/>
              <a:gd name="T73" fmla="*/ 93 h 96"/>
              <a:gd name="T74" fmla="*/ 13 w 63"/>
              <a:gd name="T75" fmla="*/ 94 h 96"/>
              <a:gd name="T76" fmla="*/ 15 w 63"/>
              <a:gd name="T77" fmla="*/ 96 h 96"/>
              <a:gd name="T78" fmla="*/ 22 w 63"/>
              <a:gd name="T79" fmla="*/ 96 h 96"/>
              <a:gd name="T80" fmla="*/ 27 w 63"/>
              <a:gd name="T81" fmla="*/ 94 h 96"/>
              <a:gd name="T82" fmla="*/ 31 w 63"/>
              <a:gd name="T83" fmla="*/ 93 h 96"/>
              <a:gd name="T84" fmla="*/ 36 w 63"/>
              <a:gd name="T85" fmla="*/ 92 h 96"/>
              <a:gd name="T86" fmla="*/ 40 w 63"/>
              <a:gd name="T87" fmla="*/ 92 h 96"/>
              <a:gd name="T88" fmla="*/ 54 w 63"/>
              <a:gd name="T89" fmla="*/ 81 h 96"/>
              <a:gd name="T90" fmla="*/ 63 w 63"/>
              <a:gd name="T91" fmla="*/ 70 h 96"/>
              <a:gd name="T92" fmla="*/ 55 w 63"/>
              <a:gd name="T93" fmla="*/ 62 h 96"/>
              <a:gd name="T94" fmla="*/ 56 w 63"/>
              <a:gd name="T95" fmla="*/ 57 h 96"/>
              <a:gd name="T96" fmla="*/ 55 w 63"/>
              <a:gd name="T97" fmla="*/ 53 h 96"/>
              <a:gd name="T98" fmla="*/ 52 w 63"/>
              <a:gd name="T99" fmla="*/ 51 h 96"/>
              <a:gd name="T100" fmla="*/ 53 w 63"/>
              <a:gd name="T101" fmla="*/ 47 h 96"/>
              <a:gd name="T102" fmla="*/ 55 w 63"/>
              <a:gd name="T103" fmla="*/ 44 h 96"/>
              <a:gd name="T104" fmla="*/ 53 w 63"/>
              <a:gd name="T105" fmla="*/ 39 h 96"/>
              <a:gd name="T106" fmla="*/ 50 w 63"/>
              <a:gd name="T107" fmla="*/ 35 h 96"/>
              <a:gd name="T108" fmla="*/ 49 w 63"/>
              <a:gd name="T109" fmla="*/ 31 h 96"/>
              <a:gd name="T110" fmla="*/ 53 w 63"/>
              <a:gd name="T111" fmla="*/ 27 h 96"/>
              <a:gd name="T112" fmla="*/ 53 w 63"/>
              <a:gd name="T113" fmla="*/ 23 h 96"/>
              <a:gd name="T114" fmla="*/ 47 w 63"/>
              <a:gd name="T115" fmla="*/ 19 h 96"/>
              <a:gd name="T116" fmla="*/ 47 w 63"/>
              <a:gd name="T117" fmla="*/ 15 h 96"/>
              <a:gd name="T118" fmla="*/ 48 w 63"/>
              <a:gd name="T119" fmla="*/ 11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3" h="96">
                <a:moveTo>
                  <a:pt x="48" y="11"/>
                </a:moveTo>
                <a:cubicBezTo>
                  <a:pt x="47" y="10"/>
                  <a:pt x="47" y="10"/>
                  <a:pt x="47" y="10"/>
                </a:cubicBezTo>
                <a:cubicBezTo>
                  <a:pt x="48" y="9"/>
                  <a:pt x="48" y="9"/>
                  <a:pt x="48" y="9"/>
                </a:cubicBezTo>
                <a:cubicBezTo>
                  <a:pt x="49" y="8"/>
                  <a:pt x="49" y="8"/>
                  <a:pt x="49" y="8"/>
                </a:cubicBezTo>
                <a:cubicBezTo>
                  <a:pt x="49" y="7"/>
                  <a:pt x="49" y="7"/>
                  <a:pt x="49" y="7"/>
                </a:cubicBezTo>
                <a:cubicBezTo>
                  <a:pt x="50" y="6"/>
                  <a:pt x="50" y="6"/>
                  <a:pt x="50" y="6"/>
                </a:cubicBezTo>
                <a:cubicBezTo>
                  <a:pt x="49" y="5"/>
                  <a:pt x="49" y="5"/>
                  <a:pt x="49" y="5"/>
                </a:cubicBezTo>
                <a:cubicBezTo>
                  <a:pt x="49" y="5"/>
                  <a:pt x="49" y="5"/>
                  <a:pt x="49" y="5"/>
                </a:cubicBezTo>
                <a:cubicBezTo>
                  <a:pt x="47" y="4"/>
                  <a:pt x="47" y="4"/>
                  <a:pt x="47" y="4"/>
                </a:cubicBezTo>
                <a:cubicBezTo>
                  <a:pt x="47" y="4"/>
                  <a:pt x="47" y="3"/>
                  <a:pt x="46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4" y="2"/>
                  <a:pt x="44" y="2"/>
                  <a:pt x="44" y="2"/>
                </a:cubicBezTo>
                <a:cubicBezTo>
                  <a:pt x="43" y="1"/>
                  <a:pt x="43" y="1"/>
                  <a:pt x="43" y="1"/>
                </a:cubicBezTo>
                <a:cubicBezTo>
                  <a:pt x="41" y="0"/>
                  <a:pt x="41" y="0"/>
                  <a:pt x="41" y="0"/>
                </a:cubicBezTo>
                <a:cubicBezTo>
                  <a:pt x="39" y="1"/>
                  <a:pt x="39" y="1"/>
                  <a:pt x="39" y="1"/>
                </a:cubicBezTo>
                <a:cubicBezTo>
                  <a:pt x="38" y="2"/>
                  <a:pt x="38" y="2"/>
                  <a:pt x="38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3"/>
                  <a:pt x="34" y="3"/>
                </a:cubicBezTo>
                <a:cubicBezTo>
                  <a:pt x="33" y="3"/>
                  <a:pt x="33" y="3"/>
                  <a:pt x="33" y="3"/>
                </a:cubicBezTo>
                <a:cubicBezTo>
                  <a:pt x="32" y="4"/>
                  <a:pt x="32" y="4"/>
                  <a:pt x="32" y="4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8"/>
                  <a:pt x="31" y="8"/>
                  <a:pt x="31" y="8"/>
                </a:cubicBezTo>
                <a:cubicBezTo>
                  <a:pt x="30" y="9"/>
                  <a:pt x="30" y="9"/>
                  <a:pt x="30" y="9"/>
                </a:cubicBezTo>
                <a:cubicBezTo>
                  <a:pt x="30" y="10"/>
                  <a:pt x="30" y="10"/>
                  <a:pt x="30" y="10"/>
                </a:cubicBezTo>
                <a:cubicBezTo>
                  <a:pt x="30" y="11"/>
                  <a:pt x="30" y="11"/>
                  <a:pt x="30" y="11"/>
                </a:cubicBezTo>
                <a:cubicBezTo>
                  <a:pt x="30" y="12"/>
                  <a:pt x="30" y="12"/>
                  <a:pt x="30" y="12"/>
                </a:cubicBezTo>
                <a:cubicBezTo>
                  <a:pt x="29" y="13"/>
                  <a:pt x="29" y="13"/>
                  <a:pt x="29" y="13"/>
                </a:cubicBezTo>
                <a:cubicBezTo>
                  <a:pt x="28" y="13"/>
                  <a:pt x="28" y="13"/>
                  <a:pt x="28" y="13"/>
                </a:cubicBezTo>
                <a:cubicBezTo>
                  <a:pt x="28" y="13"/>
                  <a:pt x="28" y="13"/>
                  <a:pt x="28" y="13"/>
                </a:cubicBezTo>
                <a:cubicBezTo>
                  <a:pt x="26" y="14"/>
                  <a:pt x="26" y="14"/>
                  <a:pt x="26" y="14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6"/>
                  <a:pt x="25" y="16"/>
                  <a:pt x="25" y="16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6"/>
                  <a:pt x="23" y="15"/>
                </a:cubicBezTo>
                <a:cubicBezTo>
                  <a:pt x="22" y="14"/>
                  <a:pt x="21" y="14"/>
                  <a:pt x="21" y="14"/>
                </a:cubicBezTo>
                <a:cubicBezTo>
                  <a:pt x="19" y="14"/>
                  <a:pt x="19" y="14"/>
                  <a:pt x="19" y="14"/>
                </a:cubicBezTo>
                <a:cubicBezTo>
                  <a:pt x="19" y="13"/>
                  <a:pt x="19" y="13"/>
                  <a:pt x="19" y="13"/>
                </a:cubicBezTo>
                <a:cubicBezTo>
                  <a:pt x="18" y="14"/>
                  <a:pt x="18" y="14"/>
                  <a:pt x="18" y="14"/>
                </a:cubicBezTo>
                <a:cubicBezTo>
                  <a:pt x="16" y="15"/>
                  <a:pt x="16" y="15"/>
                  <a:pt x="16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1" y="15"/>
                  <a:pt x="11" y="15"/>
                  <a:pt x="11" y="15"/>
                </a:cubicBezTo>
                <a:cubicBezTo>
                  <a:pt x="10" y="14"/>
                  <a:pt x="10" y="14"/>
                  <a:pt x="10" y="14"/>
                </a:cubicBezTo>
                <a:cubicBezTo>
                  <a:pt x="9" y="11"/>
                  <a:pt x="9" y="11"/>
                  <a:pt x="9" y="11"/>
                </a:cubicBezTo>
                <a:cubicBezTo>
                  <a:pt x="8" y="10"/>
                  <a:pt x="8" y="10"/>
                  <a:pt x="8" y="10"/>
                </a:cubicBezTo>
                <a:cubicBezTo>
                  <a:pt x="5" y="9"/>
                  <a:pt x="5" y="9"/>
                  <a:pt x="5" y="9"/>
                </a:cubicBezTo>
                <a:cubicBezTo>
                  <a:pt x="4" y="10"/>
                  <a:pt x="4" y="10"/>
                  <a:pt x="4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2"/>
                  <a:pt x="1" y="12"/>
                  <a:pt x="1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3"/>
                  <a:pt x="2" y="13"/>
                  <a:pt x="2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4" y="14"/>
                  <a:pt x="4" y="14"/>
                  <a:pt x="4" y="14"/>
                </a:cubicBezTo>
                <a:cubicBezTo>
                  <a:pt x="5" y="15"/>
                  <a:pt x="5" y="15"/>
                  <a:pt x="5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6"/>
                  <a:pt x="7" y="16"/>
                  <a:pt x="7" y="16"/>
                </a:cubicBezTo>
                <a:cubicBezTo>
                  <a:pt x="8" y="17"/>
                  <a:pt x="8" y="17"/>
                  <a:pt x="8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10" y="17"/>
                  <a:pt x="10" y="17"/>
                  <a:pt x="10" y="17"/>
                </a:cubicBezTo>
                <a:cubicBezTo>
                  <a:pt x="11" y="17"/>
                  <a:pt x="11" y="17"/>
                  <a:pt x="11" y="17"/>
                </a:cubicBezTo>
                <a:cubicBezTo>
                  <a:pt x="12" y="18"/>
                  <a:pt x="12" y="18"/>
                  <a:pt x="12" y="18"/>
                </a:cubicBezTo>
                <a:cubicBezTo>
                  <a:pt x="12" y="18"/>
                  <a:pt x="12" y="18"/>
                  <a:pt x="12" y="18"/>
                </a:cubicBezTo>
                <a:cubicBezTo>
                  <a:pt x="13" y="19"/>
                  <a:pt x="13" y="19"/>
                  <a:pt x="13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20"/>
                  <a:pt x="14" y="20"/>
                  <a:pt x="14" y="20"/>
                </a:cubicBezTo>
                <a:cubicBezTo>
                  <a:pt x="15" y="20"/>
                  <a:pt x="15" y="20"/>
                  <a:pt x="15" y="20"/>
                </a:cubicBezTo>
                <a:cubicBezTo>
                  <a:pt x="16" y="21"/>
                  <a:pt x="16" y="21"/>
                  <a:pt x="16" y="21"/>
                </a:cubicBezTo>
                <a:cubicBezTo>
                  <a:pt x="16" y="22"/>
                  <a:pt x="16" y="22"/>
                  <a:pt x="16" y="22"/>
                </a:cubicBezTo>
                <a:cubicBezTo>
                  <a:pt x="17" y="22"/>
                  <a:pt x="17" y="22"/>
                  <a:pt x="17" y="22"/>
                </a:cubicBezTo>
                <a:cubicBezTo>
                  <a:pt x="17" y="23"/>
                  <a:pt x="17" y="23"/>
                  <a:pt x="17" y="23"/>
                </a:cubicBezTo>
                <a:cubicBezTo>
                  <a:pt x="17" y="23"/>
                  <a:pt x="17" y="23"/>
                  <a:pt x="17" y="23"/>
                </a:cubicBezTo>
                <a:cubicBezTo>
                  <a:pt x="16" y="24"/>
                  <a:pt x="16" y="24"/>
                  <a:pt x="16" y="24"/>
                </a:cubicBezTo>
                <a:cubicBezTo>
                  <a:pt x="16" y="25"/>
                  <a:pt x="16" y="25"/>
                  <a:pt x="16" y="25"/>
                </a:cubicBezTo>
                <a:cubicBezTo>
                  <a:pt x="16" y="25"/>
                  <a:pt x="16" y="25"/>
                  <a:pt x="16" y="25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7"/>
                  <a:pt x="16" y="27"/>
                  <a:pt x="16" y="27"/>
                </a:cubicBezTo>
                <a:cubicBezTo>
                  <a:pt x="17" y="27"/>
                  <a:pt x="17" y="27"/>
                  <a:pt x="17" y="27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9"/>
                  <a:pt x="18" y="29"/>
                  <a:pt x="18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31"/>
                  <a:pt x="17" y="31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8" y="32"/>
                  <a:pt x="18" y="32"/>
                  <a:pt x="18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3"/>
                  <a:pt x="19" y="33"/>
                  <a:pt x="19" y="33"/>
                </a:cubicBezTo>
                <a:cubicBezTo>
                  <a:pt x="19" y="34"/>
                  <a:pt x="19" y="34"/>
                  <a:pt x="19" y="34"/>
                </a:cubicBezTo>
                <a:cubicBezTo>
                  <a:pt x="19" y="35"/>
                  <a:pt x="19" y="35"/>
                  <a:pt x="19" y="35"/>
                </a:cubicBezTo>
                <a:cubicBezTo>
                  <a:pt x="18" y="36"/>
                  <a:pt x="18" y="36"/>
                  <a:pt x="18" y="36"/>
                </a:cubicBezTo>
                <a:cubicBezTo>
                  <a:pt x="18" y="37"/>
                  <a:pt x="18" y="37"/>
                  <a:pt x="18" y="37"/>
                </a:cubicBezTo>
                <a:cubicBezTo>
                  <a:pt x="18" y="38"/>
                  <a:pt x="18" y="38"/>
                  <a:pt x="18" y="38"/>
                </a:cubicBezTo>
                <a:cubicBezTo>
                  <a:pt x="17" y="38"/>
                  <a:pt x="17" y="38"/>
                  <a:pt x="17" y="38"/>
                </a:cubicBezTo>
                <a:cubicBezTo>
                  <a:pt x="17" y="39"/>
                  <a:pt x="17" y="39"/>
                  <a:pt x="17" y="39"/>
                </a:cubicBezTo>
                <a:cubicBezTo>
                  <a:pt x="18" y="39"/>
                  <a:pt x="18" y="39"/>
                  <a:pt x="18" y="39"/>
                </a:cubicBezTo>
                <a:cubicBezTo>
                  <a:pt x="19" y="40"/>
                  <a:pt x="19" y="40"/>
                  <a:pt x="19" y="40"/>
                </a:cubicBezTo>
                <a:cubicBezTo>
                  <a:pt x="19" y="40"/>
                  <a:pt x="19" y="40"/>
                  <a:pt x="19" y="40"/>
                </a:cubicBezTo>
                <a:cubicBezTo>
                  <a:pt x="20" y="41"/>
                  <a:pt x="20" y="41"/>
                  <a:pt x="20" y="41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3"/>
                  <a:pt x="20" y="43"/>
                  <a:pt x="20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21" y="43"/>
                  <a:pt x="21" y="43"/>
                  <a:pt x="21" y="43"/>
                </a:cubicBezTo>
                <a:cubicBezTo>
                  <a:pt x="22" y="43"/>
                  <a:pt x="22" y="43"/>
                  <a:pt x="22" y="43"/>
                </a:cubicBezTo>
                <a:cubicBezTo>
                  <a:pt x="22" y="43"/>
                  <a:pt x="22" y="43"/>
                  <a:pt x="22" y="43"/>
                </a:cubicBezTo>
                <a:cubicBezTo>
                  <a:pt x="22" y="44"/>
                  <a:pt x="22" y="44"/>
                  <a:pt x="22" y="44"/>
                </a:cubicBezTo>
                <a:cubicBezTo>
                  <a:pt x="23" y="44"/>
                  <a:pt x="23" y="44"/>
                  <a:pt x="23" y="44"/>
                </a:cubicBezTo>
                <a:cubicBezTo>
                  <a:pt x="23" y="44"/>
                  <a:pt x="23" y="44"/>
                  <a:pt x="23" y="44"/>
                </a:cubicBezTo>
                <a:cubicBezTo>
                  <a:pt x="24" y="44"/>
                  <a:pt x="24" y="44"/>
                  <a:pt x="24" y="44"/>
                </a:cubicBezTo>
                <a:cubicBezTo>
                  <a:pt x="24" y="45"/>
                  <a:pt x="24" y="45"/>
                  <a:pt x="24" y="45"/>
                </a:cubicBezTo>
                <a:cubicBezTo>
                  <a:pt x="25" y="45"/>
                  <a:pt x="25" y="45"/>
                  <a:pt x="25" y="45"/>
                </a:cubicBezTo>
                <a:cubicBezTo>
                  <a:pt x="25" y="45"/>
                  <a:pt x="25" y="45"/>
                  <a:pt x="25" y="45"/>
                </a:cubicBezTo>
                <a:cubicBezTo>
                  <a:pt x="26" y="46"/>
                  <a:pt x="26" y="46"/>
                  <a:pt x="26" y="46"/>
                </a:cubicBezTo>
                <a:cubicBezTo>
                  <a:pt x="27" y="46"/>
                  <a:pt x="27" y="46"/>
                  <a:pt x="27" y="46"/>
                </a:cubicBezTo>
                <a:cubicBezTo>
                  <a:pt x="27" y="46"/>
                  <a:pt x="27" y="46"/>
                  <a:pt x="27" y="46"/>
                </a:cubicBezTo>
                <a:cubicBezTo>
                  <a:pt x="27" y="47"/>
                  <a:pt x="27" y="47"/>
                  <a:pt x="27" y="47"/>
                </a:cubicBezTo>
                <a:cubicBezTo>
                  <a:pt x="27" y="48"/>
                  <a:pt x="27" y="48"/>
                  <a:pt x="27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27" y="49"/>
                  <a:pt x="27" y="49"/>
                  <a:pt x="27" y="49"/>
                </a:cubicBezTo>
                <a:cubicBezTo>
                  <a:pt x="27" y="49"/>
                  <a:pt x="27" y="49"/>
                  <a:pt x="27" y="49"/>
                </a:cubicBezTo>
                <a:cubicBezTo>
                  <a:pt x="27" y="50"/>
                  <a:pt x="27" y="50"/>
                  <a:pt x="27" y="50"/>
                </a:cubicBezTo>
                <a:cubicBezTo>
                  <a:pt x="27" y="50"/>
                  <a:pt x="27" y="50"/>
                  <a:pt x="27" y="50"/>
                </a:cubicBezTo>
                <a:cubicBezTo>
                  <a:pt x="27" y="50"/>
                  <a:pt x="27" y="51"/>
                  <a:pt x="27" y="51"/>
                </a:cubicBezTo>
                <a:cubicBezTo>
                  <a:pt x="27" y="51"/>
                  <a:pt x="27" y="51"/>
                  <a:pt x="27" y="51"/>
                </a:cubicBezTo>
                <a:cubicBezTo>
                  <a:pt x="27" y="52"/>
                  <a:pt x="27" y="52"/>
                  <a:pt x="27" y="52"/>
                </a:cubicBezTo>
                <a:cubicBezTo>
                  <a:pt x="27" y="52"/>
                  <a:pt x="27" y="52"/>
                  <a:pt x="27" y="52"/>
                </a:cubicBezTo>
                <a:cubicBezTo>
                  <a:pt x="26" y="52"/>
                  <a:pt x="26" y="52"/>
                  <a:pt x="26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4" y="52"/>
                  <a:pt x="24" y="52"/>
                  <a:pt x="24" y="52"/>
                </a:cubicBezTo>
                <a:cubicBezTo>
                  <a:pt x="24" y="53"/>
                  <a:pt x="24" y="53"/>
                  <a:pt x="24" y="53"/>
                </a:cubicBezTo>
                <a:cubicBezTo>
                  <a:pt x="23" y="53"/>
                  <a:pt x="23" y="53"/>
                  <a:pt x="23" y="53"/>
                </a:cubicBezTo>
                <a:cubicBezTo>
                  <a:pt x="22" y="54"/>
                  <a:pt x="22" y="54"/>
                  <a:pt x="22" y="54"/>
                </a:cubicBezTo>
                <a:cubicBezTo>
                  <a:pt x="22" y="54"/>
                  <a:pt x="22" y="54"/>
                  <a:pt x="22" y="55"/>
                </a:cubicBezTo>
                <a:cubicBezTo>
                  <a:pt x="22" y="55"/>
                  <a:pt x="21" y="55"/>
                  <a:pt x="21" y="55"/>
                </a:cubicBezTo>
                <a:cubicBezTo>
                  <a:pt x="21" y="56"/>
                  <a:pt x="21" y="56"/>
                  <a:pt x="21" y="56"/>
                </a:cubicBezTo>
                <a:cubicBezTo>
                  <a:pt x="20" y="56"/>
                  <a:pt x="20" y="56"/>
                  <a:pt x="20" y="56"/>
                </a:cubicBezTo>
                <a:cubicBezTo>
                  <a:pt x="20" y="56"/>
                  <a:pt x="20" y="56"/>
                  <a:pt x="20" y="56"/>
                </a:cubicBezTo>
                <a:cubicBezTo>
                  <a:pt x="19" y="57"/>
                  <a:pt x="19" y="57"/>
                  <a:pt x="19" y="57"/>
                </a:cubicBezTo>
                <a:cubicBezTo>
                  <a:pt x="19" y="57"/>
                  <a:pt x="19" y="57"/>
                  <a:pt x="19" y="57"/>
                </a:cubicBezTo>
                <a:cubicBezTo>
                  <a:pt x="19" y="58"/>
                  <a:pt x="19" y="58"/>
                  <a:pt x="19" y="58"/>
                </a:cubicBezTo>
                <a:cubicBezTo>
                  <a:pt x="18" y="58"/>
                  <a:pt x="18" y="58"/>
                  <a:pt x="18" y="58"/>
                </a:cubicBezTo>
                <a:cubicBezTo>
                  <a:pt x="18" y="59"/>
                  <a:pt x="18" y="59"/>
                  <a:pt x="18" y="59"/>
                </a:cubicBezTo>
                <a:cubicBezTo>
                  <a:pt x="17" y="60"/>
                  <a:pt x="17" y="60"/>
                  <a:pt x="17" y="60"/>
                </a:cubicBezTo>
                <a:cubicBezTo>
                  <a:pt x="16" y="60"/>
                  <a:pt x="16" y="60"/>
                  <a:pt x="16" y="60"/>
                </a:cubicBezTo>
                <a:cubicBezTo>
                  <a:pt x="16" y="60"/>
                  <a:pt x="16" y="60"/>
                  <a:pt x="16" y="60"/>
                </a:cubicBezTo>
                <a:cubicBezTo>
                  <a:pt x="16" y="61"/>
                  <a:pt x="16" y="61"/>
                  <a:pt x="16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6" y="61"/>
                  <a:pt x="15" y="61"/>
                </a:cubicBezTo>
                <a:cubicBezTo>
                  <a:pt x="14" y="62"/>
                  <a:pt x="14" y="62"/>
                  <a:pt x="14" y="62"/>
                </a:cubicBezTo>
                <a:cubicBezTo>
                  <a:pt x="14" y="62"/>
                  <a:pt x="14" y="61"/>
                  <a:pt x="13" y="62"/>
                </a:cubicBezTo>
                <a:cubicBezTo>
                  <a:pt x="13" y="63"/>
                  <a:pt x="13" y="63"/>
                  <a:pt x="13" y="63"/>
                </a:cubicBezTo>
                <a:cubicBezTo>
                  <a:pt x="13" y="63"/>
                  <a:pt x="12" y="64"/>
                  <a:pt x="12" y="64"/>
                </a:cubicBezTo>
                <a:cubicBezTo>
                  <a:pt x="11" y="63"/>
                  <a:pt x="11" y="63"/>
                  <a:pt x="11" y="63"/>
                </a:cubicBezTo>
                <a:cubicBezTo>
                  <a:pt x="11" y="64"/>
                  <a:pt x="11" y="64"/>
                  <a:pt x="11" y="64"/>
                </a:cubicBezTo>
                <a:cubicBezTo>
                  <a:pt x="11" y="64"/>
                  <a:pt x="11" y="64"/>
                  <a:pt x="11" y="64"/>
                </a:cubicBezTo>
                <a:cubicBezTo>
                  <a:pt x="10" y="65"/>
                  <a:pt x="10" y="65"/>
                  <a:pt x="10" y="65"/>
                </a:cubicBezTo>
                <a:cubicBezTo>
                  <a:pt x="10" y="65"/>
                  <a:pt x="10" y="65"/>
                  <a:pt x="10" y="65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67"/>
                  <a:pt x="10" y="67"/>
                  <a:pt x="10" y="67"/>
                </a:cubicBezTo>
                <a:cubicBezTo>
                  <a:pt x="9" y="67"/>
                  <a:pt x="9" y="67"/>
                  <a:pt x="9" y="67"/>
                </a:cubicBezTo>
                <a:cubicBezTo>
                  <a:pt x="8" y="67"/>
                  <a:pt x="8" y="67"/>
                  <a:pt x="8" y="67"/>
                </a:cubicBezTo>
                <a:cubicBezTo>
                  <a:pt x="8" y="67"/>
                  <a:pt x="8" y="67"/>
                  <a:pt x="8" y="67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67"/>
                  <a:pt x="7" y="67"/>
                  <a:pt x="7" y="67"/>
                </a:cubicBez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5" y="68"/>
                  <a:pt x="5" y="68"/>
                </a:cubicBezTo>
                <a:cubicBezTo>
                  <a:pt x="5" y="68"/>
                  <a:pt x="5" y="68"/>
                  <a:pt x="5" y="68"/>
                </a:cubicBezTo>
                <a:cubicBezTo>
                  <a:pt x="5" y="69"/>
                  <a:pt x="5" y="69"/>
                  <a:pt x="5" y="69"/>
                </a:cubicBezTo>
                <a:cubicBezTo>
                  <a:pt x="5" y="70"/>
                  <a:pt x="5" y="70"/>
                  <a:pt x="5" y="70"/>
                </a:cubicBezTo>
                <a:cubicBezTo>
                  <a:pt x="4" y="70"/>
                  <a:pt x="4" y="70"/>
                  <a:pt x="4" y="70"/>
                </a:cubicBezTo>
                <a:cubicBezTo>
                  <a:pt x="4" y="71"/>
                  <a:pt x="4" y="71"/>
                  <a:pt x="4" y="71"/>
                </a:cubicBezTo>
                <a:cubicBezTo>
                  <a:pt x="3" y="71"/>
                  <a:pt x="3" y="71"/>
                  <a:pt x="3" y="71"/>
                </a:cubicBezTo>
                <a:cubicBezTo>
                  <a:pt x="3" y="72"/>
                  <a:pt x="3" y="72"/>
                  <a:pt x="3" y="72"/>
                </a:cubicBezTo>
                <a:cubicBezTo>
                  <a:pt x="3" y="72"/>
                  <a:pt x="3" y="72"/>
                  <a:pt x="3" y="72"/>
                </a:cubicBezTo>
                <a:cubicBezTo>
                  <a:pt x="3" y="73"/>
                  <a:pt x="3" y="73"/>
                  <a:pt x="3" y="73"/>
                </a:cubicBez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cubicBezTo>
                  <a:pt x="3" y="75"/>
                  <a:pt x="3" y="75"/>
                  <a:pt x="3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4" y="76"/>
                  <a:pt x="4" y="76"/>
                  <a:pt x="4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4" y="78"/>
                  <a:pt x="4" y="78"/>
                  <a:pt x="4" y="78"/>
                </a:cubicBezTo>
                <a:cubicBezTo>
                  <a:pt x="4" y="78"/>
                  <a:pt x="4" y="78"/>
                  <a:pt x="4" y="78"/>
                </a:cubicBezTo>
                <a:cubicBezTo>
                  <a:pt x="4" y="79"/>
                  <a:pt x="4" y="79"/>
                  <a:pt x="4" y="79"/>
                </a:cubicBezTo>
                <a:cubicBezTo>
                  <a:pt x="5" y="80"/>
                  <a:pt x="5" y="80"/>
                  <a:pt x="5" y="80"/>
                </a:cubicBezTo>
                <a:cubicBezTo>
                  <a:pt x="5" y="81"/>
                  <a:pt x="5" y="81"/>
                  <a:pt x="5" y="81"/>
                </a:cubicBezTo>
                <a:cubicBezTo>
                  <a:pt x="5" y="81"/>
                  <a:pt x="5" y="81"/>
                  <a:pt x="5" y="81"/>
                </a:cubicBezTo>
                <a:cubicBezTo>
                  <a:pt x="5" y="82"/>
                  <a:pt x="5" y="82"/>
                  <a:pt x="5" y="82"/>
                </a:cubicBezTo>
                <a:cubicBezTo>
                  <a:pt x="6" y="82"/>
                  <a:pt x="6" y="82"/>
                  <a:pt x="6" y="82"/>
                </a:cubicBezTo>
                <a:cubicBezTo>
                  <a:pt x="5" y="82"/>
                  <a:pt x="5" y="82"/>
                  <a:pt x="5" y="82"/>
                </a:cubicBezTo>
                <a:cubicBezTo>
                  <a:pt x="5" y="82"/>
                  <a:pt x="5" y="82"/>
                  <a:pt x="5" y="83"/>
                </a:cubicBezTo>
                <a:cubicBezTo>
                  <a:pt x="5" y="83"/>
                  <a:pt x="5" y="84"/>
                  <a:pt x="5" y="84"/>
                </a:cubicBezTo>
                <a:cubicBezTo>
                  <a:pt x="5" y="84"/>
                  <a:pt x="5" y="84"/>
                  <a:pt x="5" y="84"/>
                </a:cubicBezTo>
                <a:cubicBezTo>
                  <a:pt x="5" y="85"/>
                  <a:pt x="5" y="85"/>
                  <a:pt x="5" y="85"/>
                </a:cubicBezTo>
                <a:cubicBezTo>
                  <a:pt x="5" y="86"/>
                  <a:pt x="5" y="86"/>
                  <a:pt x="5" y="86"/>
                </a:cubicBezTo>
                <a:cubicBezTo>
                  <a:pt x="5" y="86"/>
                  <a:pt x="5" y="86"/>
                  <a:pt x="5" y="86"/>
                </a:cubicBezTo>
                <a:cubicBezTo>
                  <a:pt x="4" y="86"/>
                  <a:pt x="4" y="87"/>
                  <a:pt x="4" y="87"/>
                </a:cubicBezTo>
                <a:cubicBezTo>
                  <a:pt x="4" y="88"/>
                  <a:pt x="4" y="88"/>
                  <a:pt x="4" y="88"/>
                </a:cubicBezTo>
                <a:cubicBezTo>
                  <a:pt x="4" y="88"/>
                  <a:pt x="4" y="88"/>
                  <a:pt x="4" y="88"/>
                </a:cubicBezTo>
                <a:cubicBezTo>
                  <a:pt x="4" y="89"/>
                  <a:pt x="4" y="89"/>
                  <a:pt x="4" y="89"/>
                </a:cubicBezTo>
                <a:cubicBezTo>
                  <a:pt x="4" y="90"/>
                  <a:pt x="4" y="90"/>
                  <a:pt x="4" y="90"/>
                </a:cubicBezTo>
                <a:cubicBezTo>
                  <a:pt x="5" y="90"/>
                  <a:pt x="5" y="90"/>
                  <a:pt x="5" y="90"/>
                </a:cubicBezTo>
                <a:cubicBezTo>
                  <a:pt x="6" y="91"/>
                  <a:pt x="6" y="91"/>
                  <a:pt x="6" y="91"/>
                </a:cubicBezTo>
                <a:cubicBezTo>
                  <a:pt x="7" y="91"/>
                  <a:pt x="7" y="91"/>
                  <a:pt x="7" y="91"/>
                </a:cubicBezTo>
                <a:cubicBezTo>
                  <a:pt x="7" y="92"/>
                  <a:pt x="7" y="92"/>
                  <a:pt x="7" y="92"/>
                </a:cubicBezTo>
                <a:cubicBezTo>
                  <a:pt x="8" y="92"/>
                  <a:pt x="8" y="92"/>
                  <a:pt x="8" y="92"/>
                </a:cubicBezTo>
                <a:cubicBezTo>
                  <a:pt x="8" y="92"/>
                  <a:pt x="8" y="92"/>
                  <a:pt x="8" y="92"/>
                </a:cubicBezTo>
                <a:cubicBezTo>
                  <a:pt x="9" y="92"/>
                  <a:pt x="9" y="92"/>
                  <a:pt x="9" y="92"/>
                </a:cubicBezTo>
                <a:cubicBezTo>
                  <a:pt x="10" y="93"/>
                  <a:pt x="10" y="93"/>
                  <a:pt x="10" y="93"/>
                </a:cubicBezTo>
                <a:cubicBezTo>
                  <a:pt x="10" y="93"/>
                  <a:pt x="10" y="93"/>
                  <a:pt x="10" y="93"/>
                </a:cubicBezTo>
                <a:cubicBezTo>
                  <a:pt x="11" y="93"/>
                  <a:pt x="11" y="93"/>
                  <a:pt x="11" y="93"/>
                </a:cubicBezTo>
                <a:cubicBezTo>
                  <a:pt x="11" y="93"/>
                  <a:pt x="11" y="93"/>
                  <a:pt x="11" y="93"/>
                </a:cubicBezTo>
                <a:cubicBezTo>
                  <a:pt x="11" y="93"/>
                  <a:pt x="11" y="94"/>
                  <a:pt x="11" y="94"/>
                </a:cubicBezTo>
                <a:cubicBezTo>
                  <a:pt x="12" y="94"/>
                  <a:pt x="12" y="94"/>
                  <a:pt x="12" y="94"/>
                </a:cubicBezTo>
                <a:cubicBezTo>
                  <a:pt x="13" y="94"/>
                  <a:pt x="13" y="94"/>
                  <a:pt x="13" y="94"/>
                </a:cubicBezTo>
                <a:cubicBezTo>
                  <a:pt x="13" y="94"/>
                  <a:pt x="13" y="94"/>
                  <a:pt x="13" y="94"/>
                </a:cubicBezTo>
                <a:cubicBezTo>
                  <a:pt x="13" y="94"/>
                  <a:pt x="13" y="94"/>
                  <a:pt x="13" y="94"/>
                </a:cubicBezTo>
                <a:cubicBezTo>
                  <a:pt x="13" y="95"/>
                  <a:pt x="13" y="95"/>
                  <a:pt x="13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96"/>
                  <a:pt x="14" y="96"/>
                  <a:pt x="14" y="96"/>
                </a:cubicBezTo>
                <a:cubicBezTo>
                  <a:pt x="15" y="96"/>
                  <a:pt x="15" y="96"/>
                  <a:pt x="15" y="96"/>
                </a:cubicBezTo>
                <a:cubicBezTo>
                  <a:pt x="16" y="96"/>
                  <a:pt x="16" y="96"/>
                  <a:pt x="16" y="96"/>
                </a:cubicBezTo>
                <a:cubicBezTo>
                  <a:pt x="18" y="96"/>
                  <a:pt x="18" y="96"/>
                  <a:pt x="18" y="96"/>
                </a:cubicBezTo>
                <a:cubicBezTo>
                  <a:pt x="19" y="96"/>
                  <a:pt x="19" y="96"/>
                  <a:pt x="19" y="96"/>
                </a:cubicBezTo>
                <a:cubicBezTo>
                  <a:pt x="19" y="96"/>
                  <a:pt x="19" y="96"/>
                  <a:pt x="19" y="96"/>
                </a:cubicBezTo>
                <a:cubicBezTo>
                  <a:pt x="21" y="96"/>
                  <a:pt x="21" y="96"/>
                  <a:pt x="21" y="96"/>
                </a:cubicBezTo>
                <a:cubicBezTo>
                  <a:pt x="22" y="96"/>
                  <a:pt x="22" y="96"/>
                  <a:pt x="22" y="96"/>
                </a:cubicBezTo>
                <a:cubicBezTo>
                  <a:pt x="23" y="96"/>
                  <a:pt x="23" y="96"/>
                  <a:pt x="23" y="96"/>
                </a:cubicBezTo>
                <a:cubicBezTo>
                  <a:pt x="23" y="95"/>
                  <a:pt x="23" y="95"/>
                  <a:pt x="23" y="95"/>
                </a:cubicBezTo>
                <a:cubicBezTo>
                  <a:pt x="23" y="95"/>
                  <a:pt x="24" y="94"/>
                  <a:pt x="24" y="94"/>
                </a:cubicBezTo>
                <a:cubicBezTo>
                  <a:pt x="25" y="94"/>
                  <a:pt x="25" y="94"/>
                  <a:pt x="25" y="94"/>
                </a:cubicBezTo>
                <a:cubicBezTo>
                  <a:pt x="26" y="94"/>
                  <a:pt x="26" y="94"/>
                  <a:pt x="26" y="94"/>
                </a:cubicBezTo>
                <a:cubicBezTo>
                  <a:pt x="26" y="94"/>
                  <a:pt x="27" y="94"/>
                  <a:pt x="27" y="94"/>
                </a:cubicBezTo>
                <a:cubicBezTo>
                  <a:pt x="27" y="94"/>
                  <a:pt x="27" y="94"/>
                  <a:pt x="27" y="94"/>
                </a:cubicBezTo>
                <a:cubicBezTo>
                  <a:pt x="27" y="94"/>
                  <a:pt x="27" y="94"/>
                  <a:pt x="28" y="93"/>
                </a:cubicBezTo>
                <a:cubicBezTo>
                  <a:pt x="28" y="93"/>
                  <a:pt x="28" y="93"/>
                  <a:pt x="28" y="93"/>
                </a:cubicBezTo>
                <a:cubicBezTo>
                  <a:pt x="29" y="93"/>
                  <a:pt x="29" y="93"/>
                  <a:pt x="29" y="93"/>
                </a:cubicBezTo>
                <a:cubicBezTo>
                  <a:pt x="30" y="93"/>
                  <a:pt x="30" y="93"/>
                  <a:pt x="30" y="93"/>
                </a:cubicBezTo>
                <a:cubicBezTo>
                  <a:pt x="31" y="93"/>
                  <a:pt x="31" y="93"/>
                  <a:pt x="31" y="93"/>
                </a:cubicBezTo>
                <a:cubicBezTo>
                  <a:pt x="31" y="93"/>
                  <a:pt x="31" y="93"/>
                  <a:pt x="31" y="93"/>
                </a:cubicBezTo>
                <a:cubicBezTo>
                  <a:pt x="32" y="93"/>
                  <a:pt x="32" y="93"/>
                  <a:pt x="32" y="93"/>
                </a:cubicBezTo>
                <a:cubicBezTo>
                  <a:pt x="33" y="92"/>
                  <a:pt x="33" y="92"/>
                  <a:pt x="33" y="92"/>
                </a:cubicBezTo>
                <a:cubicBezTo>
                  <a:pt x="34" y="92"/>
                  <a:pt x="34" y="92"/>
                  <a:pt x="34" y="92"/>
                </a:cubicBezTo>
                <a:cubicBezTo>
                  <a:pt x="35" y="92"/>
                  <a:pt x="35" y="92"/>
                  <a:pt x="35" y="92"/>
                </a:cubicBezTo>
                <a:cubicBezTo>
                  <a:pt x="36" y="92"/>
                  <a:pt x="36" y="92"/>
                  <a:pt x="36" y="92"/>
                </a:cubicBezTo>
                <a:cubicBezTo>
                  <a:pt x="37" y="92"/>
                  <a:pt x="37" y="92"/>
                  <a:pt x="37" y="92"/>
                </a:cubicBezTo>
                <a:cubicBezTo>
                  <a:pt x="37" y="92"/>
                  <a:pt x="37" y="92"/>
                  <a:pt x="37" y="92"/>
                </a:cubicBezTo>
                <a:cubicBezTo>
                  <a:pt x="38" y="92"/>
                  <a:pt x="38" y="92"/>
                  <a:pt x="38" y="92"/>
                </a:cubicBezTo>
                <a:cubicBezTo>
                  <a:pt x="39" y="92"/>
                  <a:pt x="39" y="92"/>
                  <a:pt x="39" y="92"/>
                </a:cubicBezTo>
                <a:cubicBezTo>
                  <a:pt x="39" y="92"/>
                  <a:pt x="39" y="92"/>
                  <a:pt x="39" y="92"/>
                </a:cubicBezTo>
                <a:cubicBezTo>
                  <a:pt x="40" y="92"/>
                  <a:pt x="40" y="92"/>
                  <a:pt x="40" y="92"/>
                </a:cubicBezTo>
                <a:cubicBezTo>
                  <a:pt x="41" y="92"/>
                  <a:pt x="41" y="92"/>
                  <a:pt x="41" y="92"/>
                </a:cubicBezTo>
                <a:cubicBezTo>
                  <a:pt x="42" y="92"/>
                  <a:pt x="42" y="92"/>
                  <a:pt x="42" y="92"/>
                </a:cubicBezTo>
                <a:cubicBezTo>
                  <a:pt x="45" y="89"/>
                  <a:pt x="45" y="89"/>
                  <a:pt x="45" y="89"/>
                </a:cubicBezTo>
                <a:cubicBezTo>
                  <a:pt x="48" y="86"/>
                  <a:pt x="48" y="86"/>
                  <a:pt x="48" y="86"/>
                </a:cubicBezTo>
                <a:cubicBezTo>
                  <a:pt x="51" y="83"/>
                  <a:pt x="51" y="83"/>
                  <a:pt x="51" y="83"/>
                </a:cubicBezTo>
                <a:cubicBezTo>
                  <a:pt x="54" y="81"/>
                  <a:pt x="54" y="81"/>
                  <a:pt x="54" y="81"/>
                </a:cubicBezTo>
                <a:cubicBezTo>
                  <a:pt x="58" y="77"/>
                  <a:pt x="58" y="77"/>
                  <a:pt x="58" y="77"/>
                </a:cubicBezTo>
                <a:cubicBezTo>
                  <a:pt x="60" y="75"/>
                  <a:pt x="60" y="75"/>
                  <a:pt x="60" y="75"/>
                </a:cubicBezTo>
                <a:cubicBezTo>
                  <a:pt x="62" y="73"/>
                  <a:pt x="62" y="73"/>
                  <a:pt x="62" y="73"/>
                </a:cubicBezTo>
                <a:cubicBezTo>
                  <a:pt x="63" y="71"/>
                  <a:pt x="63" y="71"/>
                  <a:pt x="63" y="71"/>
                </a:cubicBezTo>
                <a:cubicBezTo>
                  <a:pt x="63" y="70"/>
                  <a:pt x="63" y="70"/>
                  <a:pt x="63" y="70"/>
                </a:cubicBezTo>
                <a:cubicBezTo>
                  <a:pt x="63" y="70"/>
                  <a:pt x="63" y="70"/>
                  <a:pt x="63" y="70"/>
                </a:cubicBezTo>
                <a:cubicBezTo>
                  <a:pt x="63" y="69"/>
                  <a:pt x="62" y="69"/>
                  <a:pt x="62" y="69"/>
                </a:cubicBezTo>
                <a:cubicBezTo>
                  <a:pt x="61" y="68"/>
                  <a:pt x="61" y="68"/>
                  <a:pt x="61" y="68"/>
                </a:cubicBezTo>
                <a:cubicBezTo>
                  <a:pt x="59" y="66"/>
                  <a:pt x="59" y="66"/>
                  <a:pt x="59" y="66"/>
                </a:cubicBezTo>
                <a:cubicBezTo>
                  <a:pt x="55" y="63"/>
                  <a:pt x="55" y="63"/>
                  <a:pt x="55" y="63"/>
                </a:cubicBezTo>
                <a:cubicBezTo>
                  <a:pt x="54" y="63"/>
                  <a:pt x="54" y="63"/>
                  <a:pt x="54" y="63"/>
                </a:cubicBezTo>
                <a:cubicBezTo>
                  <a:pt x="55" y="62"/>
                  <a:pt x="55" y="62"/>
                  <a:pt x="55" y="62"/>
                </a:cubicBezTo>
                <a:cubicBezTo>
                  <a:pt x="56" y="61"/>
                  <a:pt x="56" y="61"/>
                  <a:pt x="56" y="61"/>
                </a:cubicBezTo>
                <a:cubicBezTo>
                  <a:pt x="57" y="60"/>
                  <a:pt x="57" y="60"/>
                  <a:pt x="57" y="60"/>
                </a:cubicBezTo>
                <a:cubicBezTo>
                  <a:pt x="57" y="59"/>
                  <a:pt x="57" y="59"/>
                  <a:pt x="57" y="59"/>
                </a:cubicBezTo>
                <a:cubicBezTo>
                  <a:pt x="57" y="59"/>
                  <a:pt x="57" y="59"/>
                  <a:pt x="57" y="59"/>
                </a:cubicBezTo>
                <a:cubicBezTo>
                  <a:pt x="57" y="59"/>
                  <a:pt x="57" y="58"/>
                  <a:pt x="57" y="58"/>
                </a:cubicBezTo>
                <a:cubicBezTo>
                  <a:pt x="56" y="58"/>
                  <a:pt x="56" y="57"/>
                  <a:pt x="56" y="57"/>
                </a:cubicBezTo>
                <a:cubicBezTo>
                  <a:pt x="55" y="57"/>
                  <a:pt x="55" y="57"/>
                  <a:pt x="55" y="57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4"/>
                  <a:pt x="55" y="54"/>
                  <a:pt x="55" y="54"/>
                </a:cubicBezTo>
                <a:cubicBezTo>
                  <a:pt x="55" y="53"/>
                  <a:pt x="55" y="53"/>
                  <a:pt x="55" y="53"/>
                </a:cubicBezTo>
                <a:cubicBezTo>
                  <a:pt x="54" y="53"/>
                  <a:pt x="54" y="53"/>
                  <a:pt x="54" y="53"/>
                </a:cubicBezTo>
                <a:cubicBezTo>
                  <a:pt x="54" y="53"/>
                  <a:pt x="54" y="53"/>
                  <a:pt x="54" y="53"/>
                </a:cubicBezTo>
                <a:cubicBezTo>
                  <a:pt x="53" y="53"/>
                  <a:pt x="53" y="53"/>
                  <a:pt x="53" y="53"/>
                </a:cubicBezTo>
                <a:cubicBezTo>
                  <a:pt x="52" y="52"/>
                  <a:pt x="52" y="52"/>
                  <a:pt x="52" y="52"/>
                </a:cubicBezTo>
                <a:cubicBezTo>
                  <a:pt x="52" y="52"/>
                  <a:pt x="52" y="52"/>
                  <a:pt x="52" y="52"/>
                </a:cubicBezTo>
                <a:cubicBezTo>
                  <a:pt x="52" y="51"/>
                  <a:pt x="52" y="51"/>
                  <a:pt x="52" y="51"/>
                </a:cubicBezTo>
                <a:cubicBezTo>
                  <a:pt x="52" y="50"/>
                  <a:pt x="52" y="50"/>
                  <a:pt x="52" y="50"/>
                </a:cubicBezTo>
                <a:cubicBezTo>
                  <a:pt x="53" y="50"/>
                  <a:pt x="53" y="50"/>
                  <a:pt x="53" y="50"/>
                </a:cubicBezTo>
                <a:cubicBezTo>
                  <a:pt x="53" y="49"/>
                  <a:pt x="53" y="49"/>
                  <a:pt x="53" y="49"/>
                </a:cubicBezTo>
                <a:cubicBezTo>
                  <a:pt x="53" y="49"/>
                  <a:pt x="53" y="49"/>
                  <a:pt x="52" y="49"/>
                </a:cubicBezTo>
                <a:cubicBezTo>
                  <a:pt x="52" y="49"/>
                  <a:pt x="52" y="49"/>
                  <a:pt x="52" y="48"/>
                </a:cubicBezTo>
                <a:cubicBezTo>
                  <a:pt x="52" y="47"/>
                  <a:pt x="53" y="47"/>
                  <a:pt x="53" y="47"/>
                </a:cubicBezTo>
                <a:cubicBezTo>
                  <a:pt x="53" y="46"/>
                  <a:pt x="53" y="46"/>
                  <a:pt x="53" y="46"/>
                </a:cubicBezTo>
                <a:cubicBezTo>
                  <a:pt x="53" y="45"/>
                  <a:pt x="53" y="45"/>
                  <a:pt x="53" y="45"/>
                </a:cubicBezTo>
                <a:cubicBezTo>
                  <a:pt x="54" y="44"/>
                  <a:pt x="54" y="44"/>
                  <a:pt x="54" y="44"/>
                </a:cubicBezTo>
                <a:cubicBezTo>
                  <a:pt x="54" y="44"/>
                  <a:pt x="54" y="44"/>
                  <a:pt x="54" y="44"/>
                </a:cubicBezTo>
                <a:cubicBezTo>
                  <a:pt x="55" y="44"/>
                  <a:pt x="55" y="44"/>
                  <a:pt x="55" y="44"/>
                </a:cubicBezTo>
                <a:cubicBezTo>
                  <a:pt x="55" y="44"/>
                  <a:pt x="55" y="44"/>
                  <a:pt x="55" y="44"/>
                </a:cubicBezTo>
                <a:cubicBezTo>
                  <a:pt x="55" y="43"/>
                  <a:pt x="55" y="43"/>
                  <a:pt x="55" y="43"/>
                </a:cubicBezTo>
                <a:cubicBezTo>
                  <a:pt x="54" y="42"/>
                  <a:pt x="54" y="42"/>
                  <a:pt x="54" y="42"/>
                </a:cubicBezTo>
                <a:cubicBezTo>
                  <a:pt x="54" y="41"/>
                  <a:pt x="54" y="41"/>
                  <a:pt x="54" y="41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2" y="38"/>
                  <a:pt x="52" y="38"/>
                  <a:pt x="52" y="38"/>
                </a:cubicBezTo>
                <a:cubicBezTo>
                  <a:pt x="52" y="38"/>
                  <a:pt x="52" y="38"/>
                  <a:pt x="52" y="38"/>
                </a:cubicBezTo>
                <a:cubicBezTo>
                  <a:pt x="51" y="37"/>
                  <a:pt x="51" y="37"/>
                  <a:pt x="51" y="37"/>
                </a:cubicBezTo>
                <a:cubicBezTo>
                  <a:pt x="51" y="36"/>
                  <a:pt x="51" y="36"/>
                  <a:pt x="51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4"/>
                  <a:pt x="50" y="34"/>
                  <a:pt x="50" y="34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2"/>
                  <a:pt x="49" y="32"/>
                  <a:pt x="49" y="32"/>
                </a:cubicBezTo>
                <a:cubicBezTo>
                  <a:pt x="49" y="32"/>
                  <a:pt x="49" y="32"/>
                  <a:pt x="49" y="32"/>
                </a:cubicBezTo>
                <a:cubicBezTo>
                  <a:pt x="49" y="31"/>
                  <a:pt x="49" y="31"/>
                  <a:pt x="49" y="31"/>
                </a:cubicBezTo>
                <a:cubicBezTo>
                  <a:pt x="50" y="31"/>
                  <a:pt x="50" y="31"/>
                  <a:pt x="50" y="31"/>
                </a:cubicBezTo>
                <a:cubicBezTo>
                  <a:pt x="50" y="31"/>
                  <a:pt x="51" y="30"/>
                  <a:pt x="51" y="30"/>
                </a:cubicBezTo>
                <a:cubicBezTo>
                  <a:pt x="51" y="30"/>
                  <a:pt x="52" y="28"/>
                  <a:pt x="52" y="28"/>
                </a:cubicBezTo>
                <a:cubicBezTo>
                  <a:pt x="52" y="28"/>
                  <a:pt x="52" y="28"/>
                  <a:pt x="52" y="28"/>
                </a:cubicBezTo>
                <a:cubicBezTo>
                  <a:pt x="53" y="27"/>
                  <a:pt x="53" y="27"/>
                  <a:pt x="53" y="27"/>
                </a:cubicBezTo>
                <a:cubicBezTo>
                  <a:pt x="53" y="27"/>
                  <a:pt x="53" y="27"/>
                  <a:pt x="53" y="27"/>
                </a:cubicBezTo>
                <a:cubicBezTo>
                  <a:pt x="54" y="26"/>
                  <a:pt x="54" y="26"/>
                  <a:pt x="54" y="26"/>
                </a:cubicBezTo>
                <a:cubicBezTo>
                  <a:pt x="54" y="25"/>
                  <a:pt x="54" y="25"/>
                  <a:pt x="54" y="25"/>
                </a:cubicBezTo>
                <a:cubicBezTo>
                  <a:pt x="54" y="25"/>
                  <a:pt x="54" y="25"/>
                  <a:pt x="54" y="25"/>
                </a:cubicBezTo>
                <a:cubicBezTo>
                  <a:pt x="53" y="24"/>
                  <a:pt x="53" y="24"/>
                  <a:pt x="53" y="24"/>
                </a:cubicBezTo>
                <a:cubicBezTo>
                  <a:pt x="53" y="24"/>
                  <a:pt x="53" y="24"/>
                  <a:pt x="53" y="24"/>
                </a:cubicBezTo>
                <a:cubicBezTo>
                  <a:pt x="53" y="23"/>
                  <a:pt x="53" y="23"/>
                  <a:pt x="53" y="23"/>
                </a:cubicBezTo>
                <a:cubicBezTo>
                  <a:pt x="51" y="22"/>
                  <a:pt x="51" y="22"/>
                  <a:pt x="51" y="22"/>
                </a:cubicBezTo>
                <a:cubicBezTo>
                  <a:pt x="50" y="21"/>
                  <a:pt x="50" y="21"/>
                  <a:pt x="50" y="21"/>
                </a:cubicBezTo>
                <a:cubicBezTo>
                  <a:pt x="49" y="21"/>
                  <a:pt x="49" y="21"/>
                  <a:pt x="49" y="21"/>
                </a:cubicBezTo>
                <a:cubicBezTo>
                  <a:pt x="48" y="20"/>
                  <a:pt x="48" y="20"/>
                  <a:pt x="48" y="20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19"/>
                  <a:pt x="47" y="19"/>
                  <a:pt x="47" y="19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7"/>
                  <a:pt x="46" y="17"/>
                  <a:pt x="46" y="17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7" y="15"/>
                  <a:pt x="47" y="15"/>
                  <a:pt x="47" y="15"/>
                </a:cubicBezTo>
                <a:cubicBezTo>
                  <a:pt x="47" y="15"/>
                  <a:pt x="47" y="15"/>
                  <a:pt x="47" y="15"/>
                </a:cubicBezTo>
                <a:cubicBezTo>
                  <a:pt x="47" y="14"/>
                  <a:pt x="47" y="14"/>
                  <a:pt x="47" y="14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7" y="12"/>
                  <a:pt x="47" y="12"/>
                  <a:pt x="47" y="12"/>
                </a:cubicBezTo>
                <a:cubicBezTo>
                  <a:pt x="47" y="12"/>
                  <a:pt x="47" y="12"/>
                  <a:pt x="47" y="12"/>
                </a:cubicBezTo>
                <a:lnTo>
                  <a:pt x="48" y="11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47" name="Freeform 173">
            <a:extLst>
              <a:ext uri="{FF2B5EF4-FFF2-40B4-BE49-F238E27FC236}">
                <a16:creationId xmlns:a16="http://schemas.microsoft.com/office/drawing/2014/main" id="{EE1A0D2F-144A-4CB2-B746-C1BB78F73446}"/>
              </a:ext>
            </a:extLst>
          </p:cNvPr>
          <p:cNvSpPr>
            <a:spLocks/>
          </p:cNvSpPr>
          <p:nvPr userDrawn="1"/>
        </p:nvSpPr>
        <p:spPr bwMode="auto">
          <a:xfrm>
            <a:off x="4756548" y="2671764"/>
            <a:ext cx="527447" cy="415925"/>
          </a:xfrm>
          <a:custGeom>
            <a:avLst/>
            <a:gdLst>
              <a:gd name="T0" fmla="*/ 39 w 104"/>
              <a:gd name="T1" fmla="*/ 53 h 59"/>
              <a:gd name="T2" fmla="*/ 40 w 104"/>
              <a:gd name="T3" fmla="*/ 47 h 59"/>
              <a:gd name="T4" fmla="*/ 46 w 104"/>
              <a:gd name="T5" fmla="*/ 43 h 59"/>
              <a:gd name="T6" fmla="*/ 41 w 104"/>
              <a:gd name="T7" fmla="*/ 36 h 59"/>
              <a:gd name="T8" fmla="*/ 34 w 104"/>
              <a:gd name="T9" fmla="*/ 30 h 59"/>
              <a:gd name="T10" fmla="*/ 26 w 104"/>
              <a:gd name="T11" fmla="*/ 31 h 59"/>
              <a:gd name="T12" fmla="*/ 19 w 104"/>
              <a:gd name="T13" fmla="*/ 33 h 59"/>
              <a:gd name="T14" fmla="*/ 13 w 104"/>
              <a:gd name="T15" fmla="*/ 33 h 59"/>
              <a:gd name="T16" fmla="*/ 5 w 104"/>
              <a:gd name="T17" fmla="*/ 32 h 59"/>
              <a:gd name="T18" fmla="*/ 1 w 104"/>
              <a:gd name="T19" fmla="*/ 30 h 59"/>
              <a:gd name="T20" fmla="*/ 2 w 104"/>
              <a:gd name="T21" fmla="*/ 27 h 59"/>
              <a:gd name="T22" fmla="*/ 4 w 104"/>
              <a:gd name="T23" fmla="*/ 23 h 59"/>
              <a:gd name="T24" fmla="*/ 9 w 104"/>
              <a:gd name="T25" fmla="*/ 15 h 59"/>
              <a:gd name="T26" fmla="*/ 11 w 104"/>
              <a:gd name="T27" fmla="*/ 10 h 59"/>
              <a:gd name="T28" fmla="*/ 11 w 104"/>
              <a:gd name="T29" fmla="*/ 5 h 59"/>
              <a:gd name="T30" fmla="*/ 13 w 104"/>
              <a:gd name="T31" fmla="*/ 4 h 59"/>
              <a:gd name="T32" fmla="*/ 22 w 104"/>
              <a:gd name="T33" fmla="*/ 3 h 59"/>
              <a:gd name="T34" fmla="*/ 29 w 104"/>
              <a:gd name="T35" fmla="*/ 5 h 59"/>
              <a:gd name="T36" fmla="*/ 38 w 104"/>
              <a:gd name="T37" fmla="*/ 6 h 59"/>
              <a:gd name="T38" fmla="*/ 42 w 104"/>
              <a:gd name="T39" fmla="*/ 7 h 59"/>
              <a:gd name="T40" fmla="*/ 48 w 104"/>
              <a:gd name="T41" fmla="*/ 8 h 59"/>
              <a:gd name="T42" fmla="*/ 50 w 104"/>
              <a:gd name="T43" fmla="*/ 4 h 59"/>
              <a:gd name="T44" fmla="*/ 55 w 104"/>
              <a:gd name="T45" fmla="*/ 2 h 59"/>
              <a:gd name="T46" fmla="*/ 60 w 104"/>
              <a:gd name="T47" fmla="*/ 0 h 59"/>
              <a:gd name="T48" fmla="*/ 65 w 104"/>
              <a:gd name="T49" fmla="*/ 0 h 59"/>
              <a:gd name="T50" fmla="*/ 69 w 104"/>
              <a:gd name="T51" fmla="*/ 1 h 59"/>
              <a:gd name="T52" fmla="*/ 71 w 104"/>
              <a:gd name="T53" fmla="*/ 4 h 59"/>
              <a:gd name="T54" fmla="*/ 71 w 104"/>
              <a:gd name="T55" fmla="*/ 8 h 59"/>
              <a:gd name="T56" fmla="*/ 76 w 104"/>
              <a:gd name="T57" fmla="*/ 10 h 59"/>
              <a:gd name="T58" fmla="*/ 79 w 104"/>
              <a:gd name="T59" fmla="*/ 14 h 59"/>
              <a:gd name="T60" fmla="*/ 82 w 104"/>
              <a:gd name="T61" fmla="*/ 15 h 59"/>
              <a:gd name="T62" fmla="*/ 87 w 104"/>
              <a:gd name="T63" fmla="*/ 15 h 59"/>
              <a:gd name="T64" fmla="*/ 91 w 104"/>
              <a:gd name="T65" fmla="*/ 17 h 59"/>
              <a:gd name="T66" fmla="*/ 96 w 104"/>
              <a:gd name="T67" fmla="*/ 18 h 59"/>
              <a:gd name="T68" fmla="*/ 104 w 104"/>
              <a:gd name="T69" fmla="*/ 21 h 59"/>
              <a:gd name="T70" fmla="*/ 103 w 104"/>
              <a:gd name="T71" fmla="*/ 28 h 59"/>
              <a:gd name="T72" fmla="*/ 103 w 104"/>
              <a:gd name="T73" fmla="*/ 34 h 59"/>
              <a:gd name="T74" fmla="*/ 96 w 104"/>
              <a:gd name="T75" fmla="*/ 36 h 59"/>
              <a:gd name="T76" fmla="*/ 92 w 104"/>
              <a:gd name="T77" fmla="*/ 39 h 59"/>
              <a:gd name="T78" fmla="*/ 88 w 104"/>
              <a:gd name="T79" fmla="*/ 41 h 59"/>
              <a:gd name="T80" fmla="*/ 82 w 104"/>
              <a:gd name="T81" fmla="*/ 43 h 59"/>
              <a:gd name="T82" fmla="*/ 79 w 104"/>
              <a:gd name="T83" fmla="*/ 44 h 59"/>
              <a:gd name="T84" fmla="*/ 75 w 104"/>
              <a:gd name="T85" fmla="*/ 46 h 59"/>
              <a:gd name="T86" fmla="*/ 75 w 104"/>
              <a:gd name="T87" fmla="*/ 50 h 59"/>
              <a:gd name="T88" fmla="*/ 82 w 104"/>
              <a:gd name="T89" fmla="*/ 52 h 59"/>
              <a:gd name="T90" fmla="*/ 81 w 104"/>
              <a:gd name="T91" fmla="*/ 55 h 59"/>
              <a:gd name="T92" fmla="*/ 75 w 104"/>
              <a:gd name="T93" fmla="*/ 56 h 59"/>
              <a:gd name="T94" fmla="*/ 69 w 104"/>
              <a:gd name="T95" fmla="*/ 59 h 59"/>
              <a:gd name="T96" fmla="*/ 67 w 104"/>
              <a:gd name="T97" fmla="*/ 55 h 59"/>
              <a:gd name="T98" fmla="*/ 62 w 104"/>
              <a:gd name="T99" fmla="*/ 52 h 59"/>
              <a:gd name="T100" fmla="*/ 66 w 104"/>
              <a:gd name="T101" fmla="*/ 48 h 59"/>
              <a:gd name="T102" fmla="*/ 63 w 104"/>
              <a:gd name="T103" fmla="*/ 47 h 59"/>
              <a:gd name="T104" fmla="*/ 57 w 104"/>
              <a:gd name="T105" fmla="*/ 44 h 59"/>
              <a:gd name="T106" fmla="*/ 61 w 104"/>
              <a:gd name="T107" fmla="*/ 43 h 59"/>
              <a:gd name="T108" fmla="*/ 58 w 104"/>
              <a:gd name="T109" fmla="*/ 41 h 59"/>
              <a:gd name="T110" fmla="*/ 57 w 104"/>
              <a:gd name="T111" fmla="*/ 40 h 59"/>
              <a:gd name="T112" fmla="*/ 51 w 104"/>
              <a:gd name="T113" fmla="*/ 43 h 59"/>
              <a:gd name="T114" fmla="*/ 47 w 104"/>
              <a:gd name="T115" fmla="*/ 49 h 59"/>
              <a:gd name="T116" fmla="*/ 44 w 104"/>
              <a:gd name="T117" fmla="*/ 5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" h="59">
                <a:moveTo>
                  <a:pt x="44" y="53"/>
                </a:moveTo>
                <a:cubicBezTo>
                  <a:pt x="44" y="53"/>
                  <a:pt x="44" y="53"/>
                  <a:pt x="44" y="53"/>
                </a:cubicBezTo>
                <a:cubicBezTo>
                  <a:pt x="44" y="52"/>
                  <a:pt x="44" y="52"/>
                  <a:pt x="44" y="52"/>
                </a:cubicBezTo>
                <a:cubicBezTo>
                  <a:pt x="42" y="52"/>
                  <a:pt x="42" y="52"/>
                  <a:pt x="42" y="52"/>
                </a:cubicBezTo>
                <a:cubicBezTo>
                  <a:pt x="42" y="52"/>
                  <a:pt x="42" y="52"/>
                  <a:pt x="42" y="52"/>
                </a:cubicBezTo>
                <a:cubicBezTo>
                  <a:pt x="40" y="52"/>
                  <a:pt x="40" y="52"/>
                  <a:pt x="40" y="52"/>
                </a:cubicBezTo>
                <a:cubicBezTo>
                  <a:pt x="39" y="53"/>
                  <a:pt x="39" y="53"/>
                  <a:pt x="39" y="53"/>
                </a:cubicBezTo>
                <a:cubicBezTo>
                  <a:pt x="37" y="52"/>
                  <a:pt x="37" y="52"/>
                  <a:pt x="37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7" y="51"/>
                  <a:pt x="37" y="51"/>
                  <a:pt x="37" y="51"/>
                </a:cubicBezTo>
                <a:cubicBezTo>
                  <a:pt x="38" y="50"/>
                  <a:pt x="38" y="50"/>
                  <a:pt x="38" y="50"/>
                </a:cubicBezTo>
                <a:cubicBezTo>
                  <a:pt x="39" y="49"/>
                  <a:pt x="39" y="49"/>
                  <a:pt x="39" y="49"/>
                </a:cubicBezTo>
                <a:cubicBezTo>
                  <a:pt x="40" y="48"/>
                  <a:pt x="40" y="48"/>
                  <a:pt x="40" y="48"/>
                </a:cubicBezTo>
                <a:cubicBezTo>
                  <a:pt x="40" y="47"/>
                  <a:pt x="40" y="47"/>
                  <a:pt x="40" y="47"/>
                </a:cubicBezTo>
                <a:cubicBezTo>
                  <a:pt x="40" y="45"/>
                  <a:pt x="40" y="45"/>
                  <a:pt x="40" y="45"/>
                </a:cubicBezTo>
                <a:cubicBezTo>
                  <a:pt x="40" y="44"/>
                  <a:pt x="40" y="44"/>
                  <a:pt x="40" y="44"/>
                </a:cubicBezTo>
                <a:cubicBezTo>
                  <a:pt x="43" y="44"/>
                  <a:pt x="43" y="44"/>
                  <a:pt x="43" y="44"/>
                </a:cubicBezTo>
                <a:cubicBezTo>
                  <a:pt x="44" y="44"/>
                  <a:pt x="44" y="44"/>
                  <a:pt x="44" y="44"/>
                </a:cubicBezTo>
                <a:cubicBezTo>
                  <a:pt x="45" y="44"/>
                  <a:pt x="45" y="44"/>
                  <a:pt x="45" y="44"/>
                </a:cubicBezTo>
                <a:cubicBezTo>
                  <a:pt x="46" y="44"/>
                  <a:pt x="46" y="44"/>
                  <a:pt x="46" y="44"/>
                </a:cubicBezTo>
                <a:cubicBezTo>
                  <a:pt x="46" y="43"/>
                  <a:pt x="46" y="43"/>
                  <a:pt x="46" y="43"/>
                </a:cubicBezTo>
                <a:cubicBezTo>
                  <a:pt x="46" y="42"/>
                  <a:pt x="46" y="42"/>
                  <a:pt x="46" y="42"/>
                </a:cubicBezTo>
                <a:cubicBezTo>
                  <a:pt x="45" y="41"/>
                  <a:pt x="45" y="41"/>
                  <a:pt x="45" y="41"/>
                </a:cubicBezTo>
                <a:cubicBezTo>
                  <a:pt x="44" y="41"/>
                  <a:pt x="44" y="41"/>
                  <a:pt x="44" y="41"/>
                </a:cubicBezTo>
                <a:cubicBezTo>
                  <a:pt x="44" y="40"/>
                  <a:pt x="44" y="40"/>
                  <a:pt x="44" y="40"/>
                </a:cubicBezTo>
                <a:cubicBezTo>
                  <a:pt x="43" y="39"/>
                  <a:pt x="43" y="39"/>
                  <a:pt x="43" y="39"/>
                </a:cubicBezTo>
                <a:cubicBezTo>
                  <a:pt x="42" y="37"/>
                  <a:pt x="42" y="37"/>
                  <a:pt x="42" y="37"/>
                </a:cubicBezTo>
                <a:cubicBezTo>
                  <a:pt x="41" y="36"/>
                  <a:pt x="41" y="36"/>
                  <a:pt x="41" y="36"/>
                </a:cubicBezTo>
                <a:cubicBezTo>
                  <a:pt x="40" y="35"/>
                  <a:pt x="40" y="35"/>
                  <a:pt x="40" y="35"/>
                </a:cubicBezTo>
                <a:cubicBezTo>
                  <a:pt x="40" y="34"/>
                  <a:pt x="40" y="34"/>
                  <a:pt x="40" y="34"/>
                </a:cubicBezTo>
                <a:cubicBezTo>
                  <a:pt x="39" y="32"/>
                  <a:pt x="39" y="32"/>
                  <a:pt x="39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36" y="31"/>
                  <a:pt x="36" y="31"/>
                  <a:pt x="36" y="31"/>
                </a:cubicBezTo>
                <a:cubicBezTo>
                  <a:pt x="35" y="31"/>
                  <a:pt x="35" y="31"/>
                  <a:pt x="35" y="31"/>
                </a:cubicBezTo>
                <a:cubicBezTo>
                  <a:pt x="34" y="30"/>
                  <a:pt x="34" y="30"/>
                  <a:pt x="34" y="30"/>
                </a:cubicBezTo>
                <a:cubicBezTo>
                  <a:pt x="33" y="29"/>
                  <a:pt x="33" y="29"/>
                  <a:pt x="33" y="29"/>
                </a:cubicBezTo>
                <a:cubicBezTo>
                  <a:pt x="32" y="29"/>
                  <a:pt x="32" y="29"/>
                  <a:pt x="32" y="29"/>
                </a:cubicBezTo>
                <a:cubicBezTo>
                  <a:pt x="31" y="30"/>
                  <a:pt x="31" y="30"/>
                  <a:pt x="31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28" y="31"/>
                  <a:pt x="28" y="31"/>
                  <a:pt x="28" y="31"/>
                </a:cubicBezTo>
                <a:cubicBezTo>
                  <a:pt x="27" y="31"/>
                  <a:pt x="27" y="31"/>
                  <a:pt x="27" y="31"/>
                </a:cubicBezTo>
                <a:cubicBezTo>
                  <a:pt x="26" y="31"/>
                  <a:pt x="26" y="31"/>
                  <a:pt x="26" y="31"/>
                </a:cubicBezTo>
                <a:cubicBezTo>
                  <a:pt x="25" y="32"/>
                  <a:pt x="25" y="32"/>
                  <a:pt x="25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33"/>
                  <a:pt x="24" y="33"/>
                  <a:pt x="24" y="33"/>
                </a:cubicBezTo>
                <a:cubicBezTo>
                  <a:pt x="23" y="33"/>
                  <a:pt x="23" y="33"/>
                  <a:pt x="23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0" y="33"/>
                  <a:pt x="20" y="33"/>
                  <a:pt x="20" y="33"/>
                </a:cubicBezTo>
                <a:cubicBezTo>
                  <a:pt x="19" y="33"/>
                  <a:pt x="19" y="33"/>
                  <a:pt x="19" y="33"/>
                </a:cubicBezTo>
                <a:cubicBezTo>
                  <a:pt x="18" y="34"/>
                  <a:pt x="18" y="34"/>
                  <a:pt x="18" y="34"/>
                </a:cubicBezTo>
                <a:cubicBezTo>
                  <a:pt x="18" y="35"/>
                  <a:pt x="18" y="35"/>
                  <a:pt x="18" y="35"/>
                </a:cubicBezTo>
                <a:cubicBezTo>
                  <a:pt x="16" y="35"/>
                  <a:pt x="16" y="35"/>
                  <a:pt x="16" y="35"/>
                </a:cubicBezTo>
                <a:cubicBezTo>
                  <a:pt x="15" y="34"/>
                  <a:pt x="15" y="34"/>
                  <a:pt x="15" y="34"/>
                </a:cubicBezTo>
                <a:cubicBezTo>
                  <a:pt x="14" y="33"/>
                  <a:pt x="14" y="33"/>
                  <a:pt x="14" y="33"/>
                </a:cubicBezTo>
                <a:cubicBezTo>
                  <a:pt x="14" y="33"/>
                  <a:pt x="14" y="33"/>
                  <a:pt x="14" y="33"/>
                </a:cubicBezTo>
                <a:cubicBezTo>
                  <a:pt x="13" y="33"/>
                  <a:pt x="13" y="33"/>
                  <a:pt x="13" y="33"/>
                </a:cubicBezTo>
                <a:cubicBezTo>
                  <a:pt x="11" y="33"/>
                  <a:pt x="11" y="33"/>
                  <a:pt x="11" y="33"/>
                </a:cubicBezTo>
                <a:cubicBezTo>
                  <a:pt x="10" y="33"/>
                  <a:pt x="10" y="33"/>
                  <a:pt x="10" y="33"/>
                </a:cubicBezTo>
                <a:cubicBezTo>
                  <a:pt x="8" y="33"/>
                  <a:pt x="8" y="33"/>
                  <a:pt x="8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6" y="33"/>
                  <a:pt x="6" y="33"/>
                  <a:pt x="6" y="33"/>
                </a:cubicBezTo>
                <a:cubicBezTo>
                  <a:pt x="5" y="33"/>
                  <a:pt x="5" y="33"/>
                  <a:pt x="5" y="33"/>
                </a:cubicBezTo>
                <a:cubicBezTo>
                  <a:pt x="5" y="32"/>
                  <a:pt x="5" y="32"/>
                  <a:pt x="5" y="32"/>
                </a:cubicBezTo>
                <a:cubicBezTo>
                  <a:pt x="4" y="32"/>
                  <a:pt x="4" y="32"/>
                  <a:pt x="4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1"/>
                  <a:pt x="3" y="31"/>
                  <a:pt x="3" y="31"/>
                </a:cubicBezTo>
                <a:cubicBezTo>
                  <a:pt x="2" y="31"/>
                  <a:pt x="2" y="31"/>
                  <a:pt x="2" y="31"/>
                </a:cubicBezTo>
                <a:cubicBezTo>
                  <a:pt x="2" y="31"/>
                  <a:pt x="2" y="31"/>
                  <a:pt x="2" y="31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7"/>
                  <a:pt x="1" y="27"/>
                  <a:pt x="1" y="27"/>
                </a:cubicBezTo>
                <a:cubicBezTo>
                  <a:pt x="2" y="27"/>
                  <a:pt x="2" y="27"/>
                  <a:pt x="2" y="27"/>
                </a:cubicBezTo>
                <a:cubicBezTo>
                  <a:pt x="2" y="26"/>
                  <a:pt x="2" y="26"/>
                  <a:pt x="2" y="26"/>
                </a:cubicBezTo>
                <a:cubicBezTo>
                  <a:pt x="2" y="26"/>
                  <a:pt x="2" y="26"/>
                  <a:pt x="2" y="26"/>
                </a:cubicBezTo>
                <a:cubicBezTo>
                  <a:pt x="2" y="25"/>
                  <a:pt x="2" y="25"/>
                  <a:pt x="2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5" y="19"/>
                  <a:pt x="5" y="19"/>
                  <a:pt x="5" y="19"/>
                </a:cubicBezTo>
                <a:cubicBezTo>
                  <a:pt x="6" y="18"/>
                  <a:pt x="6" y="18"/>
                  <a:pt x="6" y="18"/>
                </a:cubicBezTo>
                <a:cubicBezTo>
                  <a:pt x="8" y="17"/>
                  <a:pt x="8" y="17"/>
                  <a:pt x="8" y="17"/>
                </a:cubicBezTo>
                <a:cubicBezTo>
                  <a:pt x="9" y="15"/>
                  <a:pt x="9" y="15"/>
                  <a:pt x="9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1" y="14"/>
                  <a:pt x="11" y="14"/>
                  <a:pt x="11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10" y="9"/>
                  <a:pt x="10" y="9"/>
                  <a:pt x="10" y="9"/>
                </a:cubicBezTo>
                <a:cubicBezTo>
                  <a:pt x="9" y="8"/>
                  <a:pt x="9" y="8"/>
                  <a:pt x="9" y="8"/>
                </a:cubicBezTo>
                <a:cubicBezTo>
                  <a:pt x="9" y="7"/>
                  <a:pt x="9" y="7"/>
                  <a:pt x="9" y="7"/>
                </a:cubicBezTo>
                <a:cubicBezTo>
                  <a:pt x="9" y="5"/>
                  <a:pt x="9" y="5"/>
                  <a:pt x="9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3" y="4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24" y="4"/>
                  <a:pt x="24" y="4"/>
                  <a:pt x="2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6" y="4"/>
                  <a:pt x="26" y="4"/>
                </a:cubicBezTo>
                <a:cubicBezTo>
                  <a:pt x="27" y="4"/>
                  <a:pt x="27" y="4"/>
                  <a:pt x="27" y="4"/>
                </a:cubicBezTo>
                <a:cubicBezTo>
                  <a:pt x="28" y="5"/>
                  <a:pt x="28" y="5"/>
                  <a:pt x="28" y="5"/>
                </a:cubicBezTo>
                <a:cubicBezTo>
                  <a:pt x="29" y="5"/>
                  <a:pt x="29" y="5"/>
                  <a:pt x="29" y="5"/>
                </a:cubicBezTo>
                <a:cubicBezTo>
                  <a:pt x="29" y="5"/>
                  <a:pt x="30" y="5"/>
                  <a:pt x="30" y="5"/>
                </a:cubicBezTo>
                <a:cubicBezTo>
                  <a:pt x="31" y="5"/>
                  <a:pt x="32" y="6"/>
                  <a:pt x="32" y="6"/>
                </a:cubicBezTo>
                <a:cubicBezTo>
                  <a:pt x="33" y="6"/>
                  <a:pt x="33" y="6"/>
                  <a:pt x="33" y="6"/>
                </a:cubicBezTo>
                <a:cubicBezTo>
                  <a:pt x="34" y="6"/>
                  <a:pt x="34" y="6"/>
                  <a:pt x="34" y="6"/>
                </a:cubicBezTo>
                <a:cubicBezTo>
                  <a:pt x="35" y="5"/>
                  <a:pt x="35" y="5"/>
                  <a:pt x="35" y="5"/>
                </a:cubicBezTo>
                <a:cubicBezTo>
                  <a:pt x="36" y="6"/>
                  <a:pt x="36" y="6"/>
                  <a:pt x="36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9" y="7"/>
                  <a:pt x="39" y="7"/>
                  <a:pt x="39" y="7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1" y="6"/>
                  <a:pt x="41" y="6"/>
                  <a:pt x="41" y="6"/>
                </a:cubicBezTo>
                <a:cubicBezTo>
                  <a:pt x="42" y="6"/>
                  <a:pt x="42" y="6"/>
                  <a:pt x="42" y="6"/>
                </a:cubicBezTo>
                <a:cubicBezTo>
                  <a:pt x="42" y="7"/>
                  <a:pt x="42" y="7"/>
                  <a:pt x="42" y="7"/>
                </a:cubicBezTo>
                <a:cubicBezTo>
                  <a:pt x="42" y="7"/>
                  <a:pt x="42" y="7"/>
                  <a:pt x="42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5" y="7"/>
                  <a:pt x="45" y="7"/>
                  <a:pt x="45" y="7"/>
                </a:cubicBezTo>
                <a:cubicBezTo>
                  <a:pt x="46" y="6"/>
                  <a:pt x="46" y="6"/>
                  <a:pt x="46" y="6"/>
                </a:cubicBezTo>
                <a:cubicBezTo>
                  <a:pt x="46" y="6"/>
                  <a:pt x="46" y="6"/>
                  <a:pt x="46" y="6"/>
                </a:cubicBezTo>
                <a:cubicBezTo>
                  <a:pt x="47" y="6"/>
                  <a:pt x="47" y="6"/>
                  <a:pt x="47" y="6"/>
                </a:cubicBezTo>
                <a:cubicBezTo>
                  <a:pt x="48" y="7"/>
                  <a:pt x="48" y="7"/>
                  <a:pt x="48" y="7"/>
                </a:cubicBezTo>
                <a:cubicBezTo>
                  <a:pt x="48" y="8"/>
                  <a:pt x="48" y="8"/>
                  <a:pt x="48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49" y="7"/>
                  <a:pt x="49" y="7"/>
                  <a:pt x="49" y="7"/>
                </a:cubicBezTo>
                <a:cubicBezTo>
                  <a:pt x="49" y="6"/>
                  <a:pt x="49" y="6"/>
                  <a:pt x="49" y="6"/>
                </a:cubicBezTo>
                <a:cubicBezTo>
                  <a:pt x="49" y="6"/>
                  <a:pt x="49" y="6"/>
                  <a:pt x="49" y="6"/>
                </a:cubicBezTo>
                <a:cubicBezTo>
                  <a:pt x="50" y="5"/>
                  <a:pt x="50" y="5"/>
                  <a:pt x="50" y="5"/>
                </a:cubicBezTo>
                <a:cubicBezTo>
                  <a:pt x="50" y="4"/>
                  <a:pt x="50" y="4"/>
                  <a:pt x="50" y="4"/>
                </a:cubicBezTo>
                <a:cubicBezTo>
                  <a:pt x="51" y="3"/>
                  <a:pt x="51" y="3"/>
                  <a:pt x="51" y="3"/>
                </a:cubicBezTo>
                <a:cubicBezTo>
                  <a:pt x="51" y="2"/>
                  <a:pt x="51" y="2"/>
                  <a:pt x="51" y="2"/>
                </a:cubicBezTo>
                <a:cubicBezTo>
                  <a:pt x="52" y="2"/>
                  <a:pt x="52" y="2"/>
                  <a:pt x="52" y="2"/>
                </a:cubicBezTo>
                <a:cubicBezTo>
                  <a:pt x="53" y="2"/>
                  <a:pt x="53" y="2"/>
                  <a:pt x="53" y="2"/>
                </a:cubicBezTo>
                <a:cubicBezTo>
                  <a:pt x="54" y="2"/>
                  <a:pt x="54" y="2"/>
                  <a:pt x="54" y="2"/>
                </a:cubicBezTo>
                <a:cubicBezTo>
                  <a:pt x="54" y="2"/>
                  <a:pt x="54" y="2"/>
                  <a:pt x="54" y="2"/>
                </a:cubicBezTo>
                <a:cubicBezTo>
                  <a:pt x="55" y="2"/>
                  <a:pt x="55" y="2"/>
                  <a:pt x="55" y="2"/>
                </a:cubicBezTo>
                <a:cubicBezTo>
                  <a:pt x="56" y="2"/>
                  <a:pt x="56" y="2"/>
                  <a:pt x="56" y="2"/>
                </a:cubicBezTo>
                <a:cubicBezTo>
                  <a:pt x="57" y="2"/>
                  <a:pt x="57" y="2"/>
                  <a:pt x="57" y="2"/>
                </a:cubicBezTo>
                <a:cubicBezTo>
                  <a:pt x="58" y="2"/>
                  <a:pt x="58" y="2"/>
                  <a:pt x="58" y="2"/>
                </a:cubicBezTo>
                <a:cubicBezTo>
                  <a:pt x="58" y="2"/>
                  <a:pt x="58" y="2"/>
                  <a:pt x="58" y="2"/>
                </a:cubicBezTo>
                <a:cubicBezTo>
                  <a:pt x="59" y="2"/>
                  <a:pt x="59" y="2"/>
                  <a:pt x="59" y="2"/>
                </a:cubicBezTo>
                <a:cubicBezTo>
                  <a:pt x="60" y="1"/>
                  <a:pt x="60" y="1"/>
                  <a:pt x="60" y="1"/>
                </a:cubicBezTo>
                <a:cubicBezTo>
                  <a:pt x="60" y="0"/>
                  <a:pt x="60" y="0"/>
                  <a:pt x="6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62" y="1"/>
                  <a:pt x="62" y="1"/>
                  <a:pt x="62" y="1"/>
                </a:cubicBezTo>
                <a:cubicBezTo>
                  <a:pt x="63" y="1"/>
                  <a:pt x="63" y="1"/>
                  <a:pt x="63" y="1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8" y="0"/>
                  <a:pt x="68" y="0"/>
                  <a:pt x="68" y="0"/>
                </a:cubicBezTo>
                <a:cubicBezTo>
                  <a:pt x="68" y="0"/>
                  <a:pt x="68" y="0"/>
                  <a:pt x="68" y="0"/>
                </a:cubicBezTo>
                <a:cubicBezTo>
                  <a:pt x="69" y="1"/>
                  <a:pt x="69" y="1"/>
                  <a:pt x="69" y="1"/>
                </a:cubicBezTo>
                <a:cubicBezTo>
                  <a:pt x="69" y="1"/>
                  <a:pt x="69" y="1"/>
                  <a:pt x="69" y="1"/>
                </a:cubicBezTo>
                <a:cubicBezTo>
                  <a:pt x="70" y="1"/>
                  <a:pt x="70" y="1"/>
                  <a:pt x="70" y="1"/>
                </a:cubicBezTo>
                <a:cubicBezTo>
                  <a:pt x="70" y="2"/>
                  <a:pt x="70" y="2"/>
                  <a:pt x="70" y="2"/>
                </a:cubicBezTo>
                <a:cubicBezTo>
                  <a:pt x="70" y="2"/>
                  <a:pt x="70" y="2"/>
                  <a:pt x="70" y="2"/>
                </a:cubicBezTo>
                <a:cubicBezTo>
                  <a:pt x="70" y="2"/>
                  <a:pt x="70" y="2"/>
                  <a:pt x="70" y="2"/>
                </a:cubicBezTo>
                <a:cubicBezTo>
                  <a:pt x="71" y="3"/>
                  <a:pt x="71" y="3"/>
                  <a:pt x="71" y="3"/>
                </a:cubicBezTo>
                <a:cubicBezTo>
                  <a:pt x="71" y="4"/>
                  <a:pt x="71" y="4"/>
                  <a:pt x="71" y="4"/>
                </a:cubicBezTo>
                <a:cubicBezTo>
                  <a:pt x="71" y="4"/>
                  <a:pt x="71" y="4"/>
                  <a:pt x="71" y="4"/>
                </a:cubicBezTo>
                <a:cubicBezTo>
                  <a:pt x="71" y="5"/>
                  <a:pt x="71" y="5"/>
                  <a:pt x="71" y="5"/>
                </a:cubicBezTo>
                <a:cubicBezTo>
                  <a:pt x="70" y="5"/>
                  <a:pt x="70" y="5"/>
                  <a:pt x="70" y="5"/>
                </a:cubicBezTo>
                <a:cubicBezTo>
                  <a:pt x="70" y="6"/>
                  <a:pt x="70" y="6"/>
                  <a:pt x="70" y="6"/>
                </a:cubicBezTo>
                <a:cubicBezTo>
                  <a:pt x="71" y="6"/>
                  <a:pt x="71" y="6"/>
                  <a:pt x="71" y="6"/>
                </a:cubicBezTo>
                <a:cubicBezTo>
                  <a:pt x="71" y="7"/>
                  <a:pt x="71" y="7"/>
                  <a:pt x="71" y="7"/>
                </a:cubicBezTo>
                <a:cubicBezTo>
                  <a:pt x="71" y="7"/>
                  <a:pt x="71" y="7"/>
                  <a:pt x="71" y="7"/>
                </a:cubicBezTo>
                <a:cubicBezTo>
                  <a:pt x="71" y="8"/>
                  <a:pt x="71" y="8"/>
                  <a:pt x="71" y="8"/>
                </a:cubicBezTo>
                <a:cubicBezTo>
                  <a:pt x="71" y="8"/>
                  <a:pt x="71" y="8"/>
                  <a:pt x="71" y="8"/>
                </a:cubicBezTo>
                <a:cubicBezTo>
                  <a:pt x="72" y="8"/>
                  <a:pt x="72" y="8"/>
                  <a:pt x="72" y="8"/>
                </a:cubicBezTo>
                <a:cubicBezTo>
                  <a:pt x="73" y="9"/>
                  <a:pt x="73" y="9"/>
                  <a:pt x="73" y="9"/>
                </a:cubicBezTo>
                <a:cubicBezTo>
                  <a:pt x="74" y="9"/>
                  <a:pt x="74" y="9"/>
                  <a:pt x="74" y="9"/>
                </a:cubicBezTo>
                <a:cubicBezTo>
                  <a:pt x="75" y="9"/>
                  <a:pt x="75" y="9"/>
                  <a:pt x="75" y="9"/>
                </a:cubicBezTo>
                <a:cubicBezTo>
                  <a:pt x="76" y="9"/>
                  <a:pt x="76" y="9"/>
                  <a:pt x="76" y="9"/>
                </a:cubicBezTo>
                <a:cubicBezTo>
                  <a:pt x="76" y="10"/>
                  <a:pt x="76" y="10"/>
                  <a:pt x="76" y="10"/>
                </a:cubicBezTo>
                <a:cubicBezTo>
                  <a:pt x="77" y="10"/>
                  <a:pt x="77" y="10"/>
                  <a:pt x="77" y="10"/>
                </a:cubicBezTo>
                <a:cubicBezTo>
                  <a:pt x="77" y="11"/>
                  <a:pt x="77" y="11"/>
                  <a:pt x="77" y="11"/>
                </a:cubicBezTo>
                <a:cubicBezTo>
                  <a:pt x="77" y="12"/>
                  <a:pt x="77" y="12"/>
                  <a:pt x="77" y="12"/>
                </a:cubicBezTo>
                <a:cubicBezTo>
                  <a:pt x="77" y="13"/>
                  <a:pt x="77" y="13"/>
                  <a:pt x="77" y="13"/>
                </a:cubicBezTo>
                <a:cubicBezTo>
                  <a:pt x="77" y="13"/>
                  <a:pt x="77" y="13"/>
                  <a:pt x="77" y="13"/>
                </a:cubicBezTo>
                <a:cubicBezTo>
                  <a:pt x="78" y="14"/>
                  <a:pt x="78" y="14"/>
                  <a:pt x="78" y="14"/>
                </a:cubicBezTo>
                <a:cubicBezTo>
                  <a:pt x="79" y="14"/>
                  <a:pt x="79" y="14"/>
                  <a:pt x="79" y="14"/>
                </a:cubicBezTo>
                <a:cubicBezTo>
                  <a:pt x="79" y="15"/>
                  <a:pt x="79" y="15"/>
                  <a:pt x="79" y="15"/>
                </a:cubicBezTo>
                <a:cubicBezTo>
                  <a:pt x="80" y="15"/>
                  <a:pt x="80" y="15"/>
                  <a:pt x="80" y="15"/>
                </a:cubicBezTo>
                <a:cubicBezTo>
                  <a:pt x="81" y="14"/>
                  <a:pt x="81" y="14"/>
                  <a:pt x="81" y="14"/>
                </a:cubicBezTo>
                <a:cubicBezTo>
                  <a:pt x="81" y="14"/>
                  <a:pt x="81" y="14"/>
                  <a:pt x="81" y="14"/>
                </a:cubicBezTo>
                <a:cubicBezTo>
                  <a:pt x="81" y="15"/>
                  <a:pt x="81" y="15"/>
                  <a:pt x="81" y="15"/>
                </a:cubicBezTo>
                <a:cubicBezTo>
                  <a:pt x="82" y="15"/>
                  <a:pt x="82" y="15"/>
                  <a:pt x="82" y="15"/>
                </a:cubicBezTo>
                <a:cubicBezTo>
                  <a:pt x="82" y="15"/>
                  <a:pt x="82" y="15"/>
                  <a:pt x="82" y="15"/>
                </a:cubicBezTo>
                <a:cubicBezTo>
                  <a:pt x="83" y="16"/>
                  <a:pt x="83" y="16"/>
                  <a:pt x="83" y="16"/>
                </a:cubicBezTo>
                <a:cubicBezTo>
                  <a:pt x="84" y="16"/>
                  <a:pt x="84" y="16"/>
                  <a:pt x="84" y="16"/>
                </a:cubicBezTo>
                <a:cubicBezTo>
                  <a:pt x="84" y="16"/>
                  <a:pt x="84" y="16"/>
                  <a:pt x="84" y="16"/>
                </a:cubicBezTo>
                <a:cubicBezTo>
                  <a:pt x="85" y="16"/>
                  <a:pt x="85" y="16"/>
                  <a:pt x="85" y="16"/>
                </a:cubicBezTo>
                <a:cubicBezTo>
                  <a:pt x="86" y="15"/>
                  <a:pt x="86" y="15"/>
                  <a:pt x="86" y="15"/>
                </a:cubicBezTo>
                <a:cubicBezTo>
                  <a:pt x="86" y="15"/>
                  <a:pt x="86" y="15"/>
                  <a:pt x="86" y="15"/>
                </a:cubicBezTo>
                <a:cubicBezTo>
                  <a:pt x="87" y="15"/>
                  <a:pt x="87" y="15"/>
                  <a:pt x="87" y="15"/>
                </a:cubicBezTo>
                <a:cubicBezTo>
                  <a:pt x="88" y="15"/>
                  <a:pt x="88" y="15"/>
                  <a:pt x="88" y="15"/>
                </a:cubicBezTo>
                <a:cubicBezTo>
                  <a:pt x="89" y="14"/>
                  <a:pt x="89" y="14"/>
                  <a:pt x="89" y="14"/>
                </a:cubicBezTo>
                <a:cubicBezTo>
                  <a:pt x="89" y="15"/>
                  <a:pt x="89" y="15"/>
                  <a:pt x="89" y="15"/>
                </a:cubicBezTo>
                <a:cubicBezTo>
                  <a:pt x="90" y="15"/>
                  <a:pt x="90" y="15"/>
                  <a:pt x="90" y="15"/>
                </a:cubicBezTo>
                <a:cubicBezTo>
                  <a:pt x="90" y="16"/>
                  <a:pt x="90" y="16"/>
                  <a:pt x="90" y="16"/>
                </a:cubicBezTo>
                <a:cubicBezTo>
                  <a:pt x="90" y="17"/>
                  <a:pt x="90" y="17"/>
                  <a:pt x="90" y="17"/>
                </a:cubicBezTo>
                <a:cubicBezTo>
                  <a:pt x="91" y="17"/>
                  <a:pt x="91" y="17"/>
                  <a:pt x="91" y="17"/>
                </a:cubicBezTo>
                <a:cubicBezTo>
                  <a:pt x="92" y="18"/>
                  <a:pt x="92" y="18"/>
                  <a:pt x="92" y="18"/>
                </a:cubicBezTo>
                <a:cubicBezTo>
                  <a:pt x="92" y="18"/>
                  <a:pt x="92" y="18"/>
                  <a:pt x="93" y="18"/>
                </a:cubicBezTo>
                <a:cubicBezTo>
                  <a:pt x="93" y="18"/>
                  <a:pt x="93" y="18"/>
                  <a:pt x="93" y="18"/>
                </a:cubicBezTo>
                <a:cubicBezTo>
                  <a:pt x="94" y="18"/>
                  <a:pt x="94" y="18"/>
                  <a:pt x="94" y="18"/>
                </a:cubicBezTo>
                <a:cubicBezTo>
                  <a:pt x="95" y="18"/>
                  <a:pt x="95" y="18"/>
                  <a:pt x="95" y="18"/>
                </a:cubicBezTo>
                <a:cubicBezTo>
                  <a:pt x="96" y="18"/>
                  <a:pt x="96" y="18"/>
                  <a:pt x="96" y="18"/>
                </a:cubicBezTo>
                <a:cubicBezTo>
                  <a:pt x="96" y="18"/>
                  <a:pt x="96" y="18"/>
                  <a:pt x="96" y="18"/>
                </a:cubicBezTo>
                <a:cubicBezTo>
                  <a:pt x="97" y="19"/>
                  <a:pt x="97" y="19"/>
                  <a:pt x="97" y="19"/>
                </a:cubicBezTo>
                <a:cubicBezTo>
                  <a:pt x="98" y="19"/>
                  <a:pt x="98" y="19"/>
                  <a:pt x="98" y="19"/>
                </a:cubicBezTo>
                <a:cubicBezTo>
                  <a:pt x="98" y="19"/>
                  <a:pt x="99" y="19"/>
                  <a:pt x="99" y="19"/>
                </a:cubicBezTo>
                <a:cubicBezTo>
                  <a:pt x="100" y="19"/>
                  <a:pt x="101" y="20"/>
                  <a:pt x="101" y="20"/>
                </a:cubicBezTo>
                <a:cubicBezTo>
                  <a:pt x="102" y="20"/>
                  <a:pt x="102" y="20"/>
                  <a:pt x="102" y="20"/>
                </a:cubicBezTo>
                <a:cubicBezTo>
                  <a:pt x="102" y="20"/>
                  <a:pt x="102" y="21"/>
                  <a:pt x="103" y="21"/>
                </a:cubicBezTo>
                <a:cubicBezTo>
                  <a:pt x="103" y="21"/>
                  <a:pt x="104" y="21"/>
                  <a:pt x="104" y="21"/>
                </a:cubicBezTo>
                <a:cubicBezTo>
                  <a:pt x="104" y="21"/>
                  <a:pt x="104" y="22"/>
                  <a:pt x="104" y="22"/>
                </a:cubicBezTo>
                <a:cubicBezTo>
                  <a:pt x="104" y="23"/>
                  <a:pt x="104" y="24"/>
                  <a:pt x="104" y="24"/>
                </a:cubicBezTo>
                <a:cubicBezTo>
                  <a:pt x="104" y="25"/>
                  <a:pt x="104" y="25"/>
                  <a:pt x="104" y="25"/>
                </a:cubicBezTo>
                <a:cubicBezTo>
                  <a:pt x="104" y="25"/>
                  <a:pt x="103" y="25"/>
                  <a:pt x="103" y="25"/>
                </a:cubicBezTo>
                <a:cubicBezTo>
                  <a:pt x="103" y="25"/>
                  <a:pt x="103" y="26"/>
                  <a:pt x="103" y="26"/>
                </a:cubicBezTo>
                <a:cubicBezTo>
                  <a:pt x="103" y="27"/>
                  <a:pt x="103" y="27"/>
                  <a:pt x="103" y="27"/>
                </a:cubicBezTo>
                <a:cubicBezTo>
                  <a:pt x="103" y="28"/>
                  <a:pt x="103" y="28"/>
                  <a:pt x="103" y="28"/>
                </a:cubicBezTo>
                <a:cubicBezTo>
                  <a:pt x="103" y="29"/>
                  <a:pt x="103" y="29"/>
                  <a:pt x="103" y="29"/>
                </a:cubicBezTo>
                <a:cubicBezTo>
                  <a:pt x="103" y="29"/>
                  <a:pt x="103" y="29"/>
                  <a:pt x="103" y="29"/>
                </a:cubicBezTo>
                <a:cubicBezTo>
                  <a:pt x="103" y="30"/>
                  <a:pt x="103" y="30"/>
                  <a:pt x="103" y="30"/>
                </a:cubicBezTo>
                <a:cubicBezTo>
                  <a:pt x="104" y="31"/>
                  <a:pt x="104" y="31"/>
                  <a:pt x="104" y="31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3" y="33"/>
                  <a:pt x="103" y="33"/>
                  <a:pt x="103" y="33"/>
                </a:cubicBezTo>
                <a:cubicBezTo>
                  <a:pt x="103" y="34"/>
                  <a:pt x="103" y="34"/>
                  <a:pt x="103" y="34"/>
                </a:cubicBezTo>
                <a:cubicBezTo>
                  <a:pt x="101" y="34"/>
                  <a:pt x="101" y="34"/>
                  <a:pt x="101" y="34"/>
                </a:cubicBezTo>
                <a:cubicBezTo>
                  <a:pt x="101" y="34"/>
                  <a:pt x="100" y="34"/>
                  <a:pt x="100" y="34"/>
                </a:cubicBezTo>
                <a:cubicBezTo>
                  <a:pt x="100" y="34"/>
                  <a:pt x="99" y="34"/>
                  <a:pt x="99" y="34"/>
                </a:cubicBezTo>
                <a:cubicBezTo>
                  <a:pt x="98" y="34"/>
                  <a:pt x="98" y="34"/>
                  <a:pt x="98" y="34"/>
                </a:cubicBezTo>
                <a:cubicBezTo>
                  <a:pt x="97" y="35"/>
                  <a:pt x="97" y="35"/>
                  <a:pt x="97" y="35"/>
                </a:cubicBezTo>
                <a:cubicBezTo>
                  <a:pt x="96" y="35"/>
                  <a:pt x="96" y="35"/>
                  <a:pt x="96" y="35"/>
                </a:cubicBezTo>
                <a:cubicBezTo>
                  <a:pt x="96" y="36"/>
                  <a:pt x="96" y="36"/>
                  <a:pt x="96" y="36"/>
                </a:cubicBezTo>
                <a:cubicBezTo>
                  <a:pt x="95" y="36"/>
                  <a:pt x="95" y="36"/>
                  <a:pt x="95" y="36"/>
                </a:cubicBezTo>
                <a:cubicBezTo>
                  <a:pt x="95" y="36"/>
                  <a:pt x="95" y="36"/>
                  <a:pt x="95" y="36"/>
                </a:cubicBezTo>
                <a:cubicBezTo>
                  <a:pt x="94" y="37"/>
                  <a:pt x="94" y="37"/>
                  <a:pt x="94" y="37"/>
                </a:cubicBezTo>
                <a:cubicBezTo>
                  <a:pt x="94" y="38"/>
                  <a:pt x="94" y="38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4" y="39"/>
                  <a:pt x="94" y="39"/>
                  <a:pt x="94" y="39"/>
                </a:cubicBezTo>
                <a:cubicBezTo>
                  <a:pt x="92" y="39"/>
                  <a:pt x="92" y="39"/>
                  <a:pt x="92" y="39"/>
                </a:cubicBezTo>
                <a:cubicBezTo>
                  <a:pt x="92" y="39"/>
                  <a:pt x="92" y="39"/>
                  <a:pt x="92" y="39"/>
                </a:cubicBezTo>
                <a:cubicBezTo>
                  <a:pt x="91" y="40"/>
                  <a:pt x="91" y="40"/>
                  <a:pt x="91" y="40"/>
                </a:cubicBezTo>
                <a:cubicBezTo>
                  <a:pt x="90" y="40"/>
                  <a:pt x="90" y="40"/>
                  <a:pt x="90" y="40"/>
                </a:cubicBezTo>
                <a:cubicBezTo>
                  <a:pt x="90" y="40"/>
                  <a:pt x="90" y="40"/>
                  <a:pt x="90" y="40"/>
                </a:cubicBezTo>
                <a:cubicBezTo>
                  <a:pt x="90" y="40"/>
                  <a:pt x="90" y="40"/>
                  <a:pt x="90" y="40"/>
                </a:cubicBezTo>
                <a:cubicBezTo>
                  <a:pt x="89" y="40"/>
                  <a:pt x="89" y="40"/>
                  <a:pt x="89" y="40"/>
                </a:cubicBezTo>
                <a:cubicBezTo>
                  <a:pt x="88" y="41"/>
                  <a:pt x="88" y="41"/>
                  <a:pt x="88" y="41"/>
                </a:cubicBezTo>
                <a:cubicBezTo>
                  <a:pt x="87" y="41"/>
                  <a:pt x="87" y="41"/>
                  <a:pt x="87" y="41"/>
                </a:cubicBezTo>
                <a:cubicBezTo>
                  <a:pt x="86" y="42"/>
                  <a:pt x="86" y="42"/>
                  <a:pt x="86" y="42"/>
                </a:cubicBezTo>
                <a:cubicBezTo>
                  <a:pt x="86" y="42"/>
                  <a:pt x="86" y="42"/>
                  <a:pt x="86" y="42"/>
                </a:cubicBezTo>
                <a:cubicBezTo>
                  <a:pt x="84" y="42"/>
                  <a:pt x="84" y="42"/>
                  <a:pt x="84" y="42"/>
                </a:cubicBezTo>
                <a:cubicBezTo>
                  <a:pt x="83" y="42"/>
                  <a:pt x="83" y="42"/>
                  <a:pt x="83" y="42"/>
                </a:cubicBezTo>
                <a:cubicBezTo>
                  <a:pt x="83" y="43"/>
                  <a:pt x="83" y="43"/>
                  <a:pt x="83" y="43"/>
                </a:cubicBezTo>
                <a:cubicBezTo>
                  <a:pt x="82" y="43"/>
                  <a:pt x="82" y="43"/>
                  <a:pt x="82" y="43"/>
                </a:cubicBezTo>
                <a:cubicBezTo>
                  <a:pt x="82" y="43"/>
                  <a:pt x="82" y="43"/>
                  <a:pt x="82" y="43"/>
                </a:cubicBezTo>
                <a:cubicBezTo>
                  <a:pt x="81" y="43"/>
                  <a:pt x="81" y="43"/>
                  <a:pt x="81" y="43"/>
                </a:cubicBezTo>
                <a:cubicBezTo>
                  <a:pt x="81" y="43"/>
                  <a:pt x="81" y="43"/>
                  <a:pt x="81" y="43"/>
                </a:cubicBezTo>
                <a:cubicBezTo>
                  <a:pt x="80" y="43"/>
                  <a:pt x="80" y="43"/>
                  <a:pt x="80" y="43"/>
                </a:cubicBezTo>
                <a:cubicBezTo>
                  <a:pt x="80" y="43"/>
                  <a:pt x="80" y="43"/>
                  <a:pt x="80" y="43"/>
                </a:cubicBezTo>
                <a:cubicBezTo>
                  <a:pt x="79" y="44"/>
                  <a:pt x="79" y="44"/>
                  <a:pt x="79" y="44"/>
                </a:cubicBezTo>
                <a:cubicBezTo>
                  <a:pt x="79" y="44"/>
                  <a:pt x="79" y="44"/>
                  <a:pt x="79" y="44"/>
                </a:cubicBezTo>
                <a:cubicBezTo>
                  <a:pt x="78" y="45"/>
                  <a:pt x="78" y="45"/>
                  <a:pt x="78" y="45"/>
                </a:cubicBezTo>
                <a:cubicBezTo>
                  <a:pt x="77" y="45"/>
                  <a:pt x="77" y="45"/>
                  <a:pt x="77" y="45"/>
                </a:cubicBezTo>
                <a:cubicBezTo>
                  <a:pt x="77" y="45"/>
                  <a:pt x="77" y="45"/>
                  <a:pt x="77" y="45"/>
                </a:cubicBezTo>
                <a:cubicBezTo>
                  <a:pt x="76" y="45"/>
                  <a:pt x="76" y="45"/>
                  <a:pt x="76" y="45"/>
                </a:cubicBezTo>
                <a:cubicBezTo>
                  <a:pt x="76" y="45"/>
                  <a:pt x="76" y="45"/>
                  <a:pt x="76" y="45"/>
                </a:cubicBezTo>
                <a:cubicBezTo>
                  <a:pt x="76" y="46"/>
                  <a:pt x="76" y="46"/>
                  <a:pt x="76" y="46"/>
                </a:cubicBezTo>
                <a:cubicBezTo>
                  <a:pt x="75" y="46"/>
                  <a:pt x="75" y="46"/>
                  <a:pt x="75" y="46"/>
                </a:cubicBezTo>
                <a:cubicBezTo>
                  <a:pt x="75" y="46"/>
                  <a:pt x="75" y="46"/>
                  <a:pt x="75" y="46"/>
                </a:cubicBezTo>
                <a:cubicBezTo>
                  <a:pt x="75" y="47"/>
                  <a:pt x="75" y="47"/>
                  <a:pt x="75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8"/>
                  <a:pt x="74" y="48"/>
                  <a:pt x="74" y="48"/>
                </a:cubicBezTo>
                <a:cubicBezTo>
                  <a:pt x="75" y="49"/>
                  <a:pt x="75" y="49"/>
                  <a:pt x="75" y="49"/>
                </a:cubicBezTo>
                <a:cubicBezTo>
                  <a:pt x="75" y="50"/>
                  <a:pt x="75" y="50"/>
                  <a:pt x="75" y="50"/>
                </a:cubicBezTo>
                <a:cubicBezTo>
                  <a:pt x="76" y="51"/>
                  <a:pt x="76" y="51"/>
                  <a:pt x="76" y="51"/>
                </a:cubicBezTo>
                <a:cubicBezTo>
                  <a:pt x="77" y="52"/>
                  <a:pt x="77" y="52"/>
                  <a:pt x="77" y="52"/>
                </a:cubicBezTo>
                <a:cubicBezTo>
                  <a:pt x="77" y="52"/>
                  <a:pt x="77" y="52"/>
                  <a:pt x="77" y="52"/>
                </a:cubicBezTo>
                <a:cubicBezTo>
                  <a:pt x="78" y="52"/>
                  <a:pt x="78" y="52"/>
                  <a:pt x="78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80" y="52"/>
                  <a:pt x="80" y="52"/>
                  <a:pt x="80" y="52"/>
                </a:cubicBezTo>
                <a:cubicBezTo>
                  <a:pt x="82" y="52"/>
                  <a:pt x="82" y="52"/>
                  <a:pt x="82" y="52"/>
                </a:cubicBezTo>
                <a:cubicBezTo>
                  <a:pt x="82" y="51"/>
                  <a:pt x="82" y="51"/>
                  <a:pt x="82" y="51"/>
                </a:cubicBezTo>
                <a:cubicBezTo>
                  <a:pt x="83" y="52"/>
                  <a:pt x="83" y="52"/>
                  <a:pt x="83" y="52"/>
                </a:cubicBezTo>
                <a:cubicBezTo>
                  <a:pt x="84" y="52"/>
                  <a:pt x="84" y="52"/>
                  <a:pt x="84" y="52"/>
                </a:cubicBezTo>
                <a:cubicBezTo>
                  <a:pt x="84" y="53"/>
                  <a:pt x="84" y="53"/>
                  <a:pt x="84" y="53"/>
                </a:cubicBezTo>
                <a:cubicBezTo>
                  <a:pt x="84" y="54"/>
                  <a:pt x="84" y="54"/>
                  <a:pt x="84" y="54"/>
                </a:cubicBezTo>
                <a:cubicBezTo>
                  <a:pt x="84" y="54"/>
                  <a:pt x="83" y="54"/>
                  <a:pt x="83" y="54"/>
                </a:cubicBezTo>
                <a:cubicBezTo>
                  <a:pt x="83" y="54"/>
                  <a:pt x="81" y="55"/>
                  <a:pt x="81" y="55"/>
                </a:cubicBezTo>
                <a:cubicBezTo>
                  <a:pt x="81" y="55"/>
                  <a:pt x="81" y="55"/>
                  <a:pt x="81" y="55"/>
                </a:cubicBezTo>
                <a:cubicBezTo>
                  <a:pt x="80" y="55"/>
                  <a:pt x="80" y="55"/>
                  <a:pt x="80" y="55"/>
                </a:cubicBezTo>
                <a:cubicBezTo>
                  <a:pt x="79" y="54"/>
                  <a:pt x="79" y="54"/>
                  <a:pt x="79" y="54"/>
                </a:cubicBezTo>
                <a:cubicBezTo>
                  <a:pt x="77" y="54"/>
                  <a:pt x="77" y="54"/>
                  <a:pt x="77" y="54"/>
                </a:cubicBezTo>
                <a:cubicBezTo>
                  <a:pt x="77" y="54"/>
                  <a:pt x="77" y="54"/>
                  <a:pt x="77" y="54"/>
                </a:cubicBezTo>
                <a:cubicBezTo>
                  <a:pt x="77" y="54"/>
                  <a:pt x="77" y="54"/>
                  <a:pt x="76" y="55"/>
                </a:cubicBezTo>
                <a:cubicBezTo>
                  <a:pt x="75" y="56"/>
                  <a:pt x="75" y="56"/>
                  <a:pt x="75" y="56"/>
                </a:cubicBezTo>
                <a:cubicBezTo>
                  <a:pt x="74" y="56"/>
                  <a:pt x="74" y="56"/>
                  <a:pt x="74" y="56"/>
                </a:cubicBezTo>
                <a:cubicBezTo>
                  <a:pt x="73" y="56"/>
                  <a:pt x="73" y="56"/>
                  <a:pt x="73" y="56"/>
                </a:cubicBezTo>
                <a:cubicBezTo>
                  <a:pt x="72" y="57"/>
                  <a:pt x="72" y="57"/>
                  <a:pt x="72" y="57"/>
                </a:cubicBezTo>
                <a:cubicBezTo>
                  <a:pt x="72" y="57"/>
                  <a:pt x="72" y="57"/>
                  <a:pt x="72" y="57"/>
                </a:cubicBezTo>
                <a:cubicBezTo>
                  <a:pt x="71" y="58"/>
                  <a:pt x="71" y="58"/>
                  <a:pt x="71" y="58"/>
                </a:cubicBezTo>
                <a:cubicBezTo>
                  <a:pt x="71" y="58"/>
                  <a:pt x="71" y="58"/>
                  <a:pt x="71" y="58"/>
                </a:cubicBezTo>
                <a:cubicBezTo>
                  <a:pt x="69" y="59"/>
                  <a:pt x="69" y="59"/>
                  <a:pt x="69" y="59"/>
                </a:cubicBezTo>
                <a:cubicBezTo>
                  <a:pt x="69" y="59"/>
                  <a:pt x="69" y="59"/>
                  <a:pt x="69" y="59"/>
                </a:cubicBezTo>
                <a:cubicBezTo>
                  <a:pt x="67" y="59"/>
                  <a:pt x="67" y="59"/>
                  <a:pt x="67" y="59"/>
                </a:cubicBezTo>
                <a:cubicBezTo>
                  <a:pt x="67" y="58"/>
                  <a:pt x="67" y="58"/>
                  <a:pt x="67" y="58"/>
                </a:cubicBezTo>
                <a:cubicBezTo>
                  <a:pt x="66" y="58"/>
                  <a:pt x="66" y="58"/>
                  <a:pt x="66" y="58"/>
                </a:cubicBezTo>
                <a:cubicBezTo>
                  <a:pt x="66" y="57"/>
                  <a:pt x="66" y="57"/>
                  <a:pt x="66" y="57"/>
                </a:cubicBezTo>
                <a:cubicBezTo>
                  <a:pt x="66" y="56"/>
                  <a:pt x="66" y="56"/>
                  <a:pt x="66" y="56"/>
                </a:cubicBezTo>
                <a:cubicBezTo>
                  <a:pt x="67" y="55"/>
                  <a:pt x="67" y="55"/>
                  <a:pt x="67" y="55"/>
                </a:cubicBezTo>
                <a:cubicBezTo>
                  <a:pt x="67" y="54"/>
                  <a:pt x="67" y="54"/>
                  <a:pt x="67" y="54"/>
                </a:cubicBezTo>
                <a:cubicBezTo>
                  <a:pt x="66" y="54"/>
                  <a:pt x="66" y="54"/>
                  <a:pt x="66" y="54"/>
                </a:cubicBezTo>
                <a:cubicBezTo>
                  <a:pt x="65" y="53"/>
                  <a:pt x="65" y="53"/>
                  <a:pt x="65" y="53"/>
                </a:cubicBezTo>
                <a:cubicBezTo>
                  <a:pt x="64" y="53"/>
                  <a:pt x="64" y="53"/>
                  <a:pt x="64" y="53"/>
                </a:cubicBezTo>
                <a:cubicBezTo>
                  <a:pt x="64" y="52"/>
                  <a:pt x="64" y="52"/>
                  <a:pt x="64" y="52"/>
                </a:cubicBezTo>
                <a:cubicBezTo>
                  <a:pt x="63" y="52"/>
                  <a:pt x="63" y="52"/>
                  <a:pt x="63" y="52"/>
                </a:cubicBezTo>
                <a:cubicBezTo>
                  <a:pt x="62" y="52"/>
                  <a:pt x="62" y="52"/>
                  <a:pt x="62" y="52"/>
                </a:cubicBezTo>
                <a:cubicBezTo>
                  <a:pt x="61" y="52"/>
                  <a:pt x="61" y="52"/>
                  <a:pt x="61" y="52"/>
                </a:cubicBezTo>
                <a:cubicBezTo>
                  <a:pt x="62" y="51"/>
                  <a:pt x="62" y="51"/>
                  <a:pt x="62" y="51"/>
                </a:cubicBezTo>
                <a:cubicBezTo>
                  <a:pt x="62" y="51"/>
                  <a:pt x="62" y="51"/>
                  <a:pt x="62" y="51"/>
                </a:cubicBezTo>
                <a:cubicBezTo>
                  <a:pt x="63" y="50"/>
                  <a:pt x="63" y="50"/>
                  <a:pt x="63" y="50"/>
                </a:cubicBezTo>
                <a:cubicBezTo>
                  <a:pt x="64" y="49"/>
                  <a:pt x="64" y="49"/>
                  <a:pt x="64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6" y="48"/>
                  <a:pt x="66" y="48"/>
                  <a:pt x="66" y="48"/>
                </a:cubicBezTo>
                <a:cubicBezTo>
                  <a:pt x="67" y="48"/>
                  <a:pt x="67" y="48"/>
                  <a:pt x="67" y="48"/>
                </a:cubicBezTo>
                <a:cubicBezTo>
                  <a:pt x="68" y="48"/>
                  <a:pt x="68" y="48"/>
                  <a:pt x="68" y="48"/>
                </a:cubicBezTo>
                <a:cubicBezTo>
                  <a:pt x="67" y="47"/>
                  <a:pt x="67" y="47"/>
                  <a:pt x="67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2" y="47"/>
                  <a:pt x="62" y="47"/>
                  <a:pt x="62" y="47"/>
                </a:cubicBezTo>
                <a:cubicBezTo>
                  <a:pt x="61" y="46"/>
                  <a:pt x="61" y="46"/>
                  <a:pt x="61" y="46"/>
                </a:cubicBezTo>
                <a:cubicBezTo>
                  <a:pt x="59" y="46"/>
                  <a:pt x="59" y="46"/>
                  <a:pt x="59" y="46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6"/>
                  <a:pt x="57" y="46"/>
                  <a:pt x="57" y="46"/>
                </a:cubicBezTo>
                <a:cubicBezTo>
                  <a:pt x="57" y="45"/>
                  <a:pt x="57" y="45"/>
                  <a:pt x="57" y="45"/>
                </a:cubicBezTo>
                <a:cubicBezTo>
                  <a:pt x="57" y="44"/>
                  <a:pt x="57" y="44"/>
                  <a:pt x="57" y="44"/>
                </a:cubicBezTo>
                <a:cubicBezTo>
                  <a:pt x="58" y="44"/>
                  <a:pt x="58" y="44"/>
                  <a:pt x="58" y="44"/>
                </a:cubicBezTo>
                <a:cubicBezTo>
                  <a:pt x="59" y="44"/>
                  <a:pt x="59" y="44"/>
                  <a:pt x="59" y="44"/>
                </a:cubicBezTo>
                <a:cubicBezTo>
                  <a:pt x="59" y="44"/>
                  <a:pt x="59" y="44"/>
                  <a:pt x="59" y="44"/>
                </a:cubicBezTo>
                <a:cubicBezTo>
                  <a:pt x="60" y="44"/>
                  <a:pt x="60" y="44"/>
                  <a:pt x="60" y="44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0" y="43"/>
                  <a:pt x="60" y="43"/>
                  <a:pt x="60" y="43"/>
                </a:cubicBezTo>
                <a:cubicBezTo>
                  <a:pt x="60" y="43"/>
                  <a:pt x="59" y="43"/>
                  <a:pt x="59" y="43"/>
                </a:cubicBezTo>
                <a:cubicBezTo>
                  <a:pt x="59" y="43"/>
                  <a:pt x="58" y="43"/>
                  <a:pt x="58" y="43"/>
                </a:cubicBezTo>
                <a:cubicBezTo>
                  <a:pt x="58" y="43"/>
                  <a:pt x="58" y="43"/>
                  <a:pt x="58" y="43"/>
                </a:cubicBezTo>
                <a:cubicBezTo>
                  <a:pt x="58" y="42"/>
                  <a:pt x="58" y="42"/>
                  <a:pt x="58" y="42"/>
                </a:cubicBezTo>
                <a:cubicBezTo>
                  <a:pt x="58" y="41"/>
                  <a:pt x="58" y="41"/>
                  <a:pt x="58" y="41"/>
                </a:cubicBezTo>
                <a:cubicBezTo>
                  <a:pt x="58" y="41"/>
                  <a:pt x="58" y="41"/>
                  <a:pt x="58" y="41"/>
                </a:cubicBezTo>
                <a:cubicBezTo>
                  <a:pt x="58" y="40"/>
                  <a:pt x="58" y="40"/>
                  <a:pt x="58" y="40"/>
                </a:cubicBezTo>
                <a:cubicBezTo>
                  <a:pt x="57" y="39"/>
                  <a:pt x="57" y="39"/>
                  <a:pt x="57" y="39"/>
                </a:cubicBezTo>
                <a:cubicBezTo>
                  <a:pt x="56" y="39"/>
                  <a:pt x="56" y="39"/>
                  <a:pt x="56" y="39"/>
                </a:cubicBezTo>
                <a:cubicBezTo>
                  <a:pt x="56" y="38"/>
                  <a:pt x="56" y="38"/>
                  <a:pt x="56" y="38"/>
                </a:cubicBezTo>
                <a:cubicBezTo>
                  <a:pt x="56" y="39"/>
                  <a:pt x="56" y="39"/>
                  <a:pt x="56" y="39"/>
                </a:cubicBezTo>
                <a:cubicBezTo>
                  <a:pt x="57" y="40"/>
                  <a:pt x="57" y="40"/>
                  <a:pt x="57" y="40"/>
                </a:cubicBezTo>
                <a:cubicBezTo>
                  <a:pt x="57" y="40"/>
                  <a:pt x="57" y="40"/>
                  <a:pt x="57" y="40"/>
                </a:cubicBezTo>
                <a:cubicBezTo>
                  <a:pt x="57" y="41"/>
                  <a:pt x="57" y="41"/>
                  <a:pt x="57" y="41"/>
                </a:cubicBezTo>
                <a:cubicBezTo>
                  <a:pt x="57" y="42"/>
                  <a:pt x="57" y="42"/>
                  <a:pt x="57" y="42"/>
                </a:cubicBezTo>
                <a:cubicBezTo>
                  <a:pt x="56" y="43"/>
                  <a:pt x="56" y="43"/>
                  <a:pt x="56" y="43"/>
                </a:cubicBezTo>
                <a:cubicBezTo>
                  <a:pt x="55" y="43"/>
                  <a:pt x="55" y="43"/>
                  <a:pt x="55" y="43"/>
                </a:cubicBezTo>
                <a:cubicBezTo>
                  <a:pt x="55" y="43"/>
                  <a:pt x="55" y="43"/>
                  <a:pt x="55" y="43"/>
                </a:cubicBezTo>
                <a:cubicBezTo>
                  <a:pt x="55" y="43"/>
                  <a:pt x="54" y="43"/>
                  <a:pt x="53" y="43"/>
                </a:cubicBezTo>
                <a:cubicBezTo>
                  <a:pt x="51" y="43"/>
                  <a:pt x="51" y="43"/>
                  <a:pt x="51" y="43"/>
                </a:cubicBezTo>
                <a:cubicBezTo>
                  <a:pt x="51" y="44"/>
                  <a:pt x="51" y="44"/>
                  <a:pt x="51" y="44"/>
                </a:cubicBezTo>
                <a:cubicBezTo>
                  <a:pt x="50" y="44"/>
                  <a:pt x="50" y="44"/>
                  <a:pt x="50" y="44"/>
                </a:cubicBezTo>
                <a:cubicBezTo>
                  <a:pt x="50" y="45"/>
                  <a:pt x="50" y="45"/>
                  <a:pt x="50" y="45"/>
                </a:cubicBezTo>
                <a:cubicBezTo>
                  <a:pt x="49" y="46"/>
                  <a:pt x="49" y="46"/>
                  <a:pt x="49" y="46"/>
                </a:cubicBezTo>
                <a:cubicBezTo>
                  <a:pt x="49" y="46"/>
                  <a:pt x="49" y="46"/>
                  <a:pt x="49" y="46"/>
                </a:cubicBezTo>
                <a:cubicBezTo>
                  <a:pt x="48" y="48"/>
                  <a:pt x="48" y="48"/>
                  <a:pt x="48" y="48"/>
                </a:cubicBezTo>
                <a:cubicBezTo>
                  <a:pt x="47" y="49"/>
                  <a:pt x="47" y="49"/>
                  <a:pt x="47" y="49"/>
                </a:cubicBezTo>
                <a:cubicBezTo>
                  <a:pt x="46" y="49"/>
                  <a:pt x="46" y="49"/>
                  <a:pt x="46" y="49"/>
                </a:cubicBezTo>
                <a:cubicBezTo>
                  <a:pt x="46" y="49"/>
                  <a:pt x="46" y="49"/>
                  <a:pt x="45" y="49"/>
                </a:cubicBezTo>
                <a:cubicBezTo>
                  <a:pt x="45" y="50"/>
                  <a:pt x="45" y="50"/>
                  <a:pt x="45" y="50"/>
                </a:cubicBezTo>
                <a:cubicBezTo>
                  <a:pt x="44" y="50"/>
                  <a:pt x="44" y="50"/>
                  <a:pt x="44" y="50"/>
                </a:cubicBezTo>
                <a:cubicBezTo>
                  <a:pt x="44" y="50"/>
                  <a:pt x="44" y="50"/>
                  <a:pt x="44" y="50"/>
                </a:cubicBezTo>
                <a:cubicBezTo>
                  <a:pt x="44" y="51"/>
                  <a:pt x="44" y="51"/>
                  <a:pt x="44" y="51"/>
                </a:cubicBezTo>
                <a:cubicBezTo>
                  <a:pt x="44" y="52"/>
                  <a:pt x="44" y="52"/>
                  <a:pt x="44" y="52"/>
                </a:cubicBezTo>
                <a:cubicBezTo>
                  <a:pt x="45" y="53"/>
                  <a:pt x="45" y="53"/>
                  <a:pt x="45" y="53"/>
                </a:cubicBezTo>
                <a:lnTo>
                  <a:pt x="44" y="53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48" name="Freeform 174">
            <a:extLst>
              <a:ext uri="{FF2B5EF4-FFF2-40B4-BE49-F238E27FC236}">
                <a16:creationId xmlns:a16="http://schemas.microsoft.com/office/drawing/2014/main" id="{7301BDB8-9FAF-4B8E-B1F8-3D1C668B5EEF}"/>
              </a:ext>
            </a:extLst>
          </p:cNvPr>
          <p:cNvSpPr>
            <a:spLocks/>
          </p:cNvSpPr>
          <p:nvPr userDrawn="1"/>
        </p:nvSpPr>
        <p:spPr bwMode="auto">
          <a:xfrm>
            <a:off x="4792266" y="2460625"/>
            <a:ext cx="273844" cy="268288"/>
          </a:xfrm>
          <a:custGeom>
            <a:avLst/>
            <a:gdLst>
              <a:gd name="T0" fmla="*/ 47 w 54"/>
              <a:gd name="T1" fmla="*/ 32 h 38"/>
              <a:gd name="T2" fmla="*/ 45 w 54"/>
              <a:gd name="T3" fmla="*/ 32 h 38"/>
              <a:gd name="T4" fmla="*/ 43 w 54"/>
              <a:gd name="T5" fmla="*/ 34 h 38"/>
              <a:gd name="T6" fmla="*/ 42 w 54"/>
              <a:gd name="T7" fmla="*/ 36 h 38"/>
              <a:gd name="T8" fmla="*/ 42 w 54"/>
              <a:gd name="T9" fmla="*/ 38 h 38"/>
              <a:gd name="T10" fmla="*/ 40 w 54"/>
              <a:gd name="T11" fmla="*/ 36 h 38"/>
              <a:gd name="T12" fmla="*/ 38 w 54"/>
              <a:gd name="T13" fmla="*/ 37 h 38"/>
              <a:gd name="T14" fmla="*/ 35 w 54"/>
              <a:gd name="T15" fmla="*/ 37 h 38"/>
              <a:gd name="T16" fmla="*/ 33 w 54"/>
              <a:gd name="T17" fmla="*/ 36 h 38"/>
              <a:gd name="T18" fmla="*/ 31 w 54"/>
              <a:gd name="T19" fmla="*/ 36 h 38"/>
              <a:gd name="T20" fmla="*/ 27 w 54"/>
              <a:gd name="T21" fmla="*/ 36 h 38"/>
              <a:gd name="T22" fmla="*/ 23 w 54"/>
              <a:gd name="T23" fmla="*/ 35 h 38"/>
              <a:gd name="T24" fmla="*/ 20 w 54"/>
              <a:gd name="T25" fmla="*/ 34 h 38"/>
              <a:gd name="T26" fmla="*/ 17 w 54"/>
              <a:gd name="T27" fmla="*/ 34 h 38"/>
              <a:gd name="T28" fmla="*/ 12 w 54"/>
              <a:gd name="T29" fmla="*/ 33 h 38"/>
              <a:gd name="T30" fmla="*/ 9 w 54"/>
              <a:gd name="T31" fmla="*/ 33 h 38"/>
              <a:gd name="T32" fmla="*/ 6 w 54"/>
              <a:gd name="T33" fmla="*/ 34 h 38"/>
              <a:gd name="T34" fmla="*/ 5 w 54"/>
              <a:gd name="T35" fmla="*/ 35 h 38"/>
              <a:gd name="T36" fmla="*/ 4 w 54"/>
              <a:gd name="T37" fmla="*/ 35 h 38"/>
              <a:gd name="T38" fmla="*/ 2 w 54"/>
              <a:gd name="T39" fmla="*/ 35 h 38"/>
              <a:gd name="T40" fmla="*/ 2 w 54"/>
              <a:gd name="T41" fmla="*/ 32 h 38"/>
              <a:gd name="T42" fmla="*/ 0 w 54"/>
              <a:gd name="T43" fmla="*/ 31 h 38"/>
              <a:gd name="T44" fmla="*/ 1 w 54"/>
              <a:gd name="T45" fmla="*/ 28 h 38"/>
              <a:gd name="T46" fmla="*/ 4 w 54"/>
              <a:gd name="T47" fmla="*/ 27 h 38"/>
              <a:gd name="T48" fmla="*/ 3 w 54"/>
              <a:gd name="T49" fmla="*/ 22 h 38"/>
              <a:gd name="T50" fmla="*/ 2 w 54"/>
              <a:gd name="T51" fmla="*/ 18 h 38"/>
              <a:gd name="T52" fmla="*/ 6 w 54"/>
              <a:gd name="T53" fmla="*/ 17 h 38"/>
              <a:gd name="T54" fmla="*/ 10 w 54"/>
              <a:gd name="T55" fmla="*/ 16 h 38"/>
              <a:gd name="T56" fmla="*/ 12 w 54"/>
              <a:gd name="T57" fmla="*/ 15 h 38"/>
              <a:gd name="T58" fmla="*/ 14 w 54"/>
              <a:gd name="T59" fmla="*/ 13 h 38"/>
              <a:gd name="T60" fmla="*/ 15 w 54"/>
              <a:gd name="T61" fmla="*/ 10 h 38"/>
              <a:gd name="T62" fmla="*/ 18 w 54"/>
              <a:gd name="T63" fmla="*/ 8 h 38"/>
              <a:gd name="T64" fmla="*/ 20 w 54"/>
              <a:gd name="T65" fmla="*/ 7 h 38"/>
              <a:gd name="T66" fmla="*/ 20 w 54"/>
              <a:gd name="T67" fmla="*/ 4 h 38"/>
              <a:gd name="T68" fmla="*/ 24 w 54"/>
              <a:gd name="T69" fmla="*/ 2 h 38"/>
              <a:gd name="T70" fmla="*/ 27 w 54"/>
              <a:gd name="T71" fmla="*/ 0 h 38"/>
              <a:gd name="T72" fmla="*/ 29 w 54"/>
              <a:gd name="T73" fmla="*/ 0 h 38"/>
              <a:gd name="T74" fmla="*/ 31 w 54"/>
              <a:gd name="T75" fmla="*/ 0 h 38"/>
              <a:gd name="T76" fmla="*/ 33 w 54"/>
              <a:gd name="T77" fmla="*/ 1 h 38"/>
              <a:gd name="T78" fmla="*/ 35 w 54"/>
              <a:gd name="T79" fmla="*/ 1 h 38"/>
              <a:gd name="T80" fmla="*/ 36 w 54"/>
              <a:gd name="T81" fmla="*/ 3 h 38"/>
              <a:gd name="T82" fmla="*/ 39 w 54"/>
              <a:gd name="T83" fmla="*/ 2 h 38"/>
              <a:gd name="T84" fmla="*/ 41 w 54"/>
              <a:gd name="T85" fmla="*/ 2 h 38"/>
              <a:gd name="T86" fmla="*/ 44 w 54"/>
              <a:gd name="T87" fmla="*/ 4 h 38"/>
              <a:gd name="T88" fmla="*/ 45 w 54"/>
              <a:gd name="T89" fmla="*/ 7 h 38"/>
              <a:gd name="T90" fmla="*/ 44 w 54"/>
              <a:gd name="T91" fmla="*/ 9 h 38"/>
              <a:gd name="T92" fmla="*/ 44 w 54"/>
              <a:gd name="T93" fmla="*/ 11 h 38"/>
              <a:gd name="T94" fmla="*/ 46 w 54"/>
              <a:gd name="T95" fmla="*/ 13 h 38"/>
              <a:gd name="T96" fmla="*/ 49 w 54"/>
              <a:gd name="T97" fmla="*/ 16 h 38"/>
              <a:gd name="T98" fmla="*/ 50 w 54"/>
              <a:gd name="T99" fmla="*/ 18 h 38"/>
              <a:gd name="T100" fmla="*/ 52 w 54"/>
              <a:gd name="T101" fmla="*/ 19 h 38"/>
              <a:gd name="T102" fmla="*/ 54 w 54"/>
              <a:gd name="T103" fmla="*/ 22 h 38"/>
              <a:gd name="T104" fmla="*/ 52 w 54"/>
              <a:gd name="T105" fmla="*/ 24 h 38"/>
              <a:gd name="T106" fmla="*/ 48 w 54"/>
              <a:gd name="T107" fmla="*/ 23 h 38"/>
              <a:gd name="T108" fmla="*/ 47 w 54"/>
              <a:gd name="T109" fmla="*/ 25 h 38"/>
              <a:gd name="T110" fmla="*/ 48 w 54"/>
              <a:gd name="T111" fmla="*/ 28 h 38"/>
              <a:gd name="T112" fmla="*/ 49 w 54"/>
              <a:gd name="T113" fmla="*/ 3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4" h="38">
                <a:moveTo>
                  <a:pt x="49" y="32"/>
                </a:move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6" y="32"/>
                  <a:pt x="46" y="32"/>
                  <a:pt x="46" y="32"/>
                </a:cubicBezTo>
                <a:cubicBezTo>
                  <a:pt x="45" y="32"/>
                  <a:pt x="45" y="32"/>
                  <a:pt x="45" y="32"/>
                </a:cubicBezTo>
                <a:cubicBezTo>
                  <a:pt x="44" y="32"/>
                  <a:pt x="44" y="32"/>
                  <a:pt x="44" y="32"/>
                </a:cubicBezTo>
                <a:cubicBezTo>
                  <a:pt x="44" y="33"/>
                  <a:pt x="44" y="33"/>
                  <a:pt x="44" y="33"/>
                </a:cubicBezTo>
                <a:cubicBezTo>
                  <a:pt x="43" y="34"/>
                  <a:pt x="43" y="34"/>
                  <a:pt x="43" y="34"/>
                </a:cubicBezTo>
                <a:cubicBezTo>
                  <a:pt x="43" y="35"/>
                  <a:pt x="43" y="35"/>
                  <a:pt x="43" y="35"/>
                </a:cubicBezTo>
                <a:cubicBezTo>
                  <a:pt x="42" y="36"/>
                  <a:pt x="42" y="36"/>
                  <a:pt x="42" y="36"/>
                </a:cubicBezTo>
                <a:cubicBezTo>
                  <a:pt x="42" y="36"/>
                  <a:pt x="42" y="36"/>
                  <a:pt x="42" y="36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8"/>
                  <a:pt x="42" y="38"/>
                  <a:pt x="42" y="38"/>
                </a:cubicBezTo>
                <a:cubicBezTo>
                  <a:pt x="42" y="38"/>
                  <a:pt x="42" y="38"/>
                  <a:pt x="42" y="38"/>
                </a:cubicBezTo>
                <a:cubicBezTo>
                  <a:pt x="41" y="38"/>
                  <a:pt x="41" y="38"/>
                  <a:pt x="41" y="38"/>
                </a:cubicBezTo>
                <a:cubicBezTo>
                  <a:pt x="41" y="37"/>
                  <a:pt x="41" y="37"/>
                  <a:pt x="41" y="37"/>
                </a:cubicBezTo>
                <a:cubicBezTo>
                  <a:pt x="40" y="36"/>
                  <a:pt x="40" y="36"/>
                  <a:pt x="40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8" y="37"/>
                  <a:pt x="38" y="37"/>
                  <a:pt x="38" y="37"/>
                </a:cubicBezTo>
                <a:cubicBezTo>
                  <a:pt x="37" y="37"/>
                  <a:pt x="37" y="37"/>
                  <a:pt x="37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6"/>
                  <a:pt x="35" y="36"/>
                  <a:pt x="35" y="36"/>
                </a:cubicBezTo>
                <a:cubicBezTo>
                  <a:pt x="34" y="36"/>
                  <a:pt x="34" y="36"/>
                  <a:pt x="34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2" y="37"/>
                  <a:pt x="32" y="37"/>
                  <a:pt x="32" y="37"/>
                </a:cubicBezTo>
                <a:cubicBezTo>
                  <a:pt x="31" y="36"/>
                  <a:pt x="31" y="36"/>
                  <a:pt x="31" y="36"/>
                </a:cubicBezTo>
                <a:cubicBezTo>
                  <a:pt x="29" y="36"/>
                  <a:pt x="29" y="36"/>
                  <a:pt x="29" y="36"/>
                </a:cubicBezTo>
                <a:cubicBezTo>
                  <a:pt x="28" y="35"/>
                  <a:pt x="28" y="35"/>
                  <a:pt x="28" y="35"/>
                </a:cubicBezTo>
                <a:cubicBezTo>
                  <a:pt x="27" y="36"/>
                  <a:pt x="27" y="36"/>
                  <a:pt x="27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5" y="36"/>
                  <a:pt x="25" y="36"/>
                  <a:pt x="25" y="36"/>
                </a:cubicBezTo>
                <a:cubicBezTo>
                  <a:pt x="25" y="36"/>
                  <a:pt x="24" y="35"/>
                  <a:pt x="23" y="35"/>
                </a:cubicBezTo>
                <a:cubicBezTo>
                  <a:pt x="23" y="35"/>
                  <a:pt x="22" y="35"/>
                  <a:pt x="22" y="35"/>
                </a:cubicBezTo>
                <a:cubicBezTo>
                  <a:pt x="21" y="35"/>
                  <a:pt x="21" y="35"/>
                  <a:pt x="21" y="35"/>
                </a:cubicBezTo>
                <a:cubicBezTo>
                  <a:pt x="20" y="34"/>
                  <a:pt x="20" y="34"/>
                  <a:pt x="20" y="34"/>
                </a:cubicBezTo>
                <a:cubicBezTo>
                  <a:pt x="20" y="34"/>
                  <a:pt x="20" y="34"/>
                  <a:pt x="19" y="34"/>
                </a:cubicBezTo>
                <a:cubicBezTo>
                  <a:pt x="19" y="34"/>
                  <a:pt x="18" y="34"/>
                  <a:pt x="18" y="34"/>
                </a:cubicBezTo>
                <a:cubicBezTo>
                  <a:pt x="17" y="34"/>
                  <a:pt x="17" y="34"/>
                  <a:pt x="17" y="34"/>
                </a:cubicBezTo>
                <a:cubicBezTo>
                  <a:pt x="16" y="33"/>
                  <a:pt x="16" y="33"/>
                  <a:pt x="16" y="33"/>
                </a:cubicBezTo>
                <a:cubicBezTo>
                  <a:pt x="15" y="33"/>
                  <a:pt x="15" y="33"/>
                  <a:pt x="15" y="33"/>
                </a:cubicBezTo>
                <a:cubicBezTo>
                  <a:pt x="12" y="33"/>
                  <a:pt x="12" y="33"/>
                  <a:pt x="12" y="33"/>
                </a:cubicBezTo>
                <a:cubicBezTo>
                  <a:pt x="10" y="33"/>
                  <a:pt x="10" y="33"/>
                  <a:pt x="10" y="33"/>
                </a:cubicBezTo>
                <a:cubicBezTo>
                  <a:pt x="9" y="33"/>
                  <a:pt x="9" y="33"/>
                  <a:pt x="9" y="33"/>
                </a:cubicBezTo>
                <a:cubicBezTo>
                  <a:pt x="9" y="33"/>
                  <a:pt x="9" y="33"/>
                  <a:pt x="9" y="33"/>
                </a:cubicBezTo>
                <a:cubicBezTo>
                  <a:pt x="8" y="34"/>
                  <a:pt x="8" y="34"/>
                  <a:pt x="8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6" y="34"/>
                  <a:pt x="6" y="34"/>
                  <a:pt x="6" y="34"/>
                </a:cubicBezTo>
                <a:cubicBezTo>
                  <a:pt x="6" y="34"/>
                  <a:pt x="6" y="34"/>
                  <a:pt x="6" y="34"/>
                </a:cubicBezTo>
                <a:cubicBezTo>
                  <a:pt x="6" y="34"/>
                  <a:pt x="5" y="34"/>
                  <a:pt x="5" y="34"/>
                </a:cubicBezTo>
                <a:cubicBezTo>
                  <a:pt x="5" y="34"/>
                  <a:pt x="5" y="34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3" y="35"/>
                  <a:pt x="3" y="35"/>
                  <a:pt x="3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2"/>
                  <a:pt x="2" y="32"/>
                  <a:pt x="2" y="32"/>
                </a:cubicBezTo>
                <a:cubicBezTo>
                  <a:pt x="2" y="32"/>
                  <a:pt x="2" y="32"/>
                  <a:pt x="2" y="32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29"/>
                  <a:pt x="0" y="29"/>
                  <a:pt x="0" y="29"/>
                </a:cubicBezTo>
                <a:cubicBezTo>
                  <a:pt x="1" y="28"/>
                  <a:pt x="1" y="28"/>
                  <a:pt x="1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22"/>
                  <a:pt x="3" y="22"/>
                  <a:pt x="3" y="22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8"/>
                  <a:pt x="2" y="18"/>
                  <a:pt x="2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6" y="17"/>
                  <a:pt x="6" y="17"/>
                  <a:pt x="6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10" y="16"/>
                  <a:pt x="10" y="16"/>
                  <a:pt x="10" y="16"/>
                </a:cubicBezTo>
                <a:cubicBezTo>
                  <a:pt x="10" y="15"/>
                  <a:pt x="10" y="15"/>
                  <a:pt x="10" y="15"/>
                </a:cubicBezTo>
                <a:cubicBezTo>
                  <a:pt x="11" y="15"/>
                  <a:pt x="11" y="15"/>
                  <a:pt x="11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4"/>
                  <a:pt x="14" y="13"/>
                  <a:pt x="14" y="13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1"/>
                  <a:pt x="14" y="11"/>
                  <a:pt x="14" y="11"/>
                </a:cubicBezTo>
                <a:cubicBezTo>
                  <a:pt x="15" y="10"/>
                  <a:pt x="15" y="10"/>
                  <a:pt x="15" y="10"/>
                </a:cubicBezTo>
                <a:cubicBezTo>
                  <a:pt x="16" y="9"/>
                  <a:pt x="16" y="9"/>
                  <a:pt x="16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7"/>
                  <a:pt x="18" y="7"/>
                  <a:pt x="18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20" y="7"/>
                  <a:pt x="20" y="7"/>
                </a:cubicBezTo>
                <a:cubicBezTo>
                  <a:pt x="20" y="6"/>
                  <a:pt x="19" y="6"/>
                  <a:pt x="19" y="6"/>
                </a:cubicBezTo>
                <a:cubicBezTo>
                  <a:pt x="19" y="4"/>
                  <a:pt x="19" y="4"/>
                  <a:pt x="19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1" y="2"/>
                  <a:pt x="22" y="2"/>
                </a:cubicBezTo>
                <a:cubicBezTo>
                  <a:pt x="23" y="2"/>
                  <a:pt x="23" y="2"/>
                  <a:pt x="24" y="2"/>
                </a:cubicBezTo>
                <a:cubicBezTo>
                  <a:pt x="24" y="2"/>
                  <a:pt x="25" y="2"/>
                  <a:pt x="25" y="2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2" y="1"/>
                  <a:pt x="32" y="1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3" y="1"/>
                  <a:pt x="33" y="1"/>
                  <a:pt x="33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3"/>
                  <a:pt x="35" y="3"/>
                  <a:pt x="35" y="3"/>
                </a:cubicBezTo>
                <a:cubicBezTo>
                  <a:pt x="35" y="3"/>
                  <a:pt x="35" y="3"/>
                  <a:pt x="36" y="3"/>
                </a:cubicBezTo>
                <a:cubicBezTo>
                  <a:pt x="36" y="3"/>
                  <a:pt x="37" y="3"/>
                  <a:pt x="37" y="3"/>
                </a:cubicBezTo>
                <a:cubicBezTo>
                  <a:pt x="38" y="2"/>
                  <a:pt x="38" y="2"/>
                  <a:pt x="38" y="2"/>
                </a:cubicBezTo>
                <a:cubicBezTo>
                  <a:pt x="39" y="2"/>
                  <a:pt x="39" y="2"/>
                  <a:pt x="39" y="2"/>
                </a:cubicBezTo>
                <a:cubicBezTo>
                  <a:pt x="40" y="2"/>
                  <a:pt x="40" y="2"/>
                  <a:pt x="40" y="2"/>
                </a:cubicBezTo>
                <a:cubicBezTo>
                  <a:pt x="40" y="2"/>
                  <a:pt x="40" y="2"/>
                  <a:pt x="40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3" y="3"/>
                  <a:pt x="43" y="3"/>
                  <a:pt x="43" y="3"/>
                </a:cubicBezTo>
                <a:cubicBezTo>
                  <a:pt x="43" y="3"/>
                  <a:pt x="43" y="3"/>
                  <a:pt x="43" y="3"/>
                </a:cubicBezTo>
                <a:cubicBezTo>
                  <a:pt x="44" y="4"/>
                  <a:pt x="44" y="4"/>
                  <a:pt x="44" y="4"/>
                </a:cubicBezTo>
                <a:cubicBezTo>
                  <a:pt x="44" y="6"/>
                  <a:pt x="44" y="6"/>
                  <a:pt x="44" y="6"/>
                </a:cubicBezTo>
                <a:cubicBezTo>
                  <a:pt x="44" y="7"/>
                  <a:pt x="44" y="7"/>
                  <a:pt x="44" y="7"/>
                </a:cubicBezTo>
                <a:cubicBezTo>
                  <a:pt x="45" y="7"/>
                  <a:pt x="45" y="7"/>
                  <a:pt x="45" y="7"/>
                </a:cubicBezTo>
                <a:cubicBezTo>
                  <a:pt x="45" y="8"/>
                  <a:pt x="45" y="8"/>
                  <a:pt x="45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4" y="9"/>
                  <a:pt x="44" y="9"/>
                  <a:pt x="44" y="9"/>
                </a:cubicBezTo>
                <a:cubicBezTo>
                  <a:pt x="44" y="9"/>
                  <a:pt x="44" y="9"/>
                  <a:pt x="44" y="9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1"/>
                  <a:pt x="44" y="11"/>
                  <a:pt x="44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6" y="12"/>
                  <a:pt x="46" y="12"/>
                  <a:pt x="46" y="12"/>
                </a:cubicBezTo>
                <a:cubicBezTo>
                  <a:pt x="46" y="13"/>
                  <a:pt x="46" y="13"/>
                  <a:pt x="46" y="13"/>
                </a:cubicBezTo>
                <a:cubicBezTo>
                  <a:pt x="47" y="14"/>
                  <a:pt x="47" y="14"/>
                  <a:pt x="47" y="14"/>
                </a:cubicBezTo>
                <a:cubicBezTo>
                  <a:pt x="48" y="15"/>
                  <a:pt x="48" y="15"/>
                  <a:pt x="48" y="15"/>
                </a:cubicBezTo>
                <a:cubicBezTo>
                  <a:pt x="49" y="16"/>
                  <a:pt x="49" y="16"/>
                  <a:pt x="49" y="16"/>
                </a:cubicBezTo>
                <a:cubicBezTo>
                  <a:pt x="50" y="16"/>
                  <a:pt x="50" y="16"/>
                  <a:pt x="50" y="16"/>
                </a:cubicBezTo>
                <a:cubicBezTo>
                  <a:pt x="50" y="17"/>
                  <a:pt x="50" y="17"/>
                  <a:pt x="50" y="17"/>
                </a:cubicBezTo>
                <a:cubicBezTo>
                  <a:pt x="50" y="18"/>
                  <a:pt x="50" y="18"/>
                  <a:pt x="50" y="18"/>
                </a:cubicBezTo>
                <a:cubicBezTo>
                  <a:pt x="50" y="18"/>
                  <a:pt x="50" y="18"/>
                  <a:pt x="50" y="18"/>
                </a:cubicBezTo>
                <a:cubicBezTo>
                  <a:pt x="51" y="18"/>
                  <a:pt x="51" y="18"/>
                  <a:pt x="51" y="18"/>
                </a:cubicBezTo>
                <a:cubicBezTo>
                  <a:pt x="52" y="19"/>
                  <a:pt x="52" y="19"/>
                  <a:pt x="52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2"/>
                  <a:pt x="54" y="22"/>
                  <a:pt x="54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53" y="23"/>
                  <a:pt x="53" y="23"/>
                  <a:pt x="53" y="23"/>
                </a:cubicBezTo>
                <a:cubicBezTo>
                  <a:pt x="52" y="24"/>
                  <a:pt x="52" y="24"/>
                  <a:pt x="52" y="24"/>
                </a:cubicBezTo>
                <a:cubicBezTo>
                  <a:pt x="51" y="24"/>
                  <a:pt x="51" y="24"/>
                  <a:pt x="51" y="24"/>
                </a:cubicBezTo>
                <a:cubicBezTo>
                  <a:pt x="50" y="23"/>
                  <a:pt x="50" y="23"/>
                  <a:pt x="50" y="23"/>
                </a:cubicBezTo>
                <a:cubicBezTo>
                  <a:pt x="48" y="23"/>
                  <a:pt x="48" y="23"/>
                  <a:pt x="48" y="23"/>
                </a:cubicBezTo>
                <a:cubicBezTo>
                  <a:pt x="47" y="23"/>
                  <a:pt x="47" y="23"/>
                  <a:pt x="47" y="23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5"/>
                  <a:pt x="47" y="25"/>
                  <a:pt x="47" y="25"/>
                </a:cubicBezTo>
                <a:cubicBezTo>
                  <a:pt x="48" y="26"/>
                  <a:pt x="48" y="26"/>
                  <a:pt x="48" y="26"/>
                </a:cubicBezTo>
                <a:cubicBezTo>
                  <a:pt x="48" y="27"/>
                  <a:pt x="48" y="27"/>
                  <a:pt x="48" y="27"/>
                </a:cubicBezTo>
                <a:cubicBezTo>
                  <a:pt x="48" y="28"/>
                  <a:pt x="48" y="28"/>
                  <a:pt x="48" y="28"/>
                </a:cubicBezTo>
                <a:cubicBezTo>
                  <a:pt x="48" y="29"/>
                  <a:pt x="48" y="29"/>
                  <a:pt x="48" y="29"/>
                </a:cubicBezTo>
                <a:cubicBezTo>
                  <a:pt x="49" y="30"/>
                  <a:pt x="49" y="30"/>
                  <a:pt x="49" y="30"/>
                </a:cubicBezTo>
                <a:cubicBezTo>
                  <a:pt x="49" y="30"/>
                  <a:pt x="49" y="30"/>
                  <a:pt x="49" y="30"/>
                </a:cubicBezTo>
                <a:cubicBezTo>
                  <a:pt x="49" y="31"/>
                  <a:pt x="49" y="31"/>
                  <a:pt x="49" y="31"/>
                </a:cubicBezTo>
                <a:lnTo>
                  <a:pt x="49" y="32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49" name="Freeform 175">
            <a:extLst>
              <a:ext uri="{FF2B5EF4-FFF2-40B4-BE49-F238E27FC236}">
                <a16:creationId xmlns:a16="http://schemas.microsoft.com/office/drawing/2014/main" id="{78538A5B-C881-4455-ADF1-F4ED31D4489D}"/>
              </a:ext>
            </a:extLst>
          </p:cNvPr>
          <p:cNvSpPr>
            <a:spLocks/>
          </p:cNvSpPr>
          <p:nvPr userDrawn="1"/>
        </p:nvSpPr>
        <p:spPr bwMode="auto">
          <a:xfrm>
            <a:off x="4726783" y="2347913"/>
            <a:ext cx="213122" cy="141288"/>
          </a:xfrm>
          <a:custGeom>
            <a:avLst/>
            <a:gdLst>
              <a:gd name="T0" fmla="*/ 1 w 42"/>
              <a:gd name="T1" fmla="*/ 15 h 20"/>
              <a:gd name="T2" fmla="*/ 2 w 42"/>
              <a:gd name="T3" fmla="*/ 15 h 20"/>
              <a:gd name="T4" fmla="*/ 4 w 42"/>
              <a:gd name="T5" fmla="*/ 14 h 20"/>
              <a:gd name="T6" fmla="*/ 7 w 42"/>
              <a:gd name="T7" fmla="*/ 14 h 20"/>
              <a:gd name="T8" fmla="*/ 9 w 42"/>
              <a:gd name="T9" fmla="*/ 14 h 20"/>
              <a:gd name="T10" fmla="*/ 12 w 42"/>
              <a:gd name="T11" fmla="*/ 14 h 20"/>
              <a:gd name="T12" fmla="*/ 14 w 42"/>
              <a:gd name="T13" fmla="*/ 14 h 20"/>
              <a:gd name="T14" fmla="*/ 17 w 42"/>
              <a:gd name="T15" fmla="*/ 14 h 20"/>
              <a:gd name="T16" fmla="*/ 20 w 42"/>
              <a:gd name="T17" fmla="*/ 14 h 20"/>
              <a:gd name="T18" fmla="*/ 22 w 42"/>
              <a:gd name="T19" fmla="*/ 13 h 20"/>
              <a:gd name="T20" fmla="*/ 23 w 42"/>
              <a:gd name="T21" fmla="*/ 14 h 20"/>
              <a:gd name="T22" fmla="*/ 24 w 42"/>
              <a:gd name="T23" fmla="*/ 15 h 20"/>
              <a:gd name="T24" fmla="*/ 26 w 42"/>
              <a:gd name="T25" fmla="*/ 16 h 20"/>
              <a:gd name="T26" fmla="*/ 28 w 42"/>
              <a:gd name="T27" fmla="*/ 16 h 20"/>
              <a:gd name="T28" fmla="*/ 30 w 42"/>
              <a:gd name="T29" fmla="*/ 18 h 20"/>
              <a:gd name="T30" fmla="*/ 31 w 42"/>
              <a:gd name="T31" fmla="*/ 19 h 20"/>
              <a:gd name="T32" fmla="*/ 35 w 42"/>
              <a:gd name="T33" fmla="*/ 18 h 20"/>
              <a:gd name="T34" fmla="*/ 39 w 42"/>
              <a:gd name="T35" fmla="*/ 17 h 20"/>
              <a:gd name="T36" fmla="*/ 41 w 42"/>
              <a:gd name="T37" fmla="*/ 16 h 20"/>
              <a:gd name="T38" fmla="*/ 42 w 42"/>
              <a:gd name="T39" fmla="*/ 14 h 20"/>
              <a:gd name="T40" fmla="*/ 41 w 42"/>
              <a:gd name="T41" fmla="*/ 12 h 20"/>
              <a:gd name="T42" fmla="*/ 40 w 42"/>
              <a:gd name="T43" fmla="*/ 11 h 20"/>
              <a:gd name="T44" fmla="*/ 39 w 42"/>
              <a:gd name="T45" fmla="*/ 10 h 20"/>
              <a:gd name="T46" fmla="*/ 39 w 42"/>
              <a:gd name="T47" fmla="*/ 8 h 20"/>
              <a:gd name="T48" fmla="*/ 39 w 42"/>
              <a:gd name="T49" fmla="*/ 5 h 20"/>
              <a:gd name="T50" fmla="*/ 36 w 42"/>
              <a:gd name="T51" fmla="*/ 4 h 20"/>
              <a:gd name="T52" fmla="*/ 33 w 42"/>
              <a:gd name="T53" fmla="*/ 4 h 20"/>
              <a:gd name="T54" fmla="*/ 30 w 42"/>
              <a:gd name="T55" fmla="*/ 2 h 20"/>
              <a:gd name="T56" fmla="*/ 26 w 42"/>
              <a:gd name="T57" fmla="*/ 0 h 20"/>
              <a:gd name="T58" fmla="*/ 22 w 42"/>
              <a:gd name="T59" fmla="*/ 0 h 20"/>
              <a:gd name="T60" fmla="*/ 20 w 42"/>
              <a:gd name="T61" fmla="*/ 1 h 20"/>
              <a:gd name="T62" fmla="*/ 19 w 42"/>
              <a:gd name="T63" fmla="*/ 3 h 20"/>
              <a:gd name="T64" fmla="*/ 20 w 42"/>
              <a:gd name="T65" fmla="*/ 6 h 20"/>
              <a:gd name="T66" fmla="*/ 18 w 42"/>
              <a:gd name="T67" fmla="*/ 7 h 20"/>
              <a:gd name="T68" fmla="*/ 16 w 42"/>
              <a:gd name="T69" fmla="*/ 8 h 20"/>
              <a:gd name="T70" fmla="*/ 14 w 42"/>
              <a:gd name="T71" fmla="*/ 8 h 20"/>
              <a:gd name="T72" fmla="*/ 12 w 42"/>
              <a:gd name="T73" fmla="*/ 6 h 20"/>
              <a:gd name="T74" fmla="*/ 10 w 42"/>
              <a:gd name="T75" fmla="*/ 4 h 20"/>
              <a:gd name="T76" fmla="*/ 9 w 42"/>
              <a:gd name="T77" fmla="*/ 3 h 20"/>
              <a:gd name="T78" fmla="*/ 7 w 42"/>
              <a:gd name="T79" fmla="*/ 2 h 20"/>
              <a:gd name="T80" fmla="*/ 5 w 42"/>
              <a:gd name="T81" fmla="*/ 3 h 20"/>
              <a:gd name="T82" fmla="*/ 3 w 42"/>
              <a:gd name="T83" fmla="*/ 4 h 20"/>
              <a:gd name="T84" fmla="*/ 2 w 42"/>
              <a:gd name="T85" fmla="*/ 6 h 20"/>
              <a:gd name="T86" fmla="*/ 2 w 42"/>
              <a:gd name="T87" fmla="*/ 8 h 20"/>
              <a:gd name="T88" fmla="*/ 0 w 42"/>
              <a:gd name="T89" fmla="*/ 10 h 20"/>
              <a:gd name="T90" fmla="*/ 0 w 42"/>
              <a:gd name="T91" fmla="*/ 12 h 20"/>
              <a:gd name="T92" fmla="*/ 0 w 42"/>
              <a:gd name="T93" fmla="*/ 15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2" h="20"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6" y="14"/>
                  <a:pt x="16" y="14"/>
                  <a:pt x="16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9" y="14"/>
                  <a:pt x="19" y="14"/>
                  <a:pt x="19" y="14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4"/>
                  <a:pt x="20" y="14"/>
                  <a:pt x="20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3"/>
                  <a:pt x="22" y="13"/>
                  <a:pt x="22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4"/>
                  <a:pt x="23" y="14"/>
                  <a:pt x="23" y="14"/>
                </a:cubicBezTo>
                <a:cubicBezTo>
                  <a:pt x="23" y="14"/>
                  <a:pt x="23" y="14"/>
                  <a:pt x="23" y="14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6" y="16"/>
                  <a:pt x="26" y="16"/>
                  <a:pt x="26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17"/>
                  <a:pt x="29" y="17"/>
                  <a:pt x="29" y="17"/>
                </a:cubicBezTo>
                <a:cubicBezTo>
                  <a:pt x="30" y="18"/>
                  <a:pt x="30" y="18"/>
                  <a:pt x="30" y="18"/>
                </a:cubicBezTo>
                <a:cubicBezTo>
                  <a:pt x="30" y="18"/>
                  <a:pt x="30" y="18"/>
                  <a:pt x="30" y="18"/>
                </a:cubicBezTo>
                <a:cubicBezTo>
                  <a:pt x="31" y="19"/>
                  <a:pt x="31" y="19"/>
                  <a:pt x="31" y="19"/>
                </a:cubicBezTo>
                <a:cubicBezTo>
                  <a:pt x="31" y="19"/>
                  <a:pt x="31" y="19"/>
                  <a:pt x="31" y="19"/>
                </a:cubicBezTo>
                <a:cubicBezTo>
                  <a:pt x="33" y="20"/>
                  <a:pt x="33" y="20"/>
                  <a:pt x="33" y="20"/>
                </a:cubicBezTo>
                <a:cubicBezTo>
                  <a:pt x="33" y="19"/>
                  <a:pt x="33" y="19"/>
                  <a:pt x="33" y="19"/>
                </a:cubicBezTo>
                <a:cubicBezTo>
                  <a:pt x="33" y="19"/>
                  <a:pt x="34" y="18"/>
                  <a:pt x="35" y="18"/>
                </a:cubicBezTo>
                <a:cubicBezTo>
                  <a:pt x="36" y="18"/>
                  <a:pt x="36" y="18"/>
                  <a:pt x="37" y="18"/>
                </a:cubicBezTo>
                <a:cubicBezTo>
                  <a:pt x="37" y="18"/>
                  <a:pt x="38" y="18"/>
                  <a:pt x="38" y="18"/>
                </a:cubicBezTo>
                <a:cubicBezTo>
                  <a:pt x="39" y="17"/>
                  <a:pt x="39" y="17"/>
                  <a:pt x="39" y="17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6"/>
                  <a:pt x="40" y="16"/>
                  <a:pt x="40" y="16"/>
                </a:cubicBezTo>
                <a:cubicBezTo>
                  <a:pt x="41" y="16"/>
                  <a:pt x="41" y="16"/>
                  <a:pt x="41" y="16"/>
                </a:cubicBezTo>
                <a:cubicBezTo>
                  <a:pt x="42" y="16"/>
                  <a:pt x="42" y="16"/>
                  <a:pt x="42" y="16"/>
                </a:cubicBezTo>
                <a:cubicBezTo>
                  <a:pt x="42" y="15"/>
                  <a:pt x="42" y="15"/>
                  <a:pt x="42" y="15"/>
                </a:cubicBezTo>
                <a:cubicBezTo>
                  <a:pt x="42" y="14"/>
                  <a:pt x="42" y="14"/>
                  <a:pt x="42" y="14"/>
                </a:cubicBezTo>
                <a:cubicBezTo>
                  <a:pt x="42" y="13"/>
                  <a:pt x="42" y="13"/>
                  <a:pt x="42" y="13"/>
                </a:cubicBezTo>
                <a:cubicBezTo>
                  <a:pt x="41" y="13"/>
                  <a:pt x="41" y="13"/>
                  <a:pt x="41" y="13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0" y="11"/>
                  <a:pt x="40" y="11"/>
                  <a:pt x="40" y="11"/>
                </a:cubicBezTo>
                <a:cubicBezTo>
                  <a:pt x="40" y="11"/>
                  <a:pt x="40" y="11"/>
                  <a:pt x="40" y="11"/>
                </a:cubicBezTo>
                <a:cubicBezTo>
                  <a:pt x="40" y="10"/>
                  <a:pt x="40" y="10"/>
                  <a:pt x="40" y="10"/>
                </a:cubicBezTo>
                <a:cubicBezTo>
                  <a:pt x="39" y="10"/>
                  <a:pt x="39" y="10"/>
                  <a:pt x="39" y="10"/>
                </a:cubicBezTo>
                <a:cubicBezTo>
                  <a:pt x="39" y="10"/>
                  <a:pt x="39" y="10"/>
                  <a:pt x="39" y="10"/>
                </a:cubicBezTo>
                <a:cubicBezTo>
                  <a:pt x="39" y="10"/>
                  <a:pt x="38" y="10"/>
                  <a:pt x="39" y="9"/>
                </a:cubicBezTo>
                <a:cubicBezTo>
                  <a:pt x="39" y="9"/>
                  <a:pt x="39" y="9"/>
                  <a:pt x="39" y="9"/>
                </a:cubicBezTo>
                <a:cubicBezTo>
                  <a:pt x="39" y="9"/>
                  <a:pt x="39" y="8"/>
                  <a:pt x="39" y="8"/>
                </a:cubicBezTo>
                <a:cubicBezTo>
                  <a:pt x="39" y="8"/>
                  <a:pt x="39" y="7"/>
                  <a:pt x="39" y="7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5"/>
                  <a:pt x="39" y="5"/>
                  <a:pt x="39" y="5"/>
                </a:cubicBezTo>
                <a:cubicBezTo>
                  <a:pt x="38" y="4"/>
                  <a:pt x="38" y="4"/>
                  <a:pt x="38" y="4"/>
                </a:cubicBezTo>
                <a:cubicBezTo>
                  <a:pt x="37" y="4"/>
                  <a:pt x="37" y="4"/>
                  <a:pt x="37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3" y="4"/>
                  <a:pt x="33" y="4"/>
                  <a:pt x="33" y="4"/>
                </a:cubicBezTo>
                <a:cubicBezTo>
                  <a:pt x="32" y="4"/>
                  <a:pt x="32" y="4"/>
                  <a:pt x="32" y="4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2"/>
                  <a:pt x="30" y="2"/>
                  <a:pt x="30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7" y="1"/>
                  <a:pt x="27" y="1"/>
                  <a:pt x="27" y="1"/>
                </a:cubicBez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0" y="1"/>
                  <a:pt x="20" y="1"/>
                  <a:pt x="20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3"/>
                  <a:pt x="19" y="3"/>
                  <a:pt x="19" y="3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7"/>
                  <a:pt x="19" y="7"/>
                  <a:pt x="19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8"/>
                  <a:pt x="18" y="8"/>
                  <a:pt x="18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ubicBezTo>
                  <a:pt x="13" y="8"/>
                  <a:pt x="13" y="7"/>
                  <a:pt x="13" y="7"/>
                </a:cubicBezTo>
                <a:cubicBezTo>
                  <a:pt x="13" y="6"/>
                  <a:pt x="13" y="6"/>
                  <a:pt x="13" y="6"/>
                </a:cubicBezTo>
                <a:cubicBezTo>
                  <a:pt x="12" y="6"/>
                  <a:pt x="12" y="6"/>
                  <a:pt x="12" y="6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1" y="5"/>
                  <a:pt x="11" y="5"/>
                </a:cubicBezTo>
                <a:cubicBezTo>
                  <a:pt x="11" y="5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4" y="4"/>
                  <a:pt x="3" y="5"/>
                </a:cubicBezTo>
                <a:cubicBezTo>
                  <a:pt x="2" y="5"/>
                  <a:pt x="3" y="6"/>
                  <a:pt x="3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8"/>
                  <a:pt x="2" y="8"/>
                  <a:pt x="2" y="8"/>
                </a:cubicBezTo>
                <a:cubicBezTo>
                  <a:pt x="1" y="9"/>
                  <a:pt x="1" y="9"/>
                  <a:pt x="1" y="9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50" name="Freeform 176">
            <a:extLst>
              <a:ext uri="{FF2B5EF4-FFF2-40B4-BE49-F238E27FC236}">
                <a16:creationId xmlns:a16="http://schemas.microsoft.com/office/drawing/2014/main" id="{204B7D35-C274-4143-B32A-9E815D1E70EA}"/>
              </a:ext>
            </a:extLst>
          </p:cNvPr>
          <p:cNvSpPr>
            <a:spLocks/>
          </p:cNvSpPr>
          <p:nvPr userDrawn="1"/>
        </p:nvSpPr>
        <p:spPr bwMode="auto">
          <a:xfrm>
            <a:off x="4802983" y="2249488"/>
            <a:ext cx="136922" cy="127000"/>
          </a:xfrm>
          <a:custGeom>
            <a:avLst/>
            <a:gdLst>
              <a:gd name="T0" fmla="*/ 20 w 27"/>
              <a:gd name="T1" fmla="*/ 18 h 18"/>
              <a:gd name="T2" fmla="*/ 17 w 27"/>
              <a:gd name="T3" fmla="*/ 18 h 18"/>
              <a:gd name="T4" fmla="*/ 15 w 27"/>
              <a:gd name="T5" fmla="*/ 16 h 18"/>
              <a:gd name="T6" fmla="*/ 11 w 27"/>
              <a:gd name="T7" fmla="*/ 14 h 18"/>
              <a:gd name="T8" fmla="*/ 8 w 27"/>
              <a:gd name="T9" fmla="*/ 14 h 18"/>
              <a:gd name="T10" fmla="*/ 6 w 27"/>
              <a:gd name="T11" fmla="*/ 14 h 18"/>
              <a:gd name="T12" fmla="*/ 5 w 27"/>
              <a:gd name="T13" fmla="*/ 15 h 18"/>
              <a:gd name="T14" fmla="*/ 5 w 27"/>
              <a:gd name="T15" fmla="*/ 14 h 18"/>
              <a:gd name="T16" fmla="*/ 5 w 27"/>
              <a:gd name="T17" fmla="*/ 13 h 18"/>
              <a:gd name="T18" fmla="*/ 5 w 27"/>
              <a:gd name="T19" fmla="*/ 12 h 18"/>
              <a:gd name="T20" fmla="*/ 5 w 27"/>
              <a:gd name="T21" fmla="*/ 11 h 18"/>
              <a:gd name="T22" fmla="*/ 4 w 27"/>
              <a:gd name="T23" fmla="*/ 11 h 18"/>
              <a:gd name="T24" fmla="*/ 2 w 27"/>
              <a:gd name="T25" fmla="*/ 12 h 18"/>
              <a:gd name="T26" fmla="*/ 1 w 27"/>
              <a:gd name="T27" fmla="*/ 11 h 18"/>
              <a:gd name="T28" fmla="*/ 0 w 27"/>
              <a:gd name="T29" fmla="*/ 10 h 18"/>
              <a:gd name="T30" fmla="*/ 0 w 27"/>
              <a:gd name="T31" fmla="*/ 9 h 18"/>
              <a:gd name="T32" fmla="*/ 0 w 27"/>
              <a:gd name="T33" fmla="*/ 8 h 18"/>
              <a:gd name="T34" fmla="*/ 0 w 27"/>
              <a:gd name="T35" fmla="*/ 6 h 18"/>
              <a:gd name="T36" fmla="*/ 0 w 27"/>
              <a:gd name="T37" fmla="*/ 5 h 18"/>
              <a:gd name="T38" fmla="*/ 1 w 27"/>
              <a:gd name="T39" fmla="*/ 4 h 18"/>
              <a:gd name="T40" fmla="*/ 4 w 27"/>
              <a:gd name="T41" fmla="*/ 3 h 18"/>
              <a:gd name="T42" fmla="*/ 5 w 27"/>
              <a:gd name="T43" fmla="*/ 2 h 18"/>
              <a:gd name="T44" fmla="*/ 6 w 27"/>
              <a:gd name="T45" fmla="*/ 2 h 18"/>
              <a:gd name="T46" fmla="*/ 7 w 27"/>
              <a:gd name="T47" fmla="*/ 1 h 18"/>
              <a:gd name="T48" fmla="*/ 10 w 27"/>
              <a:gd name="T49" fmla="*/ 1 h 18"/>
              <a:gd name="T50" fmla="*/ 11 w 27"/>
              <a:gd name="T51" fmla="*/ 1 h 18"/>
              <a:gd name="T52" fmla="*/ 12 w 27"/>
              <a:gd name="T53" fmla="*/ 1 h 18"/>
              <a:gd name="T54" fmla="*/ 13 w 27"/>
              <a:gd name="T55" fmla="*/ 1 h 18"/>
              <a:gd name="T56" fmla="*/ 14 w 27"/>
              <a:gd name="T57" fmla="*/ 1 h 18"/>
              <a:gd name="T58" fmla="*/ 16 w 27"/>
              <a:gd name="T59" fmla="*/ 1 h 18"/>
              <a:gd name="T60" fmla="*/ 17 w 27"/>
              <a:gd name="T61" fmla="*/ 1 h 18"/>
              <a:gd name="T62" fmla="*/ 19 w 27"/>
              <a:gd name="T63" fmla="*/ 1 h 18"/>
              <a:gd name="T64" fmla="*/ 21 w 27"/>
              <a:gd name="T65" fmla="*/ 2 h 18"/>
              <a:gd name="T66" fmla="*/ 24 w 27"/>
              <a:gd name="T67" fmla="*/ 2 h 18"/>
              <a:gd name="T68" fmla="*/ 25 w 27"/>
              <a:gd name="T69" fmla="*/ 1 h 18"/>
              <a:gd name="T70" fmla="*/ 26 w 27"/>
              <a:gd name="T71" fmla="*/ 2 h 18"/>
              <a:gd name="T72" fmla="*/ 26 w 27"/>
              <a:gd name="T73" fmla="*/ 3 h 18"/>
              <a:gd name="T74" fmla="*/ 24 w 27"/>
              <a:gd name="T75" fmla="*/ 4 h 18"/>
              <a:gd name="T76" fmla="*/ 24 w 27"/>
              <a:gd name="T77" fmla="*/ 5 h 18"/>
              <a:gd name="T78" fmla="*/ 23 w 27"/>
              <a:gd name="T79" fmla="*/ 6 h 18"/>
              <a:gd name="T80" fmla="*/ 23 w 27"/>
              <a:gd name="T81" fmla="*/ 7 h 18"/>
              <a:gd name="T82" fmla="*/ 23 w 27"/>
              <a:gd name="T83" fmla="*/ 9 h 18"/>
              <a:gd name="T84" fmla="*/ 23 w 27"/>
              <a:gd name="T85" fmla="*/ 10 h 18"/>
              <a:gd name="T86" fmla="*/ 23 w 27"/>
              <a:gd name="T87" fmla="*/ 12 h 18"/>
              <a:gd name="T88" fmla="*/ 23 w 27"/>
              <a:gd name="T89" fmla="*/ 13 h 18"/>
              <a:gd name="T90" fmla="*/ 24 w 27"/>
              <a:gd name="T91" fmla="*/ 14 h 18"/>
              <a:gd name="T92" fmla="*/ 23 w 27"/>
              <a:gd name="T93" fmla="*/ 15 h 18"/>
              <a:gd name="T94" fmla="*/ 22 w 27"/>
              <a:gd name="T95" fmla="*/ 16 h 18"/>
              <a:gd name="T96" fmla="*/ 22 w 27"/>
              <a:gd name="T97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" h="18">
                <a:moveTo>
                  <a:pt x="22" y="18"/>
                </a:moveTo>
                <a:cubicBezTo>
                  <a:pt x="20" y="18"/>
                  <a:pt x="20" y="18"/>
                  <a:pt x="20" y="18"/>
                </a:cubicBezTo>
                <a:cubicBezTo>
                  <a:pt x="19" y="18"/>
                  <a:pt x="19" y="18"/>
                  <a:pt x="19" y="18"/>
                </a:cubicBezTo>
                <a:cubicBezTo>
                  <a:pt x="17" y="18"/>
                  <a:pt x="17" y="18"/>
                  <a:pt x="17" y="18"/>
                </a:cubicBezTo>
                <a:cubicBezTo>
                  <a:pt x="15" y="17"/>
                  <a:pt x="15" y="17"/>
                  <a:pt x="15" y="17"/>
                </a:cubicBezTo>
                <a:cubicBezTo>
                  <a:pt x="15" y="16"/>
                  <a:pt x="15" y="16"/>
                  <a:pt x="15" y="16"/>
                </a:cubicBezTo>
                <a:cubicBezTo>
                  <a:pt x="12" y="15"/>
                  <a:pt x="12" y="15"/>
                  <a:pt x="12" y="15"/>
                </a:cubicBezTo>
                <a:cubicBezTo>
                  <a:pt x="11" y="14"/>
                  <a:pt x="11" y="14"/>
                  <a:pt x="11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4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1" y="12"/>
                  <a:pt x="1" y="11"/>
                </a:cubicBezTo>
                <a:cubicBezTo>
                  <a:pt x="0" y="11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9"/>
                  <a:pt x="0" y="9"/>
                  <a:pt x="0" y="9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7"/>
                  <a:pt x="0" y="7"/>
                  <a:pt x="0" y="7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5"/>
                  <a:pt x="0" y="5"/>
                  <a:pt x="0" y="5"/>
                </a:cubicBezTo>
                <a:cubicBezTo>
                  <a:pt x="0" y="4"/>
                  <a:pt x="0" y="4"/>
                  <a:pt x="0" y="4"/>
                </a:cubicBezTo>
                <a:cubicBezTo>
                  <a:pt x="1" y="4"/>
                  <a:pt x="1" y="4"/>
                  <a:pt x="1" y="4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2"/>
                  <a:pt x="4" y="2"/>
                  <a:pt x="4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1"/>
                  <a:pt x="7" y="1"/>
                  <a:pt x="7" y="1"/>
                </a:cubicBezTo>
                <a:cubicBezTo>
                  <a:pt x="9" y="1"/>
                  <a:pt x="9" y="1"/>
                  <a:pt x="9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1" y="2"/>
                  <a:pt x="11" y="1"/>
                </a:cubicBezTo>
                <a:cubicBezTo>
                  <a:pt x="11" y="1"/>
                  <a:pt x="11" y="0"/>
                  <a:pt x="11" y="0"/>
                </a:cubicBezTo>
                <a:cubicBezTo>
                  <a:pt x="12" y="1"/>
                  <a:pt x="12" y="1"/>
                  <a:pt x="12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20" y="2"/>
                  <a:pt x="20" y="2"/>
                  <a:pt x="20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3" y="2"/>
                  <a:pt x="23" y="2"/>
                  <a:pt x="23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5" y="2"/>
                  <a:pt x="25" y="2"/>
                  <a:pt x="25" y="2"/>
                </a:cubicBezTo>
                <a:cubicBezTo>
                  <a:pt x="25" y="1"/>
                  <a:pt x="25" y="1"/>
                  <a:pt x="25" y="1"/>
                </a:cubicBezTo>
                <a:cubicBezTo>
                  <a:pt x="26" y="1"/>
                  <a:pt x="26" y="1"/>
                  <a:pt x="26" y="1"/>
                </a:cubicBezTo>
                <a:cubicBezTo>
                  <a:pt x="26" y="2"/>
                  <a:pt x="26" y="2"/>
                  <a:pt x="26" y="2"/>
                </a:cubicBezTo>
                <a:cubicBezTo>
                  <a:pt x="27" y="3"/>
                  <a:pt x="27" y="3"/>
                  <a:pt x="27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4" y="4"/>
                  <a:pt x="24" y="4"/>
                  <a:pt x="24" y="4"/>
                </a:cubicBezTo>
                <a:cubicBezTo>
                  <a:pt x="25" y="5"/>
                  <a:pt x="25" y="5"/>
                  <a:pt x="25" y="5"/>
                </a:cubicBezTo>
                <a:cubicBezTo>
                  <a:pt x="24" y="5"/>
                  <a:pt x="24" y="5"/>
                  <a:pt x="24" y="5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6"/>
                  <a:pt x="24" y="6"/>
                  <a:pt x="23" y="6"/>
                </a:cubicBezTo>
                <a:cubicBezTo>
                  <a:pt x="23" y="6"/>
                  <a:pt x="23" y="6"/>
                  <a:pt x="23" y="6"/>
                </a:cubicBezTo>
                <a:cubicBezTo>
                  <a:pt x="23" y="7"/>
                  <a:pt x="23" y="7"/>
                  <a:pt x="23" y="7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3" y="9"/>
                  <a:pt x="23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23" y="9"/>
                  <a:pt x="23" y="10"/>
                  <a:pt x="23" y="10"/>
                </a:cubicBezTo>
                <a:cubicBezTo>
                  <a:pt x="23" y="10"/>
                  <a:pt x="23" y="11"/>
                  <a:pt x="23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4" y="14"/>
                  <a:pt x="24" y="14"/>
                  <a:pt x="24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3" y="15"/>
                </a:cubicBezTo>
                <a:cubicBezTo>
                  <a:pt x="23" y="16"/>
                  <a:pt x="23" y="16"/>
                  <a:pt x="23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22" y="17"/>
                  <a:pt x="22" y="17"/>
                  <a:pt x="22" y="17"/>
                </a:cubicBezTo>
                <a:lnTo>
                  <a:pt x="22" y="18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51" name="Freeform 177">
            <a:extLst>
              <a:ext uri="{FF2B5EF4-FFF2-40B4-BE49-F238E27FC236}">
                <a16:creationId xmlns:a16="http://schemas.microsoft.com/office/drawing/2014/main" id="{508D5EC3-952D-4C77-986D-0F5EE7E5096D}"/>
              </a:ext>
            </a:extLst>
          </p:cNvPr>
          <p:cNvSpPr>
            <a:spLocks/>
          </p:cNvSpPr>
          <p:nvPr userDrawn="1"/>
        </p:nvSpPr>
        <p:spPr bwMode="auto">
          <a:xfrm>
            <a:off x="4879183" y="3200401"/>
            <a:ext cx="546497" cy="303213"/>
          </a:xfrm>
          <a:custGeom>
            <a:avLst/>
            <a:gdLst>
              <a:gd name="T0" fmla="*/ 20 w 108"/>
              <a:gd name="T1" fmla="*/ 9 h 43"/>
              <a:gd name="T2" fmla="*/ 16 w 108"/>
              <a:gd name="T3" fmla="*/ 12 h 43"/>
              <a:gd name="T4" fmla="*/ 9 w 108"/>
              <a:gd name="T5" fmla="*/ 11 h 43"/>
              <a:gd name="T6" fmla="*/ 5 w 108"/>
              <a:gd name="T7" fmla="*/ 12 h 43"/>
              <a:gd name="T8" fmla="*/ 0 w 108"/>
              <a:gd name="T9" fmla="*/ 15 h 43"/>
              <a:gd name="T10" fmla="*/ 2 w 108"/>
              <a:gd name="T11" fmla="*/ 17 h 43"/>
              <a:gd name="T12" fmla="*/ 3 w 108"/>
              <a:gd name="T13" fmla="*/ 20 h 43"/>
              <a:gd name="T14" fmla="*/ 3 w 108"/>
              <a:gd name="T15" fmla="*/ 23 h 43"/>
              <a:gd name="T16" fmla="*/ 5 w 108"/>
              <a:gd name="T17" fmla="*/ 26 h 43"/>
              <a:gd name="T18" fmla="*/ 1 w 108"/>
              <a:gd name="T19" fmla="*/ 25 h 43"/>
              <a:gd name="T20" fmla="*/ 3 w 108"/>
              <a:gd name="T21" fmla="*/ 27 h 43"/>
              <a:gd name="T22" fmla="*/ 6 w 108"/>
              <a:gd name="T23" fmla="*/ 31 h 43"/>
              <a:gd name="T24" fmla="*/ 6 w 108"/>
              <a:gd name="T25" fmla="*/ 36 h 43"/>
              <a:gd name="T26" fmla="*/ 11 w 108"/>
              <a:gd name="T27" fmla="*/ 36 h 43"/>
              <a:gd name="T28" fmla="*/ 13 w 108"/>
              <a:gd name="T29" fmla="*/ 36 h 43"/>
              <a:gd name="T30" fmla="*/ 17 w 108"/>
              <a:gd name="T31" fmla="*/ 39 h 43"/>
              <a:gd name="T32" fmla="*/ 23 w 108"/>
              <a:gd name="T33" fmla="*/ 40 h 43"/>
              <a:gd name="T34" fmla="*/ 26 w 108"/>
              <a:gd name="T35" fmla="*/ 36 h 43"/>
              <a:gd name="T36" fmla="*/ 32 w 108"/>
              <a:gd name="T37" fmla="*/ 37 h 43"/>
              <a:gd name="T38" fmla="*/ 37 w 108"/>
              <a:gd name="T39" fmla="*/ 42 h 43"/>
              <a:gd name="T40" fmla="*/ 42 w 108"/>
              <a:gd name="T41" fmla="*/ 40 h 43"/>
              <a:gd name="T42" fmla="*/ 47 w 108"/>
              <a:gd name="T43" fmla="*/ 37 h 43"/>
              <a:gd name="T44" fmla="*/ 54 w 108"/>
              <a:gd name="T45" fmla="*/ 38 h 43"/>
              <a:gd name="T46" fmla="*/ 58 w 108"/>
              <a:gd name="T47" fmla="*/ 36 h 43"/>
              <a:gd name="T48" fmla="*/ 56 w 108"/>
              <a:gd name="T49" fmla="*/ 41 h 43"/>
              <a:gd name="T50" fmla="*/ 59 w 108"/>
              <a:gd name="T51" fmla="*/ 40 h 43"/>
              <a:gd name="T52" fmla="*/ 62 w 108"/>
              <a:gd name="T53" fmla="*/ 37 h 43"/>
              <a:gd name="T54" fmla="*/ 69 w 108"/>
              <a:gd name="T55" fmla="*/ 36 h 43"/>
              <a:gd name="T56" fmla="*/ 76 w 108"/>
              <a:gd name="T57" fmla="*/ 37 h 43"/>
              <a:gd name="T58" fmla="*/ 83 w 108"/>
              <a:gd name="T59" fmla="*/ 34 h 43"/>
              <a:gd name="T60" fmla="*/ 90 w 108"/>
              <a:gd name="T61" fmla="*/ 34 h 43"/>
              <a:gd name="T62" fmla="*/ 95 w 108"/>
              <a:gd name="T63" fmla="*/ 34 h 43"/>
              <a:gd name="T64" fmla="*/ 101 w 108"/>
              <a:gd name="T65" fmla="*/ 33 h 43"/>
              <a:gd name="T66" fmla="*/ 105 w 108"/>
              <a:gd name="T67" fmla="*/ 35 h 43"/>
              <a:gd name="T68" fmla="*/ 107 w 108"/>
              <a:gd name="T69" fmla="*/ 32 h 43"/>
              <a:gd name="T70" fmla="*/ 106 w 108"/>
              <a:gd name="T71" fmla="*/ 25 h 43"/>
              <a:gd name="T72" fmla="*/ 104 w 108"/>
              <a:gd name="T73" fmla="*/ 19 h 43"/>
              <a:gd name="T74" fmla="*/ 106 w 108"/>
              <a:gd name="T75" fmla="*/ 15 h 43"/>
              <a:gd name="T76" fmla="*/ 102 w 108"/>
              <a:gd name="T77" fmla="*/ 13 h 43"/>
              <a:gd name="T78" fmla="*/ 100 w 108"/>
              <a:gd name="T79" fmla="*/ 7 h 43"/>
              <a:gd name="T80" fmla="*/ 96 w 108"/>
              <a:gd name="T81" fmla="*/ 4 h 43"/>
              <a:gd name="T82" fmla="*/ 89 w 108"/>
              <a:gd name="T83" fmla="*/ 4 h 43"/>
              <a:gd name="T84" fmla="*/ 82 w 108"/>
              <a:gd name="T85" fmla="*/ 8 h 43"/>
              <a:gd name="T86" fmla="*/ 77 w 108"/>
              <a:gd name="T87" fmla="*/ 7 h 43"/>
              <a:gd name="T88" fmla="*/ 72 w 108"/>
              <a:gd name="T89" fmla="*/ 8 h 43"/>
              <a:gd name="T90" fmla="*/ 67 w 108"/>
              <a:gd name="T91" fmla="*/ 7 h 43"/>
              <a:gd name="T92" fmla="*/ 62 w 108"/>
              <a:gd name="T93" fmla="*/ 6 h 43"/>
              <a:gd name="T94" fmla="*/ 58 w 108"/>
              <a:gd name="T95" fmla="*/ 5 h 43"/>
              <a:gd name="T96" fmla="*/ 52 w 108"/>
              <a:gd name="T97" fmla="*/ 3 h 43"/>
              <a:gd name="T98" fmla="*/ 49 w 108"/>
              <a:gd name="T99" fmla="*/ 1 h 43"/>
              <a:gd name="T100" fmla="*/ 41 w 108"/>
              <a:gd name="T101" fmla="*/ 1 h 43"/>
              <a:gd name="T102" fmla="*/ 35 w 108"/>
              <a:gd name="T103" fmla="*/ 3 h 43"/>
              <a:gd name="T104" fmla="*/ 32 w 108"/>
              <a:gd name="T105" fmla="*/ 5 h 43"/>
              <a:gd name="T106" fmla="*/ 27 w 108"/>
              <a:gd name="T107" fmla="*/ 7 h 43"/>
              <a:gd name="T108" fmla="*/ 21 w 108"/>
              <a:gd name="T109" fmla="*/ 7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8" h="43">
                <a:moveTo>
                  <a:pt x="18" y="7"/>
                </a:moveTo>
                <a:cubicBezTo>
                  <a:pt x="17" y="7"/>
                  <a:pt x="17" y="7"/>
                  <a:pt x="17" y="7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9"/>
                  <a:pt x="17" y="9"/>
                  <a:pt x="17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1" y="10"/>
                  <a:pt x="21" y="10"/>
                  <a:pt x="21" y="10"/>
                </a:cubicBezTo>
                <a:cubicBezTo>
                  <a:pt x="19" y="10"/>
                  <a:pt x="19" y="10"/>
                  <a:pt x="19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1"/>
                  <a:pt x="16" y="11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12"/>
                  <a:pt x="15" y="12"/>
                  <a:pt x="14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2"/>
                  <a:pt x="9" y="13"/>
                  <a:pt x="8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2" y="13"/>
                  <a:pt x="2" y="13"/>
                  <a:pt x="2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3" y="18"/>
                  <a:pt x="3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9"/>
                  <a:pt x="4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24"/>
                  <a:pt x="3" y="24"/>
                  <a:pt x="3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5"/>
                  <a:pt x="4" y="25"/>
                  <a:pt x="4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6" y="25"/>
                  <a:pt x="5" y="25"/>
                </a:cubicBezTo>
                <a:cubicBezTo>
                  <a:pt x="5" y="25"/>
                  <a:pt x="5" y="26"/>
                  <a:pt x="5" y="26"/>
                </a:cubicBezTo>
                <a:cubicBezTo>
                  <a:pt x="4" y="26"/>
                  <a:pt x="4" y="26"/>
                  <a:pt x="4" y="26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25"/>
                  <a:pt x="3" y="25"/>
                  <a:pt x="2" y="25"/>
                </a:cubicBezTo>
                <a:cubicBezTo>
                  <a:pt x="2" y="25"/>
                  <a:pt x="2" y="24"/>
                  <a:pt x="2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5"/>
                  <a:pt x="1" y="25"/>
                  <a:pt x="1" y="25"/>
                </a:cubicBezTo>
                <a:cubicBezTo>
                  <a:pt x="2" y="25"/>
                  <a:pt x="2" y="25"/>
                  <a:pt x="2" y="25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7"/>
                </a:cubicBezTo>
                <a:cubicBezTo>
                  <a:pt x="2" y="27"/>
                  <a:pt x="1" y="27"/>
                  <a:pt x="2" y="27"/>
                </a:cubicBezTo>
                <a:cubicBezTo>
                  <a:pt x="2" y="28"/>
                  <a:pt x="3" y="28"/>
                  <a:pt x="3" y="28"/>
                </a:cubicBezTo>
                <a:cubicBezTo>
                  <a:pt x="3" y="27"/>
                  <a:pt x="3" y="27"/>
                  <a:pt x="3" y="27"/>
                </a:cubicBezTo>
                <a:cubicBezTo>
                  <a:pt x="3" y="27"/>
                  <a:pt x="3" y="27"/>
                  <a:pt x="3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5" y="28"/>
                  <a:pt x="5" y="28"/>
                  <a:pt x="5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9"/>
                  <a:pt x="6" y="29"/>
                  <a:pt x="6" y="29"/>
                </a:cubicBezTo>
                <a:cubicBezTo>
                  <a:pt x="5" y="30"/>
                  <a:pt x="5" y="30"/>
                  <a:pt x="5" y="30"/>
                </a:cubicBezTo>
                <a:cubicBezTo>
                  <a:pt x="5" y="31"/>
                  <a:pt x="5" y="31"/>
                  <a:pt x="5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3"/>
                  <a:pt x="6" y="33"/>
                  <a:pt x="6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8" y="33"/>
                  <a:pt x="8" y="33"/>
                  <a:pt x="8" y="33"/>
                </a:cubicBezTo>
                <a:cubicBezTo>
                  <a:pt x="7" y="34"/>
                  <a:pt x="7" y="34"/>
                  <a:pt x="7" y="34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6"/>
                  <a:pt x="6" y="36"/>
                </a:cubicBezTo>
                <a:cubicBezTo>
                  <a:pt x="7" y="36"/>
                  <a:pt x="7" y="36"/>
                  <a:pt x="7" y="36"/>
                </a:cubicBezTo>
                <a:cubicBezTo>
                  <a:pt x="7" y="36"/>
                  <a:pt x="6" y="36"/>
                  <a:pt x="8" y="35"/>
                </a:cubicBezTo>
                <a:cubicBezTo>
                  <a:pt x="9" y="35"/>
                  <a:pt x="8" y="35"/>
                  <a:pt x="8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11" y="35"/>
                  <a:pt x="11" y="35"/>
                  <a:pt x="11" y="35"/>
                </a:cubicBezTo>
                <a:cubicBezTo>
                  <a:pt x="11" y="36"/>
                  <a:pt x="11" y="36"/>
                  <a:pt x="11" y="36"/>
                </a:cubicBezTo>
                <a:cubicBezTo>
                  <a:pt x="11" y="36"/>
                  <a:pt x="11" y="36"/>
                  <a:pt x="11" y="36"/>
                </a:cubicBezTo>
                <a:cubicBezTo>
                  <a:pt x="11" y="37"/>
                  <a:pt x="11" y="37"/>
                  <a:pt x="11" y="37"/>
                </a:cubicBezTo>
                <a:cubicBezTo>
                  <a:pt x="11" y="37"/>
                  <a:pt x="11" y="37"/>
                  <a:pt x="11" y="37"/>
                </a:cubicBezTo>
                <a:cubicBezTo>
                  <a:pt x="11" y="37"/>
                  <a:pt x="11" y="37"/>
                  <a:pt x="11" y="37"/>
                </a:cubicBezTo>
                <a:cubicBezTo>
                  <a:pt x="12" y="37"/>
                  <a:pt x="12" y="37"/>
                  <a:pt x="12" y="37"/>
                </a:cubicBezTo>
                <a:cubicBezTo>
                  <a:pt x="12" y="36"/>
                  <a:pt x="12" y="36"/>
                  <a:pt x="12" y="36"/>
                </a:cubicBezTo>
                <a:cubicBezTo>
                  <a:pt x="13" y="36"/>
                  <a:pt x="13" y="36"/>
                  <a:pt x="13" y="36"/>
                </a:cubicBezTo>
                <a:cubicBezTo>
                  <a:pt x="13" y="36"/>
                  <a:pt x="13" y="36"/>
                  <a:pt x="13" y="36"/>
                </a:cubicBezTo>
                <a:cubicBezTo>
                  <a:pt x="14" y="37"/>
                  <a:pt x="14" y="37"/>
                  <a:pt x="14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15" y="37"/>
                  <a:pt x="15" y="37"/>
                  <a:pt x="15" y="37"/>
                </a:cubicBezTo>
                <a:cubicBezTo>
                  <a:pt x="16" y="37"/>
                  <a:pt x="16" y="37"/>
                  <a:pt x="16" y="37"/>
                </a:cubicBezTo>
                <a:cubicBezTo>
                  <a:pt x="16" y="37"/>
                  <a:pt x="16" y="37"/>
                  <a:pt x="16" y="38"/>
                </a:cubicBezTo>
                <a:cubicBezTo>
                  <a:pt x="16" y="39"/>
                  <a:pt x="17" y="39"/>
                  <a:pt x="17" y="39"/>
                </a:cubicBezTo>
                <a:cubicBezTo>
                  <a:pt x="17" y="39"/>
                  <a:pt x="17" y="39"/>
                  <a:pt x="17" y="39"/>
                </a:cubicBezTo>
                <a:cubicBezTo>
                  <a:pt x="19" y="40"/>
                  <a:pt x="19" y="40"/>
                  <a:pt x="19" y="40"/>
                </a:cubicBezTo>
                <a:cubicBezTo>
                  <a:pt x="19" y="40"/>
                  <a:pt x="19" y="40"/>
                  <a:pt x="19" y="40"/>
                </a:cubicBezTo>
                <a:cubicBezTo>
                  <a:pt x="20" y="40"/>
                  <a:pt x="20" y="40"/>
                  <a:pt x="20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2" y="40"/>
                  <a:pt x="22" y="40"/>
                  <a:pt x="22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4" y="40"/>
                  <a:pt x="24" y="40"/>
                  <a:pt x="24" y="40"/>
                </a:cubicBezTo>
                <a:cubicBezTo>
                  <a:pt x="25" y="39"/>
                  <a:pt x="25" y="39"/>
                  <a:pt x="25" y="39"/>
                </a:cubicBezTo>
                <a:cubicBezTo>
                  <a:pt x="25" y="39"/>
                  <a:pt x="25" y="39"/>
                  <a:pt x="25" y="39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37"/>
                  <a:pt x="26" y="37"/>
                  <a:pt x="26" y="37"/>
                </a:cubicBezTo>
                <a:cubicBezTo>
                  <a:pt x="26" y="37"/>
                  <a:pt x="26" y="37"/>
                  <a:pt x="26" y="37"/>
                </a:cubicBezTo>
                <a:cubicBezTo>
                  <a:pt x="26" y="36"/>
                  <a:pt x="26" y="36"/>
                  <a:pt x="26" y="36"/>
                </a:cubicBezTo>
                <a:cubicBezTo>
                  <a:pt x="27" y="36"/>
                  <a:pt x="27" y="36"/>
                  <a:pt x="27" y="36"/>
                </a:cubicBezTo>
                <a:cubicBezTo>
                  <a:pt x="28" y="36"/>
                  <a:pt x="28" y="36"/>
                  <a:pt x="28" y="36"/>
                </a:cubicBezTo>
                <a:cubicBezTo>
                  <a:pt x="29" y="36"/>
                  <a:pt x="29" y="36"/>
                  <a:pt x="29" y="36"/>
                </a:cubicBezTo>
                <a:cubicBezTo>
                  <a:pt x="30" y="37"/>
                  <a:pt x="30" y="37"/>
                  <a:pt x="30" y="37"/>
                </a:cubicBezTo>
                <a:cubicBezTo>
                  <a:pt x="31" y="37"/>
                  <a:pt x="31" y="37"/>
                  <a:pt x="31" y="37"/>
                </a:cubicBezTo>
                <a:cubicBezTo>
                  <a:pt x="32" y="38"/>
                  <a:pt x="32" y="38"/>
                  <a:pt x="32" y="38"/>
                </a:cubicBezTo>
                <a:cubicBezTo>
                  <a:pt x="32" y="37"/>
                  <a:pt x="32" y="37"/>
                  <a:pt x="32" y="37"/>
                </a:cubicBezTo>
                <a:cubicBezTo>
                  <a:pt x="32" y="37"/>
                  <a:pt x="33" y="37"/>
                  <a:pt x="33" y="38"/>
                </a:cubicBezTo>
                <a:cubicBezTo>
                  <a:pt x="33" y="38"/>
                  <a:pt x="33" y="38"/>
                  <a:pt x="34" y="38"/>
                </a:cubicBezTo>
                <a:cubicBezTo>
                  <a:pt x="34" y="38"/>
                  <a:pt x="34" y="39"/>
                  <a:pt x="35" y="39"/>
                </a:cubicBezTo>
                <a:cubicBezTo>
                  <a:pt x="35" y="39"/>
                  <a:pt x="35" y="39"/>
                  <a:pt x="35" y="40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7" y="41"/>
                  <a:pt x="37" y="41"/>
                </a:cubicBezTo>
                <a:cubicBezTo>
                  <a:pt x="37" y="42"/>
                  <a:pt x="37" y="42"/>
                  <a:pt x="37" y="42"/>
                </a:cubicBezTo>
                <a:cubicBezTo>
                  <a:pt x="37" y="42"/>
                  <a:pt x="38" y="41"/>
                  <a:pt x="38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40" y="41"/>
                  <a:pt x="40" y="41"/>
                  <a:pt x="40" y="41"/>
                </a:cubicBezTo>
                <a:cubicBezTo>
                  <a:pt x="40" y="41"/>
                  <a:pt x="40" y="41"/>
                  <a:pt x="40" y="41"/>
                </a:cubicBezTo>
                <a:cubicBezTo>
                  <a:pt x="41" y="41"/>
                  <a:pt x="41" y="41"/>
                  <a:pt x="41" y="41"/>
                </a:cubicBezTo>
                <a:cubicBezTo>
                  <a:pt x="42" y="40"/>
                  <a:pt x="42" y="40"/>
                  <a:pt x="42" y="40"/>
                </a:cubicBezTo>
                <a:cubicBezTo>
                  <a:pt x="42" y="40"/>
                  <a:pt x="42" y="40"/>
                  <a:pt x="42" y="40"/>
                </a:cubicBezTo>
                <a:cubicBezTo>
                  <a:pt x="43" y="40"/>
                  <a:pt x="43" y="40"/>
                  <a:pt x="43" y="40"/>
                </a:cubicBezTo>
                <a:cubicBezTo>
                  <a:pt x="45" y="40"/>
                  <a:pt x="45" y="40"/>
                  <a:pt x="45" y="40"/>
                </a:cubicBezTo>
                <a:cubicBezTo>
                  <a:pt x="45" y="40"/>
                  <a:pt x="45" y="40"/>
                  <a:pt x="45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39"/>
                  <a:pt x="46" y="39"/>
                  <a:pt x="46" y="39"/>
                </a:cubicBezTo>
                <a:cubicBezTo>
                  <a:pt x="47" y="38"/>
                  <a:pt x="47" y="38"/>
                  <a:pt x="47" y="38"/>
                </a:cubicBezTo>
                <a:cubicBezTo>
                  <a:pt x="47" y="37"/>
                  <a:pt x="47" y="37"/>
                  <a:pt x="47" y="37"/>
                </a:cubicBezTo>
                <a:cubicBezTo>
                  <a:pt x="48" y="37"/>
                  <a:pt x="48" y="37"/>
                  <a:pt x="48" y="37"/>
                </a:cubicBezTo>
                <a:cubicBezTo>
                  <a:pt x="49" y="36"/>
                  <a:pt x="49" y="36"/>
                  <a:pt x="49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52" y="37"/>
                  <a:pt x="52" y="37"/>
                  <a:pt x="52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4" y="37"/>
                  <a:pt x="54" y="37"/>
                  <a:pt x="54" y="37"/>
                </a:cubicBezTo>
                <a:cubicBezTo>
                  <a:pt x="54" y="38"/>
                  <a:pt x="54" y="38"/>
                  <a:pt x="54" y="38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6" y="36"/>
                  <a:pt x="56" y="36"/>
                  <a:pt x="56" y="36"/>
                </a:cubicBezTo>
                <a:cubicBezTo>
                  <a:pt x="57" y="36"/>
                  <a:pt x="57" y="36"/>
                  <a:pt x="57" y="36"/>
                </a:cubicBezTo>
                <a:cubicBezTo>
                  <a:pt x="57" y="36"/>
                  <a:pt x="57" y="36"/>
                  <a:pt x="57" y="36"/>
                </a:cubicBezTo>
                <a:cubicBezTo>
                  <a:pt x="57" y="36"/>
                  <a:pt x="57" y="36"/>
                  <a:pt x="57" y="36"/>
                </a:cubicBezTo>
                <a:cubicBezTo>
                  <a:pt x="58" y="36"/>
                  <a:pt x="58" y="36"/>
                  <a:pt x="58" y="36"/>
                </a:cubicBezTo>
                <a:cubicBezTo>
                  <a:pt x="58" y="37"/>
                  <a:pt x="58" y="37"/>
                  <a:pt x="58" y="37"/>
                </a:cubicBezTo>
                <a:cubicBezTo>
                  <a:pt x="58" y="37"/>
                  <a:pt x="58" y="37"/>
                  <a:pt x="58" y="37"/>
                </a:cubicBezTo>
                <a:cubicBezTo>
                  <a:pt x="58" y="38"/>
                  <a:pt x="58" y="38"/>
                  <a:pt x="58" y="38"/>
                </a:cubicBezTo>
                <a:cubicBezTo>
                  <a:pt x="57" y="39"/>
                  <a:pt x="57" y="39"/>
                  <a:pt x="57" y="39"/>
                </a:cubicBezTo>
                <a:cubicBezTo>
                  <a:pt x="56" y="39"/>
                  <a:pt x="56" y="40"/>
                  <a:pt x="56" y="40"/>
                </a:cubicBezTo>
                <a:cubicBezTo>
                  <a:pt x="56" y="40"/>
                  <a:pt x="56" y="40"/>
                  <a:pt x="56" y="40"/>
                </a:cubicBezTo>
                <a:cubicBezTo>
                  <a:pt x="56" y="41"/>
                  <a:pt x="56" y="41"/>
                  <a:pt x="56" y="41"/>
                </a:cubicBezTo>
                <a:cubicBezTo>
                  <a:pt x="57" y="42"/>
                  <a:pt x="57" y="42"/>
                  <a:pt x="57" y="42"/>
                </a:cubicBezTo>
                <a:cubicBezTo>
                  <a:pt x="56" y="42"/>
                  <a:pt x="56" y="42"/>
                  <a:pt x="56" y="42"/>
                </a:cubicBezTo>
                <a:cubicBezTo>
                  <a:pt x="56" y="43"/>
                  <a:pt x="56" y="43"/>
                  <a:pt x="56" y="43"/>
                </a:cubicBezTo>
                <a:cubicBezTo>
                  <a:pt x="58" y="43"/>
                  <a:pt x="58" y="43"/>
                  <a:pt x="58" y="43"/>
                </a:cubicBezTo>
                <a:cubicBezTo>
                  <a:pt x="58" y="43"/>
                  <a:pt x="58" y="42"/>
                  <a:pt x="58" y="42"/>
                </a:cubicBezTo>
                <a:cubicBezTo>
                  <a:pt x="59" y="42"/>
                  <a:pt x="59" y="41"/>
                  <a:pt x="59" y="41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40"/>
                  <a:pt x="60" y="40"/>
                  <a:pt x="60" y="40"/>
                </a:cubicBezTo>
                <a:cubicBezTo>
                  <a:pt x="60" y="40"/>
                  <a:pt x="60" y="40"/>
                  <a:pt x="60" y="40"/>
                </a:cubicBezTo>
                <a:cubicBezTo>
                  <a:pt x="60" y="39"/>
                  <a:pt x="60" y="39"/>
                  <a:pt x="60" y="39"/>
                </a:cubicBezTo>
                <a:cubicBezTo>
                  <a:pt x="61" y="37"/>
                  <a:pt x="61" y="37"/>
                  <a:pt x="61" y="37"/>
                </a:cubicBezTo>
                <a:cubicBezTo>
                  <a:pt x="61" y="36"/>
                  <a:pt x="61" y="36"/>
                  <a:pt x="61" y="36"/>
                </a:cubicBezTo>
                <a:cubicBezTo>
                  <a:pt x="61" y="36"/>
                  <a:pt x="61" y="36"/>
                  <a:pt x="62" y="36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3" y="37"/>
                  <a:pt x="63" y="37"/>
                </a:cubicBezTo>
                <a:cubicBezTo>
                  <a:pt x="63" y="37"/>
                  <a:pt x="64" y="38"/>
                  <a:pt x="64" y="38"/>
                </a:cubicBezTo>
                <a:cubicBezTo>
                  <a:pt x="64" y="38"/>
                  <a:pt x="64" y="38"/>
                  <a:pt x="65" y="38"/>
                </a:cubicBezTo>
                <a:cubicBezTo>
                  <a:pt x="66" y="38"/>
                  <a:pt x="66" y="37"/>
                  <a:pt x="66" y="37"/>
                </a:cubicBezTo>
                <a:cubicBezTo>
                  <a:pt x="67" y="37"/>
                  <a:pt x="67" y="37"/>
                  <a:pt x="67" y="37"/>
                </a:cubicBezTo>
                <a:cubicBezTo>
                  <a:pt x="67" y="36"/>
                  <a:pt x="67" y="36"/>
                  <a:pt x="67" y="36"/>
                </a:cubicBezTo>
                <a:cubicBezTo>
                  <a:pt x="69" y="36"/>
                  <a:pt x="69" y="36"/>
                  <a:pt x="69" y="36"/>
                </a:cubicBezTo>
                <a:cubicBezTo>
                  <a:pt x="70" y="36"/>
                  <a:pt x="70" y="36"/>
                  <a:pt x="70" y="36"/>
                </a:cubicBezTo>
                <a:cubicBezTo>
                  <a:pt x="71" y="36"/>
                  <a:pt x="71" y="36"/>
                  <a:pt x="71" y="36"/>
                </a:cubicBezTo>
                <a:cubicBezTo>
                  <a:pt x="72" y="36"/>
                  <a:pt x="72" y="36"/>
                  <a:pt x="72" y="36"/>
                </a:cubicBezTo>
                <a:cubicBezTo>
                  <a:pt x="73" y="37"/>
                  <a:pt x="73" y="37"/>
                  <a:pt x="73" y="37"/>
                </a:cubicBezTo>
                <a:cubicBezTo>
                  <a:pt x="74" y="37"/>
                  <a:pt x="74" y="37"/>
                  <a:pt x="74" y="37"/>
                </a:cubicBezTo>
                <a:cubicBezTo>
                  <a:pt x="75" y="37"/>
                  <a:pt x="75" y="37"/>
                  <a:pt x="75" y="37"/>
                </a:cubicBezTo>
                <a:cubicBezTo>
                  <a:pt x="76" y="37"/>
                  <a:pt x="76" y="37"/>
                  <a:pt x="76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8" y="36"/>
                  <a:pt x="78" y="36"/>
                  <a:pt x="78" y="36"/>
                </a:cubicBezTo>
                <a:cubicBezTo>
                  <a:pt x="79" y="36"/>
                  <a:pt x="79" y="36"/>
                  <a:pt x="79" y="36"/>
                </a:cubicBezTo>
                <a:cubicBezTo>
                  <a:pt x="80" y="36"/>
                  <a:pt x="80" y="36"/>
                  <a:pt x="80" y="36"/>
                </a:cubicBezTo>
                <a:cubicBezTo>
                  <a:pt x="81" y="35"/>
                  <a:pt x="81" y="35"/>
                  <a:pt x="81" y="35"/>
                </a:cubicBezTo>
                <a:cubicBezTo>
                  <a:pt x="83" y="35"/>
                  <a:pt x="83" y="35"/>
                  <a:pt x="83" y="35"/>
                </a:cubicBezTo>
                <a:cubicBezTo>
                  <a:pt x="83" y="34"/>
                  <a:pt x="83" y="34"/>
                  <a:pt x="83" y="34"/>
                </a:cubicBezTo>
                <a:cubicBezTo>
                  <a:pt x="84" y="34"/>
                  <a:pt x="84" y="34"/>
                  <a:pt x="84" y="34"/>
                </a:cubicBezTo>
                <a:cubicBezTo>
                  <a:pt x="85" y="34"/>
                  <a:pt x="85" y="34"/>
                  <a:pt x="85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8" y="34"/>
                  <a:pt x="88" y="34"/>
                  <a:pt x="88" y="34"/>
                </a:cubicBezTo>
                <a:cubicBezTo>
                  <a:pt x="89" y="34"/>
                  <a:pt x="89" y="34"/>
                  <a:pt x="89" y="34"/>
                </a:cubicBezTo>
                <a:cubicBezTo>
                  <a:pt x="90" y="34"/>
                  <a:pt x="90" y="34"/>
                  <a:pt x="90" y="34"/>
                </a:cubicBezTo>
                <a:cubicBezTo>
                  <a:pt x="92" y="34"/>
                  <a:pt x="92" y="34"/>
                  <a:pt x="92" y="34"/>
                </a:cubicBezTo>
                <a:cubicBezTo>
                  <a:pt x="92" y="34"/>
                  <a:pt x="92" y="34"/>
                  <a:pt x="92" y="34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4" y="34"/>
                  <a:pt x="94" y="34"/>
                  <a:pt x="94" y="34"/>
                </a:cubicBezTo>
                <a:cubicBezTo>
                  <a:pt x="94" y="34"/>
                  <a:pt x="94" y="34"/>
                  <a:pt x="94" y="34"/>
                </a:cubicBezTo>
                <a:cubicBezTo>
                  <a:pt x="95" y="34"/>
                  <a:pt x="95" y="34"/>
                  <a:pt x="95" y="34"/>
                </a:cubicBezTo>
                <a:cubicBezTo>
                  <a:pt x="96" y="33"/>
                  <a:pt x="96" y="33"/>
                  <a:pt x="96" y="33"/>
                </a:cubicBezTo>
                <a:cubicBezTo>
                  <a:pt x="96" y="32"/>
                  <a:pt x="96" y="32"/>
                  <a:pt x="96" y="32"/>
                </a:cubicBezTo>
                <a:cubicBezTo>
                  <a:pt x="97" y="32"/>
                  <a:pt x="97" y="32"/>
                  <a:pt x="97" y="32"/>
                </a:cubicBezTo>
                <a:cubicBezTo>
                  <a:pt x="98" y="33"/>
                  <a:pt x="98" y="33"/>
                  <a:pt x="98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0" y="33"/>
                  <a:pt x="100" y="33"/>
                  <a:pt x="100" y="33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2" y="33"/>
                  <a:pt x="102" y="33"/>
                  <a:pt x="102" y="33"/>
                </a:cubicBezTo>
                <a:cubicBezTo>
                  <a:pt x="103" y="33"/>
                  <a:pt x="103" y="33"/>
                  <a:pt x="103" y="33"/>
                </a:cubicBezTo>
                <a:cubicBezTo>
                  <a:pt x="103" y="33"/>
                  <a:pt x="103" y="33"/>
                  <a:pt x="103" y="33"/>
                </a:cubicBezTo>
                <a:cubicBezTo>
                  <a:pt x="104" y="33"/>
                  <a:pt x="104" y="33"/>
                  <a:pt x="104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05" y="35"/>
                  <a:pt x="105" y="35"/>
                  <a:pt x="105" y="35"/>
                </a:cubicBezTo>
                <a:cubicBezTo>
                  <a:pt x="106" y="34"/>
                  <a:pt x="106" y="34"/>
                  <a:pt x="106" y="34"/>
                </a:cubicBezTo>
                <a:cubicBezTo>
                  <a:pt x="107" y="34"/>
                  <a:pt x="107" y="34"/>
                  <a:pt x="107" y="34"/>
                </a:cubicBezTo>
                <a:cubicBezTo>
                  <a:pt x="108" y="34"/>
                  <a:pt x="108" y="34"/>
                  <a:pt x="108" y="34"/>
                </a:cubicBezTo>
                <a:cubicBezTo>
                  <a:pt x="108" y="34"/>
                  <a:pt x="108" y="34"/>
                  <a:pt x="108" y="34"/>
                </a:cubicBezTo>
                <a:cubicBezTo>
                  <a:pt x="108" y="33"/>
                  <a:pt x="108" y="33"/>
                  <a:pt x="108" y="33"/>
                </a:cubicBezTo>
                <a:cubicBezTo>
                  <a:pt x="107" y="32"/>
                  <a:pt x="107" y="32"/>
                  <a:pt x="107" y="32"/>
                </a:cubicBezTo>
                <a:cubicBezTo>
                  <a:pt x="107" y="32"/>
                  <a:pt x="107" y="32"/>
                  <a:pt x="107" y="32"/>
                </a:cubicBezTo>
                <a:cubicBezTo>
                  <a:pt x="107" y="31"/>
                  <a:pt x="107" y="31"/>
                  <a:pt x="107" y="31"/>
                </a:cubicBezTo>
                <a:cubicBezTo>
                  <a:pt x="106" y="30"/>
                  <a:pt x="106" y="30"/>
                  <a:pt x="106" y="30"/>
                </a:cubicBezTo>
                <a:cubicBezTo>
                  <a:pt x="105" y="29"/>
                  <a:pt x="105" y="29"/>
                  <a:pt x="105" y="29"/>
                </a:cubicBezTo>
                <a:cubicBezTo>
                  <a:pt x="105" y="29"/>
                  <a:pt x="105" y="29"/>
                  <a:pt x="105" y="29"/>
                </a:cubicBezTo>
                <a:cubicBezTo>
                  <a:pt x="105" y="28"/>
                  <a:pt x="105" y="28"/>
                  <a:pt x="105" y="28"/>
                </a:cubicBezTo>
                <a:cubicBezTo>
                  <a:pt x="106" y="27"/>
                  <a:pt x="105" y="27"/>
                  <a:pt x="105" y="27"/>
                </a:cubicBezTo>
                <a:cubicBezTo>
                  <a:pt x="106" y="25"/>
                  <a:pt x="106" y="25"/>
                  <a:pt x="106" y="25"/>
                </a:cubicBezTo>
                <a:cubicBezTo>
                  <a:pt x="106" y="25"/>
                  <a:pt x="105" y="25"/>
                  <a:pt x="105" y="24"/>
                </a:cubicBezTo>
                <a:cubicBezTo>
                  <a:pt x="105" y="23"/>
                  <a:pt x="105" y="23"/>
                  <a:pt x="105" y="23"/>
                </a:cubicBezTo>
                <a:cubicBezTo>
                  <a:pt x="105" y="23"/>
                  <a:pt x="105" y="23"/>
                  <a:pt x="105" y="23"/>
                </a:cubicBezTo>
                <a:cubicBezTo>
                  <a:pt x="105" y="21"/>
                  <a:pt x="105" y="21"/>
                  <a:pt x="105" y="21"/>
                </a:cubicBezTo>
                <a:cubicBezTo>
                  <a:pt x="105" y="20"/>
                  <a:pt x="105" y="20"/>
                  <a:pt x="105" y="2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4" y="19"/>
                  <a:pt x="104" y="19"/>
                  <a:pt x="104" y="19"/>
                </a:cubicBezTo>
                <a:cubicBezTo>
                  <a:pt x="105" y="19"/>
                  <a:pt x="105" y="19"/>
                  <a:pt x="105" y="19"/>
                </a:cubicBezTo>
                <a:cubicBezTo>
                  <a:pt x="106" y="18"/>
                  <a:pt x="106" y="18"/>
                  <a:pt x="106" y="18"/>
                </a:cubicBezTo>
                <a:cubicBezTo>
                  <a:pt x="106" y="18"/>
                  <a:pt x="106" y="18"/>
                  <a:pt x="106" y="17"/>
                </a:cubicBezTo>
                <a:cubicBezTo>
                  <a:pt x="106" y="17"/>
                  <a:pt x="106" y="17"/>
                  <a:pt x="106" y="17"/>
                </a:cubicBezTo>
                <a:cubicBezTo>
                  <a:pt x="107" y="16"/>
                  <a:pt x="107" y="16"/>
                  <a:pt x="107" y="16"/>
                </a:cubicBezTo>
                <a:cubicBezTo>
                  <a:pt x="107" y="16"/>
                  <a:pt x="107" y="16"/>
                  <a:pt x="107" y="16"/>
                </a:cubicBezTo>
                <a:cubicBezTo>
                  <a:pt x="106" y="15"/>
                  <a:pt x="106" y="15"/>
                  <a:pt x="106" y="15"/>
                </a:cubicBezTo>
                <a:cubicBezTo>
                  <a:pt x="105" y="15"/>
                  <a:pt x="105" y="15"/>
                  <a:pt x="105" y="15"/>
                </a:cubicBezTo>
                <a:cubicBezTo>
                  <a:pt x="104" y="14"/>
                  <a:pt x="104" y="14"/>
                  <a:pt x="104" y="14"/>
                </a:cubicBezTo>
                <a:cubicBezTo>
                  <a:pt x="104" y="14"/>
                  <a:pt x="104" y="14"/>
                  <a:pt x="104" y="14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4"/>
                  <a:pt x="102" y="14"/>
                  <a:pt x="102" y="14"/>
                </a:cubicBezTo>
                <a:cubicBezTo>
                  <a:pt x="102" y="14"/>
                  <a:pt x="102" y="14"/>
                  <a:pt x="102" y="14"/>
                </a:cubicBezTo>
                <a:cubicBezTo>
                  <a:pt x="102" y="13"/>
                  <a:pt x="102" y="13"/>
                  <a:pt x="102" y="13"/>
                </a:cubicBezTo>
                <a:cubicBezTo>
                  <a:pt x="102" y="12"/>
                  <a:pt x="102" y="12"/>
                  <a:pt x="102" y="12"/>
                </a:cubicBezTo>
                <a:cubicBezTo>
                  <a:pt x="102" y="11"/>
                  <a:pt x="102" y="11"/>
                  <a:pt x="102" y="11"/>
                </a:cubicBezTo>
                <a:cubicBezTo>
                  <a:pt x="102" y="10"/>
                  <a:pt x="102" y="10"/>
                  <a:pt x="102" y="10"/>
                </a:cubicBezTo>
                <a:cubicBezTo>
                  <a:pt x="102" y="9"/>
                  <a:pt x="102" y="9"/>
                  <a:pt x="102" y="9"/>
                </a:cubicBezTo>
                <a:cubicBezTo>
                  <a:pt x="101" y="8"/>
                  <a:pt x="101" y="8"/>
                  <a:pt x="101" y="8"/>
                </a:cubicBezTo>
                <a:cubicBezTo>
                  <a:pt x="100" y="7"/>
                  <a:pt x="100" y="7"/>
                  <a:pt x="100" y="7"/>
                </a:cubicBezTo>
                <a:cubicBezTo>
                  <a:pt x="100" y="7"/>
                  <a:pt x="100" y="7"/>
                  <a:pt x="100" y="7"/>
                </a:cubicBezTo>
                <a:cubicBezTo>
                  <a:pt x="99" y="6"/>
                  <a:pt x="99" y="6"/>
                  <a:pt x="99" y="6"/>
                </a:cubicBezTo>
                <a:cubicBezTo>
                  <a:pt x="98" y="6"/>
                  <a:pt x="98" y="6"/>
                  <a:pt x="98" y="6"/>
                </a:cubicBezTo>
                <a:cubicBezTo>
                  <a:pt x="97" y="5"/>
                  <a:pt x="97" y="5"/>
                  <a:pt x="97" y="5"/>
                </a:cubicBezTo>
                <a:cubicBezTo>
                  <a:pt x="97" y="5"/>
                  <a:pt x="97" y="5"/>
                  <a:pt x="97" y="5"/>
                </a:cubicBezTo>
                <a:cubicBezTo>
                  <a:pt x="97" y="4"/>
                  <a:pt x="97" y="4"/>
                  <a:pt x="97" y="4"/>
                </a:cubicBezTo>
                <a:cubicBezTo>
                  <a:pt x="96" y="4"/>
                  <a:pt x="96" y="4"/>
                  <a:pt x="96" y="4"/>
                </a:cubicBezTo>
                <a:cubicBezTo>
                  <a:pt x="96" y="4"/>
                  <a:pt x="96" y="4"/>
                  <a:pt x="96" y="4"/>
                </a:cubicBezTo>
                <a:cubicBezTo>
                  <a:pt x="95" y="4"/>
                  <a:pt x="95" y="4"/>
                  <a:pt x="95" y="4"/>
                </a:cubicBezTo>
                <a:cubicBezTo>
                  <a:pt x="94" y="4"/>
                  <a:pt x="94" y="4"/>
                  <a:pt x="94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1" y="4"/>
                  <a:pt x="91" y="4"/>
                  <a:pt x="91" y="4"/>
                </a:cubicBezTo>
                <a:cubicBezTo>
                  <a:pt x="90" y="4"/>
                  <a:pt x="90" y="4"/>
                  <a:pt x="90" y="4"/>
                </a:cubicBezTo>
                <a:cubicBezTo>
                  <a:pt x="89" y="4"/>
                  <a:pt x="89" y="4"/>
                  <a:pt x="89" y="4"/>
                </a:cubicBezTo>
                <a:cubicBezTo>
                  <a:pt x="89" y="4"/>
                  <a:pt x="89" y="4"/>
                  <a:pt x="89" y="4"/>
                </a:cubicBezTo>
                <a:cubicBezTo>
                  <a:pt x="87" y="5"/>
                  <a:pt x="87" y="5"/>
                  <a:pt x="87" y="5"/>
                </a:cubicBezTo>
                <a:cubicBezTo>
                  <a:pt x="86" y="6"/>
                  <a:pt x="86" y="6"/>
                  <a:pt x="86" y="6"/>
                </a:cubicBezTo>
                <a:cubicBezTo>
                  <a:pt x="86" y="6"/>
                  <a:pt x="86" y="5"/>
                  <a:pt x="85" y="6"/>
                </a:cubicBezTo>
                <a:cubicBezTo>
                  <a:pt x="85" y="7"/>
                  <a:pt x="84" y="7"/>
                  <a:pt x="84" y="7"/>
                </a:cubicBezTo>
                <a:cubicBezTo>
                  <a:pt x="83" y="7"/>
                  <a:pt x="83" y="7"/>
                  <a:pt x="83" y="7"/>
                </a:cubicBezTo>
                <a:cubicBezTo>
                  <a:pt x="82" y="8"/>
                  <a:pt x="82" y="8"/>
                  <a:pt x="82" y="8"/>
                </a:cubicBezTo>
                <a:cubicBezTo>
                  <a:pt x="81" y="8"/>
                  <a:pt x="81" y="8"/>
                  <a:pt x="81" y="8"/>
                </a:cubicBezTo>
                <a:cubicBezTo>
                  <a:pt x="81" y="8"/>
                  <a:pt x="81" y="8"/>
                  <a:pt x="81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78" y="8"/>
                  <a:pt x="78" y="8"/>
                  <a:pt x="78" y="8"/>
                </a:cubicBezTo>
                <a:cubicBezTo>
                  <a:pt x="78" y="8"/>
                  <a:pt x="78" y="8"/>
                  <a:pt x="78" y="8"/>
                </a:cubicBezTo>
                <a:cubicBezTo>
                  <a:pt x="78" y="7"/>
                  <a:pt x="78" y="7"/>
                  <a:pt x="78" y="7"/>
                </a:cubicBezTo>
                <a:cubicBezTo>
                  <a:pt x="77" y="7"/>
                  <a:pt x="77" y="7"/>
                  <a:pt x="77" y="7"/>
                </a:cubicBezTo>
                <a:cubicBezTo>
                  <a:pt x="77" y="7"/>
                  <a:pt x="77" y="7"/>
                  <a:pt x="77" y="7"/>
                </a:cubicBezTo>
                <a:cubicBezTo>
                  <a:pt x="76" y="7"/>
                  <a:pt x="76" y="7"/>
                  <a:pt x="76" y="7"/>
                </a:cubicBezTo>
                <a:cubicBezTo>
                  <a:pt x="75" y="7"/>
                  <a:pt x="75" y="7"/>
                  <a:pt x="75" y="7"/>
                </a:cubicBezTo>
                <a:cubicBezTo>
                  <a:pt x="74" y="8"/>
                  <a:pt x="74" y="8"/>
                  <a:pt x="74" y="8"/>
                </a:cubicBezTo>
                <a:cubicBezTo>
                  <a:pt x="73" y="8"/>
                  <a:pt x="73" y="8"/>
                  <a:pt x="73" y="8"/>
                </a:cubicBezTo>
                <a:cubicBezTo>
                  <a:pt x="73" y="8"/>
                  <a:pt x="73" y="8"/>
                  <a:pt x="73" y="8"/>
                </a:cubicBezTo>
                <a:cubicBezTo>
                  <a:pt x="72" y="8"/>
                  <a:pt x="72" y="8"/>
                  <a:pt x="72" y="8"/>
                </a:cubicBezTo>
                <a:cubicBezTo>
                  <a:pt x="71" y="8"/>
                  <a:pt x="71" y="8"/>
                  <a:pt x="71" y="8"/>
                </a:cubicBezTo>
                <a:cubicBezTo>
                  <a:pt x="70" y="8"/>
                  <a:pt x="70" y="8"/>
                  <a:pt x="70" y="8"/>
                </a:cubicBezTo>
                <a:cubicBezTo>
                  <a:pt x="69" y="8"/>
                  <a:pt x="69" y="8"/>
                  <a:pt x="69" y="8"/>
                </a:cubicBezTo>
                <a:cubicBezTo>
                  <a:pt x="69" y="8"/>
                  <a:pt x="69" y="8"/>
                  <a:pt x="69" y="8"/>
                </a:cubicBezTo>
                <a:cubicBezTo>
                  <a:pt x="69" y="8"/>
                  <a:pt x="69" y="8"/>
                  <a:pt x="69" y="8"/>
                </a:cubicBezTo>
                <a:cubicBezTo>
                  <a:pt x="67" y="7"/>
                  <a:pt x="67" y="7"/>
                  <a:pt x="67" y="7"/>
                </a:cubicBezTo>
                <a:cubicBezTo>
                  <a:pt x="67" y="7"/>
                  <a:pt x="67" y="7"/>
                  <a:pt x="67" y="7"/>
                </a:cubicBezTo>
                <a:cubicBezTo>
                  <a:pt x="66" y="7"/>
                  <a:pt x="66" y="7"/>
                  <a:pt x="66" y="7"/>
                </a:cubicBezTo>
                <a:cubicBezTo>
                  <a:pt x="65" y="7"/>
                  <a:pt x="65" y="7"/>
                  <a:pt x="65" y="7"/>
                </a:cubicBezTo>
                <a:cubicBezTo>
                  <a:pt x="65" y="7"/>
                  <a:pt x="65" y="7"/>
                  <a:pt x="65" y="7"/>
                </a:cubicBezTo>
                <a:cubicBezTo>
                  <a:pt x="65" y="7"/>
                  <a:pt x="66" y="7"/>
                  <a:pt x="65" y="7"/>
                </a:cubicBezTo>
                <a:cubicBezTo>
                  <a:pt x="64" y="7"/>
                  <a:pt x="63" y="7"/>
                  <a:pt x="63" y="7"/>
                </a:cubicBezTo>
                <a:cubicBezTo>
                  <a:pt x="63" y="6"/>
                  <a:pt x="63" y="6"/>
                  <a:pt x="63" y="6"/>
                </a:cubicBezTo>
                <a:cubicBezTo>
                  <a:pt x="62" y="6"/>
                  <a:pt x="62" y="6"/>
                  <a:pt x="62" y="6"/>
                </a:cubicBezTo>
                <a:cubicBezTo>
                  <a:pt x="61" y="5"/>
                  <a:pt x="61" y="5"/>
                  <a:pt x="61" y="5"/>
                </a:cubicBezTo>
                <a:cubicBezTo>
                  <a:pt x="61" y="5"/>
                  <a:pt x="61" y="5"/>
                  <a:pt x="61" y="5"/>
                </a:cubicBezTo>
                <a:cubicBezTo>
                  <a:pt x="60" y="5"/>
                  <a:pt x="60" y="5"/>
                  <a:pt x="60" y="5"/>
                </a:cubicBezTo>
                <a:cubicBezTo>
                  <a:pt x="60" y="6"/>
                  <a:pt x="60" y="6"/>
                  <a:pt x="60" y="6"/>
                </a:cubicBezTo>
                <a:cubicBezTo>
                  <a:pt x="59" y="6"/>
                  <a:pt x="59" y="6"/>
                  <a:pt x="59" y="6"/>
                </a:cubicBezTo>
                <a:cubicBezTo>
                  <a:pt x="59" y="5"/>
                  <a:pt x="59" y="5"/>
                  <a:pt x="59" y="5"/>
                </a:cubicBezTo>
                <a:cubicBezTo>
                  <a:pt x="58" y="5"/>
                  <a:pt x="58" y="5"/>
                  <a:pt x="58" y="5"/>
                </a:cubicBezTo>
                <a:cubicBezTo>
                  <a:pt x="57" y="4"/>
                  <a:pt x="57" y="4"/>
                  <a:pt x="57" y="4"/>
                </a:cubicBezTo>
                <a:cubicBezTo>
                  <a:pt x="56" y="3"/>
                  <a:pt x="56" y="3"/>
                  <a:pt x="56" y="3"/>
                </a:cubicBezTo>
                <a:cubicBezTo>
                  <a:pt x="56" y="3"/>
                  <a:pt x="56" y="3"/>
                  <a:pt x="56" y="3"/>
                </a:cubicBezTo>
                <a:cubicBezTo>
                  <a:pt x="55" y="3"/>
                  <a:pt x="55" y="3"/>
                  <a:pt x="55" y="3"/>
                </a:cubicBezTo>
                <a:cubicBezTo>
                  <a:pt x="54" y="3"/>
                  <a:pt x="54" y="3"/>
                  <a:pt x="54" y="3"/>
                </a:cubicBezTo>
                <a:cubicBezTo>
                  <a:pt x="53" y="3"/>
                  <a:pt x="53" y="3"/>
                  <a:pt x="53" y="3"/>
                </a:cubicBezTo>
                <a:cubicBezTo>
                  <a:pt x="52" y="3"/>
                  <a:pt x="52" y="3"/>
                  <a:pt x="52" y="3"/>
                </a:cubicBezTo>
                <a:cubicBezTo>
                  <a:pt x="52" y="2"/>
                  <a:pt x="52" y="2"/>
                  <a:pt x="52" y="2"/>
                </a:cubicBezTo>
                <a:cubicBezTo>
                  <a:pt x="52" y="2"/>
                  <a:pt x="52" y="2"/>
                  <a:pt x="52" y="2"/>
                </a:cubicBezTo>
                <a:cubicBezTo>
                  <a:pt x="51" y="1"/>
                  <a:pt x="51" y="1"/>
                  <a:pt x="51" y="1"/>
                </a:cubicBezTo>
                <a:cubicBezTo>
                  <a:pt x="51" y="1"/>
                  <a:pt x="51" y="1"/>
                  <a:pt x="51" y="1"/>
                </a:cubicBezTo>
                <a:cubicBezTo>
                  <a:pt x="51" y="1"/>
                  <a:pt x="51" y="1"/>
                  <a:pt x="51" y="1"/>
                </a:cubicBezTo>
                <a:cubicBezTo>
                  <a:pt x="50" y="1"/>
                  <a:pt x="50" y="1"/>
                  <a:pt x="50" y="1"/>
                </a:cubicBezTo>
                <a:cubicBezTo>
                  <a:pt x="49" y="1"/>
                  <a:pt x="49" y="1"/>
                  <a:pt x="49" y="1"/>
                </a:cubicBezTo>
                <a:cubicBezTo>
                  <a:pt x="48" y="1"/>
                  <a:pt x="48" y="1"/>
                  <a:pt x="48" y="1"/>
                </a:cubicBezTo>
                <a:cubicBezTo>
                  <a:pt x="47" y="1"/>
                  <a:pt x="47" y="1"/>
                  <a:pt x="47" y="1"/>
                </a:cubicBezTo>
                <a:cubicBezTo>
                  <a:pt x="45" y="1"/>
                  <a:pt x="45" y="1"/>
                  <a:pt x="45" y="1"/>
                </a:cubicBezTo>
                <a:cubicBezTo>
                  <a:pt x="44" y="1"/>
                  <a:pt x="44" y="1"/>
                  <a:pt x="44" y="1"/>
                </a:cubicBezTo>
                <a:cubicBezTo>
                  <a:pt x="43" y="1"/>
                  <a:pt x="43" y="1"/>
                  <a:pt x="43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1" y="1"/>
                  <a:pt x="41" y="1"/>
                  <a:pt x="41" y="1"/>
                </a:cubicBezTo>
                <a:cubicBezTo>
                  <a:pt x="41" y="1"/>
                  <a:pt x="41" y="0"/>
                  <a:pt x="40" y="1"/>
                </a:cubicBezTo>
                <a:cubicBezTo>
                  <a:pt x="39" y="2"/>
                  <a:pt x="39" y="1"/>
                  <a:pt x="39" y="2"/>
                </a:cubicBezTo>
                <a:cubicBezTo>
                  <a:pt x="39" y="2"/>
                  <a:pt x="38" y="2"/>
                  <a:pt x="38" y="2"/>
                </a:cubicBezTo>
                <a:cubicBezTo>
                  <a:pt x="38" y="2"/>
                  <a:pt x="38" y="2"/>
                  <a:pt x="38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3"/>
                  <a:pt x="35" y="3"/>
                  <a:pt x="35" y="3"/>
                </a:cubicBezTo>
                <a:cubicBezTo>
                  <a:pt x="35" y="3"/>
                  <a:pt x="35" y="3"/>
                  <a:pt x="35" y="3"/>
                </a:cubicBezTo>
                <a:cubicBezTo>
                  <a:pt x="34" y="4"/>
                  <a:pt x="34" y="4"/>
                  <a:pt x="34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4"/>
                  <a:pt x="33" y="4"/>
                  <a:pt x="33" y="4"/>
                </a:cubicBezTo>
                <a:cubicBezTo>
                  <a:pt x="32" y="5"/>
                  <a:pt x="32" y="5"/>
                  <a:pt x="32" y="5"/>
                </a:cubicBezTo>
                <a:cubicBezTo>
                  <a:pt x="30" y="6"/>
                  <a:pt x="30" y="6"/>
                  <a:pt x="30" y="6"/>
                </a:cubicBezTo>
                <a:cubicBezTo>
                  <a:pt x="30" y="6"/>
                  <a:pt x="30" y="6"/>
                  <a:pt x="30" y="6"/>
                </a:cubicBezTo>
                <a:cubicBezTo>
                  <a:pt x="30" y="7"/>
                  <a:pt x="30" y="7"/>
                  <a:pt x="30" y="7"/>
                </a:cubicBezTo>
                <a:cubicBezTo>
                  <a:pt x="30" y="7"/>
                  <a:pt x="30" y="7"/>
                  <a:pt x="30" y="7"/>
                </a:cubicBezTo>
                <a:cubicBezTo>
                  <a:pt x="29" y="7"/>
                  <a:pt x="29" y="7"/>
                  <a:pt x="29" y="7"/>
                </a:cubicBezTo>
                <a:cubicBezTo>
                  <a:pt x="28" y="7"/>
                  <a:pt x="28" y="7"/>
                  <a:pt x="28" y="7"/>
                </a:cubicBezTo>
                <a:cubicBezTo>
                  <a:pt x="27" y="7"/>
                  <a:pt x="27" y="7"/>
                  <a:pt x="27" y="7"/>
                </a:cubicBezTo>
                <a:cubicBezTo>
                  <a:pt x="26" y="7"/>
                  <a:pt x="26" y="7"/>
                  <a:pt x="26" y="7"/>
                </a:cubicBezTo>
                <a:cubicBezTo>
                  <a:pt x="25" y="7"/>
                  <a:pt x="25" y="7"/>
                  <a:pt x="25" y="7"/>
                </a:cubicBezTo>
                <a:cubicBezTo>
                  <a:pt x="24" y="6"/>
                  <a:pt x="24" y="6"/>
                  <a:pt x="24" y="6"/>
                </a:cubicBezTo>
                <a:cubicBezTo>
                  <a:pt x="23" y="6"/>
                  <a:pt x="23" y="6"/>
                  <a:pt x="23" y="6"/>
                </a:cubicBezTo>
                <a:cubicBezTo>
                  <a:pt x="23" y="6"/>
                  <a:pt x="23" y="6"/>
                  <a:pt x="23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lnTo>
                  <a:pt x="18" y="7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52" name="Freeform 178">
            <a:extLst>
              <a:ext uri="{FF2B5EF4-FFF2-40B4-BE49-F238E27FC236}">
                <a16:creationId xmlns:a16="http://schemas.microsoft.com/office/drawing/2014/main" id="{25CBAA78-C874-4BAF-AE2D-026ADA4463EA}"/>
              </a:ext>
            </a:extLst>
          </p:cNvPr>
          <p:cNvSpPr>
            <a:spLocks/>
          </p:cNvSpPr>
          <p:nvPr userDrawn="1"/>
        </p:nvSpPr>
        <p:spPr bwMode="auto">
          <a:xfrm>
            <a:off x="4995863" y="3419476"/>
            <a:ext cx="14288" cy="28575"/>
          </a:xfrm>
          <a:custGeom>
            <a:avLst/>
            <a:gdLst>
              <a:gd name="T0" fmla="*/ 0 w 3"/>
              <a:gd name="T1" fmla="*/ 2 h 4"/>
              <a:gd name="T2" fmla="*/ 0 w 3"/>
              <a:gd name="T3" fmla="*/ 1 h 4"/>
              <a:gd name="T4" fmla="*/ 1 w 3"/>
              <a:gd name="T5" fmla="*/ 1 h 4"/>
              <a:gd name="T6" fmla="*/ 1 w 3"/>
              <a:gd name="T7" fmla="*/ 0 h 4"/>
              <a:gd name="T8" fmla="*/ 2 w 3"/>
              <a:gd name="T9" fmla="*/ 0 h 4"/>
              <a:gd name="T10" fmla="*/ 3 w 3"/>
              <a:gd name="T11" fmla="*/ 0 h 4"/>
              <a:gd name="T12" fmla="*/ 3 w 3"/>
              <a:gd name="T13" fmla="*/ 0 h 4"/>
              <a:gd name="T14" fmla="*/ 3 w 3"/>
              <a:gd name="T15" fmla="*/ 1 h 4"/>
              <a:gd name="T16" fmla="*/ 3 w 3"/>
              <a:gd name="T17" fmla="*/ 1 h 4"/>
              <a:gd name="T18" fmla="*/ 3 w 3"/>
              <a:gd name="T19" fmla="*/ 2 h 4"/>
              <a:gd name="T20" fmla="*/ 2 w 3"/>
              <a:gd name="T21" fmla="*/ 2 h 4"/>
              <a:gd name="T22" fmla="*/ 2 w 3"/>
              <a:gd name="T23" fmla="*/ 3 h 4"/>
              <a:gd name="T24" fmla="*/ 2 w 3"/>
              <a:gd name="T25" fmla="*/ 3 h 4"/>
              <a:gd name="T26" fmla="*/ 1 w 3"/>
              <a:gd name="T27" fmla="*/ 4 h 4"/>
              <a:gd name="T28" fmla="*/ 1 w 3"/>
              <a:gd name="T29" fmla="*/ 4 h 4"/>
              <a:gd name="T30" fmla="*/ 1 w 3"/>
              <a:gd name="T31" fmla="*/ 4 h 4"/>
              <a:gd name="T32" fmla="*/ 1 w 3"/>
              <a:gd name="T33" fmla="*/ 4 h 4"/>
              <a:gd name="T34" fmla="*/ 1 w 3"/>
              <a:gd name="T35" fmla="*/ 3 h 4"/>
              <a:gd name="T36" fmla="*/ 0 w 3"/>
              <a:gd name="T37" fmla="*/ 3 h 4"/>
              <a:gd name="T38" fmla="*/ 0 w 3"/>
              <a:gd name="T39" fmla="*/ 2 h 4"/>
              <a:gd name="T40" fmla="*/ 0 w 3"/>
              <a:gd name="T41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" h="4">
                <a:moveTo>
                  <a:pt x="0" y="2"/>
                </a:move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53" name="Freeform 179">
            <a:extLst>
              <a:ext uri="{FF2B5EF4-FFF2-40B4-BE49-F238E27FC236}">
                <a16:creationId xmlns:a16="http://schemas.microsoft.com/office/drawing/2014/main" id="{C7693D32-1ADB-4A0D-B87F-D7B9757CBEC5}"/>
              </a:ext>
            </a:extLst>
          </p:cNvPr>
          <p:cNvSpPr>
            <a:spLocks/>
          </p:cNvSpPr>
          <p:nvPr userDrawn="1"/>
        </p:nvSpPr>
        <p:spPr bwMode="auto">
          <a:xfrm>
            <a:off x="4879182" y="3200400"/>
            <a:ext cx="85725" cy="77788"/>
          </a:xfrm>
          <a:custGeom>
            <a:avLst/>
            <a:gdLst>
              <a:gd name="T0" fmla="*/ 10 w 17"/>
              <a:gd name="T1" fmla="*/ 1 h 11"/>
              <a:gd name="T2" fmla="*/ 8 w 17"/>
              <a:gd name="T3" fmla="*/ 1 h 11"/>
              <a:gd name="T4" fmla="*/ 7 w 17"/>
              <a:gd name="T5" fmla="*/ 1 h 11"/>
              <a:gd name="T6" fmla="*/ 5 w 17"/>
              <a:gd name="T7" fmla="*/ 0 h 11"/>
              <a:gd name="T8" fmla="*/ 3 w 17"/>
              <a:gd name="T9" fmla="*/ 1 h 11"/>
              <a:gd name="T10" fmla="*/ 1 w 17"/>
              <a:gd name="T11" fmla="*/ 2 h 11"/>
              <a:gd name="T12" fmla="*/ 3 w 17"/>
              <a:gd name="T13" fmla="*/ 5 h 11"/>
              <a:gd name="T14" fmla="*/ 1 w 17"/>
              <a:gd name="T15" fmla="*/ 6 h 11"/>
              <a:gd name="T16" fmla="*/ 1 w 17"/>
              <a:gd name="T17" fmla="*/ 8 h 11"/>
              <a:gd name="T18" fmla="*/ 0 w 17"/>
              <a:gd name="T19" fmla="*/ 10 h 11"/>
              <a:gd name="T20" fmla="*/ 1 w 17"/>
              <a:gd name="T21" fmla="*/ 11 h 11"/>
              <a:gd name="T22" fmla="*/ 2 w 17"/>
              <a:gd name="T23" fmla="*/ 11 h 11"/>
              <a:gd name="T24" fmla="*/ 3 w 17"/>
              <a:gd name="T25" fmla="*/ 11 h 11"/>
              <a:gd name="T26" fmla="*/ 4 w 17"/>
              <a:gd name="T27" fmla="*/ 11 h 11"/>
              <a:gd name="T28" fmla="*/ 5 w 17"/>
              <a:gd name="T29" fmla="*/ 10 h 11"/>
              <a:gd name="T30" fmla="*/ 6 w 17"/>
              <a:gd name="T31" fmla="*/ 10 h 11"/>
              <a:gd name="T32" fmla="*/ 7 w 17"/>
              <a:gd name="T33" fmla="*/ 9 h 11"/>
              <a:gd name="T34" fmla="*/ 8 w 17"/>
              <a:gd name="T35" fmla="*/ 9 h 11"/>
              <a:gd name="T36" fmla="*/ 8 w 17"/>
              <a:gd name="T37" fmla="*/ 8 h 11"/>
              <a:gd name="T38" fmla="*/ 9 w 17"/>
              <a:gd name="T39" fmla="*/ 8 h 11"/>
              <a:gd name="T40" fmla="*/ 10 w 17"/>
              <a:gd name="T41" fmla="*/ 8 h 11"/>
              <a:gd name="T42" fmla="*/ 11 w 17"/>
              <a:gd name="T43" fmla="*/ 8 h 11"/>
              <a:gd name="T44" fmla="*/ 12 w 17"/>
              <a:gd name="T45" fmla="*/ 8 h 11"/>
              <a:gd name="T46" fmla="*/ 14 w 17"/>
              <a:gd name="T47" fmla="*/ 8 h 11"/>
              <a:gd name="T48" fmla="*/ 15 w 17"/>
              <a:gd name="T49" fmla="*/ 8 h 11"/>
              <a:gd name="T50" fmla="*/ 16 w 17"/>
              <a:gd name="T51" fmla="*/ 7 h 11"/>
              <a:gd name="T52" fmla="*/ 17 w 17"/>
              <a:gd name="T53" fmla="*/ 7 h 11"/>
              <a:gd name="T54" fmla="*/ 16 w 17"/>
              <a:gd name="T55" fmla="*/ 6 h 11"/>
              <a:gd name="T56" fmla="*/ 14 w 17"/>
              <a:gd name="T57" fmla="*/ 5 h 11"/>
              <a:gd name="T58" fmla="*/ 13 w 17"/>
              <a:gd name="T59" fmla="*/ 5 h 11"/>
              <a:gd name="T60" fmla="*/ 12 w 17"/>
              <a:gd name="T61" fmla="*/ 4 h 11"/>
              <a:gd name="T62" fmla="*/ 12 w 17"/>
              <a:gd name="T63" fmla="*/ 3 h 11"/>
              <a:gd name="T64" fmla="*/ 11 w 17"/>
              <a:gd name="T65" fmla="*/ 3 h 11"/>
              <a:gd name="T66" fmla="*/ 10 w 17"/>
              <a:gd name="T67" fmla="*/ 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" h="11">
                <a:moveTo>
                  <a:pt x="10" y="1"/>
                </a:moveTo>
                <a:cubicBezTo>
                  <a:pt x="10" y="1"/>
                  <a:pt x="10" y="1"/>
                  <a:pt x="10" y="1"/>
                </a:cubicBezTo>
                <a:cubicBezTo>
                  <a:pt x="9" y="1"/>
                  <a:pt x="9" y="1"/>
                  <a:pt x="9" y="1"/>
                </a:cubicBezTo>
                <a:cubicBezTo>
                  <a:pt x="8" y="1"/>
                  <a:pt x="8" y="1"/>
                  <a:pt x="8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3"/>
                  <a:pt x="2" y="3"/>
                  <a:pt x="2" y="3"/>
                </a:cubicBezTo>
                <a:cubicBezTo>
                  <a:pt x="3" y="5"/>
                  <a:pt x="3" y="5"/>
                  <a:pt x="3" y="5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7"/>
                  <a:pt x="1" y="7"/>
                  <a:pt x="1" y="7"/>
                </a:cubicBezTo>
                <a:cubicBezTo>
                  <a:pt x="1" y="8"/>
                  <a:pt x="1" y="8"/>
                  <a:pt x="1" y="8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7" y="10"/>
                  <a:pt x="7" y="9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3" y="7"/>
                  <a:pt x="13" y="7"/>
                  <a:pt x="13" y="7"/>
                </a:cubicBez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4" y="5"/>
                  <a:pt x="14" y="5"/>
                  <a:pt x="14" y="5"/>
                </a:cubicBezTo>
                <a:cubicBezTo>
                  <a:pt x="14" y="5"/>
                  <a:pt x="14" y="5"/>
                  <a:pt x="14" y="5"/>
                </a:cubicBezTo>
                <a:cubicBezTo>
                  <a:pt x="14" y="5"/>
                  <a:pt x="13" y="5"/>
                  <a:pt x="13" y="5"/>
                </a:cubicBezTo>
                <a:cubicBezTo>
                  <a:pt x="13" y="4"/>
                  <a:pt x="13" y="4"/>
                  <a:pt x="13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3"/>
                  <a:pt x="12" y="3"/>
                  <a:pt x="12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2"/>
                  <a:pt x="11" y="2"/>
                  <a:pt x="11" y="2"/>
                </a:cubicBezTo>
                <a:lnTo>
                  <a:pt x="10" y="1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54" name="Freeform 180">
            <a:extLst>
              <a:ext uri="{FF2B5EF4-FFF2-40B4-BE49-F238E27FC236}">
                <a16:creationId xmlns:a16="http://schemas.microsoft.com/office/drawing/2014/main" id="{600215D2-B5C9-406D-98F5-2E96F65F2743}"/>
              </a:ext>
            </a:extLst>
          </p:cNvPr>
          <p:cNvSpPr>
            <a:spLocks/>
          </p:cNvSpPr>
          <p:nvPr userDrawn="1"/>
        </p:nvSpPr>
        <p:spPr bwMode="auto">
          <a:xfrm>
            <a:off x="5056585" y="3511551"/>
            <a:ext cx="60722" cy="41275"/>
          </a:xfrm>
          <a:custGeom>
            <a:avLst/>
            <a:gdLst>
              <a:gd name="T0" fmla="*/ 5 w 12"/>
              <a:gd name="T1" fmla="*/ 6 h 6"/>
              <a:gd name="T2" fmla="*/ 6 w 12"/>
              <a:gd name="T3" fmla="*/ 6 h 6"/>
              <a:gd name="T4" fmla="*/ 6 w 12"/>
              <a:gd name="T5" fmla="*/ 6 h 6"/>
              <a:gd name="T6" fmla="*/ 7 w 12"/>
              <a:gd name="T7" fmla="*/ 6 h 6"/>
              <a:gd name="T8" fmla="*/ 8 w 12"/>
              <a:gd name="T9" fmla="*/ 5 h 6"/>
              <a:gd name="T10" fmla="*/ 8 w 12"/>
              <a:gd name="T11" fmla="*/ 5 h 6"/>
              <a:gd name="T12" fmla="*/ 9 w 12"/>
              <a:gd name="T13" fmla="*/ 4 h 6"/>
              <a:gd name="T14" fmla="*/ 9 w 12"/>
              <a:gd name="T15" fmla="*/ 4 h 6"/>
              <a:gd name="T16" fmla="*/ 10 w 12"/>
              <a:gd name="T17" fmla="*/ 4 h 6"/>
              <a:gd name="T18" fmla="*/ 10 w 12"/>
              <a:gd name="T19" fmla="*/ 4 h 6"/>
              <a:gd name="T20" fmla="*/ 10 w 12"/>
              <a:gd name="T21" fmla="*/ 4 h 6"/>
              <a:gd name="T22" fmla="*/ 10 w 12"/>
              <a:gd name="T23" fmla="*/ 4 h 6"/>
              <a:gd name="T24" fmla="*/ 10 w 12"/>
              <a:gd name="T25" fmla="*/ 3 h 6"/>
              <a:gd name="T26" fmla="*/ 10 w 12"/>
              <a:gd name="T27" fmla="*/ 3 h 6"/>
              <a:gd name="T28" fmla="*/ 10 w 12"/>
              <a:gd name="T29" fmla="*/ 2 h 6"/>
              <a:gd name="T30" fmla="*/ 11 w 12"/>
              <a:gd name="T31" fmla="*/ 2 h 6"/>
              <a:gd name="T32" fmla="*/ 11 w 12"/>
              <a:gd name="T33" fmla="*/ 2 h 6"/>
              <a:gd name="T34" fmla="*/ 11 w 12"/>
              <a:gd name="T35" fmla="*/ 1 h 6"/>
              <a:gd name="T36" fmla="*/ 12 w 12"/>
              <a:gd name="T37" fmla="*/ 1 h 6"/>
              <a:gd name="T38" fmla="*/ 12 w 12"/>
              <a:gd name="T39" fmla="*/ 1 h 6"/>
              <a:gd name="T40" fmla="*/ 12 w 12"/>
              <a:gd name="T41" fmla="*/ 1 h 6"/>
              <a:gd name="T42" fmla="*/ 12 w 12"/>
              <a:gd name="T43" fmla="*/ 0 h 6"/>
              <a:gd name="T44" fmla="*/ 12 w 12"/>
              <a:gd name="T45" fmla="*/ 0 h 6"/>
              <a:gd name="T46" fmla="*/ 11 w 12"/>
              <a:gd name="T47" fmla="*/ 0 h 6"/>
              <a:gd name="T48" fmla="*/ 11 w 12"/>
              <a:gd name="T49" fmla="*/ 1 h 6"/>
              <a:gd name="T50" fmla="*/ 10 w 12"/>
              <a:gd name="T51" fmla="*/ 1 h 6"/>
              <a:gd name="T52" fmla="*/ 9 w 12"/>
              <a:gd name="T53" fmla="*/ 1 h 6"/>
              <a:gd name="T54" fmla="*/ 9 w 12"/>
              <a:gd name="T55" fmla="*/ 1 h 6"/>
              <a:gd name="T56" fmla="*/ 8 w 12"/>
              <a:gd name="T57" fmla="*/ 2 h 6"/>
              <a:gd name="T58" fmla="*/ 7 w 12"/>
              <a:gd name="T59" fmla="*/ 2 h 6"/>
              <a:gd name="T60" fmla="*/ 6 w 12"/>
              <a:gd name="T61" fmla="*/ 2 h 6"/>
              <a:gd name="T62" fmla="*/ 6 w 12"/>
              <a:gd name="T63" fmla="*/ 2 h 6"/>
              <a:gd name="T64" fmla="*/ 5 w 12"/>
              <a:gd name="T65" fmla="*/ 2 h 6"/>
              <a:gd name="T66" fmla="*/ 4 w 12"/>
              <a:gd name="T67" fmla="*/ 2 h 6"/>
              <a:gd name="T68" fmla="*/ 4 w 12"/>
              <a:gd name="T69" fmla="*/ 3 h 6"/>
              <a:gd name="T70" fmla="*/ 3 w 12"/>
              <a:gd name="T71" fmla="*/ 3 h 6"/>
              <a:gd name="T72" fmla="*/ 2 w 12"/>
              <a:gd name="T73" fmla="*/ 3 h 6"/>
              <a:gd name="T74" fmla="*/ 2 w 12"/>
              <a:gd name="T75" fmla="*/ 4 h 6"/>
              <a:gd name="T76" fmla="*/ 1 w 12"/>
              <a:gd name="T77" fmla="*/ 4 h 6"/>
              <a:gd name="T78" fmla="*/ 1 w 12"/>
              <a:gd name="T79" fmla="*/ 4 h 6"/>
              <a:gd name="T80" fmla="*/ 1 w 12"/>
              <a:gd name="T81" fmla="*/ 5 h 6"/>
              <a:gd name="T82" fmla="*/ 1 w 12"/>
              <a:gd name="T83" fmla="*/ 5 h 6"/>
              <a:gd name="T84" fmla="*/ 1 w 12"/>
              <a:gd name="T85" fmla="*/ 6 h 6"/>
              <a:gd name="T86" fmla="*/ 2 w 12"/>
              <a:gd name="T87" fmla="*/ 6 h 6"/>
              <a:gd name="T88" fmla="*/ 2 w 12"/>
              <a:gd name="T89" fmla="*/ 6 h 6"/>
              <a:gd name="T90" fmla="*/ 3 w 12"/>
              <a:gd name="T91" fmla="*/ 6 h 6"/>
              <a:gd name="T92" fmla="*/ 4 w 12"/>
              <a:gd name="T93" fmla="*/ 6 h 6"/>
              <a:gd name="T94" fmla="*/ 5 w 12"/>
              <a:gd name="T95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" h="6">
                <a:moveTo>
                  <a:pt x="5" y="6"/>
                </a:move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7" y="6"/>
                  <a:pt x="7" y="6"/>
                  <a:pt x="7" y="6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2"/>
                  <a:pt x="10" y="2"/>
                  <a:pt x="10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1"/>
                  <a:pt x="11" y="1"/>
                  <a:pt x="11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1"/>
                  <a:pt x="11" y="1"/>
                  <a:pt x="11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1"/>
                  <a:pt x="9" y="1"/>
                  <a:pt x="9" y="1"/>
                </a:cubicBezTo>
                <a:cubicBezTo>
                  <a:pt x="9" y="1"/>
                  <a:pt x="9" y="1"/>
                  <a:pt x="9" y="1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5" y="2"/>
                  <a:pt x="5" y="2"/>
                  <a:pt x="5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3"/>
                  <a:pt x="4" y="3"/>
                  <a:pt x="4" y="3"/>
                </a:cubicBezTo>
                <a:cubicBezTo>
                  <a:pt x="3" y="3"/>
                  <a:pt x="3" y="3"/>
                  <a:pt x="3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0" y="4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6"/>
                  <a:pt x="1" y="6"/>
                  <a:pt x="1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6"/>
                  <a:pt x="3" y="6"/>
                </a:cubicBezTo>
                <a:cubicBezTo>
                  <a:pt x="4" y="6"/>
                  <a:pt x="4" y="6"/>
                  <a:pt x="4" y="6"/>
                </a:cubicBezTo>
                <a:lnTo>
                  <a:pt x="5" y="6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55" name="Freeform 181">
            <a:extLst>
              <a:ext uri="{FF2B5EF4-FFF2-40B4-BE49-F238E27FC236}">
                <a16:creationId xmlns:a16="http://schemas.microsoft.com/office/drawing/2014/main" id="{ACFD4B95-31E8-4DB4-88D5-ED41E1533919}"/>
              </a:ext>
            </a:extLst>
          </p:cNvPr>
          <p:cNvSpPr>
            <a:spLocks/>
          </p:cNvSpPr>
          <p:nvPr userDrawn="1"/>
        </p:nvSpPr>
        <p:spPr bwMode="auto">
          <a:xfrm>
            <a:off x="4498182" y="2544764"/>
            <a:ext cx="15479" cy="22225"/>
          </a:xfrm>
          <a:custGeom>
            <a:avLst/>
            <a:gdLst>
              <a:gd name="T0" fmla="*/ 0 w 13"/>
              <a:gd name="T1" fmla="*/ 9 h 14"/>
              <a:gd name="T2" fmla="*/ 0 w 13"/>
              <a:gd name="T3" fmla="*/ 9 h 14"/>
              <a:gd name="T4" fmla="*/ 0 w 13"/>
              <a:gd name="T5" fmla="*/ 5 h 14"/>
              <a:gd name="T6" fmla="*/ 4 w 13"/>
              <a:gd name="T7" fmla="*/ 5 h 14"/>
              <a:gd name="T8" fmla="*/ 4 w 13"/>
              <a:gd name="T9" fmla="*/ 0 h 14"/>
              <a:gd name="T10" fmla="*/ 9 w 13"/>
              <a:gd name="T11" fmla="*/ 0 h 14"/>
              <a:gd name="T12" fmla="*/ 9 w 13"/>
              <a:gd name="T13" fmla="*/ 0 h 14"/>
              <a:gd name="T14" fmla="*/ 13 w 13"/>
              <a:gd name="T15" fmla="*/ 5 h 14"/>
              <a:gd name="T16" fmla="*/ 13 w 13"/>
              <a:gd name="T17" fmla="*/ 5 h 14"/>
              <a:gd name="T18" fmla="*/ 13 w 13"/>
              <a:gd name="T19" fmla="*/ 9 h 14"/>
              <a:gd name="T20" fmla="*/ 13 w 13"/>
              <a:gd name="T21" fmla="*/ 9 h 14"/>
              <a:gd name="T22" fmla="*/ 9 w 13"/>
              <a:gd name="T23" fmla="*/ 9 h 14"/>
              <a:gd name="T24" fmla="*/ 9 w 13"/>
              <a:gd name="T25" fmla="*/ 14 h 14"/>
              <a:gd name="T26" fmla="*/ 4 w 13"/>
              <a:gd name="T27" fmla="*/ 9 h 14"/>
              <a:gd name="T28" fmla="*/ 4 w 13"/>
              <a:gd name="T29" fmla="*/ 9 h 14"/>
              <a:gd name="T30" fmla="*/ 0 w 13"/>
              <a:gd name="T31" fmla="*/ 14 h 14"/>
              <a:gd name="T32" fmla="*/ 0 w 13"/>
              <a:gd name="T33" fmla="*/ 9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" h="14">
                <a:moveTo>
                  <a:pt x="0" y="9"/>
                </a:moveTo>
                <a:lnTo>
                  <a:pt x="0" y="9"/>
                </a:lnTo>
                <a:lnTo>
                  <a:pt x="0" y="5"/>
                </a:lnTo>
                <a:lnTo>
                  <a:pt x="4" y="5"/>
                </a:lnTo>
                <a:lnTo>
                  <a:pt x="4" y="0"/>
                </a:lnTo>
                <a:lnTo>
                  <a:pt x="9" y="0"/>
                </a:lnTo>
                <a:lnTo>
                  <a:pt x="9" y="0"/>
                </a:lnTo>
                <a:lnTo>
                  <a:pt x="13" y="5"/>
                </a:lnTo>
                <a:lnTo>
                  <a:pt x="13" y="5"/>
                </a:lnTo>
                <a:lnTo>
                  <a:pt x="13" y="9"/>
                </a:lnTo>
                <a:lnTo>
                  <a:pt x="13" y="9"/>
                </a:lnTo>
                <a:lnTo>
                  <a:pt x="9" y="9"/>
                </a:lnTo>
                <a:lnTo>
                  <a:pt x="9" y="14"/>
                </a:lnTo>
                <a:lnTo>
                  <a:pt x="4" y="9"/>
                </a:lnTo>
                <a:lnTo>
                  <a:pt x="4" y="9"/>
                </a:lnTo>
                <a:lnTo>
                  <a:pt x="0" y="14"/>
                </a:lnTo>
                <a:lnTo>
                  <a:pt x="0" y="9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56" name="Freeform 182">
            <a:extLst>
              <a:ext uri="{FF2B5EF4-FFF2-40B4-BE49-F238E27FC236}">
                <a16:creationId xmlns:a16="http://schemas.microsoft.com/office/drawing/2014/main" id="{8006F0DC-5B7B-42A6-8F3B-824687989D97}"/>
              </a:ext>
            </a:extLst>
          </p:cNvPr>
          <p:cNvSpPr>
            <a:spLocks/>
          </p:cNvSpPr>
          <p:nvPr userDrawn="1"/>
        </p:nvSpPr>
        <p:spPr bwMode="auto">
          <a:xfrm>
            <a:off x="4437460" y="1628776"/>
            <a:ext cx="379810" cy="874713"/>
          </a:xfrm>
          <a:custGeom>
            <a:avLst/>
            <a:gdLst>
              <a:gd name="T0" fmla="*/ 26 w 75"/>
              <a:gd name="T1" fmla="*/ 25 h 124"/>
              <a:gd name="T2" fmla="*/ 30 w 75"/>
              <a:gd name="T3" fmla="*/ 17 h 124"/>
              <a:gd name="T4" fmla="*/ 35 w 75"/>
              <a:gd name="T5" fmla="*/ 10 h 124"/>
              <a:gd name="T6" fmla="*/ 40 w 75"/>
              <a:gd name="T7" fmla="*/ 8 h 124"/>
              <a:gd name="T8" fmla="*/ 46 w 75"/>
              <a:gd name="T9" fmla="*/ 6 h 124"/>
              <a:gd name="T10" fmla="*/ 52 w 75"/>
              <a:gd name="T11" fmla="*/ 6 h 124"/>
              <a:gd name="T12" fmla="*/ 52 w 75"/>
              <a:gd name="T13" fmla="*/ 0 h 124"/>
              <a:gd name="T14" fmla="*/ 58 w 75"/>
              <a:gd name="T15" fmla="*/ 2 h 124"/>
              <a:gd name="T16" fmla="*/ 65 w 75"/>
              <a:gd name="T17" fmla="*/ 6 h 124"/>
              <a:gd name="T18" fmla="*/ 70 w 75"/>
              <a:gd name="T19" fmla="*/ 9 h 124"/>
              <a:gd name="T20" fmla="*/ 71 w 75"/>
              <a:gd name="T21" fmla="*/ 14 h 124"/>
              <a:gd name="T22" fmla="*/ 73 w 75"/>
              <a:gd name="T23" fmla="*/ 18 h 124"/>
              <a:gd name="T24" fmla="*/ 74 w 75"/>
              <a:gd name="T25" fmla="*/ 22 h 124"/>
              <a:gd name="T26" fmla="*/ 72 w 75"/>
              <a:gd name="T27" fmla="*/ 28 h 124"/>
              <a:gd name="T28" fmla="*/ 75 w 75"/>
              <a:gd name="T29" fmla="*/ 32 h 124"/>
              <a:gd name="T30" fmla="*/ 68 w 75"/>
              <a:gd name="T31" fmla="*/ 32 h 124"/>
              <a:gd name="T32" fmla="*/ 65 w 75"/>
              <a:gd name="T33" fmla="*/ 34 h 124"/>
              <a:gd name="T34" fmla="*/ 61 w 75"/>
              <a:gd name="T35" fmla="*/ 36 h 124"/>
              <a:gd name="T36" fmla="*/ 59 w 75"/>
              <a:gd name="T37" fmla="*/ 41 h 124"/>
              <a:gd name="T38" fmla="*/ 60 w 75"/>
              <a:gd name="T39" fmla="*/ 45 h 124"/>
              <a:gd name="T40" fmla="*/ 57 w 75"/>
              <a:gd name="T41" fmla="*/ 49 h 124"/>
              <a:gd name="T42" fmla="*/ 54 w 75"/>
              <a:gd name="T43" fmla="*/ 51 h 124"/>
              <a:gd name="T44" fmla="*/ 49 w 75"/>
              <a:gd name="T45" fmla="*/ 54 h 124"/>
              <a:gd name="T46" fmla="*/ 44 w 75"/>
              <a:gd name="T47" fmla="*/ 57 h 124"/>
              <a:gd name="T48" fmla="*/ 39 w 75"/>
              <a:gd name="T49" fmla="*/ 59 h 124"/>
              <a:gd name="T50" fmla="*/ 38 w 75"/>
              <a:gd name="T51" fmla="*/ 63 h 124"/>
              <a:gd name="T52" fmla="*/ 37 w 75"/>
              <a:gd name="T53" fmla="*/ 65 h 124"/>
              <a:gd name="T54" fmla="*/ 35 w 75"/>
              <a:gd name="T55" fmla="*/ 70 h 124"/>
              <a:gd name="T56" fmla="*/ 35 w 75"/>
              <a:gd name="T57" fmla="*/ 76 h 124"/>
              <a:gd name="T58" fmla="*/ 37 w 75"/>
              <a:gd name="T59" fmla="*/ 79 h 124"/>
              <a:gd name="T60" fmla="*/ 42 w 75"/>
              <a:gd name="T61" fmla="*/ 82 h 124"/>
              <a:gd name="T62" fmla="*/ 45 w 75"/>
              <a:gd name="T63" fmla="*/ 87 h 124"/>
              <a:gd name="T64" fmla="*/ 42 w 75"/>
              <a:gd name="T65" fmla="*/ 90 h 124"/>
              <a:gd name="T66" fmla="*/ 41 w 75"/>
              <a:gd name="T67" fmla="*/ 91 h 124"/>
              <a:gd name="T68" fmla="*/ 38 w 75"/>
              <a:gd name="T69" fmla="*/ 95 h 124"/>
              <a:gd name="T70" fmla="*/ 37 w 75"/>
              <a:gd name="T71" fmla="*/ 96 h 124"/>
              <a:gd name="T72" fmla="*/ 32 w 75"/>
              <a:gd name="T73" fmla="*/ 97 h 124"/>
              <a:gd name="T74" fmla="*/ 32 w 75"/>
              <a:gd name="T75" fmla="*/ 101 h 124"/>
              <a:gd name="T76" fmla="*/ 32 w 75"/>
              <a:gd name="T77" fmla="*/ 105 h 124"/>
              <a:gd name="T78" fmla="*/ 31 w 75"/>
              <a:gd name="T79" fmla="*/ 110 h 124"/>
              <a:gd name="T80" fmla="*/ 29 w 75"/>
              <a:gd name="T81" fmla="*/ 114 h 124"/>
              <a:gd name="T82" fmla="*/ 26 w 75"/>
              <a:gd name="T83" fmla="*/ 117 h 124"/>
              <a:gd name="T84" fmla="*/ 21 w 75"/>
              <a:gd name="T85" fmla="*/ 118 h 124"/>
              <a:gd name="T86" fmla="*/ 18 w 75"/>
              <a:gd name="T87" fmla="*/ 120 h 124"/>
              <a:gd name="T88" fmla="*/ 17 w 75"/>
              <a:gd name="T89" fmla="*/ 123 h 124"/>
              <a:gd name="T90" fmla="*/ 12 w 75"/>
              <a:gd name="T91" fmla="*/ 124 h 124"/>
              <a:gd name="T92" fmla="*/ 9 w 75"/>
              <a:gd name="T93" fmla="*/ 119 h 124"/>
              <a:gd name="T94" fmla="*/ 10 w 75"/>
              <a:gd name="T95" fmla="*/ 115 h 124"/>
              <a:gd name="T96" fmla="*/ 6 w 75"/>
              <a:gd name="T97" fmla="*/ 109 h 124"/>
              <a:gd name="T98" fmla="*/ 4 w 75"/>
              <a:gd name="T99" fmla="*/ 105 h 124"/>
              <a:gd name="T100" fmla="*/ 2 w 75"/>
              <a:gd name="T101" fmla="*/ 100 h 124"/>
              <a:gd name="T102" fmla="*/ 0 w 75"/>
              <a:gd name="T103" fmla="*/ 97 h 124"/>
              <a:gd name="T104" fmla="*/ 0 w 75"/>
              <a:gd name="T105" fmla="*/ 93 h 124"/>
              <a:gd name="T106" fmla="*/ 4 w 75"/>
              <a:gd name="T107" fmla="*/ 90 h 124"/>
              <a:gd name="T108" fmla="*/ 8 w 75"/>
              <a:gd name="T109" fmla="*/ 82 h 124"/>
              <a:gd name="T110" fmla="*/ 8 w 75"/>
              <a:gd name="T111" fmla="*/ 76 h 124"/>
              <a:gd name="T112" fmla="*/ 6 w 75"/>
              <a:gd name="T113" fmla="*/ 70 h 124"/>
              <a:gd name="T114" fmla="*/ 6 w 75"/>
              <a:gd name="T115" fmla="*/ 60 h 124"/>
              <a:gd name="T116" fmla="*/ 8 w 75"/>
              <a:gd name="T117" fmla="*/ 50 h 124"/>
              <a:gd name="T118" fmla="*/ 16 w 75"/>
              <a:gd name="T119" fmla="*/ 48 h 124"/>
              <a:gd name="T120" fmla="*/ 15 w 75"/>
              <a:gd name="T121" fmla="*/ 43 h 124"/>
              <a:gd name="T122" fmla="*/ 20 w 75"/>
              <a:gd name="T123" fmla="*/ 3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5" h="124">
                <a:moveTo>
                  <a:pt x="21" y="29"/>
                </a:moveTo>
                <a:cubicBezTo>
                  <a:pt x="22" y="29"/>
                  <a:pt x="22" y="29"/>
                  <a:pt x="22" y="29"/>
                </a:cubicBezTo>
                <a:cubicBezTo>
                  <a:pt x="23" y="29"/>
                  <a:pt x="23" y="29"/>
                  <a:pt x="23" y="29"/>
                </a:cubicBezTo>
                <a:cubicBezTo>
                  <a:pt x="25" y="28"/>
                  <a:pt x="25" y="28"/>
                  <a:pt x="25" y="28"/>
                </a:cubicBezTo>
                <a:cubicBezTo>
                  <a:pt x="25" y="27"/>
                  <a:pt x="25" y="27"/>
                  <a:pt x="25" y="27"/>
                </a:cubicBezTo>
                <a:cubicBezTo>
                  <a:pt x="25" y="26"/>
                  <a:pt x="25" y="26"/>
                  <a:pt x="25" y="26"/>
                </a:cubicBezTo>
                <a:cubicBezTo>
                  <a:pt x="25" y="26"/>
                  <a:pt x="25" y="26"/>
                  <a:pt x="26" y="25"/>
                </a:cubicBezTo>
                <a:cubicBezTo>
                  <a:pt x="27" y="23"/>
                  <a:pt x="26" y="25"/>
                  <a:pt x="27" y="24"/>
                </a:cubicBezTo>
                <a:cubicBezTo>
                  <a:pt x="27" y="23"/>
                  <a:pt x="28" y="23"/>
                  <a:pt x="28" y="23"/>
                </a:cubicBezTo>
                <a:cubicBezTo>
                  <a:pt x="29" y="21"/>
                  <a:pt x="29" y="21"/>
                  <a:pt x="29" y="21"/>
                </a:cubicBezTo>
                <a:cubicBezTo>
                  <a:pt x="30" y="20"/>
                  <a:pt x="30" y="20"/>
                  <a:pt x="30" y="20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8"/>
                  <a:pt x="30" y="18"/>
                  <a:pt x="30" y="18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6"/>
                  <a:pt x="30" y="16"/>
                  <a:pt x="30" y="16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14"/>
                  <a:pt x="31" y="14"/>
                  <a:pt x="31" y="14"/>
                </a:cubicBezTo>
                <a:cubicBezTo>
                  <a:pt x="32" y="13"/>
                  <a:pt x="32" y="13"/>
                  <a:pt x="32" y="13"/>
                </a:cubicBezTo>
                <a:cubicBezTo>
                  <a:pt x="33" y="12"/>
                  <a:pt x="33" y="12"/>
                  <a:pt x="33" y="12"/>
                </a:cubicBezTo>
                <a:cubicBezTo>
                  <a:pt x="34" y="11"/>
                  <a:pt x="34" y="11"/>
                  <a:pt x="34" y="11"/>
                </a:cubicBezTo>
                <a:cubicBezTo>
                  <a:pt x="35" y="10"/>
                  <a:pt x="35" y="10"/>
                  <a:pt x="35" y="10"/>
                </a:cubicBezTo>
                <a:cubicBezTo>
                  <a:pt x="36" y="10"/>
                  <a:pt x="36" y="10"/>
                  <a:pt x="36" y="10"/>
                </a:cubicBezTo>
                <a:cubicBezTo>
                  <a:pt x="37" y="10"/>
                  <a:pt x="37" y="10"/>
                  <a:pt x="37" y="10"/>
                </a:cubicBezTo>
                <a:cubicBezTo>
                  <a:pt x="38" y="10"/>
                  <a:pt x="38" y="10"/>
                  <a:pt x="38" y="10"/>
                </a:cubicBezTo>
                <a:cubicBezTo>
                  <a:pt x="39" y="10"/>
                  <a:pt x="39" y="10"/>
                  <a:pt x="39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9"/>
                  <a:pt x="40" y="9"/>
                  <a:pt x="40" y="9"/>
                </a:cubicBezTo>
                <a:cubicBezTo>
                  <a:pt x="40" y="8"/>
                  <a:pt x="40" y="8"/>
                  <a:pt x="40" y="8"/>
                </a:cubicBezTo>
                <a:cubicBezTo>
                  <a:pt x="41" y="7"/>
                  <a:pt x="41" y="7"/>
                  <a:pt x="41" y="7"/>
                </a:cubicBezTo>
                <a:cubicBezTo>
                  <a:pt x="41" y="6"/>
                  <a:pt x="41" y="6"/>
                  <a:pt x="41" y="6"/>
                </a:cubicBezTo>
                <a:cubicBezTo>
                  <a:pt x="41" y="5"/>
                  <a:pt x="41" y="5"/>
                  <a:pt x="41" y="5"/>
                </a:cubicBezTo>
                <a:cubicBezTo>
                  <a:pt x="42" y="5"/>
                  <a:pt x="42" y="5"/>
                  <a:pt x="42" y="5"/>
                </a:cubicBezTo>
                <a:cubicBezTo>
                  <a:pt x="44" y="5"/>
                  <a:pt x="44" y="5"/>
                  <a:pt x="44" y="5"/>
                </a:cubicBezTo>
                <a:cubicBezTo>
                  <a:pt x="45" y="6"/>
                  <a:pt x="45" y="6"/>
                  <a:pt x="45" y="6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7" y="6"/>
                  <a:pt x="47" y="6"/>
                </a:cubicBezTo>
                <a:cubicBezTo>
                  <a:pt x="48" y="7"/>
                  <a:pt x="48" y="7"/>
                  <a:pt x="48" y="7"/>
                </a:cubicBezTo>
                <a:cubicBezTo>
                  <a:pt x="49" y="7"/>
                  <a:pt x="49" y="7"/>
                  <a:pt x="49" y="7"/>
                </a:cubicBezTo>
                <a:cubicBezTo>
                  <a:pt x="50" y="7"/>
                  <a:pt x="50" y="7"/>
                  <a:pt x="50" y="7"/>
                </a:cubicBezTo>
                <a:cubicBezTo>
                  <a:pt x="51" y="7"/>
                  <a:pt x="51" y="7"/>
                  <a:pt x="51" y="7"/>
                </a:cubicBezTo>
                <a:cubicBezTo>
                  <a:pt x="52" y="7"/>
                  <a:pt x="52" y="7"/>
                  <a:pt x="52" y="7"/>
                </a:cubicBezTo>
                <a:cubicBezTo>
                  <a:pt x="52" y="6"/>
                  <a:pt x="52" y="6"/>
                  <a:pt x="52" y="6"/>
                </a:cubicBezTo>
                <a:cubicBezTo>
                  <a:pt x="52" y="5"/>
                  <a:pt x="52" y="5"/>
                  <a:pt x="52" y="5"/>
                </a:cubicBezTo>
                <a:cubicBezTo>
                  <a:pt x="52" y="5"/>
                  <a:pt x="52" y="5"/>
                  <a:pt x="52" y="5"/>
                </a:cubicBezTo>
                <a:cubicBezTo>
                  <a:pt x="53" y="4"/>
                  <a:pt x="53" y="4"/>
                  <a:pt x="53" y="4"/>
                </a:cubicBezTo>
                <a:cubicBezTo>
                  <a:pt x="53" y="3"/>
                  <a:pt x="53" y="3"/>
                  <a:pt x="53" y="3"/>
                </a:cubicBezTo>
                <a:cubicBezTo>
                  <a:pt x="53" y="2"/>
                  <a:pt x="53" y="2"/>
                  <a:pt x="53" y="2"/>
                </a:cubicBezTo>
                <a:cubicBezTo>
                  <a:pt x="53" y="1"/>
                  <a:pt x="53" y="1"/>
                  <a:pt x="53" y="1"/>
                </a:cubicBezTo>
                <a:cubicBezTo>
                  <a:pt x="52" y="0"/>
                  <a:pt x="52" y="0"/>
                  <a:pt x="52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56" y="1"/>
                  <a:pt x="56" y="1"/>
                  <a:pt x="56" y="1"/>
                </a:cubicBezTo>
                <a:cubicBezTo>
                  <a:pt x="57" y="1"/>
                  <a:pt x="57" y="1"/>
                  <a:pt x="57" y="1"/>
                </a:cubicBezTo>
                <a:cubicBezTo>
                  <a:pt x="57" y="2"/>
                  <a:pt x="57" y="2"/>
                  <a:pt x="57" y="2"/>
                </a:cubicBezTo>
                <a:cubicBezTo>
                  <a:pt x="58" y="2"/>
                  <a:pt x="58" y="2"/>
                  <a:pt x="58" y="2"/>
                </a:cubicBezTo>
                <a:cubicBezTo>
                  <a:pt x="59" y="3"/>
                  <a:pt x="59" y="3"/>
                  <a:pt x="59" y="3"/>
                </a:cubicBez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2" y="5"/>
                  <a:pt x="62" y="5"/>
                  <a:pt x="62" y="5"/>
                </a:cubicBezTo>
                <a:cubicBezTo>
                  <a:pt x="63" y="6"/>
                  <a:pt x="63" y="6"/>
                  <a:pt x="63" y="6"/>
                </a:cubicBezTo>
                <a:cubicBezTo>
                  <a:pt x="64" y="6"/>
                  <a:pt x="64" y="6"/>
                  <a:pt x="64" y="6"/>
                </a:cubicBezTo>
                <a:cubicBezTo>
                  <a:pt x="65" y="6"/>
                  <a:pt x="65" y="6"/>
                  <a:pt x="65" y="6"/>
                </a:cubicBezTo>
                <a:cubicBezTo>
                  <a:pt x="66" y="6"/>
                  <a:pt x="66" y="6"/>
                  <a:pt x="66" y="6"/>
                </a:cubicBezTo>
                <a:cubicBezTo>
                  <a:pt x="67" y="7"/>
                  <a:pt x="67" y="7"/>
                  <a:pt x="67" y="7"/>
                </a:cubicBezTo>
                <a:cubicBezTo>
                  <a:pt x="67" y="7"/>
                  <a:pt x="67" y="7"/>
                  <a:pt x="67" y="7"/>
                </a:cubicBezTo>
                <a:cubicBezTo>
                  <a:pt x="68" y="8"/>
                  <a:pt x="68" y="8"/>
                  <a:pt x="68" y="8"/>
                </a:cubicBezTo>
                <a:cubicBezTo>
                  <a:pt x="69" y="8"/>
                  <a:pt x="69" y="8"/>
                  <a:pt x="69" y="8"/>
                </a:cubicBezTo>
                <a:cubicBezTo>
                  <a:pt x="69" y="9"/>
                  <a:pt x="69" y="9"/>
                  <a:pt x="69" y="9"/>
                </a:cubicBezTo>
                <a:cubicBezTo>
                  <a:pt x="70" y="9"/>
                  <a:pt x="70" y="9"/>
                  <a:pt x="70" y="9"/>
                </a:cubicBezTo>
                <a:cubicBezTo>
                  <a:pt x="70" y="10"/>
                  <a:pt x="70" y="10"/>
                  <a:pt x="70" y="10"/>
                </a:cubicBezTo>
                <a:cubicBezTo>
                  <a:pt x="71" y="11"/>
                  <a:pt x="71" y="11"/>
                  <a:pt x="71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2"/>
                  <a:pt x="72" y="12"/>
                  <a:pt x="72" y="12"/>
                </a:cubicBezTo>
                <a:cubicBezTo>
                  <a:pt x="72" y="12"/>
                  <a:pt x="72" y="12"/>
                  <a:pt x="72" y="12"/>
                </a:cubicBezTo>
                <a:cubicBezTo>
                  <a:pt x="71" y="13"/>
                  <a:pt x="71" y="13"/>
                  <a:pt x="71" y="13"/>
                </a:cubicBezTo>
                <a:cubicBezTo>
                  <a:pt x="71" y="14"/>
                  <a:pt x="71" y="14"/>
                  <a:pt x="71" y="14"/>
                </a:cubicBezTo>
                <a:cubicBezTo>
                  <a:pt x="72" y="14"/>
                  <a:pt x="72" y="14"/>
                  <a:pt x="72" y="14"/>
                </a:cubicBezTo>
                <a:cubicBezTo>
                  <a:pt x="72" y="15"/>
                  <a:pt x="72" y="15"/>
                  <a:pt x="72" y="15"/>
                </a:cubicBezTo>
                <a:cubicBezTo>
                  <a:pt x="72" y="16"/>
                  <a:pt x="72" y="16"/>
                  <a:pt x="72" y="16"/>
                </a:cubicBezTo>
                <a:cubicBezTo>
                  <a:pt x="72" y="16"/>
                  <a:pt x="72" y="16"/>
                  <a:pt x="72" y="16"/>
                </a:cubicBezTo>
                <a:cubicBezTo>
                  <a:pt x="73" y="17"/>
                  <a:pt x="73" y="17"/>
                  <a:pt x="73" y="17"/>
                </a:cubicBezTo>
                <a:cubicBezTo>
                  <a:pt x="73" y="17"/>
                  <a:pt x="73" y="17"/>
                  <a:pt x="73" y="17"/>
                </a:cubicBezTo>
                <a:cubicBezTo>
                  <a:pt x="73" y="18"/>
                  <a:pt x="73" y="18"/>
                  <a:pt x="73" y="18"/>
                </a:cubicBezTo>
                <a:cubicBezTo>
                  <a:pt x="72" y="18"/>
                  <a:pt x="72" y="18"/>
                  <a:pt x="72" y="18"/>
                </a:cubicBezTo>
                <a:cubicBezTo>
                  <a:pt x="72" y="19"/>
                  <a:pt x="72" y="19"/>
                  <a:pt x="72" y="19"/>
                </a:cubicBezTo>
                <a:cubicBezTo>
                  <a:pt x="72" y="20"/>
                  <a:pt x="72" y="20"/>
                  <a:pt x="72" y="20"/>
                </a:cubicBezTo>
                <a:cubicBezTo>
                  <a:pt x="72" y="20"/>
                  <a:pt x="72" y="20"/>
                  <a:pt x="72" y="20"/>
                </a:cubicBezTo>
                <a:cubicBezTo>
                  <a:pt x="73" y="21"/>
                  <a:pt x="73" y="21"/>
                  <a:pt x="73" y="21"/>
                </a:cubicBezTo>
                <a:cubicBezTo>
                  <a:pt x="74" y="21"/>
                  <a:pt x="74" y="21"/>
                  <a:pt x="74" y="21"/>
                </a:cubicBezTo>
                <a:cubicBezTo>
                  <a:pt x="74" y="22"/>
                  <a:pt x="74" y="22"/>
                  <a:pt x="74" y="22"/>
                </a:cubicBezTo>
                <a:cubicBezTo>
                  <a:pt x="74" y="23"/>
                  <a:pt x="74" y="23"/>
                  <a:pt x="74" y="23"/>
                </a:cubicBezTo>
                <a:cubicBezTo>
                  <a:pt x="74" y="24"/>
                  <a:pt x="74" y="24"/>
                  <a:pt x="74" y="24"/>
                </a:cubicBezTo>
                <a:cubicBezTo>
                  <a:pt x="73" y="25"/>
                  <a:pt x="73" y="25"/>
                  <a:pt x="73" y="25"/>
                </a:cubicBezTo>
                <a:cubicBezTo>
                  <a:pt x="73" y="26"/>
                  <a:pt x="73" y="26"/>
                  <a:pt x="73" y="26"/>
                </a:cubicBezTo>
                <a:cubicBezTo>
                  <a:pt x="73" y="27"/>
                  <a:pt x="73" y="27"/>
                  <a:pt x="73" y="27"/>
                </a:cubicBezTo>
                <a:cubicBezTo>
                  <a:pt x="72" y="27"/>
                  <a:pt x="72" y="27"/>
                  <a:pt x="72" y="27"/>
                </a:cubicBezTo>
                <a:cubicBezTo>
                  <a:pt x="72" y="28"/>
                  <a:pt x="72" y="28"/>
                  <a:pt x="72" y="28"/>
                </a:cubicBezTo>
                <a:cubicBezTo>
                  <a:pt x="73" y="28"/>
                  <a:pt x="73" y="28"/>
                  <a:pt x="73" y="28"/>
                </a:cubicBezTo>
                <a:cubicBezTo>
                  <a:pt x="74" y="29"/>
                  <a:pt x="74" y="29"/>
                  <a:pt x="74" y="29"/>
                </a:cubicBezTo>
                <a:cubicBezTo>
                  <a:pt x="74" y="29"/>
                  <a:pt x="74" y="29"/>
                  <a:pt x="74" y="29"/>
                </a:cubicBezTo>
                <a:cubicBezTo>
                  <a:pt x="75" y="30"/>
                  <a:pt x="75" y="30"/>
                  <a:pt x="75" y="30"/>
                </a:cubicBezTo>
                <a:cubicBezTo>
                  <a:pt x="75" y="31"/>
                  <a:pt x="75" y="31"/>
                  <a:pt x="75" y="31"/>
                </a:cubicBezTo>
                <a:cubicBezTo>
                  <a:pt x="75" y="32"/>
                  <a:pt x="75" y="32"/>
                  <a:pt x="75" y="32"/>
                </a:cubicBezTo>
                <a:cubicBezTo>
                  <a:pt x="75" y="32"/>
                  <a:pt x="75" y="32"/>
                  <a:pt x="75" y="32"/>
                </a:cubicBezTo>
                <a:cubicBezTo>
                  <a:pt x="73" y="32"/>
                  <a:pt x="73" y="32"/>
                  <a:pt x="73" y="32"/>
                </a:cubicBezTo>
                <a:cubicBezTo>
                  <a:pt x="73" y="32"/>
                  <a:pt x="73" y="32"/>
                  <a:pt x="73" y="32"/>
                </a:cubicBezTo>
                <a:cubicBezTo>
                  <a:pt x="72" y="32"/>
                  <a:pt x="72" y="32"/>
                  <a:pt x="72" y="32"/>
                </a:cubicBezTo>
                <a:cubicBezTo>
                  <a:pt x="71" y="32"/>
                  <a:pt x="71" y="32"/>
                  <a:pt x="71" y="32"/>
                </a:cubicBezTo>
                <a:cubicBezTo>
                  <a:pt x="70" y="33"/>
                  <a:pt x="70" y="33"/>
                  <a:pt x="70" y="33"/>
                </a:cubicBezTo>
                <a:cubicBezTo>
                  <a:pt x="69" y="33"/>
                  <a:pt x="69" y="33"/>
                  <a:pt x="69" y="33"/>
                </a:cubicBezTo>
                <a:cubicBezTo>
                  <a:pt x="68" y="32"/>
                  <a:pt x="68" y="32"/>
                  <a:pt x="68" y="32"/>
                </a:cubicBezTo>
                <a:cubicBezTo>
                  <a:pt x="68" y="32"/>
                  <a:pt x="68" y="32"/>
                  <a:pt x="68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2"/>
                  <a:pt x="67" y="33"/>
                  <a:pt x="67" y="33"/>
                </a:cubicBezTo>
                <a:cubicBezTo>
                  <a:pt x="66" y="33"/>
                  <a:pt x="66" y="33"/>
                  <a:pt x="66" y="33"/>
                </a:cubicBezTo>
                <a:cubicBezTo>
                  <a:pt x="65" y="33"/>
                  <a:pt x="65" y="33"/>
                  <a:pt x="65" y="33"/>
                </a:cubicBezTo>
                <a:cubicBezTo>
                  <a:pt x="65" y="34"/>
                  <a:pt x="65" y="34"/>
                  <a:pt x="65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4" y="34"/>
                  <a:pt x="64" y="34"/>
                  <a:pt x="64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63" y="35"/>
                  <a:pt x="63" y="35"/>
                  <a:pt x="63" y="35"/>
                </a:cubicBezTo>
                <a:cubicBezTo>
                  <a:pt x="63" y="35"/>
                  <a:pt x="63" y="35"/>
                  <a:pt x="63" y="35"/>
                </a:cubicBezTo>
                <a:cubicBezTo>
                  <a:pt x="62" y="36"/>
                  <a:pt x="62" y="36"/>
                  <a:pt x="62" y="36"/>
                </a:cubicBezTo>
                <a:cubicBezTo>
                  <a:pt x="61" y="36"/>
                  <a:pt x="61" y="36"/>
                  <a:pt x="61" y="36"/>
                </a:cubicBezTo>
                <a:cubicBezTo>
                  <a:pt x="61" y="37"/>
                  <a:pt x="61" y="37"/>
                  <a:pt x="61" y="37"/>
                </a:cubicBezTo>
                <a:cubicBezTo>
                  <a:pt x="61" y="37"/>
                  <a:pt x="61" y="37"/>
                  <a:pt x="61" y="37"/>
                </a:cubicBezTo>
                <a:cubicBezTo>
                  <a:pt x="61" y="38"/>
                  <a:pt x="61" y="38"/>
                  <a:pt x="61" y="38"/>
                </a:cubicBezTo>
                <a:cubicBezTo>
                  <a:pt x="61" y="38"/>
                  <a:pt x="61" y="37"/>
                  <a:pt x="60" y="38"/>
                </a:cubicBezTo>
                <a:cubicBezTo>
                  <a:pt x="60" y="39"/>
                  <a:pt x="60" y="40"/>
                  <a:pt x="60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41"/>
                  <a:pt x="59" y="41"/>
                  <a:pt x="59" y="41"/>
                </a:cubicBezTo>
                <a:cubicBezTo>
                  <a:pt x="58" y="42"/>
                  <a:pt x="58" y="42"/>
                  <a:pt x="58" y="42"/>
                </a:cubicBezTo>
                <a:cubicBezTo>
                  <a:pt x="58" y="42"/>
                  <a:pt x="58" y="42"/>
                  <a:pt x="58" y="42"/>
                </a:cubicBezTo>
                <a:cubicBezTo>
                  <a:pt x="58" y="43"/>
                  <a:pt x="58" y="43"/>
                  <a:pt x="58" y="43"/>
                </a:cubicBezTo>
                <a:cubicBezTo>
                  <a:pt x="59" y="43"/>
                  <a:pt x="59" y="43"/>
                  <a:pt x="59" y="43"/>
                </a:cubicBezTo>
                <a:cubicBezTo>
                  <a:pt x="59" y="44"/>
                  <a:pt x="59" y="44"/>
                  <a:pt x="59" y="44"/>
                </a:cubicBezTo>
                <a:cubicBezTo>
                  <a:pt x="60" y="44"/>
                  <a:pt x="60" y="44"/>
                  <a:pt x="60" y="44"/>
                </a:cubicBezTo>
                <a:cubicBezTo>
                  <a:pt x="60" y="45"/>
                  <a:pt x="60" y="45"/>
                  <a:pt x="60" y="45"/>
                </a:cubicBezTo>
                <a:cubicBezTo>
                  <a:pt x="60" y="45"/>
                  <a:pt x="60" y="45"/>
                  <a:pt x="60" y="45"/>
                </a:cubicBezTo>
                <a:cubicBezTo>
                  <a:pt x="60" y="45"/>
                  <a:pt x="60" y="45"/>
                  <a:pt x="60" y="45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7"/>
                  <a:pt x="58" y="47"/>
                  <a:pt x="58" y="47"/>
                </a:cubicBezTo>
                <a:cubicBezTo>
                  <a:pt x="58" y="47"/>
                  <a:pt x="58" y="47"/>
                  <a:pt x="58" y="47"/>
                </a:cubicBezTo>
                <a:cubicBezTo>
                  <a:pt x="57" y="48"/>
                  <a:pt x="57" y="48"/>
                  <a:pt x="57" y="48"/>
                </a:cubicBezTo>
                <a:cubicBezTo>
                  <a:pt x="57" y="49"/>
                  <a:pt x="57" y="49"/>
                  <a:pt x="57" y="49"/>
                </a:cubicBezTo>
                <a:cubicBezTo>
                  <a:pt x="56" y="49"/>
                  <a:pt x="56" y="49"/>
                  <a:pt x="56" y="49"/>
                </a:cubicBezTo>
                <a:cubicBezTo>
                  <a:pt x="56" y="49"/>
                  <a:pt x="56" y="49"/>
                  <a:pt x="56" y="49"/>
                </a:cubicBezTo>
                <a:cubicBezTo>
                  <a:pt x="56" y="50"/>
                  <a:pt x="56" y="50"/>
                  <a:pt x="56" y="50"/>
                </a:cubicBezTo>
                <a:cubicBezTo>
                  <a:pt x="55" y="50"/>
                  <a:pt x="55" y="50"/>
                  <a:pt x="55" y="50"/>
                </a:cubicBezTo>
                <a:cubicBezTo>
                  <a:pt x="55" y="51"/>
                  <a:pt x="55" y="51"/>
                  <a:pt x="55" y="51"/>
                </a:cubicBezTo>
                <a:cubicBezTo>
                  <a:pt x="55" y="51"/>
                  <a:pt x="55" y="51"/>
                  <a:pt x="55" y="51"/>
                </a:cubicBezTo>
                <a:cubicBezTo>
                  <a:pt x="54" y="51"/>
                  <a:pt x="54" y="51"/>
                  <a:pt x="54" y="51"/>
                </a:cubicBezTo>
                <a:cubicBezTo>
                  <a:pt x="53" y="51"/>
                  <a:pt x="53" y="51"/>
                  <a:pt x="53" y="51"/>
                </a:cubicBezTo>
                <a:cubicBezTo>
                  <a:pt x="52" y="52"/>
                  <a:pt x="52" y="52"/>
                  <a:pt x="52" y="52"/>
                </a:cubicBezTo>
                <a:cubicBezTo>
                  <a:pt x="52" y="52"/>
                  <a:pt x="52" y="52"/>
                  <a:pt x="52" y="52"/>
                </a:cubicBezTo>
                <a:cubicBezTo>
                  <a:pt x="51" y="53"/>
                  <a:pt x="51" y="53"/>
                  <a:pt x="51" y="53"/>
                </a:cubicBezTo>
                <a:cubicBezTo>
                  <a:pt x="50" y="53"/>
                  <a:pt x="50" y="53"/>
                  <a:pt x="50" y="53"/>
                </a:cubicBezTo>
                <a:cubicBezTo>
                  <a:pt x="50" y="53"/>
                  <a:pt x="50" y="53"/>
                  <a:pt x="50" y="53"/>
                </a:cubicBezTo>
                <a:cubicBezTo>
                  <a:pt x="49" y="54"/>
                  <a:pt x="49" y="54"/>
                  <a:pt x="49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55"/>
                  <a:pt x="48" y="55"/>
                  <a:pt x="48" y="55"/>
                </a:cubicBezTo>
                <a:cubicBezTo>
                  <a:pt x="47" y="56"/>
                  <a:pt x="47" y="56"/>
                  <a:pt x="47" y="56"/>
                </a:cubicBezTo>
                <a:cubicBezTo>
                  <a:pt x="46" y="56"/>
                  <a:pt x="46" y="56"/>
                  <a:pt x="46" y="56"/>
                </a:cubicBezTo>
                <a:cubicBezTo>
                  <a:pt x="45" y="56"/>
                  <a:pt x="45" y="56"/>
                  <a:pt x="45" y="56"/>
                </a:cubicBezTo>
                <a:cubicBezTo>
                  <a:pt x="44" y="56"/>
                  <a:pt x="44" y="56"/>
                  <a:pt x="44" y="56"/>
                </a:cubicBezTo>
                <a:cubicBezTo>
                  <a:pt x="44" y="57"/>
                  <a:pt x="44" y="57"/>
                  <a:pt x="44" y="57"/>
                </a:cubicBezTo>
                <a:cubicBezTo>
                  <a:pt x="43" y="57"/>
                  <a:pt x="43" y="57"/>
                  <a:pt x="43" y="57"/>
                </a:cubicBezTo>
                <a:cubicBezTo>
                  <a:pt x="43" y="58"/>
                  <a:pt x="43" y="58"/>
                  <a:pt x="43" y="58"/>
                </a:cubicBezTo>
                <a:cubicBezTo>
                  <a:pt x="42" y="58"/>
                  <a:pt x="42" y="58"/>
                  <a:pt x="42" y="58"/>
                </a:cubicBezTo>
                <a:cubicBezTo>
                  <a:pt x="42" y="59"/>
                  <a:pt x="42" y="59"/>
                  <a:pt x="42" y="59"/>
                </a:cubicBezTo>
                <a:cubicBezTo>
                  <a:pt x="41" y="59"/>
                  <a:pt x="41" y="59"/>
                  <a:pt x="41" y="59"/>
                </a:cubicBezTo>
                <a:cubicBezTo>
                  <a:pt x="40" y="60"/>
                  <a:pt x="40" y="60"/>
                  <a:pt x="40" y="60"/>
                </a:cubicBezTo>
                <a:cubicBezTo>
                  <a:pt x="39" y="59"/>
                  <a:pt x="39" y="59"/>
                  <a:pt x="39" y="59"/>
                </a:cubicBezTo>
                <a:cubicBezTo>
                  <a:pt x="39" y="59"/>
                  <a:pt x="39" y="59"/>
                  <a:pt x="39" y="59"/>
                </a:cubicBezTo>
                <a:cubicBezTo>
                  <a:pt x="39" y="60"/>
                  <a:pt x="39" y="60"/>
                  <a:pt x="39" y="60"/>
                </a:cubicBezTo>
                <a:cubicBezTo>
                  <a:pt x="39" y="60"/>
                  <a:pt x="39" y="60"/>
                  <a:pt x="39" y="60"/>
                </a:cubicBezTo>
                <a:cubicBezTo>
                  <a:pt x="39" y="61"/>
                  <a:pt x="39" y="61"/>
                  <a:pt x="39" y="61"/>
                </a:cubicBezTo>
                <a:cubicBezTo>
                  <a:pt x="39" y="62"/>
                  <a:pt x="39" y="62"/>
                  <a:pt x="39" y="62"/>
                </a:cubicBezTo>
                <a:cubicBezTo>
                  <a:pt x="39" y="62"/>
                  <a:pt x="39" y="63"/>
                  <a:pt x="38" y="63"/>
                </a:cubicBezTo>
                <a:cubicBezTo>
                  <a:pt x="38" y="63"/>
                  <a:pt x="38" y="63"/>
                  <a:pt x="38" y="63"/>
                </a:cubicBezTo>
                <a:cubicBezTo>
                  <a:pt x="37" y="63"/>
                  <a:pt x="37" y="63"/>
                  <a:pt x="37" y="63"/>
                </a:cubicBezTo>
                <a:cubicBezTo>
                  <a:pt x="37" y="63"/>
                  <a:pt x="37" y="63"/>
                  <a:pt x="37" y="63"/>
                </a:cubicBezTo>
                <a:cubicBezTo>
                  <a:pt x="37" y="63"/>
                  <a:pt x="37" y="63"/>
                  <a:pt x="37" y="63"/>
                </a:cubicBezTo>
                <a:cubicBezTo>
                  <a:pt x="36" y="63"/>
                  <a:pt x="36" y="63"/>
                  <a:pt x="36" y="63"/>
                </a:cubicBezTo>
                <a:cubicBezTo>
                  <a:pt x="36" y="64"/>
                  <a:pt x="36" y="64"/>
                  <a:pt x="36" y="64"/>
                </a:cubicBezTo>
                <a:cubicBezTo>
                  <a:pt x="36" y="64"/>
                  <a:pt x="36" y="64"/>
                  <a:pt x="36" y="64"/>
                </a:cubicBezTo>
                <a:cubicBezTo>
                  <a:pt x="37" y="64"/>
                  <a:pt x="37" y="65"/>
                  <a:pt x="37" y="65"/>
                </a:cubicBezTo>
                <a:cubicBezTo>
                  <a:pt x="37" y="66"/>
                  <a:pt x="37" y="66"/>
                  <a:pt x="37" y="66"/>
                </a:cubicBezTo>
                <a:cubicBezTo>
                  <a:pt x="37" y="67"/>
                  <a:pt x="37" y="67"/>
                  <a:pt x="37" y="67"/>
                </a:cubicBezTo>
                <a:cubicBezTo>
                  <a:pt x="36" y="67"/>
                  <a:pt x="36" y="67"/>
                  <a:pt x="36" y="67"/>
                </a:cubicBezTo>
                <a:cubicBezTo>
                  <a:pt x="36" y="68"/>
                  <a:pt x="36" y="68"/>
                  <a:pt x="36" y="68"/>
                </a:cubicBezTo>
                <a:cubicBezTo>
                  <a:pt x="36" y="68"/>
                  <a:pt x="36" y="68"/>
                  <a:pt x="36" y="68"/>
                </a:cubicBezTo>
                <a:cubicBezTo>
                  <a:pt x="36" y="69"/>
                  <a:pt x="36" y="69"/>
                  <a:pt x="36" y="69"/>
                </a:cubicBezTo>
                <a:cubicBezTo>
                  <a:pt x="35" y="70"/>
                  <a:pt x="35" y="70"/>
                  <a:pt x="35" y="70"/>
                </a:cubicBezTo>
                <a:cubicBezTo>
                  <a:pt x="35" y="70"/>
                  <a:pt x="35" y="70"/>
                  <a:pt x="35" y="70"/>
                </a:cubicBezTo>
                <a:cubicBezTo>
                  <a:pt x="35" y="72"/>
                  <a:pt x="35" y="72"/>
                  <a:pt x="35" y="72"/>
                </a:cubicBezTo>
                <a:cubicBezTo>
                  <a:pt x="35" y="72"/>
                  <a:pt x="35" y="72"/>
                  <a:pt x="35" y="72"/>
                </a:cubicBezTo>
                <a:cubicBezTo>
                  <a:pt x="35" y="73"/>
                  <a:pt x="35" y="73"/>
                  <a:pt x="35" y="73"/>
                </a:cubicBezTo>
                <a:cubicBezTo>
                  <a:pt x="35" y="74"/>
                  <a:pt x="35" y="74"/>
                  <a:pt x="35" y="74"/>
                </a:cubicBezTo>
                <a:cubicBezTo>
                  <a:pt x="35" y="74"/>
                  <a:pt x="35" y="74"/>
                  <a:pt x="35" y="74"/>
                </a:cubicBezTo>
                <a:cubicBezTo>
                  <a:pt x="35" y="76"/>
                  <a:pt x="35" y="76"/>
                  <a:pt x="35" y="76"/>
                </a:cubicBezTo>
                <a:cubicBezTo>
                  <a:pt x="35" y="76"/>
                  <a:pt x="35" y="76"/>
                  <a:pt x="35" y="76"/>
                </a:cubicBezTo>
                <a:cubicBezTo>
                  <a:pt x="35" y="77"/>
                  <a:pt x="35" y="77"/>
                  <a:pt x="35" y="77"/>
                </a:cubicBezTo>
                <a:cubicBezTo>
                  <a:pt x="35" y="78"/>
                  <a:pt x="35" y="78"/>
                  <a:pt x="35" y="78"/>
                </a:cubicBezTo>
                <a:cubicBezTo>
                  <a:pt x="35" y="79"/>
                  <a:pt x="35" y="79"/>
                  <a:pt x="35" y="79"/>
                </a:cubicBezTo>
                <a:cubicBezTo>
                  <a:pt x="35" y="79"/>
                  <a:pt x="35" y="79"/>
                  <a:pt x="36" y="79"/>
                </a:cubicBezTo>
                <a:cubicBezTo>
                  <a:pt x="36" y="79"/>
                  <a:pt x="37" y="79"/>
                  <a:pt x="37" y="79"/>
                </a:cubicBezTo>
                <a:cubicBezTo>
                  <a:pt x="37" y="79"/>
                  <a:pt x="37" y="79"/>
                  <a:pt x="37" y="79"/>
                </a:cubicBezTo>
                <a:cubicBezTo>
                  <a:pt x="38" y="80"/>
                  <a:pt x="38" y="80"/>
                  <a:pt x="38" y="80"/>
                </a:cubicBezTo>
                <a:cubicBezTo>
                  <a:pt x="39" y="81"/>
                  <a:pt x="39" y="81"/>
                  <a:pt x="39" y="81"/>
                </a:cubicBezTo>
                <a:cubicBezTo>
                  <a:pt x="39" y="81"/>
                  <a:pt x="39" y="81"/>
                  <a:pt x="39" y="81"/>
                </a:cubicBezTo>
                <a:cubicBezTo>
                  <a:pt x="40" y="81"/>
                  <a:pt x="40" y="81"/>
                  <a:pt x="40" y="81"/>
                </a:cubicBezTo>
                <a:cubicBezTo>
                  <a:pt x="40" y="81"/>
                  <a:pt x="40" y="81"/>
                  <a:pt x="40" y="81"/>
                </a:cubicBezTo>
                <a:cubicBezTo>
                  <a:pt x="42" y="82"/>
                  <a:pt x="42" y="82"/>
                  <a:pt x="42" y="82"/>
                </a:cubicBezTo>
                <a:cubicBezTo>
                  <a:pt x="42" y="82"/>
                  <a:pt x="42" y="82"/>
                  <a:pt x="42" y="82"/>
                </a:cubicBezTo>
                <a:cubicBezTo>
                  <a:pt x="42" y="83"/>
                  <a:pt x="42" y="83"/>
                  <a:pt x="42" y="83"/>
                </a:cubicBezTo>
                <a:cubicBezTo>
                  <a:pt x="43" y="83"/>
                  <a:pt x="43" y="83"/>
                  <a:pt x="43" y="83"/>
                </a:cubicBezTo>
                <a:cubicBezTo>
                  <a:pt x="43" y="84"/>
                  <a:pt x="43" y="84"/>
                  <a:pt x="43" y="84"/>
                </a:cubicBezTo>
                <a:cubicBezTo>
                  <a:pt x="44" y="85"/>
                  <a:pt x="44" y="85"/>
                  <a:pt x="44" y="85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7"/>
                  <a:pt x="45" y="87"/>
                  <a:pt x="45" y="87"/>
                </a:cubicBezTo>
                <a:cubicBezTo>
                  <a:pt x="45" y="87"/>
                  <a:pt x="45" y="87"/>
                  <a:pt x="45" y="87"/>
                </a:cubicBezTo>
                <a:cubicBezTo>
                  <a:pt x="44" y="88"/>
                  <a:pt x="44" y="88"/>
                  <a:pt x="44" y="88"/>
                </a:cubicBezTo>
                <a:cubicBezTo>
                  <a:pt x="43" y="88"/>
                  <a:pt x="43" y="88"/>
                  <a:pt x="43" y="88"/>
                </a:cubicBezTo>
                <a:cubicBezTo>
                  <a:pt x="43" y="88"/>
                  <a:pt x="42" y="89"/>
                  <a:pt x="42" y="89"/>
                </a:cubicBezTo>
                <a:cubicBezTo>
                  <a:pt x="42" y="89"/>
                  <a:pt x="42" y="90"/>
                  <a:pt x="42" y="90"/>
                </a:cubicBezTo>
                <a:cubicBezTo>
                  <a:pt x="42" y="90"/>
                  <a:pt x="42" y="90"/>
                  <a:pt x="42" y="90"/>
                </a:cubicBezTo>
                <a:cubicBezTo>
                  <a:pt x="42" y="90"/>
                  <a:pt x="42" y="90"/>
                  <a:pt x="42" y="90"/>
                </a:cubicBezTo>
                <a:cubicBezTo>
                  <a:pt x="42" y="91"/>
                  <a:pt x="42" y="91"/>
                  <a:pt x="42" y="91"/>
                </a:cubicBezTo>
                <a:cubicBezTo>
                  <a:pt x="43" y="91"/>
                  <a:pt x="43" y="91"/>
                  <a:pt x="43" y="91"/>
                </a:cubicBezTo>
                <a:cubicBezTo>
                  <a:pt x="43" y="91"/>
                  <a:pt x="42" y="92"/>
                  <a:pt x="42" y="92"/>
                </a:cubicBezTo>
                <a:cubicBezTo>
                  <a:pt x="41" y="91"/>
                  <a:pt x="41" y="91"/>
                  <a:pt x="41" y="91"/>
                </a:cubicBezTo>
                <a:cubicBezTo>
                  <a:pt x="41" y="90"/>
                  <a:pt x="41" y="90"/>
                  <a:pt x="41" y="90"/>
                </a:cubicBezTo>
                <a:cubicBezTo>
                  <a:pt x="40" y="90"/>
                  <a:pt x="40" y="90"/>
                  <a:pt x="40" y="90"/>
                </a:cubicBezTo>
                <a:cubicBezTo>
                  <a:pt x="41" y="91"/>
                  <a:pt x="41" y="91"/>
                  <a:pt x="41" y="91"/>
                </a:cubicBezTo>
                <a:cubicBezTo>
                  <a:pt x="41" y="91"/>
                  <a:pt x="41" y="91"/>
                  <a:pt x="41" y="91"/>
                </a:cubicBezTo>
                <a:cubicBezTo>
                  <a:pt x="42" y="92"/>
                  <a:pt x="42" y="92"/>
                  <a:pt x="42" y="92"/>
                </a:cubicBezTo>
                <a:cubicBezTo>
                  <a:pt x="41" y="93"/>
                  <a:pt x="41" y="93"/>
                  <a:pt x="41" y="93"/>
                </a:cubicBezTo>
                <a:cubicBezTo>
                  <a:pt x="40" y="93"/>
                  <a:pt x="40" y="93"/>
                  <a:pt x="40" y="93"/>
                </a:cubicBezTo>
                <a:cubicBezTo>
                  <a:pt x="40" y="94"/>
                  <a:pt x="40" y="94"/>
                  <a:pt x="40" y="94"/>
                </a:cubicBezTo>
                <a:cubicBezTo>
                  <a:pt x="39" y="94"/>
                  <a:pt x="39" y="94"/>
                  <a:pt x="39" y="94"/>
                </a:cubicBezTo>
                <a:cubicBezTo>
                  <a:pt x="38" y="95"/>
                  <a:pt x="38" y="95"/>
                  <a:pt x="38" y="95"/>
                </a:cubicBezTo>
                <a:cubicBezTo>
                  <a:pt x="38" y="94"/>
                  <a:pt x="38" y="94"/>
                  <a:pt x="38" y="94"/>
                </a:cubicBezTo>
                <a:cubicBezTo>
                  <a:pt x="38" y="94"/>
                  <a:pt x="38" y="94"/>
                  <a:pt x="38" y="94"/>
                </a:cubicBezTo>
                <a:cubicBezTo>
                  <a:pt x="38" y="94"/>
                  <a:pt x="38" y="94"/>
                  <a:pt x="38" y="94"/>
                </a:cubicBezTo>
                <a:cubicBezTo>
                  <a:pt x="37" y="94"/>
                  <a:pt x="37" y="94"/>
                  <a:pt x="37" y="94"/>
                </a:cubicBezTo>
                <a:cubicBezTo>
                  <a:pt x="37" y="94"/>
                  <a:pt x="38" y="94"/>
                  <a:pt x="38" y="94"/>
                </a:cubicBezTo>
                <a:cubicBezTo>
                  <a:pt x="38" y="95"/>
                  <a:pt x="37" y="95"/>
                  <a:pt x="37" y="95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5" y="96"/>
                  <a:pt x="35" y="96"/>
                </a:cubicBezTo>
                <a:cubicBezTo>
                  <a:pt x="35" y="96"/>
                  <a:pt x="34" y="96"/>
                  <a:pt x="34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6"/>
                  <a:pt x="34" y="97"/>
                  <a:pt x="33" y="97"/>
                </a:cubicBezTo>
                <a:cubicBezTo>
                  <a:pt x="33" y="97"/>
                  <a:pt x="32" y="97"/>
                  <a:pt x="32" y="97"/>
                </a:cubicBezTo>
                <a:cubicBezTo>
                  <a:pt x="32" y="98"/>
                  <a:pt x="32" y="98"/>
                  <a:pt x="32" y="98"/>
                </a:cubicBezTo>
                <a:cubicBezTo>
                  <a:pt x="32" y="98"/>
                  <a:pt x="32" y="98"/>
                  <a:pt x="32" y="98"/>
                </a:cubicBezTo>
                <a:cubicBezTo>
                  <a:pt x="32" y="98"/>
                  <a:pt x="32" y="98"/>
                  <a:pt x="32" y="98"/>
                </a:cubicBezTo>
                <a:cubicBezTo>
                  <a:pt x="31" y="98"/>
                  <a:pt x="32" y="99"/>
                  <a:pt x="32" y="99"/>
                </a:cubicBezTo>
                <a:cubicBezTo>
                  <a:pt x="32" y="99"/>
                  <a:pt x="33" y="100"/>
                  <a:pt x="32" y="100"/>
                </a:cubicBezTo>
                <a:cubicBezTo>
                  <a:pt x="32" y="100"/>
                  <a:pt x="32" y="101"/>
                  <a:pt x="32" y="101"/>
                </a:cubicBezTo>
                <a:cubicBezTo>
                  <a:pt x="32" y="101"/>
                  <a:pt x="32" y="101"/>
                  <a:pt x="32" y="101"/>
                </a:cubicBezTo>
                <a:cubicBezTo>
                  <a:pt x="32" y="102"/>
                  <a:pt x="32" y="102"/>
                  <a:pt x="32" y="102"/>
                </a:cubicBezTo>
                <a:cubicBezTo>
                  <a:pt x="32" y="102"/>
                  <a:pt x="32" y="102"/>
                  <a:pt x="32" y="102"/>
                </a:cubicBezTo>
                <a:cubicBezTo>
                  <a:pt x="32" y="103"/>
                  <a:pt x="32" y="103"/>
                  <a:pt x="32" y="103"/>
                </a:cubicBezTo>
                <a:cubicBezTo>
                  <a:pt x="31" y="103"/>
                  <a:pt x="31" y="103"/>
                  <a:pt x="31" y="103"/>
                </a:cubicBezTo>
                <a:cubicBezTo>
                  <a:pt x="32" y="104"/>
                  <a:pt x="32" y="104"/>
                  <a:pt x="32" y="104"/>
                </a:cubicBezTo>
                <a:cubicBezTo>
                  <a:pt x="32" y="105"/>
                  <a:pt x="32" y="105"/>
                  <a:pt x="32" y="105"/>
                </a:cubicBezTo>
                <a:cubicBezTo>
                  <a:pt x="32" y="105"/>
                  <a:pt x="32" y="105"/>
                  <a:pt x="32" y="105"/>
                </a:cubicBezTo>
                <a:cubicBezTo>
                  <a:pt x="32" y="106"/>
                  <a:pt x="32" y="106"/>
                  <a:pt x="32" y="106"/>
                </a:cubicBezTo>
                <a:cubicBezTo>
                  <a:pt x="32" y="107"/>
                  <a:pt x="32" y="107"/>
                  <a:pt x="32" y="107"/>
                </a:cubicBezTo>
                <a:cubicBezTo>
                  <a:pt x="32" y="107"/>
                  <a:pt x="31" y="108"/>
                  <a:pt x="31" y="108"/>
                </a:cubicBezTo>
                <a:cubicBezTo>
                  <a:pt x="31" y="108"/>
                  <a:pt x="31" y="108"/>
                  <a:pt x="31" y="108"/>
                </a:cubicBezTo>
                <a:cubicBezTo>
                  <a:pt x="31" y="108"/>
                  <a:pt x="31" y="108"/>
                  <a:pt x="31" y="108"/>
                </a:cubicBezTo>
                <a:cubicBezTo>
                  <a:pt x="31" y="109"/>
                  <a:pt x="31" y="109"/>
                  <a:pt x="31" y="109"/>
                </a:cubicBezTo>
                <a:cubicBezTo>
                  <a:pt x="31" y="110"/>
                  <a:pt x="31" y="110"/>
                  <a:pt x="31" y="110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1" y="111"/>
                  <a:pt x="30" y="111"/>
                  <a:pt x="31" y="111"/>
                </a:cubicBezTo>
                <a:cubicBezTo>
                  <a:pt x="31" y="111"/>
                  <a:pt x="31" y="111"/>
                  <a:pt x="31" y="112"/>
                </a:cubicBezTo>
                <a:cubicBezTo>
                  <a:pt x="30" y="113"/>
                  <a:pt x="30" y="113"/>
                  <a:pt x="30" y="113"/>
                </a:cubicBezTo>
                <a:cubicBezTo>
                  <a:pt x="30" y="113"/>
                  <a:pt x="30" y="113"/>
                  <a:pt x="30" y="113"/>
                </a:cubicBezTo>
                <a:cubicBezTo>
                  <a:pt x="30" y="114"/>
                  <a:pt x="30" y="114"/>
                  <a:pt x="30" y="114"/>
                </a:cubicBezTo>
                <a:cubicBezTo>
                  <a:pt x="29" y="114"/>
                  <a:pt x="29" y="114"/>
                  <a:pt x="29" y="114"/>
                </a:cubicBezTo>
                <a:cubicBezTo>
                  <a:pt x="29" y="115"/>
                  <a:pt x="29" y="115"/>
                  <a:pt x="29" y="115"/>
                </a:cubicBezTo>
                <a:cubicBezTo>
                  <a:pt x="28" y="116"/>
                  <a:pt x="28" y="116"/>
                  <a:pt x="28" y="116"/>
                </a:cubicBezTo>
                <a:cubicBezTo>
                  <a:pt x="28" y="117"/>
                  <a:pt x="28" y="117"/>
                  <a:pt x="28" y="117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27" y="119"/>
                  <a:pt x="27" y="119"/>
                  <a:pt x="27" y="119"/>
                </a:cubicBezTo>
                <a:cubicBezTo>
                  <a:pt x="26" y="118"/>
                  <a:pt x="26" y="118"/>
                  <a:pt x="26" y="118"/>
                </a:cubicBezTo>
                <a:cubicBezTo>
                  <a:pt x="26" y="117"/>
                  <a:pt x="26" y="117"/>
                  <a:pt x="26" y="117"/>
                </a:cubicBezTo>
                <a:cubicBezTo>
                  <a:pt x="25" y="117"/>
                  <a:pt x="25" y="117"/>
                  <a:pt x="25" y="117"/>
                </a:cubicBezTo>
                <a:cubicBezTo>
                  <a:pt x="24" y="117"/>
                  <a:pt x="24" y="117"/>
                  <a:pt x="24" y="117"/>
                </a:cubicBezTo>
                <a:cubicBezTo>
                  <a:pt x="24" y="117"/>
                  <a:pt x="24" y="117"/>
                  <a:pt x="24" y="117"/>
                </a:cubicBezTo>
                <a:cubicBezTo>
                  <a:pt x="22" y="117"/>
                  <a:pt x="22" y="117"/>
                  <a:pt x="22" y="117"/>
                </a:cubicBezTo>
                <a:cubicBezTo>
                  <a:pt x="22" y="117"/>
                  <a:pt x="22" y="117"/>
                  <a:pt x="22" y="117"/>
                </a:cubicBezTo>
                <a:cubicBezTo>
                  <a:pt x="21" y="117"/>
                  <a:pt x="21" y="117"/>
                  <a:pt x="21" y="117"/>
                </a:cubicBezTo>
                <a:cubicBezTo>
                  <a:pt x="21" y="118"/>
                  <a:pt x="21" y="118"/>
                  <a:pt x="21" y="118"/>
                </a:cubicBezTo>
                <a:cubicBezTo>
                  <a:pt x="21" y="118"/>
                  <a:pt x="21" y="118"/>
                  <a:pt x="21" y="118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19" y="119"/>
                  <a:pt x="19" y="119"/>
                  <a:pt x="19" y="119"/>
                </a:cubicBezTo>
                <a:cubicBezTo>
                  <a:pt x="19" y="119"/>
                  <a:pt x="19" y="119"/>
                  <a:pt x="19" y="119"/>
                </a:cubicBezTo>
                <a:cubicBezTo>
                  <a:pt x="19" y="119"/>
                  <a:pt x="19" y="120"/>
                  <a:pt x="19" y="120"/>
                </a:cubicBezTo>
                <a:cubicBezTo>
                  <a:pt x="18" y="120"/>
                  <a:pt x="18" y="120"/>
                  <a:pt x="18" y="120"/>
                </a:cubicBezTo>
                <a:cubicBezTo>
                  <a:pt x="18" y="121"/>
                  <a:pt x="18" y="121"/>
                  <a:pt x="18" y="121"/>
                </a:cubicBezTo>
                <a:cubicBezTo>
                  <a:pt x="18" y="121"/>
                  <a:pt x="18" y="121"/>
                  <a:pt x="18" y="121"/>
                </a:cubicBezTo>
                <a:cubicBezTo>
                  <a:pt x="18" y="122"/>
                  <a:pt x="18" y="122"/>
                  <a:pt x="18" y="122"/>
                </a:cubicBezTo>
                <a:cubicBezTo>
                  <a:pt x="18" y="122"/>
                  <a:pt x="18" y="122"/>
                  <a:pt x="18" y="122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17" y="123"/>
                  <a:pt x="17" y="123"/>
                  <a:pt x="17" y="123"/>
                </a:cubicBezTo>
                <a:cubicBezTo>
                  <a:pt x="16" y="123"/>
                  <a:pt x="16" y="123"/>
                  <a:pt x="16" y="123"/>
                </a:cubicBezTo>
                <a:cubicBezTo>
                  <a:pt x="16" y="123"/>
                  <a:pt x="16" y="123"/>
                  <a:pt x="16" y="123"/>
                </a:cubicBezTo>
                <a:cubicBezTo>
                  <a:pt x="15" y="124"/>
                  <a:pt x="15" y="124"/>
                  <a:pt x="15" y="124"/>
                </a:cubicBezTo>
                <a:cubicBezTo>
                  <a:pt x="14" y="124"/>
                  <a:pt x="14" y="124"/>
                  <a:pt x="14" y="124"/>
                </a:cubicBezTo>
                <a:cubicBezTo>
                  <a:pt x="14" y="124"/>
                  <a:pt x="14" y="124"/>
                  <a:pt x="14" y="124"/>
                </a:cubicBezTo>
                <a:cubicBezTo>
                  <a:pt x="13" y="124"/>
                  <a:pt x="13" y="124"/>
                  <a:pt x="13" y="124"/>
                </a:cubicBezTo>
                <a:cubicBezTo>
                  <a:pt x="13" y="124"/>
                  <a:pt x="12" y="124"/>
                  <a:pt x="12" y="124"/>
                </a:cubicBezTo>
                <a:cubicBezTo>
                  <a:pt x="12" y="124"/>
                  <a:pt x="11" y="123"/>
                  <a:pt x="11" y="123"/>
                </a:cubicBezTo>
                <a:cubicBezTo>
                  <a:pt x="11" y="123"/>
                  <a:pt x="11" y="123"/>
                  <a:pt x="11" y="123"/>
                </a:cubicBezTo>
                <a:cubicBezTo>
                  <a:pt x="10" y="121"/>
                  <a:pt x="10" y="121"/>
                  <a:pt x="10" y="121"/>
                </a:cubicBezTo>
                <a:cubicBezTo>
                  <a:pt x="10" y="121"/>
                  <a:pt x="10" y="121"/>
                  <a:pt x="10" y="121"/>
                </a:cubicBezTo>
                <a:cubicBezTo>
                  <a:pt x="10" y="121"/>
                  <a:pt x="10" y="120"/>
                  <a:pt x="10" y="120"/>
                </a:cubicBezTo>
                <a:cubicBezTo>
                  <a:pt x="10" y="120"/>
                  <a:pt x="9" y="120"/>
                  <a:pt x="9" y="120"/>
                </a:cubicBezTo>
                <a:cubicBezTo>
                  <a:pt x="9" y="120"/>
                  <a:pt x="9" y="120"/>
                  <a:pt x="9" y="119"/>
                </a:cubicBezTo>
                <a:cubicBezTo>
                  <a:pt x="9" y="119"/>
                  <a:pt x="8" y="118"/>
                  <a:pt x="8" y="118"/>
                </a:cubicBezTo>
                <a:cubicBezTo>
                  <a:pt x="8" y="118"/>
                  <a:pt x="8" y="118"/>
                  <a:pt x="8" y="118"/>
                </a:cubicBezTo>
                <a:cubicBezTo>
                  <a:pt x="8" y="117"/>
                  <a:pt x="8" y="117"/>
                  <a:pt x="8" y="117"/>
                </a:cubicBezTo>
                <a:cubicBezTo>
                  <a:pt x="9" y="116"/>
                  <a:pt x="9" y="116"/>
                  <a:pt x="9" y="116"/>
                </a:cubicBezTo>
                <a:cubicBezTo>
                  <a:pt x="9" y="115"/>
                  <a:pt x="9" y="115"/>
                  <a:pt x="9" y="115"/>
                </a:cubicBezTo>
                <a:cubicBezTo>
                  <a:pt x="10" y="115"/>
                  <a:pt x="10" y="115"/>
                  <a:pt x="10" y="115"/>
                </a:cubicBezTo>
                <a:cubicBezTo>
                  <a:pt x="10" y="115"/>
                  <a:pt x="10" y="115"/>
                  <a:pt x="10" y="115"/>
                </a:cubicBezTo>
                <a:cubicBezTo>
                  <a:pt x="10" y="113"/>
                  <a:pt x="10" y="113"/>
                  <a:pt x="10" y="113"/>
                </a:cubicBezTo>
                <a:cubicBezTo>
                  <a:pt x="10" y="113"/>
                  <a:pt x="9" y="113"/>
                  <a:pt x="9" y="113"/>
                </a:cubicBezTo>
                <a:cubicBezTo>
                  <a:pt x="9" y="113"/>
                  <a:pt x="9" y="113"/>
                  <a:pt x="8" y="113"/>
                </a:cubicBezTo>
                <a:cubicBezTo>
                  <a:pt x="8" y="112"/>
                  <a:pt x="7" y="111"/>
                  <a:pt x="7" y="111"/>
                </a:cubicBezTo>
                <a:cubicBezTo>
                  <a:pt x="7" y="111"/>
                  <a:pt x="6" y="110"/>
                  <a:pt x="6" y="110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8"/>
                  <a:pt x="6" y="108"/>
                </a:cubicBezTo>
                <a:cubicBezTo>
                  <a:pt x="6" y="108"/>
                  <a:pt x="6" y="108"/>
                  <a:pt x="6" y="108"/>
                </a:cubicBezTo>
                <a:cubicBezTo>
                  <a:pt x="5" y="107"/>
                  <a:pt x="5" y="107"/>
                  <a:pt x="5" y="107"/>
                </a:cubicBezTo>
                <a:cubicBezTo>
                  <a:pt x="5" y="107"/>
                  <a:pt x="5" y="107"/>
                  <a:pt x="5" y="107"/>
                </a:cubicBezTo>
                <a:cubicBezTo>
                  <a:pt x="5" y="106"/>
                  <a:pt x="5" y="106"/>
                  <a:pt x="5" y="106"/>
                </a:cubicBezTo>
                <a:cubicBezTo>
                  <a:pt x="4" y="106"/>
                  <a:pt x="4" y="106"/>
                  <a:pt x="4" y="106"/>
                </a:cubicBezTo>
                <a:cubicBezTo>
                  <a:pt x="4" y="105"/>
                  <a:pt x="4" y="105"/>
                  <a:pt x="4" y="105"/>
                </a:cubicBezTo>
                <a:cubicBezTo>
                  <a:pt x="4" y="104"/>
                  <a:pt x="4" y="104"/>
                  <a:pt x="4" y="104"/>
                </a:cubicBezTo>
                <a:cubicBezTo>
                  <a:pt x="3" y="104"/>
                  <a:pt x="3" y="104"/>
                  <a:pt x="3" y="104"/>
                </a:cubicBezTo>
                <a:cubicBezTo>
                  <a:pt x="3" y="103"/>
                  <a:pt x="3" y="103"/>
                  <a:pt x="3" y="103"/>
                </a:cubicBezTo>
                <a:cubicBezTo>
                  <a:pt x="3" y="102"/>
                  <a:pt x="3" y="102"/>
                  <a:pt x="3" y="102"/>
                </a:cubicBezTo>
                <a:cubicBezTo>
                  <a:pt x="3" y="101"/>
                  <a:pt x="3" y="101"/>
                  <a:pt x="3" y="101"/>
                </a:cubicBezTo>
                <a:cubicBezTo>
                  <a:pt x="3" y="100"/>
                  <a:pt x="3" y="100"/>
                  <a:pt x="3" y="100"/>
                </a:cubicBezTo>
                <a:cubicBezTo>
                  <a:pt x="2" y="100"/>
                  <a:pt x="2" y="100"/>
                  <a:pt x="2" y="100"/>
                </a:cubicBezTo>
                <a:cubicBezTo>
                  <a:pt x="2" y="100"/>
                  <a:pt x="2" y="100"/>
                  <a:pt x="2" y="100"/>
                </a:cubicBezTo>
                <a:cubicBezTo>
                  <a:pt x="2" y="99"/>
                  <a:pt x="2" y="99"/>
                  <a:pt x="2" y="99"/>
                </a:cubicBezTo>
                <a:cubicBezTo>
                  <a:pt x="1" y="99"/>
                  <a:pt x="1" y="99"/>
                  <a:pt x="1" y="99"/>
                </a:cubicBezTo>
                <a:cubicBezTo>
                  <a:pt x="1" y="99"/>
                  <a:pt x="1" y="99"/>
                  <a:pt x="1" y="98"/>
                </a:cubicBezTo>
                <a:cubicBezTo>
                  <a:pt x="1" y="98"/>
                  <a:pt x="1" y="98"/>
                  <a:pt x="1" y="98"/>
                </a:cubicBezTo>
                <a:cubicBezTo>
                  <a:pt x="1" y="97"/>
                  <a:pt x="0" y="97"/>
                  <a:pt x="0" y="97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4"/>
                  <a:pt x="0" y="93"/>
                  <a:pt x="0" y="93"/>
                </a:cubicBezTo>
                <a:cubicBezTo>
                  <a:pt x="0" y="93"/>
                  <a:pt x="0" y="93"/>
                  <a:pt x="1" y="93"/>
                </a:cubicBezTo>
                <a:cubicBezTo>
                  <a:pt x="2" y="93"/>
                  <a:pt x="2" y="93"/>
                  <a:pt x="2" y="93"/>
                </a:cubicBezTo>
                <a:cubicBezTo>
                  <a:pt x="2" y="94"/>
                  <a:pt x="2" y="94"/>
                  <a:pt x="2" y="94"/>
                </a:cubicBezTo>
                <a:cubicBezTo>
                  <a:pt x="2" y="94"/>
                  <a:pt x="3" y="93"/>
                  <a:pt x="4" y="93"/>
                </a:cubicBezTo>
                <a:cubicBezTo>
                  <a:pt x="4" y="93"/>
                  <a:pt x="4" y="92"/>
                  <a:pt x="4" y="92"/>
                </a:cubicBezTo>
                <a:cubicBezTo>
                  <a:pt x="4" y="91"/>
                  <a:pt x="4" y="91"/>
                  <a:pt x="4" y="91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9"/>
                  <a:pt x="4" y="89"/>
                  <a:pt x="4" y="89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6"/>
                  <a:pt x="5" y="86"/>
                  <a:pt x="5" y="86"/>
                </a:cubicBezTo>
                <a:cubicBezTo>
                  <a:pt x="6" y="85"/>
                  <a:pt x="6" y="85"/>
                  <a:pt x="6" y="85"/>
                </a:cubicBezTo>
                <a:cubicBezTo>
                  <a:pt x="7" y="84"/>
                  <a:pt x="7" y="84"/>
                  <a:pt x="7" y="84"/>
                </a:cubicBezTo>
                <a:cubicBezTo>
                  <a:pt x="8" y="84"/>
                  <a:pt x="8" y="84"/>
                  <a:pt x="8" y="84"/>
                </a:cubicBezTo>
                <a:cubicBezTo>
                  <a:pt x="8" y="82"/>
                  <a:pt x="8" y="82"/>
                  <a:pt x="8" y="82"/>
                </a:cubicBezTo>
                <a:cubicBezTo>
                  <a:pt x="8" y="81"/>
                  <a:pt x="8" y="81"/>
                  <a:pt x="8" y="81"/>
                </a:cubicBezTo>
                <a:cubicBezTo>
                  <a:pt x="7" y="80"/>
                  <a:pt x="7" y="80"/>
                  <a:pt x="7" y="80"/>
                </a:cubicBezTo>
                <a:cubicBezTo>
                  <a:pt x="7" y="79"/>
                  <a:pt x="7" y="79"/>
                  <a:pt x="7" y="79"/>
                </a:cubicBezTo>
                <a:cubicBezTo>
                  <a:pt x="7" y="78"/>
                  <a:pt x="7" y="78"/>
                  <a:pt x="7" y="78"/>
                </a:cubicBezTo>
                <a:cubicBezTo>
                  <a:pt x="7" y="77"/>
                  <a:pt x="7" y="77"/>
                  <a:pt x="7" y="77"/>
                </a:cubicBezTo>
                <a:cubicBezTo>
                  <a:pt x="7" y="76"/>
                  <a:pt x="7" y="76"/>
                  <a:pt x="7" y="76"/>
                </a:cubicBezTo>
                <a:cubicBezTo>
                  <a:pt x="8" y="76"/>
                  <a:pt x="8" y="76"/>
                  <a:pt x="8" y="76"/>
                </a:cubicBezTo>
                <a:cubicBezTo>
                  <a:pt x="9" y="76"/>
                  <a:pt x="9" y="76"/>
                  <a:pt x="9" y="76"/>
                </a:cubicBezTo>
                <a:cubicBezTo>
                  <a:pt x="9" y="75"/>
                  <a:pt x="9" y="75"/>
                  <a:pt x="9" y="75"/>
                </a:cubicBezTo>
                <a:cubicBezTo>
                  <a:pt x="10" y="73"/>
                  <a:pt x="10" y="73"/>
                  <a:pt x="10" y="73"/>
                </a:cubicBezTo>
                <a:cubicBezTo>
                  <a:pt x="9" y="72"/>
                  <a:pt x="9" y="72"/>
                  <a:pt x="9" y="72"/>
                </a:cubicBezTo>
                <a:cubicBezTo>
                  <a:pt x="7" y="71"/>
                  <a:pt x="7" y="71"/>
                  <a:pt x="7" y="71"/>
                </a:cubicBezTo>
                <a:cubicBezTo>
                  <a:pt x="6" y="71"/>
                  <a:pt x="6" y="71"/>
                  <a:pt x="6" y="71"/>
                </a:cubicBezTo>
                <a:cubicBezTo>
                  <a:pt x="6" y="70"/>
                  <a:pt x="6" y="70"/>
                  <a:pt x="6" y="70"/>
                </a:cubicBezTo>
                <a:cubicBezTo>
                  <a:pt x="6" y="68"/>
                  <a:pt x="6" y="68"/>
                  <a:pt x="6" y="68"/>
                </a:cubicBezTo>
                <a:cubicBezTo>
                  <a:pt x="6" y="66"/>
                  <a:pt x="6" y="66"/>
                  <a:pt x="6" y="66"/>
                </a:cubicBezTo>
                <a:cubicBezTo>
                  <a:pt x="6" y="64"/>
                  <a:pt x="6" y="64"/>
                  <a:pt x="6" y="64"/>
                </a:cubicBezTo>
                <a:cubicBezTo>
                  <a:pt x="6" y="63"/>
                  <a:pt x="6" y="63"/>
                  <a:pt x="6" y="63"/>
                </a:cubicBezTo>
                <a:cubicBezTo>
                  <a:pt x="6" y="62"/>
                  <a:pt x="6" y="62"/>
                  <a:pt x="6" y="62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60"/>
                  <a:pt x="6" y="60"/>
                  <a:pt x="6" y="60"/>
                </a:cubicBezTo>
                <a:cubicBezTo>
                  <a:pt x="7" y="58"/>
                  <a:pt x="7" y="58"/>
                  <a:pt x="7" y="58"/>
                </a:cubicBezTo>
                <a:cubicBezTo>
                  <a:pt x="6" y="57"/>
                  <a:pt x="6" y="57"/>
                  <a:pt x="6" y="57"/>
                </a:cubicBezTo>
                <a:cubicBezTo>
                  <a:pt x="6" y="55"/>
                  <a:pt x="6" y="55"/>
                  <a:pt x="6" y="55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53"/>
                  <a:pt x="6" y="53"/>
                  <a:pt x="6" y="53"/>
                </a:cubicBezTo>
                <a:cubicBezTo>
                  <a:pt x="7" y="52"/>
                  <a:pt x="7" y="52"/>
                  <a:pt x="7" y="52"/>
                </a:cubicBezTo>
                <a:cubicBezTo>
                  <a:pt x="8" y="50"/>
                  <a:pt x="8" y="50"/>
                  <a:pt x="8" y="50"/>
                </a:cubicBezTo>
                <a:cubicBezTo>
                  <a:pt x="9" y="50"/>
                  <a:pt x="9" y="50"/>
                  <a:pt x="9" y="50"/>
                </a:cubicBezTo>
                <a:cubicBezTo>
                  <a:pt x="10" y="49"/>
                  <a:pt x="10" y="49"/>
                  <a:pt x="10" y="49"/>
                </a:cubicBezTo>
                <a:cubicBezTo>
                  <a:pt x="11" y="49"/>
                  <a:pt x="11" y="49"/>
                  <a:pt x="11" y="49"/>
                </a:cubicBezTo>
                <a:cubicBezTo>
                  <a:pt x="13" y="48"/>
                  <a:pt x="13" y="48"/>
                  <a:pt x="13" y="48"/>
                </a:cubicBezTo>
                <a:cubicBezTo>
                  <a:pt x="13" y="48"/>
                  <a:pt x="13" y="48"/>
                  <a:pt x="13" y="48"/>
                </a:cubicBezTo>
                <a:cubicBezTo>
                  <a:pt x="14" y="49"/>
                  <a:pt x="14" y="49"/>
                  <a:pt x="14" y="49"/>
                </a:cubicBezTo>
                <a:cubicBezTo>
                  <a:pt x="16" y="48"/>
                  <a:pt x="16" y="48"/>
                  <a:pt x="16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7"/>
                  <a:pt x="17" y="47"/>
                  <a:pt x="17" y="47"/>
                </a:cubicBezTo>
                <a:cubicBezTo>
                  <a:pt x="17" y="46"/>
                  <a:pt x="17" y="46"/>
                  <a:pt x="17" y="46"/>
                </a:cubicBezTo>
                <a:cubicBezTo>
                  <a:pt x="17" y="45"/>
                  <a:pt x="17" y="45"/>
                  <a:pt x="17" y="45"/>
                </a:cubicBezTo>
                <a:cubicBezTo>
                  <a:pt x="16" y="45"/>
                  <a:pt x="16" y="45"/>
                  <a:pt x="16" y="45"/>
                </a:cubicBezTo>
                <a:cubicBezTo>
                  <a:pt x="15" y="43"/>
                  <a:pt x="15" y="43"/>
                  <a:pt x="15" y="43"/>
                </a:cubicBezTo>
                <a:cubicBezTo>
                  <a:pt x="15" y="43"/>
                  <a:pt x="15" y="43"/>
                  <a:pt x="15" y="43"/>
                </a:cubicBezTo>
                <a:cubicBezTo>
                  <a:pt x="16" y="42"/>
                  <a:pt x="16" y="42"/>
                  <a:pt x="16" y="42"/>
                </a:cubicBezTo>
                <a:cubicBezTo>
                  <a:pt x="17" y="41"/>
                  <a:pt x="17" y="41"/>
                  <a:pt x="17" y="41"/>
                </a:cubicBezTo>
                <a:cubicBezTo>
                  <a:pt x="18" y="40"/>
                  <a:pt x="18" y="40"/>
                  <a:pt x="18" y="40"/>
                </a:cubicBezTo>
                <a:cubicBezTo>
                  <a:pt x="18" y="38"/>
                  <a:pt x="18" y="38"/>
                  <a:pt x="18" y="38"/>
                </a:cubicBezTo>
                <a:cubicBezTo>
                  <a:pt x="19" y="37"/>
                  <a:pt x="19" y="37"/>
                  <a:pt x="19" y="37"/>
                </a:cubicBezTo>
                <a:cubicBezTo>
                  <a:pt x="20" y="35"/>
                  <a:pt x="20" y="35"/>
                  <a:pt x="20" y="35"/>
                </a:cubicBezTo>
                <a:cubicBezTo>
                  <a:pt x="20" y="34"/>
                  <a:pt x="20" y="34"/>
                  <a:pt x="20" y="34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28"/>
                  <a:pt x="20" y="28"/>
                  <a:pt x="20" y="28"/>
                </a:cubicBezTo>
                <a:lnTo>
                  <a:pt x="21" y="29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57" name="Freeform 183">
            <a:extLst>
              <a:ext uri="{FF2B5EF4-FFF2-40B4-BE49-F238E27FC236}">
                <a16:creationId xmlns:a16="http://schemas.microsoft.com/office/drawing/2014/main" id="{0D6BCBD8-A8A9-42D0-8A66-78EBF994FE5A}"/>
              </a:ext>
            </a:extLst>
          </p:cNvPr>
          <p:cNvSpPr>
            <a:spLocks/>
          </p:cNvSpPr>
          <p:nvPr userDrawn="1"/>
        </p:nvSpPr>
        <p:spPr bwMode="auto">
          <a:xfrm>
            <a:off x="4538663" y="2509838"/>
            <a:ext cx="15479" cy="14288"/>
          </a:xfrm>
          <a:custGeom>
            <a:avLst/>
            <a:gdLst>
              <a:gd name="T0" fmla="*/ 4 w 13"/>
              <a:gd name="T1" fmla="*/ 9 h 9"/>
              <a:gd name="T2" fmla="*/ 0 w 13"/>
              <a:gd name="T3" fmla="*/ 5 h 9"/>
              <a:gd name="T4" fmla="*/ 0 w 13"/>
              <a:gd name="T5" fmla="*/ 0 h 9"/>
              <a:gd name="T6" fmla="*/ 4 w 13"/>
              <a:gd name="T7" fmla="*/ 0 h 9"/>
              <a:gd name="T8" fmla="*/ 9 w 13"/>
              <a:gd name="T9" fmla="*/ 0 h 9"/>
              <a:gd name="T10" fmla="*/ 9 w 13"/>
              <a:gd name="T11" fmla="*/ 5 h 9"/>
              <a:gd name="T12" fmla="*/ 13 w 13"/>
              <a:gd name="T13" fmla="*/ 5 h 9"/>
              <a:gd name="T14" fmla="*/ 13 w 13"/>
              <a:gd name="T15" fmla="*/ 9 h 9"/>
              <a:gd name="T16" fmla="*/ 9 w 13"/>
              <a:gd name="T17" fmla="*/ 9 h 9"/>
              <a:gd name="T18" fmla="*/ 9 w 13"/>
              <a:gd name="T19" fmla="*/ 9 h 9"/>
              <a:gd name="T20" fmla="*/ 4 w 13"/>
              <a:gd name="T2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" h="9">
                <a:moveTo>
                  <a:pt x="4" y="9"/>
                </a:moveTo>
                <a:lnTo>
                  <a:pt x="0" y="5"/>
                </a:lnTo>
                <a:lnTo>
                  <a:pt x="0" y="0"/>
                </a:lnTo>
                <a:lnTo>
                  <a:pt x="4" y="0"/>
                </a:lnTo>
                <a:lnTo>
                  <a:pt x="9" y="0"/>
                </a:lnTo>
                <a:lnTo>
                  <a:pt x="9" y="5"/>
                </a:lnTo>
                <a:lnTo>
                  <a:pt x="13" y="5"/>
                </a:lnTo>
                <a:lnTo>
                  <a:pt x="13" y="9"/>
                </a:lnTo>
                <a:lnTo>
                  <a:pt x="9" y="9"/>
                </a:lnTo>
                <a:lnTo>
                  <a:pt x="9" y="9"/>
                </a:lnTo>
                <a:lnTo>
                  <a:pt x="4" y="9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58" name="Freeform 184">
            <a:extLst>
              <a:ext uri="{FF2B5EF4-FFF2-40B4-BE49-F238E27FC236}">
                <a16:creationId xmlns:a16="http://schemas.microsoft.com/office/drawing/2014/main" id="{5E4D111F-BF5B-490B-B377-B594861C5987}"/>
              </a:ext>
            </a:extLst>
          </p:cNvPr>
          <p:cNvSpPr>
            <a:spLocks/>
          </p:cNvSpPr>
          <p:nvPr userDrawn="1"/>
        </p:nvSpPr>
        <p:spPr bwMode="auto">
          <a:xfrm>
            <a:off x="4645819" y="2354263"/>
            <a:ext cx="25004" cy="57150"/>
          </a:xfrm>
          <a:custGeom>
            <a:avLst/>
            <a:gdLst>
              <a:gd name="T0" fmla="*/ 0 w 5"/>
              <a:gd name="T1" fmla="*/ 8 h 8"/>
              <a:gd name="T2" fmla="*/ 0 w 5"/>
              <a:gd name="T3" fmla="*/ 7 h 8"/>
              <a:gd name="T4" fmla="*/ 0 w 5"/>
              <a:gd name="T5" fmla="*/ 6 h 8"/>
              <a:gd name="T6" fmla="*/ 0 w 5"/>
              <a:gd name="T7" fmla="*/ 5 h 8"/>
              <a:gd name="T8" fmla="*/ 0 w 5"/>
              <a:gd name="T9" fmla="*/ 4 h 8"/>
              <a:gd name="T10" fmla="*/ 0 w 5"/>
              <a:gd name="T11" fmla="*/ 3 h 8"/>
              <a:gd name="T12" fmla="*/ 0 w 5"/>
              <a:gd name="T13" fmla="*/ 2 h 8"/>
              <a:gd name="T14" fmla="*/ 1 w 5"/>
              <a:gd name="T15" fmla="*/ 1 h 8"/>
              <a:gd name="T16" fmla="*/ 2 w 5"/>
              <a:gd name="T17" fmla="*/ 1 h 8"/>
              <a:gd name="T18" fmla="*/ 3 w 5"/>
              <a:gd name="T19" fmla="*/ 1 h 8"/>
              <a:gd name="T20" fmla="*/ 3 w 5"/>
              <a:gd name="T21" fmla="*/ 1 h 8"/>
              <a:gd name="T22" fmla="*/ 4 w 5"/>
              <a:gd name="T23" fmla="*/ 0 h 8"/>
              <a:gd name="T24" fmla="*/ 5 w 5"/>
              <a:gd name="T25" fmla="*/ 0 h 8"/>
              <a:gd name="T26" fmla="*/ 5 w 5"/>
              <a:gd name="T27" fmla="*/ 1 h 8"/>
              <a:gd name="T28" fmla="*/ 4 w 5"/>
              <a:gd name="T29" fmla="*/ 1 h 8"/>
              <a:gd name="T30" fmla="*/ 4 w 5"/>
              <a:gd name="T31" fmla="*/ 1 h 8"/>
              <a:gd name="T32" fmla="*/ 4 w 5"/>
              <a:gd name="T33" fmla="*/ 3 h 8"/>
              <a:gd name="T34" fmla="*/ 4 w 5"/>
              <a:gd name="T35" fmla="*/ 3 h 8"/>
              <a:gd name="T36" fmla="*/ 3 w 5"/>
              <a:gd name="T37" fmla="*/ 4 h 8"/>
              <a:gd name="T38" fmla="*/ 3 w 5"/>
              <a:gd name="T39" fmla="*/ 5 h 8"/>
              <a:gd name="T40" fmla="*/ 2 w 5"/>
              <a:gd name="T41" fmla="*/ 6 h 8"/>
              <a:gd name="T42" fmla="*/ 1 w 5"/>
              <a:gd name="T43" fmla="*/ 6 h 8"/>
              <a:gd name="T44" fmla="*/ 1 w 5"/>
              <a:gd name="T45" fmla="*/ 6 h 8"/>
              <a:gd name="T46" fmla="*/ 1 w 5"/>
              <a:gd name="T47" fmla="*/ 6 h 8"/>
              <a:gd name="T48" fmla="*/ 1 w 5"/>
              <a:gd name="T49" fmla="*/ 7 h 8"/>
              <a:gd name="T50" fmla="*/ 1 w 5"/>
              <a:gd name="T51" fmla="*/ 7 h 8"/>
              <a:gd name="T52" fmla="*/ 0 w 5"/>
              <a:gd name="T5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" h="8">
                <a:moveTo>
                  <a:pt x="0" y="8"/>
                </a:moveTo>
                <a:cubicBezTo>
                  <a:pt x="0" y="7"/>
                  <a:pt x="0" y="7"/>
                  <a:pt x="0" y="7"/>
                </a:cubicBezTo>
                <a:cubicBezTo>
                  <a:pt x="0" y="6"/>
                  <a:pt x="0" y="6"/>
                  <a:pt x="0" y="6"/>
                </a:cubicBezTo>
                <a:cubicBezTo>
                  <a:pt x="0" y="5"/>
                  <a:pt x="0" y="5"/>
                  <a:pt x="0" y="5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4" y="0"/>
                  <a:pt x="4" y="0"/>
                  <a:pt x="4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1"/>
                  <a:pt x="5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3" y="4"/>
                  <a:pt x="3" y="4"/>
                  <a:pt x="3" y="4"/>
                </a:cubicBezTo>
                <a:cubicBezTo>
                  <a:pt x="3" y="5"/>
                  <a:pt x="3" y="5"/>
                  <a:pt x="3" y="5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cubicBezTo>
                  <a:pt x="0" y="8"/>
                  <a:pt x="0" y="8"/>
                  <a:pt x="0" y="8"/>
                </a:cubicBez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59" name="Freeform 185">
            <a:extLst>
              <a:ext uri="{FF2B5EF4-FFF2-40B4-BE49-F238E27FC236}">
                <a16:creationId xmlns:a16="http://schemas.microsoft.com/office/drawing/2014/main" id="{FE07201C-376D-456F-B69E-498F95938CDA}"/>
              </a:ext>
            </a:extLst>
          </p:cNvPr>
          <p:cNvSpPr>
            <a:spLocks/>
          </p:cNvSpPr>
          <p:nvPr userDrawn="1"/>
        </p:nvSpPr>
        <p:spPr bwMode="auto">
          <a:xfrm>
            <a:off x="4589860" y="2403476"/>
            <a:ext cx="15479" cy="42863"/>
          </a:xfrm>
          <a:custGeom>
            <a:avLst/>
            <a:gdLst>
              <a:gd name="T0" fmla="*/ 0 w 13"/>
              <a:gd name="T1" fmla="*/ 27 h 27"/>
              <a:gd name="T2" fmla="*/ 0 w 13"/>
              <a:gd name="T3" fmla="*/ 23 h 27"/>
              <a:gd name="T4" fmla="*/ 0 w 13"/>
              <a:gd name="T5" fmla="*/ 18 h 27"/>
              <a:gd name="T6" fmla="*/ 4 w 13"/>
              <a:gd name="T7" fmla="*/ 14 h 27"/>
              <a:gd name="T8" fmla="*/ 4 w 13"/>
              <a:gd name="T9" fmla="*/ 9 h 27"/>
              <a:gd name="T10" fmla="*/ 4 w 13"/>
              <a:gd name="T11" fmla="*/ 9 h 27"/>
              <a:gd name="T12" fmla="*/ 8 w 13"/>
              <a:gd name="T13" fmla="*/ 5 h 27"/>
              <a:gd name="T14" fmla="*/ 13 w 13"/>
              <a:gd name="T15" fmla="*/ 0 h 27"/>
              <a:gd name="T16" fmla="*/ 13 w 13"/>
              <a:gd name="T17" fmla="*/ 0 h 27"/>
              <a:gd name="T18" fmla="*/ 13 w 13"/>
              <a:gd name="T19" fmla="*/ 0 h 27"/>
              <a:gd name="T20" fmla="*/ 13 w 13"/>
              <a:gd name="T21" fmla="*/ 5 h 27"/>
              <a:gd name="T22" fmla="*/ 13 w 13"/>
              <a:gd name="T23" fmla="*/ 9 h 27"/>
              <a:gd name="T24" fmla="*/ 8 w 13"/>
              <a:gd name="T25" fmla="*/ 9 h 27"/>
              <a:gd name="T26" fmla="*/ 8 w 13"/>
              <a:gd name="T27" fmla="*/ 14 h 27"/>
              <a:gd name="T28" fmla="*/ 8 w 13"/>
              <a:gd name="T29" fmla="*/ 18 h 27"/>
              <a:gd name="T30" fmla="*/ 8 w 13"/>
              <a:gd name="T31" fmla="*/ 18 h 27"/>
              <a:gd name="T32" fmla="*/ 4 w 13"/>
              <a:gd name="T33" fmla="*/ 18 h 27"/>
              <a:gd name="T34" fmla="*/ 4 w 13"/>
              <a:gd name="T35" fmla="*/ 23 h 27"/>
              <a:gd name="T36" fmla="*/ 4 w 13"/>
              <a:gd name="T37" fmla="*/ 23 h 27"/>
              <a:gd name="T38" fmla="*/ 0 w 13"/>
              <a:gd name="T39" fmla="*/ 27 h 27"/>
              <a:gd name="T40" fmla="*/ 0 w 13"/>
              <a:gd name="T41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27">
                <a:moveTo>
                  <a:pt x="0" y="27"/>
                </a:moveTo>
                <a:lnTo>
                  <a:pt x="0" y="23"/>
                </a:lnTo>
                <a:lnTo>
                  <a:pt x="0" y="18"/>
                </a:lnTo>
                <a:lnTo>
                  <a:pt x="4" y="14"/>
                </a:lnTo>
                <a:lnTo>
                  <a:pt x="4" y="9"/>
                </a:lnTo>
                <a:lnTo>
                  <a:pt x="4" y="9"/>
                </a:lnTo>
                <a:lnTo>
                  <a:pt x="8" y="5"/>
                </a:lnTo>
                <a:lnTo>
                  <a:pt x="13" y="0"/>
                </a:lnTo>
                <a:lnTo>
                  <a:pt x="13" y="0"/>
                </a:lnTo>
                <a:lnTo>
                  <a:pt x="13" y="0"/>
                </a:lnTo>
                <a:lnTo>
                  <a:pt x="13" y="5"/>
                </a:lnTo>
                <a:lnTo>
                  <a:pt x="13" y="9"/>
                </a:lnTo>
                <a:lnTo>
                  <a:pt x="8" y="9"/>
                </a:lnTo>
                <a:lnTo>
                  <a:pt x="8" y="14"/>
                </a:lnTo>
                <a:lnTo>
                  <a:pt x="8" y="18"/>
                </a:lnTo>
                <a:lnTo>
                  <a:pt x="8" y="18"/>
                </a:lnTo>
                <a:lnTo>
                  <a:pt x="4" y="18"/>
                </a:lnTo>
                <a:lnTo>
                  <a:pt x="4" y="23"/>
                </a:lnTo>
                <a:lnTo>
                  <a:pt x="4" y="23"/>
                </a:lnTo>
                <a:lnTo>
                  <a:pt x="0" y="27"/>
                </a:lnTo>
                <a:lnTo>
                  <a:pt x="0" y="27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60" name="Freeform 186">
            <a:extLst>
              <a:ext uri="{FF2B5EF4-FFF2-40B4-BE49-F238E27FC236}">
                <a16:creationId xmlns:a16="http://schemas.microsoft.com/office/drawing/2014/main" id="{7B19BB25-61A8-44C2-8E80-7337C985CEF4}"/>
              </a:ext>
            </a:extLst>
          </p:cNvPr>
          <p:cNvSpPr>
            <a:spLocks/>
          </p:cNvSpPr>
          <p:nvPr userDrawn="1"/>
        </p:nvSpPr>
        <p:spPr bwMode="auto">
          <a:xfrm>
            <a:off x="4691063" y="2214563"/>
            <a:ext cx="4763" cy="6350"/>
          </a:xfrm>
          <a:custGeom>
            <a:avLst/>
            <a:gdLst>
              <a:gd name="T0" fmla="*/ 0 w 4"/>
              <a:gd name="T1" fmla="*/ 0 h 4"/>
              <a:gd name="T2" fmla="*/ 0 w 4"/>
              <a:gd name="T3" fmla="*/ 0 h 4"/>
              <a:gd name="T4" fmla="*/ 0 w 4"/>
              <a:gd name="T5" fmla="*/ 4 h 4"/>
              <a:gd name="T6" fmla="*/ 4 w 4"/>
              <a:gd name="T7" fmla="*/ 4 h 4"/>
              <a:gd name="T8" fmla="*/ 4 w 4"/>
              <a:gd name="T9" fmla="*/ 0 h 4"/>
              <a:gd name="T10" fmla="*/ 4 w 4"/>
              <a:gd name="T11" fmla="*/ 0 h 4"/>
              <a:gd name="T12" fmla="*/ 0 w 4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4">
                <a:moveTo>
                  <a:pt x="0" y="0"/>
                </a:moveTo>
                <a:lnTo>
                  <a:pt x="0" y="0"/>
                </a:lnTo>
                <a:lnTo>
                  <a:pt x="0" y="4"/>
                </a:lnTo>
                <a:lnTo>
                  <a:pt x="4" y="4"/>
                </a:lnTo>
                <a:lnTo>
                  <a:pt x="4" y="0"/>
                </a:lnTo>
                <a:lnTo>
                  <a:pt x="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61" name="Freeform 187">
            <a:extLst>
              <a:ext uri="{FF2B5EF4-FFF2-40B4-BE49-F238E27FC236}">
                <a16:creationId xmlns:a16="http://schemas.microsoft.com/office/drawing/2014/main" id="{7A790B63-44EF-42C8-8225-9DC92FBBB4BB}"/>
              </a:ext>
            </a:extLst>
          </p:cNvPr>
          <p:cNvSpPr>
            <a:spLocks/>
          </p:cNvSpPr>
          <p:nvPr userDrawn="1"/>
        </p:nvSpPr>
        <p:spPr bwMode="auto">
          <a:xfrm>
            <a:off x="4695826" y="2206625"/>
            <a:ext cx="5954" cy="7938"/>
          </a:xfrm>
          <a:custGeom>
            <a:avLst/>
            <a:gdLst>
              <a:gd name="T0" fmla="*/ 0 w 5"/>
              <a:gd name="T1" fmla="*/ 0 h 5"/>
              <a:gd name="T2" fmla="*/ 0 w 5"/>
              <a:gd name="T3" fmla="*/ 5 h 5"/>
              <a:gd name="T4" fmla="*/ 5 w 5"/>
              <a:gd name="T5" fmla="*/ 5 h 5"/>
              <a:gd name="T6" fmla="*/ 5 w 5"/>
              <a:gd name="T7" fmla="*/ 5 h 5"/>
              <a:gd name="T8" fmla="*/ 5 w 5"/>
              <a:gd name="T9" fmla="*/ 0 h 5"/>
              <a:gd name="T10" fmla="*/ 5 w 5"/>
              <a:gd name="T11" fmla="*/ 0 h 5"/>
              <a:gd name="T12" fmla="*/ 0 w 5"/>
              <a:gd name="T13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0" y="5"/>
                </a:lnTo>
                <a:lnTo>
                  <a:pt x="5" y="5"/>
                </a:lnTo>
                <a:lnTo>
                  <a:pt x="5" y="5"/>
                </a:lnTo>
                <a:lnTo>
                  <a:pt x="5" y="0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7938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62" name="Freeform 188">
            <a:extLst>
              <a:ext uri="{FF2B5EF4-FFF2-40B4-BE49-F238E27FC236}">
                <a16:creationId xmlns:a16="http://schemas.microsoft.com/office/drawing/2014/main" id="{24AD6946-87D5-4D90-AAFA-ADC32E82061F}"/>
              </a:ext>
            </a:extLst>
          </p:cNvPr>
          <p:cNvSpPr>
            <a:spLocks/>
          </p:cNvSpPr>
          <p:nvPr userDrawn="1"/>
        </p:nvSpPr>
        <p:spPr bwMode="auto">
          <a:xfrm>
            <a:off x="4421982" y="741364"/>
            <a:ext cx="314325" cy="303213"/>
          </a:xfrm>
          <a:custGeom>
            <a:avLst/>
            <a:gdLst>
              <a:gd name="T0" fmla="*/ 45 w 62"/>
              <a:gd name="T1" fmla="*/ 24 h 43"/>
              <a:gd name="T2" fmla="*/ 49 w 62"/>
              <a:gd name="T3" fmla="*/ 23 h 43"/>
              <a:gd name="T4" fmla="*/ 51 w 62"/>
              <a:gd name="T5" fmla="*/ 20 h 43"/>
              <a:gd name="T6" fmla="*/ 58 w 62"/>
              <a:gd name="T7" fmla="*/ 18 h 43"/>
              <a:gd name="T8" fmla="*/ 62 w 62"/>
              <a:gd name="T9" fmla="*/ 15 h 43"/>
              <a:gd name="T10" fmla="*/ 57 w 62"/>
              <a:gd name="T11" fmla="*/ 14 h 43"/>
              <a:gd name="T12" fmla="*/ 54 w 62"/>
              <a:gd name="T13" fmla="*/ 12 h 43"/>
              <a:gd name="T14" fmla="*/ 47 w 62"/>
              <a:gd name="T15" fmla="*/ 12 h 43"/>
              <a:gd name="T16" fmla="*/ 46 w 62"/>
              <a:gd name="T17" fmla="*/ 5 h 43"/>
              <a:gd name="T18" fmla="*/ 43 w 62"/>
              <a:gd name="T19" fmla="*/ 6 h 43"/>
              <a:gd name="T20" fmla="*/ 41 w 62"/>
              <a:gd name="T21" fmla="*/ 3 h 43"/>
              <a:gd name="T22" fmla="*/ 38 w 62"/>
              <a:gd name="T23" fmla="*/ 0 h 43"/>
              <a:gd name="T24" fmla="*/ 34 w 62"/>
              <a:gd name="T25" fmla="*/ 0 h 43"/>
              <a:gd name="T26" fmla="*/ 31 w 62"/>
              <a:gd name="T27" fmla="*/ 3 h 43"/>
              <a:gd name="T28" fmla="*/ 33 w 62"/>
              <a:gd name="T29" fmla="*/ 10 h 43"/>
              <a:gd name="T30" fmla="*/ 32 w 62"/>
              <a:gd name="T31" fmla="*/ 11 h 43"/>
              <a:gd name="T32" fmla="*/ 28 w 62"/>
              <a:gd name="T33" fmla="*/ 5 h 43"/>
              <a:gd name="T34" fmla="*/ 22 w 62"/>
              <a:gd name="T35" fmla="*/ 3 h 43"/>
              <a:gd name="T36" fmla="*/ 22 w 62"/>
              <a:gd name="T37" fmla="*/ 8 h 43"/>
              <a:gd name="T38" fmla="*/ 17 w 62"/>
              <a:gd name="T39" fmla="*/ 6 h 43"/>
              <a:gd name="T40" fmla="*/ 14 w 62"/>
              <a:gd name="T41" fmla="*/ 3 h 43"/>
              <a:gd name="T42" fmla="*/ 20 w 62"/>
              <a:gd name="T43" fmla="*/ 2 h 43"/>
              <a:gd name="T44" fmla="*/ 10 w 62"/>
              <a:gd name="T45" fmla="*/ 2 h 43"/>
              <a:gd name="T46" fmla="*/ 7 w 62"/>
              <a:gd name="T47" fmla="*/ 3 h 43"/>
              <a:gd name="T48" fmla="*/ 0 w 62"/>
              <a:gd name="T49" fmla="*/ 7 h 43"/>
              <a:gd name="T50" fmla="*/ 4 w 62"/>
              <a:gd name="T51" fmla="*/ 11 h 43"/>
              <a:gd name="T52" fmla="*/ 8 w 62"/>
              <a:gd name="T53" fmla="*/ 10 h 43"/>
              <a:gd name="T54" fmla="*/ 7 w 62"/>
              <a:gd name="T55" fmla="*/ 14 h 43"/>
              <a:gd name="T56" fmla="*/ 4 w 62"/>
              <a:gd name="T57" fmla="*/ 13 h 43"/>
              <a:gd name="T58" fmla="*/ 5 w 62"/>
              <a:gd name="T59" fmla="*/ 17 h 43"/>
              <a:gd name="T60" fmla="*/ 11 w 62"/>
              <a:gd name="T61" fmla="*/ 20 h 43"/>
              <a:gd name="T62" fmla="*/ 12 w 62"/>
              <a:gd name="T63" fmla="*/ 23 h 43"/>
              <a:gd name="T64" fmla="*/ 18 w 62"/>
              <a:gd name="T65" fmla="*/ 23 h 43"/>
              <a:gd name="T66" fmla="*/ 21 w 62"/>
              <a:gd name="T67" fmla="*/ 20 h 43"/>
              <a:gd name="T68" fmla="*/ 23 w 62"/>
              <a:gd name="T69" fmla="*/ 17 h 43"/>
              <a:gd name="T70" fmla="*/ 25 w 62"/>
              <a:gd name="T71" fmla="*/ 15 h 43"/>
              <a:gd name="T72" fmla="*/ 27 w 62"/>
              <a:gd name="T73" fmla="*/ 19 h 43"/>
              <a:gd name="T74" fmla="*/ 32 w 62"/>
              <a:gd name="T75" fmla="*/ 18 h 43"/>
              <a:gd name="T76" fmla="*/ 34 w 62"/>
              <a:gd name="T77" fmla="*/ 20 h 43"/>
              <a:gd name="T78" fmla="*/ 38 w 62"/>
              <a:gd name="T79" fmla="*/ 20 h 43"/>
              <a:gd name="T80" fmla="*/ 30 w 62"/>
              <a:gd name="T81" fmla="*/ 21 h 43"/>
              <a:gd name="T82" fmla="*/ 26 w 62"/>
              <a:gd name="T83" fmla="*/ 24 h 43"/>
              <a:gd name="T84" fmla="*/ 20 w 62"/>
              <a:gd name="T85" fmla="*/ 25 h 43"/>
              <a:gd name="T86" fmla="*/ 17 w 62"/>
              <a:gd name="T87" fmla="*/ 25 h 43"/>
              <a:gd name="T88" fmla="*/ 17 w 62"/>
              <a:gd name="T89" fmla="*/ 29 h 43"/>
              <a:gd name="T90" fmla="*/ 25 w 62"/>
              <a:gd name="T91" fmla="*/ 28 h 43"/>
              <a:gd name="T92" fmla="*/ 34 w 62"/>
              <a:gd name="T93" fmla="*/ 26 h 43"/>
              <a:gd name="T94" fmla="*/ 34 w 62"/>
              <a:gd name="T95" fmla="*/ 28 h 43"/>
              <a:gd name="T96" fmla="*/ 26 w 62"/>
              <a:gd name="T97" fmla="*/ 30 h 43"/>
              <a:gd name="T98" fmla="*/ 31 w 62"/>
              <a:gd name="T99" fmla="*/ 32 h 43"/>
              <a:gd name="T100" fmla="*/ 23 w 62"/>
              <a:gd name="T101" fmla="*/ 32 h 43"/>
              <a:gd name="T102" fmla="*/ 18 w 62"/>
              <a:gd name="T103" fmla="*/ 33 h 43"/>
              <a:gd name="T104" fmla="*/ 22 w 62"/>
              <a:gd name="T105" fmla="*/ 37 h 43"/>
              <a:gd name="T106" fmla="*/ 28 w 62"/>
              <a:gd name="T107" fmla="*/ 37 h 43"/>
              <a:gd name="T108" fmla="*/ 30 w 62"/>
              <a:gd name="T109" fmla="*/ 39 h 43"/>
              <a:gd name="T110" fmla="*/ 31 w 62"/>
              <a:gd name="T111" fmla="*/ 43 h 43"/>
              <a:gd name="T112" fmla="*/ 37 w 62"/>
              <a:gd name="T113" fmla="*/ 40 h 43"/>
              <a:gd name="T114" fmla="*/ 39 w 62"/>
              <a:gd name="T115" fmla="*/ 36 h 43"/>
              <a:gd name="T116" fmla="*/ 40 w 62"/>
              <a:gd name="T117" fmla="*/ 32 h 43"/>
              <a:gd name="T118" fmla="*/ 44 w 62"/>
              <a:gd name="T119" fmla="*/ 3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2" h="43">
                <a:moveTo>
                  <a:pt x="45" y="29"/>
                </a:moveTo>
                <a:cubicBezTo>
                  <a:pt x="45" y="26"/>
                  <a:pt x="45" y="26"/>
                  <a:pt x="45" y="26"/>
                </a:cubicBezTo>
                <a:cubicBezTo>
                  <a:pt x="45" y="24"/>
                  <a:pt x="45" y="24"/>
                  <a:pt x="45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9" y="24"/>
                  <a:pt x="49" y="24"/>
                  <a:pt x="49" y="24"/>
                </a:cubicBezTo>
                <a:cubicBezTo>
                  <a:pt x="49" y="23"/>
                  <a:pt x="49" y="23"/>
                  <a:pt x="49" y="23"/>
                </a:cubicBezTo>
                <a:cubicBezTo>
                  <a:pt x="49" y="22"/>
                  <a:pt x="49" y="22"/>
                  <a:pt x="49" y="22"/>
                </a:cubicBezTo>
                <a:cubicBezTo>
                  <a:pt x="49" y="20"/>
                  <a:pt x="49" y="20"/>
                  <a:pt x="49" y="20"/>
                </a:cubicBezTo>
                <a:cubicBezTo>
                  <a:pt x="51" y="20"/>
                  <a:pt x="51" y="20"/>
                  <a:pt x="51" y="20"/>
                </a:cubicBezTo>
                <a:cubicBezTo>
                  <a:pt x="53" y="18"/>
                  <a:pt x="53" y="18"/>
                  <a:pt x="53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58" y="18"/>
                  <a:pt x="58" y="18"/>
                  <a:pt x="58" y="18"/>
                </a:cubicBezTo>
                <a:cubicBezTo>
                  <a:pt x="60" y="18"/>
                  <a:pt x="60" y="18"/>
                  <a:pt x="60" y="18"/>
                </a:cubicBezTo>
                <a:cubicBezTo>
                  <a:pt x="62" y="17"/>
                  <a:pt x="62" y="17"/>
                  <a:pt x="62" y="17"/>
                </a:cubicBezTo>
                <a:cubicBezTo>
                  <a:pt x="62" y="15"/>
                  <a:pt x="62" y="15"/>
                  <a:pt x="62" y="15"/>
                </a:cubicBezTo>
                <a:cubicBezTo>
                  <a:pt x="61" y="14"/>
                  <a:pt x="61" y="14"/>
                  <a:pt x="61" y="14"/>
                </a:cubicBezTo>
                <a:cubicBezTo>
                  <a:pt x="59" y="14"/>
                  <a:pt x="59" y="14"/>
                  <a:pt x="59" y="14"/>
                </a:cubicBezTo>
                <a:cubicBezTo>
                  <a:pt x="57" y="14"/>
                  <a:pt x="57" y="14"/>
                  <a:pt x="57" y="14"/>
                </a:cubicBezTo>
                <a:cubicBezTo>
                  <a:pt x="58" y="13"/>
                  <a:pt x="58" y="13"/>
                  <a:pt x="58" y="13"/>
                </a:cubicBezTo>
                <a:cubicBezTo>
                  <a:pt x="57" y="12"/>
                  <a:pt x="57" y="12"/>
                  <a:pt x="57" y="12"/>
                </a:cubicBezTo>
                <a:cubicBezTo>
                  <a:pt x="54" y="12"/>
                  <a:pt x="54" y="12"/>
                  <a:pt x="54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47" y="12"/>
                  <a:pt x="47" y="12"/>
                  <a:pt x="47" y="12"/>
                </a:cubicBezTo>
                <a:cubicBezTo>
                  <a:pt x="46" y="9"/>
                  <a:pt x="46" y="9"/>
                  <a:pt x="46" y="9"/>
                </a:cubicBezTo>
                <a:cubicBezTo>
                  <a:pt x="48" y="7"/>
                  <a:pt x="48" y="7"/>
                  <a:pt x="48" y="7"/>
                </a:cubicBezTo>
                <a:cubicBezTo>
                  <a:pt x="46" y="5"/>
                  <a:pt x="46" y="5"/>
                  <a:pt x="46" y="5"/>
                </a:cubicBezTo>
                <a:cubicBezTo>
                  <a:pt x="45" y="4"/>
                  <a:pt x="45" y="4"/>
                  <a:pt x="45" y="4"/>
                </a:cubicBezTo>
                <a:cubicBezTo>
                  <a:pt x="44" y="5"/>
                  <a:pt x="44" y="5"/>
                  <a:pt x="44" y="5"/>
                </a:cubicBezTo>
                <a:cubicBezTo>
                  <a:pt x="43" y="6"/>
                  <a:pt x="43" y="6"/>
                  <a:pt x="43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3"/>
                  <a:pt x="41" y="3"/>
                  <a:pt x="41" y="3"/>
                </a:cubicBezTo>
                <a:cubicBezTo>
                  <a:pt x="41" y="1"/>
                  <a:pt x="41" y="1"/>
                  <a:pt x="41" y="1"/>
                </a:cubicBezTo>
                <a:cubicBezTo>
                  <a:pt x="39" y="1"/>
                  <a:pt x="39" y="1"/>
                  <a:pt x="39" y="1"/>
                </a:cubicBezTo>
                <a:cubicBezTo>
                  <a:pt x="38" y="0"/>
                  <a:pt x="38" y="0"/>
                  <a:pt x="38" y="0"/>
                </a:cubicBezTo>
                <a:cubicBezTo>
                  <a:pt x="36" y="2"/>
                  <a:pt x="36" y="2"/>
                  <a:pt x="36" y="2"/>
                </a:cubicBezTo>
                <a:cubicBezTo>
                  <a:pt x="35" y="1"/>
                  <a:pt x="35" y="1"/>
                  <a:pt x="35" y="1"/>
                </a:cubicBezTo>
                <a:cubicBezTo>
                  <a:pt x="34" y="0"/>
                  <a:pt x="34" y="0"/>
                  <a:pt x="34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3"/>
                  <a:pt x="31" y="3"/>
                  <a:pt x="31" y="3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8"/>
                  <a:pt x="31" y="8"/>
                  <a:pt x="31" y="8"/>
                </a:cubicBezTo>
                <a:cubicBezTo>
                  <a:pt x="33" y="10"/>
                  <a:pt x="33" y="10"/>
                  <a:pt x="33" y="10"/>
                </a:cubicBezTo>
                <a:cubicBezTo>
                  <a:pt x="33" y="12"/>
                  <a:pt x="33" y="12"/>
                  <a:pt x="33" y="12"/>
                </a:cubicBezTo>
                <a:cubicBezTo>
                  <a:pt x="34" y="13"/>
                  <a:pt x="34" y="13"/>
                  <a:pt x="34" y="13"/>
                </a:cubicBezTo>
                <a:cubicBezTo>
                  <a:pt x="32" y="11"/>
                  <a:pt x="32" y="11"/>
                  <a:pt x="32" y="11"/>
                </a:cubicBezTo>
                <a:cubicBezTo>
                  <a:pt x="30" y="10"/>
                  <a:pt x="30" y="10"/>
                  <a:pt x="30" y="10"/>
                </a:cubicBezTo>
                <a:cubicBezTo>
                  <a:pt x="28" y="8"/>
                  <a:pt x="28" y="8"/>
                  <a:pt x="28" y="8"/>
                </a:cubicBezTo>
                <a:cubicBezTo>
                  <a:pt x="28" y="5"/>
                  <a:pt x="28" y="5"/>
                  <a:pt x="28" y="5"/>
                </a:cubicBezTo>
                <a:cubicBezTo>
                  <a:pt x="25" y="3"/>
                  <a:pt x="25" y="3"/>
                  <a:pt x="25" y="3"/>
                </a:cubicBezTo>
                <a:cubicBezTo>
                  <a:pt x="24" y="2"/>
                  <a:pt x="24" y="2"/>
                  <a:pt x="24" y="2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5"/>
                  <a:pt x="21" y="5"/>
                  <a:pt x="21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2" y="8"/>
                  <a:pt x="22" y="8"/>
                  <a:pt x="22" y="8"/>
                </a:cubicBezTo>
                <a:cubicBezTo>
                  <a:pt x="20" y="9"/>
                  <a:pt x="20" y="9"/>
                  <a:pt x="20" y="9"/>
                </a:cubicBezTo>
                <a:cubicBezTo>
                  <a:pt x="19" y="8"/>
                  <a:pt x="19" y="8"/>
                  <a:pt x="19" y="8"/>
                </a:cubicBezTo>
                <a:cubicBezTo>
                  <a:pt x="17" y="6"/>
                  <a:pt x="17" y="6"/>
                  <a:pt x="17" y="6"/>
                </a:cubicBezTo>
                <a:cubicBezTo>
                  <a:pt x="16" y="5"/>
                  <a:pt x="16" y="5"/>
                  <a:pt x="16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4" y="3"/>
                  <a:pt x="14" y="3"/>
                  <a:pt x="14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6" y="2"/>
                  <a:pt x="16" y="2"/>
                  <a:pt x="16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4"/>
                  <a:pt x="10" y="4"/>
                  <a:pt x="10" y="4"/>
                </a:cubicBezTo>
                <a:cubicBezTo>
                  <a:pt x="8" y="4"/>
                  <a:pt x="8" y="4"/>
                  <a:pt x="8" y="4"/>
                </a:cubicBezTo>
                <a:cubicBezTo>
                  <a:pt x="7" y="3"/>
                  <a:pt x="7" y="3"/>
                  <a:pt x="7" y="3"/>
                </a:cubicBezTo>
                <a:cubicBezTo>
                  <a:pt x="5" y="3"/>
                  <a:pt x="5" y="3"/>
                  <a:pt x="5" y="3"/>
                </a:cubicBezTo>
                <a:cubicBezTo>
                  <a:pt x="3" y="4"/>
                  <a:pt x="3" y="4"/>
                  <a:pt x="3" y="4"/>
                </a:cubicBezTo>
                <a:cubicBezTo>
                  <a:pt x="0" y="7"/>
                  <a:pt x="0" y="7"/>
                  <a:pt x="0" y="7"/>
                </a:cubicBezTo>
                <a:cubicBezTo>
                  <a:pt x="2" y="9"/>
                  <a:pt x="2" y="9"/>
                  <a:pt x="2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11"/>
                  <a:pt x="4" y="11"/>
                  <a:pt x="4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6" y="10"/>
                  <a:pt x="6" y="10"/>
                  <a:pt x="6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3"/>
                  <a:pt x="6" y="13"/>
                  <a:pt x="6" y="13"/>
                </a:cubicBezTo>
                <a:cubicBezTo>
                  <a:pt x="7" y="14"/>
                  <a:pt x="7" y="14"/>
                  <a:pt x="7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7"/>
                  <a:pt x="5" y="17"/>
                  <a:pt x="5" y="17"/>
                </a:cubicBezTo>
                <a:cubicBezTo>
                  <a:pt x="7" y="19"/>
                  <a:pt x="7" y="19"/>
                  <a:pt x="7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11" y="20"/>
                  <a:pt x="11" y="20"/>
                  <a:pt x="11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11" y="22"/>
                  <a:pt x="11" y="22"/>
                  <a:pt x="11" y="22"/>
                </a:cubicBezTo>
                <a:cubicBezTo>
                  <a:pt x="12" y="23"/>
                  <a:pt x="12" y="23"/>
                  <a:pt x="12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6" y="23"/>
                  <a:pt x="16" y="23"/>
                  <a:pt x="16" y="23"/>
                </a:cubicBezTo>
                <a:cubicBezTo>
                  <a:pt x="18" y="23"/>
                  <a:pt x="18" y="23"/>
                  <a:pt x="18" y="23"/>
                </a:cubicBezTo>
                <a:cubicBezTo>
                  <a:pt x="19" y="22"/>
                  <a:pt x="19" y="22"/>
                  <a:pt x="19" y="22"/>
                </a:cubicBezTo>
                <a:cubicBezTo>
                  <a:pt x="20" y="21"/>
                  <a:pt x="20" y="21"/>
                  <a:pt x="20" y="21"/>
                </a:cubicBezTo>
                <a:cubicBezTo>
                  <a:pt x="21" y="20"/>
                  <a:pt x="21" y="20"/>
                  <a:pt x="21" y="20"/>
                </a:cubicBezTo>
                <a:cubicBezTo>
                  <a:pt x="21" y="19"/>
                  <a:pt x="21" y="19"/>
                  <a:pt x="21" y="19"/>
                </a:cubicBezTo>
                <a:cubicBezTo>
                  <a:pt x="21" y="17"/>
                  <a:pt x="21" y="17"/>
                  <a:pt x="21" y="17"/>
                </a:cubicBezTo>
                <a:cubicBezTo>
                  <a:pt x="23" y="17"/>
                  <a:pt x="23" y="17"/>
                  <a:pt x="23" y="17"/>
                </a:cubicBezTo>
                <a:cubicBezTo>
                  <a:pt x="23" y="18"/>
                  <a:pt x="23" y="18"/>
                  <a:pt x="23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5" y="15"/>
                  <a:pt x="25" y="15"/>
                  <a:pt x="25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7"/>
                  <a:pt x="27" y="17"/>
                  <a:pt x="27" y="17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20"/>
                  <a:pt x="27" y="20"/>
                  <a:pt x="27" y="20"/>
                </a:cubicBezTo>
                <a:cubicBezTo>
                  <a:pt x="30" y="20"/>
                  <a:pt x="30" y="20"/>
                  <a:pt x="30" y="20"/>
                </a:cubicBezTo>
                <a:cubicBezTo>
                  <a:pt x="32" y="18"/>
                  <a:pt x="32" y="18"/>
                  <a:pt x="32" y="18"/>
                </a:cubicBezTo>
                <a:cubicBezTo>
                  <a:pt x="33" y="17"/>
                  <a:pt x="33" y="17"/>
                  <a:pt x="33" y="17"/>
                </a:cubicBezTo>
                <a:cubicBezTo>
                  <a:pt x="34" y="17"/>
                  <a:pt x="34" y="17"/>
                  <a:pt x="34" y="17"/>
                </a:cubicBezTo>
                <a:cubicBezTo>
                  <a:pt x="34" y="20"/>
                  <a:pt x="34" y="20"/>
                  <a:pt x="34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7" y="20"/>
                  <a:pt x="37" y="20"/>
                  <a:pt x="37" y="20"/>
                </a:cubicBezTo>
                <a:cubicBezTo>
                  <a:pt x="38" y="20"/>
                  <a:pt x="38" y="20"/>
                  <a:pt x="38" y="20"/>
                </a:cubicBezTo>
                <a:cubicBezTo>
                  <a:pt x="35" y="21"/>
                  <a:pt x="35" y="21"/>
                  <a:pt x="35" y="21"/>
                </a:cubicBezTo>
                <a:cubicBezTo>
                  <a:pt x="33" y="21"/>
                  <a:pt x="33" y="21"/>
                  <a:pt x="33" y="21"/>
                </a:cubicBezTo>
                <a:cubicBezTo>
                  <a:pt x="30" y="21"/>
                  <a:pt x="30" y="21"/>
                  <a:pt x="30" y="21"/>
                </a:cubicBezTo>
                <a:cubicBezTo>
                  <a:pt x="28" y="21"/>
                  <a:pt x="28" y="21"/>
                  <a:pt x="28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26" y="24"/>
                  <a:pt x="26" y="24"/>
                  <a:pt x="26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5"/>
                  <a:pt x="20" y="25"/>
                  <a:pt x="20" y="25"/>
                </a:cubicBezTo>
                <a:cubicBezTo>
                  <a:pt x="20" y="26"/>
                  <a:pt x="20" y="26"/>
                  <a:pt x="20" y="26"/>
                </a:cubicBezTo>
                <a:cubicBezTo>
                  <a:pt x="19" y="25"/>
                  <a:pt x="19" y="25"/>
                  <a:pt x="19" y="25"/>
                </a:cubicBezTo>
                <a:cubicBezTo>
                  <a:pt x="17" y="25"/>
                  <a:pt x="17" y="25"/>
                  <a:pt x="17" y="25"/>
                </a:cubicBezTo>
                <a:cubicBezTo>
                  <a:pt x="16" y="26"/>
                  <a:pt x="16" y="26"/>
                  <a:pt x="16" y="26"/>
                </a:cubicBezTo>
                <a:cubicBezTo>
                  <a:pt x="17" y="27"/>
                  <a:pt x="17" y="27"/>
                  <a:pt x="17" y="27"/>
                </a:cubicBezTo>
                <a:cubicBezTo>
                  <a:pt x="17" y="29"/>
                  <a:pt x="17" y="29"/>
                  <a:pt x="17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2" y="29"/>
                  <a:pt x="22" y="29"/>
                  <a:pt x="22" y="29"/>
                </a:cubicBezTo>
                <a:cubicBezTo>
                  <a:pt x="25" y="28"/>
                  <a:pt x="25" y="28"/>
                  <a:pt x="25" y="28"/>
                </a:cubicBezTo>
                <a:cubicBezTo>
                  <a:pt x="28" y="28"/>
                  <a:pt x="28" y="28"/>
                  <a:pt x="28" y="28"/>
                </a:cubicBezTo>
                <a:cubicBezTo>
                  <a:pt x="33" y="28"/>
                  <a:pt x="33" y="28"/>
                  <a:pt x="33" y="28"/>
                </a:cubicBezTo>
                <a:cubicBezTo>
                  <a:pt x="34" y="26"/>
                  <a:pt x="34" y="26"/>
                  <a:pt x="34" y="26"/>
                </a:cubicBezTo>
                <a:cubicBezTo>
                  <a:pt x="36" y="26"/>
                  <a:pt x="36" y="26"/>
                  <a:pt x="36" y="26"/>
                </a:cubicBezTo>
                <a:cubicBezTo>
                  <a:pt x="36" y="28"/>
                  <a:pt x="36" y="28"/>
                  <a:pt x="36" y="28"/>
                </a:cubicBezTo>
                <a:cubicBezTo>
                  <a:pt x="34" y="28"/>
                  <a:pt x="34" y="28"/>
                  <a:pt x="34" y="28"/>
                </a:cubicBezTo>
                <a:cubicBezTo>
                  <a:pt x="30" y="28"/>
                  <a:pt x="30" y="28"/>
                  <a:pt x="30" y="28"/>
                </a:cubicBezTo>
                <a:cubicBezTo>
                  <a:pt x="28" y="28"/>
                  <a:pt x="27" y="29"/>
                  <a:pt x="27" y="29"/>
                </a:cubicBezTo>
                <a:cubicBezTo>
                  <a:pt x="26" y="29"/>
                  <a:pt x="26" y="30"/>
                  <a:pt x="26" y="30"/>
                </a:cubicBezTo>
                <a:cubicBezTo>
                  <a:pt x="25" y="30"/>
                  <a:pt x="25" y="30"/>
                  <a:pt x="25" y="30"/>
                </a:cubicBezTo>
                <a:cubicBezTo>
                  <a:pt x="30" y="31"/>
                  <a:pt x="30" y="31"/>
                  <a:pt x="30" y="31"/>
                </a:cubicBezTo>
                <a:cubicBezTo>
                  <a:pt x="31" y="32"/>
                  <a:pt x="31" y="32"/>
                  <a:pt x="31" y="32"/>
                </a:cubicBezTo>
                <a:cubicBezTo>
                  <a:pt x="28" y="32"/>
                  <a:pt x="28" y="32"/>
                  <a:pt x="28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3" y="32"/>
                  <a:pt x="23" y="32"/>
                  <a:pt x="23" y="32"/>
                </a:cubicBezTo>
                <a:cubicBezTo>
                  <a:pt x="21" y="30"/>
                  <a:pt x="21" y="30"/>
                  <a:pt x="21" y="30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3"/>
                  <a:pt x="18" y="33"/>
                  <a:pt x="18" y="33"/>
                </a:cubicBezTo>
                <a:cubicBezTo>
                  <a:pt x="19" y="34"/>
                  <a:pt x="19" y="34"/>
                  <a:pt x="19" y="34"/>
                </a:cubicBezTo>
                <a:cubicBezTo>
                  <a:pt x="21" y="36"/>
                  <a:pt x="21" y="36"/>
                  <a:pt x="21" y="36"/>
                </a:cubicBezTo>
                <a:cubicBezTo>
                  <a:pt x="22" y="37"/>
                  <a:pt x="22" y="37"/>
                  <a:pt x="22" y="37"/>
                </a:cubicBezTo>
                <a:cubicBezTo>
                  <a:pt x="24" y="37"/>
                  <a:pt x="24" y="37"/>
                  <a:pt x="24" y="37"/>
                </a:cubicBezTo>
                <a:cubicBezTo>
                  <a:pt x="26" y="37"/>
                  <a:pt x="26" y="37"/>
                  <a:pt x="26" y="37"/>
                </a:cubicBezTo>
                <a:cubicBezTo>
                  <a:pt x="28" y="37"/>
                  <a:pt x="28" y="37"/>
                  <a:pt x="28" y="37"/>
                </a:cubicBezTo>
                <a:cubicBezTo>
                  <a:pt x="30" y="37"/>
                  <a:pt x="30" y="37"/>
                  <a:pt x="30" y="37"/>
                </a:cubicBezTo>
                <a:cubicBezTo>
                  <a:pt x="33" y="39"/>
                  <a:pt x="33" y="39"/>
                  <a:pt x="33" y="39"/>
                </a:cubicBezTo>
                <a:cubicBezTo>
                  <a:pt x="30" y="39"/>
                  <a:pt x="30" y="39"/>
                  <a:pt x="30" y="39"/>
                </a:cubicBezTo>
                <a:cubicBezTo>
                  <a:pt x="28" y="39"/>
                  <a:pt x="28" y="39"/>
                  <a:pt x="28" y="39"/>
                </a:cubicBezTo>
                <a:cubicBezTo>
                  <a:pt x="29" y="40"/>
                  <a:pt x="29" y="40"/>
                  <a:pt x="29" y="40"/>
                </a:cubicBezTo>
                <a:cubicBezTo>
                  <a:pt x="31" y="43"/>
                  <a:pt x="31" y="43"/>
                  <a:pt x="31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0"/>
                  <a:pt x="37" y="40"/>
                  <a:pt x="37" y="40"/>
                </a:cubicBezTo>
                <a:cubicBezTo>
                  <a:pt x="38" y="39"/>
                  <a:pt x="38" y="39"/>
                  <a:pt x="38" y="39"/>
                </a:cubicBezTo>
                <a:cubicBezTo>
                  <a:pt x="38" y="37"/>
                  <a:pt x="38" y="37"/>
                  <a:pt x="38" y="37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5"/>
                  <a:pt x="39" y="35"/>
                  <a:pt x="39" y="35"/>
                </a:cubicBezTo>
                <a:cubicBezTo>
                  <a:pt x="40" y="34"/>
                  <a:pt x="40" y="34"/>
                  <a:pt x="40" y="34"/>
                </a:cubicBezTo>
                <a:cubicBezTo>
                  <a:pt x="40" y="32"/>
                  <a:pt x="40" y="32"/>
                  <a:pt x="40" y="32"/>
                </a:cubicBezTo>
                <a:cubicBezTo>
                  <a:pt x="42" y="32"/>
                  <a:pt x="42" y="32"/>
                  <a:pt x="42" y="32"/>
                </a:cubicBezTo>
                <a:cubicBezTo>
                  <a:pt x="43" y="31"/>
                  <a:pt x="43" y="31"/>
                  <a:pt x="43" y="31"/>
                </a:cubicBezTo>
                <a:cubicBezTo>
                  <a:pt x="44" y="30"/>
                  <a:pt x="44" y="30"/>
                  <a:pt x="44" y="30"/>
                </a:cubicBezTo>
                <a:lnTo>
                  <a:pt x="45" y="2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63" name="Freeform 189">
            <a:extLst>
              <a:ext uri="{FF2B5EF4-FFF2-40B4-BE49-F238E27FC236}">
                <a16:creationId xmlns:a16="http://schemas.microsoft.com/office/drawing/2014/main" id="{FACAE627-0A88-4687-B595-E97871F7AE0D}"/>
              </a:ext>
            </a:extLst>
          </p:cNvPr>
          <p:cNvSpPr>
            <a:spLocks/>
          </p:cNvSpPr>
          <p:nvPr userDrawn="1"/>
        </p:nvSpPr>
        <p:spPr bwMode="auto">
          <a:xfrm>
            <a:off x="4421983" y="846138"/>
            <a:ext cx="40481" cy="57150"/>
          </a:xfrm>
          <a:custGeom>
            <a:avLst/>
            <a:gdLst>
              <a:gd name="T0" fmla="*/ 30 w 34"/>
              <a:gd name="T1" fmla="*/ 36 h 36"/>
              <a:gd name="T2" fmla="*/ 26 w 34"/>
              <a:gd name="T3" fmla="*/ 31 h 36"/>
              <a:gd name="T4" fmla="*/ 22 w 34"/>
              <a:gd name="T5" fmla="*/ 22 h 36"/>
              <a:gd name="T6" fmla="*/ 17 w 34"/>
              <a:gd name="T7" fmla="*/ 22 h 36"/>
              <a:gd name="T8" fmla="*/ 9 w 34"/>
              <a:gd name="T9" fmla="*/ 18 h 36"/>
              <a:gd name="T10" fmla="*/ 5 w 34"/>
              <a:gd name="T11" fmla="*/ 14 h 36"/>
              <a:gd name="T12" fmla="*/ 0 w 34"/>
              <a:gd name="T13" fmla="*/ 9 h 36"/>
              <a:gd name="T14" fmla="*/ 0 w 34"/>
              <a:gd name="T15" fmla="*/ 0 h 36"/>
              <a:gd name="T16" fmla="*/ 5 w 34"/>
              <a:gd name="T17" fmla="*/ 0 h 36"/>
              <a:gd name="T18" fmla="*/ 9 w 34"/>
              <a:gd name="T19" fmla="*/ 5 h 36"/>
              <a:gd name="T20" fmla="*/ 13 w 34"/>
              <a:gd name="T21" fmla="*/ 9 h 36"/>
              <a:gd name="T22" fmla="*/ 13 w 34"/>
              <a:gd name="T23" fmla="*/ 18 h 36"/>
              <a:gd name="T24" fmla="*/ 26 w 34"/>
              <a:gd name="T25" fmla="*/ 18 h 36"/>
              <a:gd name="T26" fmla="*/ 30 w 34"/>
              <a:gd name="T27" fmla="*/ 22 h 36"/>
              <a:gd name="T28" fmla="*/ 34 w 34"/>
              <a:gd name="T29" fmla="*/ 27 h 36"/>
              <a:gd name="T30" fmla="*/ 34 w 34"/>
              <a:gd name="T31" fmla="*/ 36 h 36"/>
              <a:gd name="T32" fmla="*/ 30 w 34"/>
              <a:gd name="T33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4" h="36">
                <a:moveTo>
                  <a:pt x="30" y="36"/>
                </a:moveTo>
                <a:lnTo>
                  <a:pt x="26" y="31"/>
                </a:lnTo>
                <a:lnTo>
                  <a:pt x="22" y="22"/>
                </a:lnTo>
                <a:lnTo>
                  <a:pt x="17" y="22"/>
                </a:lnTo>
                <a:lnTo>
                  <a:pt x="9" y="18"/>
                </a:lnTo>
                <a:lnTo>
                  <a:pt x="5" y="14"/>
                </a:lnTo>
                <a:lnTo>
                  <a:pt x="0" y="9"/>
                </a:lnTo>
                <a:lnTo>
                  <a:pt x="0" y="0"/>
                </a:lnTo>
                <a:lnTo>
                  <a:pt x="5" y="0"/>
                </a:lnTo>
                <a:lnTo>
                  <a:pt x="9" y="5"/>
                </a:lnTo>
                <a:lnTo>
                  <a:pt x="13" y="9"/>
                </a:lnTo>
                <a:lnTo>
                  <a:pt x="13" y="18"/>
                </a:lnTo>
                <a:lnTo>
                  <a:pt x="26" y="18"/>
                </a:lnTo>
                <a:lnTo>
                  <a:pt x="30" y="22"/>
                </a:lnTo>
                <a:lnTo>
                  <a:pt x="34" y="27"/>
                </a:lnTo>
                <a:lnTo>
                  <a:pt x="34" y="36"/>
                </a:lnTo>
                <a:lnTo>
                  <a:pt x="30" y="36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64" name="Freeform 190">
            <a:extLst>
              <a:ext uri="{FF2B5EF4-FFF2-40B4-BE49-F238E27FC236}">
                <a16:creationId xmlns:a16="http://schemas.microsoft.com/office/drawing/2014/main" id="{23F7A536-8A19-43C7-AD60-7BB231E4F158}"/>
              </a:ext>
            </a:extLst>
          </p:cNvPr>
          <p:cNvSpPr>
            <a:spLocks/>
          </p:cNvSpPr>
          <p:nvPr userDrawn="1"/>
        </p:nvSpPr>
        <p:spPr bwMode="auto">
          <a:xfrm>
            <a:off x="4706542" y="868364"/>
            <a:ext cx="60722" cy="34925"/>
          </a:xfrm>
          <a:custGeom>
            <a:avLst/>
            <a:gdLst>
              <a:gd name="T0" fmla="*/ 8 w 51"/>
              <a:gd name="T1" fmla="*/ 22 h 22"/>
              <a:gd name="T2" fmla="*/ 4 w 51"/>
              <a:gd name="T3" fmla="*/ 13 h 22"/>
              <a:gd name="T4" fmla="*/ 0 w 51"/>
              <a:gd name="T5" fmla="*/ 8 h 22"/>
              <a:gd name="T6" fmla="*/ 8 w 51"/>
              <a:gd name="T7" fmla="*/ 8 h 22"/>
              <a:gd name="T8" fmla="*/ 17 w 51"/>
              <a:gd name="T9" fmla="*/ 0 h 22"/>
              <a:gd name="T10" fmla="*/ 25 w 51"/>
              <a:gd name="T11" fmla="*/ 0 h 22"/>
              <a:gd name="T12" fmla="*/ 34 w 51"/>
              <a:gd name="T13" fmla="*/ 0 h 22"/>
              <a:gd name="T14" fmla="*/ 51 w 51"/>
              <a:gd name="T15" fmla="*/ 4 h 22"/>
              <a:gd name="T16" fmla="*/ 51 w 51"/>
              <a:gd name="T17" fmla="*/ 17 h 22"/>
              <a:gd name="T18" fmla="*/ 47 w 51"/>
              <a:gd name="T19" fmla="*/ 17 h 22"/>
              <a:gd name="T20" fmla="*/ 34 w 51"/>
              <a:gd name="T21" fmla="*/ 17 h 22"/>
              <a:gd name="T22" fmla="*/ 21 w 51"/>
              <a:gd name="T23" fmla="*/ 17 h 22"/>
              <a:gd name="T24" fmla="*/ 8 w 51"/>
              <a:gd name="T25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1" h="22">
                <a:moveTo>
                  <a:pt x="8" y="22"/>
                </a:moveTo>
                <a:lnTo>
                  <a:pt x="4" y="13"/>
                </a:lnTo>
                <a:lnTo>
                  <a:pt x="0" y="8"/>
                </a:lnTo>
                <a:lnTo>
                  <a:pt x="8" y="8"/>
                </a:lnTo>
                <a:lnTo>
                  <a:pt x="17" y="0"/>
                </a:lnTo>
                <a:lnTo>
                  <a:pt x="25" y="0"/>
                </a:lnTo>
                <a:lnTo>
                  <a:pt x="34" y="0"/>
                </a:lnTo>
                <a:lnTo>
                  <a:pt x="51" y="4"/>
                </a:lnTo>
                <a:lnTo>
                  <a:pt x="51" y="17"/>
                </a:lnTo>
                <a:lnTo>
                  <a:pt x="47" y="17"/>
                </a:lnTo>
                <a:lnTo>
                  <a:pt x="34" y="17"/>
                </a:lnTo>
                <a:lnTo>
                  <a:pt x="21" y="17"/>
                </a:lnTo>
                <a:lnTo>
                  <a:pt x="8" y="22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65" name="Freeform 191">
            <a:extLst>
              <a:ext uri="{FF2B5EF4-FFF2-40B4-BE49-F238E27FC236}">
                <a16:creationId xmlns:a16="http://schemas.microsoft.com/office/drawing/2014/main" id="{93034BD0-66D9-4BF4-978D-8FE79740DBD8}"/>
              </a:ext>
            </a:extLst>
          </p:cNvPr>
          <p:cNvSpPr>
            <a:spLocks/>
          </p:cNvSpPr>
          <p:nvPr userDrawn="1"/>
        </p:nvSpPr>
        <p:spPr bwMode="auto">
          <a:xfrm>
            <a:off x="4722020" y="909638"/>
            <a:ext cx="115491" cy="77788"/>
          </a:xfrm>
          <a:custGeom>
            <a:avLst/>
            <a:gdLst>
              <a:gd name="T0" fmla="*/ 4 w 97"/>
              <a:gd name="T1" fmla="*/ 5 h 49"/>
              <a:gd name="T2" fmla="*/ 12 w 97"/>
              <a:gd name="T3" fmla="*/ 0 h 49"/>
              <a:gd name="T4" fmla="*/ 21 w 97"/>
              <a:gd name="T5" fmla="*/ 0 h 49"/>
              <a:gd name="T6" fmla="*/ 38 w 97"/>
              <a:gd name="T7" fmla="*/ 0 h 49"/>
              <a:gd name="T8" fmla="*/ 51 w 97"/>
              <a:gd name="T9" fmla="*/ 0 h 49"/>
              <a:gd name="T10" fmla="*/ 55 w 97"/>
              <a:gd name="T11" fmla="*/ 0 h 49"/>
              <a:gd name="T12" fmla="*/ 59 w 97"/>
              <a:gd name="T13" fmla="*/ 9 h 49"/>
              <a:gd name="T14" fmla="*/ 63 w 97"/>
              <a:gd name="T15" fmla="*/ 9 h 49"/>
              <a:gd name="T16" fmla="*/ 68 w 97"/>
              <a:gd name="T17" fmla="*/ 14 h 49"/>
              <a:gd name="T18" fmla="*/ 85 w 97"/>
              <a:gd name="T19" fmla="*/ 14 h 49"/>
              <a:gd name="T20" fmla="*/ 89 w 97"/>
              <a:gd name="T21" fmla="*/ 14 h 49"/>
              <a:gd name="T22" fmla="*/ 93 w 97"/>
              <a:gd name="T23" fmla="*/ 18 h 49"/>
              <a:gd name="T24" fmla="*/ 97 w 97"/>
              <a:gd name="T25" fmla="*/ 22 h 49"/>
              <a:gd name="T26" fmla="*/ 89 w 97"/>
              <a:gd name="T27" fmla="*/ 27 h 49"/>
              <a:gd name="T28" fmla="*/ 80 w 97"/>
              <a:gd name="T29" fmla="*/ 27 h 49"/>
              <a:gd name="T30" fmla="*/ 72 w 97"/>
              <a:gd name="T31" fmla="*/ 31 h 49"/>
              <a:gd name="T32" fmla="*/ 68 w 97"/>
              <a:gd name="T33" fmla="*/ 40 h 49"/>
              <a:gd name="T34" fmla="*/ 63 w 97"/>
              <a:gd name="T35" fmla="*/ 40 h 49"/>
              <a:gd name="T36" fmla="*/ 55 w 97"/>
              <a:gd name="T37" fmla="*/ 40 h 49"/>
              <a:gd name="T38" fmla="*/ 46 w 97"/>
              <a:gd name="T39" fmla="*/ 45 h 49"/>
              <a:gd name="T40" fmla="*/ 42 w 97"/>
              <a:gd name="T41" fmla="*/ 49 h 49"/>
              <a:gd name="T42" fmla="*/ 38 w 97"/>
              <a:gd name="T43" fmla="*/ 49 h 49"/>
              <a:gd name="T44" fmla="*/ 38 w 97"/>
              <a:gd name="T45" fmla="*/ 40 h 49"/>
              <a:gd name="T46" fmla="*/ 46 w 97"/>
              <a:gd name="T47" fmla="*/ 31 h 49"/>
              <a:gd name="T48" fmla="*/ 34 w 97"/>
              <a:gd name="T49" fmla="*/ 31 h 49"/>
              <a:gd name="T50" fmla="*/ 21 w 97"/>
              <a:gd name="T51" fmla="*/ 31 h 49"/>
              <a:gd name="T52" fmla="*/ 8 w 97"/>
              <a:gd name="T53" fmla="*/ 31 h 49"/>
              <a:gd name="T54" fmla="*/ 0 w 97"/>
              <a:gd name="T55" fmla="*/ 31 h 49"/>
              <a:gd name="T56" fmla="*/ 8 w 97"/>
              <a:gd name="T57" fmla="*/ 22 h 49"/>
              <a:gd name="T58" fmla="*/ 12 w 97"/>
              <a:gd name="T59" fmla="*/ 18 h 49"/>
              <a:gd name="T60" fmla="*/ 12 w 97"/>
              <a:gd name="T61" fmla="*/ 9 h 49"/>
              <a:gd name="T62" fmla="*/ 12 w 97"/>
              <a:gd name="T63" fmla="*/ 5 h 49"/>
              <a:gd name="T64" fmla="*/ 4 w 97"/>
              <a:gd name="T65" fmla="*/ 5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7" h="49">
                <a:moveTo>
                  <a:pt x="4" y="5"/>
                </a:moveTo>
                <a:lnTo>
                  <a:pt x="12" y="0"/>
                </a:lnTo>
                <a:lnTo>
                  <a:pt x="21" y="0"/>
                </a:lnTo>
                <a:lnTo>
                  <a:pt x="38" y="0"/>
                </a:lnTo>
                <a:lnTo>
                  <a:pt x="51" y="0"/>
                </a:lnTo>
                <a:lnTo>
                  <a:pt x="55" y="0"/>
                </a:lnTo>
                <a:lnTo>
                  <a:pt x="59" y="9"/>
                </a:lnTo>
                <a:lnTo>
                  <a:pt x="63" y="9"/>
                </a:lnTo>
                <a:lnTo>
                  <a:pt x="68" y="14"/>
                </a:lnTo>
                <a:lnTo>
                  <a:pt x="85" y="14"/>
                </a:lnTo>
                <a:lnTo>
                  <a:pt x="89" y="14"/>
                </a:lnTo>
                <a:lnTo>
                  <a:pt x="93" y="18"/>
                </a:lnTo>
                <a:lnTo>
                  <a:pt x="97" y="22"/>
                </a:lnTo>
                <a:lnTo>
                  <a:pt x="89" y="27"/>
                </a:lnTo>
                <a:lnTo>
                  <a:pt x="80" y="27"/>
                </a:lnTo>
                <a:lnTo>
                  <a:pt x="72" y="31"/>
                </a:lnTo>
                <a:lnTo>
                  <a:pt x="68" y="40"/>
                </a:lnTo>
                <a:lnTo>
                  <a:pt x="63" y="40"/>
                </a:lnTo>
                <a:lnTo>
                  <a:pt x="55" y="40"/>
                </a:lnTo>
                <a:lnTo>
                  <a:pt x="46" y="45"/>
                </a:lnTo>
                <a:lnTo>
                  <a:pt x="42" y="49"/>
                </a:lnTo>
                <a:lnTo>
                  <a:pt x="38" y="49"/>
                </a:lnTo>
                <a:lnTo>
                  <a:pt x="38" y="40"/>
                </a:lnTo>
                <a:lnTo>
                  <a:pt x="46" y="31"/>
                </a:lnTo>
                <a:lnTo>
                  <a:pt x="34" y="31"/>
                </a:lnTo>
                <a:lnTo>
                  <a:pt x="21" y="31"/>
                </a:lnTo>
                <a:lnTo>
                  <a:pt x="8" y="31"/>
                </a:lnTo>
                <a:lnTo>
                  <a:pt x="0" y="31"/>
                </a:lnTo>
                <a:lnTo>
                  <a:pt x="8" y="22"/>
                </a:lnTo>
                <a:lnTo>
                  <a:pt x="12" y="18"/>
                </a:lnTo>
                <a:lnTo>
                  <a:pt x="12" y="9"/>
                </a:lnTo>
                <a:lnTo>
                  <a:pt x="12" y="5"/>
                </a:lnTo>
                <a:lnTo>
                  <a:pt x="4" y="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66" name="Freeform 192">
            <a:extLst>
              <a:ext uri="{FF2B5EF4-FFF2-40B4-BE49-F238E27FC236}">
                <a16:creationId xmlns:a16="http://schemas.microsoft.com/office/drawing/2014/main" id="{178EE0FF-5E0F-4E74-971B-F0836A16D4A5}"/>
              </a:ext>
            </a:extLst>
          </p:cNvPr>
          <p:cNvSpPr>
            <a:spLocks/>
          </p:cNvSpPr>
          <p:nvPr userDrawn="1"/>
        </p:nvSpPr>
        <p:spPr bwMode="auto">
          <a:xfrm>
            <a:off x="4883944" y="846138"/>
            <a:ext cx="15479" cy="22225"/>
          </a:xfrm>
          <a:custGeom>
            <a:avLst/>
            <a:gdLst>
              <a:gd name="T0" fmla="*/ 0 w 13"/>
              <a:gd name="T1" fmla="*/ 5 h 14"/>
              <a:gd name="T2" fmla="*/ 13 w 13"/>
              <a:gd name="T3" fmla="*/ 14 h 14"/>
              <a:gd name="T4" fmla="*/ 13 w 13"/>
              <a:gd name="T5" fmla="*/ 5 h 14"/>
              <a:gd name="T6" fmla="*/ 8 w 13"/>
              <a:gd name="T7" fmla="*/ 0 h 14"/>
              <a:gd name="T8" fmla="*/ 0 w 13"/>
              <a:gd name="T9" fmla="*/ 5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4">
                <a:moveTo>
                  <a:pt x="0" y="5"/>
                </a:moveTo>
                <a:lnTo>
                  <a:pt x="13" y="14"/>
                </a:lnTo>
                <a:lnTo>
                  <a:pt x="13" y="5"/>
                </a:lnTo>
                <a:lnTo>
                  <a:pt x="8" y="0"/>
                </a:lnTo>
                <a:lnTo>
                  <a:pt x="0" y="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67" name="Freeform 193">
            <a:extLst>
              <a:ext uri="{FF2B5EF4-FFF2-40B4-BE49-F238E27FC236}">
                <a16:creationId xmlns:a16="http://schemas.microsoft.com/office/drawing/2014/main" id="{E01E0072-6A56-4744-9D3D-E783FEA330CF}"/>
              </a:ext>
            </a:extLst>
          </p:cNvPr>
          <p:cNvSpPr>
            <a:spLocks/>
          </p:cNvSpPr>
          <p:nvPr userDrawn="1"/>
        </p:nvSpPr>
        <p:spPr bwMode="auto">
          <a:xfrm>
            <a:off x="4639867" y="692151"/>
            <a:ext cx="269081" cy="125413"/>
          </a:xfrm>
          <a:custGeom>
            <a:avLst/>
            <a:gdLst>
              <a:gd name="T0" fmla="*/ 35 w 53"/>
              <a:gd name="T1" fmla="*/ 16 h 18"/>
              <a:gd name="T2" fmla="*/ 39 w 53"/>
              <a:gd name="T3" fmla="*/ 15 h 18"/>
              <a:gd name="T4" fmla="*/ 44 w 53"/>
              <a:gd name="T5" fmla="*/ 15 h 18"/>
              <a:gd name="T6" fmla="*/ 45 w 53"/>
              <a:gd name="T7" fmla="*/ 12 h 18"/>
              <a:gd name="T8" fmla="*/ 49 w 53"/>
              <a:gd name="T9" fmla="*/ 10 h 18"/>
              <a:gd name="T10" fmla="*/ 52 w 53"/>
              <a:gd name="T11" fmla="*/ 8 h 18"/>
              <a:gd name="T12" fmla="*/ 53 w 53"/>
              <a:gd name="T13" fmla="*/ 6 h 18"/>
              <a:gd name="T14" fmla="*/ 49 w 53"/>
              <a:gd name="T15" fmla="*/ 5 h 18"/>
              <a:gd name="T16" fmla="*/ 47 w 53"/>
              <a:gd name="T17" fmla="*/ 5 h 18"/>
              <a:gd name="T18" fmla="*/ 43 w 53"/>
              <a:gd name="T19" fmla="*/ 5 h 18"/>
              <a:gd name="T20" fmla="*/ 40 w 53"/>
              <a:gd name="T21" fmla="*/ 3 h 18"/>
              <a:gd name="T22" fmla="*/ 38 w 53"/>
              <a:gd name="T23" fmla="*/ 3 h 18"/>
              <a:gd name="T24" fmla="*/ 35 w 53"/>
              <a:gd name="T25" fmla="*/ 1 h 18"/>
              <a:gd name="T26" fmla="*/ 34 w 53"/>
              <a:gd name="T27" fmla="*/ 3 h 18"/>
              <a:gd name="T28" fmla="*/ 30 w 53"/>
              <a:gd name="T29" fmla="*/ 5 h 18"/>
              <a:gd name="T30" fmla="*/ 30 w 53"/>
              <a:gd name="T31" fmla="*/ 2 h 18"/>
              <a:gd name="T32" fmla="*/ 29 w 53"/>
              <a:gd name="T33" fmla="*/ 0 h 18"/>
              <a:gd name="T34" fmla="*/ 28 w 53"/>
              <a:gd name="T35" fmla="*/ 1 h 18"/>
              <a:gd name="T36" fmla="*/ 26 w 53"/>
              <a:gd name="T37" fmla="*/ 1 h 18"/>
              <a:gd name="T38" fmla="*/ 25 w 53"/>
              <a:gd name="T39" fmla="*/ 3 h 18"/>
              <a:gd name="T40" fmla="*/ 25 w 53"/>
              <a:gd name="T41" fmla="*/ 6 h 18"/>
              <a:gd name="T42" fmla="*/ 24 w 53"/>
              <a:gd name="T43" fmla="*/ 7 h 18"/>
              <a:gd name="T44" fmla="*/ 22 w 53"/>
              <a:gd name="T45" fmla="*/ 6 h 18"/>
              <a:gd name="T46" fmla="*/ 22 w 53"/>
              <a:gd name="T47" fmla="*/ 5 h 18"/>
              <a:gd name="T48" fmla="*/ 20 w 53"/>
              <a:gd name="T49" fmla="*/ 3 h 18"/>
              <a:gd name="T50" fmla="*/ 17 w 53"/>
              <a:gd name="T51" fmla="*/ 4 h 18"/>
              <a:gd name="T52" fmla="*/ 16 w 53"/>
              <a:gd name="T53" fmla="*/ 3 h 18"/>
              <a:gd name="T54" fmla="*/ 12 w 53"/>
              <a:gd name="T55" fmla="*/ 2 h 18"/>
              <a:gd name="T56" fmla="*/ 9 w 53"/>
              <a:gd name="T57" fmla="*/ 1 h 18"/>
              <a:gd name="T58" fmla="*/ 8 w 53"/>
              <a:gd name="T59" fmla="*/ 2 h 18"/>
              <a:gd name="T60" fmla="*/ 10 w 53"/>
              <a:gd name="T61" fmla="*/ 3 h 18"/>
              <a:gd name="T62" fmla="*/ 8 w 53"/>
              <a:gd name="T63" fmla="*/ 3 h 18"/>
              <a:gd name="T64" fmla="*/ 5 w 53"/>
              <a:gd name="T65" fmla="*/ 3 h 18"/>
              <a:gd name="T66" fmla="*/ 5 w 53"/>
              <a:gd name="T67" fmla="*/ 6 h 18"/>
              <a:gd name="T68" fmla="*/ 2 w 53"/>
              <a:gd name="T69" fmla="*/ 3 h 18"/>
              <a:gd name="T70" fmla="*/ 2 w 53"/>
              <a:gd name="T71" fmla="*/ 7 h 18"/>
              <a:gd name="T72" fmla="*/ 3 w 53"/>
              <a:gd name="T73" fmla="*/ 10 h 18"/>
              <a:gd name="T74" fmla="*/ 7 w 53"/>
              <a:gd name="T75" fmla="*/ 10 h 18"/>
              <a:gd name="T76" fmla="*/ 9 w 53"/>
              <a:gd name="T77" fmla="*/ 10 h 18"/>
              <a:gd name="T78" fmla="*/ 14 w 53"/>
              <a:gd name="T79" fmla="*/ 10 h 18"/>
              <a:gd name="T80" fmla="*/ 18 w 53"/>
              <a:gd name="T81" fmla="*/ 8 h 18"/>
              <a:gd name="T82" fmla="*/ 22 w 53"/>
              <a:gd name="T83" fmla="*/ 9 h 18"/>
              <a:gd name="T84" fmla="*/ 20 w 53"/>
              <a:gd name="T85" fmla="*/ 11 h 18"/>
              <a:gd name="T86" fmla="*/ 15 w 53"/>
              <a:gd name="T87" fmla="*/ 11 h 18"/>
              <a:gd name="T88" fmla="*/ 14 w 53"/>
              <a:gd name="T89" fmla="*/ 12 h 18"/>
              <a:gd name="T90" fmla="*/ 10 w 53"/>
              <a:gd name="T91" fmla="*/ 12 h 18"/>
              <a:gd name="T92" fmla="*/ 13 w 53"/>
              <a:gd name="T93" fmla="*/ 13 h 18"/>
              <a:gd name="T94" fmla="*/ 17 w 53"/>
              <a:gd name="T95" fmla="*/ 14 h 18"/>
              <a:gd name="T96" fmla="*/ 21 w 53"/>
              <a:gd name="T97" fmla="*/ 15 h 18"/>
              <a:gd name="T98" fmla="*/ 27 w 53"/>
              <a:gd name="T99" fmla="*/ 15 h 18"/>
              <a:gd name="T100" fmla="*/ 31 w 53"/>
              <a:gd name="T101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3" h="18">
                <a:moveTo>
                  <a:pt x="34" y="17"/>
                </a:moveTo>
                <a:cubicBezTo>
                  <a:pt x="35" y="16"/>
                  <a:pt x="35" y="16"/>
                  <a:pt x="35" y="16"/>
                </a:cubicBezTo>
                <a:cubicBezTo>
                  <a:pt x="36" y="15"/>
                  <a:pt x="36" y="15"/>
                  <a:pt x="36" y="15"/>
                </a:cubicBezTo>
                <a:cubicBezTo>
                  <a:pt x="39" y="15"/>
                  <a:pt x="39" y="15"/>
                  <a:pt x="39" y="15"/>
                </a:cubicBezTo>
                <a:cubicBezTo>
                  <a:pt x="41" y="15"/>
                  <a:pt x="41" y="15"/>
                  <a:pt x="41" y="15"/>
                </a:cubicBezTo>
                <a:cubicBezTo>
                  <a:pt x="44" y="15"/>
                  <a:pt x="44" y="15"/>
                  <a:pt x="44" y="15"/>
                </a:cubicBezTo>
                <a:cubicBezTo>
                  <a:pt x="45" y="14"/>
                  <a:pt x="45" y="14"/>
                  <a:pt x="45" y="14"/>
                </a:cubicBezTo>
                <a:cubicBezTo>
                  <a:pt x="45" y="12"/>
                  <a:pt x="45" y="12"/>
                  <a:pt x="45" y="12"/>
                </a:cubicBezTo>
                <a:cubicBezTo>
                  <a:pt x="48" y="11"/>
                  <a:pt x="48" y="11"/>
                  <a:pt x="48" y="11"/>
                </a:cubicBezTo>
                <a:cubicBezTo>
                  <a:pt x="49" y="10"/>
                  <a:pt x="49" y="10"/>
                  <a:pt x="49" y="10"/>
                </a:cubicBezTo>
                <a:cubicBezTo>
                  <a:pt x="50" y="8"/>
                  <a:pt x="50" y="8"/>
                  <a:pt x="50" y="8"/>
                </a:cubicBezTo>
                <a:cubicBezTo>
                  <a:pt x="52" y="8"/>
                  <a:pt x="52" y="8"/>
                  <a:pt x="52" y="8"/>
                </a:cubicBezTo>
                <a:cubicBezTo>
                  <a:pt x="53" y="7"/>
                  <a:pt x="53" y="7"/>
                  <a:pt x="53" y="7"/>
                </a:cubicBezTo>
                <a:cubicBezTo>
                  <a:pt x="53" y="6"/>
                  <a:pt x="53" y="6"/>
                  <a:pt x="53" y="6"/>
                </a:cubicBezTo>
                <a:cubicBezTo>
                  <a:pt x="52" y="5"/>
                  <a:pt x="52" y="5"/>
                  <a:pt x="52" y="5"/>
                </a:cubicBezTo>
                <a:cubicBezTo>
                  <a:pt x="49" y="5"/>
                  <a:pt x="49" y="5"/>
                  <a:pt x="49" y="5"/>
                </a:cubicBezTo>
                <a:cubicBezTo>
                  <a:pt x="48" y="5"/>
                  <a:pt x="48" y="5"/>
                  <a:pt x="48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4" y="5"/>
                  <a:pt x="44" y="5"/>
                  <a:pt x="44" y="5"/>
                </a:cubicBezTo>
                <a:cubicBezTo>
                  <a:pt x="43" y="5"/>
                  <a:pt x="43" y="5"/>
                  <a:pt x="43" y="5"/>
                </a:cubicBezTo>
                <a:cubicBezTo>
                  <a:pt x="41" y="3"/>
                  <a:pt x="41" y="3"/>
                  <a:pt x="41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39" y="2"/>
                  <a:pt x="39" y="2"/>
                  <a:pt x="39" y="2"/>
                </a:cubicBezTo>
                <a:cubicBezTo>
                  <a:pt x="38" y="3"/>
                  <a:pt x="38" y="3"/>
                  <a:pt x="38" y="3"/>
                </a:cubicBezTo>
                <a:cubicBezTo>
                  <a:pt x="37" y="1"/>
                  <a:pt x="37" y="1"/>
                  <a:pt x="37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3"/>
                  <a:pt x="35" y="3"/>
                  <a:pt x="35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3" y="4"/>
                  <a:pt x="33" y="4"/>
                  <a:pt x="33" y="4"/>
                </a:cubicBezTo>
                <a:cubicBezTo>
                  <a:pt x="30" y="5"/>
                  <a:pt x="30" y="5"/>
                  <a:pt x="30" y="5"/>
                </a:cubicBezTo>
                <a:cubicBezTo>
                  <a:pt x="29" y="3"/>
                  <a:pt x="29" y="3"/>
                  <a:pt x="29" y="3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1"/>
                  <a:pt x="30" y="1"/>
                  <a:pt x="30" y="1"/>
                </a:cubicBezTo>
                <a:cubicBezTo>
                  <a:pt x="29" y="0"/>
                  <a:pt x="29" y="0"/>
                  <a:pt x="29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2"/>
                  <a:pt x="27" y="2"/>
                  <a:pt x="27" y="2"/>
                </a:cubicBezTo>
                <a:cubicBezTo>
                  <a:pt x="26" y="1"/>
                  <a:pt x="26" y="1"/>
                  <a:pt x="26" y="1"/>
                </a:cubicBezTo>
                <a:cubicBezTo>
                  <a:pt x="25" y="2"/>
                  <a:pt x="25" y="2"/>
                  <a:pt x="25" y="2"/>
                </a:cubicBezTo>
                <a:cubicBezTo>
                  <a:pt x="25" y="3"/>
                  <a:pt x="25" y="3"/>
                  <a:pt x="25" y="3"/>
                </a:cubicBezTo>
                <a:cubicBezTo>
                  <a:pt x="26" y="4"/>
                  <a:pt x="26" y="4"/>
                  <a:pt x="26" y="4"/>
                </a:cubicBezTo>
                <a:cubicBezTo>
                  <a:pt x="25" y="6"/>
                  <a:pt x="25" y="6"/>
                  <a:pt x="25" y="6"/>
                </a:cubicBezTo>
                <a:cubicBezTo>
                  <a:pt x="25" y="7"/>
                  <a:pt x="25" y="7"/>
                  <a:pt x="25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3" y="6"/>
                  <a:pt x="23" y="6"/>
                  <a:pt x="23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2" y="5"/>
                  <a:pt x="22" y="5"/>
                  <a:pt x="22" y="5"/>
                </a:cubicBezTo>
                <a:cubicBezTo>
                  <a:pt x="22" y="5"/>
                  <a:pt x="22" y="3"/>
                  <a:pt x="21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7" y="4"/>
                  <a:pt x="17" y="4"/>
                  <a:pt x="17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3"/>
                  <a:pt x="16" y="3"/>
                  <a:pt x="16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2" y="2"/>
                  <a:pt x="12" y="2"/>
                  <a:pt x="12" y="2"/>
                </a:cubicBezTo>
                <a:cubicBezTo>
                  <a:pt x="11" y="1"/>
                  <a:pt x="11" y="1"/>
                  <a:pt x="11" y="1"/>
                </a:cubicBezTo>
                <a:cubicBezTo>
                  <a:pt x="9" y="1"/>
                  <a:pt x="9" y="1"/>
                  <a:pt x="9" y="1"/>
                </a:cubicBezTo>
                <a:cubicBezTo>
                  <a:pt x="8" y="0"/>
                  <a:pt x="8" y="0"/>
                  <a:pt x="8" y="0"/>
                </a:cubicBezTo>
                <a:cubicBezTo>
                  <a:pt x="8" y="2"/>
                  <a:pt x="8" y="2"/>
                  <a:pt x="8" y="2"/>
                </a:cubicBezTo>
                <a:cubicBezTo>
                  <a:pt x="9" y="2"/>
                  <a:pt x="9" y="2"/>
                  <a:pt x="9" y="2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4"/>
                  <a:pt x="9" y="4"/>
                  <a:pt x="9" y="4"/>
                </a:cubicBezTo>
                <a:cubicBezTo>
                  <a:pt x="8" y="3"/>
                  <a:pt x="8" y="3"/>
                  <a:pt x="8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8" y="6"/>
                  <a:pt x="8" y="6"/>
                  <a:pt x="8" y="6"/>
                </a:cubicBezTo>
                <a:cubicBezTo>
                  <a:pt x="5" y="6"/>
                  <a:pt x="5" y="6"/>
                  <a:pt x="5" y="6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3"/>
                  <a:pt x="2" y="3"/>
                </a:cubicBezTo>
                <a:cubicBezTo>
                  <a:pt x="1" y="3"/>
                  <a:pt x="0" y="4"/>
                  <a:pt x="0" y="4"/>
                </a:cubicBezTo>
                <a:cubicBezTo>
                  <a:pt x="2" y="7"/>
                  <a:pt x="2" y="7"/>
                  <a:pt x="2" y="7"/>
                </a:cubicBezTo>
                <a:cubicBezTo>
                  <a:pt x="1" y="8"/>
                  <a:pt x="1" y="8"/>
                  <a:pt x="1" y="8"/>
                </a:cubicBezTo>
                <a:cubicBezTo>
                  <a:pt x="3" y="10"/>
                  <a:pt x="3" y="10"/>
                  <a:pt x="3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8" y="8"/>
                  <a:pt x="18" y="8"/>
                  <a:pt x="18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2" y="9"/>
                  <a:pt x="22" y="9"/>
                  <a:pt x="22" y="9"/>
                </a:cubicBezTo>
                <a:cubicBezTo>
                  <a:pt x="23" y="10"/>
                  <a:pt x="23" y="10"/>
                  <a:pt x="23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6" y="12"/>
                  <a:pt x="16" y="12"/>
                  <a:pt x="16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3"/>
                  <a:pt x="11" y="13"/>
                  <a:pt x="11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4" y="14"/>
                  <a:pt x="14" y="14"/>
                  <a:pt x="14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5" y="17"/>
                  <a:pt x="27" y="17"/>
                </a:cubicBezTo>
                <a:cubicBezTo>
                  <a:pt x="28" y="17"/>
                  <a:pt x="31" y="18"/>
                  <a:pt x="31" y="18"/>
                </a:cubicBezTo>
                <a:lnTo>
                  <a:pt x="34" y="17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68" name="Freeform 194">
            <a:extLst>
              <a:ext uri="{FF2B5EF4-FFF2-40B4-BE49-F238E27FC236}">
                <a16:creationId xmlns:a16="http://schemas.microsoft.com/office/drawing/2014/main" id="{92986F42-567C-4B11-82C9-2EC9D24CCA35}"/>
              </a:ext>
            </a:extLst>
          </p:cNvPr>
          <p:cNvSpPr>
            <a:spLocks/>
          </p:cNvSpPr>
          <p:nvPr userDrawn="1"/>
        </p:nvSpPr>
        <p:spPr bwMode="auto">
          <a:xfrm>
            <a:off x="4929189" y="831851"/>
            <a:ext cx="45244" cy="22225"/>
          </a:xfrm>
          <a:custGeom>
            <a:avLst/>
            <a:gdLst>
              <a:gd name="T0" fmla="*/ 0 w 38"/>
              <a:gd name="T1" fmla="*/ 9 h 14"/>
              <a:gd name="T2" fmla="*/ 17 w 38"/>
              <a:gd name="T3" fmla="*/ 0 h 14"/>
              <a:gd name="T4" fmla="*/ 21 w 38"/>
              <a:gd name="T5" fmla="*/ 0 h 14"/>
              <a:gd name="T6" fmla="*/ 30 w 38"/>
              <a:gd name="T7" fmla="*/ 5 h 14"/>
              <a:gd name="T8" fmla="*/ 38 w 38"/>
              <a:gd name="T9" fmla="*/ 5 h 14"/>
              <a:gd name="T10" fmla="*/ 30 w 38"/>
              <a:gd name="T11" fmla="*/ 14 h 14"/>
              <a:gd name="T12" fmla="*/ 21 w 38"/>
              <a:gd name="T13" fmla="*/ 5 h 14"/>
              <a:gd name="T14" fmla="*/ 13 w 38"/>
              <a:gd name="T15" fmla="*/ 9 h 14"/>
              <a:gd name="T16" fmla="*/ 0 w 38"/>
              <a:gd name="T17" fmla="*/ 9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" h="14">
                <a:moveTo>
                  <a:pt x="0" y="9"/>
                </a:moveTo>
                <a:lnTo>
                  <a:pt x="17" y="0"/>
                </a:lnTo>
                <a:lnTo>
                  <a:pt x="21" y="0"/>
                </a:lnTo>
                <a:lnTo>
                  <a:pt x="30" y="5"/>
                </a:lnTo>
                <a:lnTo>
                  <a:pt x="38" y="5"/>
                </a:lnTo>
                <a:lnTo>
                  <a:pt x="30" y="14"/>
                </a:lnTo>
                <a:lnTo>
                  <a:pt x="21" y="5"/>
                </a:lnTo>
                <a:lnTo>
                  <a:pt x="13" y="9"/>
                </a:lnTo>
                <a:lnTo>
                  <a:pt x="0" y="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69" name="Freeform 195">
            <a:extLst>
              <a:ext uri="{FF2B5EF4-FFF2-40B4-BE49-F238E27FC236}">
                <a16:creationId xmlns:a16="http://schemas.microsoft.com/office/drawing/2014/main" id="{AE11EBEE-90B1-4338-8229-ECB1EB9B7E2E}"/>
              </a:ext>
            </a:extLst>
          </p:cNvPr>
          <p:cNvSpPr>
            <a:spLocks/>
          </p:cNvSpPr>
          <p:nvPr userDrawn="1"/>
        </p:nvSpPr>
        <p:spPr bwMode="auto">
          <a:xfrm>
            <a:off x="4660107" y="1212850"/>
            <a:ext cx="10716" cy="14288"/>
          </a:xfrm>
          <a:custGeom>
            <a:avLst/>
            <a:gdLst>
              <a:gd name="T0" fmla="*/ 0 w 9"/>
              <a:gd name="T1" fmla="*/ 5 h 9"/>
              <a:gd name="T2" fmla="*/ 5 w 9"/>
              <a:gd name="T3" fmla="*/ 9 h 9"/>
              <a:gd name="T4" fmla="*/ 9 w 9"/>
              <a:gd name="T5" fmla="*/ 5 h 9"/>
              <a:gd name="T6" fmla="*/ 9 w 9"/>
              <a:gd name="T7" fmla="*/ 0 h 9"/>
              <a:gd name="T8" fmla="*/ 0 w 9"/>
              <a:gd name="T9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9">
                <a:moveTo>
                  <a:pt x="0" y="5"/>
                </a:moveTo>
                <a:lnTo>
                  <a:pt x="5" y="9"/>
                </a:lnTo>
                <a:lnTo>
                  <a:pt x="9" y="5"/>
                </a:lnTo>
                <a:lnTo>
                  <a:pt x="9" y="0"/>
                </a:lnTo>
                <a:lnTo>
                  <a:pt x="0" y="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70" name="Freeform 196">
            <a:extLst>
              <a:ext uri="{FF2B5EF4-FFF2-40B4-BE49-F238E27FC236}">
                <a16:creationId xmlns:a16="http://schemas.microsoft.com/office/drawing/2014/main" id="{5D926C23-017D-46EE-99AA-5D268A71A7CC}"/>
              </a:ext>
            </a:extLst>
          </p:cNvPr>
          <p:cNvSpPr>
            <a:spLocks/>
          </p:cNvSpPr>
          <p:nvPr userDrawn="1"/>
        </p:nvSpPr>
        <p:spPr bwMode="auto">
          <a:xfrm>
            <a:off x="5041108" y="719138"/>
            <a:ext cx="50006" cy="14288"/>
          </a:xfrm>
          <a:custGeom>
            <a:avLst/>
            <a:gdLst>
              <a:gd name="T0" fmla="*/ 0 w 10"/>
              <a:gd name="T1" fmla="*/ 2 h 2"/>
              <a:gd name="T2" fmla="*/ 4 w 10"/>
              <a:gd name="T3" fmla="*/ 2 h 2"/>
              <a:gd name="T4" fmla="*/ 5 w 10"/>
              <a:gd name="T5" fmla="*/ 2 h 2"/>
              <a:gd name="T6" fmla="*/ 5 w 10"/>
              <a:gd name="T7" fmla="*/ 2 h 2"/>
              <a:gd name="T8" fmla="*/ 6 w 10"/>
              <a:gd name="T9" fmla="*/ 2 h 2"/>
              <a:gd name="T10" fmla="*/ 6 w 10"/>
              <a:gd name="T11" fmla="*/ 2 h 2"/>
              <a:gd name="T12" fmla="*/ 7 w 10"/>
              <a:gd name="T13" fmla="*/ 1 h 2"/>
              <a:gd name="T14" fmla="*/ 8 w 10"/>
              <a:gd name="T15" fmla="*/ 1 h 2"/>
              <a:gd name="T16" fmla="*/ 9 w 10"/>
              <a:gd name="T17" fmla="*/ 1 h 2"/>
              <a:gd name="T18" fmla="*/ 10 w 10"/>
              <a:gd name="T19" fmla="*/ 0 h 2"/>
              <a:gd name="T20" fmla="*/ 7 w 10"/>
              <a:gd name="T21" fmla="*/ 0 h 2"/>
              <a:gd name="T22" fmla="*/ 6 w 10"/>
              <a:gd name="T23" fmla="*/ 0 h 2"/>
              <a:gd name="T24" fmla="*/ 5 w 10"/>
              <a:gd name="T25" fmla="*/ 0 h 2"/>
              <a:gd name="T26" fmla="*/ 4 w 10"/>
              <a:gd name="T27" fmla="*/ 1 h 2"/>
              <a:gd name="T28" fmla="*/ 3 w 10"/>
              <a:gd name="T29" fmla="*/ 1 h 2"/>
              <a:gd name="T30" fmla="*/ 2 w 10"/>
              <a:gd name="T31" fmla="*/ 1 h 2"/>
              <a:gd name="T32" fmla="*/ 1 w 10"/>
              <a:gd name="T33" fmla="*/ 1 h 2"/>
              <a:gd name="T34" fmla="*/ 0 w 10"/>
              <a:gd name="T35" fmla="*/ 2 h 2"/>
              <a:gd name="T36" fmla="*/ 0 w 10"/>
              <a:gd name="T37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" h="2">
                <a:moveTo>
                  <a:pt x="0" y="2"/>
                </a:moveTo>
                <a:cubicBezTo>
                  <a:pt x="1" y="2"/>
                  <a:pt x="3" y="2"/>
                  <a:pt x="4" y="2"/>
                </a:cubicBezTo>
                <a:cubicBezTo>
                  <a:pt x="4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1"/>
                  <a:pt x="7" y="1"/>
                  <a:pt x="7" y="1"/>
                </a:cubicBezTo>
                <a:cubicBezTo>
                  <a:pt x="8" y="1"/>
                  <a:pt x="8" y="1"/>
                  <a:pt x="8" y="1"/>
                </a:cubicBezTo>
                <a:cubicBezTo>
                  <a:pt x="9" y="1"/>
                  <a:pt x="9" y="1"/>
                  <a:pt x="9" y="1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6" y="0"/>
                  <a:pt x="6" y="0"/>
                </a:cubicBezTo>
                <a:cubicBezTo>
                  <a:pt x="6" y="0"/>
                  <a:pt x="6" y="0"/>
                  <a:pt x="5" y="0"/>
                </a:cubicBezTo>
                <a:cubicBezTo>
                  <a:pt x="5" y="1"/>
                  <a:pt x="4" y="0"/>
                  <a:pt x="4" y="1"/>
                </a:cubicBezTo>
                <a:cubicBezTo>
                  <a:pt x="4" y="1"/>
                  <a:pt x="3" y="1"/>
                  <a:pt x="3" y="1"/>
                </a:cubicBezTo>
                <a:cubicBezTo>
                  <a:pt x="3" y="1"/>
                  <a:pt x="2" y="1"/>
                  <a:pt x="2" y="1"/>
                </a:cubicBezTo>
                <a:cubicBezTo>
                  <a:pt x="2" y="1"/>
                  <a:pt x="2" y="1"/>
                  <a:pt x="1" y="1"/>
                </a:cubicBezTo>
                <a:cubicBezTo>
                  <a:pt x="1" y="1"/>
                  <a:pt x="1" y="1"/>
                  <a:pt x="0" y="2"/>
                </a:cubicBezTo>
                <a:cubicBezTo>
                  <a:pt x="0" y="2"/>
                  <a:pt x="0" y="2"/>
                  <a:pt x="0" y="2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71" name="Freeform 197">
            <a:extLst>
              <a:ext uri="{FF2B5EF4-FFF2-40B4-BE49-F238E27FC236}">
                <a16:creationId xmlns:a16="http://schemas.microsoft.com/office/drawing/2014/main" id="{898C4E12-92EE-4ADA-AB34-666B44AD6D03}"/>
              </a:ext>
            </a:extLst>
          </p:cNvPr>
          <p:cNvSpPr>
            <a:spLocks/>
          </p:cNvSpPr>
          <p:nvPr userDrawn="1"/>
        </p:nvSpPr>
        <p:spPr bwMode="auto">
          <a:xfrm>
            <a:off x="5041108" y="719138"/>
            <a:ext cx="50006" cy="14288"/>
          </a:xfrm>
          <a:custGeom>
            <a:avLst/>
            <a:gdLst>
              <a:gd name="T0" fmla="*/ 0 w 10"/>
              <a:gd name="T1" fmla="*/ 2 h 2"/>
              <a:gd name="T2" fmla="*/ 4 w 10"/>
              <a:gd name="T3" fmla="*/ 2 h 2"/>
              <a:gd name="T4" fmla="*/ 5 w 10"/>
              <a:gd name="T5" fmla="*/ 2 h 2"/>
              <a:gd name="T6" fmla="*/ 5 w 10"/>
              <a:gd name="T7" fmla="*/ 2 h 2"/>
              <a:gd name="T8" fmla="*/ 6 w 10"/>
              <a:gd name="T9" fmla="*/ 2 h 2"/>
              <a:gd name="T10" fmla="*/ 6 w 10"/>
              <a:gd name="T11" fmla="*/ 2 h 2"/>
              <a:gd name="T12" fmla="*/ 7 w 10"/>
              <a:gd name="T13" fmla="*/ 1 h 2"/>
              <a:gd name="T14" fmla="*/ 8 w 10"/>
              <a:gd name="T15" fmla="*/ 1 h 2"/>
              <a:gd name="T16" fmla="*/ 9 w 10"/>
              <a:gd name="T17" fmla="*/ 1 h 2"/>
              <a:gd name="T18" fmla="*/ 10 w 10"/>
              <a:gd name="T19" fmla="*/ 0 h 2"/>
              <a:gd name="T20" fmla="*/ 7 w 10"/>
              <a:gd name="T21" fmla="*/ 0 h 2"/>
              <a:gd name="T22" fmla="*/ 6 w 10"/>
              <a:gd name="T23" fmla="*/ 0 h 2"/>
              <a:gd name="T24" fmla="*/ 5 w 10"/>
              <a:gd name="T25" fmla="*/ 0 h 2"/>
              <a:gd name="T26" fmla="*/ 4 w 10"/>
              <a:gd name="T27" fmla="*/ 1 h 2"/>
              <a:gd name="T28" fmla="*/ 3 w 10"/>
              <a:gd name="T29" fmla="*/ 1 h 2"/>
              <a:gd name="T30" fmla="*/ 2 w 10"/>
              <a:gd name="T31" fmla="*/ 1 h 2"/>
              <a:gd name="T32" fmla="*/ 1 w 10"/>
              <a:gd name="T33" fmla="*/ 1 h 2"/>
              <a:gd name="T34" fmla="*/ 0 w 10"/>
              <a:gd name="T35" fmla="*/ 2 h 2"/>
              <a:gd name="T36" fmla="*/ 0 w 10"/>
              <a:gd name="T37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" h="2">
                <a:moveTo>
                  <a:pt x="0" y="2"/>
                </a:moveTo>
                <a:cubicBezTo>
                  <a:pt x="1" y="2"/>
                  <a:pt x="3" y="2"/>
                  <a:pt x="4" y="2"/>
                </a:cubicBezTo>
                <a:cubicBezTo>
                  <a:pt x="4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1"/>
                  <a:pt x="7" y="1"/>
                  <a:pt x="7" y="1"/>
                </a:cubicBezTo>
                <a:cubicBezTo>
                  <a:pt x="8" y="1"/>
                  <a:pt x="8" y="1"/>
                  <a:pt x="8" y="1"/>
                </a:cubicBezTo>
                <a:cubicBezTo>
                  <a:pt x="9" y="1"/>
                  <a:pt x="9" y="1"/>
                  <a:pt x="9" y="1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6" y="0"/>
                  <a:pt x="6" y="0"/>
                </a:cubicBezTo>
                <a:cubicBezTo>
                  <a:pt x="6" y="0"/>
                  <a:pt x="6" y="0"/>
                  <a:pt x="5" y="0"/>
                </a:cubicBezTo>
                <a:cubicBezTo>
                  <a:pt x="5" y="1"/>
                  <a:pt x="4" y="0"/>
                  <a:pt x="4" y="1"/>
                </a:cubicBezTo>
                <a:cubicBezTo>
                  <a:pt x="4" y="1"/>
                  <a:pt x="3" y="1"/>
                  <a:pt x="3" y="1"/>
                </a:cubicBezTo>
                <a:cubicBezTo>
                  <a:pt x="3" y="1"/>
                  <a:pt x="2" y="1"/>
                  <a:pt x="2" y="1"/>
                </a:cubicBezTo>
                <a:cubicBezTo>
                  <a:pt x="2" y="1"/>
                  <a:pt x="2" y="1"/>
                  <a:pt x="1" y="1"/>
                </a:cubicBezTo>
                <a:cubicBezTo>
                  <a:pt x="1" y="1"/>
                  <a:pt x="1" y="1"/>
                  <a:pt x="0" y="2"/>
                </a:cubicBezTo>
                <a:cubicBezTo>
                  <a:pt x="0" y="2"/>
                  <a:pt x="0" y="2"/>
                  <a:pt x="0" y="2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72" name="Freeform 198">
            <a:extLst>
              <a:ext uri="{FF2B5EF4-FFF2-40B4-BE49-F238E27FC236}">
                <a16:creationId xmlns:a16="http://schemas.microsoft.com/office/drawing/2014/main" id="{1373602D-E0EF-4606-8C6B-0F20781FE01B}"/>
              </a:ext>
            </a:extLst>
          </p:cNvPr>
          <p:cNvSpPr>
            <a:spLocks/>
          </p:cNvSpPr>
          <p:nvPr userDrawn="1"/>
        </p:nvSpPr>
        <p:spPr bwMode="auto">
          <a:xfrm>
            <a:off x="6176963" y="1798638"/>
            <a:ext cx="15479" cy="6350"/>
          </a:xfrm>
          <a:custGeom>
            <a:avLst/>
            <a:gdLst>
              <a:gd name="T0" fmla="*/ 8 w 13"/>
              <a:gd name="T1" fmla="*/ 4 h 4"/>
              <a:gd name="T2" fmla="*/ 13 w 13"/>
              <a:gd name="T3" fmla="*/ 4 h 4"/>
              <a:gd name="T4" fmla="*/ 13 w 13"/>
              <a:gd name="T5" fmla="*/ 4 h 4"/>
              <a:gd name="T6" fmla="*/ 13 w 13"/>
              <a:gd name="T7" fmla="*/ 0 h 4"/>
              <a:gd name="T8" fmla="*/ 8 w 13"/>
              <a:gd name="T9" fmla="*/ 0 h 4"/>
              <a:gd name="T10" fmla="*/ 4 w 13"/>
              <a:gd name="T11" fmla="*/ 0 h 4"/>
              <a:gd name="T12" fmla="*/ 0 w 13"/>
              <a:gd name="T13" fmla="*/ 4 h 4"/>
              <a:gd name="T14" fmla="*/ 8 w 13"/>
              <a:gd name="T1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" h="4">
                <a:moveTo>
                  <a:pt x="8" y="4"/>
                </a:moveTo>
                <a:lnTo>
                  <a:pt x="13" y="4"/>
                </a:lnTo>
                <a:lnTo>
                  <a:pt x="13" y="4"/>
                </a:lnTo>
                <a:lnTo>
                  <a:pt x="13" y="0"/>
                </a:lnTo>
                <a:lnTo>
                  <a:pt x="8" y="0"/>
                </a:lnTo>
                <a:lnTo>
                  <a:pt x="4" y="0"/>
                </a:lnTo>
                <a:lnTo>
                  <a:pt x="0" y="4"/>
                </a:lnTo>
                <a:lnTo>
                  <a:pt x="8" y="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73" name="Freeform 199">
            <a:extLst>
              <a:ext uri="{FF2B5EF4-FFF2-40B4-BE49-F238E27FC236}">
                <a16:creationId xmlns:a16="http://schemas.microsoft.com/office/drawing/2014/main" id="{2D44E402-F76A-4DFF-A1BF-7D9575A80387}"/>
              </a:ext>
            </a:extLst>
          </p:cNvPr>
          <p:cNvSpPr>
            <a:spLocks/>
          </p:cNvSpPr>
          <p:nvPr userDrawn="1"/>
        </p:nvSpPr>
        <p:spPr bwMode="auto">
          <a:xfrm>
            <a:off x="6192441" y="1784350"/>
            <a:ext cx="20241" cy="14288"/>
          </a:xfrm>
          <a:custGeom>
            <a:avLst/>
            <a:gdLst>
              <a:gd name="T0" fmla="*/ 0 w 17"/>
              <a:gd name="T1" fmla="*/ 9 h 9"/>
              <a:gd name="T2" fmla="*/ 4 w 17"/>
              <a:gd name="T3" fmla="*/ 9 h 9"/>
              <a:gd name="T4" fmla="*/ 8 w 17"/>
              <a:gd name="T5" fmla="*/ 9 h 9"/>
              <a:gd name="T6" fmla="*/ 8 w 17"/>
              <a:gd name="T7" fmla="*/ 9 h 9"/>
              <a:gd name="T8" fmla="*/ 17 w 17"/>
              <a:gd name="T9" fmla="*/ 9 h 9"/>
              <a:gd name="T10" fmla="*/ 17 w 17"/>
              <a:gd name="T11" fmla="*/ 4 h 9"/>
              <a:gd name="T12" fmla="*/ 12 w 17"/>
              <a:gd name="T13" fmla="*/ 0 h 9"/>
              <a:gd name="T14" fmla="*/ 8 w 17"/>
              <a:gd name="T15" fmla="*/ 0 h 9"/>
              <a:gd name="T16" fmla="*/ 4 w 17"/>
              <a:gd name="T17" fmla="*/ 4 h 9"/>
              <a:gd name="T18" fmla="*/ 0 w 17"/>
              <a:gd name="T19" fmla="*/ 4 h 9"/>
              <a:gd name="T20" fmla="*/ 0 w 17"/>
              <a:gd name="T2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" h="9">
                <a:moveTo>
                  <a:pt x="0" y="9"/>
                </a:moveTo>
                <a:lnTo>
                  <a:pt x="4" y="9"/>
                </a:lnTo>
                <a:lnTo>
                  <a:pt x="8" y="9"/>
                </a:lnTo>
                <a:lnTo>
                  <a:pt x="8" y="9"/>
                </a:lnTo>
                <a:lnTo>
                  <a:pt x="17" y="9"/>
                </a:lnTo>
                <a:lnTo>
                  <a:pt x="17" y="4"/>
                </a:lnTo>
                <a:lnTo>
                  <a:pt x="12" y="0"/>
                </a:lnTo>
                <a:lnTo>
                  <a:pt x="8" y="0"/>
                </a:lnTo>
                <a:lnTo>
                  <a:pt x="4" y="4"/>
                </a:lnTo>
                <a:lnTo>
                  <a:pt x="0" y="4"/>
                </a:lnTo>
                <a:lnTo>
                  <a:pt x="0" y="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74" name="Freeform 200">
            <a:extLst>
              <a:ext uri="{FF2B5EF4-FFF2-40B4-BE49-F238E27FC236}">
                <a16:creationId xmlns:a16="http://schemas.microsoft.com/office/drawing/2014/main" id="{9E2AC697-EE52-4864-A4A3-851C347B16AB}"/>
              </a:ext>
            </a:extLst>
          </p:cNvPr>
          <p:cNvSpPr>
            <a:spLocks/>
          </p:cNvSpPr>
          <p:nvPr userDrawn="1"/>
        </p:nvSpPr>
        <p:spPr bwMode="auto">
          <a:xfrm>
            <a:off x="6156722" y="1798638"/>
            <a:ext cx="9525" cy="14288"/>
          </a:xfrm>
          <a:custGeom>
            <a:avLst/>
            <a:gdLst>
              <a:gd name="T0" fmla="*/ 8 w 8"/>
              <a:gd name="T1" fmla="*/ 4 h 9"/>
              <a:gd name="T2" fmla="*/ 8 w 8"/>
              <a:gd name="T3" fmla="*/ 0 h 9"/>
              <a:gd name="T4" fmla="*/ 8 w 8"/>
              <a:gd name="T5" fmla="*/ 0 h 9"/>
              <a:gd name="T6" fmla="*/ 4 w 8"/>
              <a:gd name="T7" fmla="*/ 0 h 9"/>
              <a:gd name="T8" fmla="*/ 0 w 8"/>
              <a:gd name="T9" fmla="*/ 0 h 9"/>
              <a:gd name="T10" fmla="*/ 0 w 8"/>
              <a:gd name="T11" fmla="*/ 4 h 9"/>
              <a:gd name="T12" fmla="*/ 4 w 8"/>
              <a:gd name="T13" fmla="*/ 4 h 9"/>
              <a:gd name="T14" fmla="*/ 8 w 8"/>
              <a:gd name="T15" fmla="*/ 9 h 9"/>
              <a:gd name="T16" fmla="*/ 8 w 8"/>
              <a:gd name="T17" fmla="*/ 4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9">
                <a:moveTo>
                  <a:pt x="8" y="4"/>
                </a:moveTo>
                <a:lnTo>
                  <a:pt x="8" y="0"/>
                </a:lnTo>
                <a:lnTo>
                  <a:pt x="8" y="0"/>
                </a:lnTo>
                <a:lnTo>
                  <a:pt x="4" y="0"/>
                </a:lnTo>
                <a:lnTo>
                  <a:pt x="0" y="0"/>
                </a:lnTo>
                <a:lnTo>
                  <a:pt x="0" y="4"/>
                </a:lnTo>
                <a:lnTo>
                  <a:pt x="4" y="4"/>
                </a:lnTo>
                <a:lnTo>
                  <a:pt x="8" y="9"/>
                </a:lnTo>
                <a:lnTo>
                  <a:pt x="8" y="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75" name="Freeform 201">
            <a:extLst>
              <a:ext uri="{FF2B5EF4-FFF2-40B4-BE49-F238E27FC236}">
                <a16:creationId xmlns:a16="http://schemas.microsoft.com/office/drawing/2014/main" id="{570B6378-5858-4312-A6E6-7E22EA72B3D9}"/>
              </a:ext>
            </a:extLst>
          </p:cNvPr>
          <p:cNvSpPr>
            <a:spLocks/>
          </p:cNvSpPr>
          <p:nvPr userDrawn="1"/>
        </p:nvSpPr>
        <p:spPr bwMode="auto">
          <a:xfrm>
            <a:off x="6166248" y="1296989"/>
            <a:ext cx="46435" cy="36513"/>
          </a:xfrm>
          <a:custGeom>
            <a:avLst/>
            <a:gdLst>
              <a:gd name="T0" fmla="*/ 0 w 9"/>
              <a:gd name="T1" fmla="*/ 4 h 5"/>
              <a:gd name="T2" fmla="*/ 1 w 9"/>
              <a:gd name="T3" fmla="*/ 5 h 5"/>
              <a:gd name="T4" fmla="*/ 2 w 9"/>
              <a:gd name="T5" fmla="*/ 5 h 5"/>
              <a:gd name="T6" fmla="*/ 4 w 9"/>
              <a:gd name="T7" fmla="*/ 5 h 5"/>
              <a:gd name="T8" fmla="*/ 5 w 9"/>
              <a:gd name="T9" fmla="*/ 4 h 5"/>
              <a:gd name="T10" fmla="*/ 6 w 9"/>
              <a:gd name="T11" fmla="*/ 4 h 5"/>
              <a:gd name="T12" fmla="*/ 8 w 9"/>
              <a:gd name="T13" fmla="*/ 4 h 5"/>
              <a:gd name="T14" fmla="*/ 9 w 9"/>
              <a:gd name="T15" fmla="*/ 3 h 5"/>
              <a:gd name="T16" fmla="*/ 9 w 9"/>
              <a:gd name="T17" fmla="*/ 2 h 5"/>
              <a:gd name="T18" fmla="*/ 9 w 9"/>
              <a:gd name="T19" fmla="*/ 2 h 5"/>
              <a:gd name="T20" fmla="*/ 7 w 9"/>
              <a:gd name="T21" fmla="*/ 2 h 5"/>
              <a:gd name="T22" fmla="*/ 7 w 9"/>
              <a:gd name="T23" fmla="*/ 1 h 5"/>
              <a:gd name="T24" fmla="*/ 7 w 9"/>
              <a:gd name="T25" fmla="*/ 0 h 5"/>
              <a:gd name="T26" fmla="*/ 6 w 9"/>
              <a:gd name="T27" fmla="*/ 0 h 5"/>
              <a:gd name="T28" fmla="*/ 5 w 9"/>
              <a:gd name="T29" fmla="*/ 0 h 5"/>
              <a:gd name="T30" fmla="*/ 4 w 9"/>
              <a:gd name="T31" fmla="*/ 0 h 5"/>
              <a:gd name="T32" fmla="*/ 3 w 9"/>
              <a:gd name="T33" fmla="*/ 0 h 5"/>
              <a:gd name="T34" fmla="*/ 1 w 9"/>
              <a:gd name="T35" fmla="*/ 0 h 5"/>
              <a:gd name="T36" fmla="*/ 1 w 9"/>
              <a:gd name="T37" fmla="*/ 0 h 5"/>
              <a:gd name="T38" fmla="*/ 0 w 9"/>
              <a:gd name="T39" fmla="*/ 0 h 5"/>
              <a:gd name="T40" fmla="*/ 1 w 9"/>
              <a:gd name="T41" fmla="*/ 1 h 5"/>
              <a:gd name="T42" fmla="*/ 1 w 9"/>
              <a:gd name="T43" fmla="*/ 2 h 5"/>
              <a:gd name="T44" fmla="*/ 1 w 9"/>
              <a:gd name="T45" fmla="*/ 3 h 5"/>
              <a:gd name="T46" fmla="*/ 0 w 9"/>
              <a:gd name="T47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" h="5">
                <a:moveTo>
                  <a:pt x="0" y="4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2" y="5"/>
                  <a:pt x="2" y="5"/>
                </a:cubicBezTo>
                <a:cubicBezTo>
                  <a:pt x="2" y="5"/>
                  <a:pt x="4" y="5"/>
                  <a:pt x="4" y="5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8" y="4"/>
                  <a:pt x="8" y="4"/>
                  <a:pt x="8" y="4"/>
                </a:cubicBezTo>
                <a:cubicBezTo>
                  <a:pt x="9" y="3"/>
                  <a:pt x="9" y="3"/>
                  <a:pt x="9" y="3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8" y="1"/>
                  <a:pt x="7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1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lnTo>
                  <a:pt x="0" y="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76" name="Freeform 202">
            <a:extLst>
              <a:ext uri="{FF2B5EF4-FFF2-40B4-BE49-F238E27FC236}">
                <a16:creationId xmlns:a16="http://schemas.microsoft.com/office/drawing/2014/main" id="{AF694CA0-5946-4850-BFF8-AD7D2561CCE6}"/>
              </a:ext>
            </a:extLst>
          </p:cNvPr>
          <p:cNvSpPr>
            <a:spLocks/>
          </p:cNvSpPr>
          <p:nvPr userDrawn="1"/>
        </p:nvSpPr>
        <p:spPr bwMode="auto">
          <a:xfrm>
            <a:off x="6287691" y="1325563"/>
            <a:ext cx="15479" cy="20638"/>
          </a:xfrm>
          <a:custGeom>
            <a:avLst/>
            <a:gdLst>
              <a:gd name="T0" fmla="*/ 0 w 13"/>
              <a:gd name="T1" fmla="*/ 5 h 13"/>
              <a:gd name="T2" fmla="*/ 5 w 13"/>
              <a:gd name="T3" fmla="*/ 0 h 13"/>
              <a:gd name="T4" fmla="*/ 5 w 13"/>
              <a:gd name="T5" fmla="*/ 0 h 13"/>
              <a:gd name="T6" fmla="*/ 13 w 13"/>
              <a:gd name="T7" fmla="*/ 0 h 13"/>
              <a:gd name="T8" fmla="*/ 13 w 13"/>
              <a:gd name="T9" fmla="*/ 0 h 13"/>
              <a:gd name="T10" fmla="*/ 13 w 13"/>
              <a:gd name="T11" fmla="*/ 9 h 13"/>
              <a:gd name="T12" fmla="*/ 13 w 13"/>
              <a:gd name="T13" fmla="*/ 13 h 13"/>
              <a:gd name="T14" fmla="*/ 13 w 13"/>
              <a:gd name="T15" fmla="*/ 13 h 13"/>
              <a:gd name="T16" fmla="*/ 9 w 13"/>
              <a:gd name="T17" fmla="*/ 9 h 13"/>
              <a:gd name="T18" fmla="*/ 5 w 13"/>
              <a:gd name="T19" fmla="*/ 9 h 13"/>
              <a:gd name="T20" fmla="*/ 0 w 13"/>
              <a:gd name="T2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" h="13">
                <a:moveTo>
                  <a:pt x="0" y="5"/>
                </a:moveTo>
                <a:lnTo>
                  <a:pt x="5" y="0"/>
                </a:lnTo>
                <a:lnTo>
                  <a:pt x="5" y="0"/>
                </a:lnTo>
                <a:lnTo>
                  <a:pt x="13" y="0"/>
                </a:lnTo>
                <a:lnTo>
                  <a:pt x="13" y="0"/>
                </a:lnTo>
                <a:lnTo>
                  <a:pt x="13" y="9"/>
                </a:lnTo>
                <a:lnTo>
                  <a:pt x="13" y="13"/>
                </a:lnTo>
                <a:lnTo>
                  <a:pt x="13" y="13"/>
                </a:lnTo>
                <a:lnTo>
                  <a:pt x="9" y="9"/>
                </a:lnTo>
                <a:lnTo>
                  <a:pt x="5" y="9"/>
                </a:lnTo>
                <a:lnTo>
                  <a:pt x="0" y="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77" name="Freeform 203">
            <a:extLst>
              <a:ext uri="{FF2B5EF4-FFF2-40B4-BE49-F238E27FC236}">
                <a16:creationId xmlns:a16="http://schemas.microsoft.com/office/drawing/2014/main" id="{D8021C32-1409-4C8A-A6B8-C3DE89546A6D}"/>
              </a:ext>
            </a:extLst>
          </p:cNvPr>
          <p:cNvSpPr>
            <a:spLocks/>
          </p:cNvSpPr>
          <p:nvPr userDrawn="1"/>
        </p:nvSpPr>
        <p:spPr bwMode="auto">
          <a:xfrm>
            <a:off x="6369845" y="1368425"/>
            <a:ext cx="45244" cy="20638"/>
          </a:xfrm>
          <a:custGeom>
            <a:avLst/>
            <a:gdLst>
              <a:gd name="T0" fmla="*/ 0 w 38"/>
              <a:gd name="T1" fmla="*/ 9 h 13"/>
              <a:gd name="T2" fmla="*/ 8 w 38"/>
              <a:gd name="T3" fmla="*/ 4 h 13"/>
              <a:gd name="T4" fmla="*/ 12 w 38"/>
              <a:gd name="T5" fmla="*/ 0 h 13"/>
              <a:gd name="T6" fmla="*/ 21 w 38"/>
              <a:gd name="T7" fmla="*/ 0 h 13"/>
              <a:gd name="T8" fmla="*/ 25 w 38"/>
              <a:gd name="T9" fmla="*/ 0 h 13"/>
              <a:gd name="T10" fmla="*/ 29 w 38"/>
              <a:gd name="T11" fmla="*/ 0 h 13"/>
              <a:gd name="T12" fmla="*/ 34 w 38"/>
              <a:gd name="T13" fmla="*/ 0 h 13"/>
              <a:gd name="T14" fmla="*/ 38 w 38"/>
              <a:gd name="T15" fmla="*/ 4 h 13"/>
              <a:gd name="T16" fmla="*/ 34 w 38"/>
              <a:gd name="T17" fmla="*/ 9 h 13"/>
              <a:gd name="T18" fmla="*/ 29 w 38"/>
              <a:gd name="T19" fmla="*/ 9 h 13"/>
              <a:gd name="T20" fmla="*/ 25 w 38"/>
              <a:gd name="T21" fmla="*/ 13 h 13"/>
              <a:gd name="T22" fmla="*/ 21 w 38"/>
              <a:gd name="T23" fmla="*/ 13 h 13"/>
              <a:gd name="T24" fmla="*/ 17 w 38"/>
              <a:gd name="T25" fmla="*/ 13 h 13"/>
              <a:gd name="T26" fmla="*/ 12 w 38"/>
              <a:gd name="T27" fmla="*/ 13 h 13"/>
              <a:gd name="T28" fmla="*/ 4 w 38"/>
              <a:gd name="T29" fmla="*/ 13 h 13"/>
              <a:gd name="T30" fmla="*/ 0 w 38"/>
              <a:gd name="T31" fmla="*/ 9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8" h="13">
                <a:moveTo>
                  <a:pt x="0" y="9"/>
                </a:moveTo>
                <a:lnTo>
                  <a:pt x="8" y="4"/>
                </a:lnTo>
                <a:lnTo>
                  <a:pt x="12" y="0"/>
                </a:lnTo>
                <a:lnTo>
                  <a:pt x="21" y="0"/>
                </a:lnTo>
                <a:lnTo>
                  <a:pt x="25" y="0"/>
                </a:lnTo>
                <a:lnTo>
                  <a:pt x="29" y="0"/>
                </a:lnTo>
                <a:lnTo>
                  <a:pt x="34" y="0"/>
                </a:lnTo>
                <a:lnTo>
                  <a:pt x="38" y="4"/>
                </a:lnTo>
                <a:lnTo>
                  <a:pt x="34" y="9"/>
                </a:lnTo>
                <a:lnTo>
                  <a:pt x="29" y="9"/>
                </a:lnTo>
                <a:lnTo>
                  <a:pt x="25" y="13"/>
                </a:lnTo>
                <a:lnTo>
                  <a:pt x="21" y="13"/>
                </a:lnTo>
                <a:lnTo>
                  <a:pt x="17" y="13"/>
                </a:lnTo>
                <a:lnTo>
                  <a:pt x="12" y="13"/>
                </a:lnTo>
                <a:lnTo>
                  <a:pt x="4" y="13"/>
                </a:lnTo>
                <a:lnTo>
                  <a:pt x="0" y="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78" name="Freeform 204">
            <a:extLst>
              <a:ext uri="{FF2B5EF4-FFF2-40B4-BE49-F238E27FC236}">
                <a16:creationId xmlns:a16="http://schemas.microsoft.com/office/drawing/2014/main" id="{70321334-C1CB-4C9D-9B51-F9FD2C161D43}"/>
              </a:ext>
            </a:extLst>
          </p:cNvPr>
          <p:cNvSpPr>
            <a:spLocks/>
          </p:cNvSpPr>
          <p:nvPr userDrawn="1"/>
        </p:nvSpPr>
        <p:spPr bwMode="auto">
          <a:xfrm>
            <a:off x="6419851" y="1333500"/>
            <a:ext cx="25004" cy="20638"/>
          </a:xfrm>
          <a:custGeom>
            <a:avLst/>
            <a:gdLst>
              <a:gd name="T0" fmla="*/ 4 w 21"/>
              <a:gd name="T1" fmla="*/ 13 h 13"/>
              <a:gd name="T2" fmla="*/ 4 w 21"/>
              <a:gd name="T3" fmla="*/ 13 h 13"/>
              <a:gd name="T4" fmla="*/ 13 w 21"/>
              <a:gd name="T5" fmla="*/ 13 h 13"/>
              <a:gd name="T6" fmla="*/ 17 w 21"/>
              <a:gd name="T7" fmla="*/ 13 h 13"/>
              <a:gd name="T8" fmla="*/ 21 w 21"/>
              <a:gd name="T9" fmla="*/ 13 h 13"/>
              <a:gd name="T10" fmla="*/ 21 w 21"/>
              <a:gd name="T11" fmla="*/ 8 h 13"/>
              <a:gd name="T12" fmla="*/ 21 w 21"/>
              <a:gd name="T13" fmla="*/ 4 h 13"/>
              <a:gd name="T14" fmla="*/ 17 w 21"/>
              <a:gd name="T15" fmla="*/ 0 h 13"/>
              <a:gd name="T16" fmla="*/ 13 w 21"/>
              <a:gd name="T17" fmla="*/ 0 h 13"/>
              <a:gd name="T18" fmla="*/ 13 w 21"/>
              <a:gd name="T19" fmla="*/ 0 h 13"/>
              <a:gd name="T20" fmla="*/ 9 w 21"/>
              <a:gd name="T21" fmla="*/ 4 h 13"/>
              <a:gd name="T22" fmla="*/ 0 w 21"/>
              <a:gd name="T23" fmla="*/ 4 h 13"/>
              <a:gd name="T24" fmla="*/ 4 w 21"/>
              <a:gd name="T2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" h="13">
                <a:moveTo>
                  <a:pt x="4" y="13"/>
                </a:moveTo>
                <a:lnTo>
                  <a:pt x="4" y="13"/>
                </a:lnTo>
                <a:lnTo>
                  <a:pt x="13" y="13"/>
                </a:lnTo>
                <a:lnTo>
                  <a:pt x="17" y="13"/>
                </a:lnTo>
                <a:lnTo>
                  <a:pt x="21" y="13"/>
                </a:lnTo>
                <a:lnTo>
                  <a:pt x="21" y="8"/>
                </a:lnTo>
                <a:lnTo>
                  <a:pt x="21" y="4"/>
                </a:lnTo>
                <a:lnTo>
                  <a:pt x="17" y="0"/>
                </a:lnTo>
                <a:lnTo>
                  <a:pt x="13" y="0"/>
                </a:lnTo>
                <a:lnTo>
                  <a:pt x="13" y="0"/>
                </a:lnTo>
                <a:lnTo>
                  <a:pt x="9" y="4"/>
                </a:lnTo>
                <a:lnTo>
                  <a:pt x="0" y="4"/>
                </a:lnTo>
                <a:lnTo>
                  <a:pt x="4" y="13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79" name="Freeform 206">
            <a:extLst>
              <a:ext uri="{FF2B5EF4-FFF2-40B4-BE49-F238E27FC236}">
                <a16:creationId xmlns:a16="http://schemas.microsoft.com/office/drawing/2014/main" id="{CC2BD81F-D9E1-42B3-85AD-1E0F3BC5708E}"/>
              </a:ext>
            </a:extLst>
          </p:cNvPr>
          <p:cNvSpPr>
            <a:spLocks/>
          </p:cNvSpPr>
          <p:nvPr userDrawn="1"/>
        </p:nvSpPr>
        <p:spPr bwMode="auto">
          <a:xfrm>
            <a:off x="6349603" y="1319213"/>
            <a:ext cx="14288" cy="6350"/>
          </a:xfrm>
          <a:custGeom>
            <a:avLst/>
            <a:gdLst>
              <a:gd name="T0" fmla="*/ 0 w 12"/>
              <a:gd name="T1" fmla="*/ 0 h 4"/>
              <a:gd name="T2" fmla="*/ 4 w 12"/>
              <a:gd name="T3" fmla="*/ 0 h 4"/>
              <a:gd name="T4" fmla="*/ 4 w 12"/>
              <a:gd name="T5" fmla="*/ 0 h 4"/>
              <a:gd name="T6" fmla="*/ 12 w 12"/>
              <a:gd name="T7" fmla="*/ 0 h 4"/>
              <a:gd name="T8" fmla="*/ 12 w 12"/>
              <a:gd name="T9" fmla="*/ 0 h 4"/>
              <a:gd name="T10" fmla="*/ 8 w 12"/>
              <a:gd name="T11" fmla="*/ 4 h 4"/>
              <a:gd name="T12" fmla="*/ 0 w 12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4">
                <a:moveTo>
                  <a:pt x="0" y="0"/>
                </a:moveTo>
                <a:lnTo>
                  <a:pt x="4" y="0"/>
                </a:lnTo>
                <a:lnTo>
                  <a:pt x="4" y="0"/>
                </a:lnTo>
                <a:lnTo>
                  <a:pt x="12" y="0"/>
                </a:lnTo>
                <a:lnTo>
                  <a:pt x="12" y="0"/>
                </a:lnTo>
                <a:lnTo>
                  <a:pt x="8" y="4"/>
                </a:lnTo>
                <a:lnTo>
                  <a:pt x="0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80" name="Freeform 207">
            <a:extLst>
              <a:ext uri="{FF2B5EF4-FFF2-40B4-BE49-F238E27FC236}">
                <a16:creationId xmlns:a16="http://schemas.microsoft.com/office/drawing/2014/main" id="{E7BEE266-2C64-49DB-877C-0868AE0B0639}"/>
              </a:ext>
            </a:extLst>
          </p:cNvPr>
          <p:cNvSpPr>
            <a:spLocks/>
          </p:cNvSpPr>
          <p:nvPr userDrawn="1"/>
        </p:nvSpPr>
        <p:spPr bwMode="auto">
          <a:xfrm>
            <a:off x="6323410" y="1290638"/>
            <a:ext cx="15479" cy="14288"/>
          </a:xfrm>
          <a:custGeom>
            <a:avLst/>
            <a:gdLst>
              <a:gd name="T0" fmla="*/ 0 w 3"/>
              <a:gd name="T1" fmla="*/ 2 h 2"/>
              <a:gd name="T2" fmla="*/ 1 w 3"/>
              <a:gd name="T3" fmla="*/ 2 h 2"/>
              <a:gd name="T4" fmla="*/ 2 w 3"/>
              <a:gd name="T5" fmla="*/ 1 h 2"/>
              <a:gd name="T6" fmla="*/ 3 w 3"/>
              <a:gd name="T7" fmla="*/ 1 h 2"/>
              <a:gd name="T8" fmla="*/ 3 w 3"/>
              <a:gd name="T9" fmla="*/ 0 h 2"/>
              <a:gd name="T10" fmla="*/ 2 w 3"/>
              <a:gd name="T11" fmla="*/ 0 h 2"/>
              <a:gd name="T12" fmla="*/ 1 w 3"/>
              <a:gd name="T13" fmla="*/ 1 h 2"/>
              <a:gd name="T14" fmla="*/ 0 w 3"/>
              <a:gd name="T1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" h="2">
                <a:moveTo>
                  <a:pt x="0" y="2"/>
                </a:moveTo>
                <a:cubicBezTo>
                  <a:pt x="0" y="2"/>
                  <a:pt x="0" y="2"/>
                  <a:pt x="1" y="2"/>
                </a:cubicBezTo>
                <a:cubicBezTo>
                  <a:pt x="1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1"/>
                  <a:pt x="1" y="1"/>
                  <a:pt x="1" y="1"/>
                </a:cubicBezTo>
                <a:lnTo>
                  <a:pt x="0" y="2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81" name="Freeform 208">
            <a:extLst>
              <a:ext uri="{FF2B5EF4-FFF2-40B4-BE49-F238E27FC236}">
                <a16:creationId xmlns:a16="http://schemas.microsoft.com/office/drawing/2014/main" id="{8978534A-5BBD-47B7-BE0C-620C874BB53C}"/>
              </a:ext>
            </a:extLst>
          </p:cNvPr>
          <p:cNvSpPr>
            <a:spLocks/>
          </p:cNvSpPr>
          <p:nvPr userDrawn="1"/>
        </p:nvSpPr>
        <p:spPr bwMode="auto">
          <a:xfrm>
            <a:off x="6349603" y="1290638"/>
            <a:ext cx="14288" cy="14288"/>
          </a:xfrm>
          <a:custGeom>
            <a:avLst/>
            <a:gdLst>
              <a:gd name="T0" fmla="*/ 0 w 12"/>
              <a:gd name="T1" fmla="*/ 0 h 9"/>
              <a:gd name="T2" fmla="*/ 4 w 12"/>
              <a:gd name="T3" fmla="*/ 0 h 9"/>
              <a:gd name="T4" fmla="*/ 8 w 12"/>
              <a:gd name="T5" fmla="*/ 0 h 9"/>
              <a:gd name="T6" fmla="*/ 12 w 12"/>
              <a:gd name="T7" fmla="*/ 9 h 9"/>
              <a:gd name="T8" fmla="*/ 4 w 12"/>
              <a:gd name="T9" fmla="*/ 4 h 9"/>
              <a:gd name="T10" fmla="*/ 0 w 12"/>
              <a:gd name="T11" fmla="*/ 4 h 9"/>
              <a:gd name="T12" fmla="*/ 0 w 12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9">
                <a:moveTo>
                  <a:pt x="0" y="0"/>
                </a:moveTo>
                <a:lnTo>
                  <a:pt x="4" y="0"/>
                </a:lnTo>
                <a:lnTo>
                  <a:pt x="8" y="0"/>
                </a:lnTo>
                <a:lnTo>
                  <a:pt x="12" y="9"/>
                </a:lnTo>
                <a:lnTo>
                  <a:pt x="4" y="4"/>
                </a:lnTo>
                <a:lnTo>
                  <a:pt x="0" y="4"/>
                </a:lnTo>
                <a:lnTo>
                  <a:pt x="0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82" name="Freeform 209">
            <a:extLst>
              <a:ext uri="{FF2B5EF4-FFF2-40B4-BE49-F238E27FC236}">
                <a16:creationId xmlns:a16="http://schemas.microsoft.com/office/drawing/2014/main" id="{21A76515-0DF5-445F-B93A-934F8CB079F9}"/>
              </a:ext>
            </a:extLst>
          </p:cNvPr>
          <p:cNvSpPr>
            <a:spLocks/>
          </p:cNvSpPr>
          <p:nvPr userDrawn="1"/>
        </p:nvSpPr>
        <p:spPr bwMode="auto">
          <a:xfrm>
            <a:off x="6547247" y="1241425"/>
            <a:ext cx="14288" cy="6350"/>
          </a:xfrm>
          <a:custGeom>
            <a:avLst/>
            <a:gdLst>
              <a:gd name="T0" fmla="*/ 4 w 12"/>
              <a:gd name="T1" fmla="*/ 4 h 4"/>
              <a:gd name="T2" fmla="*/ 8 w 12"/>
              <a:gd name="T3" fmla="*/ 4 h 4"/>
              <a:gd name="T4" fmla="*/ 12 w 12"/>
              <a:gd name="T5" fmla="*/ 4 h 4"/>
              <a:gd name="T6" fmla="*/ 8 w 12"/>
              <a:gd name="T7" fmla="*/ 0 h 4"/>
              <a:gd name="T8" fmla="*/ 4 w 12"/>
              <a:gd name="T9" fmla="*/ 0 h 4"/>
              <a:gd name="T10" fmla="*/ 0 w 12"/>
              <a:gd name="T11" fmla="*/ 4 h 4"/>
              <a:gd name="T12" fmla="*/ 4 w 12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4">
                <a:moveTo>
                  <a:pt x="4" y="4"/>
                </a:moveTo>
                <a:lnTo>
                  <a:pt x="8" y="4"/>
                </a:lnTo>
                <a:lnTo>
                  <a:pt x="12" y="4"/>
                </a:lnTo>
                <a:lnTo>
                  <a:pt x="8" y="0"/>
                </a:lnTo>
                <a:lnTo>
                  <a:pt x="4" y="0"/>
                </a:lnTo>
                <a:lnTo>
                  <a:pt x="0" y="4"/>
                </a:lnTo>
                <a:lnTo>
                  <a:pt x="4" y="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83" name="Freeform 210">
            <a:extLst>
              <a:ext uri="{FF2B5EF4-FFF2-40B4-BE49-F238E27FC236}">
                <a16:creationId xmlns:a16="http://schemas.microsoft.com/office/drawing/2014/main" id="{E2C9B1EB-F1F5-4DA6-A474-EE8E91400723}"/>
              </a:ext>
            </a:extLst>
          </p:cNvPr>
          <p:cNvSpPr>
            <a:spLocks/>
          </p:cNvSpPr>
          <p:nvPr userDrawn="1"/>
        </p:nvSpPr>
        <p:spPr bwMode="auto">
          <a:xfrm>
            <a:off x="6506766" y="1135064"/>
            <a:ext cx="20241" cy="22225"/>
          </a:xfrm>
          <a:custGeom>
            <a:avLst/>
            <a:gdLst>
              <a:gd name="T0" fmla="*/ 0 w 4"/>
              <a:gd name="T1" fmla="*/ 1 h 3"/>
              <a:gd name="T2" fmla="*/ 0 w 4"/>
              <a:gd name="T3" fmla="*/ 2 h 3"/>
              <a:gd name="T4" fmla="*/ 1 w 4"/>
              <a:gd name="T5" fmla="*/ 2 h 3"/>
              <a:gd name="T6" fmla="*/ 2 w 4"/>
              <a:gd name="T7" fmla="*/ 3 h 3"/>
              <a:gd name="T8" fmla="*/ 3 w 4"/>
              <a:gd name="T9" fmla="*/ 2 h 3"/>
              <a:gd name="T10" fmla="*/ 4 w 4"/>
              <a:gd name="T11" fmla="*/ 2 h 3"/>
              <a:gd name="T12" fmla="*/ 3 w 4"/>
              <a:gd name="T13" fmla="*/ 1 h 3"/>
              <a:gd name="T14" fmla="*/ 3 w 4"/>
              <a:gd name="T15" fmla="*/ 0 h 3"/>
              <a:gd name="T16" fmla="*/ 3 w 4"/>
              <a:gd name="T17" fmla="*/ 0 h 3"/>
              <a:gd name="T18" fmla="*/ 2 w 4"/>
              <a:gd name="T19" fmla="*/ 0 h 3"/>
              <a:gd name="T20" fmla="*/ 0 w 4"/>
              <a:gd name="T21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" h="3">
                <a:moveTo>
                  <a:pt x="0" y="1"/>
                </a:move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3"/>
                  <a:pt x="2" y="3"/>
                </a:cubicBezTo>
                <a:cubicBezTo>
                  <a:pt x="2" y="3"/>
                  <a:pt x="3" y="2"/>
                  <a:pt x="3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lnTo>
                  <a:pt x="0" y="1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84" name="Freeform 211">
            <a:extLst>
              <a:ext uri="{FF2B5EF4-FFF2-40B4-BE49-F238E27FC236}">
                <a16:creationId xmlns:a16="http://schemas.microsoft.com/office/drawing/2014/main" id="{D966BB6B-7768-4ABD-9052-75ED2BA483FC}"/>
              </a:ext>
            </a:extLst>
          </p:cNvPr>
          <p:cNvSpPr>
            <a:spLocks/>
          </p:cNvSpPr>
          <p:nvPr userDrawn="1"/>
        </p:nvSpPr>
        <p:spPr bwMode="auto">
          <a:xfrm>
            <a:off x="6617494" y="1212850"/>
            <a:ext cx="5954" cy="7938"/>
          </a:xfrm>
          <a:custGeom>
            <a:avLst/>
            <a:gdLst>
              <a:gd name="T0" fmla="*/ 0 w 5"/>
              <a:gd name="T1" fmla="*/ 0 h 5"/>
              <a:gd name="T2" fmla="*/ 0 w 5"/>
              <a:gd name="T3" fmla="*/ 5 h 5"/>
              <a:gd name="T4" fmla="*/ 0 w 5"/>
              <a:gd name="T5" fmla="*/ 5 h 5"/>
              <a:gd name="T6" fmla="*/ 5 w 5"/>
              <a:gd name="T7" fmla="*/ 5 h 5"/>
              <a:gd name="T8" fmla="*/ 5 w 5"/>
              <a:gd name="T9" fmla="*/ 0 h 5"/>
              <a:gd name="T10" fmla="*/ 0 w 5"/>
              <a:gd name="T1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0" y="5"/>
                </a:lnTo>
                <a:lnTo>
                  <a:pt x="0" y="5"/>
                </a:lnTo>
                <a:lnTo>
                  <a:pt x="5" y="5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85" name="Rectangle 212">
            <a:extLst>
              <a:ext uri="{FF2B5EF4-FFF2-40B4-BE49-F238E27FC236}">
                <a16:creationId xmlns:a16="http://schemas.microsoft.com/office/drawing/2014/main" id="{0062F322-2BB3-4C9C-81A0-418D3B1B3F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28209" y="1212850"/>
            <a:ext cx="4763" cy="7938"/>
          </a:xfrm>
          <a:prstGeom prst="rect">
            <a:avLst/>
          </a:pr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86" name="Freeform 213">
            <a:extLst>
              <a:ext uri="{FF2B5EF4-FFF2-40B4-BE49-F238E27FC236}">
                <a16:creationId xmlns:a16="http://schemas.microsoft.com/office/drawing/2014/main" id="{D2C9A616-D364-45BE-8825-B715F9EFE66C}"/>
              </a:ext>
            </a:extLst>
          </p:cNvPr>
          <p:cNvSpPr>
            <a:spLocks/>
          </p:cNvSpPr>
          <p:nvPr userDrawn="1"/>
        </p:nvSpPr>
        <p:spPr bwMode="auto">
          <a:xfrm>
            <a:off x="6648450" y="1177925"/>
            <a:ext cx="15479" cy="6350"/>
          </a:xfrm>
          <a:custGeom>
            <a:avLst/>
            <a:gdLst>
              <a:gd name="T0" fmla="*/ 4 w 13"/>
              <a:gd name="T1" fmla="*/ 0 h 4"/>
              <a:gd name="T2" fmla="*/ 0 w 13"/>
              <a:gd name="T3" fmla="*/ 4 h 4"/>
              <a:gd name="T4" fmla="*/ 4 w 13"/>
              <a:gd name="T5" fmla="*/ 4 h 4"/>
              <a:gd name="T6" fmla="*/ 8 w 13"/>
              <a:gd name="T7" fmla="*/ 4 h 4"/>
              <a:gd name="T8" fmla="*/ 13 w 13"/>
              <a:gd name="T9" fmla="*/ 4 h 4"/>
              <a:gd name="T10" fmla="*/ 13 w 13"/>
              <a:gd name="T11" fmla="*/ 0 h 4"/>
              <a:gd name="T12" fmla="*/ 13 w 13"/>
              <a:gd name="T13" fmla="*/ 0 h 4"/>
              <a:gd name="T14" fmla="*/ 8 w 13"/>
              <a:gd name="T15" fmla="*/ 0 h 4"/>
              <a:gd name="T16" fmla="*/ 4 w 13"/>
              <a:gd name="T1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" h="4">
                <a:moveTo>
                  <a:pt x="4" y="0"/>
                </a:moveTo>
                <a:lnTo>
                  <a:pt x="0" y="4"/>
                </a:lnTo>
                <a:lnTo>
                  <a:pt x="4" y="4"/>
                </a:lnTo>
                <a:lnTo>
                  <a:pt x="8" y="4"/>
                </a:lnTo>
                <a:lnTo>
                  <a:pt x="13" y="4"/>
                </a:lnTo>
                <a:lnTo>
                  <a:pt x="13" y="0"/>
                </a:lnTo>
                <a:lnTo>
                  <a:pt x="13" y="0"/>
                </a:lnTo>
                <a:lnTo>
                  <a:pt x="8" y="0"/>
                </a:lnTo>
                <a:lnTo>
                  <a:pt x="4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87" name="Freeform 214">
            <a:extLst>
              <a:ext uri="{FF2B5EF4-FFF2-40B4-BE49-F238E27FC236}">
                <a16:creationId xmlns:a16="http://schemas.microsoft.com/office/drawing/2014/main" id="{89BE0489-8742-4438-8FBC-F79C960021F2}"/>
              </a:ext>
            </a:extLst>
          </p:cNvPr>
          <p:cNvSpPr>
            <a:spLocks/>
          </p:cNvSpPr>
          <p:nvPr userDrawn="1"/>
        </p:nvSpPr>
        <p:spPr bwMode="auto">
          <a:xfrm>
            <a:off x="6617494" y="1192213"/>
            <a:ext cx="5954" cy="6350"/>
          </a:xfrm>
          <a:custGeom>
            <a:avLst/>
            <a:gdLst>
              <a:gd name="T0" fmla="*/ 0 w 5"/>
              <a:gd name="T1" fmla="*/ 4 h 4"/>
              <a:gd name="T2" fmla="*/ 0 w 5"/>
              <a:gd name="T3" fmla="*/ 4 h 4"/>
              <a:gd name="T4" fmla="*/ 5 w 5"/>
              <a:gd name="T5" fmla="*/ 4 h 4"/>
              <a:gd name="T6" fmla="*/ 5 w 5"/>
              <a:gd name="T7" fmla="*/ 0 h 4"/>
              <a:gd name="T8" fmla="*/ 0 w 5"/>
              <a:gd name="T9" fmla="*/ 0 h 4"/>
              <a:gd name="T10" fmla="*/ 0 w 5"/>
              <a:gd name="T11" fmla="*/ 0 h 4"/>
              <a:gd name="T12" fmla="*/ 0 w 5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4">
                <a:moveTo>
                  <a:pt x="0" y="4"/>
                </a:moveTo>
                <a:lnTo>
                  <a:pt x="0" y="4"/>
                </a:lnTo>
                <a:lnTo>
                  <a:pt x="5" y="4"/>
                </a:lnTo>
                <a:lnTo>
                  <a:pt x="5" y="0"/>
                </a:lnTo>
                <a:lnTo>
                  <a:pt x="0" y="0"/>
                </a:lnTo>
                <a:lnTo>
                  <a:pt x="0" y="0"/>
                </a:lnTo>
                <a:lnTo>
                  <a:pt x="0" y="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88" name="Freeform 215">
            <a:extLst>
              <a:ext uri="{FF2B5EF4-FFF2-40B4-BE49-F238E27FC236}">
                <a16:creationId xmlns:a16="http://schemas.microsoft.com/office/drawing/2014/main" id="{842900E7-612F-416E-8D81-397DE903843D}"/>
              </a:ext>
            </a:extLst>
          </p:cNvPr>
          <p:cNvSpPr>
            <a:spLocks/>
          </p:cNvSpPr>
          <p:nvPr userDrawn="1"/>
        </p:nvSpPr>
        <p:spPr bwMode="auto">
          <a:xfrm>
            <a:off x="6592491" y="1212850"/>
            <a:ext cx="9525" cy="14288"/>
          </a:xfrm>
          <a:custGeom>
            <a:avLst/>
            <a:gdLst>
              <a:gd name="T0" fmla="*/ 0 w 8"/>
              <a:gd name="T1" fmla="*/ 5 h 9"/>
              <a:gd name="T2" fmla="*/ 4 w 8"/>
              <a:gd name="T3" fmla="*/ 9 h 9"/>
              <a:gd name="T4" fmla="*/ 8 w 8"/>
              <a:gd name="T5" fmla="*/ 5 h 9"/>
              <a:gd name="T6" fmla="*/ 8 w 8"/>
              <a:gd name="T7" fmla="*/ 5 h 9"/>
              <a:gd name="T8" fmla="*/ 4 w 8"/>
              <a:gd name="T9" fmla="*/ 0 h 9"/>
              <a:gd name="T10" fmla="*/ 4 w 8"/>
              <a:gd name="T11" fmla="*/ 0 h 9"/>
              <a:gd name="T12" fmla="*/ 0 w 8"/>
              <a:gd name="T13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9">
                <a:moveTo>
                  <a:pt x="0" y="5"/>
                </a:moveTo>
                <a:lnTo>
                  <a:pt x="4" y="9"/>
                </a:lnTo>
                <a:lnTo>
                  <a:pt x="8" y="5"/>
                </a:lnTo>
                <a:lnTo>
                  <a:pt x="8" y="5"/>
                </a:lnTo>
                <a:lnTo>
                  <a:pt x="4" y="0"/>
                </a:lnTo>
                <a:lnTo>
                  <a:pt x="4" y="0"/>
                </a:lnTo>
                <a:lnTo>
                  <a:pt x="0" y="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89" name="Freeform 216">
            <a:extLst>
              <a:ext uri="{FF2B5EF4-FFF2-40B4-BE49-F238E27FC236}">
                <a16:creationId xmlns:a16="http://schemas.microsoft.com/office/drawing/2014/main" id="{5E6074D6-33B5-431B-815C-5C90425C9D18}"/>
              </a:ext>
            </a:extLst>
          </p:cNvPr>
          <p:cNvSpPr>
            <a:spLocks/>
          </p:cNvSpPr>
          <p:nvPr userDrawn="1"/>
        </p:nvSpPr>
        <p:spPr bwMode="auto">
          <a:xfrm>
            <a:off x="6729412" y="981075"/>
            <a:ext cx="15479" cy="12700"/>
          </a:xfrm>
          <a:custGeom>
            <a:avLst/>
            <a:gdLst>
              <a:gd name="T0" fmla="*/ 0 w 13"/>
              <a:gd name="T1" fmla="*/ 0 h 8"/>
              <a:gd name="T2" fmla="*/ 0 w 13"/>
              <a:gd name="T3" fmla="*/ 8 h 8"/>
              <a:gd name="T4" fmla="*/ 4 w 13"/>
              <a:gd name="T5" fmla="*/ 8 h 8"/>
              <a:gd name="T6" fmla="*/ 8 w 13"/>
              <a:gd name="T7" fmla="*/ 8 h 8"/>
              <a:gd name="T8" fmla="*/ 13 w 13"/>
              <a:gd name="T9" fmla="*/ 4 h 8"/>
              <a:gd name="T10" fmla="*/ 8 w 13"/>
              <a:gd name="T11" fmla="*/ 0 h 8"/>
              <a:gd name="T12" fmla="*/ 8 w 13"/>
              <a:gd name="T13" fmla="*/ 0 h 8"/>
              <a:gd name="T14" fmla="*/ 0 w 13"/>
              <a:gd name="T15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" h="8">
                <a:moveTo>
                  <a:pt x="0" y="0"/>
                </a:moveTo>
                <a:lnTo>
                  <a:pt x="0" y="8"/>
                </a:lnTo>
                <a:lnTo>
                  <a:pt x="4" y="8"/>
                </a:lnTo>
                <a:lnTo>
                  <a:pt x="8" y="8"/>
                </a:lnTo>
                <a:lnTo>
                  <a:pt x="13" y="4"/>
                </a:lnTo>
                <a:lnTo>
                  <a:pt x="8" y="0"/>
                </a:lnTo>
                <a:lnTo>
                  <a:pt x="8" y="0"/>
                </a:lnTo>
                <a:lnTo>
                  <a:pt x="0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90" name="Freeform 217">
            <a:extLst>
              <a:ext uri="{FF2B5EF4-FFF2-40B4-BE49-F238E27FC236}">
                <a16:creationId xmlns:a16="http://schemas.microsoft.com/office/drawing/2014/main" id="{43B53EB5-F06A-4680-A72A-3BA106C63984}"/>
              </a:ext>
            </a:extLst>
          </p:cNvPr>
          <p:cNvSpPr>
            <a:spLocks/>
          </p:cNvSpPr>
          <p:nvPr userDrawn="1"/>
        </p:nvSpPr>
        <p:spPr bwMode="auto">
          <a:xfrm>
            <a:off x="6713935" y="993775"/>
            <a:ext cx="10716" cy="7938"/>
          </a:xfrm>
          <a:custGeom>
            <a:avLst/>
            <a:gdLst>
              <a:gd name="T0" fmla="*/ 4 w 9"/>
              <a:gd name="T1" fmla="*/ 0 h 5"/>
              <a:gd name="T2" fmla="*/ 9 w 9"/>
              <a:gd name="T3" fmla="*/ 0 h 5"/>
              <a:gd name="T4" fmla="*/ 9 w 9"/>
              <a:gd name="T5" fmla="*/ 5 h 5"/>
              <a:gd name="T6" fmla="*/ 4 w 9"/>
              <a:gd name="T7" fmla="*/ 5 h 5"/>
              <a:gd name="T8" fmla="*/ 0 w 9"/>
              <a:gd name="T9" fmla="*/ 5 h 5"/>
              <a:gd name="T10" fmla="*/ 0 w 9"/>
              <a:gd name="T11" fmla="*/ 5 h 5"/>
              <a:gd name="T12" fmla="*/ 4 w 9"/>
              <a:gd name="T13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5">
                <a:moveTo>
                  <a:pt x="4" y="0"/>
                </a:moveTo>
                <a:lnTo>
                  <a:pt x="9" y="0"/>
                </a:lnTo>
                <a:lnTo>
                  <a:pt x="9" y="5"/>
                </a:lnTo>
                <a:lnTo>
                  <a:pt x="4" y="5"/>
                </a:lnTo>
                <a:lnTo>
                  <a:pt x="0" y="5"/>
                </a:lnTo>
                <a:lnTo>
                  <a:pt x="0" y="5"/>
                </a:lnTo>
                <a:lnTo>
                  <a:pt x="4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91" name="Freeform 218">
            <a:extLst>
              <a:ext uri="{FF2B5EF4-FFF2-40B4-BE49-F238E27FC236}">
                <a16:creationId xmlns:a16="http://schemas.microsoft.com/office/drawing/2014/main" id="{A6095726-BD13-40C1-84B9-969D37CB22E7}"/>
              </a:ext>
            </a:extLst>
          </p:cNvPr>
          <p:cNvSpPr>
            <a:spLocks/>
          </p:cNvSpPr>
          <p:nvPr userDrawn="1"/>
        </p:nvSpPr>
        <p:spPr bwMode="auto">
          <a:xfrm>
            <a:off x="6911579" y="987425"/>
            <a:ext cx="35719" cy="20638"/>
          </a:xfrm>
          <a:custGeom>
            <a:avLst/>
            <a:gdLst>
              <a:gd name="T0" fmla="*/ 0 w 30"/>
              <a:gd name="T1" fmla="*/ 13 h 13"/>
              <a:gd name="T2" fmla="*/ 5 w 30"/>
              <a:gd name="T3" fmla="*/ 13 h 13"/>
              <a:gd name="T4" fmla="*/ 13 w 30"/>
              <a:gd name="T5" fmla="*/ 13 h 13"/>
              <a:gd name="T6" fmla="*/ 13 w 30"/>
              <a:gd name="T7" fmla="*/ 13 h 13"/>
              <a:gd name="T8" fmla="*/ 22 w 30"/>
              <a:gd name="T9" fmla="*/ 13 h 13"/>
              <a:gd name="T10" fmla="*/ 26 w 30"/>
              <a:gd name="T11" fmla="*/ 9 h 13"/>
              <a:gd name="T12" fmla="*/ 30 w 30"/>
              <a:gd name="T13" fmla="*/ 0 h 13"/>
              <a:gd name="T14" fmla="*/ 22 w 30"/>
              <a:gd name="T15" fmla="*/ 4 h 13"/>
              <a:gd name="T16" fmla="*/ 17 w 30"/>
              <a:gd name="T17" fmla="*/ 4 h 13"/>
              <a:gd name="T18" fmla="*/ 13 w 30"/>
              <a:gd name="T19" fmla="*/ 4 h 13"/>
              <a:gd name="T20" fmla="*/ 9 w 30"/>
              <a:gd name="T21" fmla="*/ 9 h 13"/>
              <a:gd name="T22" fmla="*/ 5 w 30"/>
              <a:gd name="T23" fmla="*/ 9 h 13"/>
              <a:gd name="T24" fmla="*/ 0 w 30"/>
              <a:gd name="T2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0" h="13">
                <a:moveTo>
                  <a:pt x="0" y="13"/>
                </a:moveTo>
                <a:lnTo>
                  <a:pt x="5" y="13"/>
                </a:lnTo>
                <a:lnTo>
                  <a:pt x="13" y="13"/>
                </a:lnTo>
                <a:lnTo>
                  <a:pt x="13" y="13"/>
                </a:lnTo>
                <a:lnTo>
                  <a:pt x="22" y="13"/>
                </a:lnTo>
                <a:lnTo>
                  <a:pt x="26" y="9"/>
                </a:lnTo>
                <a:lnTo>
                  <a:pt x="30" y="0"/>
                </a:lnTo>
                <a:lnTo>
                  <a:pt x="22" y="4"/>
                </a:lnTo>
                <a:lnTo>
                  <a:pt x="17" y="4"/>
                </a:lnTo>
                <a:lnTo>
                  <a:pt x="13" y="4"/>
                </a:lnTo>
                <a:lnTo>
                  <a:pt x="9" y="9"/>
                </a:lnTo>
                <a:lnTo>
                  <a:pt x="5" y="9"/>
                </a:lnTo>
                <a:lnTo>
                  <a:pt x="0" y="13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92" name="Freeform 219">
            <a:extLst>
              <a:ext uri="{FF2B5EF4-FFF2-40B4-BE49-F238E27FC236}">
                <a16:creationId xmlns:a16="http://schemas.microsoft.com/office/drawing/2014/main" id="{55D8196D-68A8-41EF-8C63-C1129D3BF739}"/>
              </a:ext>
            </a:extLst>
          </p:cNvPr>
          <p:cNvSpPr>
            <a:spLocks/>
          </p:cNvSpPr>
          <p:nvPr userDrawn="1"/>
        </p:nvSpPr>
        <p:spPr bwMode="auto">
          <a:xfrm>
            <a:off x="6931819" y="1030288"/>
            <a:ext cx="15479" cy="6350"/>
          </a:xfrm>
          <a:custGeom>
            <a:avLst/>
            <a:gdLst>
              <a:gd name="T0" fmla="*/ 0 w 13"/>
              <a:gd name="T1" fmla="*/ 4 h 4"/>
              <a:gd name="T2" fmla="*/ 5 w 13"/>
              <a:gd name="T3" fmla="*/ 4 h 4"/>
              <a:gd name="T4" fmla="*/ 5 w 13"/>
              <a:gd name="T5" fmla="*/ 4 h 4"/>
              <a:gd name="T6" fmla="*/ 9 w 13"/>
              <a:gd name="T7" fmla="*/ 4 h 4"/>
              <a:gd name="T8" fmla="*/ 13 w 13"/>
              <a:gd name="T9" fmla="*/ 0 h 4"/>
              <a:gd name="T10" fmla="*/ 9 w 13"/>
              <a:gd name="T11" fmla="*/ 0 h 4"/>
              <a:gd name="T12" fmla="*/ 5 w 13"/>
              <a:gd name="T13" fmla="*/ 0 h 4"/>
              <a:gd name="T14" fmla="*/ 0 w 13"/>
              <a:gd name="T1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" h="4">
                <a:moveTo>
                  <a:pt x="0" y="4"/>
                </a:moveTo>
                <a:lnTo>
                  <a:pt x="5" y="4"/>
                </a:lnTo>
                <a:lnTo>
                  <a:pt x="5" y="4"/>
                </a:lnTo>
                <a:lnTo>
                  <a:pt x="9" y="4"/>
                </a:lnTo>
                <a:lnTo>
                  <a:pt x="13" y="0"/>
                </a:lnTo>
                <a:lnTo>
                  <a:pt x="9" y="0"/>
                </a:lnTo>
                <a:lnTo>
                  <a:pt x="5" y="0"/>
                </a:lnTo>
                <a:lnTo>
                  <a:pt x="0" y="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93" name="Freeform 220">
            <a:extLst>
              <a:ext uri="{FF2B5EF4-FFF2-40B4-BE49-F238E27FC236}">
                <a16:creationId xmlns:a16="http://schemas.microsoft.com/office/drawing/2014/main" id="{991227AA-687B-422B-B09C-BCA86D6154EF}"/>
              </a:ext>
            </a:extLst>
          </p:cNvPr>
          <p:cNvSpPr>
            <a:spLocks/>
          </p:cNvSpPr>
          <p:nvPr userDrawn="1"/>
        </p:nvSpPr>
        <p:spPr bwMode="auto">
          <a:xfrm>
            <a:off x="6952060" y="1065213"/>
            <a:ext cx="10716" cy="14288"/>
          </a:xfrm>
          <a:custGeom>
            <a:avLst/>
            <a:gdLst>
              <a:gd name="T0" fmla="*/ 0 w 9"/>
              <a:gd name="T1" fmla="*/ 0 h 9"/>
              <a:gd name="T2" fmla="*/ 0 w 9"/>
              <a:gd name="T3" fmla="*/ 4 h 9"/>
              <a:gd name="T4" fmla="*/ 5 w 9"/>
              <a:gd name="T5" fmla="*/ 9 h 9"/>
              <a:gd name="T6" fmla="*/ 9 w 9"/>
              <a:gd name="T7" fmla="*/ 4 h 9"/>
              <a:gd name="T8" fmla="*/ 9 w 9"/>
              <a:gd name="T9" fmla="*/ 0 h 9"/>
              <a:gd name="T10" fmla="*/ 5 w 9"/>
              <a:gd name="T11" fmla="*/ 0 h 9"/>
              <a:gd name="T12" fmla="*/ 0 w 9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9">
                <a:moveTo>
                  <a:pt x="0" y="0"/>
                </a:moveTo>
                <a:lnTo>
                  <a:pt x="0" y="4"/>
                </a:lnTo>
                <a:lnTo>
                  <a:pt x="5" y="9"/>
                </a:lnTo>
                <a:lnTo>
                  <a:pt x="9" y="4"/>
                </a:lnTo>
                <a:lnTo>
                  <a:pt x="9" y="0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94" name="Freeform 221">
            <a:extLst>
              <a:ext uri="{FF2B5EF4-FFF2-40B4-BE49-F238E27FC236}">
                <a16:creationId xmlns:a16="http://schemas.microsoft.com/office/drawing/2014/main" id="{ABB292C0-5B73-4DD2-8F4E-6488BF268035}"/>
              </a:ext>
            </a:extLst>
          </p:cNvPr>
          <p:cNvSpPr>
            <a:spLocks/>
          </p:cNvSpPr>
          <p:nvPr userDrawn="1"/>
        </p:nvSpPr>
        <p:spPr bwMode="auto">
          <a:xfrm>
            <a:off x="7241381" y="966788"/>
            <a:ext cx="10716" cy="14288"/>
          </a:xfrm>
          <a:custGeom>
            <a:avLst/>
            <a:gdLst>
              <a:gd name="T0" fmla="*/ 0 w 9"/>
              <a:gd name="T1" fmla="*/ 9 h 9"/>
              <a:gd name="T2" fmla="*/ 0 w 9"/>
              <a:gd name="T3" fmla="*/ 9 h 9"/>
              <a:gd name="T4" fmla="*/ 9 w 9"/>
              <a:gd name="T5" fmla="*/ 9 h 9"/>
              <a:gd name="T6" fmla="*/ 9 w 9"/>
              <a:gd name="T7" fmla="*/ 4 h 9"/>
              <a:gd name="T8" fmla="*/ 4 w 9"/>
              <a:gd name="T9" fmla="*/ 4 h 9"/>
              <a:gd name="T10" fmla="*/ 0 w 9"/>
              <a:gd name="T11" fmla="*/ 0 h 9"/>
              <a:gd name="T12" fmla="*/ 0 w 9"/>
              <a:gd name="T13" fmla="*/ 4 h 9"/>
              <a:gd name="T14" fmla="*/ 0 w 9"/>
              <a:gd name="T15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" h="9">
                <a:moveTo>
                  <a:pt x="0" y="9"/>
                </a:moveTo>
                <a:lnTo>
                  <a:pt x="0" y="9"/>
                </a:lnTo>
                <a:lnTo>
                  <a:pt x="9" y="9"/>
                </a:lnTo>
                <a:lnTo>
                  <a:pt x="9" y="4"/>
                </a:lnTo>
                <a:lnTo>
                  <a:pt x="4" y="4"/>
                </a:lnTo>
                <a:lnTo>
                  <a:pt x="0" y="0"/>
                </a:lnTo>
                <a:lnTo>
                  <a:pt x="0" y="4"/>
                </a:lnTo>
                <a:lnTo>
                  <a:pt x="0" y="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95" name="Freeform 222">
            <a:extLst>
              <a:ext uri="{FF2B5EF4-FFF2-40B4-BE49-F238E27FC236}">
                <a16:creationId xmlns:a16="http://schemas.microsoft.com/office/drawing/2014/main" id="{5E98FC89-C2B4-4361-B6C6-A050CAFF13FF}"/>
              </a:ext>
            </a:extLst>
          </p:cNvPr>
          <p:cNvSpPr>
            <a:spLocks/>
          </p:cNvSpPr>
          <p:nvPr userDrawn="1"/>
        </p:nvSpPr>
        <p:spPr bwMode="auto">
          <a:xfrm>
            <a:off x="7261622" y="973138"/>
            <a:ext cx="10716" cy="14288"/>
          </a:xfrm>
          <a:custGeom>
            <a:avLst/>
            <a:gdLst>
              <a:gd name="T0" fmla="*/ 0 w 9"/>
              <a:gd name="T1" fmla="*/ 9 h 9"/>
              <a:gd name="T2" fmla="*/ 4 w 9"/>
              <a:gd name="T3" fmla="*/ 9 h 9"/>
              <a:gd name="T4" fmla="*/ 9 w 9"/>
              <a:gd name="T5" fmla="*/ 9 h 9"/>
              <a:gd name="T6" fmla="*/ 9 w 9"/>
              <a:gd name="T7" fmla="*/ 5 h 9"/>
              <a:gd name="T8" fmla="*/ 4 w 9"/>
              <a:gd name="T9" fmla="*/ 0 h 9"/>
              <a:gd name="T10" fmla="*/ 0 w 9"/>
              <a:gd name="T11" fmla="*/ 5 h 9"/>
              <a:gd name="T12" fmla="*/ 0 w 9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9">
                <a:moveTo>
                  <a:pt x="0" y="9"/>
                </a:moveTo>
                <a:lnTo>
                  <a:pt x="4" y="9"/>
                </a:lnTo>
                <a:lnTo>
                  <a:pt x="9" y="9"/>
                </a:lnTo>
                <a:lnTo>
                  <a:pt x="9" y="5"/>
                </a:lnTo>
                <a:lnTo>
                  <a:pt x="4" y="0"/>
                </a:lnTo>
                <a:lnTo>
                  <a:pt x="0" y="5"/>
                </a:lnTo>
                <a:lnTo>
                  <a:pt x="0" y="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96" name="Freeform 223">
            <a:extLst>
              <a:ext uri="{FF2B5EF4-FFF2-40B4-BE49-F238E27FC236}">
                <a16:creationId xmlns:a16="http://schemas.microsoft.com/office/drawing/2014/main" id="{389EEA88-6DAA-4C9A-B9E9-F7600D421927}"/>
              </a:ext>
            </a:extLst>
          </p:cNvPr>
          <p:cNvSpPr>
            <a:spLocks/>
          </p:cNvSpPr>
          <p:nvPr userDrawn="1"/>
        </p:nvSpPr>
        <p:spPr bwMode="auto">
          <a:xfrm>
            <a:off x="8220075" y="1262063"/>
            <a:ext cx="101204" cy="57150"/>
          </a:xfrm>
          <a:custGeom>
            <a:avLst/>
            <a:gdLst>
              <a:gd name="T0" fmla="*/ 0 w 20"/>
              <a:gd name="T1" fmla="*/ 6 h 8"/>
              <a:gd name="T2" fmla="*/ 1 w 20"/>
              <a:gd name="T3" fmla="*/ 7 h 8"/>
              <a:gd name="T4" fmla="*/ 3 w 20"/>
              <a:gd name="T5" fmla="*/ 7 h 8"/>
              <a:gd name="T6" fmla="*/ 5 w 20"/>
              <a:gd name="T7" fmla="*/ 6 h 8"/>
              <a:gd name="T8" fmla="*/ 8 w 20"/>
              <a:gd name="T9" fmla="*/ 6 h 8"/>
              <a:gd name="T10" fmla="*/ 10 w 20"/>
              <a:gd name="T11" fmla="*/ 7 h 8"/>
              <a:gd name="T12" fmla="*/ 15 w 20"/>
              <a:gd name="T13" fmla="*/ 8 h 8"/>
              <a:gd name="T14" fmla="*/ 17 w 20"/>
              <a:gd name="T15" fmla="*/ 8 h 8"/>
              <a:gd name="T16" fmla="*/ 19 w 20"/>
              <a:gd name="T17" fmla="*/ 8 h 8"/>
              <a:gd name="T18" fmla="*/ 20 w 20"/>
              <a:gd name="T19" fmla="*/ 7 h 8"/>
              <a:gd name="T20" fmla="*/ 20 w 20"/>
              <a:gd name="T21" fmla="*/ 4 h 8"/>
              <a:gd name="T22" fmla="*/ 19 w 20"/>
              <a:gd name="T23" fmla="*/ 3 h 8"/>
              <a:gd name="T24" fmla="*/ 17 w 20"/>
              <a:gd name="T25" fmla="*/ 1 h 8"/>
              <a:gd name="T26" fmla="*/ 15 w 20"/>
              <a:gd name="T27" fmla="*/ 1 h 8"/>
              <a:gd name="T28" fmla="*/ 14 w 20"/>
              <a:gd name="T29" fmla="*/ 0 h 8"/>
              <a:gd name="T30" fmla="*/ 10 w 20"/>
              <a:gd name="T31" fmla="*/ 0 h 8"/>
              <a:gd name="T32" fmla="*/ 9 w 20"/>
              <a:gd name="T33" fmla="*/ 2 h 8"/>
              <a:gd name="T34" fmla="*/ 6 w 20"/>
              <a:gd name="T35" fmla="*/ 1 h 8"/>
              <a:gd name="T36" fmla="*/ 5 w 20"/>
              <a:gd name="T37" fmla="*/ 2 h 8"/>
              <a:gd name="T38" fmla="*/ 5 w 20"/>
              <a:gd name="T39" fmla="*/ 4 h 8"/>
              <a:gd name="T40" fmla="*/ 3 w 20"/>
              <a:gd name="T41" fmla="*/ 6 h 8"/>
              <a:gd name="T42" fmla="*/ 0 w 20"/>
              <a:gd name="T43" fmla="*/ 6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" h="8">
                <a:moveTo>
                  <a:pt x="0" y="6"/>
                </a:moveTo>
                <a:cubicBezTo>
                  <a:pt x="1" y="7"/>
                  <a:pt x="1" y="7"/>
                  <a:pt x="1" y="7"/>
                </a:cubicBezTo>
                <a:cubicBezTo>
                  <a:pt x="1" y="7"/>
                  <a:pt x="2" y="8"/>
                  <a:pt x="3" y="7"/>
                </a:cubicBezTo>
                <a:cubicBezTo>
                  <a:pt x="5" y="6"/>
                  <a:pt x="3" y="6"/>
                  <a:pt x="5" y="6"/>
                </a:cubicBezTo>
                <a:cubicBezTo>
                  <a:pt x="8" y="6"/>
                  <a:pt x="8" y="6"/>
                  <a:pt x="8" y="6"/>
                </a:cubicBezTo>
                <a:cubicBezTo>
                  <a:pt x="10" y="7"/>
                  <a:pt x="10" y="7"/>
                  <a:pt x="10" y="7"/>
                </a:cubicBezTo>
                <a:cubicBezTo>
                  <a:pt x="15" y="8"/>
                  <a:pt x="15" y="8"/>
                  <a:pt x="15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8" y="1"/>
                  <a:pt x="17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4" y="0"/>
                  <a:pt x="14" y="0"/>
                  <a:pt x="14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2"/>
                  <a:pt x="9" y="2"/>
                  <a:pt x="9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4"/>
                  <a:pt x="5" y="4"/>
                  <a:pt x="5" y="4"/>
                </a:cubicBezTo>
                <a:cubicBezTo>
                  <a:pt x="3" y="6"/>
                  <a:pt x="3" y="6"/>
                  <a:pt x="3" y="6"/>
                </a:cubicBezTo>
                <a:lnTo>
                  <a:pt x="0" y="6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97" name="Freeform 224">
            <a:extLst>
              <a:ext uri="{FF2B5EF4-FFF2-40B4-BE49-F238E27FC236}">
                <a16:creationId xmlns:a16="http://schemas.microsoft.com/office/drawing/2014/main" id="{4FC18F32-715D-4A07-B267-4A471EA7CE2B}"/>
              </a:ext>
            </a:extLst>
          </p:cNvPr>
          <p:cNvSpPr>
            <a:spLocks/>
          </p:cNvSpPr>
          <p:nvPr userDrawn="1"/>
        </p:nvSpPr>
        <p:spPr bwMode="auto">
          <a:xfrm>
            <a:off x="8224838" y="1233489"/>
            <a:ext cx="35719" cy="36513"/>
          </a:xfrm>
          <a:custGeom>
            <a:avLst/>
            <a:gdLst>
              <a:gd name="T0" fmla="*/ 0 w 30"/>
              <a:gd name="T1" fmla="*/ 9 h 23"/>
              <a:gd name="T2" fmla="*/ 9 w 30"/>
              <a:gd name="T3" fmla="*/ 18 h 23"/>
              <a:gd name="T4" fmla="*/ 13 w 30"/>
              <a:gd name="T5" fmla="*/ 23 h 23"/>
              <a:gd name="T6" fmla="*/ 22 w 30"/>
              <a:gd name="T7" fmla="*/ 14 h 23"/>
              <a:gd name="T8" fmla="*/ 30 w 30"/>
              <a:gd name="T9" fmla="*/ 14 h 23"/>
              <a:gd name="T10" fmla="*/ 22 w 30"/>
              <a:gd name="T11" fmla="*/ 0 h 23"/>
              <a:gd name="T12" fmla="*/ 13 w 30"/>
              <a:gd name="T13" fmla="*/ 0 h 23"/>
              <a:gd name="T14" fmla="*/ 9 w 30"/>
              <a:gd name="T15" fmla="*/ 0 h 23"/>
              <a:gd name="T16" fmla="*/ 0 w 30"/>
              <a:gd name="T17" fmla="*/ 9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" h="23">
                <a:moveTo>
                  <a:pt x="0" y="9"/>
                </a:moveTo>
                <a:lnTo>
                  <a:pt x="9" y="18"/>
                </a:lnTo>
                <a:lnTo>
                  <a:pt x="13" y="23"/>
                </a:lnTo>
                <a:lnTo>
                  <a:pt x="22" y="14"/>
                </a:lnTo>
                <a:lnTo>
                  <a:pt x="30" y="14"/>
                </a:lnTo>
                <a:lnTo>
                  <a:pt x="22" y="0"/>
                </a:lnTo>
                <a:lnTo>
                  <a:pt x="13" y="0"/>
                </a:lnTo>
                <a:lnTo>
                  <a:pt x="9" y="0"/>
                </a:lnTo>
                <a:lnTo>
                  <a:pt x="0" y="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98" name="Freeform 225">
            <a:extLst>
              <a:ext uri="{FF2B5EF4-FFF2-40B4-BE49-F238E27FC236}">
                <a16:creationId xmlns:a16="http://schemas.microsoft.com/office/drawing/2014/main" id="{EBE4DD5E-5705-45BA-9084-D771161E4BC8}"/>
              </a:ext>
            </a:extLst>
          </p:cNvPr>
          <p:cNvSpPr>
            <a:spLocks/>
          </p:cNvSpPr>
          <p:nvPr userDrawn="1"/>
        </p:nvSpPr>
        <p:spPr bwMode="auto">
          <a:xfrm>
            <a:off x="8408194" y="1135063"/>
            <a:ext cx="136922" cy="57150"/>
          </a:xfrm>
          <a:custGeom>
            <a:avLst/>
            <a:gdLst>
              <a:gd name="T0" fmla="*/ 0 w 27"/>
              <a:gd name="T1" fmla="*/ 2 h 8"/>
              <a:gd name="T2" fmla="*/ 0 w 27"/>
              <a:gd name="T3" fmla="*/ 4 h 8"/>
              <a:gd name="T4" fmla="*/ 2 w 27"/>
              <a:gd name="T5" fmla="*/ 4 h 8"/>
              <a:gd name="T6" fmla="*/ 3 w 27"/>
              <a:gd name="T7" fmla="*/ 5 h 8"/>
              <a:gd name="T8" fmla="*/ 5 w 27"/>
              <a:gd name="T9" fmla="*/ 5 h 8"/>
              <a:gd name="T10" fmla="*/ 7 w 27"/>
              <a:gd name="T11" fmla="*/ 5 h 8"/>
              <a:gd name="T12" fmla="*/ 9 w 27"/>
              <a:gd name="T13" fmla="*/ 7 h 8"/>
              <a:gd name="T14" fmla="*/ 11 w 27"/>
              <a:gd name="T15" fmla="*/ 8 h 8"/>
              <a:gd name="T16" fmla="*/ 15 w 27"/>
              <a:gd name="T17" fmla="*/ 8 h 8"/>
              <a:gd name="T18" fmla="*/ 17 w 27"/>
              <a:gd name="T19" fmla="*/ 8 h 8"/>
              <a:gd name="T20" fmla="*/ 21 w 27"/>
              <a:gd name="T21" fmla="*/ 8 h 8"/>
              <a:gd name="T22" fmla="*/ 22 w 27"/>
              <a:gd name="T23" fmla="*/ 7 h 8"/>
              <a:gd name="T24" fmla="*/ 25 w 27"/>
              <a:gd name="T25" fmla="*/ 7 h 8"/>
              <a:gd name="T26" fmla="*/ 26 w 27"/>
              <a:gd name="T27" fmla="*/ 6 h 8"/>
              <a:gd name="T28" fmla="*/ 27 w 27"/>
              <a:gd name="T29" fmla="*/ 5 h 8"/>
              <a:gd name="T30" fmla="*/ 26 w 27"/>
              <a:gd name="T31" fmla="*/ 5 h 8"/>
              <a:gd name="T32" fmla="*/ 23 w 27"/>
              <a:gd name="T33" fmla="*/ 4 h 8"/>
              <a:gd name="T34" fmla="*/ 21 w 27"/>
              <a:gd name="T35" fmla="*/ 2 h 8"/>
              <a:gd name="T36" fmla="*/ 19 w 27"/>
              <a:gd name="T37" fmla="*/ 2 h 8"/>
              <a:gd name="T38" fmla="*/ 17 w 27"/>
              <a:gd name="T39" fmla="*/ 2 h 8"/>
              <a:gd name="T40" fmla="*/ 15 w 27"/>
              <a:gd name="T41" fmla="*/ 2 h 8"/>
              <a:gd name="T42" fmla="*/ 14 w 27"/>
              <a:gd name="T43" fmla="*/ 3 h 8"/>
              <a:gd name="T44" fmla="*/ 13 w 27"/>
              <a:gd name="T45" fmla="*/ 1 h 8"/>
              <a:gd name="T46" fmla="*/ 11 w 27"/>
              <a:gd name="T47" fmla="*/ 1 h 8"/>
              <a:gd name="T48" fmla="*/ 9 w 27"/>
              <a:gd name="T49" fmla="*/ 1 h 8"/>
              <a:gd name="T50" fmla="*/ 7 w 27"/>
              <a:gd name="T51" fmla="*/ 1 h 8"/>
              <a:gd name="T52" fmla="*/ 6 w 27"/>
              <a:gd name="T53" fmla="*/ 2 h 8"/>
              <a:gd name="T54" fmla="*/ 5 w 27"/>
              <a:gd name="T55" fmla="*/ 2 h 8"/>
              <a:gd name="T56" fmla="*/ 4 w 27"/>
              <a:gd name="T57" fmla="*/ 1 h 8"/>
              <a:gd name="T58" fmla="*/ 3 w 27"/>
              <a:gd name="T59" fmla="*/ 1 h 8"/>
              <a:gd name="T60" fmla="*/ 3 w 27"/>
              <a:gd name="T61" fmla="*/ 0 h 8"/>
              <a:gd name="T62" fmla="*/ 1 w 27"/>
              <a:gd name="T63" fmla="*/ 0 h 8"/>
              <a:gd name="T64" fmla="*/ 0 w 27"/>
              <a:gd name="T65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7" h="8">
                <a:moveTo>
                  <a:pt x="0" y="2"/>
                </a:moveTo>
                <a:cubicBezTo>
                  <a:pt x="0" y="4"/>
                  <a:pt x="0" y="4"/>
                  <a:pt x="0" y="4"/>
                </a:cubicBez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5" y="5"/>
                  <a:pt x="5" y="5"/>
                  <a:pt x="5" y="5"/>
                </a:cubicBezTo>
                <a:cubicBezTo>
                  <a:pt x="7" y="5"/>
                  <a:pt x="7" y="5"/>
                  <a:pt x="7" y="5"/>
                </a:cubicBezTo>
                <a:cubicBezTo>
                  <a:pt x="9" y="7"/>
                  <a:pt x="9" y="7"/>
                  <a:pt x="9" y="7"/>
                </a:cubicBezTo>
                <a:cubicBezTo>
                  <a:pt x="11" y="8"/>
                  <a:pt x="11" y="8"/>
                  <a:pt x="11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2" y="7"/>
                  <a:pt x="22" y="7"/>
                  <a:pt x="22" y="7"/>
                </a:cubicBezTo>
                <a:cubicBezTo>
                  <a:pt x="25" y="7"/>
                  <a:pt x="25" y="7"/>
                  <a:pt x="25" y="7"/>
                </a:cubicBezTo>
                <a:cubicBezTo>
                  <a:pt x="26" y="6"/>
                  <a:pt x="26" y="6"/>
                  <a:pt x="26" y="6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5"/>
                  <a:pt x="26" y="5"/>
                  <a:pt x="26" y="5"/>
                </a:cubicBezTo>
                <a:cubicBezTo>
                  <a:pt x="25" y="4"/>
                  <a:pt x="23" y="4"/>
                  <a:pt x="23" y="4"/>
                </a:cubicBezTo>
                <a:cubicBezTo>
                  <a:pt x="21" y="2"/>
                  <a:pt x="21" y="2"/>
                  <a:pt x="21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3"/>
                  <a:pt x="14" y="3"/>
                  <a:pt x="14" y="3"/>
                </a:cubicBezTo>
                <a:cubicBezTo>
                  <a:pt x="13" y="1"/>
                  <a:pt x="13" y="1"/>
                  <a:pt x="13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9" y="1"/>
                  <a:pt x="9" y="1"/>
                  <a:pt x="9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2"/>
                  <a:pt x="6" y="2"/>
                  <a:pt x="6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6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1" y="0"/>
                  <a:pt x="1" y="0"/>
                </a:cubicBezTo>
                <a:lnTo>
                  <a:pt x="0" y="2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99" name="Freeform 226">
            <a:extLst>
              <a:ext uri="{FF2B5EF4-FFF2-40B4-BE49-F238E27FC236}">
                <a16:creationId xmlns:a16="http://schemas.microsoft.com/office/drawing/2014/main" id="{50D58409-35E5-4475-9460-528CC1578B7C}"/>
              </a:ext>
            </a:extLst>
          </p:cNvPr>
          <p:cNvSpPr>
            <a:spLocks/>
          </p:cNvSpPr>
          <p:nvPr userDrawn="1"/>
        </p:nvSpPr>
        <p:spPr bwMode="auto">
          <a:xfrm>
            <a:off x="8139112" y="1071563"/>
            <a:ext cx="242888" cy="134938"/>
          </a:xfrm>
          <a:custGeom>
            <a:avLst/>
            <a:gdLst>
              <a:gd name="T0" fmla="*/ 44 w 48"/>
              <a:gd name="T1" fmla="*/ 13 h 19"/>
              <a:gd name="T2" fmla="*/ 45 w 48"/>
              <a:gd name="T3" fmla="*/ 11 h 19"/>
              <a:gd name="T4" fmla="*/ 47 w 48"/>
              <a:gd name="T5" fmla="*/ 9 h 19"/>
              <a:gd name="T6" fmla="*/ 44 w 48"/>
              <a:gd name="T7" fmla="*/ 7 h 19"/>
              <a:gd name="T8" fmla="*/ 40 w 48"/>
              <a:gd name="T9" fmla="*/ 5 h 19"/>
              <a:gd name="T10" fmla="*/ 35 w 48"/>
              <a:gd name="T11" fmla="*/ 5 h 19"/>
              <a:gd name="T12" fmla="*/ 31 w 48"/>
              <a:gd name="T13" fmla="*/ 5 h 19"/>
              <a:gd name="T14" fmla="*/ 26 w 48"/>
              <a:gd name="T15" fmla="*/ 2 h 19"/>
              <a:gd name="T16" fmla="*/ 23 w 48"/>
              <a:gd name="T17" fmla="*/ 3 h 19"/>
              <a:gd name="T18" fmla="*/ 22 w 48"/>
              <a:gd name="T19" fmla="*/ 6 h 19"/>
              <a:gd name="T20" fmla="*/ 22 w 48"/>
              <a:gd name="T21" fmla="*/ 7 h 19"/>
              <a:gd name="T22" fmla="*/ 18 w 48"/>
              <a:gd name="T23" fmla="*/ 5 h 19"/>
              <a:gd name="T24" fmla="*/ 14 w 48"/>
              <a:gd name="T25" fmla="*/ 2 h 19"/>
              <a:gd name="T26" fmla="*/ 10 w 48"/>
              <a:gd name="T27" fmla="*/ 0 h 19"/>
              <a:gd name="T28" fmla="*/ 9 w 48"/>
              <a:gd name="T29" fmla="*/ 2 h 19"/>
              <a:gd name="T30" fmla="*/ 5 w 48"/>
              <a:gd name="T31" fmla="*/ 4 h 19"/>
              <a:gd name="T32" fmla="*/ 3 w 48"/>
              <a:gd name="T33" fmla="*/ 5 h 19"/>
              <a:gd name="T34" fmla="*/ 0 w 48"/>
              <a:gd name="T35" fmla="*/ 7 h 19"/>
              <a:gd name="T36" fmla="*/ 0 w 48"/>
              <a:gd name="T37" fmla="*/ 10 h 19"/>
              <a:gd name="T38" fmla="*/ 1 w 48"/>
              <a:gd name="T39" fmla="*/ 12 h 19"/>
              <a:gd name="T40" fmla="*/ 4 w 48"/>
              <a:gd name="T41" fmla="*/ 15 h 19"/>
              <a:gd name="T42" fmla="*/ 9 w 48"/>
              <a:gd name="T43" fmla="*/ 17 h 19"/>
              <a:gd name="T44" fmla="*/ 13 w 48"/>
              <a:gd name="T45" fmla="*/ 19 h 19"/>
              <a:gd name="T46" fmla="*/ 14 w 48"/>
              <a:gd name="T47" fmla="*/ 16 h 19"/>
              <a:gd name="T48" fmla="*/ 17 w 48"/>
              <a:gd name="T49" fmla="*/ 15 h 19"/>
              <a:gd name="T50" fmla="*/ 21 w 48"/>
              <a:gd name="T51" fmla="*/ 17 h 19"/>
              <a:gd name="T52" fmla="*/ 27 w 48"/>
              <a:gd name="T53" fmla="*/ 15 h 19"/>
              <a:gd name="T54" fmla="*/ 30 w 48"/>
              <a:gd name="T55" fmla="*/ 17 h 19"/>
              <a:gd name="T56" fmla="*/ 34 w 48"/>
              <a:gd name="T57" fmla="*/ 17 h 19"/>
              <a:gd name="T58" fmla="*/ 37 w 48"/>
              <a:gd name="T59" fmla="*/ 16 h 19"/>
              <a:gd name="T60" fmla="*/ 31 w 48"/>
              <a:gd name="T61" fmla="*/ 13 h 19"/>
              <a:gd name="T62" fmla="*/ 29 w 48"/>
              <a:gd name="T63" fmla="*/ 8 h 19"/>
              <a:gd name="T64" fmla="*/ 32 w 48"/>
              <a:gd name="T65" fmla="*/ 7 h 19"/>
              <a:gd name="T66" fmla="*/ 34 w 48"/>
              <a:gd name="T67" fmla="*/ 8 h 19"/>
              <a:gd name="T68" fmla="*/ 33 w 48"/>
              <a:gd name="T69" fmla="*/ 11 h 19"/>
              <a:gd name="T70" fmla="*/ 35 w 48"/>
              <a:gd name="T71" fmla="*/ 13 h 19"/>
              <a:gd name="T72" fmla="*/ 38 w 48"/>
              <a:gd name="T73" fmla="*/ 14 h 19"/>
              <a:gd name="T74" fmla="*/ 43 w 48"/>
              <a:gd name="T75" fmla="*/ 1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" h="19">
                <a:moveTo>
                  <a:pt x="43" y="14"/>
                </a:moveTo>
                <a:cubicBezTo>
                  <a:pt x="44" y="13"/>
                  <a:pt x="44" y="13"/>
                  <a:pt x="44" y="13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1"/>
                  <a:pt x="45" y="11"/>
                  <a:pt x="45" y="11"/>
                </a:cubicBezTo>
                <a:cubicBezTo>
                  <a:pt x="46" y="10"/>
                  <a:pt x="46" y="10"/>
                  <a:pt x="46" y="10"/>
                </a:cubicBezTo>
                <a:cubicBezTo>
                  <a:pt x="47" y="9"/>
                  <a:pt x="47" y="9"/>
                  <a:pt x="47" y="9"/>
                </a:cubicBezTo>
                <a:cubicBezTo>
                  <a:pt x="48" y="8"/>
                  <a:pt x="48" y="8"/>
                  <a:pt x="48" y="8"/>
                </a:cubicBezTo>
                <a:cubicBezTo>
                  <a:pt x="44" y="7"/>
                  <a:pt x="44" y="7"/>
                  <a:pt x="44" y="7"/>
                </a:cubicBezTo>
                <a:cubicBezTo>
                  <a:pt x="41" y="7"/>
                  <a:pt x="41" y="7"/>
                  <a:pt x="41" y="7"/>
                </a:cubicBezTo>
                <a:cubicBezTo>
                  <a:pt x="40" y="5"/>
                  <a:pt x="40" y="5"/>
                  <a:pt x="40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5" y="5"/>
                  <a:pt x="35" y="5"/>
                  <a:pt x="35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28" y="2"/>
                  <a:pt x="28" y="2"/>
                  <a:pt x="28" y="2"/>
                </a:cubicBezTo>
                <a:cubicBezTo>
                  <a:pt x="26" y="2"/>
                  <a:pt x="26" y="2"/>
                  <a:pt x="26" y="2"/>
                </a:cubicBezTo>
                <a:cubicBezTo>
                  <a:pt x="25" y="3"/>
                  <a:pt x="25" y="3"/>
                  <a:pt x="25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6"/>
                  <a:pt x="22" y="6"/>
                  <a:pt x="22" y="6"/>
                </a:cubicBezTo>
                <a:cubicBezTo>
                  <a:pt x="24" y="7"/>
                  <a:pt x="24" y="7"/>
                  <a:pt x="24" y="7"/>
                </a:cubicBezTo>
                <a:cubicBezTo>
                  <a:pt x="22" y="7"/>
                  <a:pt x="22" y="7"/>
                  <a:pt x="22" y="7"/>
                </a:cubicBezTo>
                <a:cubicBezTo>
                  <a:pt x="20" y="5"/>
                  <a:pt x="20" y="5"/>
                  <a:pt x="20" y="5"/>
                </a:cubicBezTo>
                <a:cubicBezTo>
                  <a:pt x="18" y="5"/>
                  <a:pt x="18" y="5"/>
                  <a:pt x="18" y="5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3"/>
                  <a:pt x="15" y="2"/>
                  <a:pt x="14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2"/>
                  <a:pt x="9" y="2"/>
                  <a:pt x="9" y="2"/>
                </a:cubicBezTo>
                <a:cubicBezTo>
                  <a:pt x="7" y="2"/>
                  <a:pt x="7" y="2"/>
                  <a:pt x="7" y="2"/>
                </a:cubicBezTo>
                <a:cubicBezTo>
                  <a:pt x="5" y="4"/>
                  <a:pt x="5" y="4"/>
                  <a:pt x="5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5"/>
                  <a:pt x="3" y="5"/>
                  <a:pt x="3" y="5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8"/>
                  <a:pt x="0" y="8"/>
                  <a:pt x="0" y="8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1"/>
                  <a:pt x="0" y="11"/>
                </a:cubicBezTo>
                <a:cubicBezTo>
                  <a:pt x="1" y="12"/>
                  <a:pt x="1" y="12"/>
                  <a:pt x="1" y="12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5"/>
                  <a:pt x="4" y="15"/>
                  <a:pt x="4" y="15"/>
                </a:cubicBezTo>
                <a:cubicBezTo>
                  <a:pt x="6" y="17"/>
                  <a:pt x="6" y="17"/>
                  <a:pt x="6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10" y="17"/>
                  <a:pt x="11" y="19"/>
                  <a:pt x="11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4" y="17"/>
                  <a:pt x="14" y="17"/>
                  <a:pt x="14" y="17"/>
                </a:cubicBezTo>
                <a:cubicBezTo>
                  <a:pt x="14" y="17"/>
                  <a:pt x="13" y="16"/>
                  <a:pt x="14" y="16"/>
                </a:cubicBezTo>
                <a:cubicBezTo>
                  <a:pt x="15" y="16"/>
                  <a:pt x="16" y="15"/>
                  <a:pt x="16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8" y="17"/>
                  <a:pt x="18" y="17"/>
                  <a:pt x="18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5" y="15"/>
                  <a:pt x="25" y="15"/>
                  <a:pt x="25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30" y="15"/>
                  <a:pt x="30" y="15"/>
                  <a:pt x="30" y="15"/>
                </a:cubicBezTo>
                <a:cubicBezTo>
                  <a:pt x="30" y="17"/>
                  <a:pt x="30" y="17"/>
                  <a:pt x="30" y="17"/>
                </a:cubicBezTo>
                <a:cubicBezTo>
                  <a:pt x="32" y="17"/>
                  <a:pt x="32" y="17"/>
                  <a:pt x="32" y="17"/>
                </a:cubicBezTo>
                <a:cubicBezTo>
                  <a:pt x="34" y="17"/>
                  <a:pt x="34" y="17"/>
                  <a:pt x="34" y="17"/>
                </a:cubicBezTo>
                <a:cubicBezTo>
                  <a:pt x="35" y="15"/>
                  <a:pt x="35" y="15"/>
                  <a:pt x="35" y="15"/>
                </a:cubicBezTo>
                <a:cubicBezTo>
                  <a:pt x="37" y="16"/>
                  <a:pt x="37" y="16"/>
                  <a:pt x="37" y="16"/>
                </a:cubicBezTo>
                <a:cubicBezTo>
                  <a:pt x="36" y="14"/>
                  <a:pt x="36" y="14"/>
                  <a:pt x="36" y="14"/>
                </a:cubicBezTo>
                <a:cubicBezTo>
                  <a:pt x="31" y="13"/>
                  <a:pt x="31" y="13"/>
                  <a:pt x="31" y="13"/>
                </a:cubicBezTo>
                <a:cubicBezTo>
                  <a:pt x="29" y="12"/>
                  <a:pt x="29" y="12"/>
                  <a:pt x="29" y="12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7"/>
                  <a:pt x="29" y="7"/>
                  <a:pt x="29" y="7"/>
                </a:cubicBezTo>
                <a:cubicBezTo>
                  <a:pt x="32" y="7"/>
                  <a:pt x="32" y="7"/>
                  <a:pt x="32" y="7"/>
                </a:cubicBezTo>
                <a:cubicBezTo>
                  <a:pt x="33" y="6"/>
                  <a:pt x="33" y="6"/>
                  <a:pt x="33" y="6"/>
                </a:cubicBezTo>
                <a:cubicBezTo>
                  <a:pt x="34" y="8"/>
                  <a:pt x="34" y="8"/>
                  <a:pt x="34" y="8"/>
                </a:cubicBezTo>
                <a:cubicBezTo>
                  <a:pt x="32" y="10"/>
                  <a:pt x="32" y="10"/>
                  <a:pt x="32" y="10"/>
                </a:cubicBezTo>
                <a:cubicBezTo>
                  <a:pt x="33" y="11"/>
                  <a:pt x="33" y="11"/>
                  <a:pt x="33" y="11"/>
                </a:cubicBezTo>
                <a:cubicBezTo>
                  <a:pt x="35" y="11"/>
                  <a:pt x="35" y="11"/>
                  <a:pt x="35" y="11"/>
                </a:cubicBezTo>
                <a:cubicBezTo>
                  <a:pt x="35" y="13"/>
                  <a:pt x="35" y="13"/>
                  <a:pt x="35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8" y="14"/>
                  <a:pt x="38" y="14"/>
                  <a:pt x="38" y="14"/>
                </a:cubicBezTo>
                <a:cubicBezTo>
                  <a:pt x="40" y="14"/>
                  <a:pt x="40" y="14"/>
                  <a:pt x="40" y="14"/>
                </a:cubicBezTo>
                <a:lnTo>
                  <a:pt x="43" y="1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00" name="Freeform 227">
            <a:extLst>
              <a:ext uri="{FF2B5EF4-FFF2-40B4-BE49-F238E27FC236}">
                <a16:creationId xmlns:a16="http://schemas.microsoft.com/office/drawing/2014/main" id="{D36679C4-DA66-4D12-9440-CAF3C5F78350}"/>
              </a:ext>
            </a:extLst>
          </p:cNvPr>
          <p:cNvSpPr>
            <a:spLocks/>
          </p:cNvSpPr>
          <p:nvPr userDrawn="1"/>
        </p:nvSpPr>
        <p:spPr bwMode="auto">
          <a:xfrm>
            <a:off x="8087916" y="1114426"/>
            <a:ext cx="20241" cy="34925"/>
          </a:xfrm>
          <a:custGeom>
            <a:avLst/>
            <a:gdLst>
              <a:gd name="T0" fmla="*/ 1 w 4"/>
              <a:gd name="T1" fmla="*/ 2 h 5"/>
              <a:gd name="T2" fmla="*/ 1 w 4"/>
              <a:gd name="T3" fmla="*/ 1 h 5"/>
              <a:gd name="T4" fmla="*/ 2 w 4"/>
              <a:gd name="T5" fmla="*/ 0 h 5"/>
              <a:gd name="T6" fmla="*/ 3 w 4"/>
              <a:gd name="T7" fmla="*/ 0 h 5"/>
              <a:gd name="T8" fmla="*/ 4 w 4"/>
              <a:gd name="T9" fmla="*/ 1 h 5"/>
              <a:gd name="T10" fmla="*/ 4 w 4"/>
              <a:gd name="T11" fmla="*/ 2 h 5"/>
              <a:gd name="T12" fmla="*/ 3 w 4"/>
              <a:gd name="T13" fmla="*/ 3 h 5"/>
              <a:gd name="T14" fmla="*/ 3 w 4"/>
              <a:gd name="T15" fmla="*/ 5 h 5"/>
              <a:gd name="T16" fmla="*/ 1 w 4"/>
              <a:gd name="T17" fmla="*/ 4 h 5"/>
              <a:gd name="T18" fmla="*/ 1 w 4"/>
              <a:gd name="T19" fmla="*/ 4 h 5"/>
              <a:gd name="T20" fmla="*/ 1 w 4"/>
              <a:gd name="T21" fmla="*/ 4 h 5"/>
              <a:gd name="T22" fmla="*/ 1 w 4"/>
              <a:gd name="T23" fmla="*/ 3 h 5"/>
              <a:gd name="T24" fmla="*/ 1 w 4"/>
              <a:gd name="T25" fmla="*/ 3 h 5"/>
              <a:gd name="T26" fmla="*/ 1 w 4"/>
              <a:gd name="T27" fmla="*/ 3 h 5"/>
              <a:gd name="T28" fmla="*/ 1 w 4"/>
              <a:gd name="T29" fmla="*/ 3 h 5"/>
              <a:gd name="T30" fmla="*/ 1 w 4"/>
              <a:gd name="T31" fmla="*/ 3 h 5"/>
              <a:gd name="T32" fmla="*/ 1 w 4"/>
              <a:gd name="T33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" h="5">
                <a:moveTo>
                  <a:pt x="1" y="2"/>
                </a:moveTo>
                <a:cubicBezTo>
                  <a:pt x="1" y="2"/>
                  <a:pt x="1" y="1"/>
                  <a:pt x="1" y="1"/>
                </a:cubicBezTo>
                <a:cubicBezTo>
                  <a:pt x="1" y="1"/>
                  <a:pt x="1" y="0"/>
                  <a:pt x="2" y="0"/>
                </a:cubicBezTo>
                <a:cubicBezTo>
                  <a:pt x="2" y="0"/>
                  <a:pt x="3" y="0"/>
                  <a:pt x="3" y="0"/>
                </a:cubicBezTo>
                <a:cubicBezTo>
                  <a:pt x="3" y="0"/>
                  <a:pt x="4" y="1"/>
                  <a:pt x="4" y="1"/>
                </a:cubicBezTo>
                <a:cubicBezTo>
                  <a:pt x="4" y="1"/>
                  <a:pt x="4" y="2"/>
                  <a:pt x="4" y="2"/>
                </a:cubicBezTo>
                <a:cubicBezTo>
                  <a:pt x="4" y="3"/>
                  <a:pt x="4" y="3"/>
                  <a:pt x="3" y="3"/>
                </a:cubicBezTo>
                <a:cubicBezTo>
                  <a:pt x="3" y="4"/>
                  <a:pt x="4" y="5"/>
                  <a:pt x="3" y="5"/>
                </a:cubicBezTo>
                <a:cubicBezTo>
                  <a:pt x="2" y="5"/>
                  <a:pt x="2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1" y="4"/>
                  <a:pt x="1" y="4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2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01" name="Freeform 228">
            <a:extLst>
              <a:ext uri="{FF2B5EF4-FFF2-40B4-BE49-F238E27FC236}">
                <a16:creationId xmlns:a16="http://schemas.microsoft.com/office/drawing/2014/main" id="{352621AF-F8F5-4AFA-8A89-B8495706055B}"/>
              </a:ext>
            </a:extLst>
          </p:cNvPr>
          <p:cNvSpPr>
            <a:spLocks/>
          </p:cNvSpPr>
          <p:nvPr userDrawn="1"/>
        </p:nvSpPr>
        <p:spPr bwMode="auto">
          <a:xfrm>
            <a:off x="8087916" y="1114426"/>
            <a:ext cx="20241" cy="34925"/>
          </a:xfrm>
          <a:custGeom>
            <a:avLst/>
            <a:gdLst>
              <a:gd name="T0" fmla="*/ 1 w 4"/>
              <a:gd name="T1" fmla="*/ 2 h 5"/>
              <a:gd name="T2" fmla="*/ 1 w 4"/>
              <a:gd name="T3" fmla="*/ 1 h 5"/>
              <a:gd name="T4" fmla="*/ 2 w 4"/>
              <a:gd name="T5" fmla="*/ 0 h 5"/>
              <a:gd name="T6" fmla="*/ 3 w 4"/>
              <a:gd name="T7" fmla="*/ 0 h 5"/>
              <a:gd name="T8" fmla="*/ 4 w 4"/>
              <a:gd name="T9" fmla="*/ 1 h 5"/>
              <a:gd name="T10" fmla="*/ 4 w 4"/>
              <a:gd name="T11" fmla="*/ 2 h 5"/>
              <a:gd name="T12" fmla="*/ 3 w 4"/>
              <a:gd name="T13" fmla="*/ 3 h 5"/>
              <a:gd name="T14" fmla="*/ 3 w 4"/>
              <a:gd name="T15" fmla="*/ 5 h 5"/>
              <a:gd name="T16" fmla="*/ 1 w 4"/>
              <a:gd name="T17" fmla="*/ 4 h 5"/>
              <a:gd name="T18" fmla="*/ 1 w 4"/>
              <a:gd name="T19" fmla="*/ 4 h 5"/>
              <a:gd name="T20" fmla="*/ 1 w 4"/>
              <a:gd name="T21" fmla="*/ 4 h 5"/>
              <a:gd name="T22" fmla="*/ 1 w 4"/>
              <a:gd name="T23" fmla="*/ 3 h 5"/>
              <a:gd name="T24" fmla="*/ 1 w 4"/>
              <a:gd name="T25" fmla="*/ 3 h 5"/>
              <a:gd name="T26" fmla="*/ 1 w 4"/>
              <a:gd name="T27" fmla="*/ 3 h 5"/>
              <a:gd name="T28" fmla="*/ 1 w 4"/>
              <a:gd name="T29" fmla="*/ 3 h 5"/>
              <a:gd name="T30" fmla="*/ 1 w 4"/>
              <a:gd name="T31" fmla="*/ 3 h 5"/>
              <a:gd name="T32" fmla="*/ 1 w 4"/>
              <a:gd name="T33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" h="5">
                <a:moveTo>
                  <a:pt x="1" y="2"/>
                </a:moveTo>
                <a:cubicBezTo>
                  <a:pt x="1" y="2"/>
                  <a:pt x="1" y="1"/>
                  <a:pt x="1" y="1"/>
                </a:cubicBezTo>
                <a:cubicBezTo>
                  <a:pt x="1" y="1"/>
                  <a:pt x="1" y="0"/>
                  <a:pt x="2" y="0"/>
                </a:cubicBezTo>
                <a:cubicBezTo>
                  <a:pt x="2" y="0"/>
                  <a:pt x="3" y="0"/>
                  <a:pt x="3" y="0"/>
                </a:cubicBezTo>
                <a:cubicBezTo>
                  <a:pt x="3" y="0"/>
                  <a:pt x="4" y="1"/>
                  <a:pt x="4" y="1"/>
                </a:cubicBezTo>
                <a:cubicBezTo>
                  <a:pt x="4" y="1"/>
                  <a:pt x="4" y="2"/>
                  <a:pt x="4" y="2"/>
                </a:cubicBezTo>
                <a:cubicBezTo>
                  <a:pt x="4" y="3"/>
                  <a:pt x="4" y="3"/>
                  <a:pt x="3" y="3"/>
                </a:cubicBezTo>
                <a:cubicBezTo>
                  <a:pt x="3" y="4"/>
                  <a:pt x="4" y="5"/>
                  <a:pt x="3" y="5"/>
                </a:cubicBezTo>
                <a:cubicBezTo>
                  <a:pt x="2" y="5"/>
                  <a:pt x="2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1" y="4"/>
                  <a:pt x="1" y="4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2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02" name="Freeform 229">
            <a:extLst>
              <a:ext uri="{FF2B5EF4-FFF2-40B4-BE49-F238E27FC236}">
                <a16:creationId xmlns:a16="http://schemas.microsoft.com/office/drawing/2014/main" id="{D2A6A203-6D25-4D0B-BDBF-3F9803B0B677}"/>
              </a:ext>
            </a:extLst>
          </p:cNvPr>
          <p:cNvSpPr>
            <a:spLocks/>
          </p:cNvSpPr>
          <p:nvPr userDrawn="1"/>
        </p:nvSpPr>
        <p:spPr bwMode="auto">
          <a:xfrm>
            <a:off x="8087916" y="1233489"/>
            <a:ext cx="26194" cy="28575"/>
          </a:xfrm>
          <a:custGeom>
            <a:avLst/>
            <a:gdLst>
              <a:gd name="T0" fmla="*/ 2 w 5"/>
              <a:gd name="T1" fmla="*/ 1 h 4"/>
              <a:gd name="T2" fmla="*/ 1 w 5"/>
              <a:gd name="T3" fmla="*/ 1 h 4"/>
              <a:gd name="T4" fmla="*/ 2 w 5"/>
              <a:gd name="T5" fmla="*/ 2 h 4"/>
              <a:gd name="T6" fmla="*/ 2 w 5"/>
              <a:gd name="T7" fmla="*/ 3 h 4"/>
              <a:gd name="T8" fmla="*/ 4 w 5"/>
              <a:gd name="T9" fmla="*/ 4 h 4"/>
              <a:gd name="T10" fmla="*/ 5 w 5"/>
              <a:gd name="T11" fmla="*/ 4 h 4"/>
              <a:gd name="T12" fmla="*/ 5 w 5"/>
              <a:gd name="T13" fmla="*/ 3 h 4"/>
              <a:gd name="T14" fmla="*/ 5 w 5"/>
              <a:gd name="T15" fmla="*/ 3 h 4"/>
              <a:gd name="T16" fmla="*/ 4 w 5"/>
              <a:gd name="T17" fmla="*/ 2 h 4"/>
              <a:gd name="T18" fmla="*/ 4 w 5"/>
              <a:gd name="T19" fmla="*/ 2 h 4"/>
              <a:gd name="T20" fmla="*/ 4 w 5"/>
              <a:gd name="T21" fmla="*/ 2 h 4"/>
              <a:gd name="T22" fmla="*/ 4 w 5"/>
              <a:gd name="T23" fmla="*/ 2 h 4"/>
              <a:gd name="T24" fmla="*/ 4 w 5"/>
              <a:gd name="T25" fmla="*/ 2 h 4"/>
              <a:gd name="T26" fmla="*/ 4 w 5"/>
              <a:gd name="T27" fmla="*/ 1 h 4"/>
              <a:gd name="T28" fmla="*/ 3 w 5"/>
              <a:gd name="T29" fmla="*/ 1 h 4"/>
              <a:gd name="T30" fmla="*/ 3 w 5"/>
              <a:gd name="T31" fmla="*/ 1 h 4"/>
              <a:gd name="T32" fmla="*/ 2 w 5"/>
              <a:gd name="T33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" h="4">
                <a:moveTo>
                  <a:pt x="2" y="1"/>
                </a:moveTo>
                <a:cubicBezTo>
                  <a:pt x="2" y="0"/>
                  <a:pt x="0" y="0"/>
                  <a:pt x="1" y="1"/>
                </a:cubicBezTo>
                <a:cubicBezTo>
                  <a:pt x="1" y="1"/>
                  <a:pt x="1" y="1"/>
                  <a:pt x="2" y="2"/>
                </a:cubicBezTo>
                <a:cubicBezTo>
                  <a:pt x="2" y="2"/>
                  <a:pt x="2" y="2"/>
                  <a:pt x="2" y="3"/>
                </a:cubicBezTo>
                <a:cubicBezTo>
                  <a:pt x="3" y="4"/>
                  <a:pt x="3" y="4"/>
                  <a:pt x="4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2" y="1"/>
                  <a:pt x="2" y="1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03" name="Freeform 230">
            <a:extLst>
              <a:ext uri="{FF2B5EF4-FFF2-40B4-BE49-F238E27FC236}">
                <a16:creationId xmlns:a16="http://schemas.microsoft.com/office/drawing/2014/main" id="{0276F282-D15B-499D-9B9A-D465B10B375B}"/>
              </a:ext>
            </a:extLst>
          </p:cNvPr>
          <p:cNvSpPr>
            <a:spLocks/>
          </p:cNvSpPr>
          <p:nvPr userDrawn="1"/>
        </p:nvSpPr>
        <p:spPr bwMode="auto">
          <a:xfrm>
            <a:off x="8087916" y="1233489"/>
            <a:ext cx="26194" cy="28575"/>
          </a:xfrm>
          <a:custGeom>
            <a:avLst/>
            <a:gdLst>
              <a:gd name="T0" fmla="*/ 2 w 5"/>
              <a:gd name="T1" fmla="*/ 1 h 4"/>
              <a:gd name="T2" fmla="*/ 1 w 5"/>
              <a:gd name="T3" fmla="*/ 1 h 4"/>
              <a:gd name="T4" fmla="*/ 2 w 5"/>
              <a:gd name="T5" fmla="*/ 2 h 4"/>
              <a:gd name="T6" fmla="*/ 2 w 5"/>
              <a:gd name="T7" fmla="*/ 3 h 4"/>
              <a:gd name="T8" fmla="*/ 4 w 5"/>
              <a:gd name="T9" fmla="*/ 4 h 4"/>
              <a:gd name="T10" fmla="*/ 5 w 5"/>
              <a:gd name="T11" fmla="*/ 4 h 4"/>
              <a:gd name="T12" fmla="*/ 5 w 5"/>
              <a:gd name="T13" fmla="*/ 3 h 4"/>
              <a:gd name="T14" fmla="*/ 5 w 5"/>
              <a:gd name="T15" fmla="*/ 3 h 4"/>
              <a:gd name="T16" fmla="*/ 4 w 5"/>
              <a:gd name="T17" fmla="*/ 2 h 4"/>
              <a:gd name="T18" fmla="*/ 4 w 5"/>
              <a:gd name="T19" fmla="*/ 2 h 4"/>
              <a:gd name="T20" fmla="*/ 4 w 5"/>
              <a:gd name="T21" fmla="*/ 2 h 4"/>
              <a:gd name="T22" fmla="*/ 4 w 5"/>
              <a:gd name="T23" fmla="*/ 2 h 4"/>
              <a:gd name="T24" fmla="*/ 4 w 5"/>
              <a:gd name="T25" fmla="*/ 2 h 4"/>
              <a:gd name="T26" fmla="*/ 4 w 5"/>
              <a:gd name="T27" fmla="*/ 1 h 4"/>
              <a:gd name="T28" fmla="*/ 3 w 5"/>
              <a:gd name="T29" fmla="*/ 1 h 4"/>
              <a:gd name="T30" fmla="*/ 3 w 5"/>
              <a:gd name="T31" fmla="*/ 1 h 4"/>
              <a:gd name="T32" fmla="*/ 2 w 5"/>
              <a:gd name="T33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" h="4">
                <a:moveTo>
                  <a:pt x="2" y="1"/>
                </a:moveTo>
                <a:cubicBezTo>
                  <a:pt x="2" y="0"/>
                  <a:pt x="0" y="0"/>
                  <a:pt x="1" y="1"/>
                </a:cubicBezTo>
                <a:cubicBezTo>
                  <a:pt x="1" y="1"/>
                  <a:pt x="1" y="1"/>
                  <a:pt x="2" y="2"/>
                </a:cubicBezTo>
                <a:cubicBezTo>
                  <a:pt x="2" y="2"/>
                  <a:pt x="2" y="2"/>
                  <a:pt x="2" y="3"/>
                </a:cubicBezTo>
                <a:cubicBezTo>
                  <a:pt x="3" y="4"/>
                  <a:pt x="3" y="4"/>
                  <a:pt x="4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2" y="1"/>
                  <a:pt x="2" y="1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04" name="Freeform 231">
            <a:extLst>
              <a:ext uri="{FF2B5EF4-FFF2-40B4-BE49-F238E27FC236}">
                <a16:creationId xmlns:a16="http://schemas.microsoft.com/office/drawing/2014/main" id="{91AEEB22-5351-4257-B376-C1FE3F426116}"/>
              </a:ext>
            </a:extLst>
          </p:cNvPr>
          <p:cNvSpPr>
            <a:spLocks/>
          </p:cNvSpPr>
          <p:nvPr userDrawn="1"/>
        </p:nvSpPr>
        <p:spPr bwMode="auto">
          <a:xfrm>
            <a:off x="8392716" y="1389064"/>
            <a:ext cx="35719" cy="28575"/>
          </a:xfrm>
          <a:custGeom>
            <a:avLst/>
            <a:gdLst>
              <a:gd name="T0" fmla="*/ 4 w 30"/>
              <a:gd name="T1" fmla="*/ 18 h 18"/>
              <a:gd name="T2" fmla="*/ 4 w 30"/>
              <a:gd name="T3" fmla="*/ 18 h 18"/>
              <a:gd name="T4" fmla="*/ 17 w 30"/>
              <a:gd name="T5" fmla="*/ 9 h 18"/>
              <a:gd name="T6" fmla="*/ 30 w 30"/>
              <a:gd name="T7" fmla="*/ 0 h 18"/>
              <a:gd name="T8" fmla="*/ 0 w 30"/>
              <a:gd name="T9" fmla="*/ 0 h 18"/>
              <a:gd name="T10" fmla="*/ 8 w 30"/>
              <a:gd name="T11" fmla="*/ 9 h 18"/>
              <a:gd name="T12" fmla="*/ 13 w 30"/>
              <a:gd name="T13" fmla="*/ 5 h 18"/>
              <a:gd name="T14" fmla="*/ 13 w 30"/>
              <a:gd name="T15" fmla="*/ 9 h 18"/>
              <a:gd name="T16" fmla="*/ 4 w 30"/>
              <a:gd name="T17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" h="18">
                <a:moveTo>
                  <a:pt x="4" y="18"/>
                </a:moveTo>
                <a:lnTo>
                  <a:pt x="4" y="18"/>
                </a:lnTo>
                <a:lnTo>
                  <a:pt x="17" y="9"/>
                </a:lnTo>
                <a:lnTo>
                  <a:pt x="30" y="0"/>
                </a:lnTo>
                <a:lnTo>
                  <a:pt x="0" y="0"/>
                </a:lnTo>
                <a:lnTo>
                  <a:pt x="8" y="9"/>
                </a:lnTo>
                <a:lnTo>
                  <a:pt x="13" y="5"/>
                </a:lnTo>
                <a:lnTo>
                  <a:pt x="13" y="9"/>
                </a:lnTo>
                <a:lnTo>
                  <a:pt x="4" y="18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05" name="Freeform 232">
            <a:extLst>
              <a:ext uri="{FF2B5EF4-FFF2-40B4-BE49-F238E27FC236}">
                <a16:creationId xmlns:a16="http://schemas.microsoft.com/office/drawing/2014/main" id="{14845AF0-6104-4B86-9D72-055379EB3049}"/>
              </a:ext>
            </a:extLst>
          </p:cNvPr>
          <p:cNvSpPr>
            <a:spLocks/>
          </p:cNvSpPr>
          <p:nvPr userDrawn="1"/>
        </p:nvSpPr>
        <p:spPr bwMode="auto">
          <a:xfrm>
            <a:off x="8276035" y="2559050"/>
            <a:ext cx="85725" cy="450850"/>
          </a:xfrm>
          <a:custGeom>
            <a:avLst/>
            <a:gdLst>
              <a:gd name="T0" fmla="*/ 1 w 17"/>
              <a:gd name="T1" fmla="*/ 62 h 64"/>
              <a:gd name="T2" fmla="*/ 1 w 17"/>
              <a:gd name="T3" fmla="*/ 58 h 64"/>
              <a:gd name="T4" fmla="*/ 2 w 17"/>
              <a:gd name="T5" fmla="*/ 55 h 64"/>
              <a:gd name="T6" fmla="*/ 2 w 17"/>
              <a:gd name="T7" fmla="*/ 51 h 64"/>
              <a:gd name="T8" fmla="*/ 3 w 17"/>
              <a:gd name="T9" fmla="*/ 48 h 64"/>
              <a:gd name="T10" fmla="*/ 2 w 17"/>
              <a:gd name="T11" fmla="*/ 45 h 64"/>
              <a:gd name="T12" fmla="*/ 1 w 17"/>
              <a:gd name="T13" fmla="*/ 41 h 64"/>
              <a:gd name="T14" fmla="*/ 3 w 17"/>
              <a:gd name="T15" fmla="*/ 36 h 64"/>
              <a:gd name="T16" fmla="*/ 3 w 17"/>
              <a:gd name="T17" fmla="*/ 32 h 64"/>
              <a:gd name="T18" fmla="*/ 2 w 17"/>
              <a:gd name="T19" fmla="*/ 29 h 64"/>
              <a:gd name="T20" fmla="*/ 3 w 17"/>
              <a:gd name="T21" fmla="*/ 26 h 64"/>
              <a:gd name="T22" fmla="*/ 1 w 17"/>
              <a:gd name="T23" fmla="*/ 21 h 64"/>
              <a:gd name="T24" fmla="*/ 0 w 17"/>
              <a:gd name="T25" fmla="*/ 17 h 64"/>
              <a:gd name="T26" fmla="*/ 1 w 17"/>
              <a:gd name="T27" fmla="*/ 13 h 64"/>
              <a:gd name="T28" fmla="*/ 1 w 17"/>
              <a:gd name="T29" fmla="*/ 9 h 64"/>
              <a:gd name="T30" fmla="*/ 3 w 17"/>
              <a:gd name="T31" fmla="*/ 7 h 64"/>
              <a:gd name="T32" fmla="*/ 5 w 17"/>
              <a:gd name="T33" fmla="*/ 7 h 64"/>
              <a:gd name="T34" fmla="*/ 5 w 17"/>
              <a:gd name="T35" fmla="*/ 5 h 64"/>
              <a:gd name="T36" fmla="*/ 5 w 17"/>
              <a:gd name="T37" fmla="*/ 2 h 64"/>
              <a:gd name="T38" fmla="*/ 5 w 17"/>
              <a:gd name="T39" fmla="*/ 0 h 64"/>
              <a:gd name="T40" fmla="*/ 7 w 17"/>
              <a:gd name="T41" fmla="*/ 4 h 64"/>
              <a:gd name="T42" fmla="*/ 8 w 17"/>
              <a:gd name="T43" fmla="*/ 9 h 64"/>
              <a:gd name="T44" fmla="*/ 9 w 17"/>
              <a:gd name="T45" fmla="*/ 12 h 64"/>
              <a:gd name="T46" fmla="*/ 8 w 17"/>
              <a:gd name="T47" fmla="*/ 15 h 64"/>
              <a:gd name="T48" fmla="*/ 9 w 17"/>
              <a:gd name="T49" fmla="*/ 21 h 64"/>
              <a:gd name="T50" fmla="*/ 9 w 17"/>
              <a:gd name="T51" fmla="*/ 24 h 64"/>
              <a:gd name="T52" fmla="*/ 11 w 17"/>
              <a:gd name="T53" fmla="*/ 27 h 64"/>
              <a:gd name="T54" fmla="*/ 12 w 17"/>
              <a:gd name="T55" fmla="*/ 32 h 64"/>
              <a:gd name="T56" fmla="*/ 15 w 17"/>
              <a:gd name="T57" fmla="*/ 38 h 64"/>
              <a:gd name="T58" fmla="*/ 17 w 17"/>
              <a:gd name="T59" fmla="*/ 42 h 64"/>
              <a:gd name="T60" fmla="*/ 15 w 17"/>
              <a:gd name="T61" fmla="*/ 41 h 64"/>
              <a:gd name="T62" fmla="*/ 12 w 17"/>
              <a:gd name="T63" fmla="*/ 39 h 64"/>
              <a:gd name="T64" fmla="*/ 9 w 17"/>
              <a:gd name="T65" fmla="*/ 39 h 64"/>
              <a:gd name="T66" fmla="*/ 7 w 17"/>
              <a:gd name="T67" fmla="*/ 42 h 64"/>
              <a:gd name="T68" fmla="*/ 6 w 17"/>
              <a:gd name="T69" fmla="*/ 46 h 64"/>
              <a:gd name="T70" fmla="*/ 5 w 17"/>
              <a:gd name="T71" fmla="*/ 50 h 64"/>
              <a:gd name="T72" fmla="*/ 6 w 17"/>
              <a:gd name="T73" fmla="*/ 53 h 64"/>
              <a:gd name="T74" fmla="*/ 8 w 17"/>
              <a:gd name="T75" fmla="*/ 56 h 64"/>
              <a:gd name="T76" fmla="*/ 11 w 17"/>
              <a:gd name="T77" fmla="*/ 58 h 64"/>
              <a:gd name="T78" fmla="*/ 11 w 17"/>
              <a:gd name="T79" fmla="*/ 61 h 64"/>
              <a:gd name="T80" fmla="*/ 9 w 17"/>
              <a:gd name="T81" fmla="*/ 60 h 64"/>
              <a:gd name="T82" fmla="*/ 6 w 17"/>
              <a:gd name="T83" fmla="*/ 59 h 64"/>
              <a:gd name="T84" fmla="*/ 4 w 17"/>
              <a:gd name="T85" fmla="*/ 60 h 64"/>
              <a:gd name="T86" fmla="*/ 3 w 17"/>
              <a:gd name="T87" fmla="*/ 62 h 64"/>
              <a:gd name="T88" fmla="*/ 2 w 17"/>
              <a:gd name="T89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" h="64">
                <a:moveTo>
                  <a:pt x="2" y="64"/>
                </a:moveTo>
                <a:cubicBezTo>
                  <a:pt x="1" y="62"/>
                  <a:pt x="1" y="62"/>
                  <a:pt x="1" y="62"/>
                </a:cubicBezTo>
                <a:cubicBezTo>
                  <a:pt x="1" y="60"/>
                  <a:pt x="1" y="60"/>
                  <a:pt x="1" y="60"/>
                </a:cubicBezTo>
                <a:cubicBezTo>
                  <a:pt x="1" y="58"/>
                  <a:pt x="1" y="58"/>
                  <a:pt x="1" y="58"/>
                </a:cubicBezTo>
                <a:cubicBezTo>
                  <a:pt x="2" y="56"/>
                  <a:pt x="2" y="56"/>
                  <a:pt x="2" y="56"/>
                </a:cubicBezTo>
                <a:cubicBezTo>
                  <a:pt x="2" y="55"/>
                  <a:pt x="2" y="55"/>
                  <a:pt x="2" y="55"/>
                </a:cubicBezTo>
                <a:cubicBezTo>
                  <a:pt x="1" y="53"/>
                  <a:pt x="1" y="53"/>
                  <a:pt x="1" y="53"/>
                </a:cubicBezTo>
                <a:cubicBezTo>
                  <a:pt x="2" y="51"/>
                  <a:pt x="2" y="51"/>
                  <a:pt x="2" y="51"/>
                </a:cubicBezTo>
                <a:cubicBezTo>
                  <a:pt x="3" y="50"/>
                  <a:pt x="3" y="50"/>
                  <a:pt x="3" y="50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6"/>
                  <a:pt x="3" y="46"/>
                  <a:pt x="3" y="46"/>
                </a:cubicBezTo>
                <a:cubicBezTo>
                  <a:pt x="3" y="46"/>
                  <a:pt x="2" y="46"/>
                  <a:pt x="2" y="45"/>
                </a:cubicBezTo>
                <a:cubicBezTo>
                  <a:pt x="1" y="44"/>
                  <a:pt x="1" y="43"/>
                  <a:pt x="1" y="43"/>
                </a:cubicBezTo>
                <a:cubicBezTo>
                  <a:pt x="1" y="41"/>
                  <a:pt x="1" y="41"/>
                  <a:pt x="1" y="41"/>
                </a:cubicBezTo>
                <a:cubicBezTo>
                  <a:pt x="3" y="39"/>
                  <a:pt x="3" y="39"/>
                  <a:pt x="3" y="39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4"/>
                  <a:pt x="3" y="34"/>
                  <a:pt x="3" y="34"/>
                </a:cubicBezTo>
                <a:cubicBezTo>
                  <a:pt x="3" y="32"/>
                  <a:pt x="3" y="32"/>
                  <a:pt x="3" y="32"/>
                </a:cubicBezTo>
                <a:cubicBezTo>
                  <a:pt x="2" y="30"/>
                  <a:pt x="2" y="30"/>
                  <a:pt x="2" y="30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7"/>
                  <a:pt x="2" y="27"/>
                  <a:pt x="2" y="27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24"/>
                  <a:pt x="3" y="24"/>
                  <a:pt x="3" y="24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0" y="17"/>
                  <a:pt x="0" y="17"/>
                </a:cubicBezTo>
                <a:cubicBezTo>
                  <a:pt x="0" y="15"/>
                  <a:pt x="0" y="15"/>
                  <a:pt x="0" y="15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9"/>
                  <a:pt x="1" y="9"/>
                  <a:pt x="1" y="9"/>
                </a:cubicBezTo>
                <a:cubicBezTo>
                  <a:pt x="1" y="7"/>
                  <a:pt x="1" y="7"/>
                  <a:pt x="1" y="7"/>
                </a:cubicBezTo>
                <a:cubicBezTo>
                  <a:pt x="3" y="7"/>
                  <a:pt x="3" y="7"/>
                  <a:pt x="3" y="7"/>
                </a:cubicBezTo>
                <a:cubicBezTo>
                  <a:pt x="4" y="7"/>
                  <a:pt x="4" y="7"/>
                  <a:pt x="4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6"/>
                  <a:pt x="5" y="6"/>
                  <a:pt x="5" y="6"/>
                </a:cubicBezTo>
                <a:cubicBezTo>
                  <a:pt x="5" y="5"/>
                  <a:pt x="5" y="5"/>
                  <a:pt x="5" y="5"/>
                </a:cubicBezTo>
                <a:cubicBezTo>
                  <a:pt x="6" y="4"/>
                  <a:pt x="6" y="4"/>
                  <a:pt x="6" y="4"/>
                </a:cubicBezTo>
                <a:cubicBezTo>
                  <a:pt x="5" y="2"/>
                  <a:pt x="5" y="2"/>
                  <a:pt x="5" y="2"/>
                </a:cubicBezTo>
                <a:cubicBezTo>
                  <a:pt x="4" y="1"/>
                  <a:pt x="4" y="1"/>
                  <a:pt x="4" y="1"/>
                </a:cubicBezTo>
                <a:cubicBezTo>
                  <a:pt x="5" y="0"/>
                  <a:pt x="5" y="0"/>
                  <a:pt x="5" y="0"/>
                </a:cubicBezTo>
                <a:cubicBezTo>
                  <a:pt x="7" y="1"/>
                  <a:pt x="7" y="1"/>
                  <a:pt x="7" y="1"/>
                </a:cubicBezTo>
                <a:cubicBezTo>
                  <a:pt x="7" y="4"/>
                  <a:pt x="7" y="4"/>
                  <a:pt x="7" y="4"/>
                </a:cubicBezTo>
                <a:cubicBezTo>
                  <a:pt x="8" y="7"/>
                  <a:pt x="8" y="7"/>
                  <a:pt x="8" y="7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7" y="9"/>
                  <a:pt x="8" y="10"/>
                </a:cubicBezTo>
                <a:cubicBezTo>
                  <a:pt x="8" y="11"/>
                  <a:pt x="9" y="12"/>
                  <a:pt x="9" y="12"/>
                </a:cubicBezTo>
                <a:cubicBezTo>
                  <a:pt x="9" y="13"/>
                  <a:pt x="9" y="13"/>
                  <a:pt x="9" y="13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9"/>
                  <a:pt x="8" y="19"/>
                  <a:pt x="8" y="19"/>
                </a:cubicBezTo>
                <a:cubicBezTo>
                  <a:pt x="9" y="21"/>
                  <a:pt x="9" y="21"/>
                  <a:pt x="9" y="21"/>
                </a:cubicBezTo>
                <a:cubicBezTo>
                  <a:pt x="10" y="23"/>
                  <a:pt x="10" y="23"/>
                  <a:pt x="10" y="23"/>
                </a:cubicBezTo>
                <a:cubicBezTo>
                  <a:pt x="9" y="24"/>
                  <a:pt x="9" y="24"/>
                  <a:pt x="9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7"/>
                  <a:pt x="11" y="27"/>
                  <a:pt x="11" y="27"/>
                </a:cubicBezTo>
                <a:cubicBezTo>
                  <a:pt x="11" y="29"/>
                  <a:pt x="11" y="29"/>
                  <a:pt x="11" y="29"/>
                </a:cubicBezTo>
                <a:cubicBezTo>
                  <a:pt x="12" y="32"/>
                  <a:pt x="12" y="32"/>
                  <a:pt x="12" y="32"/>
                </a:cubicBezTo>
                <a:cubicBezTo>
                  <a:pt x="14" y="35"/>
                  <a:pt x="14" y="35"/>
                  <a:pt x="14" y="35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41"/>
                  <a:pt x="15" y="41"/>
                  <a:pt x="15" y="41"/>
                </a:cubicBezTo>
                <a:cubicBezTo>
                  <a:pt x="17" y="42"/>
                  <a:pt x="17" y="42"/>
                  <a:pt x="17" y="42"/>
                </a:cubicBezTo>
                <a:cubicBezTo>
                  <a:pt x="17" y="43"/>
                  <a:pt x="17" y="43"/>
                  <a:pt x="17" y="43"/>
                </a:cubicBezTo>
                <a:cubicBezTo>
                  <a:pt x="15" y="41"/>
                  <a:pt x="15" y="41"/>
                  <a:pt x="15" y="41"/>
                </a:cubicBezTo>
                <a:cubicBezTo>
                  <a:pt x="13" y="39"/>
                  <a:pt x="13" y="39"/>
                  <a:pt x="13" y="39"/>
                </a:cubicBezTo>
                <a:cubicBezTo>
                  <a:pt x="12" y="39"/>
                  <a:pt x="12" y="39"/>
                  <a:pt x="12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9" y="39"/>
                  <a:pt x="9" y="39"/>
                  <a:pt x="9" y="39"/>
                </a:cubicBezTo>
                <a:cubicBezTo>
                  <a:pt x="8" y="40"/>
                  <a:pt x="8" y="40"/>
                  <a:pt x="8" y="40"/>
                </a:cubicBezTo>
                <a:cubicBezTo>
                  <a:pt x="7" y="42"/>
                  <a:pt x="7" y="42"/>
                  <a:pt x="7" y="42"/>
                </a:cubicBezTo>
                <a:cubicBezTo>
                  <a:pt x="7" y="44"/>
                  <a:pt x="7" y="44"/>
                  <a:pt x="7" y="44"/>
                </a:cubicBezTo>
                <a:cubicBezTo>
                  <a:pt x="6" y="46"/>
                  <a:pt x="6" y="46"/>
                  <a:pt x="6" y="46"/>
                </a:cubicBezTo>
                <a:cubicBezTo>
                  <a:pt x="5" y="48"/>
                  <a:pt x="5" y="48"/>
                  <a:pt x="5" y="48"/>
                </a:cubicBezTo>
                <a:cubicBezTo>
                  <a:pt x="5" y="50"/>
                  <a:pt x="5" y="50"/>
                  <a:pt x="5" y="50"/>
                </a:cubicBezTo>
                <a:cubicBezTo>
                  <a:pt x="5" y="51"/>
                  <a:pt x="5" y="51"/>
                  <a:pt x="5" y="51"/>
                </a:cubicBezTo>
                <a:cubicBezTo>
                  <a:pt x="6" y="53"/>
                  <a:pt x="6" y="53"/>
                  <a:pt x="6" y="53"/>
                </a:cubicBezTo>
                <a:cubicBezTo>
                  <a:pt x="7" y="54"/>
                  <a:pt x="7" y="54"/>
                  <a:pt x="7" y="54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8"/>
                  <a:pt x="8" y="58"/>
                  <a:pt x="8" y="58"/>
                </a:cubicBezTo>
                <a:cubicBezTo>
                  <a:pt x="11" y="58"/>
                  <a:pt x="11" y="58"/>
                  <a:pt x="11" y="58"/>
                </a:cubicBezTo>
                <a:cubicBezTo>
                  <a:pt x="11" y="59"/>
                  <a:pt x="11" y="59"/>
                  <a:pt x="11" y="59"/>
                </a:cubicBezTo>
                <a:cubicBezTo>
                  <a:pt x="11" y="61"/>
                  <a:pt x="11" y="61"/>
                  <a:pt x="11" y="61"/>
                </a:cubicBezTo>
                <a:cubicBezTo>
                  <a:pt x="10" y="62"/>
                  <a:pt x="10" y="62"/>
                  <a:pt x="10" y="62"/>
                </a:cubicBezTo>
                <a:cubicBezTo>
                  <a:pt x="9" y="60"/>
                  <a:pt x="9" y="60"/>
                  <a:pt x="9" y="60"/>
                </a:cubicBezTo>
                <a:cubicBezTo>
                  <a:pt x="9" y="59"/>
                  <a:pt x="9" y="59"/>
                  <a:pt x="9" y="59"/>
                </a:cubicBezTo>
                <a:cubicBezTo>
                  <a:pt x="6" y="59"/>
                  <a:pt x="6" y="59"/>
                  <a:pt x="6" y="59"/>
                </a:cubicBezTo>
                <a:cubicBezTo>
                  <a:pt x="5" y="59"/>
                  <a:pt x="5" y="59"/>
                  <a:pt x="5" y="59"/>
                </a:cubicBez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cubicBezTo>
                  <a:pt x="3" y="62"/>
                  <a:pt x="3" y="62"/>
                  <a:pt x="3" y="62"/>
                </a:cubicBezTo>
                <a:cubicBezTo>
                  <a:pt x="3" y="63"/>
                  <a:pt x="3" y="63"/>
                  <a:pt x="3" y="63"/>
                </a:cubicBezTo>
                <a:lnTo>
                  <a:pt x="2" y="6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06" name="Freeform 233">
            <a:extLst>
              <a:ext uri="{FF2B5EF4-FFF2-40B4-BE49-F238E27FC236}">
                <a16:creationId xmlns:a16="http://schemas.microsoft.com/office/drawing/2014/main" id="{AB7EA1B9-C33F-45CA-B6A7-5F8E1D649781}"/>
              </a:ext>
            </a:extLst>
          </p:cNvPr>
          <p:cNvSpPr>
            <a:spLocks/>
          </p:cNvSpPr>
          <p:nvPr userDrawn="1"/>
        </p:nvSpPr>
        <p:spPr bwMode="auto">
          <a:xfrm>
            <a:off x="8143875" y="2517775"/>
            <a:ext cx="25004" cy="20638"/>
          </a:xfrm>
          <a:custGeom>
            <a:avLst/>
            <a:gdLst>
              <a:gd name="T0" fmla="*/ 9 w 21"/>
              <a:gd name="T1" fmla="*/ 13 h 13"/>
              <a:gd name="T2" fmla="*/ 9 w 21"/>
              <a:gd name="T3" fmla="*/ 8 h 13"/>
              <a:gd name="T4" fmla="*/ 0 w 21"/>
              <a:gd name="T5" fmla="*/ 8 h 13"/>
              <a:gd name="T6" fmla="*/ 4 w 21"/>
              <a:gd name="T7" fmla="*/ 4 h 13"/>
              <a:gd name="T8" fmla="*/ 9 w 21"/>
              <a:gd name="T9" fmla="*/ 0 h 13"/>
              <a:gd name="T10" fmla="*/ 9 w 21"/>
              <a:gd name="T11" fmla="*/ 0 h 13"/>
              <a:gd name="T12" fmla="*/ 17 w 21"/>
              <a:gd name="T13" fmla="*/ 0 h 13"/>
              <a:gd name="T14" fmla="*/ 17 w 21"/>
              <a:gd name="T15" fmla="*/ 0 h 13"/>
              <a:gd name="T16" fmla="*/ 21 w 21"/>
              <a:gd name="T17" fmla="*/ 4 h 13"/>
              <a:gd name="T18" fmla="*/ 17 w 21"/>
              <a:gd name="T19" fmla="*/ 8 h 13"/>
              <a:gd name="T20" fmla="*/ 13 w 21"/>
              <a:gd name="T21" fmla="*/ 13 h 13"/>
              <a:gd name="T22" fmla="*/ 9 w 21"/>
              <a:gd name="T23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" h="13">
                <a:moveTo>
                  <a:pt x="9" y="13"/>
                </a:moveTo>
                <a:lnTo>
                  <a:pt x="9" y="8"/>
                </a:lnTo>
                <a:lnTo>
                  <a:pt x="0" y="8"/>
                </a:lnTo>
                <a:lnTo>
                  <a:pt x="4" y="4"/>
                </a:lnTo>
                <a:lnTo>
                  <a:pt x="9" y="0"/>
                </a:lnTo>
                <a:lnTo>
                  <a:pt x="9" y="0"/>
                </a:lnTo>
                <a:lnTo>
                  <a:pt x="17" y="0"/>
                </a:lnTo>
                <a:lnTo>
                  <a:pt x="17" y="0"/>
                </a:lnTo>
                <a:lnTo>
                  <a:pt x="21" y="4"/>
                </a:lnTo>
                <a:lnTo>
                  <a:pt x="17" y="8"/>
                </a:lnTo>
                <a:lnTo>
                  <a:pt x="13" y="13"/>
                </a:lnTo>
                <a:lnTo>
                  <a:pt x="9" y="13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07" name="Freeform 234">
            <a:extLst>
              <a:ext uri="{FF2B5EF4-FFF2-40B4-BE49-F238E27FC236}">
                <a16:creationId xmlns:a16="http://schemas.microsoft.com/office/drawing/2014/main" id="{2D32B04E-2730-4586-A8B5-380EEF705621}"/>
              </a:ext>
            </a:extLst>
          </p:cNvPr>
          <p:cNvSpPr>
            <a:spLocks/>
          </p:cNvSpPr>
          <p:nvPr userDrawn="1"/>
        </p:nvSpPr>
        <p:spPr bwMode="auto">
          <a:xfrm>
            <a:off x="6354366" y="776288"/>
            <a:ext cx="29766" cy="14288"/>
          </a:xfrm>
          <a:custGeom>
            <a:avLst/>
            <a:gdLst>
              <a:gd name="T0" fmla="*/ 0 w 6"/>
              <a:gd name="T1" fmla="*/ 0 h 2"/>
              <a:gd name="T2" fmla="*/ 0 w 6"/>
              <a:gd name="T3" fmla="*/ 0 h 2"/>
              <a:gd name="T4" fmla="*/ 1 w 6"/>
              <a:gd name="T5" fmla="*/ 0 h 2"/>
              <a:gd name="T6" fmla="*/ 2 w 6"/>
              <a:gd name="T7" fmla="*/ 1 h 2"/>
              <a:gd name="T8" fmla="*/ 2 w 6"/>
              <a:gd name="T9" fmla="*/ 2 h 2"/>
              <a:gd name="T10" fmla="*/ 5 w 6"/>
              <a:gd name="T11" fmla="*/ 2 h 2"/>
              <a:gd name="T12" fmla="*/ 6 w 6"/>
              <a:gd name="T13" fmla="*/ 1 h 2"/>
              <a:gd name="T14" fmla="*/ 5 w 6"/>
              <a:gd name="T15" fmla="*/ 0 h 2"/>
              <a:gd name="T16" fmla="*/ 4 w 6"/>
              <a:gd name="T17" fmla="*/ 0 h 2"/>
              <a:gd name="T18" fmla="*/ 3 w 6"/>
              <a:gd name="T19" fmla="*/ 0 h 2"/>
              <a:gd name="T20" fmla="*/ 2 w 6"/>
              <a:gd name="T21" fmla="*/ 0 h 2"/>
              <a:gd name="T22" fmla="*/ 1 w 6"/>
              <a:gd name="T23" fmla="*/ 0 h 2"/>
              <a:gd name="T24" fmla="*/ 0 w 6"/>
              <a:gd name="T2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" h="2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5" y="2"/>
                  <a:pt x="5" y="2"/>
                  <a:pt x="5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08" name="Freeform 235">
            <a:extLst>
              <a:ext uri="{FF2B5EF4-FFF2-40B4-BE49-F238E27FC236}">
                <a16:creationId xmlns:a16="http://schemas.microsoft.com/office/drawing/2014/main" id="{DD2D54BF-CCAE-45CE-A1FD-991976DB0385}"/>
              </a:ext>
            </a:extLst>
          </p:cNvPr>
          <p:cNvSpPr>
            <a:spLocks/>
          </p:cNvSpPr>
          <p:nvPr userDrawn="1"/>
        </p:nvSpPr>
        <p:spPr bwMode="auto">
          <a:xfrm>
            <a:off x="6430567" y="649288"/>
            <a:ext cx="40481" cy="14288"/>
          </a:xfrm>
          <a:custGeom>
            <a:avLst/>
            <a:gdLst>
              <a:gd name="T0" fmla="*/ 0 w 34"/>
              <a:gd name="T1" fmla="*/ 4 h 9"/>
              <a:gd name="T2" fmla="*/ 4 w 34"/>
              <a:gd name="T3" fmla="*/ 9 h 9"/>
              <a:gd name="T4" fmla="*/ 8 w 34"/>
              <a:gd name="T5" fmla="*/ 9 h 9"/>
              <a:gd name="T6" fmla="*/ 21 w 34"/>
              <a:gd name="T7" fmla="*/ 9 h 9"/>
              <a:gd name="T8" fmla="*/ 25 w 34"/>
              <a:gd name="T9" fmla="*/ 9 h 9"/>
              <a:gd name="T10" fmla="*/ 34 w 34"/>
              <a:gd name="T11" fmla="*/ 4 h 9"/>
              <a:gd name="T12" fmla="*/ 34 w 34"/>
              <a:gd name="T13" fmla="*/ 0 h 9"/>
              <a:gd name="T14" fmla="*/ 30 w 34"/>
              <a:gd name="T15" fmla="*/ 0 h 9"/>
              <a:gd name="T16" fmla="*/ 21 w 34"/>
              <a:gd name="T17" fmla="*/ 0 h 9"/>
              <a:gd name="T18" fmla="*/ 12 w 34"/>
              <a:gd name="T19" fmla="*/ 0 h 9"/>
              <a:gd name="T20" fmla="*/ 8 w 34"/>
              <a:gd name="T21" fmla="*/ 0 h 9"/>
              <a:gd name="T22" fmla="*/ 0 w 34"/>
              <a:gd name="T23" fmla="*/ 4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" h="9">
                <a:moveTo>
                  <a:pt x="0" y="4"/>
                </a:moveTo>
                <a:lnTo>
                  <a:pt x="4" y="9"/>
                </a:lnTo>
                <a:lnTo>
                  <a:pt x="8" y="9"/>
                </a:lnTo>
                <a:lnTo>
                  <a:pt x="21" y="9"/>
                </a:lnTo>
                <a:lnTo>
                  <a:pt x="25" y="9"/>
                </a:lnTo>
                <a:lnTo>
                  <a:pt x="34" y="4"/>
                </a:lnTo>
                <a:lnTo>
                  <a:pt x="34" y="0"/>
                </a:lnTo>
                <a:lnTo>
                  <a:pt x="30" y="0"/>
                </a:lnTo>
                <a:lnTo>
                  <a:pt x="21" y="0"/>
                </a:lnTo>
                <a:lnTo>
                  <a:pt x="12" y="0"/>
                </a:lnTo>
                <a:lnTo>
                  <a:pt x="8" y="0"/>
                </a:lnTo>
                <a:lnTo>
                  <a:pt x="0" y="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09" name="Freeform 236">
            <a:extLst>
              <a:ext uri="{FF2B5EF4-FFF2-40B4-BE49-F238E27FC236}">
                <a16:creationId xmlns:a16="http://schemas.microsoft.com/office/drawing/2014/main" id="{02FA3FCB-5AF3-4FFD-9EC6-8CAAE36FC147}"/>
              </a:ext>
            </a:extLst>
          </p:cNvPr>
          <p:cNvSpPr>
            <a:spLocks/>
          </p:cNvSpPr>
          <p:nvPr userDrawn="1"/>
        </p:nvSpPr>
        <p:spPr bwMode="auto">
          <a:xfrm>
            <a:off x="7033023" y="790575"/>
            <a:ext cx="178594" cy="133350"/>
          </a:xfrm>
          <a:custGeom>
            <a:avLst/>
            <a:gdLst>
              <a:gd name="T0" fmla="*/ 1 w 35"/>
              <a:gd name="T1" fmla="*/ 19 h 19"/>
              <a:gd name="T2" fmla="*/ 5 w 35"/>
              <a:gd name="T3" fmla="*/ 19 h 19"/>
              <a:gd name="T4" fmla="*/ 8 w 35"/>
              <a:gd name="T5" fmla="*/ 17 h 19"/>
              <a:gd name="T6" fmla="*/ 14 w 35"/>
              <a:gd name="T7" fmla="*/ 16 h 19"/>
              <a:gd name="T8" fmla="*/ 19 w 35"/>
              <a:gd name="T9" fmla="*/ 16 h 19"/>
              <a:gd name="T10" fmla="*/ 21 w 35"/>
              <a:gd name="T11" fmla="*/ 15 h 19"/>
              <a:gd name="T12" fmla="*/ 27 w 35"/>
              <a:gd name="T13" fmla="*/ 15 h 19"/>
              <a:gd name="T14" fmla="*/ 31 w 35"/>
              <a:gd name="T15" fmla="*/ 14 h 19"/>
              <a:gd name="T16" fmla="*/ 34 w 35"/>
              <a:gd name="T17" fmla="*/ 13 h 19"/>
              <a:gd name="T18" fmla="*/ 35 w 35"/>
              <a:gd name="T19" fmla="*/ 10 h 19"/>
              <a:gd name="T20" fmla="*/ 34 w 35"/>
              <a:gd name="T21" fmla="*/ 8 h 19"/>
              <a:gd name="T22" fmla="*/ 31 w 35"/>
              <a:gd name="T23" fmla="*/ 8 h 19"/>
              <a:gd name="T24" fmla="*/ 29 w 35"/>
              <a:gd name="T25" fmla="*/ 6 h 19"/>
              <a:gd name="T26" fmla="*/ 27 w 35"/>
              <a:gd name="T27" fmla="*/ 5 h 19"/>
              <a:gd name="T28" fmla="*/ 25 w 35"/>
              <a:gd name="T29" fmla="*/ 4 h 19"/>
              <a:gd name="T30" fmla="*/ 23 w 35"/>
              <a:gd name="T31" fmla="*/ 4 h 19"/>
              <a:gd name="T32" fmla="*/ 21 w 35"/>
              <a:gd name="T33" fmla="*/ 5 h 19"/>
              <a:gd name="T34" fmla="*/ 20 w 35"/>
              <a:gd name="T35" fmla="*/ 6 h 19"/>
              <a:gd name="T36" fmla="*/ 18 w 35"/>
              <a:gd name="T37" fmla="*/ 8 h 19"/>
              <a:gd name="T38" fmla="*/ 19 w 35"/>
              <a:gd name="T39" fmla="*/ 6 h 19"/>
              <a:gd name="T40" fmla="*/ 19 w 35"/>
              <a:gd name="T41" fmla="*/ 5 h 19"/>
              <a:gd name="T42" fmla="*/ 19 w 35"/>
              <a:gd name="T43" fmla="*/ 4 h 19"/>
              <a:gd name="T44" fmla="*/ 20 w 35"/>
              <a:gd name="T45" fmla="*/ 3 h 19"/>
              <a:gd name="T46" fmla="*/ 21 w 35"/>
              <a:gd name="T47" fmla="*/ 1 h 19"/>
              <a:gd name="T48" fmla="*/ 17 w 35"/>
              <a:gd name="T49" fmla="*/ 0 h 19"/>
              <a:gd name="T50" fmla="*/ 16 w 35"/>
              <a:gd name="T51" fmla="*/ 1 h 19"/>
              <a:gd name="T52" fmla="*/ 16 w 35"/>
              <a:gd name="T53" fmla="*/ 2 h 19"/>
              <a:gd name="T54" fmla="*/ 13 w 35"/>
              <a:gd name="T55" fmla="*/ 1 h 19"/>
              <a:gd name="T56" fmla="*/ 11 w 35"/>
              <a:gd name="T57" fmla="*/ 2 h 19"/>
              <a:gd name="T58" fmla="*/ 9 w 35"/>
              <a:gd name="T59" fmla="*/ 4 h 19"/>
              <a:gd name="T60" fmla="*/ 11 w 35"/>
              <a:gd name="T61" fmla="*/ 5 h 19"/>
              <a:gd name="T62" fmla="*/ 9 w 35"/>
              <a:gd name="T63" fmla="*/ 6 h 19"/>
              <a:gd name="T64" fmla="*/ 8 w 35"/>
              <a:gd name="T65" fmla="*/ 8 h 19"/>
              <a:gd name="T66" fmla="*/ 8 w 35"/>
              <a:gd name="T67" fmla="*/ 9 h 19"/>
              <a:gd name="T68" fmla="*/ 6 w 35"/>
              <a:gd name="T69" fmla="*/ 10 h 19"/>
              <a:gd name="T70" fmla="*/ 4 w 35"/>
              <a:gd name="T71" fmla="*/ 11 h 19"/>
              <a:gd name="T72" fmla="*/ 3 w 35"/>
              <a:gd name="T73" fmla="*/ 14 h 19"/>
              <a:gd name="T74" fmla="*/ 3 w 35"/>
              <a:gd name="T75" fmla="*/ 15 h 19"/>
              <a:gd name="T76" fmla="*/ 1 w 35"/>
              <a:gd name="T77" fmla="*/ 16 h 19"/>
              <a:gd name="T78" fmla="*/ 0 w 35"/>
              <a:gd name="T79" fmla="*/ 18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" h="19">
                <a:moveTo>
                  <a:pt x="0" y="18"/>
                </a:moveTo>
                <a:cubicBezTo>
                  <a:pt x="1" y="19"/>
                  <a:pt x="1" y="19"/>
                  <a:pt x="1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6" y="17"/>
                  <a:pt x="6" y="17"/>
                  <a:pt x="6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11" y="16"/>
                  <a:pt x="11" y="16"/>
                  <a:pt x="11" y="16"/>
                </a:cubicBezTo>
                <a:cubicBezTo>
                  <a:pt x="14" y="16"/>
                  <a:pt x="14" y="16"/>
                  <a:pt x="14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19" y="16"/>
                  <a:pt x="19" y="16"/>
                  <a:pt x="19" y="16"/>
                </a:cubicBezTo>
                <a:cubicBezTo>
                  <a:pt x="20" y="16"/>
                  <a:pt x="20" y="16"/>
                  <a:pt x="20" y="16"/>
                </a:cubicBezTo>
                <a:cubicBezTo>
                  <a:pt x="21" y="15"/>
                  <a:pt x="21" y="15"/>
                  <a:pt x="21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30" y="14"/>
                  <a:pt x="30" y="14"/>
                  <a:pt x="30" y="14"/>
                </a:cubicBezTo>
                <a:cubicBezTo>
                  <a:pt x="31" y="14"/>
                  <a:pt x="31" y="14"/>
                  <a:pt x="31" y="14"/>
                </a:cubicBezTo>
                <a:cubicBezTo>
                  <a:pt x="33" y="14"/>
                  <a:pt x="33" y="14"/>
                  <a:pt x="33" y="14"/>
                </a:cubicBezTo>
                <a:cubicBezTo>
                  <a:pt x="34" y="13"/>
                  <a:pt x="34" y="13"/>
                  <a:pt x="34" y="13"/>
                </a:cubicBezTo>
                <a:cubicBezTo>
                  <a:pt x="35" y="12"/>
                  <a:pt x="35" y="12"/>
                  <a:pt x="35" y="12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9"/>
                  <a:pt x="35" y="9"/>
                  <a:pt x="35" y="9"/>
                </a:cubicBezTo>
                <a:cubicBezTo>
                  <a:pt x="34" y="8"/>
                  <a:pt x="34" y="8"/>
                  <a:pt x="34" y="8"/>
                </a:cubicBezTo>
                <a:cubicBezTo>
                  <a:pt x="32" y="8"/>
                  <a:pt x="32" y="8"/>
                  <a:pt x="32" y="8"/>
                </a:cubicBezTo>
                <a:cubicBezTo>
                  <a:pt x="31" y="8"/>
                  <a:pt x="31" y="8"/>
                  <a:pt x="31" y="8"/>
                </a:cubicBezTo>
                <a:cubicBezTo>
                  <a:pt x="30" y="7"/>
                  <a:pt x="30" y="7"/>
                  <a:pt x="30" y="7"/>
                </a:cubicBezTo>
                <a:cubicBezTo>
                  <a:pt x="29" y="6"/>
                  <a:pt x="29" y="6"/>
                  <a:pt x="29" y="6"/>
                </a:cubicBezTo>
                <a:cubicBezTo>
                  <a:pt x="29" y="6"/>
                  <a:pt x="29" y="5"/>
                  <a:pt x="28" y="5"/>
                </a:cubicBezTo>
                <a:cubicBezTo>
                  <a:pt x="28" y="5"/>
                  <a:pt x="27" y="5"/>
                  <a:pt x="27" y="5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5" y="4"/>
                </a:cubicBezTo>
                <a:cubicBezTo>
                  <a:pt x="25" y="4"/>
                  <a:pt x="25" y="4"/>
                  <a:pt x="24" y="4"/>
                </a:cubicBezTo>
                <a:cubicBezTo>
                  <a:pt x="24" y="4"/>
                  <a:pt x="24" y="4"/>
                  <a:pt x="23" y="4"/>
                </a:cubicBezTo>
                <a:cubicBezTo>
                  <a:pt x="23" y="5"/>
                  <a:pt x="22" y="5"/>
                  <a:pt x="22" y="5"/>
                </a:cubicBezTo>
                <a:cubicBezTo>
                  <a:pt x="22" y="5"/>
                  <a:pt x="22" y="5"/>
                  <a:pt x="21" y="5"/>
                </a:cubicBezTo>
                <a:cubicBezTo>
                  <a:pt x="21" y="5"/>
                  <a:pt x="21" y="5"/>
                  <a:pt x="20" y="5"/>
                </a:cubicBezTo>
                <a:cubicBezTo>
                  <a:pt x="20" y="5"/>
                  <a:pt x="20" y="6"/>
                  <a:pt x="20" y="6"/>
                </a:cubicBezTo>
                <a:cubicBezTo>
                  <a:pt x="19" y="6"/>
                  <a:pt x="19" y="6"/>
                  <a:pt x="19" y="7"/>
                </a:cubicBezTo>
                <a:cubicBezTo>
                  <a:pt x="18" y="7"/>
                  <a:pt x="18" y="7"/>
                  <a:pt x="18" y="8"/>
                </a:cubicBezTo>
                <a:cubicBezTo>
                  <a:pt x="18" y="7"/>
                  <a:pt x="17" y="6"/>
                  <a:pt x="18" y="6"/>
                </a:cubicBezTo>
                <a:cubicBezTo>
                  <a:pt x="18" y="6"/>
                  <a:pt x="18" y="6"/>
                  <a:pt x="19" y="6"/>
                </a:cubicBezTo>
                <a:cubicBezTo>
                  <a:pt x="19" y="6"/>
                  <a:pt x="19" y="5"/>
                  <a:pt x="19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5"/>
                  <a:pt x="19" y="5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20" y="4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2"/>
                  <a:pt x="20" y="2"/>
                  <a:pt x="21" y="2"/>
                </a:cubicBezTo>
                <a:cubicBezTo>
                  <a:pt x="21" y="2"/>
                  <a:pt x="21" y="1"/>
                  <a:pt x="21" y="1"/>
                </a:cubicBezTo>
                <a:cubicBezTo>
                  <a:pt x="20" y="1"/>
                  <a:pt x="19" y="0"/>
                  <a:pt x="19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2"/>
                  <a:pt x="16" y="2"/>
                  <a:pt x="16" y="2"/>
                </a:cubicBezTo>
                <a:cubicBezTo>
                  <a:pt x="16" y="2"/>
                  <a:pt x="16" y="2"/>
                  <a:pt x="16" y="2"/>
                </a:cubicBezTo>
                <a:cubicBezTo>
                  <a:pt x="16" y="2"/>
                  <a:pt x="15" y="3"/>
                  <a:pt x="14" y="2"/>
                </a:cubicBezTo>
                <a:cubicBezTo>
                  <a:pt x="14" y="2"/>
                  <a:pt x="13" y="1"/>
                  <a:pt x="13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1" y="2"/>
                  <a:pt x="11" y="2"/>
                  <a:pt x="11" y="2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4"/>
                  <a:pt x="9" y="4"/>
                  <a:pt x="9" y="4"/>
                </a:cubicBezTo>
                <a:cubicBezTo>
                  <a:pt x="10" y="5"/>
                  <a:pt x="10" y="5"/>
                  <a:pt x="10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9" y="5"/>
                  <a:pt x="9" y="5"/>
                  <a:pt x="9" y="5"/>
                </a:cubicBezTo>
                <a:cubicBezTo>
                  <a:pt x="9" y="6"/>
                  <a:pt x="9" y="6"/>
                  <a:pt x="9" y="6"/>
                </a:cubicBezTo>
                <a:cubicBezTo>
                  <a:pt x="8" y="7"/>
                  <a:pt x="8" y="7"/>
                  <a:pt x="8" y="7"/>
                </a:cubicBezTo>
                <a:cubicBezTo>
                  <a:pt x="8" y="8"/>
                  <a:pt x="8" y="8"/>
                  <a:pt x="8" y="8"/>
                </a:cubicBezTo>
                <a:cubicBezTo>
                  <a:pt x="8" y="9"/>
                  <a:pt x="9" y="9"/>
                  <a:pt x="9" y="9"/>
                </a:cubicBezTo>
                <a:cubicBezTo>
                  <a:pt x="8" y="9"/>
                  <a:pt x="8" y="9"/>
                  <a:pt x="8" y="9"/>
                </a:cubicBezTo>
                <a:cubicBezTo>
                  <a:pt x="6" y="9"/>
                  <a:pt x="6" y="9"/>
                  <a:pt x="6" y="9"/>
                </a:cubicBezTo>
                <a:cubicBezTo>
                  <a:pt x="6" y="10"/>
                  <a:pt x="6" y="10"/>
                  <a:pt x="6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1"/>
                  <a:pt x="4" y="11"/>
                </a:cubicBezTo>
                <a:cubicBezTo>
                  <a:pt x="4" y="11"/>
                  <a:pt x="4" y="12"/>
                  <a:pt x="4" y="12"/>
                </a:cubicBezTo>
                <a:cubicBezTo>
                  <a:pt x="4" y="13"/>
                  <a:pt x="3" y="13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5"/>
                  <a:pt x="3" y="15"/>
                </a:cubicBezTo>
                <a:cubicBezTo>
                  <a:pt x="3" y="15"/>
                  <a:pt x="3" y="15"/>
                  <a:pt x="2" y="15"/>
                </a:cubicBezTo>
                <a:cubicBezTo>
                  <a:pt x="2" y="16"/>
                  <a:pt x="2" y="16"/>
                  <a:pt x="1" y="16"/>
                </a:cubicBezTo>
                <a:cubicBezTo>
                  <a:pt x="0" y="17"/>
                  <a:pt x="0" y="17"/>
                  <a:pt x="0" y="17"/>
                </a:cubicBezTo>
                <a:lnTo>
                  <a:pt x="0" y="18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10" name="Freeform 237">
            <a:extLst>
              <a:ext uri="{FF2B5EF4-FFF2-40B4-BE49-F238E27FC236}">
                <a16:creationId xmlns:a16="http://schemas.microsoft.com/office/drawing/2014/main" id="{497A6464-BCD0-47CC-AC1D-170892DE4B94}"/>
              </a:ext>
            </a:extLst>
          </p:cNvPr>
          <p:cNvSpPr>
            <a:spLocks/>
          </p:cNvSpPr>
          <p:nvPr userDrawn="1"/>
        </p:nvSpPr>
        <p:spPr bwMode="auto">
          <a:xfrm>
            <a:off x="7403306" y="1036638"/>
            <a:ext cx="15479" cy="14288"/>
          </a:xfrm>
          <a:custGeom>
            <a:avLst/>
            <a:gdLst>
              <a:gd name="T0" fmla="*/ 2 w 3"/>
              <a:gd name="T1" fmla="*/ 1 h 2"/>
              <a:gd name="T2" fmla="*/ 1 w 3"/>
              <a:gd name="T3" fmla="*/ 0 h 2"/>
              <a:gd name="T4" fmla="*/ 0 w 3"/>
              <a:gd name="T5" fmla="*/ 0 h 2"/>
              <a:gd name="T6" fmla="*/ 0 w 3"/>
              <a:gd name="T7" fmla="*/ 1 h 2"/>
              <a:gd name="T8" fmla="*/ 1 w 3"/>
              <a:gd name="T9" fmla="*/ 2 h 2"/>
              <a:gd name="T10" fmla="*/ 2 w 3"/>
              <a:gd name="T11" fmla="*/ 2 h 2"/>
              <a:gd name="T12" fmla="*/ 2 w 3"/>
              <a:gd name="T13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2">
                <a:moveTo>
                  <a:pt x="2" y="1"/>
                </a:moveTo>
                <a:cubicBezTo>
                  <a:pt x="2" y="1"/>
                  <a:pt x="2" y="1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0"/>
                  <a:pt x="0" y="1"/>
                  <a:pt x="0" y="1"/>
                </a:cubicBezTo>
                <a:cubicBezTo>
                  <a:pt x="1" y="1"/>
                  <a:pt x="1" y="1"/>
                  <a:pt x="1" y="2"/>
                </a:cubicBezTo>
                <a:cubicBezTo>
                  <a:pt x="1" y="2"/>
                  <a:pt x="2" y="2"/>
                  <a:pt x="2" y="2"/>
                </a:cubicBezTo>
                <a:cubicBezTo>
                  <a:pt x="3" y="2"/>
                  <a:pt x="3" y="1"/>
                  <a:pt x="2" y="1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11" name="Freeform 238">
            <a:extLst>
              <a:ext uri="{FF2B5EF4-FFF2-40B4-BE49-F238E27FC236}">
                <a16:creationId xmlns:a16="http://schemas.microsoft.com/office/drawing/2014/main" id="{9EF96F45-768D-4930-801B-5D5141FB78C8}"/>
              </a:ext>
            </a:extLst>
          </p:cNvPr>
          <p:cNvSpPr>
            <a:spLocks/>
          </p:cNvSpPr>
          <p:nvPr userDrawn="1"/>
        </p:nvSpPr>
        <p:spPr bwMode="auto">
          <a:xfrm>
            <a:off x="7403306" y="1036638"/>
            <a:ext cx="15479" cy="14288"/>
          </a:xfrm>
          <a:custGeom>
            <a:avLst/>
            <a:gdLst>
              <a:gd name="T0" fmla="*/ 2 w 3"/>
              <a:gd name="T1" fmla="*/ 1 h 2"/>
              <a:gd name="T2" fmla="*/ 1 w 3"/>
              <a:gd name="T3" fmla="*/ 0 h 2"/>
              <a:gd name="T4" fmla="*/ 0 w 3"/>
              <a:gd name="T5" fmla="*/ 0 h 2"/>
              <a:gd name="T6" fmla="*/ 0 w 3"/>
              <a:gd name="T7" fmla="*/ 1 h 2"/>
              <a:gd name="T8" fmla="*/ 1 w 3"/>
              <a:gd name="T9" fmla="*/ 2 h 2"/>
              <a:gd name="T10" fmla="*/ 2 w 3"/>
              <a:gd name="T11" fmla="*/ 2 h 2"/>
              <a:gd name="T12" fmla="*/ 2 w 3"/>
              <a:gd name="T13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2">
                <a:moveTo>
                  <a:pt x="2" y="1"/>
                </a:moveTo>
                <a:cubicBezTo>
                  <a:pt x="2" y="1"/>
                  <a:pt x="2" y="1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0"/>
                  <a:pt x="0" y="1"/>
                  <a:pt x="0" y="1"/>
                </a:cubicBezTo>
                <a:cubicBezTo>
                  <a:pt x="1" y="1"/>
                  <a:pt x="1" y="1"/>
                  <a:pt x="1" y="2"/>
                </a:cubicBezTo>
                <a:cubicBezTo>
                  <a:pt x="1" y="2"/>
                  <a:pt x="2" y="2"/>
                  <a:pt x="2" y="2"/>
                </a:cubicBezTo>
                <a:cubicBezTo>
                  <a:pt x="3" y="2"/>
                  <a:pt x="3" y="1"/>
                  <a:pt x="2" y="1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12" name="Freeform 239">
            <a:extLst>
              <a:ext uri="{FF2B5EF4-FFF2-40B4-BE49-F238E27FC236}">
                <a16:creationId xmlns:a16="http://schemas.microsoft.com/office/drawing/2014/main" id="{E408EEBD-92AE-4609-BFB3-F08F9B0B5F19}"/>
              </a:ext>
            </a:extLst>
          </p:cNvPr>
          <p:cNvSpPr>
            <a:spLocks/>
          </p:cNvSpPr>
          <p:nvPr userDrawn="1"/>
        </p:nvSpPr>
        <p:spPr bwMode="auto">
          <a:xfrm>
            <a:off x="9380935" y="2249488"/>
            <a:ext cx="35719" cy="6350"/>
          </a:xfrm>
          <a:custGeom>
            <a:avLst/>
            <a:gdLst>
              <a:gd name="T0" fmla="*/ 2 w 7"/>
              <a:gd name="T1" fmla="*/ 1 h 1"/>
              <a:gd name="T2" fmla="*/ 4 w 7"/>
              <a:gd name="T3" fmla="*/ 1 h 1"/>
              <a:gd name="T4" fmla="*/ 6 w 7"/>
              <a:gd name="T5" fmla="*/ 1 h 1"/>
              <a:gd name="T6" fmla="*/ 6 w 7"/>
              <a:gd name="T7" fmla="*/ 0 h 1"/>
              <a:gd name="T8" fmla="*/ 4 w 7"/>
              <a:gd name="T9" fmla="*/ 0 h 1"/>
              <a:gd name="T10" fmla="*/ 3 w 7"/>
              <a:gd name="T11" fmla="*/ 0 h 1"/>
              <a:gd name="T12" fmla="*/ 1 w 7"/>
              <a:gd name="T13" fmla="*/ 0 h 1"/>
              <a:gd name="T14" fmla="*/ 0 w 7"/>
              <a:gd name="T15" fmla="*/ 0 h 1"/>
              <a:gd name="T16" fmla="*/ 1 w 7"/>
              <a:gd name="T17" fmla="*/ 1 h 1"/>
              <a:gd name="T18" fmla="*/ 2 w 7"/>
              <a:gd name="T19" fmla="*/ 1 h 1"/>
              <a:gd name="T20" fmla="*/ 2 w 7"/>
              <a:gd name="T2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1">
                <a:moveTo>
                  <a:pt x="2" y="1"/>
                </a:moveTo>
                <a:cubicBezTo>
                  <a:pt x="3" y="1"/>
                  <a:pt x="3" y="1"/>
                  <a:pt x="4" y="1"/>
                </a:cubicBezTo>
                <a:cubicBezTo>
                  <a:pt x="5" y="1"/>
                  <a:pt x="5" y="1"/>
                  <a:pt x="6" y="1"/>
                </a:cubicBezTo>
                <a:cubicBezTo>
                  <a:pt x="6" y="1"/>
                  <a:pt x="7" y="0"/>
                  <a:pt x="6" y="0"/>
                </a:cubicBezTo>
                <a:cubicBezTo>
                  <a:pt x="5" y="0"/>
                  <a:pt x="5" y="0"/>
                  <a:pt x="4" y="0"/>
                </a:cubicBezTo>
                <a:cubicBezTo>
                  <a:pt x="4" y="0"/>
                  <a:pt x="3" y="0"/>
                  <a:pt x="3" y="0"/>
                </a:cubicBezTo>
                <a:cubicBezTo>
                  <a:pt x="2" y="0"/>
                  <a:pt x="2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0"/>
                  <a:pt x="0" y="1"/>
                  <a:pt x="1" y="1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13" name="Freeform 240">
            <a:extLst>
              <a:ext uri="{FF2B5EF4-FFF2-40B4-BE49-F238E27FC236}">
                <a16:creationId xmlns:a16="http://schemas.microsoft.com/office/drawing/2014/main" id="{C19B63A6-1CF3-40FA-8C27-91E7DA2B0415}"/>
              </a:ext>
            </a:extLst>
          </p:cNvPr>
          <p:cNvSpPr>
            <a:spLocks/>
          </p:cNvSpPr>
          <p:nvPr userDrawn="1"/>
        </p:nvSpPr>
        <p:spPr bwMode="auto">
          <a:xfrm>
            <a:off x="9380935" y="2249488"/>
            <a:ext cx="35719" cy="6350"/>
          </a:xfrm>
          <a:custGeom>
            <a:avLst/>
            <a:gdLst>
              <a:gd name="T0" fmla="*/ 2 w 7"/>
              <a:gd name="T1" fmla="*/ 1 h 1"/>
              <a:gd name="T2" fmla="*/ 4 w 7"/>
              <a:gd name="T3" fmla="*/ 1 h 1"/>
              <a:gd name="T4" fmla="*/ 6 w 7"/>
              <a:gd name="T5" fmla="*/ 1 h 1"/>
              <a:gd name="T6" fmla="*/ 6 w 7"/>
              <a:gd name="T7" fmla="*/ 0 h 1"/>
              <a:gd name="T8" fmla="*/ 4 w 7"/>
              <a:gd name="T9" fmla="*/ 0 h 1"/>
              <a:gd name="T10" fmla="*/ 3 w 7"/>
              <a:gd name="T11" fmla="*/ 0 h 1"/>
              <a:gd name="T12" fmla="*/ 1 w 7"/>
              <a:gd name="T13" fmla="*/ 0 h 1"/>
              <a:gd name="T14" fmla="*/ 0 w 7"/>
              <a:gd name="T15" fmla="*/ 0 h 1"/>
              <a:gd name="T16" fmla="*/ 1 w 7"/>
              <a:gd name="T17" fmla="*/ 1 h 1"/>
              <a:gd name="T18" fmla="*/ 2 w 7"/>
              <a:gd name="T19" fmla="*/ 1 h 1"/>
              <a:gd name="T20" fmla="*/ 2 w 7"/>
              <a:gd name="T2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1">
                <a:moveTo>
                  <a:pt x="2" y="1"/>
                </a:moveTo>
                <a:cubicBezTo>
                  <a:pt x="3" y="1"/>
                  <a:pt x="3" y="1"/>
                  <a:pt x="4" y="1"/>
                </a:cubicBezTo>
                <a:cubicBezTo>
                  <a:pt x="5" y="1"/>
                  <a:pt x="5" y="1"/>
                  <a:pt x="6" y="1"/>
                </a:cubicBezTo>
                <a:cubicBezTo>
                  <a:pt x="6" y="1"/>
                  <a:pt x="7" y="0"/>
                  <a:pt x="6" y="0"/>
                </a:cubicBezTo>
                <a:cubicBezTo>
                  <a:pt x="5" y="0"/>
                  <a:pt x="5" y="0"/>
                  <a:pt x="4" y="0"/>
                </a:cubicBezTo>
                <a:cubicBezTo>
                  <a:pt x="4" y="0"/>
                  <a:pt x="3" y="0"/>
                  <a:pt x="3" y="0"/>
                </a:cubicBezTo>
                <a:cubicBezTo>
                  <a:pt x="2" y="0"/>
                  <a:pt x="2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0"/>
                  <a:pt x="0" y="1"/>
                  <a:pt x="1" y="1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14" name="Freeform 241">
            <a:extLst>
              <a:ext uri="{FF2B5EF4-FFF2-40B4-BE49-F238E27FC236}">
                <a16:creationId xmlns:a16="http://schemas.microsoft.com/office/drawing/2014/main" id="{7BD2570B-F085-497E-BE3A-8F7EE3FA1F4A}"/>
              </a:ext>
            </a:extLst>
          </p:cNvPr>
          <p:cNvSpPr>
            <a:spLocks/>
          </p:cNvSpPr>
          <p:nvPr userDrawn="1"/>
        </p:nvSpPr>
        <p:spPr bwMode="auto">
          <a:xfrm>
            <a:off x="7225903" y="895350"/>
            <a:ext cx="15479" cy="7938"/>
          </a:xfrm>
          <a:custGeom>
            <a:avLst/>
            <a:gdLst>
              <a:gd name="T0" fmla="*/ 2 w 3"/>
              <a:gd name="T1" fmla="*/ 1 h 1"/>
              <a:gd name="T2" fmla="*/ 2 w 3"/>
              <a:gd name="T3" fmla="*/ 0 h 1"/>
              <a:gd name="T4" fmla="*/ 0 w 3"/>
              <a:gd name="T5" fmla="*/ 1 h 1"/>
              <a:gd name="T6" fmla="*/ 0 w 3"/>
              <a:gd name="T7" fmla="*/ 1 h 1"/>
              <a:gd name="T8" fmla="*/ 2 w 3"/>
              <a:gd name="T9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1">
                <a:moveTo>
                  <a:pt x="2" y="1"/>
                </a:moveTo>
                <a:cubicBezTo>
                  <a:pt x="3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2" y="1"/>
                  <a:pt x="2" y="1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15" name="Freeform 242">
            <a:extLst>
              <a:ext uri="{FF2B5EF4-FFF2-40B4-BE49-F238E27FC236}">
                <a16:creationId xmlns:a16="http://schemas.microsoft.com/office/drawing/2014/main" id="{D26F34FB-8492-4D66-8041-1B74BA963608}"/>
              </a:ext>
            </a:extLst>
          </p:cNvPr>
          <p:cNvSpPr>
            <a:spLocks/>
          </p:cNvSpPr>
          <p:nvPr userDrawn="1"/>
        </p:nvSpPr>
        <p:spPr bwMode="auto">
          <a:xfrm>
            <a:off x="7225903" y="895350"/>
            <a:ext cx="15479" cy="7938"/>
          </a:xfrm>
          <a:custGeom>
            <a:avLst/>
            <a:gdLst>
              <a:gd name="T0" fmla="*/ 2 w 3"/>
              <a:gd name="T1" fmla="*/ 1 h 1"/>
              <a:gd name="T2" fmla="*/ 2 w 3"/>
              <a:gd name="T3" fmla="*/ 0 h 1"/>
              <a:gd name="T4" fmla="*/ 0 w 3"/>
              <a:gd name="T5" fmla="*/ 1 h 1"/>
              <a:gd name="T6" fmla="*/ 0 w 3"/>
              <a:gd name="T7" fmla="*/ 1 h 1"/>
              <a:gd name="T8" fmla="*/ 2 w 3"/>
              <a:gd name="T9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1">
                <a:moveTo>
                  <a:pt x="2" y="1"/>
                </a:moveTo>
                <a:cubicBezTo>
                  <a:pt x="3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2" y="1"/>
                  <a:pt x="2" y="1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16" name="Freeform 243">
            <a:extLst>
              <a:ext uri="{FF2B5EF4-FFF2-40B4-BE49-F238E27FC236}">
                <a16:creationId xmlns:a16="http://schemas.microsoft.com/office/drawing/2014/main" id="{D295AD29-1CF6-4520-92E9-E89986EC012F}"/>
              </a:ext>
            </a:extLst>
          </p:cNvPr>
          <p:cNvSpPr>
            <a:spLocks/>
          </p:cNvSpPr>
          <p:nvPr userDrawn="1"/>
        </p:nvSpPr>
        <p:spPr bwMode="auto">
          <a:xfrm>
            <a:off x="6841332" y="727075"/>
            <a:ext cx="207169" cy="127000"/>
          </a:xfrm>
          <a:custGeom>
            <a:avLst/>
            <a:gdLst>
              <a:gd name="T0" fmla="*/ 5 w 41"/>
              <a:gd name="T1" fmla="*/ 8 h 18"/>
              <a:gd name="T2" fmla="*/ 5 w 41"/>
              <a:gd name="T3" fmla="*/ 9 h 18"/>
              <a:gd name="T4" fmla="*/ 7 w 41"/>
              <a:gd name="T5" fmla="*/ 9 h 18"/>
              <a:gd name="T6" fmla="*/ 9 w 41"/>
              <a:gd name="T7" fmla="*/ 12 h 18"/>
              <a:gd name="T8" fmla="*/ 11 w 41"/>
              <a:gd name="T9" fmla="*/ 13 h 18"/>
              <a:gd name="T10" fmla="*/ 14 w 41"/>
              <a:gd name="T11" fmla="*/ 14 h 18"/>
              <a:gd name="T12" fmla="*/ 15 w 41"/>
              <a:gd name="T13" fmla="*/ 14 h 18"/>
              <a:gd name="T14" fmla="*/ 19 w 41"/>
              <a:gd name="T15" fmla="*/ 15 h 18"/>
              <a:gd name="T16" fmla="*/ 22 w 41"/>
              <a:gd name="T17" fmla="*/ 15 h 18"/>
              <a:gd name="T18" fmla="*/ 25 w 41"/>
              <a:gd name="T19" fmla="*/ 17 h 18"/>
              <a:gd name="T20" fmla="*/ 28 w 41"/>
              <a:gd name="T21" fmla="*/ 17 h 18"/>
              <a:gd name="T22" fmla="*/ 33 w 41"/>
              <a:gd name="T23" fmla="*/ 18 h 18"/>
              <a:gd name="T24" fmla="*/ 37 w 41"/>
              <a:gd name="T25" fmla="*/ 18 h 18"/>
              <a:gd name="T26" fmla="*/ 40 w 41"/>
              <a:gd name="T27" fmla="*/ 16 h 18"/>
              <a:gd name="T28" fmla="*/ 40 w 41"/>
              <a:gd name="T29" fmla="*/ 14 h 18"/>
              <a:gd name="T30" fmla="*/ 38 w 41"/>
              <a:gd name="T31" fmla="*/ 12 h 18"/>
              <a:gd name="T32" fmla="*/ 36 w 41"/>
              <a:gd name="T33" fmla="*/ 11 h 18"/>
              <a:gd name="T34" fmla="*/ 40 w 41"/>
              <a:gd name="T35" fmla="*/ 11 h 18"/>
              <a:gd name="T36" fmla="*/ 40 w 41"/>
              <a:gd name="T37" fmla="*/ 8 h 18"/>
              <a:gd name="T38" fmla="*/ 41 w 41"/>
              <a:gd name="T39" fmla="*/ 5 h 18"/>
              <a:gd name="T40" fmla="*/ 41 w 41"/>
              <a:gd name="T41" fmla="*/ 4 h 18"/>
              <a:gd name="T42" fmla="*/ 38 w 41"/>
              <a:gd name="T43" fmla="*/ 2 h 18"/>
              <a:gd name="T44" fmla="*/ 34 w 41"/>
              <a:gd name="T45" fmla="*/ 2 h 18"/>
              <a:gd name="T46" fmla="*/ 32 w 41"/>
              <a:gd name="T47" fmla="*/ 2 h 18"/>
              <a:gd name="T48" fmla="*/ 31 w 41"/>
              <a:gd name="T49" fmla="*/ 4 h 18"/>
              <a:gd name="T50" fmla="*/ 29 w 41"/>
              <a:gd name="T51" fmla="*/ 4 h 18"/>
              <a:gd name="T52" fmla="*/ 26 w 41"/>
              <a:gd name="T53" fmla="*/ 5 h 18"/>
              <a:gd name="T54" fmla="*/ 29 w 41"/>
              <a:gd name="T55" fmla="*/ 2 h 18"/>
              <a:gd name="T56" fmla="*/ 28 w 41"/>
              <a:gd name="T57" fmla="*/ 0 h 18"/>
              <a:gd name="T58" fmla="*/ 24 w 41"/>
              <a:gd name="T59" fmla="*/ 0 h 18"/>
              <a:gd name="T60" fmla="*/ 20 w 41"/>
              <a:gd name="T61" fmla="*/ 0 h 18"/>
              <a:gd name="T62" fmla="*/ 16 w 41"/>
              <a:gd name="T63" fmla="*/ 0 h 18"/>
              <a:gd name="T64" fmla="*/ 13 w 41"/>
              <a:gd name="T65" fmla="*/ 1 h 18"/>
              <a:gd name="T66" fmla="*/ 11 w 41"/>
              <a:gd name="T67" fmla="*/ 1 h 18"/>
              <a:gd name="T68" fmla="*/ 8 w 41"/>
              <a:gd name="T69" fmla="*/ 3 h 18"/>
              <a:gd name="T70" fmla="*/ 8 w 41"/>
              <a:gd name="T71" fmla="*/ 5 h 18"/>
              <a:gd name="T72" fmla="*/ 6 w 41"/>
              <a:gd name="T73" fmla="*/ 6 h 18"/>
              <a:gd name="T74" fmla="*/ 3 w 41"/>
              <a:gd name="T75" fmla="*/ 7 h 18"/>
              <a:gd name="T76" fmla="*/ 0 w 41"/>
              <a:gd name="T77" fmla="*/ 8 h 18"/>
              <a:gd name="T78" fmla="*/ 4 w 41"/>
              <a:gd name="T79" fmla="*/ 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1" h="18">
                <a:moveTo>
                  <a:pt x="4" y="8"/>
                </a:moveTo>
                <a:cubicBezTo>
                  <a:pt x="5" y="8"/>
                  <a:pt x="5" y="8"/>
                  <a:pt x="5" y="8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6" y="9"/>
                  <a:pt x="6" y="9"/>
                  <a:pt x="6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9" y="10"/>
                  <a:pt x="9" y="11"/>
                </a:cubicBezTo>
                <a:cubicBezTo>
                  <a:pt x="9" y="12"/>
                  <a:pt x="9" y="12"/>
                  <a:pt x="9" y="12"/>
                </a:cubicBezTo>
                <a:cubicBezTo>
                  <a:pt x="10" y="13"/>
                  <a:pt x="10" y="13"/>
                  <a:pt x="10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4"/>
                  <a:pt x="15" y="14"/>
                  <a:pt x="15" y="14"/>
                </a:cubicBezTo>
                <a:cubicBezTo>
                  <a:pt x="16" y="15"/>
                  <a:pt x="16" y="15"/>
                  <a:pt x="16" y="15"/>
                </a:cubicBezTo>
                <a:cubicBezTo>
                  <a:pt x="19" y="15"/>
                  <a:pt x="19" y="15"/>
                  <a:pt x="19" y="15"/>
                </a:cubicBezTo>
                <a:cubicBezTo>
                  <a:pt x="20" y="15"/>
                  <a:pt x="20" y="15"/>
                  <a:pt x="20" y="15"/>
                </a:cubicBezTo>
                <a:cubicBezTo>
                  <a:pt x="22" y="15"/>
                  <a:pt x="22" y="15"/>
                  <a:pt x="22" y="15"/>
                </a:cubicBezTo>
                <a:cubicBezTo>
                  <a:pt x="23" y="16"/>
                  <a:pt x="23" y="16"/>
                  <a:pt x="23" y="16"/>
                </a:cubicBezTo>
                <a:cubicBezTo>
                  <a:pt x="25" y="17"/>
                  <a:pt x="25" y="17"/>
                  <a:pt x="25" y="17"/>
                </a:cubicBezTo>
                <a:cubicBezTo>
                  <a:pt x="27" y="17"/>
                  <a:pt x="27" y="17"/>
                  <a:pt x="27" y="17"/>
                </a:cubicBezTo>
                <a:cubicBezTo>
                  <a:pt x="28" y="17"/>
                  <a:pt x="28" y="17"/>
                  <a:pt x="28" y="17"/>
                </a:cubicBezTo>
                <a:cubicBezTo>
                  <a:pt x="31" y="18"/>
                  <a:pt x="31" y="18"/>
                  <a:pt x="31" y="18"/>
                </a:cubicBezTo>
                <a:cubicBezTo>
                  <a:pt x="33" y="18"/>
                  <a:pt x="33" y="18"/>
                  <a:pt x="33" y="18"/>
                </a:cubicBezTo>
                <a:cubicBezTo>
                  <a:pt x="35" y="18"/>
                  <a:pt x="35" y="18"/>
                  <a:pt x="35" y="18"/>
                </a:cubicBezTo>
                <a:cubicBezTo>
                  <a:pt x="37" y="18"/>
                  <a:pt x="37" y="18"/>
                  <a:pt x="37" y="18"/>
                </a:cubicBezTo>
                <a:cubicBezTo>
                  <a:pt x="39" y="17"/>
                  <a:pt x="39" y="17"/>
                  <a:pt x="39" y="17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6"/>
                  <a:pt x="40" y="16"/>
                  <a:pt x="40" y="15"/>
                </a:cubicBezTo>
                <a:cubicBezTo>
                  <a:pt x="40" y="14"/>
                  <a:pt x="40" y="14"/>
                  <a:pt x="40" y="14"/>
                </a:cubicBezTo>
                <a:cubicBezTo>
                  <a:pt x="39" y="13"/>
                  <a:pt x="39" y="13"/>
                  <a:pt x="39" y="13"/>
                </a:cubicBezTo>
                <a:cubicBezTo>
                  <a:pt x="38" y="12"/>
                  <a:pt x="38" y="12"/>
                  <a:pt x="38" y="12"/>
                </a:cubicBezTo>
                <a:cubicBezTo>
                  <a:pt x="38" y="12"/>
                  <a:pt x="37" y="13"/>
                  <a:pt x="37" y="12"/>
                </a:cubicBezTo>
                <a:cubicBezTo>
                  <a:pt x="37" y="12"/>
                  <a:pt x="36" y="11"/>
                  <a:pt x="36" y="11"/>
                </a:cubicBezTo>
                <a:cubicBezTo>
                  <a:pt x="37" y="11"/>
                  <a:pt x="37" y="11"/>
                  <a:pt x="37" y="11"/>
                </a:cubicBezTo>
                <a:cubicBezTo>
                  <a:pt x="40" y="11"/>
                  <a:pt x="40" y="11"/>
                  <a:pt x="40" y="11"/>
                </a:cubicBezTo>
                <a:cubicBezTo>
                  <a:pt x="40" y="9"/>
                  <a:pt x="40" y="9"/>
                  <a:pt x="40" y="9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7"/>
                  <a:pt x="40" y="7"/>
                  <a:pt x="40" y="7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4"/>
                  <a:pt x="41" y="4"/>
                  <a:pt x="41" y="4"/>
                </a:cubicBezTo>
                <a:cubicBezTo>
                  <a:pt x="39" y="3"/>
                  <a:pt x="39" y="3"/>
                  <a:pt x="39" y="3"/>
                </a:cubicBezTo>
                <a:cubicBezTo>
                  <a:pt x="38" y="2"/>
                  <a:pt x="38" y="2"/>
                  <a:pt x="38" y="2"/>
                </a:cubicBezTo>
                <a:cubicBezTo>
                  <a:pt x="36" y="1"/>
                  <a:pt x="36" y="1"/>
                  <a:pt x="36" y="1"/>
                </a:cubicBezTo>
                <a:cubicBezTo>
                  <a:pt x="34" y="2"/>
                  <a:pt x="34" y="2"/>
                  <a:pt x="34" y="2"/>
                </a:cubicBezTo>
                <a:cubicBezTo>
                  <a:pt x="33" y="2"/>
                  <a:pt x="33" y="2"/>
                  <a:pt x="33" y="2"/>
                </a:cubicBezTo>
                <a:cubicBezTo>
                  <a:pt x="32" y="2"/>
                  <a:pt x="32" y="2"/>
                  <a:pt x="32" y="2"/>
                </a:cubicBezTo>
                <a:cubicBezTo>
                  <a:pt x="32" y="2"/>
                  <a:pt x="33" y="4"/>
                  <a:pt x="32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7" y="6"/>
                  <a:pt x="27" y="6"/>
                  <a:pt x="27" y="6"/>
                </a:cubicBezTo>
                <a:cubicBezTo>
                  <a:pt x="26" y="5"/>
                  <a:pt x="26" y="5"/>
                  <a:pt x="26" y="5"/>
                </a:cubicBezTo>
                <a:cubicBezTo>
                  <a:pt x="28" y="3"/>
                  <a:pt x="28" y="3"/>
                  <a:pt x="28" y="3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30" y="1"/>
                  <a:pt x="29" y="1"/>
                </a:cubicBezTo>
                <a:cubicBezTo>
                  <a:pt x="28" y="1"/>
                  <a:pt x="28" y="0"/>
                  <a:pt x="28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8" y="3"/>
                  <a:pt x="8" y="3"/>
                  <a:pt x="8" y="3"/>
                </a:cubicBezTo>
                <a:cubicBezTo>
                  <a:pt x="9" y="4"/>
                  <a:pt x="9" y="4"/>
                  <a:pt x="9" y="4"/>
                </a:cubicBezTo>
                <a:cubicBezTo>
                  <a:pt x="8" y="5"/>
                  <a:pt x="8" y="5"/>
                  <a:pt x="8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6"/>
                  <a:pt x="6" y="6"/>
                  <a:pt x="6" y="6"/>
                </a:cubicBezTo>
                <a:cubicBezTo>
                  <a:pt x="5" y="6"/>
                  <a:pt x="5" y="6"/>
                  <a:pt x="5" y="6"/>
                </a:cubicBezTo>
                <a:cubicBezTo>
                  <a:pt x="3" y="7"/>
                  <a:pt x="3" y="7"/>
                  <a:pt x="3" y="7"/>
                </a:cubicBezTo>
                <a:cubicBezTo>
                  <a:pt x="2" y="8"/>
                  <a:pt x="2" y="8"/>
                  <a:pt x="2" y="8"/>
                </a:cubicBezTo>
                <a:cubicBezTo>
                  <a:pt x="0" y="8"/>
                  <a:pt x="0" y="8"/>
                  <a:pt x="0" y="8"/>
                </a:cubicBezTo>
                <a:cubicBezTo>
                  <a:pt x="1" y="9"/>
                  <a:pt x="1" y="9"/>
                  <a:pt x="1" y="9"/>
                </a:cubicBezTo>
                <a:lnTo>
                  <a:pt x="4" y="8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17" name="Freeform 244">
            <a:extLst>
              <a:ext uri="{FF2B5EF4-FFF2-40B4-BE49-F238E27FC236}">
                <a16:creationId xmlns:a16="http://schemas.microsoft.com/office/drawing/2014/main" id="{8BFA4CAA-FB70-45D2-95EC-0C70353E4B8D}"/>
              </a:ext>
            </a:extLst>
          </p:cNvPr>
          <p:cNvSpPr>
            <a:spLocks/>
          </p:cNvSpPr>
          <p:nvPr userDrawn="1"/>
        </p:nvSpPr>
        <p:spPr bwMode="auto">
          <a:xfrm>
            <a:off x="6785372" y="733426"/>
            <a:ext cx="80963" cy="34925"/>
          </a:xfrm>
          <a:custGeom>
            <a:avLst/>
            <a:gdLst>
              <a:gd name="T0" fmla="*/ 6 w 16"/>
              <a:gd name="T1" fmla="*/ 5 h 5"/>
              <a:gd name="T2" fmla="*/ 7 w 16"/>
              <a:gd name="T3" fmla="*/ 5 h 5"/>
              <a:gd name="T4" fmla="*/ 8 w 16"/>
              <a:gd name="T5" fmla="*/ 5 h 5"/>
              <a:gd name="T6" fmla="*/ 9 w 16"/>
              <a:gd name="T7" fmla="*/ 5 h 5"/>
              <a:gd name="T8" fmla="*/ 11 w 16"/>
              <a:gd name="T9" fmla="*/ 5 h 5"/>
              <a:gd name="T10" fmla="*/ 13 w 16"/>
              <a:gd name="T11" fmla="*/ 4 h 5"/>
              <a:gd name="T12" fmla="*/ 16 w 16"/>
              <a:gd name="T13" fmla="*/ 2 h 5"/>
              <a:gd name="T14" fmla="*/ 15 w 16"/>
              <a:gd name="T15" fmla="*/ 2 h 5"/>
              <a:gd name="T16" fmla="*/ 13 w 16"/>
              <a:gd name="T17" fmla="*/ 1 h 5"/>
              <a:gd name="T18" fmla="*/ 11 w 16"/>
              <a:gd name="T19" fmla="*/ 1 h 5"/>
              <a:gd name="T20" fmla="*/ 8 w 16"/>
              <a:gd name="T21" fmla="*/ 0 h 5"/>
              <a:gd name="T22" fmla="*/ 5 w 16"/>
              <a:gd name="T23" fmla="*/ 0 h 5"/>
              <a:gd name="T24" fmla="*/ 3 w 16"/>
              <a:gd name="T25" fmla="*/ 0 h 5"/>
              <a:gd name="T26" fmla="*/ 0 w 16"/>
              <a:gd name="T27" fmla="*/ 0 h 5"/>
              <a:gd name="T28" fmla="*/ 1 w 16"/>
              <a:gd name="T29" fmla="*/ 1 h 5"/>
              <a:gd name="T30" fmla="*/ 0 w 16"/>
              <a:gd name="T31" fmla="*/ 2 h 5"/>
              <a:gd name="T32" fmla="*/ 2 w 16"/>
              <a:gd name="T33" fmla="*/ 4 h 5"/>
              <a:gd name="T34" fmla="*/ 5 w 16"/>
              <a:gd name="T35" fmla="*/ 3 h 5"/>
              <a:gd name="T36" fmla="*/ 7 w 16"/>
              <a:gd name="T37" fmla="*/ 3 h 5"/>
              <a:gd name="T38" fmla="*/ 7 w 16"/>
              <a:gd name="T39" fmla="*/ 4 h 5"/>
              <a:gd name="T40" fmla="*/ 6 w 16"/>
              <a:gd name="T41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" h="5">
                <a:moveTo>
                  <a:pt x="6" y="5"/>
                </a:moveTo>
                <a:cubicBezTo>
                  <a:pt x="7" y="5"/>
                  <a:pt x="7" y="5"/>
                  <a:pt x="7" y="5"/>
                </a:cubicBezTo>
                <a:cubicBezTo>
                  <a:pt x="8" y="5"/>
                  <a:pt x="8" y="5"/>
                  <a:pt x="8" y="5"/>
                </a:cubicBezTo>
                <a:cubicBezTo>
                  <a:pt x="9" y="5"/>
                  <a:pt x="9" y="5"/>
                  <a:pt x="9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3" y="4"/>
                  <a:pt x="13" y="4"/>
                  <a:pt x="13" y="4"/>
                </a:cubicBezTo>
                <a:cubicBezTo>
                  <a:pt x="16" y="2"/>
                  <a:pt x="16" y="2"/>
                  <a:pt x="16" y="2"/>
                </a:cubicBezTo>
                <a:cubicBezTo>
                  <a:pt x="16" y="2"/>
                  <a:pt x="16" y="3"/>
                  <a:pt x="15" y="2"/>
                </a:cubicBezTo>
                <a:cubicBezTo>
                  <a:pt x="14" y="1"/>
                  <a:pt x="13" y="1"/>
                  <a:pt x="13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8" y="0"/>
                  <a:pt x="8" y="0"/>
                  <a:pt x="8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2" y="4"/>
                  <a:pt x="2" y="4"/>
                  <a:pt x="2" y="4"/>
                </a:cubicBezTo>
                <a:cubicBezTo>
                  <a:pt x="5" y="3"/>
                  <a:pt x="5" y="3"/>
                  <a:pt x="5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4"/>
                  <a:pt x="7" y="4"/>
                  <a:pt x="7" y="4"/>
                </a:cubicBezTo>
                <a:lnTo>
                  <a:pt x="6" y="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18" name="Freeform 245">
            <a:extLst>
              <a:ext uri="{FF2B5EF4-FFF2-40B4-BE49-F238E27FC236}">
                <a16:creationId xmlns:a16="http://schemas.microsoft.com/office/drawing/2014/main" id="{8EBA072F-AD96-4675-8C0B-0439FEAE6D8F}"/>
              </a:ext>
            </a:extLst>
          </p:cNvPr>
          <p:cNvSpPr>
            <a:spLocks/>
          </p:cNvSpPr>
          <p:nvPr userDrawn="1"/>
        </p:nvSpPr>
        <p:spPr bwMode="auto">
          <a:xfrm>
            <a:off x="6805613" y="620713"/>
            <a:ext cx="182166" cy="120650"/>
          </a:xfrm>
          <a:custGeom>
            <a:avLst/>
            <a:gdLst>
              <a:gd name="T0" fmla="*/ 4 w 36"/>
              <a:gd name="T1" fmla="*/ 14 h 17"/>
              <a:gd name="T2" fmla="*/ 6 w 36"/>
              <a:gd name="T3" fmla="*/ 15 h 17"/>
              <a:gd name="T4" fmla="*/ 8 w 36"/>
              <a:gd name="T5" fmla="*/ 16 h 17"/>
              <a:gd name="T6" fmla="*/ 11 w 36"/>
              <a:gd name="T7" fmla="*/ 17 h 17"/>
              <a:gd name="T8" fmla="*/ 14 w 36"/>
              <a:gd name="T9" fmla="*/ 17 h 17"/>
              <a:gd name="T10" fmla="*/ 15 w 36"/>
              <a:gd name="T11" fmla="*/ 15 h 17"/>
              <a:gd name="T12" fmla="*/ 17 w 36"/>
              <a:gd name="T13" fmla="*/ 15 h 17"/>
              <a:gd name="T14" fmla="*/ 20 w 36"/>
              <a:gd name="T15" fmla="*/ 15 h 17"/>
              <a:gd name="T16" fmla="*/ 23 w 36"/>
              <a:gd name="T17" fmla="*/ 14 h 17"/>
              <a:gd name="T18" fmla="*/ 25 w 36"/>
              <a:gd name="T19" fmla="*/ 14 h 17"/>
              <a:gd name="T20" fmla="*/ 29 w 36"/>
              <a:gd name="T21" fmla="*/ 14 h 17"/>
              <a:gd name="T22" fmla="*/ 30 w 36"/>
              <a:gd name="T23" fmla="*/ 14 h 17"/>
              <a:gd name="T24" fmla="*/ 33 w 36"/>
              <a:gd name="T25" fmla="*/ 13 h 17"/>
              <a:gd name="T26" fmla="*/ 33 w 36"/>
              <a:gd name="T27" fmla="*/ 11 h 17"/>
              <a:gd name="T28" fmla="*/ 31 w 36"/>
              <a:gd name="T29" fmla="*/ 10 h 17"/>
              <a:gd name="T30" fmla="*/ 31 w 36"/>
              <a:gd name="T31" fmla="*/ 8 h 17"/>
              <a:gd name="T32" fmla="*/ 33 w 36"/>
              <a:gd name="T33" fmla="*/ 8 h 17"/>
              <a:gd name="T34" fmla="*/ 35 w 36"/>
              <a:gd name="T35" fmla="*/ 8 h 17"/>
              <a:gd name="T36" fmla="*/ 36 w 36"/>
              <a:gd name="T37" fmla="*/ 7 h 17"/>
              <a:gd name="T38" fmla="*/ 35 w 36"/>
              <a:gd name="T39" fmla="*/ 6 h 17"/>
              <a:gd name="T40" fmla="*/ 32 w 36"/>
              <a:gd name="T41" fmla="*/ 5 h 17"/>
              <a:gd name="T42" fmla="*/ 30 w 36"/>
              <a:gd name="T43" fmla="*/ 4 h 17"/>
              <a:gd name="T44" fmla="*/ 28 w 36"/>
              <a:gd name="T45" fmla="*/ 3 h 17"/>
              <a:gd name="T46" fmla="*/ 27 w 36"/>
              <a:gd name="T47" fmla="*/ 2 h 17"/>
              <a:gd name="T48" fmla="*/ 25 w 36"/>
              <a:gd name="T49" fmla="*/ 0 h 17"/>
              <a:gd name="T50" fmla="*/ 21 w 36"/>
              <a:gd name="T51" fmla="*/ 0 h 17"/>
              <a:gd name="T52" fmla="*/ 19 w 36"/>
              <a:gd name="T53" fmla="*/ 0 h 17"/>
              <a:gd name="T54" fmla="*/ 18 w 36"/>
              <a:gd name="T55" fmla="*/ 1 h 17"/>
              <a:gd name="T56" fmla="*/ 17 w 36"/>
              <a:gd name="T57" fmla="*/ 2 h 17"/>
              <a:gd name="T58" fmla="*/ 15 w 36"/>
              <a:gd name="T59" fmla="*/ 2 h 17"/>
              <a:gd name="T60" fmla="*/ 12 w 36"/>
              <a:gd name="T61" fmla="*/ 2 h 17"/>
              <a:gd name="T62" fmla="*/ 10 w 36"/>
              <a:gd name="T63" fmla="*/ 3 h 17"/>
              <a:gd name="T64" fmla="*/ 8 w 36"/>
              <a:gd name="T65" fmla="*/ 3 h 17"/>
              <a:gd name="T66" fmla="*/ 6 w 36"/>
              <a:gd name="T67" fmla="*/ 5 h 17"/>
              <a:gd name="T68" fmla="*/ 6 w 36"/>
              <a:gd name="T69" fmla="*/ 6 h 17"/>
              <a:gd name="T70" fmla="*/ 9 w 36"/>
              <a:gd name="T71" fmla="*/ 6 h 17"/>
              <a:gd name="T72" fmla="*/ 9 w 36"/>
              <a:gd name="T73" fmla="*/ 7 h 17"/>
              <a:gd name="T74" fmla="*/ 7 w 36"/>
              <a:gd name="T75" fmla="*/ 8 h 17"/>
              <a:gd name="T76" fmla="*/ 6 w 36"/>
              <a:gd name="T77" fmla="*/ 9 h 17"/>
              <a:gd name="T78" fmla="*/ 4 w 36"/>
              <a:gd name="T79" fmla="*/ 10 h 17"/>
              <a:gd name="T80" fmla="*/ 2 w 36"/>
              <a:gd name="T81" fmla="*/ 10 h 17"/>
              <a:gd name="T82" fmla="*/ 2 w 36"/>
              <a:gd name="T83" fmla="*/ 11 h 17"/>
              <a:gd name="T84" fmla="*/ 4 w 36"/>
              <a:gd name="T85" fmla="*/ 11 h 17"/>
              <a:gd name="T86" fmla="*/ 3 w 36"/>
              <a:gd name="T87" fmla="*/ 12 h 17"/>
              <a:gd name="T88" fmla="*/ 0 w 36"/>
              <a:gd name="T89" fmla="*/ 12 h 17"/>
              <a:gd name="T90" fmla="*/ 0 w 36"/>
              <a:gd name="T91" fmla="*/ 13 h 17"/>
              <a:gd name="T92" fmla="*/ 5 w 36"/>
              <a:gd name="T93" fmla="*/ 12 h 17"/>
              <a:gd name="T94" fmla="*/ 4 w 36"/>
              <a:gd name="T95" fmla="*/ 14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6" h="17">
                <a:moveTo>
                  <a:pt x="4" y="14"/>
                </a:moveTo>
                <a:cubicBezTo>
                  <a:pt x="6" y="15"/>
                  <a:pt x="6" y="15"/>
                  <a:pt x="6" y="15"/>
                </a:cubicBezTo>
                <a:cubicBezTo>
                  <a:pt x="8" y="16"/>
                  <a:pt x="8" y="16"/>
                  <a:pt x="8" y="16"/>
                </a:cubicBezTo>
                <a:cubicBezTo>
                  <a:pt x="11" y="17"/>
                  <a:pt x="11" y="17"/>
                  <a:pt x="11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15" y="15"/>
                  <a:pt x="15" y="15"/>
                  <a:pt x="15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20" y="15"/>
                  <a:pt x="20" y="15"/>
                  <a:pt x="20" y="15"/>
                </a:cubicBezTo>
                <a:cubicBezTo>
                  <a:pt x="23" y="14"/>
                  <a:pt x="23" y="14"/>
                  <a:pt x="23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9" y="14"/>
                  <a:pt x="29" y="14"/>
                  <a:pt x="29" y="14"/>
                </a:cubicBezTo>
                <a:cubicBezTo>
                  <a:pt x="30" y="14"/>
                  <a:pt x="30" y="14"/>
                  <a:pt x="30" y="14"/>
                </a:cubicBezTo>
                <a:cubicBezTo>
                  <a:pt x="33" y="13"/>
                  <a:pt x="33" y="13"/>
                  <a:pt x="33" y="13"/>
                </a:cubicBezTo>
                <a:cubicBezTo>
                  <a:pt x="33" y="11"/>
                  <a:pt x="33" y="11"/>
                  <a:pt x="33" y="11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8"/>
                  <a:pt x="31" y="8"/>
                  <a:pt x="31" y="8"/>
                </a:cubicBezTo>
                <a:cubicBezTo>
                  <a:pt x="33" y="8"/>
                  <a:pt x="33" y="8"/>
                  <a:pt x="33" y="8"/>
                </a:cubicBezTo>
                <a:cubicBezTo>
                  <a:pt x="35" y="8"/>
                  <a:pt x="35" y="8"/>
                  <a:pt x="35" y="8"/>
                </a:cubicBezTo>
                <a:cubicBezTo>
                  <a:pt x="36" y="7"/>
                  <a:pt x="36" y="7"/>
                  <a:pt x="36" y="7"/>
                </a:cubicBezTo>
                <a:cubicBezTo>
                  <a:pt x="35" y="6"/>
                  <a:pt x="35" y="6"/>
                  <a:pt x="35" y="6"/>
                </a:cubicBezTo>
                <a:cubicBezTo>
                  <a:pt x="32" y="5"/>
                  <a:pt x="32" y="5"/>
                  <a:pt x="32" y="5"/>
                </a:cubicBezTo>
                <a:cubicBezTo>
                  <a:pt x="30" y="4"/>
                  <a:pt x="30" y="4"/>
                  <a:pt x="30" y="4"/>
                </a:cubicBezTo>
                <a:cubicBezTo>
                  <a:pt x="28" y="3"/>
                  <a:pt x="28" y="3"/>
                  <a:pt x="28" y="3"/>
                </a:cubicBezTo>
                <a:cubicBezTo>
                  <a:pt x="27" y="2"/>
                  <a:pt x="27" y="2"/>
                  <a:pt x="27" y="2"/>
                </a:cubicBezTo>
                <a:cubicBezTo>
                  <a:pt x="25" y="0"/>
                  <a:pt x="25" y="0"/>
                  <a:pt x="25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2"/>
                  <a:pt x="17" y="2"/>
                  <a:pt x="17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2"/>
                  <a:pt x="11" y="3"/>
                  <a:pt x="10" y="3"/>
                </a:cubicBezTo>
                <a:cubicBezTo>
                  <a:pt x="8" y="3"/>
                  <a:pt x="8" y="3"/>
                  <a:pt x="8" y="3"/>
                </a:cubicBezTo>
                <a:cubicBezTo>
                  <a:pt x="6" y="5"/>
                  <a:pt x="6" y="5"/>
                  <a:pt x="6" y="5"/>
                </a:cubicBezTo>
                <a:cubicBezTo>
                  <a:pt x="6" y="6"/>
                  <a:pt x="6" y="6"/>
                  <a:pt x="6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7"/>
                  <a:pt x="9" y="7"/>
                  <a:pt x="9" y="7"/>
                </a:cubicBezTo>
                <a:cubicBezTo>
                  <a:pt x="7" y="8"/>
                  <a:pt x="7" y="8"/>
                  <a:pt x="7" y="8"/>
                </a:cubicBezTo>
                <a:cubicBezTo>
                  <a:pt x="6" y="9"/>
                  <a:pt x="6" y="9"/>
                  <a:pt x="6" y="9"/>
                </a:cubicBezTo>
                <a:cubicBezTo>
                  <a:pt x="4" y="10"/>
                  <a:pt x="4" y="10"/>
                  <a:pt x="4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1"/>
                  <a:pt x="2" y="11"/>
                  <a:pt x="2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3"/>
                  <a:pt x="0" y="13"/>
                  <a:pt x="0" y="13"/>
                </a:cubicBezTo>
                <a:cubicBezTo>
                  <a:pt x="5" y="12"/>
                  <a:pt x="5" y="12"/>
                  <a:pt x="5" y="12"/>
                </a:cubicBezTo>
                <a:lnTo>
                  <a:pt x="4" y="1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19" name="Freeform 246">
            <a:extLst>
              <a:ext uri="{FF2B5EF4-FFF2-40B4-BE49-F238E27FC236}">
                <a16:creationId xmlns:a16="http://schemas.microsoft.com/office/drawing/2014/main" id="{B494CE71-B8B0-4BFD-B696-D18C180302C8}"/>
              </a:ext>
            </a:extLst>
          </p:cNvPr>
          <p:cNvSpPr>
            <a:spLocks/>
          </p:cNvSpPr>
          <p:nvPr userDrawn="1"/>
        </p:nvSpPr>
        <p:spPr bwMode="auto">
          <a:xfrm>
            <a:off x="6760369" y="620713"/>
            <a:ext cx="40481" cy="14288"/>
          </a:xfrm>
          <a:custGeom>
            <a:avLst/>
            <a:gdLst>
              <a:gd name="T0" fmla="*/ 0 w 34"/>
              <a:gd name="T1" fmla="*/ 0 h 9"/>
              <a:gd name="T2" fmla="*/ 0 w 34"/>
              <a:gd name="T3" fmla="*/ 9 h 9"/>
              <a:gd name="T4" fmla="*/ 8 w 34"/>
              <a:gd name="T5" fmla="*/ 9 h 9"/>
              <a:gd name="T6" fmla="*/ 17 w 34"/>
              <a:gd name="T7" fmla="*/ 9 h 9"/>
              <a:gd name="T8" fmla="*/ 29 w 34"/>
              <a:gd name="T9" fmla="*/ 9 h 9"/>
              <a:gd name="T10" fmla="*/ 34 w 34"/>
              <a:gd name="T11" fmla="*/ 0 h 9"/>
              <a:gd name="T12" fmla="*/ 29 w 34"/>
              <a:gd name="T13" fmla="*/ 0 h 9"/>
              <a:gd name="T14" fmla="*/ 21 w 34"/>
              <a:gd name="T15" fmla="*/ 0 h 9"/>
              <a:gd name="T16" fmla="*/ 17 w 34"/>
              <a:gd name="T17" fmla="*/ 0 h 9"/>
              <a:gd name="T18" fmla="*/ 8 w 34"/>
              <a:gd name="T19" fmla="*/ 0 h 9"/>
              <a:gd name="T20" fmla="*/ 0 w 34"/>
              <a:gd name="T21" fmla="*/ 0 h 9"/>
              <a:gd name="T22" fmla="*/ 0 w 34"/>
              <a:gd name="T2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" h="9">
                <a:moveTo>
                  <a:pt x="0" y="0"/>
                </a:moveTo>
                <a:lnTo>
                  <a:pt x="0" y="9"/>
                </a:lnTo>
                <a:lnTo>
                  <a:pt x="8" y="9"/>
                </a:lnTo>
                <a:lnTo>
                  <a:pt x="17" y="9"/>
                </a:lnTo>
                <a:lnTo>
                  <a:pt x="29" y="9"/>
                </a:lnTo>
                <a:lnTo>
                  <a:pt x="34" y="0"/>
                </a:lnTo>
                <a:lnTo>
                  <a:pt x="29" y="0"/>
                </a:lnTo>
                <a:lnTo>
                  <a:pt x="21" y="0"/>
                </a:lnTo>
                <a:lnTo>
                  <a:pt x="17" y="0"/>
                </a:lnTo>
                <a:lnTo>
                  <a:pt x="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20" name="Freeform 247">
            <a:extLst>
              <a:ext uri="{FF2B5EF4-FFF2-40B4-BE49-F238E27FC236}">
                <a16:creationId xmlns:a16="http://schemas.microsoft.com/office/drawing/2014/main" id="{0450D268-AC9D-4E4C-8020-3FA514E45C10}"/>
              </a:ext>
            </a:extLst>
          </p:cNvPr>
          <p:cNvSpPr>
            <a:spLocks/>
          </p:cNvSpPr>
          <p:nvPr userDrawn="1"/>
        </p:nvSpPr>
        <p:spPr bwMode="auto">
          <a:xfrm>
            <a:off x="4913710" y="944563"/>
            <a:ext cx="4792266" cy="2298700"/>
          </a:xfrm>
          <a:custGeom>
            <a:avLst/>
            <a:gdLst>
              <a:gd name="T0" fmla="*/ 56 w 945"/>
              <a:gd name="T1" fmla="*/ 260 h 326"/>
              <a:gd name="T2" fmla="*/ 34 w 945"/>
              <a:gd name="T3" fmla="*/ 245 h 326"/>
              <a:gd name="T4" fmla="*/ 21 w 945"/>
              <a:gd name="T5" fmla="*/ 223 h 326"/>
              <a:gd name="T6" fmla="*/ 1 w 945"/>
              <a:gd name="T7" fmla="*/ 200 h 326"/>
              <a:gd name="T8" fmla="*/ 13 w 945"/>
              <a:gd name="T9" fmla="*/ 181 h 326"/>
              <a:gd name="T10" fmla="*/ 16 w 945"/>
              <a:gd name="T11" fmla="*/ 139 h 326"/>
              <a:gd name="T12" fmla="*/ 12 w 945"/>
              <a:gd name="T13" fmla="*/ 108 h 326"/>
              <a:gd name="T14" fmla="*/ 28 w 945"/>
              <a:gd name="T15" fmla="*/ 89 h 326"/>
              <a:gd name="T16" fmla="*/ 38 w 945"/>
              <a:gd name="T17" fmla="*/ 95 h 326"/>
              <a:gd name="T18" fmla="*/ 73 w 945"/>
              <a:gd name="T19" fmla="*/ 107 h 326"/>
              <a:gd name="T20" fmla="*/ 50 w 945"/>
              <a:gd name="T21" fmla="*/ 124 h 326"/>
              <a:gd name="T22" fmla="*/ 43 w 945"/>
              <a:gd name="T23" fmla="*/ 129 h 326"/>
              <a:gd name="T24" fmla="*/ 59 w 945"/>
              <a:gd name="T25" fmla="*/ 143 h 326"/>
              <a:gd name="T26" fmla="*/ 72 w 945"/>
              <a:gd name="T27" fmla="*/ 132 h 326"/>
              <a:gd name="T28" fmla="*/ 95 w 945"/>
              <a:gd name="T29" fmla="*/ 115 h 326"/>
              <a:gd name="T30" fmla="*/ 104 w 945"/>
              <a:gd name="T31" fmla="*/ 110 h 326"/>
              <a:gd name="T32" fmla="*/ 136 w 945"/>
              <a:gd name="T33" fmla="*/ 104 h 326"/>
              <a:gd name="T34" fmla="*/ 161 w 945"/>
              <a:gd name="T35" fmla="*/ 103 h 326"/>
              <a:gd name="T36" fmla="*/ 193 w 945"/>
              <a:gd name="T37" fmla="*/ 96 h 326"/>
              <a:gd name="T38" fmla="*/ 231 w 945"/>
              <a:gd name="T39" fmla="*/ 101 h 326"/>
              <a:gd name="T40" fmla="*/ 231 w 945"/>
              <a:gd name="T41" fmla="*/ 85 h 326"/>
              <a:gd name="T42" fmla="*/ 255 w 945"/>
              <a:gd name="T43" fmla="*/ 56 h 326"/>
              <a:gd name="T44" fmla="*/ 263 w 945"/>
              <a:gd name="T45" fmla="*/ 89 h 326"/>
              <a:gd name="T46" fmla="*/ 248 w 945"/>
              <a:gd name="T47" fmla="*/ 120 h 326"/>
              <a:gd name="T48" fmla="*/ 274 w 945"/>
              <a:gd name="T49" fmla="*/ 105 h 326"/>
              <a:gd name="T50" fmla="*/ 292 w 945"/>
              <a:gd name="T51" fmla="*/ 105 h 326"/>
              <a:gd name="T52" fmla="*/ 269 w 945"/>
              <a:gd name="T53" fmla="*/ 76 h 326"/>
              <a:gd name="T54" fmla="*/ 287 w 945"/>
              <a:gd name="T55" fmla="*/ 75 h 326"/>
              <a:gd name="T56" fmla="*/ 290 w 945"/>
              <a:gd name="T57" fmla="*/ 64 h 326"/>
              <a:gd name="T58" fmla="*/ 326 w 945"/>
              <a:gd name="T59" fmla="*/ 48 h 326"/>
              <a:gd name="T60" fmla="*/ 346 w 945"/>
              <a:gd name="T61" fmla="*/ 31 h 326"/>
              <a:gd name="T62" fmla="*/ 389 w 945"/>
              <a:gd name="T63" fmla="*/ 20 h 326"/>
              <a:gd name="T64" fmla="*/ 419 w 945"/>
              <a:gd name="T65" fmla="*/ 18 h 326"/>
              <a:gd name="T66" fmla="*/ 443 w 945"/>
              <a:gd name="T67" fmla="*/ 1 h 326"/>
              <a:gd name="T68" fmla="*/ 464 w 945"/>
              <a:gd name="T69" fmla="*/ 15 h 326"/>
              <a:gd name="T70" fmla="*/ 501 w 945"/>
              <a:gd name="T71" fmla="*/ 24 h 326"/>
              <a:gd name="T72" fmla="*/ 472 w 945"/>
              <a:gd name="T73" fmla="*/ 45 h 326"/>
              <a:gd name="T74" fmla="*/ 488 w 945"/>
              <a:gd name="T75" fmla="*/ 46 h 326"/>
              <a:gd name="T76" fmla="*/ 557 w 945"/>
              <a:gd name="T77" fmla="*/ 48 h 326"/>
              <a:gd name="T78" fmla="*/ 589 w 945"/>
              <a:gd name="T79" fmla="*/ 69 h 326"/>
              <a:gd name="T80" fmla="*/ 650 w 945"/>
              <a:gd name="T81" fmla="*/ 67 h 326"/>
              <a:gd name="T82" fmla="*/ 695 w 945"/>
              <a:gd name="T83" fmla="*/ 63 h 326"/>
              <a:gd name="T84" fmla="*/ 769 w 945"/>
              <a:gd name="T85" fmla="*/ 86 h 326"/>
              <a:gd name="T86" fmla="*/ 834 w 945"/>
              <a:gd name="T87" fmla="*/ 98 h 326"/>
              <a:gd name="T88" fmla="*/ 914 w 945"/>
              <a:gd name="T89" fmla="*/ 114 h 326"/>
              <a:gd name="T90" fmla="*/ 930 w 945"/>
              <a:gd name="T91" fmla="*/ 134 h 326"/>
              <a:gd name="T92" fmla="*/ 880 w 945"/>
              <a:gd name="T93" fmla="*/ 139 h 326"/>
              <a:gd name="T94" fmla="*/ 868 w 945"/>
              <a:gd name="T95" fmla="*/ 159 h 326"/>
              <a:gd name="T96" fmla="*/ 788 w 945"/>
              <a:gd name="T97" fmla="*/ 186 h 326"/>
              <a:gd name="T98" fmla="*/ 747 w 945"/>
              <a:gd name="T99" fmla="*/ 209 h 326"/>
              <a:gd name="T100" fmla="*/ 770 w 945"/>
              <a:gd name="T101" fmla="*/ 166 h 326"/>
              <a:gd name="T102" fmla="*/ 702 w 945"/>
              <a:gd name="T103" fmla="*/ 188 h 326"/>
              <a:gd name="T104" fmla="*/ 636 w 945"/>
              <a:gd name="T105" fmla="*/ 233 h 326"/>
              <a:gd name="T106" fmla="*/ 613 w 945"/>
              <a:gd name="T107" fmla="*/ 315 h 326"/>
              <a:gd name="T108" fmla="*/ 607 w 945"/>
              <a:gd name="T109" fmla="*/ 280 h 326"/>
              <a:gd name="T110" fmla="*/ 541 w 945"/>
              <a:gd name="T111" fmla="*/ 244 h 326"/>
              <a:gd name="T112" fmla="*/ 453 w 945"/>
              <a:gd name="T113" fmla="*/ 259 h 326"/>
              <a:gd name="T114" fmla="*/ 368 w 945"/>
              <a:gd name="T115" fmla="*/ 260 h 326"/>
              <a:gd name="T116" fmla="*/ 285 w 945"/>
              <a:gd name="T117" fmla="*/ 229 h 326"/>
              <a:gd name="T118" fmla="*/ 204 w 945"/>
              <a:gd name="T119" fmla="*/ 231 h 326"/>
              <a:gd name="T120" fmla="*/ 138 w 945"/>
              <a:gd name="T121" fmla="*/ 250 h 326"/>
              <a:gd name="T122" fmla="*/ 118 w 945"/>
              <a:gd name="T123" fmla="*/ 308 h 326"/>
              <a:gd name="T124" fmla="*/ 64 w 945"/>
              <a:gd name="T125" fmla="*/ 290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45" h="326">
                <a:moveTo>
                  <a:pt x="63" y="284"/>
                </a:moveTo>
                <a:cubicBezTo>
                  <a:pt x="63" y="283"/>
                  <a:pt x="63" y="283"/>
                  <a:pt x="63" y="283"/>
                </a:cubicBezTo>
                <a:cubicBezTo>
                  <a:pt x="63" y="283"/>
                  <a:pt x="63" y="283"/>
                  <a:pt x="63" y="283"/>
                </a:cubicBezTo>
                <a:cubicBezTo>
                  <a:pt x="63" y="282"/>
                  <a:pt x="63" y="282"/>
                  <a:pt x="63" y="282"/>
                </a:cubicBezTo>
                <a:cubicBezTo>
                  <a:pt x="64" y="281"/>
                  <a:pt x="64" y="281"/>
                  <a:pt x="64" y="281"/>
                </a:cubicBezTo>
                <a:cubicBezTo>
                  <a:pt x="64" y="281"/>
                  <a:pt x="64" y="281"/>
                  <a:pt x="64" y="281"/>
                </a:cubicBezTo>
                <a:cubicBezTo>
                  <a:pt x="65" y="281"/>
                  <a:pt x="65" y="281"/>
                  <a:pt x="65" y="281"/>
                </a:cubicBezTo>
                <a:cubicBezTo>
                  <a:pt x="65" y="280"/>
                  <a:pt x="65" y="280"/>
                  <a:pt x="65" y="280"/>
                </a:cubicBezTo>
                <a:cubicBezTo>
                  <a:pt x="66" y="280"/>
                  <a:pt x="66" y="280"/>
                  <a:pt x="66" y="280"/>
                </a:cubicBezTo>
                <a:cubicBezTo>
                  <a:pt x="67" y="279"/>
                  <a:pt x="67" y="279"/>
                  <a:pt x="67" y="279"/>
                </a:cubicBezTo>
                <a:cubicBezTo>
                  <a:pt x="68" y="279"/>
                  <a:pt x="68" y="279"/>
                  <a:pt x="68" y="279"/>
                </a:cubicBezTo>
                <a:cubicBezTo>
                  <a:pt x="68" y="279"/>
                  <a:pt x="69" y="279"/>
                  <a:pt x="69" y="279"/>
                </a:cubicBezTo>
                <a:cubicBezTo>
                  <a:pt x="69" y="279"/>
                  <a:pt x="70" y="279"/>
                  <a:pt x="70" y="279"/>
                </a:cubicBezTo>
                <a:cubicBezTo>
                  <a:pt x="72" y="279"/>
                  <a:pt x="72" y="279"/>
                  <a:pt x="72" y="279"/>
                </a:cubicBezTo>
                <a:cubicBezTo>
                  <a:pt x="72" y="278"/>
                  <a:pt x="72" y="278"/>
                  <a:pt x="72" y="278"/>
                </a:cubicBezTo>
                <a:cubicBezTo>
                  <a:pt x="73" y="277"/>
                  <a:pt x="73" y="277"/>
                  <a:pt x="73" y="277"/>
                </a:cubicBezTo>
                <a:cubicBezTo>
                  <a:pt x="73" y="276"/>
                  <a:pt x="73" y="276"/>
                  <a:pt x="73" y="276"/>
                </a:cubicBezTo>
                <a:cubicBezTo>
                  <a:pt x="72" y="275"/>
                  <a:pt x="72" y="275"/>
                  <a:pt x="72" y="275"/>
                </a:cubicBezTo>
                <a:cubicBezTo>
                  <a:pt x="72" y="274"/>
                  <a:pt x="72" y="274"/>
                  <a:pt x="72" y="274"/>
                </a:cubicBezTo>
                <a:cubicBezTo>
                  <a:pt x="72" y="274"/>
                  <a:pt x="72" y="274"/>
                  <a:pt x="72" y="274"/>
                </a:cubicBezTo>
                <a:cubicBezTo>
                  <a:pt x="72" y="273"/>
                  <a:pt x="72" y="273"/>
                  <a:pt x="72" y="273"/>
                </a:cubicBezTo>
                <a:cubicBezTo>
                  <a:pt x="72" y="272"/>
                  <a:pt x="72" y="272"/>
                  <a:pt x="72" y="272"/>
                </a:cubicBezTo>
                <a:cubicBezTo>
                  <a:pt x="72" y="271"/>
                  <a:pt x="72" y="271"/>
                  <a:pt x="72" y="271"/>
                </a:cubicBezTo>
                <a:cubicBezTo>
                  <a:pt x="72" y="271"/>
                  <a:pt x="72" y="270"/>
                  <a:pt x="72" y="270"/>
                </a:cubicBezTo>
                <a:cubicBezTo>
                  <a:pt x="72" y="270"/>
                  <a:pt x="73" y="270"/>
                  <a:pt x="73" y="270"/>
                </a:cubicBezTo>
                <a:cubicBezTo>
                  <a:pt x="73" y="269"/>
                  <a:pt x="73" y="269"/>
                  <a:pt x="73" y="269"/>
                </a:cubicBezTo>
                <a:cubicBezTo>
                  <a:pt x="73" y="269"/>
                  <a:pt x="73" y="268"/>
                  <a:pt x="73" y="267"/>
                </a:cubicBezTo>
                <a:cubicBezTo>
                  <a:pt x="73" y="267"/>
                  <a:pt x="73" y="266"/>
                  <a:pt x="73" y="266"/>
                </a:cubicBezTo>
                <a:cubicBezTo>
                  <a:pt x="73" y="266"/>
                  <a:pt x="72" y="266"/>
                  <a:pt x="72" y="266"/>
                </a:cubicBezTo>
                <a:cubicBezTo>
                  <a:pt x="71" y="266"/>
                  <a:pt x="71" y="265"/>
                  <a:pt x="71" y="265"/>
                </a:cubicBezTo>
                <a:cubicBezTo>
                  <a:pt x="70" y="265"/>
                  <a:pt x="70" y="265"/>
                  <a:pt x="70" y="265"/>
                </a:cubicBezTo>
                <a:cubicBezTo>
                  <a:pt x="70" y="265"/>
                  <a:pt x="68" y="264"/>
                  <a:pt x="68" y="264"/>
                </a:cubicBezTo>
                <a:cubicBezTo>
                  <a:pt x="68" y="264"/>
                  <a:pt x="67" y="264"/>
                  <a:pt x="67" y="264"/>
                </a:cubicBezTo>
                <a:cubicBezTo>
                  <a:pt x="66" y="264"/>
                  <a:pt x="66" y="264"/>
                  <a:pt x="66" y="264"/>
                </a:cubicBezTo>
                <a:cubicBezTo>
                  <a:pt x="65" y="263"/>
                  <a:pt x="65" y="263"/>
                  <a:pt x="65" y="263"/>
                </a:cubicBezTo>
                <a:cubicBezTo>
                  <a:pt x="65" y="263"/>
                  <a:pt x="65" y="263"/>
                  <a:pt x="65" y="263"/>
                </a:cubicBezTo>
                <a:cubicBezTo>
                  <a:pt x="64" y="263"/>
                  <a:pt x="64" y="263"/>
                  <a:pt x="64" y="263"/>
                </a:cubicBezTo>
                <a:cubicBezTo>
                  <a:pt x="63" y="263"/>
                  <a:pt x="63" y="263"/>
                  <a:pt x="63" y="263"/>
                </a:cubicBezTo>
                <a:cubicBezTo>
                  <a:pt x="62" y="263"/>
                  <a:pt x="62" y="263"/>
                  <a:pt x="62" y="263"/>
                </a:cubicBezTo>
                <a:cubicBezTo>
                  <a:pt x="62" y="263"/>
                  <a:pt x="62" y="263"/>
                  <a:pt x="62" y="263"/>
                </a:cubicBezTo>
                <a:cubicBezTo>
                  <a:pt x="61" y="263"/>
                  <a:pt x="61" y="263"/>
                  <a:pt x="61" y="263"/>
                </a:cubicBezTo>
                <a:cubicBezTo>
                  <a:pt x="60" y="262"/>
                  <a:pt x="60" y="262"/>
                  <a:pt x="60" y="262"/>
                </a:cubicBezTo>
                <a:cubicBezTo>
                  <a:pt x="59" y="262"/>
                  <a:pt x="59" y="262"/>
                  <a:pt x="59" y="262"/>
                </a:cubicBezTo>
                <a:cubicBezTo>
                  <a:pt x="59" y="261"/>
                  <a:pt x="59" y="261"/>
                  <a:pt x="59" y="261"/>
                </a:cubicBezTo>
                <a:cubicBezTo>
                  <a:pt x="59" y="260"/>
                  <a:pt x="59" y="260"/>
                  <a:pt x="59" y="260"/>
                </a:cubicBezTo>
                <a:cubicBezTo>
                  <a:pt x="58" y="260"/>
                  <a:pt x="58" y="260"/>
                  <a:pt x="58" y="260"/>
                </a:cubicBezTo>
                <a:cubicBezTo>
                  <a:pt x="58" y="259"/>
                  <a:pt x="58" y="259"/>
                  <a:pt x="58" y="259"/>
                </a:cubicBezTo>
                <a:cubicBezTo>
                  <a:pt x="57" y="260"/>
                  <a:pt x="57" y="260"/>
                  <a:pt x="57" y="260"/>
                </a:cubicBezTo>
                <a:cubicBezTo>
                  <a:pt x="56" y="260"/>
                  <a:pt x="56" y="260"/>
                  <a:pt x="56" y="260"/>
                </a:cubicBezTo>
                <a:cubicBezTo>
                  <a:pt x="55" y="260"/>
                  <a:pt x="55" y="260"/>
                  <a:pt x="55" y="260"/>
                </a:cubicBezTo>
                <a:cubicBezTo>
                  <a:pt x="55" y="260"/>
                  <a:pt x="55" y="260"/>
                  <a:pt x="55" y="260"/>
                </a:cubicBezTo>
                <a:cubicBezTo>
                  <a:pt x="54" y="261"/>
                  <a:pt x="54" y="261"/>
                  <a:pt x="54" y="261"/>
                </a:cubicBezTo>
                <a:cubicBezTo>
                  <a:pt x="53" y="261"/>
                  <a:pt x="53" y="261"/>
                  <a:pt x="53" y="261"/>
                </a:cubicBezTo>
                <a:cubicBezTo>
                  <a:pt x="53" y="261"/>
                  <a:pt x="53" y="261"/>
                  <a:pt x="53" y="261"/>
                </a:cubicBezTo>
                <a:cubicBezTo>
                  <a:pt x="52" y="261"/>
                  <a:pt x="52" y="261"/>
                  <a:pt x="52" y="261"/>
                </a:cubicBezTo>
                <a:cubicBezTo>
                  <a:pt x="51" y="260"/>
                  <a:pt x="51" y="260"/>
                  <a:pt x="51" y="260"/>
                </a:cubicBezTo>
                <a:cubicBezTo>
                  <a:pt x="51" y="260"/>
                  <a:pt x="51" y="260"/>
                  <a:pt x="51" y="260"/>
                </a:cubicBezTo>
                <a:cubicBezTo>
                  <a:pt x="50" y="260"/>
                  <a:pt x="50" y="260"/>
                  <a:pt x="50" y="260"/>
                </a:cubicBezTo>
                <a:cubicBezTo>
                  <a:pt x="50" y="259"/>
                  <a:pt x="50" y="259"/>
                  <a:pt x="50" y="259"/>
                </a:cubicBezTo>
                <a:cubicBezTo>
                  <a:pt x="50" y="259"/>
                  <a:pt x="50" y="259"/>
                  <a:pt x="50" y="259"/>
                </a:cubicBezTo>
                <a:cubicBezTo>
                  <a:pt x="49" y="260"/>
                  <a:pt x="49" y="260"/>
                  <a:pt x="49" y="260"/>
                </a:cubicBezTo>
                <a:cubicBezTo>
                  <a:pt x="48" y="260"/>
                  <a:pt x="48" y="260"/>
                  <a:pt x="48" y="260"/>
                </a:cubicBezTo>
                <a:cubicBezTo>
                  <a:pt x="48" y="259"/>
                  <a:pt x="48" y="259"/>
                  <a:pt x="48" y="259"/>
                </a:cubicBezTo>
                <a:cubicBezTo>
                  <a:pt x="47" y="259"/>
                  <a:pt x="47" y="259"/>
                  <a:pt x="47" y="259"/>
                </a:cubicBezTo>
                <a:cubicBezTo>
                  <a:pt x="46" y="259"/>
                  <a:pt x="46" y="259"/>
                  <a:pt x="46" y="259"/>
                </a:cubicBezTo>
                <a:cubicBezTo>
                  <a:pt x="46" y="258"/>
                  <a:pt x="46" y="258"/>
                  <a:pt x="46" y="258"/>
                </a:cubicBezTo>
                <a:cubicBezTo>
                  <a:pt x="46" y="257"/>
                  <a:pt x="46" y="257"/>
                  <a:pt x="46" y="257"/>
                </a:cubicBezTo>
                <a:cubicBezTo>
                  <a:pt x="46" y="256"/>
                  <a:pt x="46" y="256"/>
                  <a:pt x="46" y="256"/>
                </a:cubicBezTo>
                <a:cubicBezTo>
                  <a:pt x="46" y="255"/>
                  <a:pt x="46" y="255"/>
                  <a:pt x="46" y="255"/>
                </a:cubicBezTo>
                <a:cubicBezTo>
                  <a:pt x="45" y="255"/>
                  <a:pt x="45" y="255"/>
                  <a:pt x="45" y="255"/>
                </a:cubicBezTo>
                <a:cubicBezTo>
                  <a:pt x="45" y="254"/>
                  <a:pt x="45" y="254"/>
                  <a:pt x="45" y="254"/>
                </a:cubicBezTo>
                <a:cubicBezTo>
                  <a:pt x="44" y="254"/>
                  <a:pt x="44" y="254"/>
                  <a:pt x="44" y="254"/>
                </a:cubicBezTo>
                <a:cubicBezTo>
                  <a:pt x="43" y="254"/>
                  <a:pt x="43" y="254"/>
                  <a:pt x="43" y="254"/>
                </a:cubicBezTo>
                <a:cubicBezTo>
                  <a:pt x="42" y="254"/>
                  <a:pt x="42" y="254"/>
                  <a:pt x="42" y="254"/>
                </a:cubicBezTo>
                <a:cubicBezTo>
                  <a:pt x="41" y="253"/>
                  <a:pt x="41" y="253"/>
                  <a:pt x="41" y="253"/>
                </a:cubicBezTo>
                <a:cubicBezTo>
                  <a:pt x="40" y="253"/>
                  <a:pt x="40" y="253"/>
                  <a:pt x="40" y="253"/>
                </a:cubicBezTo>
                <a:cubicBezTo>
                  <a:pt x="40" y="253"/>
                  <a:pt x="40" y="253"/>
                  <a:pt x="40" y="253"/>
                </a:cubicBezTo>
                <a:cubicBezTo>
                  <a:pt x="40" y="252"/>
                  <a:pt x="40" y="252"/>
                  <a:pt x="40" y="252"/>
                </a:cubicBezTo>
                <a:cubicBezTo>
                  <a:pt x="40" y="252"/>
                  <a:pt x="40" y="252"/>
                  <a:pt x="40" y="252"/>
                </a:cubicBezTo>
                <a:cubicBezTo>
                  <a:pt x="40" y="251"/>
                  <a:pt x="40" y="251"/>
                  <a:pt x="40" y="251"/>
                </a:cubicBezTo>
                <a:cubicBezTo>
                  <a:pt x="39" y="251"/>
                  <a:pt x="39" y="251"/>
                  <a:pt x="39" y="251"/>
                </a:cubicBezTo>
                <a:cubicBezTo>
                  <a:pt x="39" y="250"/>
                  <a:pt x="39" y="250"/>
                  <a:pt x="39" y="250"/>
                </a:cubicBezTo>
                <a:cubicBezTo>
                  <a:pt x="40" y="250"/>
                  <a:pt x="40" y="250"/>
                  <a:pt x="40" y="250"/>
                </a:cubicBezTo>
                <a:cubicBezTo>
                  <a:pt x="40" y="249"/>
                  <a:pt x="40" y="249"/>
                  <a:pt x="40" y="249"/>
                </a:cubicBezTo>
                <a:cubicBezTo>
                  <a:pt x="40" y="249"/>
                  <a:pt x="40" y="249"/>
                  <a:pt x="40" y="249"/>
                </a:cubicBezTo>
                <a:cubicBezTo>
                  <a:pt x="40" y="248"/>
                  <a:pt x="40" y="248"/>
                  <a:pt x="40" y="248"/>
                </a:cubicBezTo>
                <a:cubicBezTo>
                  <a:pt x="39" y="247"/>
                  <a:pt x="39" y="247"/>
                  <a:pt x="39" y="247"/>
                </a:cubicBezTo>
                <a:cubicBezTo>
                  <a:pt x="39" y="247"/>
                  <a:pt x="39" y="247"/>
                  <a:pt x="39" y="247"/>
                </a:cubicBezTo>
                <a:cubicBezTo>
                  <a:pt x="39" y="247"/>
                  <a:pt x="39" y="247"/>
                  <a:pt x="39" y="247"/>
                </a:cubicBezTo>
                <a:cubicBezTo>
                  <a:pt x="39" y="246"/>
                  <a:pt x="39" y="246"/>
                  <a:pt x="39" y="246"/>
                </a:cubicBezTo>
                <a:cubicBezTo>
                  <a:pt x="38" y="246"/>
                  <a:pt x="38" y="246"/>
                  <a:pt x="38" y="246"/>
                </a:cubicBezTo>
                <a:cubicBezTo>
                  <a:pt x="38" y="246"/>
                  <a:pt x="38" y="246"/>
                  <a:pt x="38" y="246"/>
                </a:cubicBezTo>
                <a:cubicBezTo>
                  <a:pt x="37" y="245"/>
                  <a:pt x="37" y="245"/>
                  <a:pt x="37" y="245"/>
                </a:cubicBezTo>
                <a:cubicBezTo>
                  <a:pt x="37" y="245"/>
                  <a:pt x="37" y="245"/>
                  <a:pt x="37" y="245"/>
                </a:cubicBezTo>
                <a:cubicBezTo>
                  <a:pt x="36" y="245"/>
                  <a:pt x="36" y="245"/>
                  <a:pt x="36" y="245"/>
                </a:cubicBezTo>
                <a:cubicBezTo>
                  <a:pt x="35" y="245"/>
                  <a:pt x="35" y="245"/>
                  <a:pt x="35" y="245"/>
                </a:cubicBezTo>
                <a:cubicBezTo>
                  <a:pt x="35" y="245"/>
                  <a:pt x="35" y="245"/>
                  <a:pt x="35" y="245"/>
                </a:cubicBezTo>
                <a:cubicBezTo>
                  <a:pt x="34" y="245"/>
                  <a:pt x="34" y="245"/>
                  <a:pt x="34" y="245"/>
                </a:cubicBezTo>
                <a:cubicBezTo>
                  <a:pt x="33" y="245"/>
                  <a:pt x="33" y="245"/>
                  <a:pt x="33" y="245"/>
                </a:cubicBezTo>
                <a:cubicBezTo>
                  <a:pt x="33" y="245"/>
                  <a:pt x="33" y="245"/>
                  <a:pt x="33" y="245"/>
                </a:cubicBezTo>
                <a:cubicBezTo>
                  <a:pt x="32" y="246"/>
                  <a:pt x="32" y="246"/>
                  <a:pt x="32" y="246"/>
                </a:cubicBezTo>
                <a:cubicBezTo>
                  <a:pt x="31" y="246"/>
                  <a:pt x="31" y="246"/>
                  <a:pt x="31" y="246"/>
                </a:cubicBezTo>
                <a:cubicBezTo>
                  <a:pt x="31" y="245"/>
                  <a:pt x="31" y="245"/>
                  <a:pt x="31" y="245"/>
                </a:cubicBezTo>
                <a:cubicBezTo>
                  <a:pt x="29" y="245"/>
                  <a:pt x="29" y="245"/>
                  <a:pt x="29" y="245"/>
                </a:cubicBezTo>
                <a:cubicBezTo>
                  <a:pt x="29" y="245"/>
                  <a:pt x="29" y="245"/>
                  <a:pt x="29" y="245"/>
                </a:cubicBezTo>
                <a:cubicBezTo>
                  <a:pt x="29" y="246"/>
                  <a:pt x="29" y="246"/>
                  <a:pt x="29" y="246"/>
                </a:cubicBezTo>
                <a:cubicBezTo>
                  <a:pt x="28" y="247"/>
                  <a:pt x="28" y="247"/>
                  <a:pt x="28" y="247"/>
                </a:cubicBezTo>
                <a:cubicBezTo>
                  <a:pt x="27" y="247"/>
                  <a:pt x="27" y="247"/>
                  <a:pt x="27" y="247"/>
                </a:cubicBezTo>
                <a:cubicBezTo>
                  <a:pt x="27" y="247"/>
                  <a:pt x="27" y="247"/>
                  <a:pt x="27" y="247"/>
                </a:cubicBezTo>
                <a:cubicBezTo>
                  <a:pt x="26" y="247"/>
                  <a:pt x="26" y="247"/>
                  <a:pt x="26" y="247"/>
                </a:cubicBezTo>
                <a:cubicBezTo>
                  <a:pt x="25" y="247"/>
                  <a:pt x="25" y="247"/>
                  <a:pt x="25" y="247"/>
                </a:cubicBezTo>
                <a:cubicBezTo>
                  <a:pt x="25" y="246"/>
                  <a:pt x="25" y="246"/>
                  <a:pt x="25" y="246"/>
                </a:cubicBezTo>
                <a:cubicBezTo>
                  <a:pt x="25" y="245"/>
                  <a:pt x="25" y="245"/>
                  <a:pt x="25" y="245"/>
                </a:cubicBezTo>
                <a:cubicBezTo>
                  <a:pt x="25" y="245"/>
                  <a:pt x="25" y="245"/>
                  <a:pt x="25" y="245"/>
                </a:cubicBezTo>
                <a:cubicBezTo>
                  <a:pt x="24" y="244"/>
                  <a:pt x="24" y="244"/>
                  <a:pt x="24" y="244"/>
                </a:cubicBezTo>
                <a:cubicBezTo>
                  <a:pt x="24" y="243"/>
                  <a:pt x="24" y="243"/>
                  <a:pt x="24" y="243"/>
                </a:cubicBezTo>
                <a:cubicBezTo>
                  <a:pt x="24" y="242"/>
                  <a:pt x="24" y="242"/>
                  <a:pt x="24" y="242"/>
                </a:cubicBezTo>
                <a:cubicBezTo>
                  <a:pt x="24" y="241"/>
                  <a:pt x="24" y="241"/>
                  <a:pt x="24" y="241"/>
                </a:cubicBezTo>
                <a:cubicBezTo>
                  <a:pt x="23" y="240"/>
                  <a:pt x="23" y="240"/>
                  <a:pt x="23" y="240"/>
                </a:cubicBezTo>
                <a:cubicBezTo>
                  <a:pt x="23" y="240"/>
                  <a:pt x="23" y="240"/>
                  <a:pt x="23" y="240"/>
                </a:cubicBezTo>
                <a:cubicBezTo>
                  <a:pt x="23" y="238"/>
                  <a:pt x="23" y="238"/>
                  <a:pt x="23" y="238"/>
                </a:cubicBezTo>
                <a:cubicBezTo>
                  <a:pt x="24" y="238"/>
                  <a:pt x="24" y="238"/>
                  <a:pt x="24" y="238"/>
                </a:cubicBezTo>
                <a:cubicBezTo>
                  <a:pt x="26" y="238"/>
                  <a:pt x="26" y="238"/>
                  <a:pt x="26" y="238"/>
                </a:cubicBezTo>
                <a:cubicBezTo>
                  <a:pt x="27" y="239"/>
                  <a:pt x="27" y="239"/>
                  <a:pt x="27" y="239"/>
                </a:cubicBezTo>
                <a:cubicBezTo>
                  <a:pt x="28" y="239"/>
                  <a:pt x="28" y="239"/>
                  <a:pt x="28" y="239"/>
                </a:cubicBezTo>
                <a:cubicBezTo>
                  <a:pt x="29" y="238"/>
                  <a:pt x="29" y="238"/>
                  <a:pt x="29" y="238"/>
                </a:cubicBezTo>
                <a:cubicBezTo>
                  <a:pt x="30" y="237"/>
                  <a:pt x="30" y="237"/>
                  <a:pt x="30" y="237"/>
                </a:cubicBezTo>
                <a:cubicBezTo>
                  <a:pt x="30" y="237"/>
                  <a:pt x="30" y="237"/>
                  <a:pt x="30" y="237"/>
                </a:cubicBezTo>
                <a:cubicBezTo>
                  <a:pt x="30" y="235"/>
                  <a:pt x="30" y="235"/>
                  <a:pt x="30" y="235"/>
                </a:cubicBezTo>
                <a:cubicBezTo>
                  <a:pt x="29" y="234"/>
                  <a:pt x="29" y="234"/>
                  <a:pt x="29" y="234"/>
                </a:cubicBezTo>
                <a:cubicBezTo>
                  <a:pt x="28" y="234"/>
                  <a:pt x="28" y="234"/>
                  <a:pt x="28" y="234"/>
                </a:cubicBezTo>
                <a:cubicBezTo>
                  <a:pt x="27" y="233"/>
                  <a:pt x="27" y="233"/>
                  <a:pt x="27" y="233"/>
                </a:cubicBezTo>
                <a:cubicBezTo>
                  <a:pt x="26" y="233"/>
                  <a:pt x="26" y="233"/>
                  <a:pt x="26" y="233"/>
                </a:cubicBezTo>
                <a:cubicBezTo>
                  <a:pt x="26" y="233"/>
                  <a:pt x="26" y="233"/>
                  <a:pt x="26" y="233"/>
                </a:cubicBezTo>
                <a:cubicBezTo>
                  <a:pt x="26" y="232"/>
                  <a:pt x="26" y="232"/>
                  <a:pt x="26" y="232"/>
                </a:cubicBezTo>
                <a:cubicBezTo>
                  <a:pt x="26" y="231"/>
                  <a:pt x="26" y="231"/>
                  <a:pt x="26" y="231"/>
                </a:cubicBezTo>
                <a:cubicBezTo>
                  <a:pt x="25" y="231"/>
                  <a:pt x="25" y="231"/>
                  <a:pt x="25" y="231"/>
                </a:cubicBezTo>
                <a:cubicBezTo>
                  <a:pt x="24" y="230"/>
                  <a:pt x="24" y="230"/>
                  <a:pt x="24" y="230"/>
                </a:cubicBezTo>
                <a:cubicBezTo>
                  <a:pt x="23" y="229"/>
                  <a:pt x="23" y="229"/>
                  <a:pt x="23" y="229"/>
                </a:cubicBezTo>
                <a:cubicBezTo>
                  <a:pt x="22" y="228"/>
                  <a:pt x="22" y="228"/>
                  <a:pt x="22" y="228"/>
                </a:cubicBezTo>
                <a:cubicBezTo>
                  <a:pt x="22" y="227"/>
                  <a:pt x="22" y="227"/>
                  <a:pt x="22" y="227"/>
                </a:cubicBezTo>
                <a:cubicBezTo>
                  <a:pt x="21" y="226"/>
                  <a:pt x="21" y="226"/>
                  <a:pt x="21" y="226"/>
                </a:cubicBezTo>
                <a:cubicBezTo>
                  <a:pt x="20" y="226"/>
                  <a:pt x="20" y="226"/>
                  <a:pt x="20" y="226"/>
                </a:cubicBezTo>
                <a:cubicBezTo>
                  <a:pt x="20" y="225"/>
                  <a:pt x="20" y="225"/>
                  <a:pt x="20" y="225"/>
                </a:cubicBezTo>
                <a:cubicBezTo>
                  <a:pt x="20" y="224"/>
                  <a:pt x="20" y="224"/>
                  <a:pt x="20" y="224"/>
                </a:cubicBezTo>
                <a:cubicBezTo>
                  <a:pt x="20" y="224"/>
                  <a:pt x="20" y="224"/>
                  <a:pt x="20" y="224"/>
                </a:cubicBezTo>
                <a:cubicBezTo>
                  <a:pt x="21" y="223"/>
                  <a:pt x="21" y="223"/>
                  <a:pt x="21" y="223"/>
                </a:cubicBezTo>
                <a:cubicBezTo>
                  <a:pt x="21" y="223"/>
                  <a:pt x="21" y="223"/>
                  <a:pt x="21" y="223"/>
                </a:cubicBezTo>
                <a:cubicBezTo>
                  <a:pt x="21" y="222"/>
                  <a:pt x="21" y="222"/>
                  <a:pt x="21" y="222"/>
                </a:cubicBezTo>
                <a:cubicBezTo>
                  <a:pt x="20" y="222"/>
                  <a:pt x="20" y="222"/>
                  <a:pt x="20" y="222"/>
                </a:cubicBezTo>
                <a:cubicBezTo>
                  <a:pt x="20" y="221"/>
                  <a:pt x="20" y="221"/>
                  <a:pt x="20" y="221"/>
                </a:cubicBezTo>
                <a:cubicBezTo>
                  <a:pt x="20" y="219"/>
                  <a:pt x="20" y="219"/>
                  <a:pt x="20" y="219"/>
                </a:cubicBezTo>
                <a:cubicBezTo>
                  <a:pt x="19" y="218"/>
                  <a:pt x="19" y="218"/>
                  <a:pt x="19" y="218"/>
                </a:cubicBezTo>
                <a:cubicBezTo>
                  <a:pt x="19" y="218"/>
                  <a:pt x="19" y="218"/>
                  <a:pt x="19" y="218"/>
                </a:cubicBezTo>
                <a:cubicBezTo>
                  <a:pt x="17" y="217"/>
                  <a:pt x="17" y="217"/>
                  <a:pt x="17" y="217"/>
                </a:cubicBezTo>
                <a:cubicBezTo>
                  <a:pt x="16" y="217"/>
                  <a:pt x="16" y="217"/>
                  <a:pt x="16" y="217"/>
                </a:cubicBezTo>
                <a:cubicBezTo>
                  <a:pt x="16" y="217"/>
                  <a:pt x="16" y="217"/>
                  <a:pt x="16" y="217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14" y="217"/>
                  <a:pt x="14" y="217"/>
                  <a:pt x="14" y="217"/>
                </a:cubicBezTo>
                <a:cubicBezTo>
                  <a:pt x="13" y="218"/>
                  <a:pt x="13" y="218"/>
                  <a:pt x="13" y="218"/>
                </a:cubicBezTo>
                <a:cubicBezTo>
                  <a:pt x="13" y="218"/>
                  <a:pt x="12" y="218"/>
                  <a:pt x="12" y="218"/>
                </a:cubicBezTo>
                <a:cubicBezTo>
                  <a:pt x="11" y="218"/>
                  <a:pt x="11" y="218"/>
                  <a:pt x="11" y="218"/>
                </a:cubicBezTo>
                <a:cubicBezTo>
                  <a:pt x="11" y="217"/>
                  <a:pt x="11" y="217"/>
                  <a:pt x="11" y="217"/>
                </a:cubicBezTo>
                <a:cubicBezTo>
                  <a:pt x="11" y="216"/>
                  <a:pt x="11" y="216"/>
                  <a:pt x="11" y="216"/>
                </a:cubicBezTo>
                <a:cubicBezTo>
                  <a:pt x="11" y="216"/>
                  <a:pt x="11" y="216"/>
                  <a:pt x="11" y="216"/>
                </a:cubicBezTo>
                <a:cubicBezTo>
                  <a:pt x="10" y="216"/>
                  <a:pt x="10" y="216"/>
                  <a:pt x="10" y="216"/>
                </a:cubicBezTo>
                <a:cubicBezTo>
                  <a:pt x="9" y="216"/>
                  <a:pt x="9" y="216"/>
                  <a:pt x="9" y="216"/>
                </a:cubicBezTo>
                <a:cubicBezTo>
                  <a:pt x="8" y="216"/>
                  <a:pt x="8" y="216"/>
                  <a:pt x="8" y="216"/>
                </a:cubicBezTo>
                <a:cubicBezTo>
                  <a:pt x="8" y="216"/>
                  <a:pt x="8" y="216"/>
                  <a:pt x="8" y="216"/>
                </a:cubicBezTo>
                <a:cubicBezTo>
                  <a:pt x="7" y="215"/>
                  <a:pt x="7" y="215"/>
                  <a:pt x="7" y="215"/>
                </a:cubicBezTo>
                <a:cubicBezTo>
                  <a:pt x="6" y="215"/>
                  <a:pt x="6" y="215"/>
                  <a:pt x="6" y="215"/>
                </a:cubicBezTo>
                <a:cubicBezTo>
                  <a:pt x="6" y="215"/>
                  <a:pt x="6" y="215"/>
                  <a:pt x="6" y="215"/>
                </a:cubicBezTo>
                <a:cubicBezTo>
                  <a:pt x="5" y="215"/>
                  <a:pt x="5" y="215"/>
                  <a:pt x="5" y="215"/>
                </a:cubicBezTo>
                <a:cubicBezTo>
                  <a:pt x="5" y="214"/>
                  <a:pt x="5" y="214"/>
                  <a:pt x="5" y="214"/>
                </a:cubicBezTo>
                <a:cubicBezTo>
                  <a:pt x="5" y="213"/>
                  <a:pt x="5" y="213"/>
                  <a:pt x="5" y="213"/>
                </a:cubicBezTo>
                <a:cubicBezTo>
                  <a:pt x="5" y="212"/>
                  <a:pt x="5" y="212"/>
                  <a:pt x="5" y="212"/>
                </a:cubicBezTo>
                <a:cubicBezTo>
                  <a:pt x="4" y="212"/>
                  <a:pt x="4" y="212"/>
                  <a:pt x="4" y="212"/>
                </a:cubicBezTo>
                <a:cubicBezTo>
                  <a:pt x="4" y="211"/>
                  <a:pt x="4" y="211"/>
                  <a:pt x="4" y="211"/>
                </a:cubicBezTo>
                <a:cubicBezTo>
                  <a:pt x="4" y="211"/>
                  <a:pt x="4" y="211"/>
                  <a:pt x="4" y="211"/>
                </a:cubicBezTo>
                <a:cubicBezTo>
                  <a:pt x="3" y="210"/>
                  <a:pt x="3" y="210"/>
                  <a:pt x="3" y="210"/>
                </a:cubicBezTo>
                <a:cubicBezTo>
                  <a:pt x="3" y="210"/>
                  <a:pt x="3" y="210"/>
                  <a:pt x="3" y="210"/>
                </a:cubicBezTo>
                <a:cubicBezTo>
                  <a:pt x="3" y="209"/>
                  <a:pt x="3" y="209"/>
                  <a:pt x="3" y="209"/>
                </a:cubicBezTo>
                <a:cubicBezTo>
                  <a:pt x="2" y="209"/>
                  <a:pt x="2" y="209"/>
                  <a:pt x="2" y="209"/>
                </a:cubicBezTo>
                <a:cubicBezTo>
                  <a:pt x="2" y="209"/>
                  <a:pt x="2" y="209"/>
                  <a:pt x="2" y="209"/>
                </a:cubicBezTo>
                <a:cubicBezTo>
                  <a:pt x="2" y="209"/>
                  <a:pt x="1" y="209"/>
                  <a:pt x="2" y="208"/>
                </a:cubicBezTo>
                <a:cubicBezTo>
                  <a:pt x="2" y="208"/>
                  <a:pt x="2" y="208"/>
                  <a:pt x="2" y="208"/>
                </a:cubicBezTo>
                <a:cubicBezTo>
                  <a:pt x="2" y="208"/>
                  <a:pt x="2" y="207"/>
                  <a:pt x="2" y="207"/>
                </a:cubicBezTo>
                <a:cubicBezTo>
                  <a:pt x="2" y="207"/>
                  <a:pt x="2" y="206"/>
                  <a:pt x="2" y="206"/>
                </a:cubicBezTo>
                <a:cubicBezTo>
                  <a:pt x="2" y="205"/>
                  <a:pt x="2" y="205"/>
                  <a:pt x="2" y="205"/>
                </a:cubicBezTo>
                <a:cubicBezTo>
                  <a:pt x="2" y="204"/>
                  <a:pt x="2" y="204"/>
                  <a:pt x="2" y="204"/>
                </a:cubicBezTo>
                <a:cubicBezTo>
                  <a:pt x="1" y="203"/>
                  <a:pt x="1" y="203"/>
                  <a:pt x="1" y="20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02"/>
                  <a:pt x="0" y="202"/>
                  <a:pt x="0" y="202"/>
                </a:cubicBezTo>
                <a:cubicBezTo>
                  <a:pt x="0" y="201"/>
                  <a:pt x="0" y="201"/>
                  <a:pt x="0" y="201"/>
                </a:cubicBezTo>
                <a:cubicBezTo>
                  <a:pt x="1" y="201"/>
                  <a:pt x="1" y="201"/>
                  <a:pt x="1" y="201"/>
                </a:cubicBezTo>
                <a:cubicBezTo>
                  <a:pt x="1" y="201"/>
                  <a:pt x="1" y="201"/>
                  <a:pt x="1" y="200"/>
                </a:cubicBezTo>
                <a:cubicBezTo>
                  <a:pt x="2" y="200"/>
                  <a:pt x="2" y="200"/>
                  <a:pt x="2" y="200"/>
                </a:cubicBezTo>
                <a:cubicBezTo>
                  <a:pt x="2" y="199"/>
                  <a:pt x="2" y="199"/>
                  <a:pt x="2" y="199"/>
                </a:cubicBezTo>
                <a:cubicBezTo>
                  <a:pt x="2" y="199"/>
                  <a:pt x="2" y="199"/>
                  <a:pt x="2" y="199"/>
                </a:cubicBezTo>
                <a:cubicBezTo>
                  <a:pt x="1" y="198"/>
                  <a:pt x="1" y="198"/>
                  <a:pt x="1" y="198"/>
                </a:cubicBezTo>
                <a:cubicBezTo>
                  <a:pt x="1" y="198"/>
                  <a:pt x="1" y="198"/>
                  <a:pt x="1" y="198"/>
                </a:cubicBezTo>
                <a:cubicBezTo>
                  <a:pt x="1" y="197"/>
                  <a:pt x="1" y="197"/>
                  <a:pt x="1" y="197"/>
                </a:cubicBezTo>
                <a:cubicBezTo>
                  <a:pt x="1" y="196"/>
                  <a:pt x="1" y="196"/>
                  <a:pt x="1" y="196"/>
                </a:cubicBezTo>
                <a:cubicBezTo>
                  <a:pt x="1" y="196"/>
                  <a:pt x="1" y="195"/>
                  <a:pt x="1" y="195"/>
                </a:cubicBezTo>
                <a:cubicBezTo>
                  <a:pt x="1" y="195"/>
                  <a:pt x="1" y="194"/>
                  <a:pt x="1" y="194"/>
                </a:cubicBezTo>
                <a:cubicBezTo>
                  <a:pt x="1" y="194"/>
                  <a:pt x="1" y="194"/>
                  <a:pt x="1" y="194"/>
                </a:cubicBezTo>
                <a:cubicBezTo>
                  <a:pt x="1" y="194"/>
                  <a:pt x="1" y="193"/>
                  <a:pt x="1" y="193"/>
                </a:cubicBezTo>
                <a:cubicBezTo>
                  <a:pt x="1" y="192"/>
                  <a:pt x="1" y="192"/>
                  <a:pt x="1" y="192"/>
                </a:cubicBezTo>
                <a:cubicBezTo>
                  <a:pt x="1" y="191"/>
                  <a:pt x="1" y="191"/>
                  <a:pt x="1" y="191"/>
                </a:cubicBezTo>
                <a:cubicBezTo>
                  <a:pt x="1" y="191"/>
                  <a:pt x="1" y="191"/>
                  <a:pt x="1" y="191"/>
                </a:cubicBezTo>
                <a:cubicBezTo>
                  <a:pt x="2" y="191"/>
                  <a:pt x="2" y="191"/>
                  <a:pt x="2" y="191"/>
                </a:cubicBezTo>
                <a:cubicBezTo>
                  <a:pt x="2" y="190"/>
                  <a:pt x="2" y="190"/>
                  <a:pt x="2" y="190"/>
                </a:cubicBezTo>
                <a:cubicBezTo>
                  <a:pt x="3" y="190"/>
                  <a:pt x="3" y="190"/>
                  <a:pt x="3" y="190"/>
                </a:cubicBezTo>
                <a:cubicBezTo>
                  <a:pt x="2" y="189"/>
                  <a:pt x="2" y="189"/>
                  <a:pt x="2" y="189"/>
                </a:cubicBezTo>
                <a:cubicBezTo>
                  <a:pt x="4" y="188"/>
                  <a:pt x="4" y="188"/>
                  <a:pt x="4" y="188"/>
                </a:cubicBezTo>
                <a:cubicBezTo>
                  <a:pt x="4" y="188"/>
                  <a:pt x="4" y="188"/>
                  <a:pt x="4" y="188"/>
                </a:cubicBezTo>
                <a:cubicBezTo>
                  <a:pt x="5" y="188"/>
                  <a:pt x="5" y="188"/>
                  <a:pt x="5" y="188"/>
                </a:cubicBezTo>
                <a:cubicBezTo>
                  <a:pt x="4" y="187"/>
                  <a:pt x="4" y="187"/>
                  <a:pt x="4" y="187"/>
                </a:cubicBezTo>
                <a:cubicBezTo>
                  <a:pt x="4" y="186"/>
                  <a:pt x="4" y="186"/>
                  <a:pt x="4" y="186"/>
                </a:cubicBezTo>
                <a:cubicBezTo>
                  <a:pt x="4" y="186"/>
                  <a:pt x="4" y="186"/>
                  <a:pt x="4" y="186"/>
                </a:cubicBezTo>
                <a:cubicBezTo>
                  <a:pt x="4" y="185"/>
                  <a:pt x="4" y="185"/>
                  <a:pt x="4" y="185"/>
                </a:cubicBezTo>
                <a:cubicBezTo>
                  <a:pt x="4" y="184"/>
                  <a:pt x="4" y="184"/>
                  <a:pt x="4" y="184"/>
                </a:cubicBezTo>
                <a:cubicBezTo>
                  <a:pt x="5" y="184"/>
                  <a:pt x="5" y="184"/>
                  <a:pt x="5" y="184"/>
                </a:cubicBezTo>
                <a:cubicBezTo>
                  <a:pt x="5" y="185"/>
                  <a:pt x="5" y="185"/>
                  <a:pt x="5" y="185"/>
                </a:cubicBezTo>
                <a:cubicBezTo>
                  <a:pt x="6" y="184"/>
                  <a:pt x="6" y="184"/>
                  <a:pt x="6" y="184"/>
                </a:cubicBezTo>
                <a:cubicBezTo>
                  <a:pt x="6" y="184"/>
                  <a:pt x="6" y="184"/>
                  <a:pt x="6" y="184"/>
                </a:cubicBezTo>
                <a:cubicBezTo>
                  <a:pt x="6" y="184"/>
                  <a:pt x="6" y="184"/>
                  <a:pt x="6" y="184"/>
                </a:cubicBezTo>
                <a:cubicBezTo>
                  <a:pt x="7" y="184"/>
                  <a:pt x="7" y="184"/>
                  <a:pt x="7" y="184"/>
                </a:cubicBezTo>
                <a:cubicBezTo>
                  <a:pt x="8" y="184"/>
                  <a:pt x="8" y="184"/>
                  <a:pt x="8" y="184"/>
                </a:cubicBezTo>
                <a:cubicBezTo>
                  <a:pt x="9" y="184"/>
                  <a:pt x="9" y="184"/>
                  <a:pt x="9" y="184"/>
                </a:cubicBezTo>
                <a:cubicBezTo>
                  <a:pt x="9" y="183"/>
                  <a:pt x="9" y="183"/>
                  <a:pt x="9" y="183"/>
                </a:cubicBezTo>
                <a:cubicBezTo>
                  <a:pt x="10" y="182"/>
                  <a:pt x="10" y="182"/>
                  <a:pt x="10" y="182"/>
                </a:cubicBezTo>
                <a:cubicBezTo>
                  <a:pt x="10" y="182"/>
                  <a:pt x="10" y="182"/>
                  <a:pt x="10" y="182"/>
                </a:cubicBezTo>
                <a:cubicBezTo>
                  <a:pt x="12" y="183"/>
                  <a:pt x="12" y="183"/>
                  <a:pt x="12" y="183"/>
                </a:cubicBezTo>
                <a:cubicBezTo>
                  <a:pt x="14" y="183"/>
                  <a:pt x="14" y="183"/>
                  <a:pt x="14" y="183"/>
                </a:cubicBezTo>
                <a:cubicBezTo>
                  <a:pt x="14" y="183"/>
                  <a:pt x="14" y="183"/>
                  <a:pt x="14" y="183"/>
                </a:cubicBezTo>
                <a:cubicBezTo>
                  <a:pt x="15" y="183"/>
                  <a:pt x="15" y="183"/>
                  <a:pt x="15" y="183"/>
                </a:cubicBezTo>
                <a:cubicBezTo>
                  <a:pt x="15" y="183"/>
                  <a:pt x="15" y="183"/>
                  <a:pt x="15" y="183"/>
                </a:cubicBezTo>
                <a:cubicBezTo>
                  <a:pt x="15" y="183"/>
                  <a:pt x="16" y="184"/>
                  <a:pt x="16" y="183"/>
                </a:cubicBezTo>
                <a:cubicBezTo>
                  <a:pt x="16" y="183"/>
                  <a:pt x="16" y="182"/>
                  <a:pt x="16" y="182"/>
                </a:cubicBezTo>
                <a:cubicBezTo>
                  <a:pt x="15" y="182"/>
                  <a:pt x="15" y="182"/>
                  <a:pt x="15" y="182"/>
                </a:cubicBezTo>
                <a:cubicBezTo>
                  <a:pt x="15" y="181"/>
                  <a:pt x="15" y="181"/>
                  <a:pt x="15" y="181"/>
                </a:cubicBezTo>
                <a:cubicBezTo>
                  <a:pt x="14" y="181"/>
                  <a:pt x="14" y="181"/>
                  <a:pt x="14" y="181"/>
                </a:cubicBezTo>
                <a:cubicBezTo>
                  <a:pt x="13" y="181"/>
                  <a:pt x="13" y="181"/>
                  <a:pt x="13" y="181"/>
                </a:cubicBezTo>
                <a:cubicBezTo>
                  <a:pt x="13" y="181"/>
                  <a:pt x="13" y="181"/>
                  <a:pt x="13" y="181"/>
                </a:cubicBezTo>
                <a:cubicBezTo>
                  <a:pt x="11" y="181"/>
                  <a:pt x="11" y="181"/>
                  <a:pt x="11" y="181"/>
                </a:cubicBezTo>
                <a:cubicBezTo>
                  <a:pt x="10" y="181"/>
                  <a:pt x="10" y="181"/>
                  <a:pt x="10" y="181"/>
                </a:cubicBezTo>
                <a:cubicBezTo>
                  <a:pt x="10" y="180"/>
                  <a:pt x="10" y="180"/>
                  <a:pt x="10" y="180"/>
                </a:cubicBezTo>
                <a:cubicBezTo>
                  <a:pt x="9" y="180"/>
                  <a:pt x="9" y="180"/>
                  <a:pt x="9" y="180"/>
                </a:cubicBezTo>
                <a:cubicBezTo>
                  <a:pt x="9" y="180"/>
                  <a:pt x="9" y="180"/>
                  <a:pt x="9" y="180"/>
                </a:cubicBezTo>
                <a:cubicBezTo>
                  <a:pt x="8" y="180"/>
                  <a:pt x="8" y="179"/>
                  <a:pt x="8" y="179"/>
                </a:cubicBezTo>
                <a:cubicBezTo>
                  <a:pt x="8" y="179"/>
                  <a:pt x="8" y="179"/>
                  <a:pt x="8" y="179"/>
                </a:cubicBezTo>
                <a:cubicBezTo>
                  <a:pt x="8" y="179"/>
                  <a:pt x="7" y="178"/>
                  <a:pt x="7" y="178"/>
                </a:cubicBezTo>
                <a:cubicBezTo>
                  <a:pt x="7" y="178"/>
                  <a:pt x="7" y="178"/>
                  <a:pt x="7" y="178"/>
                </a:cubicBezTo>
                <a:cubicBezTo>
                  <a:pt x="7" y="177"/>
                  <a:pt x="7" y="177"/>
                  <a:pt x="7" y="177"/>
                </a:cubicBezTo>
                <a:cubicBezTo>
                  <a:pt x="7" y="177"/>
                  <a:pt x="7" y="177"/>
                  <a:pt x="7" y="177"/>
                </a:cubicBezTo>
                <a:cubicBezTo>
                  <a:pt x="7" y="176"/>
                  <a:pt x="7" y="176"/>
                  <a:pt x="7" y="176"/>
                </a:cubicBezTo>
                <a:cubicBezTo>
                  <a:pt x="7" y="176"/>
                  <a:pt x="7" y="176"/>
                  <a:pt x="7" y="176"/>
                </a:cubicBezTo>
                <a:cubicBezTo>
                  <a:pt x="7" y="176"/>
                  <a:pt x="7" y="176"/>
                  <a:pt x="7" y="176"/>
                </a:cubicBezTo>
                <a:cubicBezTo>
                  <a:pt x="6" y="176"/>
                  <a:pt x="6" y="176"/>
                  <a:pt x="6" y="176"/>
                </a:cubicBezTo>
                <a:cubicBezTo>
                  <a:pt x="6" y="176"/>
                  <a:pt x="6" y="176"/>
                  <a:pt x="6" y="176"/>
                </a:cubicBezTo>
                <a:cubicBezTo>
                  <a:pt x="5" y="177"/>
                  <a:pt x="5" y="177"/>
                  <a:pt x="5" y="177"/>
                </a:cubicBezTo>
                <a:cubicBezTo>
                  <a:pt x="4" y="177"/>
                  <a:pt x="4" y="177"/>
                  <a:pt x="4" y="177"/>
                </a:cubicBezTo>
                <a:cubicBezTo>
                  <a:pt x="4" y="178"/>
                  <a:pt x="4" y="178"/>
                  <a:pt x="4" y="178"/>
                </a:cubicBezTo>
                <a:cubicBezTo>
                  <a:pt x="3" y="178"/>
                  <a:pt x="3" y="178"/>
                  <a:pt x="3" y="178"/>
                </a:cubicBezTo>
                <a:cubicBezTo>
                  <a:pt x="3" y="178"/>
                  <a:pt x="3" y="178"/>
                  <a:pt x="3" y="178"/>
                </a:cubicBezTo>
                <a:cubicBezTo>
                  <a:pt x="6" y="175"/>
                  <a:pt x="6" y="175"/>
                  <a:pt x="6" y="175"/>
                </a:cubicBezTo>
                <a:cubicBezTo>
                  <a:pt x="9" y="172"/>
                  <a:pt x="9" y="172"/>
                  <a:pt x="9" y="172"/>
                </a:cubicBezTo>
                <a:cubicBezTo>
                  <a:pt x="12" y="169"/>
                  <a:pt x="12" y="169"/>
                  <a:pt x="12" y="169"/>
                </a:cubicBezTo>
                <a:cubicBezTo>
                  <a:pt x="15" y="167"/>
                  <a:pt x="15" y="167"/>
                  <a:pt x="15" y="167"/>
                </a:cubicBezTo>
                <a:cubicBezTo>
                  <a:pt x="19" y="163"/>
                  <a:pt x="19" y="163"/>
                  <a:pt x="19" y="163"/>
                </a:cubicBezTo>
                <a:cubicBezTo>
                  <a:pt x="21" y="161"/>
                  <a:pt x="21" y="161"/>
                  <a:pt x="21" y="161"/>
                </a:cubicBezTo>
                <a:cubicBezTo>
                  <a:pt x="23" y="159"/>
                  <a:pt x="23" y="159"/>
                  <a:pt x="23" y="159"/>
                </a:cubicBezTo>
                <a:cubicBezTo>
                  <a:pt x="24" y="157"/>
                  <a:pt x="24" y="157"/>
                  <a:pt x="24" y="157"/>
                </a:cubicBezTo>
                <a:cubicBezTo>
                  <a:pt x="24" y="156"/>
                  <a:pt x="24" y="156"/>
                  <a:pt x="24" y="156"/>
                </a:cubicBezTo>
                <a:cubicBezTo>
                  <a:pt x="24" y="156"/>
                  <a:pt x="24" y="156"/>
                  <a:pt x="24" y="156"/>
                </a:cubicBezTo>
                <a:cubicBezTo>
                  <a:pt x="24" y="155"/>
                  <a:pt x="23" y="155"/>
                  <a:pt x="23" y="155"/>
                </a:cubicBezTo>
                <a:cubicBezTo>
                  <a:pt x="22" y="154"/>
                  <a:pt x="22" y="154"/>
                  <a:pt x="22" y="154"/>
                </a:cubicBezTo>
                <a:cubicBezTo>
                  <a:pt x="20" y="152"/>
                  <a:pt x="20" y="152"/>
                  <a:pt x="20" y="152"/>
                </a:cubicBezTo>
                <a:cubicBezTo>
                  <a:pt x="16" y="149"/>
                  <a:pt x="16" y="149"/>
                  <a:pt x="16" y="149"/>
                </a:cubicBezTo>
                <a:cubicBezTo>
                  <a:pt x="15" y="149"/>
                  <a:pt x="15" y="149"/>
                  <a:pt x="15" y="149"/>
                </a:cubicBezTo>
                <a:cubicBezTo>
                  <a:pt x="16" y="148"/>
                  <a:pt x="16" y="148"/>
                  <a:pt x="16" y="148"/>
                </a:cubicBezTo>
                <a:cubicBezTo>
                  <a:pt x="17" y="147"/>
                  <a:pt x="17" y="147"/>
                  <a:pt x="17" y="147"/>
                </a:cubicBezTo>
                <a:cubicBezTo>
                  <a:pt x="18" y="146"/>
                  <a:pt x="18" y="146"/>
                  <a:pt x="18" y="146"/>
                </a:cubicBezTo>
                <a:cubicBezTo>
                  <a:pt x="18" y="145"/>
                  <a:pt x="18" y="145"/>
                  <a:pt x="18" y="145"/>
                </a:cubicBezTo>
                <a:cubicBezTo>
                  <a:pt x="18" y="145"/>
                  <a:pt x="18" y="145"/>
                  <a:pt x="18" y="145"/>
                </a:cubicBezTo>
                <a:cubicBezTo>
                  <a:pt x="18" y="145"/>
                  <a:pt x="18" y="144"/>
                  <a:pt x="18" y="144"/>
                </a:cubicBezTo>
                <a:cubicBezTo>
                  <a:pt x="17" y="144"/>
                  <a:pt x="17" y="143"/>
                  <a:pt x="17" y="143"/>
                </a:cubicBezTo>
                <a:cubicBezTo>
                  <a:pt x="16" y="143"/>
                  <a:pt x="16" y="143"/>
                  <a:pt x="16" y="143"/>
                </a:cubicBezTo>
                <a:cubicBezTo>
                  <a:pt x="15" y="142"/>
                  <a:pt x="15" y="142"/>
                  <a:pt x="15" y="142"/>
                </a:cubicBezTo>
                <a:cubicBezTo>
                  <a:pt x="15" y="141"/>
                  <a:pt x="15" y="141"/>
                  <a:pt x="15" y="141"/>
                </a:cubicBezTo>
                <a:cubicBezTo>
                  <a:pt x="15" y="141"/>
                  <a:pt x="15" y="141"/>
                  <a:pt x="15" y="141"/>
                </a:cubicBezTo>
                <a:cubicBezTo>
                  <a:pt x="15" y="140"/>
                  <a:pt x="16" y="140"/>
                  <a:pt x="16" y="140"/>
                </a:cubicBezTo>
                <a:cubicBezTo>
                  <a:pt x="16" y="139"/>
                  <a:pt x="16" y="139"/>
                  <a:pt x="16" y="139"/>
                </a:cubicBezTo>
                <a:cubicBezTo>
                  <a:pt x="15" y="139"/>
                  <a:pt x="15" y="139"/>
                  <a:pt x="15" y="139"/>
                </a:cubicBezTo>
                <a:cubicBezTo>
                  <a:pt x="15" y="139"/>
                  <a:pt x="15" y="139"/>
                  <a:pt x="15" y="139"/>
                </a:cubicBezTo>
                <a:cubicBezTo>
                  <a:pt x="14" y="139"/>
                  <a:pt x="14" y="139"/>
                  <a:pt x="14" y="139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3" y="137"/>
                  <a:pt x="13" y="137"/>
                  <a:pt x="13" y="137"/>
                </a:cubicBezTo>
                <a:cubicBezTo>
                  <a:pt x="13" y="136"/>
                  <a:pt x="13" y="136"/>
                  <a:pt x="13" y="136"/>
                </a:cubicBezTo>
                <a:cubicBezTo>
                  <a:pt x="14" y="136"/>
                  <a:pt x="14" y="136"/>
                  <a:pt x="14" y="136"/>
                </a:cubicBezTo>
                <a:cubicBezTo>
                  <a:pt x="14" y="135"/>
                  <a:pt x="14" y="135"/>
                  <a:pt x="14" y="135"/>
                </a:cubicBezTo>
                <a:cubicBezTo>
                  <a:pt x="14" y="135"/>
                  <a:pt x="14" y="135"/>
                  <a:pt x="13" y="135"/>
                </a:cubicBezTo>
                <a:cubicBezTo>
                  <a:pt x="13" y="135"/>
                  <a:pt x="13" y="135"/>
                  <a:pt x="13" y="134"/>
                </a:cubicBezTo>
                <a:cubicBezTo>
                  <a:pt x="13" y="133"/>
                  <a:pt x="14" y="133"/>
                  <a:pt x="14" y="133"/>
                </a:cubicBezTo>
                <a:cubicBezTo>
                  <a:pt x="14" y="132"/>
                  <a:pt x="14" y="132"/>
                  <a:pt x="14" y="132"/>
                </a:cubicBezTo>
                <a:cubicBezTo>
                  <a:pt x="14" y="131"/>
                  <a:pt x="14" y="131"/>
                  <a:pt x="14" y="131"/>
                </a:cubicBezTo>
                <a:cubicBezTo>
                  <a:pt x="15" y="130"/>
                  <a:pt x="15" y="130"/>
                  <a:pt x="15" y="130"/>
                </a:cubicBezTo>
                <a:cubicBezTo>
                  <a:pt x="15" y="130"/>
                  <a:pt x="15" y="130"/>
                  <a:pt x="15" y="130"/>
                </a:cubicBezTo>
                <a:cubicBezTo>
                  <a:pt x="16" y="130"/>
                  <a:pt x="16" y="130"/>
                  <a:pt x="16" y="130"/>
                </a:cubicBezTo>
                <a:cubicBezTo>
                  <a:pt x="16" y="130"/>
                  <a:pt x="16" y="130"/>
                  <a:pt x="16" y="130"/>
                </a:cubicBezTo>
                <a:cubicBezTo>
                  <a:pt x="16" y="129"/>
                  <a:pt x="16" y="129"/>
                  <a:pt x="16" y="129"/>
                </a:cubicBezTo>
                <a:cubicBezTo>
                  <a:pt x="15" y="128"/>
                  <a:pt x="15" y="128"/>
                  <a:pt x="15" y="128"/>
                </a:cubicBezTo>
                <a:cubicBezTo>
                  <a:pt x="15" y="127"/>
                  <a:pt x="15" y="127"/>
                  <a:pt x="15" y="127"/>
                </a:cubicBezTo>
                <a:cubicBezTo>
                  <a:pt x="14" y="126"/>
                  <a:pt x="14" y="126"/>
                  <a:pt x="14" y="126"/>
                </a:cubicBezTo>
                <a:cubicBezTo>
                  <a:pt x="14" y="125"/>
                  <a:pt x="14" y="125"/>
                  <a:pt x="14" y="125"/>
                </a:cubicBezTo>
                <a:cubicBezTo>
                  <a:pt x="14" y="125"/>
                  <a:pt x="14" y="125"/>
                  <a:pt x="14" y="125"/>
                </a:cubicBezTo>
                <a:cubicBezTo>
                  <a:pt x="13" y="124"/>
                  <a:pt x="13" y="124"/>
                  <a:pt x="13" y="124"/>
                </a:cubicBezTo>
                <a:cubicBezTo>
                  <a:pt x="13" y="124"/>
                  <a:pt x="13" y="124"/>
                  <a:pt x="13" y="124"/>
                </a:cubicBezTo>
                <a:cubicBezTo>
                  <a:pt x="12" y="123"/>
                  <a:pt x="12" y="123"/>
                  <a:pt x="12" y="123"/>
                </a:cubicBezTo>
                <a:cubicBezTo>
                  <a:pt x="12" y="122"/>
                  <a:pt x="12" y="122"/>
                  <a:pt x="12" y="122"/>
                </a:cubicBezTo>
                <a:cubicBezTo>
                  <a:pt x="11" y="122"/>
                  <a:pt x="11" y="122"/>
                  <a:pt x="11" y="122"/>
                </a:cubicBezTo>
                <a:cubicBezTo>
                  <a:pt x="11" y="121"/>
                  <a:pt x="11" y="121"/>
                  <a:pt x="11" y="121"/>
                </a:cubicBezTo>
                <a:cubicBezTo>
                  <a:pt x="11" y="120"/>
                  <a:pt x="11" y="120"/>
                  <a:pt x="11" y="120"/>
                </a:cubicBezTo>
                <a:cubicBezTo>
                  <a:pt x="10" y="119"/>
                  <a:pt x="10" y="119"/>
                  <a:pt x="10" y="119"/>
                </a:cubicBezTo>
                <a:cubicBezTo>
                  <a:pt x="10" y="119"/>
                  <a:pt x="10" y="119"/>
                  <a:pt x="10" y="119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0" y="117"/>
                  <a:pt x="10" y="117"/>
                  <a:pt x="10" y="117"/>
                </a:cubicBezTo>
                <a:cubicBezTo>
                  <a:pt x="11" y="117"/>
                  <a:pt x="11" y="117"/>
                  <a:pt x="11" y="117"/>
                </a:cubicBezTo>
                <a:cubicBezTo>
                  <a:pt x="11" y="117"/>
                  <a:pt x="12" y="116"/>
                  <a:pt x="12" y="116"/>
                </a:cubicBezTo>
                <a:cubicBezTo>
                  <a:pt x="12" y="116"/>
                  <a:pt x="13" y="114"/>
                  <a:pt x="13" y="114"/>
                </a:cubicBezTo>
                <a:cubicBezTo>
                  <a:pt x="13" y="114"/>
                  <a:pt x="13" y="114"/>
                  <a:pt x="13" y="114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15" y="112"/>
                  <a:pt x="15" y="112"/>
                  <a:pt x="15" y="112"/>
                </a:cubicBezTo>
                <a:cubicBezTo>
                  <a:pt x="15" y="111"/>
                  <a:pt x="15" y="111"/>
                  <a:pt x="15" y="111"/>
                </a:cubicBezTo>
                <a:cubicBezTo>
                  <a:pt x="15" y="111"/>
                  <a:pt x="15" y="111"/>
                  <a:pt x="15" y="111"/>
                </a:cubicBezTo>
                <a:cubicBezTo>
                  <a:pt x="14" y="110"/>
                  <a:pt x="14" y="110"/>
                  <a:pt x="14" y="110"/>
                </a:cubicBezTo>
                <a:cubicBezTo>
                  <a:pt x="14" y="110"/>
                  <a:pt x="14" y="110"/>
                  <a:pt x="14" y="110"/>
                </a:cubicBezTo>
                <a:cubicBezTo>
                  <a:pt x="14" y="109"/>
                  <a:pt x="14" y="109"/>
                  <a:pt x="14" y="109"/>
                </a:cubicBezTo>
                <a:cubicBezTo>
                  <a:pt x="12" y="108"/>
                  <a:pt x="12" y="108"/>
                  <a:pt x="12" y="108"/>
                </a:cubicBezTo>
                <a:cubicBezTo>
                  <a:pt x="11" y="107"/>
                  <a:pt x="11" y="107"/>
                  <a:pt x="11" y="107"/>
                </a:cubicBezTo>
                <a:cubicBezTo>
                  <a:pt x="10" y="107"/>
                  <a:pt x="10" y="107"/>
                  <a:pt x="10" y="107"/>
                </a:cubicBezTo>
                <a:cubicBezTo>
                  <a:pt x="9" y="106"/>
                  <a:pt x="9" y="106"/>
                  <a:pt x="9" y="106"/>
                </a:cubicBezTo>
                <a:cubicBezTo>
                  <a:pt x="8" y="106"/>
                  <a:pt x="8" y="106"/>
                  <a:pt x="8" y="106"/>
                </a:cubicBezTo>
                <a:cubicBezTo>
                  <a:pt x="8" y="105"/>
                  <a:pt x="8" y="105"/>
                  <a:pt x="8" y="105"/>
                </a:cubicBezTo>
                <a:cubicBezTo>
                  <a:pt x="7" y="104"/>
                  <a:pt x="7" y="104"/>
                  <a:pt x="7" y="104"/>
                </a:cubicBezTo>
                <a:cubicBezTo>
                  <a:pt x="7" y="103"/>
                  <a:pt x="7" y="103"/>
                  <a:pt x="7" y="103"/>
                </a:cubicBezTo>
                <a:cubicBezTo>
                  <a:pt x="7" y="102"/>
                  <a:pt x="7" y="102"/>
                  <a:pt x="7" y="102"/>
                </a:cubicBezTo>
                <a:cubicBezTo>
                  <a:pt x="7" y="102"/>
                  <a:pt x="7" y="102"/>
                  <a:pt x="7" y="102"/>
                </a:cubicBezTo>
                <a:cubicBezTo>
                  <a:pt x="8" y="101"/>
                  <a:pt x="8" y="101"/>
                  <a:pt x="8" y="101"/>
                </a:cubicBezTo>
                <a:cubicBezTo>
                  <a:pt x="8" y="101"/>
                  <a:pt x="8" y="101"/>
                  <a:pt x="8" y="101"/>
                </a:cubicBezTo>
                <a:cubicBezTo>
                  <a:pt x="8" y="100"/>
                  <a:pt x="8" y="100"/>
                  <a:pt x="8" y="100"/>
                </a:cubicBezTo>
                <a:cubicBezTo>
                  <a:pt x="7" y="99"/>
                  <a:pt x="7" y="99"/>
                  <a:pt x="7" y="99"/>
                </a:cubicBezTo>
                <a:cubicBezTo>
                  <a:pt x="7" y="99"/>
                  <a:pt x="7" y="99"/>
                  <a:pt x="7" y="99"/>
                </a:cubicBezTo>
                <a:cubicBezTo>
                  <a:pt x="8" y="98"/>
                  <a:pt x="8" y="98"/>
                  <a:pt x="8" y="98"/>
                </a:cubicBezTo>
                <a:cubicBezTo>
                  <a:pt x="8" y="98"/>
                  <a:pt x="8" y="98"/>
                  <a:pt x="8" y="98"/>
                </a:cubicBezTo>
                <a:cubicBezTo>
                  <a:pt x="9" y="97"/>
                  <a:pt x="9" y="97"/>
                  <a:pt x="9" y="97"/>
                </a:cubicBezTo>
                <a:cubicBezTo>
                  <a:pt x="10" y="97"/>
                  <a:pt x="10" y="97"/>
                  <a:pt x="10" y="97"/>
                </a:cubicBezTo>
                <a:cubicBezTo>
                  <a:pt x="10" y="97"/>
                  <a:pt x="10" y="97"/>
                  <a:pt x="10" y="97"/>
                </a:cubicBezTo>
                <a:cubicBezTo>
                  <a:pt x="11" y="97"/>
                  <a:pt x="11" y="97"/>
                  <a:pt x="11" y="97"/>
                </a:cubicBezTo>
                <a:cubicBezTo>
                  <a:pt x="11" y="96"/>
                  <a:pt x="11" y="96"/>
                  <a:pt x="11" y="96"/>
                </a:cubicBezTo>
                <a:cubicBezTo>
                  <a:pt x="12" y="94"/>
                  <a:pt x="12" y="94"/>
                  <a:pt x="12" y="94"/>
                </a:cubicBezTo>
                <a:cubicBezTo>
                  <a:pt x="13" y="94"/>
                  <a:pt x="13" y="94"/>
                  <a:pt x="13" y="94"/>
                </a:cubicBezTo>
                <a:cubicBezTo>
                  <a:pt x="13" y="94"/>
                  <a:pt x="13" y="94"/>
                  <a:pt x="13" y="94"/>
                </a:cubicBezTo>
                <a:cubicBezTo>
                  <a:pt x="15" y="94"/>
                  <a:pt x="15" y="94"/>
                  <a:pt x="15" y="94"/>
                </a:cubicBezTo>
                <a:cubicBezTo>
                  <a:pt x="15" y="94"/>
                  <a:pt x="15" y="94"/>
                  <a:pt x="16" y="92"/>
                </a:cubicBezTo>
                <a:cubicBezTo>
                  <a:pt x="17" y="91"/>
                  <a:pt x="16" y="92"/>
                  <a:pt x="16" y="92"/>
                </a:cubicBezTo>
                <a:cubicBezTo>
                  <a:pt x="17" y="91"/>
                  <a:pt x="17" y="91"/>
                  <a:pt x="17" y="91"/>
                </a:cubicBezTo>
                <a:cubicBezTo>
                  <a:pt x="18" y="92"/>
                  <a:pt x="18" y="92"/>
                  <a:pt x="18" y="92"/>
                </a:cubicBezTo>
                <a:cubicBezTo>
                  <a:pt x="19" y="92"/>
                  <a:pt x="19" y="92"/>
                  <a:pt x="19" y="92"/>
                </a:cubicBezTo>
                <a:cubicBezTo>
                  <a:pt x="20" y="92"/>
                  <a:pt x="20" y="92"/>
                  <a:pt x="20" y="92"/>
                </a:cubicBezTo>
                <a:cubicBezTo>
                  <a:pt x="20" y="92"/>
                  <a:pt x="20" y="92"/>
                  <a:pt x="20" y="92"/>
                </a:cubicBezTo>
                <a:cubicBezTo>
                  <a:pt x="20" y="91"/>
                  <a:pt x="20" y="91"/>
                  <a:pt x="20" y="91"/>
                </a:cubicBezTo>
                <a:cubicBezTo>
                  <a:pt x="21" y="90"/>
                  <a:pt x="21" y="90"/>
                  <a:pt x="21" y="90"/>
                </a:cubicBezTo>
                <a:cubicBezTo>
                  <a:pt x="22" y="90"/>
                  <a:pt x="22" y="90"/>
                  <a:pt x="22" y="90"/>
                </a:cubicBezTo>
                <a:cubicBezTo>
                  <a:pt x="22" y="90"/>
                  <a:pt x="22" y="90"/>
                  <a:pt x="22" y="90"/>
                </a:cubicBezTo>
                <a:cubicBezTo>
                  <a:pt x="23" y="90"/>
                  <a:pt x="23" y="90"/>
                  <a:pt x="23" y="90"/>
                </a:cubicBezTo>
                <a:cubicBezTo>
                  <a:pt x="23" y="91"/>
                  <a:pt x="23" y="91"/>
                  <a:pt x="23" y="91"/>
                </a:cubicBezTo>
                <a:cubicBezTo>
                  <a:pt x="23" y="91"/>
                  <a:pt x="23" y="91"/>
                  <a:pt x="23" y="91"/>
                </a:cubicBezTo>
                <a:cubicBezTo>
                  <a:pt x="23" y="91"/>
                  <a:pt x="23" y="91"/>
                  <a:pt x="23" y="91"/>
                </a:cubicBezTo>
                <a:cubicBezTo>
                  <a:pt x="23" y="90"/>
                  <a:pt x="23" y="90"/>
                  <a:pt x="23" y="90"/>
                </a:cubicBezTo>
                <a:cubicBezTo>
                  <a:pt x="24" y="90"/>
                  <a:pt x="24" y="90"/>
                  <a:pt x="24" y="90"/>
                </a:cubicBezTo>
                <a:cubicBezTo>
                  <a:pt x="25" y="90"/>
                  <a:pt x="25" y="90"/>
                  <a:pt x="25" y="90"/>
                </a:cubicBezTo>
                <a:cubicBezTo>
                  <a:pt x="25" y="90"/>
                  <a:pt x="25" y="90"/>
                  <a:pt x="25" y="90"/>
                </a:cubicBezTo>
                <a:cubicBezTo>
                  <a:pt x="26" y="89"/>
                  <a:pt x="26" y="89"/>
                  <a:pt x="26" y="89"/>
                </a:cubicBezTo>
                <a:cubicBezTo>
                  <a:pt x="26" y="88"/>
                  <a:pt x="26" y="88"/>
                  <a:pt x="26" y="88"/>
                </a:cubicBezTo>
                <a:cubicBezTo>
                  <a:pt x="27" y="88"/>
                  <a:pt x="27" y="88"/>
                  <a:pt x="27" y="88"/>
                </a:cubicBezTo>
                <a:cubicBezTo>
                  <a:pt x="28" y="88"/>
                  <a:pt x="28" y="88"/>
                  <a:pt x="28" y="88"/>
                </a:cubicBezTo>
                <a:cubicBezTo>
                  <a:pt x="28" y="89"/>
                  <a:pt x="28" y="89"/>
                  <a:pt x="28" y="89"/>
                </a:cubicBezTo>
                <a:cubicBezTo>
                  <a:pt x="28" y="89"/>
                  <a:pt x="28" y="89"/>
                  <a:pt x="28" y="89"/>
                </a:cubicBezTo>
                <a:cubicBezTo>
                  <a:pt x="29" y="89"/>
                  <a:pt x="29" y="89"/>
                  <a:pt x="29" y="89"/>
                </a:cubicBezTo>
                <a:cubicBezTo>
                  <a:pt x="29" y="89"/>
                  <a:pt x="29" y="89"/>
                  <a:pt x="29" y="89"/>
                </a:cubicBezTo>
                <a:cubicBezTo>
                  <a:pt x="30" y="89"/>
                  <a:pt x="30" y="89"/>
                  <a:pt x="30" y="89"/>
                </a:cubicBezTo>
                <a:cubicBezTo>
                  <a:pt x="31" y="89"/>
                  <a:pt x="31" y="89"/>
                  <a:pt x="31" y="89"/>
                </a:cubicBezTo>
                <a:cubicBezTo>
                  <a:pt x="32" y="89"/>
                  <a:pt x="32" y="89"/>
                  <a:pt x="32" y="89"/>
                </a:cubicBezTo>
                <a:cubicBezTo>
                  <a:pt x="32" y="90"/>
                  <a:pt x="32" y="90"/>
                  <a:pt x="32" y="90"/>
                </a:cubicBezTo>
                <a:cubicBezTo>
                  <a:pt x="33" y="90"/>
                  <a:pt x="33" y="90"/>
                  <a:pt x="33" y="90"/>
                </a:cubicBezTo>
                <a:cubicBezTo>
                  <a:pt x="33" y="91"/>
                  <a:pt x="33" y="91"/>
                  <a:pt x="33" y="91"/>
                </a:cubicBezTo>
                <a:cubicBezTo>
                  <a:pt x="32" y="91"/>
                  <a:pt x="32" y="91"/>
                  <a:pt x="32" y="91"/>
                </a:cubicBezTo>
                <a:cubicBezTo>
                  <a:pt x="32" y="91"/>
                  <a:pt x="32" y="91"/>
                  <a:pt x="32" y="91"/>
                </a:cubicBezTo>
                <a:cubicBezTo>
                  <a:pt x="31" y="91"/>
                  <a:pt x="31" y="91"/>
                  <a:pt x="31" y="91"/>
                </a:cubicBezTo>
                <a:cubicBezTo>
                  <a:pt x="30" y="91"/>
                  <a:pt x="30" y="91"/>
                  <a:pt x="30" y="91"/>
                </a:cubicBezTo>
                <a:cubicBezTo>
                  <a:pt x="29" y="91"/>
                  <a:pt x="29" y="91"/>
                  <a:pt x="29" y="91"/>
                </a:cubicBezTo>
                <a:cubicBezTo>
                  <a:pt x="29" y="91"/>
                  <a:pt x="29" y="91"/>
                  <a:pt x="29" y="91"/>
                </a:cubicBezTo>
                <a:cubicBezTo>
                  <a:pt x="28" y="91"/>
                  <a:pt x="28" y="91"/>
                  <a:pt x="28" y="91"/>
                </a:cubicBezTo>
                <a:cubicBezTo>
                  <a:pt x="28" y="91"/>
                  <a:pt x="28" y="91"/>
                  <a:pt x="28" y="91"/>
                </a:cubicBezTo>
                <a:cubicBezTo>
                  <a:pt x="28" y="91"/>
                  <a:pt x="28" y="90"/>
                  <a:pt x="27" y="90"/>
                </a:cubicBezTo>
                <a:cubicBezTo>
                  <a:pt x="27" y="90"/>
                  <a:pt x="27" y="91"/>
                  <a:pt x="27" y="91"/>
                </a:cubicBezTo>
                <a:cubicBezTo>
                  <a:pt x="27" y="91"/>
                  <a:pt x="27" y="91"/>
                  <a:pt x="27" y="91"/>
                </a:cubicBezTo>
                <a:cubicBezTo>
                  <a:pt x="28" y="92"/>
                  <a:pt x="28" y="92"/>
                  <a:pt x="28" y="92"/>
                </a:cubicBezTo>
                <a:cubicBezTo>
                  <a:pt x="28" y="92"/>
                  <a:pt x="28" y="92"/>
                  <a:pt x="28" y="92"/>
                </a:cubicBezTo>
                <a:cubicBezTo>
                  <a:pt x="29" y="92"/>
                  <a:pt x="29" y="92"/>
                  <a:pt x="29" y="92"/>
                </a:cubicBezTo>
                <a:cubicBezTo>
                  <a:pt x="30" y="93"/>
                  <a:pt x="30" y="93"/>
                  <a:pt x="30" y="93"/>
                </a:cubicBezTo>
                <a:cubicBezTo>
                  <a:pt x="31" y="93"/>
                  <a:pt x="31" y="93"/>
                  <a:pt x="31" y="93"/>
                </a:cubicBezTo>
                <a:cubicBezTo>
                  <a:pt x="31" y="94"/>
                  <a:pt x="31" y="94"/>
                  <a:pt x="31" y="94"/>
                </a:cubicBezTo>
                <a:cubicBezTo>
                  <a:pt x="32" y="94"/>
                  <a:pt x="32" y="94"/>
                  <a:pt x="32" y="94"/>
                </a:cubicBezTo>
                <a:cubicBezTo>
                  <a:pt x="33" y="94"/>
                  <a:pt x="33" y="94"/>
                  <a:pt x="33" y="94"/>
                </a:cubicBezTo>
                <a:cubicBezTo>
                  <a:pt x="33" y="94"/>
                  <a:pt x="33" y="94"/>
                  <a:pt x="33" y="94"/>
                </a:cubicBezTo>
                <a:cubicBezTo>
                  <a:pt x="34" y="94"/>
                  <a:pt x="34" y="94"/>
                  <a:pt x="34" y="94"/>
                </a:cubicBezTo>
                <a:cubicBezTo>
                  <a:pt x="35" y="94"/>
                  <a:pt x="35" y="94"/>
                  <a:pt x="35" y="94"/>
                </a:cubicBezTo>
                <a:cubicBezTo>
                  <a:pt x="35" y="95"/>
                  <a:pt x="35" y="95"/>
                  <a:pt x="35" y="95"/>
                </a:cubicBezTo>
                <a:cubicBezTo>
                  <a:pt x="35" y="95"/>
                  <a:pt x="35" y="95"/>
                  <a:pt x="35" y="95"/>
                </a:cubicBezTo>
                <a:cubicBezTo>
                  <a:pt x="35" y="95"/>
                  <a:pt x="35" y="95"/>
                  <a:pt x="35" y="95"/>
                </a:cubicBezTo>
                <a:cubicBezTo>
                  <a:pt x="35" y="95"/>
                  <a:pt x="35" y="95"/>
                  <a:pt x="35" y="95"/>
                </a:cubicBezTo>
                <a:cubicBezTo>
                  <a:pt x="35" y="96"/>
                  <a:pt x="35" y="96"/>
                  <a:pt x="35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7"/>
                  <a:pt x="34" y="97"/>
                  <a:pt x="34" y="97"/>
                </a:cubicBezTo>
                <a:cubicBezTo>
                  <a:pt x="33" y="97"/>
                  <a:pt x="33" y="97"/>
                  <a:pt x="33" y="97"/>
                </a:cubicBezTo>
                <a:cubicBezTo>
                  <a:pt x="33" y="98"/>
                  <a:pt x="33" y="98"/>
                  <a:pt x="33" y="98"/>
                </a:cubicBezTo>
                <a:cubicBezTo>
                  <a:pt x="34" y="97"/>
                  <a:pt x="34" y="97"/>
                  <a:pt x="34" y="97"/>
                </a:cubicBezTo>
                <a:cubicBezTo>
                  <a:pt x="35" y="97"/>
                  <a:pt x="35" y="97"/>
                  <a:pt x="35" y="97"/>
                </a:cubicBezTo>
                <a:cubicBezTo>
                  <a:pt x="35" y="97"/>
                  <a:pt x="35" y="97"/>
                  <a:pt x="35" y="97"/>
                </a:cubicBezTo>
                <a:cubicBezTo>
                  <a:pt x="35" y="96"/>
                  <a:pt x="35" y="96"/>
                  <a:pt x="35" y="96"/>
                </a:cubicBezTo>
                <a:cubicBezTo>
                  <a:pt x="36" y="95"/>
                  <a:pt x="36" y="95"/>
                  <a:pt x="36" y="95"/>
                </a:cubicBezTo>
                <a:cubicBezTo>
                  <a:pt x="36" y="95"/>
                  <a:pt x="36" y="95"/>
                  <a:pt x="36" y="95"/>
                </a:cubicBezTo>
                <a:cubicBezTo>
                  <a:pt x="36" y="95"/>
                  <a:pt x="36" y="94"/>
                  <a:pt x="36" y="94"/>
                </a:cubicBezTo>
                <a:cubicBezTo>
                  <a:pt x="36" y="95"/>
                  <a:pt x="38" y="95"/>
                  <a:pt x="38" y="95"/>
                </a:cubicBezTo>
                <a:cubicBezTo>
                  <a:pt x="38" y="95"/>
                  <a:pt x="38" y="95"/>
                  <a:pt x="38" y="95"/>
                </a:cubicBezTo>
                <a:cubicBezTo>
                  <a:pt x="39" y="94"/>
                  <a:pt x="39" y="94"/>
                  <a:pt x="39" y="94"/>
                </a:cubicBezTo>
                <a:cubicBezTo>
                  <a:pt x="39" y="94"/>
                  <a:pt x="39" y="94"/>
                  <a:pt x="39" y="94"/>
                </a:cubicBezTo>
                <a:cubicBezTo>
                  <a:pt x="39" y="94"/>
                  <a:pt x="39" y="94"/>
                  <a:pt x="39" y="94"/>
                </a:cubicBezTo>
                <a:cubicBezTo>
                  <a:pt x="40" y="94"/>
                  <a:pt x="40" y="94"/>
                  <a:pt x="40" y="94"/>
                </a:cubicBezTo>
                <a:cubicBezTo>
                  <a:pt x="41" y="95"/>
                  <a:pt x="41" y="95"/>
                  <a:pt x="41" y="95"/>
                </a:cubicBezTo>
                <a:cubicBezTo>
                  <a:pt x="42" y="95"/>
                  <a:pt x="42" y="95"/>
                  <a:pt x="42" y="95"/>
                </a:cubicBezTo>
                <a:cubicBezTo>
                  <a:pt x="43" y="95"/>
                  <a:pt x="43" y="95"/>
                  <a:pt x="43" y="95"/>
                </a:cubicBezTo>
                <a:cubicBezTo>
                  <a:pt x="44" y="95"/>
                  <a:pt x="44" y="95"/>
                  <a:pt x="44" y="95"/>
                </a:cubicBezTo>
                <a:cubicBezTo>
                  <a:pt x="45" y="95"/>
                  <a:pt x="45" y="95"/>
                  <a:pt x="45" y="95"/>
                </a:cubicBezTo>
                <a:cubicBezTo>
                  <a:pt x="46" y="95"/>
                  <a:pt x="46" y="95"/>
                  <a:pt x="46" y="95"/>
                </a:cubicBezTo>
                <a:cubicBezTo>
                  <a:pt x="47" y="95"/>
                  <a:pt x="47" y="95"/>
                  <a:pt x="47" y="95"/>
                </a:cubicBezTo>
                <a:cubicBezTo>
                  <a:pt x="47" y="95"/>
                  <a:pt x="47" y="95"/>
                  <a:pt x="47" y="95"/>
                </a:cubicBezTo>
                <a:cubicBezTo>
                  <a:pt x="48" y="96"/>
                  <a:pt x="48" y="96"/>
                  <a:pt x="48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50" y="96"/>
                  <a:pt x="50" y="96"/>
                  <a:pt x="50" y="96"/>
                </a:cubicBezTo>
                <a:cubicBezTo>
                  <a:pt x="51" y="97"/>
                  <a:pt x="51" y="97"/>
                  <a:pt x="51" y="97"/>
                </a:cubicBezTo>
                <a:cubicBezTo>
                  <a:pt x="52" y="97"/>
                  <a:pt x="52" y="97"/>
                  <a:pt x="52" y="97"/>
                </a:cubicBezTo>
                <a:cubicBezTo>
                  <a:pt x="53" y="98"/>
                  <a:pt x="53" y="98"/>
                  <a:pt x="53" y="98"/>
                </a:cubicBezTo>
                <a:cubicBezTo>
                  <a:pt x="54" y="98"/>
                  <a:pt x="54" y="98"/>
                  <a:pt x="54" y="98"/>
                </a:cubicBezTo>
                <a:cubicBezTo>
                  <a:pt x="55" y="98"/>
                  <a:pt x="55" y="98"/>
                  <a:pt x="55" y="98"/>
                </a:cubicBezTo>
                <a:cubicBezTo>
                  <a:pt x="55" y="99"/>
                  <a:pt x="55" y="99"/>
                  <a:pt x="55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56" y="99"/>
                  <a:pt x="56" y="99"/>
                  <a:pt x="56" y="99"/>
                </a:cubicBezTo>
                <a:cubicBezTo>
                  <a:pt x="57" y="99"/>
                  <a:pt x="58" y="100"/>
                  <a:pt x="58" y="100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9" y="101"/>
                  <a:pt x="59" y="101"/>
                  <a:pt x="59" y="101"/>
                </a:cubicBezTo>
                <a:cubicBezTo>
                  <a:pt x="60" y="101"/>
                  <a:pt x="60" y="101"/>
                  <a:pt x="60" y="101"/>
                </a:cubicBezTo>
                <a:cubicBezTo>
                  <a:pt x="61" y="102"/>
                  <a:pt x="61" y="102"/>
                  <a:pt x="61" y="102"/>
                </a:cubicBezTo>
                <a:cubicBezTo>
                  <a:pt x="61" y="102"/>
                  <a:pt x="61" y="102"/>
                  <a:pt x="61" y="102"/>
                </a:cubicBezTo>
                <a:cubicBezTo>
                  <a:pt x="62" y="103"/>
                  <a:pt x="62" y="103"/>
                  <a:pt x="62" y="103"/>
                </a:cubicBezTo>
                <a:cubicBezTo>
                  <a:pt x="63" y="103"/>
                  <a:pt x="63" y="103"/>
                  <a:pt x="63" y="103"/>
                </a:cubicBezTo>
                <a:cubicBezTo>
                  <a:pt x="63" y="104"/>
                  <a:pt x="63" y="104"/>
                  <a:pt x="63" y="104"/>
                </a:cubicBezTo>
                <a:cubicBezTo>
                  <a:pt x="64" y="104"/>
                  <a:pt x="64" y="104"/>
                  <a:pt x="64" y="104"/>
                </a:cubicBezTo>
                <a:cubicBezTo>
                  <a:pt x="64" y="104"/>
                  <a:pt x="64" y="104"/>
                  <a:pt x="64" y="104"/>
                </a:cubicBezTo>
                <a:cubicBezTo>
                  <a:pt x="64" y="104"/>
                  <a:pt x="65" y="104"/>
                  <a:pt x="65" y="104"/>
                </a:cubicBezTo>
                <a:cubicBezTo>
                  <a:pt x="65" y="104"/>
                  <a:pt x="65" y="104"/>
                  <a:pt x="65" y="104"/>
                </a:cubicBezTo>
                <a:cubicBezTo>
                  <a:pt x="66" y="105"/>
                  <a:pt x="66" y="105"/>
                  <a:pt x="66" y="105"/>
                </a:cubicBezTo>
                <a:cubicBezTo>
                  <a:pt x="67" y="105"/>
                  <a:pt x="67" y="105"/>
                  <a:pt x="67" y="105"/>
                </a:cubicBezTo>
                <a:cubicBezTo>
                  <a:pt x="68" y="106"/>
                  <a:pt x="68" y="106"/>
                  <a:pt x="68" y="106"/>
                </a:cubicBezTo>
                <a:cubicBezTo>
                  <a:pt x="68" y="106"/>
                  <a:pt x="68" y="106"/>
                  <a:pt x="68" y="106"/>
                </a:cubicBezTo>
                <a:cubicBezTo>
                  <a:pt x="68" y="106"/>
                  <a:pt x="69" y="106"/>
                  <a:pt x="69" y="106"/>
                </a:cubicBezTo>
                <a:cubicBezTo>
                  <a:pt x="70" y="107"/>
                  <a:pt x="70" y="107"/>
                  <a:pt x="70" y="107"/>
                </a:cubicBezTo>
                <a:cubicBezTo>
                  <a:pt x="70" y="107"/>
                  <a:pt x="70" y="107"/>
                  <a:pt x="70" y="107"/>
                </a:cubicBezTo>
                <a:cubicBezTo>
                  <a:pt x="71" y="107"/>
                  <a:pt x="71" y="107"/>
                  <a:pt x="71" y="107"/>
                </a:cubicBezTo>
                <a:cubicBezTo>
                  <a:pt x="71" y="107"/>
                  <a:pt x="71" y="107"/>
                  <a:pt x="71" y="107"/>
                </a:cubicBezTo>
                <a:cubicBezTo>
                  <a:pt x="72" y="106"/>
                  <a:pt x="72" y="106"/>
                  <a:pt x="72" y="106"/>
                </a:cubicBezTo>
                <a:cubicBezTo>
                  <a:pt x="72" y="107"/>
                  <a:pt x="72" y="107"/>
                  <a:pt x="72" y="107"/>
                </a:cubicBezTo>
                <a:cubicBezTo>
                  <a:pt x="73" y="107"/>
                  <a:pt x="73" y="107"/>
                  <a:pt x="73" y="107"/>
                </a:cubicBezTo>
                <a:cubicBezTo>
                  <a:pt x="73" y="107"/>
                  <a:pt x="73" y="107"/>
                  <a:pt x="73" y="107"/>
                </a:cubicBezTo>
                <a:cubicBezTo>
                  <a:pt x="74" y="108"/>
                  <a:pt x="74" y="108"/>
                  <a:pt x="74" y="108"/>
                </a:cubicBezTo>
                <a:cubicBezTo>
                  <a:pt x="74" y="109"/>
                  <a:pt x="74" y="109"/>
                  <a:pt x="74" y="109"/>
                </a:cubicBezTo>
                <a:cubicBezTo>
                  <a:pt x="75" y="109"/>
                  <a:pt x="75" y="109"/>
                  <a:pt x="75" y="109"/>
                </a:cubicBezTo>
                <a:cubicBezTo>
                  <a:pt x="75" y="109"/>
                  <a:pt x="75" y="109"/>
                  <a:pt x="75" y="109"/>
                </a:cubicBezTo>
                <a:cubicBezTo>
                  <a:pt x="76" y="110"/>
                  <a:pt x="76" y="110"/>
                  <a:pt x="76" y="110"/>
                </a:cubicBezTo>
                <a:cubicBezTo>
                  <a:pt x="77" y="110"/>
                  <a:pt x="77" y="110"/>
                  <a:pt x="77" y="110"/>
                </a:cubicBezTo>
                <a:cubicBezTo>
                  <a:pt x="78" y="110"/>
                  <a:pt x="78" y="110"/>
                  <a:pt x="78" y="110"/>
                </a:cubicBezTo>
                <a:cubicBezTo>
                  <a:pt x="79" y="111"/>
                  <a:pt x="79" y="111"/>
                  <a:pt x="79" y="111"/>
                </a:cubicBezTo>
                <a:cubicBezTo>
                  <a:pt x="79" y="111"/>
                  <a:pt x="79" y="111"/>
                  <a:pt x="79" y="111"/>
                </a:cubicBezTo>
                <a:cubicBezTo>
                  <a:pt x="79" y="112"/>
                  <a:pt x="79" y="112"/>
                  <a:pt x="79" y="112"/>
                </a:cubicBezTo>
                <a:cubicBezTo>
                  <a:pt x="79" y="113"/>
                  <a:pt x="79" y="113"/>
                  <a:pt x="79" y="113"/>
                </a:cubicBezTo>
                <a:cubicBezTo>
                  <a:pt x="79" y="114"/>
                  <a:pt x="79" y="114"/>
                  <a:pt x="79" y="114"/>
                </a:cubicBezTo>
                <a:cubicBezTo>
                  <a:pt x="80" y="115"/>
                  <a:pt x="80" y="115"/>
                  <a:pt x="80" y="115"/>
                </a:cubicBezTo>
                <a:cubicBezTo>
                  <a:pt x="81" y="115"/>
                  <a:pt x="81" y="115"/>
                  <a:pt x="81" y="115"/>
                </a:cubicBezTo>
                <a:cubicBezTo>
                  <a:pt x="81" y="116"/>
                  <a:pt x="81" y="116"/>
                  <a:pt x="81" y="116"/>
                </a:cubicBezTo>
                <a:cubicBezTo>
                  <a:pt x="81" y="118"/>
                  <a:pt x="81" y="118"/>
                  <a:pt x="81" y="118"/>
                </a:cubicBezTo>
                <a:cubicBezTo>
                  <a:pt x="80" y="118"/>
                  <a:pt x="80" y="118"/>
                  <a:pt x="80" y="118"/>
                </a:cubicBezTo>
                <a:cubicBezTo>
                  <a:pt x="80" y="119"/>
                  <a:pt x="80" y="119"/>
                  <a:pt x="80" y="119"/>
                </a:cubicBezTo>
                <a:cubicBezTo>
                  <a:pt x="80" y="119"/>
                  <a:pt x="80" y="119"/>
                  <a:pt x="80" y="119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0" y="120"/>
                  <a:pt x="79" y="120"/>
                  <a:pt x="79" y="120"/>
                </a:cubicBezTo>
                <a:cubicBezTo>
                  <a:pt x="79" y="120"/>
                  <a:pt x="78" y="121"/>
                  <a:pt x="78" y="121"/>
                </a:cubicBezTo>
                <a:cubicBezTo>
                  <a:pt x="77" y="121"/>
                  <a:pt x="77" y="121"/>
                  <a:pt x="77" y="121"/>
                </a:cubicBezTo>
                <a:cubicBezTo>
                  <a:pt x="77" y="122"/>
                  <a:pt x="77" y="122"/>
                  <a:pt x="77" y="122"/>
                </a:cubicBezTo>
                <a:cubicBezTo>
                  <a:pt x="76" y="123"/>
                  <a:pt x="76" y="123"/>
                  <a:pt x="76" y="123"/>
                </a:cubicBezTo>
                <a:cubicBezTo>
                  <a:pt x="75" y="124"/>
                  <a:pt x="75" y="124"/>
                  <a:pt x="75" y="124"/>
                </a:cubicBezTo>
                <a:cubicBezTo>
                  <a:pt x="74" y="125"/>
                  <a:pt x="74" y="125"/>
                  <a:pt x="74" y="125"/>
                </a:cubicBezTo>
                <a:cubicBezTo>
                  <a:pt x="72" y="125"/>
                  <a:pt x="72" y="125"/>
                  <a:pt x="72" y="125"/>
                </a:cubicBezTo>
                <a:cubicBezTo>
                  <a:pt x="71" y="125"/>
                  <a:pt x="71" y="125"/>
                  <a:pt x="71" y="125"/>
                </a:cubicBezTo>
                <a:cubicBezTo>
                  <a:pt x="70" y="126"/>
                  <a:pt x="70" y="126"/>
                  <a:pt x="70" y="126"/>
                </a:cubicBezTo>
                <a:cubicBezTo>
                  <a:pt x="69" y="126"/>
                  <a:pt x="69" y="126"/>
                  <a:pt x="69" y="126"/>
                </a:cubicBezTo>
                <a:cubicBezTo>
                  <a:pt x="68" y="126"/>
                  <a:pt x="68" y="126"/>
                  <a:pt x="68" y="126"/>
                </a:cubicBezTo>
                <a:cubicBezTo>
                  <a:pt x="67" y="126"/>
                  <a:pt x="67" y="126"/>
                  <a:pt x="67" y="126"/>
                </a:cubicBezTo>
                <a:cubicBezTo>
                  <a:pt x="66" y="127"/>
                  <a:pt x="66" y="127"/>
                  <a:pt x="66" y="127"/>
                </a:cubicBezTo>
                <a:cubicBezTo>
                  <a:pt x="65" y="127"/>
                  <a:pt x="65" y="127"/>
                  <a:pt x="65" y="127"/>
                </a:cubicBezTo>
                <a:cubicBezTo>
                  <a:pt x="64" y="127"/>
                  <a:pt x="64" y="127"/>
                  <a:pt x="64" y="127"/>
                </a:cubicBezTo>
                <a:cubicBezTo>
                  <a:pt x="63" y="127"/>
                  <a:pt x="63" y="127"/>
                  <a:pt x="63" y="127"/>
                </a:cubicBezTo>
                <a:cubicBezTo>
                  <a:pt x="61" y="126"/>
                  <a:pt x="61" y="126"/>
                  <a:pt x="61" y="126"/>
                </a:cubicBezTo>
                <a:cubicBezTo>
                  <a:pt x="61" y="126"/>
                  <a:pt x="61" y="126"/>
                  <a:pt x="61" y="126"/>
                </a:cubicBezTo>
                <a:cubicBezTo>
                  <a:pt x="59" y="126"/>
                  <a:pt x="59" y="126"/>
                  <a:pt x="59" y="126"/>
                </a:cubicBezTo>
                <a:cubicBezTo>
                  <a:pt x="58" y="125"/>
                  <a:pt x="58" y="125"/>
                  <a:pt x="58" y="125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56" y="125"/>
                  <a:pt x="56" y="125"/>
                  <a:pt x="56" y="125"/>
                </a:cubicBezTo>
                <a:cubicBezTo>
                  <a:pt x="54" y="125"/>
                  <a:pt x="54" y="125"/>
                  <a:pt x="54" y="12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52" y="124"/>
                  <a:pt x="52" y="124"/>
                  <a:pt x="52" y="124"/>
                </a:cubicBezTo>
                <a:cubicBezTo>
                  <a:pt x="51" y="124"/>
                  <a:pt x="51" y="124"/>
                  <a:pt x="51" y="124"/>
                </a:cubicBezTo>
                <a:cubicBezTo>
                  <a:pt x="50" y="124"/>
                  <a:pt x="50" y="124"/>
                  <a:pt x="50" y="124"/>
                </a:cubicBezTo>
                <a:cubicBezTo>
                  <a:pt x="49" y="124"/>
                  <a:pt x="49" y="124"/>
                  <a:pt x="49" y="124"/>
                </a:cubicBezTo>
                <a:cubicBezTo>
                  <a:pt x="49" y="124"/>
                  <a:pt x="48" y="124"/>
                  <a:pt x="48" y="124"/>
                </a:cubicBezTo>
                <a:cubicBezTo>
                  <a:pt x="47" y="123"/>
                  <a:pt x="47" y="123"/>
                  <a:pt x="47" y="123"/>
                </a:cubicBezTo>
                <a:cubicBezTo>
                  <a:pt x="46" y="123"/>
                  <a:pt x="46" y="123"/>
                  <a:pt x="46" y="123"/>
                </a:cubicBezTo>
                <a:cubicBezTo>
                  <a:pt x="44" y="122"/>
                  <a:pt x="44" y="122"/>
                  <a:pt x="44" y="122"/>
                </a:cubicBezTo>
                <a:cubicBezTo>
                  <a:pt x="44" y="122"/>
                  <a:pt x="44" y="122"/>
                  <a:pt x="44" y="122"/>
                </a:cubicBezTo>
                <a:cubicBezTo>
                  <a:pt x="43" y="122"/>
                  <a:pt x="43" y="122"/>
                  <a:pt x="43" y="122"/>
                </a:cubicBezTo>
                <a:cubicBezTo>
                  <a:pt x="43" y="122"/>
                  <a:pt x="43" y="122"/>
                  <a:pt x="43" y="122"/>
                </a:cubicBezTo>
                <a:cubicBezTo>
                  <a:pt x="43" y="122"/>
                  <a:pt x="42" y="122"/>
                  <a:pt x="42" y="122"/>
                </a:cubicBezTo>
                <a:cubicBezTo>
                  <a:pt x="41" y="122"/>
                  <a:pt x="42" y="122"/>
                  <a:pt x="41" y="121"/>
                </a:cubicBezTo>
                <a:cubicBezTo>
                  <a:pt x="41" y="121"/>
                  <a:pt x="40" y="121"/>
                  <a:pt x="40" y="121"/>
                </a:cubicBezTo>
                <a:cubicBezTo>
                  <a:pt x="38" y="121"/>
                  <a:pt x="38" y="121"/>
                  <a:pt x="38" y="121"/>
                </a:cubicBezTo>
                <a:cubicBezTo>
                  <a:pt x="38" y="121"/>
                  <a:pt x="38" y="121"/>
                  <a:pt x="38" y="121"/>
                </a:cubicBezTo>
                <a:cubicBezTo>
                  <a:pt x="37" y="120"/>
                  <a:pt x="37" y="120"/>
                  <a:pt x="37" y="120"/>
                </a:cubicBezTo>
                <a:cubicBezTo>
                  <a:pt x="37" y="120"/>
                  <a:pt x="37" y="120"/>
                  <a:pt x="37" y="120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5" y="120"/>
                  <a:pt x="35" y="120"/>
                  <a:pt x="35" y="120"/>
                </a:cubicBezTo>
                <a:cubicBezTo>
                  <a:pt x="34" y="120"/>
                  <a:pt x="34" y="120"/>
                  <a:pt x="34" y="120"/>
                </a:cubicBezTo>
                <a:cubicBezTo>
                  <a:pt x="34" y="119"/>
                  <a:pt x="34" y="119"/>
                  <a:pt x="34" y="119"/>
                </a:cubicBezTo>
                <a:cubicBezTo>
                  <a:pt x="32" y="118"/>
                  <a:pt x="32" y="118"/>
                  <a:pt x="32" y="118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31" y="116"/>
                  <a:pt x="31" y="116"/>
                  <a:pt x="31" y="116"/>
                </a:cubicBezTo>
                <a:cubicBezTo>
                  <a:pt x="30" y="116"/>
                  <a:pt x="30" y="116"/>
                  <a:pt x="30" y="116"/>
                </a:cubicBezTo>
                <a:cubicBezTo>
                  <a:pt x="29" y="116"/>
                  <a:pt x="29" y="116"/>
                  <a:pt x="29" y="116"/>
                </a:cubicBezTo>
                <a:cubicBezTo>
                  <a:pt x="28" y="116"/>
                  <a:pt x="28" y="116"/>
                  <a:pt x="28" y="116"/>
                </a:cubicBezTo>
                <a:cubicBezTo>
                  <a:pt x="28" y="117"/>
                  <a:pt x="28" y="117"/>
                  <a:pt x="28" y="117"/>
                </a:cubicBezTo>
                <a:cubicBezTo>
                  <a:pt x="28" y="117"/>
                  <a:pt x="28" y="117"/>
                  <a:pt x="28" y="117"/>
                </a:cubicBezTo>
                <a:cubicBezTo>
                  <a:pt x="29" y="117"/>
                  <a:pt x="29" y="117"/>
                  <a:pt x="29" y="117"/>
                </a:cubicBezTo>
                <a:cubicBezTo>
                  <a:pt x="30" y="118"/>
                  <a:pt x="30" y="118"/>
                  <a:pt x="30" y="118"/>
                </a:cubicBezTo>
                <a:cubicBezTo>
                  <a:pt x="30" y="118"/>
                  <a:pt x="30" y="118"/>
                  <a:pt x="30" y="118"/>
                </a:cubicBezTo>
                <a:cubicBezTo>
                  <a:pt x="30" y="119"/>
                  <a:pt x="30" y="119"/>
                  <a:pt x="30" y="119"/>
                </a:cubicBezTo>
                <a:cubicBezTo>
                  <a:pt x="31" y="120"/>
                  <a:pt x="31" y="120"/>
                  <a:pt x="31" y="120"/>
                </a:cubicBezTo>
                <a:cubicBezTo>
                  <a:pt x="32" y="120"/>
                  <a:pt x="32" y="120"/>
                  <a:pt x="32" y="120"/>
                </a:cubicBezTo>
                <a:cubicBezTo>
                  <a:pt x="32" y="120"/>
                  <a:pt x="32" y="120"/>
                  <a:pt x="32" y="120"/>
                </a:cubicBezTo>
                <a:cubicBezTo>
                  <a:pt x="33" y="121"/>
                  <a:pt x="33" y="121"/>
                  <a:pt x="33" y="121"/>
                </a:cubicBezTo>
                <a:cubicBezTo>
                  <a:pt x="33" y="122"/>
                  <a:pt x="33" y="122"/>
                  <a:pt x="33" y="122"/>
                </a:cubicBezTo>
                <a:cubicBezTo>
                  <a:pt x="34" y="122"/>
                  <a:pt x="34" y="122"/>
                  <a:pt x="34" y="122"/>
                </a:cubicBezTo>
                <a:cubicBezTo>
                  <a:pt x="35" y="123"/>
                  <a:pt x="35" y="123"/>
                  <a:pt x="35" y="123"/>
                </a:cubicBezTo>
                <a:cubicBezTo>
                  <a:pt x="35" y="123"/>
                  <a:pt x="35" y="123"/>
                  <a:pt x="35" y="123"/>
                </a:cubicBezTo>
                <a:cubicBezTo>
                  <a:pt x="36" y="124"/>
                  <a:pt x="36" y="124"/>
                  <a:pt x="36" y="124"/>
                </a:cubicBezTo>
                <a:cubicBezTo>
                  <a:pt x="37" y="125"/>
                  <a:pt x="37" y="125"/>
                  <a:pt x="37" y="125"/>
                </a:cubicBezTo>
                <a:cubicBezTo>
                  <a:pt x="39" y="125"/>
                  <a:pt x="39" y="125"/>
                  <a:pt x="39" y="125"/>
                </a:cubicBezTo>
                <a:cubicBezTo>
                  <a:pt x="40" y="125"/>
                  <a:pt x="40" y="125"/>
                  <a:pt x="40" y="125"/>
                </a:cubicBezTo>
                <a:cubicBezTo>
                  <a:pt x="41" y="126"/>
                  <a:pt x="41" y="126"/>
                  <a:pt x="41" y="126"/>
                </a:cubicBezTo>
                <a:cubicBezTo>
                  <a:pt x="42" y="127"/>
                  <a:pt x="42" y="127"/>
                  <a:pt x="42" y="127"/>
                </a:cubicBezTo>
                <a:cubicBezTo>
                  <a:pt x="42" y="128"/>
                  <a:pt x="42" y="128"/>
                  <a:pt x="42" y="128"/>
                </a:cubicBezTo>
                <a:cubicBezTo>
                  <a:pt x="42" y="128"/>
                  <a:pt x="42" y="128"/>
                  <a:pt x="42" y="128"/>
                </a:cubicBezTo>
                <a:cubicBezTo>
                  <a:pt x="43" y="129"/>
                  <a:pt x="43" y="129"/>
                  <a:pt x="43" y="129"/>
                </a:cubicBezTo>
                <a:cubicBezTo>
                  <a:pt x="43" y="130"/>
                  <a:pt x="43" y="130"/>
                  <a:pt x="43" y="130"/>
                </a:cubicBezTo>
                <a:cubicBezTo>
                  <a:pt x="43" y="130"/>
                  <a:pt x="43" y="130"/>
                  <a:pt x="43" y="130"/>
                </a:cubicBezTo>
                <a:cubicBezTo>
                  <a:pt x="43" y="131"/>
                  <a:pt x="43" y="131"/>
                  <a:pt x="43" y="131"/>
                </a:cubicBezTo>
                <a:cubicBezTo>
                  <a:pt x="43" y="131"/>
                  <a:pt x="43" y="131"/>
                  <a:pt x="43" y="131"/>
                </a:cubicBezTo>
                <a:cubicBezTo>
                  <a:pt x="42" y="132"/>
                  <a:pt x="42" y="132"/>
                  <a:pt x="42" y="132"/>
                </a:cubicBezTo>
                <a:cubicBezTo>
                  <a:pt x="41" y="133"/>
                  <a:pt x="41" y="133"/>
                  <a:pt x="41" y="133"/>
                </a:cubicBezTo>
                <a:cubicBezTo>
                  <a:pt x="41" y="133"/>
                  <a:pt x="41" y="133"/>
                  <a:pt x="41" y="133"/>
                </a:cubicBezTo>
                <a:cubicBezTo>
                  <a:pt x="42" y="134"/>
                  <a:pt x="42" y="134"/>
                  <a:pt x="42" y="134"/>
                </a:cubicBezTo>
                <a:cubicBezTo>
                  <a:pt x="42" y="135"/>
                  <a:pt x="42" y="135"/>
                  <a:pt x="42" y="135"/>
                </a:cubicBezTo>
                <a:cubicBezTo>
                  <a:pt x="42" y="135"/>
                  <a:pt x="42" y="135"/>
                  <a:pt x="42" y="135"/>
                </a:cubicBezTo>
                <a:cubicBezTo>
                  <a:pt x="42" y="136"/>
                  <a:pt x="42" y="136"/>
                  <a:pt x="42" y="136"/>
                </a:cubicBezTo>
                <a:cubicBezTo>
                  <a:pt x="43" y="137"/>
                  <a:pt x="43" y="137"/>
                  <a:pt x="43" y="137"/>
                </a:cubicBezTo>
                <a:cubicBezTo>
                  <a:pt x="43" y="137"/>
                  <a:pt x="43" y="137"/>
                  <a:pt x="43" y="137"/>
                </a:cubicBezTo>
                <a:cubicBezTo>
                  <a:pt x="43" y="138"/>
                  <a:pt x="43" y="138"/>
                  <a:pt x="43" y="138"/>
                </a:cubicBezTo>
                <a:cubicBezTo>
                  <a:pt x="43" y="138"/>
                  <a:pt x="43" y="138"/>
                  <a:pt x="43" y="138"/>
                </a:cubicBezTo>
                <a:cubicBezTo>
                  <a:pt x="44" y="139"/>
                  <a:pt x="44" y="139"/>
                  <a:pt x="44" y="139"/>
                </a:cubicBezTo>
                <a:cubicBezTo>
                  <a:pt x="44" y="139"/>
                  <a:pt x="44" y="139"/>
                  <a:pt x="44" y="139"/>
                </a:cubicBezTo>
                <a:cubicBezTo>
                  <a:pt x="44" y="140"/>
                  <a:pt x="44" y="140"/>
                  <a:pt x="44" y="140"/>
                </a:cubicBezTo>
                <a:cubicBezTo>
                  <a:pt x="44" y="141"/>
                  <a:pt x="44" y="141"/>
                  <a:pt x="44" y="141"/>
                </a:cubicBezTo>
                <a:cubicBezTo>
                  <a:pt x="44" y="141"/>
                  <a:pt x="43" y="141"/>
                  <a:pt x="44" y="141"/>
                </a:cubicBezTo>
                <a:cubicBezTo>
                  <a:pt x="44" y="142"/>
                  <a:pt x="44" y="142"/>
                  <a:pt x="44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46" y="143"/>
                  <a:pt x="46" y="143"/>
                  <a:pt x="46" y="143"/>
                </a:cubicBezTo>
                <a:cubicBezTo>
                  <a:pt x="47" y="143"/>
                  <a:pt x="47" y="143"/>
                  <a:pt x="47" y="143"/>
                </a:cubicBezTo>
                <a:cubicBezTo>
                  <a:pt x="48" y="143"/>
                  <a:pt x="48" y="143"/>
                  <a:pt x="48" y="143"/>
                </a:cubicBezTo>
                <a:cubicBezTo>
                  <a:pt x="49" y="143"/>
                  <a:pt x="49" y="143"/>
                  <a:pt x="49" y="143"/>
                </a:cubicBezTo>
                <a:cubicBezTo>
                  <a:pt x="49" y="144"/>
                  <a:pt x="49" y="144"/>
                  <a:pt x="49" y="144"/>
                </a:cubicBezTo>
                <a:cubicBezTo>
                  <a:pt x="50" y="144"/>
                  <a:pt x="50" y="144"/>
                  <a:pt x="50" y="144"/>
                </a:cubicBezTo>
                <a:cubicBezTo>
                  <a:pt x="51" y="145"/>
                  <a:pt x="51" y="145"/>
                  <a:pt x="51" y="145"/>
                </a:cubicBezTo>
                <a:cubicBezTo>
                  <a:pt x="52" y="145"/>
                  <a:pt x="52" y="145"/>
                  <a:pt x="52" y="145"/>
                </a:cubicBezTo>
                <a:cubicBezTo>
                  <a:pt x="52" y="145"/>
                  <a:pt x="52" y="146"/>
                  <a:pt x="52" y="146"/>
                </a:cubicBezTo>
                <a:cubicBezTo>
                  <a:pt x="52" y="146"/>
                  <a:pt x="53" y="146"/>
                  <a:pt x="53" y="146"/>
                </a:cubicBezTo>
                <a:cubicBezTo>
                  <a:pt x="54" y="146"/>
                  <a:pt x="54" y="146"/>
                  <a:pt x="54" y="146"/>
                </a:cubicBezTo>
                <a:cubicBezTo>
                  <a:pt x="54" y="146"/>
                  <a:pt x="54" y="146"/>
                  <a:pt x="54" y="146"/>
                </a:cubicBezTo>
                <a:cubicBezTo>
                  <a:pt x="55" y="147"/>
                  <a:pt x="55" y="147"/>
                  <a:pt x="55" y="147"/>
                </a:cubicBezTo>
                <a:cubicBezTo>
                  <a:pt x="56" y="147"/>
                  <a:pt x="56" y="147"/>
                  <a:pt x="56" y="147"/>
                </a:cubicBezTo>
                <a:cubicBezTo>
                  <a:pt x="57" y="148"/>
                  <a:pt x="57" y="148"/>
                  <a:pt x="57" y="148"/>
                </a:cubicBezTo>
                <a:cubicBezTo>
                  <a:pt x="58" y="148"/>
                  <a:pt x="58" y="148"/>
                  <a:pt x="58" y="148"/>
                </a:cubicBezTo>
                <a:cubicBezTo>
                  <a:pt x="59" y="147"/>
                  <a:pt x="59" y="147"/>
                  <a:pt x="59" y="147"/>
                </a:cubicBezTo>
                <a:cubicBezTo>
                  <a:pt x="60" y="147"/>
                  <a:pt x="60" y="147"/>
                  <a:pt x="60" y="147"/>
                </a:cubicBezTo>
                <a:cubicBezTo>
                  <a:pt x="61" y="147"/>
                  <a:pt x="61" y="147"/>
                  <a:pt x="61" y="147"/>
                </a:cubicBezTo>
                <a:cubicBezTo>
                  <a:pt x="62" y="146"/>
                  <a:pt x="62" y="146"/>
                  <a:pt x="62" y="146"/>
                </a:cubicBezTo>
                <a:cubicBezTo>
                  <a:pt x="62" y="145"/>
                  <a:pt x="62" y="145"/>
                  <a:pt x="62" y="145"/>
                </a:cubicBezTo>
                <a:cubicBezTo>
                  <a:pt x="61" y="145"/>
                  <a:pt x="61" y="145"/>
                  <a:pt x="61" y="145"/>
                </a:cubicBezTo>
                <a:cubicBezTo>
                  <a:pt x="61" y="144"/>
                  <a:pt x="61" y="144"/>
                  <a:pt x="61" y="144"/>
                </a:cubicBezTo>
                <a:cubicBezTo>
                  <a:pt x="61" y="143"/>
                  <a:pt x="61" y="143"/>
                  <a:pt x="61" y="143"/>
                </a:cubicBezTo>
                <a:cubicBezTo>
                  <a:pt x="61" y="143"/>
                  <a:pt x="61" y="143"/>
                  <a:pt x="61" y="143"/>
                </a:cubicBezTo>
                <a:cubicBezTo>
                  <a:pt x="60" y="143"/>
                  <a:pt x="59" y="143"/>
                  <a:pt x="59" y="143"/>
                </a:cubicBezTo>
                <a:cubicBezTo>
                  <a:pt x="59" y="143"/>
                  <a:pt x="59" y="143"/>
                  <a:pt x="59" y="143"/>
                </a:cubicBezTo>
                <a:cubicBezTo>
                  <a:pt x="58" y="143"/>
                  <a:pt x="58" y="143"/>
                  <a:pt x="58" y="143"/>
                </a:cubicBezTo>
                <a:cubicBezTo>
                  <a:pt x="58" y="143"/>
                  <a:pt x="58" y="143"/>
                  <a:pt x="57" y="143"/>
                </a:cubicBezTo>
                <a:cubicBezTo>
                  <a:pt x="57" y="143"/>
                  <a:pt x="57" y="142"/>
                  <a:pt x="57" y="142"/>
                </a:cubicBezTo>
                <a:cubicBezTo>
                  <a:pt x="56" y="142"/>
                  <a:pt x="56" y="142"/>
                  <a:pt x="56" y="142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55" y="141"/>
                  <a:pt x="55" y="141"/>
                  <a:pt x="55" y="141"/>
                </a:cubicBezTo>
                <a:cubicBezTo>
                  <a:pt x="54" y="140"/>
                  <a:pt x="54" y="140"/>
                  <a:pt x="54" y="140"/>
                </a:cubicBezTo>
                <a:cubicBezTo>
                  <a:pt x="54" y="139"/>
                  <a:pt x="54" y="139"/>
                  <a:pt x="54" y="139"/>
                </a:cubicBezTo>
                <a:cubicBezTo>
                  <a:pt x="53" y="138"/>
                  <a:pt x="53" y="138"/>
                  <a:pt x="53" y="138"/>
                </a:cubicBezTo>
                <a:cubicBezTo>
                  <a:pt x="54" y="138"/>
                  <a:pt x="54" y="138"/>
                  <a:pt x="54" y="138"/>
                </a:cubicBezTo>
                <a:cubicBezTo>
                  <a:pt x="54" y="138"/>
                  <a:pt x="54" y="137"/>
                  <a:pt x="54" y="137"/>
                </a:cubicBezTo>
                <a:cubicBezTo>
                  <a:pt x="54" y="137"/>
                  <a:pt x="55" y="137"/>
                  <a:pt x="55" y="137"/>
                </a:cubicBezTo>
                <a:cubicBezTo>
                  <a:pt x="55" y="136"/>
                  <a:pt x="55" y="136"/>
                  <a:pt x="55" y="136"/>
                </a:cubicBezTo>
                <a:cubicBezTo>
                  <a:pt x="56" y="135"/>
                  <a:pt x="56" y="135"/>
                  <a:pt x="56" y="135"/>
                </a:cubicBezTo>
                <a:cubicBezTo>
                  <a:pt x="57" y="135"/>
                  <a:pt x="57" y="135"/>
                  <a:pt x="57" y="135"/>
                </a:cubicBezTo>
                <a:cubicBezTo>
                  <a:pt x="59" y="135"/>
                  <a:pt x="59" y="135"/>
                  <a:pt x="59" y="135"/>
                </a:cubicBezTo>
                <a:cubicBezTo>
                  <a:pt x="59" y="136"/>
                  <a:pt x="59" y="136"/>
                  <a:pt x="59" y="136"/>
                </a:cubicBezTo>
                <a:cubicBezTo>
                  <a:pt x="60" y="137"/>
                  <a:pt x="60" y="137"/>
                  <a:pt x="60" y="137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2" y="139"/>
                  <a:pt x="62" y="139"/>
                  <a:pt x="62" y="139"/>
                </a:cubicBezTo>
                <a:cubicBezTo>
                  <a:pt x="63" y="139"/>
                  <a:pt x="63" y="139"/>
                  <a:pt x="63" y="139"/>
                </a:cubicBezTo>
                <a:cubicBezTo>
                  <a:pt x="63" y="139"/>
                  <a:pt x="63" y="139"/>
                  <a:pt x="63" y="139"/>
                </a:cubicBezTo>
                <a:cubicBezTo>
                  <a:pt x="65" y="139"/>
                  <a:pt x="65" y="139"/>
                  <a:pt x="65" y="139"/>
                </a:cubicBezTo>
                <a:cubicBezTo>
                  <a:pt x="65" y="139"/>
                  <a:pt x="65" y="139"/>
                  <a:pt x="65" y="139"/>
                </a:cubicBezTo>
                <a:cubicBezTo>
                  <a:pt x="65" y="139"/>
                  <a:pt x="66" y="139"/>
                  <a:pt x="66" y="139"/>
                </a:cubicBezTo>
                <a:cubicBezTo>
                  <a:pt x="66" y="139"/>
                  <a:pt x="68" y="140"/>
                  <a:pt x="68" y="140"/>
                </a:cubicBezTo>
                <a:cubicBezTo>
                  <a:pt x="69" y="140"/>
                  <a:pt x="69" y="140"/>
                  <a:pt x="69" y="140"/>
                </a:cubicBezTo>
                <a:cubicBezTo>
                  <a:pt x="70" y="140"/>
                  <a:pt x="70" y="140"/>
                  <a:pt x="70" y="140"/>
                </a:cubicBezTo>
                <a:cubicBezTo>
                  <a:pt x="70" y="141"/>
                  <a:pt x="70" y="141"/>
                  <a:pt x="70" y="141"/>
                </a:cubicBezTo>
                <a:cubicBezTo>
                  <a:pt x="71" y="141"/>
                  <a:pt x="71" y="141"/>
                  <a:pt x="71" y="141"/>
                </a:cubicBezTo>
                <a:cubicBezTo>
                  <a:pt x="72" y="140"/>
                  <a:pt x="72" y="140"/>
                  <a:pt x="72" y="140"/>
                </a:cubicBezTo>
                <a:cubicBezTo>
                  <a:pt x="73" y="140"/>
                  <a:pt x="73" y="140"/>
                  <a:pt x="73" y="140"/>
                </a:cubicBezTo>
                <a:cubicBezTo>
                  <a:pt x="74" y="141"/>
                  <a:pt x="74" y="141"/>
                  <a:pt x="74" y="141"/>
                </a:cubicBezTo>
                <a:cubicBezTo>
                  <a:pt x="74" y="141"/>
                  <a:pt x="74" y="141"/>
                  <a:pt x="74" y="141"/>
                </a:cubicBezTo>
                <a:cubicBezTo>
                  <a:pt x="75" y="141"/>
                  <a:pt x="75" y="141"/>
                  <a:pt x="75" y="141"/>
                </a:cubicBezTo>
                <a:cubicBezTo>
                  <a:pt x="76" y="141"/>
                  <a:pt x="76" y="141"/>
                  <a:pt x="76" y="141"/>
                </a:cubicBezTo>
                <a:cubicBezTo>
                  <a:pt x="76" y="140"/>
                  <a:pt x="76" y="140"/>
                  <a:pt x="76" y="140"/>
                </a:cubicBezTo>
                <a:cubicBezTo>
                  <a:pt x="76" y="139"/>
                  <a:pt x="76" y="139"/>
                  <a:pt x="76" y="139"/>
                </a:cubicBezTo>
                <a:cubicBezTo>
                  <a:pt x="76" y="139"/>
                  <a:pt x="76" y="139"/>
                  <a:pt x="76" y="139"/>
                </a:cubicBezTo>
                <a:cubicBezTo>
                  <a:pt x="75" y="138"/>
                  <a:pt x="75" y="138"/>
                  <a:pt x="75" y="138"/>
                </a:cubicBezTo>
                <a:cubicBezTo>
                  <a:pt x="74" y="136"/>
                  <a:pt x="74" y="136"/>
                  <a:pt x="74" y="136"/>
                </a:cubicBezTo>
                <a:cubicBezTo>
                  <a:pt x="74" y="136"/>
                  <a:pt x="74" y="136"/>
                  <a:pt x="74" y="136"/>
                </a:cubicBezTo>
                <a:cubicBezTo>
                  <a:pt x="73" y="136"/>
                  <a:pt x="73" y="135"/>
                  <a:pt x="73" y="135"/>
                </a:cubicBezTo>
                <a:cubicBezTo>
                  <a:pt x="72" y="134"/>
                  <a:pt x="72" y="134"/>
                  <a:pt x="72" y="134"/>
                </a:cubicBezTo>
                <a:cubicBezTo>
                  <a:pt x="72" y="134"/>
                  <a:pt x="72" y="134"/>
                  <a:pt x="72" y="134"/>
                </a:cubicBezTo>
                <a:cubicBezTo>
                  <a:pt x="72" y="133"/>
                  <a:pt x="72" y="133"/>
                  <a:pt x="72" y="133"/>
                </a:cubicBezTo>
                <a:cubicBezTo>
                  <a:pt x="72" y="133"/>
                  <a:pt x="71" y="133"/>
                  <a:pt x="72" y="132"/>
                </a:cubicBezTo>
                <a:cubicBezTo>
                  <a:pt x="72" y="132"/>
                  <a:pt x="72" y="131"/>
                  <a:pt x="72" y="131"/>
                </a:cubicBezTo>
                <a:cubicBezTo>
                  <a:pt x="73" y="131"/>
                  <a:pt x="73" y="131"/>
                  <a:pt x="73" y="131"/>
                </a:cubicBezTo>
                <a:cubicBezTo>
                  <a:pt x="74" y="131"/>
                  <a:pt x="74" y="131"/>
                  <a:pt x="74" y="131"/>
                </a:cubicBezTo>
                <a:cubicBezTo>
                  <a:pt x="74" y="130"/>
                  <a:pt x="74" y="130"/>
                  <a:pt x="74" y="130"/>
                </a:cubicBezTo>
                <a:cubicBezTo>
                  <a:pt x="75" y="130"/>
                  <a:pt x="75" y="130"/>
                  <a:pt x="75" y="130"/>
                </a:cubicBezTo>
                <a:cubicBezTo>
                  <a:pt x="76" y="129"/>
                  <a:pt x="76" y="129"/>
                  <a:pt x="76" y="129"/>
                </a:cubicBezTo>
                <a:cubicBezTo>
                  <a:pt x="77" y="128"/>
                  <a:pt x="77" y="128"/>
                  <a:pt x="77" y="128"/>
                </a:cubicBezTo>
                <a:cubicBezTo>
                  <a:pt x="78" y="127"/>
                  <a:pt x="78" y="127"/>
                  <a:pt x="78" y="127"/>
                </a:cubicBezTo>
                <a:cubicBezTo>
                  <a:pt x="78" y="127"/>
                  <a:pt x="78" y="127"/>
                  <a:pt x="78" y="127"/>
                </a:cubicBezTo>
                <a:cubicBezTo>
                  <a:pt x="78" y="127"/>
                  <a:pt x="78" y="127"/>
                  <a:pt x="78" y="127"/>
                </a:cubicBezTo>
                <a:cubicBezTo>
                  <a:pt x="79" y="127"/>
                  <a:pt x="79" y="127"/>
                  <a:pt x="79" y="127"/>
                </a:cubicBezTo>
                <a:cubicBezTo>
                  <a:pt x="81" y="127"/>
                  <a:pt x="81" y="127"/>
                  <a:pt x="81" y="127"/>
                </a:cubicBezTo>
                <a:cubicBezTo>
                  <a:pt x="82" y="126"/>
                  <a:pt x="82" y="126"/>
                  <a:pt x="82" y="126"/>
                </a:cubicBezTo>
                <a:cubicBezTo>
                  <a:pt x="83" y="125"/>
                  <a:pt x="83" y="125"/>
                  <a:pt x="83" y="125"/>
                </a:cubicBezTo>
                <a:cubicBezTo>
                  <a:pt x="84" y="124"/>
                  <a:pt x="84" y="124"/>
                  <a:pt x="84" y="124"/>
                </a:cubicBezTo>
                <a:cubicBezTo>
                  <a:pt x="85" y="123"/>
                  <a:pt x="85" y="123"/>
                  <a:pt x="85" y="123"/>
                </a:cubicBezTo>
                <a:cubicBezTo>
                  <a:pt x="85" y="123"/>
                  <a:pt x="85" y="123"/>
                  <a:pt x="85" y="123"/>
                </a:cubicBezTo>
                <a:cubicBezTo>
                  <a:pt x="86" y="122"/>
                  <a:pt x="86" y="122"/>
                  <a:pt x="86" y="122"/>
                </a:cubicBezTo>
                <a:cubicBezTo>
                  <a:pt x="87" y="122"/>
                  <a:pt x="87" y="122"/>
                  <a:pt x="87" y="122"/>
                </a:cubicBezTo>
                <a:cubicBezTo>
                  <a:pt x="88" y="123"/>
                  <a:pt x="88" y="123"/>
                  <a:pt x="88" y="123"/>
                </a:cubicBezTo>
                <a:cubicBezTo>
                  <a:pt x="89" y="123"/>
                  <a:pt x="89" y="123"/>
                  <a:pt x="89" y="123"/>
                </a:cubicBezTo>
                <a:cubicBezTo>
                  <a:pt x="90" y="123"/>
                  <a:pt x="90" y="123"/>
                  <a:pt x="90" y="123"/>
                </a:cubicBezTo>
                <a:cubicBezTo>
                  <a:pt x="91" y="123"/>
                  <a:pt x="91" y="123"/>
                  <a:pt x="91" y="123"/>
                </a:cubicBezTo>
                <a:cubicBezTo>
                  <a:pt x="92" y="123"/>
                  <a:pt x="92" y="123"/>
                  <a:pt x="92" y="123"/>
                </a:cubicBezTo>
                <a:cubicBezTo>
                  <a:pt x="93" y="123"/>
                  <a:pt x="93" y="123"/>
                  <a:pt x="93" y="123"/>
                </a:cubicBezTo>
                <a:cubicBezTo>
                  <a:pt x="93" y="124"/>
                  <a:pt x="93" y="124"/>
                  <a:pt x="93" y="124"/>
                </a:cubicBezTo>
                <a:cubicBezTo>
                  <a:pt x="94" y="125"/>
                  <a:pt x="94" y="125"/>
                  <a:pt x="94" y="125"/>
                </a:cubicBezTo>
                <a:cubicBezTo>
                  <a:pt x="94" y="125"/>
                  <a:pt x="94" y="125"/>
                  <a:pt x="94" y="125"/>
                </a:cubicBezTo>
                <a:cubicBezTo>
                  <a:pt x="93" y="126"/>
                  <a:pt x="93" y="126"/>
                  <a:pt x="93" y="126"/>
                </a:cubicBezTo>
                <a:cubicBezTo>
                  <a:pt x="95" y="126"/>
                  <a:pt x="95" y="126"/>
                  <a:pt x="95" y="126"/>
                </a:cubicBezTo>
                <a:cubicBezTo>
                  <a:pt x="95" y="126"/>
                  <a:pt x="96" y="126"/>
                  <a:pt x="96" y="126"/>
                </a:cubicBezTo>
                <a:cubicBezTo>
                  <a:pt x="96" y="126"/>
                  <a:pt x="97" y="127"/>
                  <a:pt x="97" y="127"/>
                </a:cubicBezTo>
                <a:cubicBezTo>
                  <a:pt x="97" y="127"/>
                  <a:pt x="97" y="127"/>
                  <a:pt x="97" y="127"/>
                </a:cubicBezTo>
                <a:cubicBezTo>
                  <a:pt x="97" y="128"/>
                  <a:pt x="97" y="128"/>
                  <a:pt x="97" y="128"/>
                </a:cubicBezTo>
                <a:cubicBezTo>
                  <a:pt x="97" y="126"/>
                  <a:pt x="97" y="126"/>
                  <a:pt x="97" y="126"/>
                </a:cubicBezTo>
                <a:cubicBezTo>
                  <a:pt x="97" y="125"/>
                  <a:pt x="97" y="125"/>
                  <a:pt x="97" y="125"/>
                </a:cubicBezTo>
                <a:cubicBezTo>
                  <a:pt x="97" y="124"/>
                  <a:pt x="97" y="124"/>
                  <a:pt x="97" y="124"/>
                </a:cubicBezTo>
                <a:cubicBezTo>
                  <a:pt x="97" y="123"/>
                  <a:pt x="97" y="123"/>
                  <a:pt x="97" y="123"/>
                </a:cubicBezTo>
                <a:cubicBezTo>
                  <a:pt x="98" y="122"/>
                  <a:pt x="98" y="122"/>
                  <a:pt x="98" y="122"/>
                </a:cubicBezTo>
                <a:cubicBezTo>
                  <a:pt x="98" y="122"/>
                  <a:pt x="98" y="122"/>
                  <a:pt x="98" y="122"/>
                </a:cubicBezTo>
                <a:cubicBezTo>
                  <a:pt x="98" y="121"/>
                  <a:pt x="98" y="121"/>
                  <a:pt x="98" y="121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9" y="118"/>
                  <a:pt x="99" y="118"/>
                  <a:pt x="99" y="118"/>
                </a:cubicBezTo>
                <a:cubicBezTo>
                  <a:pt x="98" y="117"/>
                  <a:pt x="98" y="117"/>
                  <a:pt x="98" y="117"/>
                </a:cubicBezTo>
                <a:cubicBezTo>
                  <a:pt x="98" y="116"/>
                  <a:pt x="98" y="116"/>
                  <a:pt x="98" y="116"/>
                </a:cubicBezTo>
                <a:cubicBezTo>
                  <a:pt x="96" y="116"/>
                  <a:pt x="96" y="116"/>
                  <a:pt x="96" y="116"/>
                </a:cubicBezTo>
                <a:cubicBezTo>
                  <a:pt x="95" y="116"/>
                  <a:pt x="95" y="116"/>
                  <a:pt x="95" y="116"/>
                </a:cubicBezTo>
                <a:cubicBezTo>
                  <a:pt x="95" y="115"/>
                  <a:pt x="95" y="115"/>
                  <a:pt x="95" y="115"/>
                </a:cubicBezTo>
                <a:cubicBezTo>
                  <a:pt x="95" y="115"/>
                  <a:pt x="95" y="114"/>
                  <a:pt x="95" y="114"/>
                </a:cubicBezTo>
                <a:cubicBezTo>
                  <a:pt x="95" y="114"/>
                  <a:pt x="96" y="113"/>
                  <a:pt x="96" y="113"/>
                </a:cubicBezTo>
                <a:cubicBezTo>
                  <a:pt x="96" y="111"/>
                  <a:pt x="96" y="111"/>
                  <a:pt x="96" y="111"/>
                </a:cubicBezTo>
                <a:cubicBezTo>
                  <a:pt x="96" y="111"/>
                  <a:pt x="97" y="111"/>
                  <a:pt x="97" y="111"/>
                </a:cubicBezTo>
                <a:cubicBezTo>
                  <a:pt x="97" y="110"/>
                  <a:pt x="97" y="110"/>
                  <a:pt x="97" y="110"/>
                </a:cubicBezTo>
                <a:cubicBezTo>
                  <a:pt x="98" y="109"/>
                  <a:pt x="98" y="109"/>
                  <a:pt x="98" y="109"/>
                </a:cubicBezTo>
                <a:cubicBezTo>
                  <a:pt x="98" y="107"/>
                  <a:pt x="98" y="107"/>
                  <a:pt x="98" y="107"/>
                </a:cubicBezTo>
                <a:cubicBezTo>
                  <a:pt x="98" y="105"/>
                  <a:pt x="98" y="105"/>
                  <a:pt x="98" y="105"/>
                </a:cubicBezTo>
                <a:cubicBezTo>
                  <a:pt x="97" y="104"/>
                  <a:pt x="97" y="104"/>
                  <a:pt x="97" y="104"/>
                </a:cubicBezTo>
                <a:cubicBezTo>
                  <a:pt x="96" y="103"/>
                  <a:pt x="96" y="103"/>
                  <a:pt x="96" y="103"/>
                </a:cubicBezTo>
                <a:cubicBezTo>
                  <a:pt x="96" y="103"/>
                  <a:pt x="95" y="103"/>
                  <a:pt x="95" y="103"/>
                </a:cubicBezTo>
                <a:cubicBezTo>
                  <a:pt x="95" y="103"/>
                  <a:pt x="94" y="102"/>
                  <a:pt x="94" y="102"/>
                </a:cubicBezTo>
                <a:cubicBezTo>
                  <a:pt x="93" y="102"/>
                  <a:pt x="93" y="102"/>
                  <a:pt x="93" y="102"/>
                </a:cubicBezTo>
                <a:cubicBezTo>
                  <a:pt x="93" y="101"/>
                  <a:pt x="93" y="101"/>
                  <a:pt x="93" y="101"/>
                </a:cubicBezTo>
                <a:cubicBezTo>
                  <a:pt x="94" y="101"/>
                  <a:pt x="94" y="101"/>
                  <a:pt x="94" y="101"/>
                </a:cubicBezTo>
                <a:cubicBezTo>
                  <a:pt x="95" y="101"/>
                  <a:pt x="95" y="101"/>
                  <a:pt x="95" y="101"/>
                </a:cubicBezTo>
                <a:cubicBezTo>
                  <a:pt x="96" y="102"/>
                  <a:pt x="96" y="102"/>
                  <a:pt x="96" y="102"/>
                </a:cubicBezTo>
                <a:cubicBezTo>
                  <a:pt x="96" y="102"/>
                  <a:pt x="96" y="102"/>
                  <a:pt x="96" y="102"/>
                </a:cubicBezTo>
                <a:cubicBezTo>
                  <a:pt x="97" y="102"/>
                  <a:pt x="97" y="102"/>
                  <a:pt x="97" y="102"/>
                </a:cubicBezTo>
                <a:cubicBezTo>
                  <a:pt x="98" y="102"/>
                  <a:pt x="98" y="102"/>
                  <a:pt x="98" y="102"/>
                </a:cubicBezTo>
                <a:cubicBezTo>
                  <a:pt x="99" y="102"/>
                  <a:pt x="99" y="102"/>
                  <a:pt x="99" y="102"/>
                </a:cubicBezTo>
                <a:cubicBezTo>
                  <a:pt x="100" y="102"/>
                  <a:pt x="100" y="102"/>
                  <a:pt x="100" y="102"/>
                </a:cubicBezTo>
                <a:cubicBezTo>
                  <a:pt x="101" y="102"/>
                  <a:pt x="101" y="102"/>
                  <a:pt x="101" y="102"/>
                </a:cubicBezTo>
                <a:cubicBezTo>
                  <a:pt x="103" y="102"/>
                  <a:pt x="103" y="102"/>
                  <a:pt x="103" y="102"/>
                </a:cubicBezTo>
                <a:cubicBezTo>
                  <a:pt x="103" y="102"/>
                  <a:pt x="103" y="102"/>
                  <a:pt x="103" y="102"/>
                </a:cubicBezTo>
                <a:cubicBezTo>
                  <a:pt x="105" y="102"/>
                  <a:pt x="105" y="102"/>
                  <a:pt x="105" y="102"/>
                </a:cubicBezTo>
                <a:cubicBezTo>
                  <a:pt x="106" y="103"/>
                  <a:pt x="106" y="103"/>
                  <a:pt x="106" y="103"/>
                </a:cubicBezTo>
                <a:cubicBezTo>
                  <a:pt x="107" y="103"/>
                  <a:pt x="107" y="103"/>
                  <a:pt x="107" y="103"/>
                </a:cubicBezTo>
                <a:cubicBezTo>
                  <a:pt x="108" y="103"/>
                  <a:pt x="108" y="103"/>
                  <a:pt x="108" y="103"/>
                </a:cubicBezTo>
                <a:cubicBezTo>
                  <a:pt x="108" y="104"/>
                  <a:pt x="108" y="104"/>
                  <a:pt x="108" y="104"/>
                </a:cubicBezTo>
                <a:cubicBezTo>
                  <a:pt x="108" y="104"/>
                  <a:pt x="108" y="104"/>
                  <a:pt x="108" y="104"/>
                </a:cubicBezTo>
                <a:cubicBezTo>
                  <a:pt x="109" y="105"/>
                  <a:pt x="109" y="105"/>
                  <a:pt x="109" y="105"/>
                </a:cubicBezTo>
                <a:cubicBezTo>
                  <a:pt x="109" y="105"/>
                  <a:pt x="109" y="105"/>
                  <a:pt x="109" y="105"/>
                </a:cubicBezTo>
                <a:cubicBezTo>
                  <a:pt x="110" y="105"/>
                  <a:pt x="110" y="105"/>
                  <a:pt x="110" y="105"/>
                </a:cubicBezTo>
                <a:cubicBezTo>
                  <a:pt x="111" y="106"/>
                  <a:pt x="111" y="106"/>
                  <a:pt x="111" y="106"/>
                </a:cubicBezTo>
                <a:cubicBezTo>
                  <a:pt x="111" y="107"/>
                  <a:pt x="111" y="107"/>
                  <a:pt x="111" y="107"/>
                </a:cubicBezTo>
                <a:cubicBezTo>
                  <a:pt x="112" y="108"/>
                  <a:pt x="112" y="108"/>
                  <a:pt x="112" y="108"/>
                </a:cubicBezTo>
                <a:cubicBezTo>
                  <a:pt x="112" y="108"/>
                  <a:pt x="112" y="108"/>
                  <a:pt x="112" y="108"/>
                </a:cubicBezTo>
                <a:cubicBezTo>
                  <a:pt x="112" y="109"/>
                  <a:pt x="112" y="109"/>
                  <a:pt x="112" y="109"/>
                </a:cubicBezTo>
                <a:cubicBezTo>
                  <a:pt x="112" y="109"/>
                  <a:pt x="112" y="110"/>
                  <a:pt x="111" y="110"/>
                </a:cubicBezTo>
                <a:cubicBezTo>
                  <a:pt x="111" y="110"/>
                  <a:pt x="111" y="110"/>
                  <a:pt x="111" y="110"/>
                </a:cubicBezTo>
                <a:cubicBezTo>
                  <a:pt x="110" y="110"/>
                  <a:pt x="110" y="110"/>
                  <a:pt x="110" y="110"/>
                </a:cubicBezTo>
                <a:cubicBezTo>
                  <a:pt x="109" y="110"/>
                  <a:pt x="109" y="110"/>
                  <a:pt x="109" y="110"/>
                </a:cubicBezTo>
                <a:cubicBezTo>
                  <a:pt x="108" y="110"/>
                  <a:pt x="108" y="110"/>
                  <a:pt x="108" y="110"/>
                </a:cubicBezTo>
                <a:cubicBezTo>
                  <a:pt x="107" y="110"/>
                  <a:pt x="107" y="110"/>
                  <a:pt x="107" y="110"/>
                </a:cubicBezTo>
                <a:cubicBezTo>
                  <a:pt x="107" y="110"/>
                  <a:pt x="107" y="110"/>
                  <a:pt x="107" y="110"/>
                </a:cubicBezTo>
                <a:cubicBezTo>
                  <a:pt x="106" y="110"/>
                  <a:pt x="106" y="110"/>
                  <a:pt x="106" y="110"/>
                </a:cubicBezTo>
                <a:cubicBezTo>
                  <a:pt x="105" y="110"/>
                  <a:pt x="105" y="110"/>
                  <a:pt x="105" y="110"/>
                </a:cubicBezTo>
                <a:cubicBezTo>
                  <a:pt x="104" y="110"/>
                  <a:pt x="104" y="110"/>
                  <a:pt x="104" y="110"/>
                </a:cubicBezTo>
                <a:cubicBezTo>
                  <a:pt x="104" y="111"/>
                  <a:pt x="104" y="111"/>
                  <a:pt x="104" y="111"/>
                </a:cubicBezTo>
                <a:cubicBezTo>
                  <a:pt x="104" y="112"/>
                  <a:pt x="104" y="112"/>
                  <a:pt x="104" y="112"/>
                </a:cubicBezTo>
                <a:cubicBezTo>
                  <a:pt x="103" y="112"/>
                  <a:pt x="103" y="112"/>
                  <a:pt x="103" y="112"/>
                </a:cubicBezTo>
                <a:cubicBezTo>
                  <a:pt x="103" y="112"/>
                  <a:pt x="103" y="112"/>
                  <a:pt x="103" y="112"/>
                </a:cubicBezTo>
                <a:cubicBezTo>
                  <a:pt x="102" y="113"/>
                  <a:pt x="102" y="113"/>
                  <a:pt x="102" y="113"/>
                </a:cubicBezTo>
                <a:cubicBezTo>
                  <a:pt x="102" y="113"/>
                  <a:pt x="102" y="113"/>
                  <a:pt x="102" y="114"/>
                </a:cubicBezTo>
                <a:cubicBezTo>
                  <a:pt x="102" y="114"/>
                  <a:pt x="102" y="114"/>
                  <a:pt x="102" y="114"/>
                </a:cubicBezTo>
                <a:cubicBezTo>
                  <a:pt x="103" y="115"/>
                  <a:pt x="103" y="115"/>
                  <a:pt x="103" y="115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5" y="116"/>
                  <a:pt x="105" y="116"/>
                  <a:pt x="105" y="116"/>
                </a:cubicBezTo>
                <a:cubicBezTo>
                  <a:pt x="106" y="116"/>
                  <a:pt x="106" y="116"/>
                  <a:pt x="106" y="116"/>
                </a:cubicBezTo>
                <a:cubicBezTo>
                  <a:pt x="106" y="117"/>
                  <a:pt x="106" y="117"/>
                  <a:pt x="106" y="117"/>
                </a:cubicBezTo>
                <a:cubicBezTo>
                  <a:pt x="106" y="118"/>
                  <a:pt x="106" y="118"/>
                  <a:pt x="106" y="118"/>
                </a:cubicBezTo>
                <a:cubicBezTo>
                  <a:pt x="106" y="118"/>
                  <a:pt x="106" y="118"/>
                  <a:pt x="106" y="118"/>
                </a:cubicBezTo>
                <a:cubicBezTo>
                  <a:pt x="107" y="119"/>
                  <a:pt x="107" y="119"/>
                  <a:pt x="107" y="119"/>
                </a:cubicBezTo>
                <a:cubicBezTo>
                  <a:pt x="109" y="119"/>
                  <a:pt x="109" y="119"/>
                  <a:pt x="109" y="119"/>
                </a:cubicBezTo>
                <a:cubicBezTo>
                  <a:pt x="110" y="119"/>
                  <a:pt x="110" y="119"/>
                  <a:pt x="110" y="119"/>
                </a:cubicBezTo>
                <a:cubicBezTo>
                  <a:pt x="110" y="119"/>
                  <a:pt x="110" y="119"/>
                  <a:pt x="110" y="119"/>
                </a:cubicBezTo>
                <a:cubicBezTo>
                  <a:pt x="112" y="120"/>
                  <a:pt x="112" y="120"/>
                  <a:pt x="112" y="120"/>
                </a:cubicBezTo>
                <a:cubicBezTo>
                  <a:pt x="112" y="119"/>
                  <a:pt x="112" y="119"/>
                  <a:pt x="112" y="119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14" y="119"/>
                  <a:pt x="114" y="119"/>
                  <a:pt x="114" y="119"/>
                </a:cubicBezTo>
                <a:cubicBezTo>
                  <a:pt x="114" y="119"/>
                  <a:pt x="115" y="119"/>
                  <a:pt x="115" y="119"/>
                </a:cubicBezTo>
                <a:cubicBezTo>
                  <a:pt x="115" y="119"/>
                  <a:pt x="116" y="119"/>
                  <a:pt x="116" y="119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7" y="118"/>
                  <a:pt x="118" y="118"/>
                  <a:pt x="118" y="118"/>
                </a:cubicBezTo>
                <a:cubicBezTo>
                  <a:pt x="118" y="117"/>
                  <a:pt x="118" y="117"/>
                  <a:pt x="118" y="117"/>
                </a:cubicBezTo>
                <a:cubicBezTo>
                  <a:pt x="119" y="116"/>
                  <a:pt x="119" y="116"/>
                  <a:pt x="119" y="116"/>
                </a:cubicBezTo>
                <a:cubicBezTo>
                  <a:pt x="119" y="115"/>
                  <a:pt x="119" y="115"/>
                  <a:pt x="119" y="115"/>
                </a:cubicBezTo>
                <a:cubicBezTo>
                  <a:pt x="119" y="114"/>
                  <a:pt x="119" y="114"/>
                  <a:pt x="119" y="114"/>
                </a:cubicBezTo>
                <a:cubicBezTo>
                  <a:pt x="119" y="113"/>
                  <a:pt x="119" y="113"/>
                  <a:pt x="119" y="113"/>
                </a:cubicBezTo>
                <a:cubicBezTo>
                  <a:pt x="119" y="112"/>
                  <a:pt x="119" y="112"/>
                  <a:pt x="119" y="112"/>
                </a:cubicBezTo>
                <a:cubicBezTo>
                  <a:pt x="120" y="111"/>
                  <a:pt x="120" y="111"/>
                  <a:pt x="120" y="111"/>
                </a:cubicBezTo>
                <a:cubicBezTo>
                  <a:pt x="121" y="111"/>
                  <a:pt x="121" y="111"/>
                  <a:pt x="121" y="111"/>
                </a:cubicBezTo>
                <a:cubicBezTo>
                  <a:pt x="123" y="111"/>
                  <a:pt x="123" y="111"/>
                  <a:pt x="123" y="111"/>
                </a:cubicBezTo>
                <a:cubicBezTo>
                  <a:pt x="125" y="111"/>
                  <a:pt x="125" y="111"/>
                  <a:pt x="125" y="111"/>
                </a:cubicBezTo>
                <a:cubicBezTo>
                  <a:pt x="125" y="111"/>
                  <a:pt x="125" y="111"/>
                  <a:pt x="125" y="111"/>
                </a:cubicBezTo>
                <a:cubicBezTo>
                  <a:pt x="125" y="111"/>
                  <a:pt x="124" y="111"/>
                  <a:pt x="124" y="110"/>
                </a:cubicBezTo>
                <a:cubicBezTo>
                  <a:pt x="124" y="110"/>
                  <a:pt x="124" y="109"/>
                  <a:pt x="125" y="109"/>
                </a:cubicBezTo>
                <a:cubicBezTo>
                  <a:pt x="125" y="109"/>
                  <a:pt x="126" y="109"/>
                  <a:pt x="126" y="109"/>
                </a:cubicBezTo>
                <a:cubicBezTo>
                  <a:pt x="128" y="109"/>
                  <a:pt x="128" y="109"/>
                  <a:pt x="128" y="109"/>
                </a:cubicBezTo>
                <a:cubicBezTo>
                  <a:pt x="128" y="108"/>
                  <a:pt x="128" y="108"/>
                  <a:pt x="128" y="108"/>
                </a:cubicBezTo>
                <a:cubicBezTo>
                  <a:pt x="130" y="108"/>
                  <a:pt x="130" y="108"/>
                  <a:pt x="130" y="108"/>
                </a:cubicBezTo>
                <a:cubicBezTo>
                  <a:pt x="131" y="107"/>
                  <a:pt x="131" y="107"/>
                  <a:pt x="131" y="107"/>
                </a:cubicBezTo>
                <a:cubicBezTo>
                  <a:pt x="132" y="106"/>
                  <a:pt x="132" y="106"/>
                  <a:pt x="132" y="106"/>
                </a:cubicBezTo>
                <a:cubicBezTo>
                  <a:pt x="133" y="106"/>
                  <a:pt x="133" y="106"/>
                  <a:pt x="133" y="106"/>
                </a:cubicBezTo>
                <a:cubicBezTo>
                  <a:pt x="134" y="105"/>
                  <a:pt x="134" y="105"/>
                  <a:pt x="134" y="105"/>
                </a:cubicBezTo>
                <a:cubicBezTo>
                  <a:pt x="135" y="105"/>
                  <a:pt x="135" y="105"/>
                  <a:pt x="135" y="105"/>
                </a:cubicBezTo>
                <a:cubicBezTo>
                  <a:pt x="136" y="104"/>
                  <a:pt x="136" y="104"/>
                  <a:pt x="136" y="104"/>
                </a:cubicBezTo>
                <a:cubicBezTo>
                  <a:pt x="137" y="104"/>
                  <a:pt x="137" y="104"/>
                  <a:pt x="137" y="104"/>
                </a:cubicBezTo>
                <a:cubicBezTo>
                  <a:pt x="138" y="103"/>
                  <a:pt x="138" y="103"/>
                  <a:pt x="138" y="103"/>
                </a:cubicBezTo>
                <a:cubicBezTo>
                  <a:pt x="139" y="103"/>
                  <a:pt x="139" y="103"/>
                  <a:pt x="139" y="103"/>
                </a:cubicBezTo>
                <a:cubicBezTo>
                  <a:pt x="140" y="103"/>
                  <a:pt x="140" y="103"/>
                  <a:pt x="140" y="103"/>
                </a:cubicBezTo>
                <a:cubicBezTo>
                  <a:pt x="141" y="103"/>
                  <a:pt x="141" y="103"/>
                  <a:pt x="141" y="103"/>
                </a:cubicBezTo>
                <a:cubicBezTo>
                  <a:pt x="142" y="103"/>
                  <a:pt x="142" y="103"/>
                  <a:pt x="142" y="103"/>
                </a:cubicBezTo>
                <a:cubicBezTo>
                  <a:pt x="144" y="102"/>
                  <a:pt x="144" y="102"/>
                  <a:pt x="144" y="102"/>
                </a:cubicBezTo>
                <a:cubicBezTo>
                  <a:pt x="144" y="102"/>
                  <a:pt x="144" y="102"/>
                  <a:pt x="144" y="102"/>
                </a:cubicBezTo>
                <a:cubicBezTo>
                  <a:pt x="144" y="103"/>
                  <a:pt x="144" y="103"/>
                  <a:pt x="144" y="103"/>
                </a:cubicBezTo>
                <a:cubicBezTo>
                  <a:pt x="144" y="104"/>
                  <a:pt x="144" y="104"/>
                  <a:pt x="144" y="104"/>
                </a:cubicBezTo>
                <a:cubicBezTo>
                  <a:pt x="144" y="104"/>
                  <a:pt x="144" y="104"/>
                  <a:pt x="144" y="104"/>
                </a:cubicBezTo>
                <a:cubicBezTo>
                  <a:pt x="145" y="104"/>
                  <a:pt x="145" y="104"/>
                  <a:pt x="145" y="104"/>
                </a:cubicBezTo>
                <a:cubicBezTo>
                  <a:pt x="145" y="104"/>
                  <a:pt x="146" y="104"/>
                  <a:pt x="146" y="104"/>
                </a:cubicBezTo>
                <a:cubicBezTo>
                  <a:pt x="146" y="103"/>
                  <a:pt x="146" y="103"/>
                  <a:pt x="146" y="103"/>
                </a:cubicBezTo>
                <a:cubicBezTo>
                  <a:pt x="146" y="102"/>
                  <a:pt x="146" y="102"/>
                  <a:pt x="146" y="102"/>
                </a:cubicBezTo>
                <a:cubicBezTo>
                  <a:pt x="147" y="101"/>
                  <a:pt x="147" y="101"/>
                  <a:pt x="147" y="101"/>
                </a:cubicBezTo>
                <a:cubicBezTo>
                  <a:pt x="147" y="100"/>
                  <a:pt x="147" y="100"/>
                  <a:pt x="147" y="100"/>
                </a:cubicBezTo>
                <a:cubicBezTo>
                  <a:pt x="149" y="100"/>
                  <a:pt x="149" y="100"/>
                  <a:pt x="149" y="100"/>
                </a:cubicBezTo>
                <a:cubicBezTo>
                  <a:pt x="150" y="99"/>
                  <a:pt x="150" y="99"/>
                  <a:pt x="150" y="99"/>
                </a:cubicBezTo>
                <a:cubicBezTo>
                  <a:pt x="150" y="99"/>
                  <a:pt x="150" y="99"/>
                  <a:pt x="150" y="99"/>
                </a:cubicBezTo>
                <a:cubicBezTo>
                  <a:pt x="151" y="99"/>
                  <a:pt x="151" y="99"/>
                  <a:pt x="151" y="99"/>
                </a:cubicBezTo>
                <a:cubicBezTo>
                  <a:pt x="153" y="98"/>
                  <a:pt x="153" y="98"/>
                  <a:pt x="153" y="98"/>
                </a:cubicBezTo>
                <a:cubicBezTo>
                  <a:pt x="154" y="98"/>
                  <a:pt x="154" y="98"/>
                  <a:pt x="154" y="98"/>
                </a:cubicBezTo>
                <a:cubicBezTo>
                  <a:pt x="154" y="98"/>
                  <a:pt x="154" y="98"/>
                  <a:pt x="154" y="98"/>
                </a:cubicBezTo>
                <a:cubicBezTo>
                  <a:pt x="154" y="99"/>
                  <a:pt x="154" y="99"/>
                  <a:pt x="154" y="99"/>
                </a:cubicBezTo>
                <a:cubicBezTo>
                  <a:pt x="154" y="99"/>
                  <a:pt x="154" y="99"/>
                  <a:pt x="154" y="99"/>
                </a:cubicBezTo>
                <a:cubicBezTo>
                  <a:pt x="154" y="99"/>
                  <a:pt x="154" y="100"/>
                  <a:pt x="153" y="100"/>
                </a:cubicBezTo>
                <a:cubicBezTo>
                  <a:pt x="153" y="100"/>
                  <a:pt x="153" y="101"/>
                  <a:pt x="153" y="101"/>
                </a:cubicBezTo>
                <a:cubicBezTo>
                  <a:pt x="153" y="101"/>
                  <a:pt x="153" y="101"/>
                  <a:pt x="153" y="101"/>
                </a:cubicBezTo>
                <a:cubicBezTo>
                  <a:pt x="153" y="102"/>
                  <a:pt x="153" y="102"/>
                  <a:pt x="153" y="102"/>
                </a:cubicBezTo>
                <a:cubicBezTo>
                  <a:pt x="154" y="102"/>
                  <a:pt x="154" y="102"/>
                  <a:pt x="154" y="102"/>
                </a:cubicBezTo>
                <a:cubicBezTo>
                  <a:pt x="154" y="103"/>
                  <a:pt x="154" y="103"/>
                  <a:pt x="154" y="103"/>
                </a:cubicBezTo>
                <a:cubicBezTo>
                  <a:pt x="154" y="103"/>
                  <a:pt x="153" y="103"/>
                  <a:pt x="153" y="103"/>
                </a:cubicBezTo>
                <a:cubicBezTo>
                  <a:pt x="153" y="104"/>
                  <a:pt x="153" y="104"/>
                  <a:pt x="153" y="104"/>
                </a:cubicBezTo>
                <a:cubicBezTo>
                  <a:pt x="152" y="104"/>
                  <a:pt x="151" y="104"/>
                  <a:pt x="151" y="104"/>
                </a:cubicBezTo>
                <a:cubicBezTo>
                  <a:pt x="150" y="104"/>
                  <a:pt x="150" y="104"/>
                  <a:pt x="150" y="104"/>
                </a:cubicBezTo>
                <a:cubicBezTo>
                  <a:pt x="150" y="105"/>
                  <a:pt x="150" y="105"/>
                  <a:pt x="150" y="105"/>
                </a:cubicBezTo>
                <a:cubicBezTo>
                  <a:pt x="150" y="105"/>
                  <a:pt x="150" y="105"/>
                  <a:pt x="151" y="105"/>
                </a:cubicBezTo>
                <a:cubicBezTo>
                  <a:pt x="151" y="105"/>
                  <a:pt x="151" y="105"/>
                  <a:pt x="152" y="105"/>
                </a:cubicBezTo>
                <a:cubicBezTo>
                  <a:pt x="153" y="105"/>
                  <a:pt x="153" y="105"/>
                  <a:pt x="153" y="105"/>
                </a:cubicBezTo>
                <a:cubicBezTo>
                  <a:pt x="154" y="105"/>
                  <a:pt x="154" y="105"/>
                  <a:pt x="154" y="105"/>
                </a:cubicBezTo>
                <a:cubicBezTo>
                  <a:pt x="156" y="105"/>
                  <a:pt x="156" y="105"/>
                  <a:pt x="156" y="105"/>
                </a:cubicBezTo>
                <a:cubicBezTo>
                  <a:pt x="157" y="105"/>
                  <a:pt x="157" y="105"/>
                  <a:pt x="157" y="105"/>
                </a:cubicBezTo>
                <a:cubicBezTo>
                  <a:pt x="157" y="105"/>
                  <a:pt x="157" y="105"/>
                  <a:pt x="157" y="105"/>
                </a:cubicBezTo>
                <a:cubicBezTo>
                  <a:pt x="159" y="106"/>
                  <a:pt x="159" y="106"/>
                  <a:pt x="159" y="106"/>
                </a:cubicBezTo>
                <a:cubicBezTo>
                  <a:pt x="159" y="106"/>
                  <a:pt x="159" y="106"/>
                  <a:pt x="159" y="106"/>
                </a:cubicBezTo>
                <a:cubicBezTo>
                  <a:pt x="159" y="105"/>
                  <a:pt x="159" y="105"/>
                  <a:pt x="159" y="105"/>
                </a:cubicBezTo>
                <a:cubicBezTo>
                  <a:pt x="159" y="105"/>
                  <a:pt x="160" y="104"/>
                  <a:pt x="160" y="104"/>
                </a:cubicBezTo>
                <a:cubicBezTo>
                  <a:pt x="160" y="104"/>
                  <a:pt x="161" y="103"/>
                  <a:pt x="161" y="103"/>
                </a:cubicBezTo>
                <a:cubicBezTo>
                  <a:pt x="162" y="103"/>
                  <a:pt x="162" y="103"/>
                  <a:pt x="162" y="103"/>
                </a:cubicBezTo>
                <a:cubicBezTo>
                  <a:pt x="163" y="102"/>
                  <a:pt x="163" y="102"/>
                  <a:pt x="163" y="102"/>
                </a:cubicBezTo>
                <a:cubicBezTo>
                  <a:pt x="164" y="102"/>
                  <a:pt x="164" y="102"/>
                  <a:pt x="164" y="102"/>
                </a:cubicBezTo>
                <a:cubicBezTo>
                  <a:pt x="164" y="102"/>
                  <a:pt x="164" y="102"/>
                  <a:pt x="164" y="102"/>
                </a:cubicBezTo>
                <a:cubicBezTo>
                  <a:pt x="165" y="102"/>
                  <a:pt x="165" y="102"/>
                  <a:pt x="165" y="102"/>
                </a:cubicBezTo>
                <a:cubicBezTo>
                  <a:pt x="166" y="102"/>
                  <a:pt x="166" y="102"/>
                  <a:pt x="166" y="102"/>
                </a:cubicBezTo>
                <a:cubicBezTo>
                  <a:pt x="166" y="102"/>
                  <a:pt x="166" y="102"/>
                  <a:pt x="166" y="102"/>
                </a:cubicBezTo>
                <a:cubicBezTo>
                  <a:pt x="168" y="102"/>
                  <a:pt x="168" y="102"/>
                  <a:pt x="168" y="102"/>
                </a:cubicBezTo>
                <a:cubicBezTo>
                  <a:pt x="169" y="102"/>
                  <a:pt x="169" y="102"/>
                  <a:pt x="169" y="102"/>
                </a:cubicBezTo>
                <a:cubicBezTo>
                  <a:pt x="170" y="102"/>
                  <a:pt x="170" y="102"/>
                  <a:pt x="170" y="102"/>
                </a:cubicBezTo>
                <a:cubicBezTo>
                  <a:pt x="171" y="102"/>
                  <a:pt x="171" y="102"/>
                  <a:pt x="171" y="102"/>
                </a:cubicBezTo>
                <a:cubicBezTo>
                  <a:pt x="173" y="103"/>
                  <a:pt x="173" y="103"/>
                  <a:pt x="173" y="103"/>
                </a:cubicBezTo>
                <a:cubicBezTo>
                  <a:pt x="174" y="102"/>
                  <a:pt x="174" y="102"/>
                  <a:pt x="174" y="102"/>
                </a:cubicBezTo>
                <a:cubicBezTo>
                  <a:pt x="175" y="101"/>
                  <a:pt x="175" y="101"/>
                  <a:pt x="175" y="101"/>
                </a:cubicBezTo>
                <a:cubicBezTo>
                  <a:pt x="176" y="100"/>
                  <a:pt x="176" y="100"/>
                  <a:pt x="176" y="100"/>
                </a:cubicBezTo>
                <a:cubicBezTo>
                  <a:pt x="177" y="100"/>
                  <a:pt x="177" y="100"/>
                  <a:pt x="177" y="100"/>
                </a:cubicBezTo>
                <a:cubicBezTo>
                  <a:pt x="178" y="100"/>
                  <a:pt x="178" y="100"/>
                  <a:pt x="178" y="100"/>
                </a:cubicBezTo>
                <a:cubicBezTo>
                  <a:pt x="178" y="99"/>
                  <a:pt x="178" y="99"/>
                  <a:pt x="178" y="99"/>
                </a:cubicBezTo>
                <a:cubicBezTo>
                  <a:pt x="180" y="98"/>
                  <a:pt x="180" y="98"/>
                  <a:pt x="180" y="98"/>
                </a:cubicBezTo>
                <a:cubicBezTo>
                  <a:pt x="180" y="98"/>
                  <a:pt x="180" y="99"/>
                  <a:pt x="180" y="98"/>
                </a:cubicBezTo>
                <a:cubicBezTo>
                  <a:pt x="181" y="98"/>
                  <a:pt x="181" y="98"/>
                  <a:pt x="181" y="98"/>
                </a:cubicBezTo>
                <a:cubicBezTo>
                  <a:pt x="183" y="98"/>
                  <a:pt x="183" y="98"/>
                  <a:pt x="183" y="98"/>
                </a:cubicBezTo>
                <a:cubicBezTo>
                  <a:pt x="183" y="98"/>
                  <a:pt x="183" y="98"/>
                  <a:pt x="183" y="98"/>
                </a:cubicBezTo>
                <a:cubicBezTo>
                  <a:pt x="184" y="98"/>
                  <a:pt x="184" y="98"/>
                  <a:pt x="184" y="98"/>
                </a:cubicBezTo>
                <a:cubicBezTo>
                  <a:pt x="184" y="99"/>
                  <a:pt x="184" y="99"/>
                  <a:pt x="184" y="99"/>
                </a:cubicBezTo>
                <a:cubicBezTo>
                  <a:pt x="185" y="99"/>
                  <a:pt x="185" y="99"/>
                  <a:pt x="185" y="99"/>
                </a:cubicBezTo>
                <a:cubicBezTo>
                  <a:pt x="185" y="100"/>
                  <a:pt x="185" y="100"/>
                  <a:pt x="185" y="100"/>
                </a:cubicBezTo>
                <a:cubicBezTo>
                  <a:pt x="185" y="100"/>
                  <a:pt x="185" y="100"/>
                  <a:pt x="185" y="100"/>
                </a:cubicBezTo>
                <a:cubicBezTo>
                  <a:pt x="184" y="101"/>
                  <a:pt x="184" y="101"/>
                  <a:pt x="184" y="101"/>
                </a:cubicBezTo>
                <a:cubicBezTo>
                  <a:pt x="184" y="101"/>
                  <a:pt x="184" y="101"/>
                  <a:pt x="184" y="101"/>
                </a:cubicBezTo>
                <a:cubicBezTo>
                  <a:pt x="184" y="102"/>
                  <a:pt x="184" y="102"/>
                  <a:pt x="184" y="102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6" y="104"/>
                  <a:pt x="186" y="104"/>
                  <a:pt x="186" y="104"/>
                </a:cubicBezTo>
                <a:cubicBezTo>
                  <a:pt x="186" y="104"/>
                  <a:pt x="186" y="104"/>
                  <a:pt x="186" y="104"/>
                </a:cubicBezTo>
                <a:cubicBezTo>
                  <a:pt x="187" y="104"/>
                  <a:pt x="187" y="104"/>
                  <a:pt x="187" y="104"/>
                </a:cubicBezTo>
                <a:cubicBezTo>
                  <a:pt x="187" y="104"/>
                  <a:pt x="188" y="104"/>
                  <a:pt x="188" y="104"/>
                </a:cubicBezTo>
                <a:cubicBezTo>
                  <a:pt x="188" y="104"/>
                  <a:pt x="189" y="103"/>
                  <a:pt x="189" y="103"/>
                </a:cubicBezTo>
                <a:cubicBezTo>
                  <a:pt x="189" y="103"/>
                  <a:pt x="189" y="102"/>
                  <a:pt x="188" y="102"/>
                </a:cubicBezTo>
                <a:cubicBezTo>
                  <a:pt x="188" y="102"/>
                  <a:pt x="188" y="102"/>
                  <a:pt x="188" y="102"/>
                </a:cubicBezTo>
                <a:cubicBezTo>
                  <a:pt x="189" y="101"/>
                  <a:pt x="189" y="101"/>
                  <a:pt x="189" y="101"/>
                </a:cubicBezTo>
                <a:cubicBezTo>
                  <a:pt x="192" y="101"/>
                  <a:pt x="192" y="101"/>
                  <a:pt x="192" y="101"/>
                </a:cubicBezTo>
                <a:cubicBezTo>
                  <a:pt x="193" y="100"/>
                  <a:pt x="193" y="100"/>
                  <a:pt x="193" y="100"/>
                </a:cubicBezTo>
                <a:cubicBezTo>
                  <a:pt x="193" y="99"/>
                  <a:pt x="193" y="99"/>
                  <a:pt x="193" y="99"/>
                </a:cubicBezTo>
                <a:cubicBezTo>
                  <a:pt x="193" y="99"/>
                  <a:pt x="193" y="99"/>
                  <a:pt x="194" y="99"/>
                </a:cubicBezTo>
                <a:cubicBezTo>
                  <a:pt x="194" y="98"/>
                  <a:pt x="194" y="98"/>
                  <a:pt x="194" y="98"/>
                </a:cubicBezTo>
                <a:cubicBezTo>
                  <a:pt x="194" y="97"/>
                  <a:pt x="194" y="97"/>
                  <a:pt x="194" y="97"/>
                </a:cubicBezTo>
                <a:cubicBezTo>
                  <a:pt x="194" y="97"/>
                  <a:pt x="194" y="97"/>
                  <a:pt x="194" y="97"/>
                </a:cubicBezTo>
                <a:cubicBezTo>
                  <a:pt x="194" y="97"/>
                  <a:pt x="193" y="96"/>
                  <a:pt x="193" y="96"/>
                </a:cubicBezTo>
                <a:cubicBezTo>
                  <a:pt x="193" y="96"/>
                  <a:pt x="193" y="96"/>
                  <a:pt x="192" y="95"/>
                </a:cubicBezTo>
                <a:cubicBezTo>
                  <a:pt x="192" y="94"/>
                  <a:pt x="192" y="94"/>
                  <a:pt x="192" y="94"/>
                </a:cubicBezTo>
                <a:cubicBezTo>
                  <a:pt x="191" y="93"/>
                  <a:pt x="191" y="93"/>
                  <a:pt x="191" y="93"/>
                </a:cubicBezTo>
                <a:cubicBezTo>
                  <a:pt x="191" y="93"/>
                  <a:pt x="191" y="93"/>
                  <a:pt x="191" y="93"/>
                </a:cubicBezTo>
                <a:cubicBezTo>
                  <a:pt x="191" y="92"/>
                  <a:pt x="191" y="92"/>
                  <a:pt x="191" y="92"/>
                </a:cubicBezTo>
                <a:cubicBezTo>
                  <a:pt x="190" y="91"/>
                  <a:pt x="190" y="91"/>
                  <a:pt x="190" y="91"/>
                </a:cubicBezTo>
                <a:cubicBezTo>
                  <a:pt x="191" y="91"/>
                  <a:pt x="191" y="91"/>
                  <a:pt x="191" y="91"/>
                </a:cubicBezTo>
                <a:cubicBezTo>
                  <a:pt x="192" y="91"/>
                  <a:pt x="192" y="91"/>
                  <a:pt x="192" y="91"/>
                </a:cubicBezTo>
                <a:cubicBezTo>
                  <a:pt x="193" y="90"/>
                  <a:pt x="193" y="90"/>
                  <a:pt x="193" y="90"/>
                </a:cubicBezTo>
                <a:cubicBezTo>
                  <a:pt x="193" y="90"/>
                  <a:pt x="193" y="90"/>
                  <a:pt x="193" y="90"/>
                </a:cubicBezTo>
                <a:cubicBezTo>
                  <a:pt x="193" y="89"/>
                  <a:pt x="193" y="89"/>
                  <a:pt x="193" y="89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9" y="90"/>
                  <a:pt x="199" y="90"/>
                  <a:pt x="199" y="90"/>
                </a:cubicBezTo>
                <a:cubicBezTo>
                  <a:pt x="199" y="90"/>
                  <a:pt x="199" y="90"/>
                  <a:pt x="199" y="90"/>
                </a:cubicBezTo>
                <a:cubicBezTo>
                  <a:pt x="200" y="90"/>
                  <a:pt x="200" y="90"/>
                  <a:pt x="200" y="90"/>
                </a:cubicBezTo>
                <a:cubicBezTo>
                  <a:pt x="202" y="90"/>
                  <a:pt x="202" y="90"/>
                  <a:pt x="202" y="90"/>
                </a:cubicBezTo>
                <a:cubicBezTo>
                  <a:pt x="203" y="90"/>
                  <a:pt x="203" y="90"/>
                  <a:pt x="203" y="90"/>
                </a:cubicBezTo>
                <a:cubicBezTo>
                  <a:pt x="203" y="90"/>
                  <a:pt x="203" y="90"/>
                  <a:pt x="203" y="90"/>
                </a:cubicBezTo>
                <a:cubicBezTo>
                  <a:pt x="204" y="90"/>
                  <a:pt x="204" y="90"/>
                  <a:pt x="204" y="90"/>
                </a:cubicBezTo>
                <a:cubicBezTo>
                  <a:pt x="204" y="90"/>
                  <a:pt x="205" y="90"/>
                  <a:pt x="205" y="90"/>
                </a:cubicBezTo>
                <a:cubicBezTo>
                  <a:pt x="205" y="90"/>
                  <a:pt x="206" y="90"/>
                  <a:pt x="206" y="90"/>
                </a:cubicBezTo>
                <a:cubicBezTo>
                  <a:pt x="207" y="90"/>
                  <a:pt x="207" y="90"/>
                  <a:pt x="207" y="90"/>
                </a:cubicBezTo>
                <a:cubicBezTo>
                  <a:pt x="208" y="90"/>
                  <a:pt x="208" y="90"/>
                  <a:pt x="208" y="90"/>
                </a:cubicBezTo>
                <a:cubicBezTo>
                  <a:pt x="208" y="90"/>
                  <a:pt x="208" y="90"/>
                  <a:pt x="208" y="90"/>
                </a:cubicBezTo>
                <a:cubicBezTo>
                  <a:pt x="208" y="91"/>
                  <a:pt x="210" y="91"/>
                  <a:pt x="210" y="91"/>
                </a:cubicBezTo>
                <a:cubicBezTo>
                  <a:pt x="211" y="91"/>
                  <a:pt x="211" y="91"/>
                  <a:pt x="211" y="91"/>
                </a:cubicBezTo>
                <a:cubicBezTo>
                  <a:pt x="211" y="92"/>
                  <a:pt x="211" y="92"/>
                  <a:pt x="211" y="92"/>
                </a:cubicBezTo>
                <a:cubicBezTo>
                  <a:pt x="214" y="92"/>
                  <a:pt x="214" y="92"/>
                  <a:pt x="214" y="92"/>
                </a:cubicBezTo>
                <a:cubicBezTo>
                  <a:pt x="214" y="92"/>
                  <a:pt x="214" y="92"/>
                  <a:pt x="214" y="92"/>
                </a:cubicBezTo>
                <a:cubicBezTo>
                  <a:pt x="214" y="93"/>
                  <a:pt x="214" y="93"/>
                  <a:pt x="214" y="93"/>
                </a:cubicBezTo>
                <a:cubicBezTo>
                  <a:pt x="215" y="93"/>
                  <a:pt x="215" y="93"/>
                  <a:pt x="215" y="93"/>
                </a:cubicBezTo>
                <a:cubicBezTo>
                  <a:pt x="216" y="94"/>
                  <a:pt x="216" y="94"/>
                  <a:pt x="216" y="94"/>
                </a:cubicBezTo>
                <a:cubicBezTo>
                  <a:pt x="217" y="94"/>
                  <a:pt x="217" y="94"/>
                  <a:pt x="217" y="94"/>
                </a:cubicBezTo>
                <a:cubicBezTo>
                  <a:pt x="217" y="95"/>
                  <a:pt x="217" y="95"/>
                  <a:pt x="217" y="95"/>
                </a:cubicBezTo>
                <a:cubicBezTo>
                  <a:pt x="218" y="95"/>
                  <a:pt x="218" y="95"/>
                  <a:pt x="218" y="95"/>
                </a:cubicBezTo>
                <a:cubicBezTo>
                  <a:pt x="219" y="95"/>
                  <a:pt x="219" y="95"/>
                  <a:pt x="219" y="95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21" y="96"/>
                  <a:pt x="221" y="96"/>
                  <a:pt x="221" y="96"/>
                </a:cubicBezTo>
                <a:cubicBezTo>
                  <a:pt x="222" y="96"/>
                  <a:pt x="222" y="96"/>
                  <a:pt x="222" y="96"/>
                </a:cubicBezTo>
                <a:cubicBezTo>
                  <a:pt x="223" y="97"/>
                  <a:pt x="223" y="97"/>
                  <a:pt x="223" y="97"/>
                </a:cubicBezTo>
                <a:cubicBezTo>
                  <a:pt x="224" y="97"/>
                  <a:pt x="224" y="97"/>
                  <a:pt x="224" y="97"/>
                </a:cubicBezTo>
                <a:cubicBezTo>
                  <a:pt x="224" y="97"/>
                  <a:pt x="224" y="97"/>
                  <a:pt x="225" y="97"/>
                </a:cubicBezTo>
                <a:cubicBezTo>
                  <a:pt x="226" y="98"/>
                  <a:pt x="227" y="98"/>
                  <a:pt x="227" y="98"/>
                </a:cubicBezTo>
                <a:cubicBezTo>
                  <a:pt x="228" y="99"/>
                  <a:pt x="228" y="99"/>
                  <a:pt x="228" y="99"/>
                </a:cubicBezTo>
                <a:cubicBezTo>
                  <a:pt x="229" y="99"/>
                  <a:pt x="229" y="99"/>
                  <a:pt x="229" y="99"/>
                </a:cubicBezTo>
                <a:cubicBezTo>
                  <a:pt x="230" y="99"/>
                  <a:pt x="230" y="99"/>
                  <a:pt x="230" y="99"/>
                </a:cubicBezTo>
                <a:cubicBezTo>
                  <a:pt x="231" y="101"/>
                  <a:pt x="231" y="101"/>
                  <a:pt x="231" y="101"/>
                </a:cubicBezTo>
                <a:cubicBezTo>
                  <a:pt x="232" y="101"/>
                  <a:pt x="232" y="101"/>
                  <a:pt x="232" y="101"/>
                </a:cubicBezTo>
                <a:cubicBezTo>
                  <a:pt x="233" y="102"/>
                  <a:pt x="233" y="102"/>
                  <a:pt x="233" y="102"/>
                </a:cubicBezTo>
                <a:cubicBezTo>
                  <a:pt x="233" y="102"/>
                  <a:pt x="233" y="102"/>
                  <a:pt x="233" y="102"/>
                </a:cubicBezTo>
                <a:cubicBezTo>
                  <a:pt x="234" y="103"/>
                  <a:pt x="234" y="103"/>
                  <a:pt x="234" y="103"/>
                </a:cubicBezTo>
                <a:cubicBezTo>
                  <a:pt x="236" y="103"/>
                  <a:pt x="236" y="103"/>
                  <a:pt x="236" y="103"/>
                </a:cubicBezTo>
                <a:cubicBezTo>
                  <a:pt x="236" y="104"/>
                  <a:pt x="236" y="104"/>
                  <a:pt x="236" y="104"/>
                </a:cubicBezTo>
                <a:cubicBezTo>
                  <a:pt x="237" y="105"/>
                  <a:pt x="237" y="105"/>
                  <a:pt x="237" y="105"/>
                </a:cubicBezTo>
                <a:cubicBezTo>
                  <a:pt x="238" y="105"/>
                  <a:pt x="238" y="105"/>
                  <a:pt x="238" y="105"/>
                </a:cubicBezTo>
                <a:cubicBezTo>
                  <a:pt x="239" y="105"/>
                  <a:pt x="239" y="105"/>
                  <a:pt x="239" y="105"/>
                </a:cubicBezTo>
                <a:cubicBezTo>
                  <a:pt x="239" y="104"/>
                  <a:pt x="239" y="104"/>
                  <a:pt x="239" y="104"/>
                </a:cubicBezTo>
                <a:cubicBezTo>
                  <a:pt x="240" y="103"/>
                  <a:pt x="240" y="103"/>
                  <a:pt x="240" y="103"/>
                </a:cubicBezTo>
                <a:cubicBezTo>
                  <a:pt x="240" y="103"/>
                  <a:pt x="240" y="103"/>
                  <a:pt x="240" y="103"/>
                </a:cubicBezTo>
                <a:cubicBezTo>
                  <a:pt x="240" y="102"/>
                  <a:pt x="240" y="102"/>
                  <a:pt x="240" y="102"/>
                </a:cubicBezTo>
                <a:cubicBezTo>
                  <a:pt x="241" y="101"/>
                  <a:pt x="241" y="101"/>
                  <a:pt x="241" y="101"/>
                </a:cubicBezTo>
                <a:cubicBezTo>
                  <a:pt x="241" y="101"/>
                  <a:pt x="241" y="100"/>
                  <a:pt x="241" y="100"/>
                </a:cubicBezTo>
                <a:cubicBezTo>
                  <a:pt x="241" y="100"/>
                  <a:pt x="241" y="99"/>
                  <a:pt x="241" y="99"/>
                </a:cubicBezTo>
                <a:cubicBezTo>
                  <a:pt x="242" y="98"/>
                  <a:pt x="242" y="98"/>
                  <a:pt x="242" y="98"/>
                </a:cubicBezTo>
                <a:cubicBezTo>
                  <a:pt x="241" y="98"/>
                  <a:pt x="241" y="98"/>
                  <a:pt x="241" y="98"/>
                </a:cubicBezTo>
                <a:cubicBezTo>
                  <a:pt x="241" y="98"/>
                  <a:pt x="241" y="98"/>
                  <a:pt x="241" y="98"/>
                </a:cubicBezTo>
                <a:cubicBezTo>
                  <a:pt x="240" y="98"/>
                  <a:pt x="240" y="98"/>
                  <a:pt x="240" y="98"/>
                </a:cubicBezTo>
                <a:cubicBezTo>
                  <a:pt x="239" y="98"/>
                  <a:pt x="239" y="98"/>
                  <a:pt x="239" y="98"/>
                </a:cubicBezTo>
                <a:cubicBezTo>
                  <a:pt x="238" y="98"/>
                  <a:pt x="238" y="98"/>
                  <a:pt x="238" y="98"/>
                </a:cubicBezTo>
                <a:cubicBezTo>
                  <a:pt x="238" y="97"/>
                  <a:pt x="238" y="97"/>
                  <a:pt x="238" y="97"/>
                </a:cubicBezTo>
                <a:cubicBezTo>
                  <a:pt x="238" y="97"/>
                  <a:pt x="237" y="96"/>
                  <a:pt x="237" y="96"/>
                </a:cubicBezTo>
                <a:cubicBezTo>
                  <a:pt x="237" y="96"/>
                  <a:pt x="237" y="96"/>
                  <a:pt x="237" y="96"/>
                </a:cubicBezTo>
                <a:cubicBezTo>
                  <a:pt x="236" y="95"/>
                  <a:pt x="236" y="95"/>
                  <a:pt x="236" y="95"/>
                </a:cubicBezTo>
                <a:cubicBezTo>
                  <a:pt x="236" y="95"/>
                  <a:pt x="235" y="95"/>
                  <a:pt x="236" y="94"/>
                </a:cubicBezTo>
                <a:cubicBezTo>
                  <a:pt x="236" y="94"/>
                  <a:pt x="236" y="94"/>
                  <a:pt x="236" y="94"/>
                </a:cubicBezTo>
                <a:cubicBezTo>
                  <a:pt x="236" y="93"/>
                  <a:pt x="236" y="92"/>
                  <a:pt x="236" y="92"/>
                </a:cubicBezTo>
                <a:cubicBezTo>
                  <a:pt x="235" y="92"/>
                  <a:pt x="235" y="92"/>
                  <a:pt x="235" y="92"/>
                </a:cubicBezTo>
                <a:cubicBezTo>
                  <a:pt x="235" y="92"/>
                  <a:pt x="234" y="92"/>
                  <a:pt x="234" y="92"/>
                </a:cubicBezTo>
                <a:cubicBezTo>
                  <a:pt x="233" y="92"/>
                  <a:pt x="232" y="91"/>
                  <a:pt x="232" y="91"/>
                </a:cubicBezTo>
                <a:cubicBezTo>
                  <a:pt x="231" y="91"/>
                  <a:pt x="231" y="91"/>
                  <a:pt x="231" y="91"/>
                </a:cubicBezTo>
                <a:cubicBezTo>
                  <a:pt x="231" y="91"/>
                  <a:pt x="231" y="91"/>
                  <a:pt x="231" y="91"/>
                </a:cubicBezTo>
                <a:cubicBezTo>
                  <a:pt x="231" y="91"/>
                  <a:pt x="231" y="91"/>
                  <a:pt x="231" y="91"/>
                </a:cubicBezTo>
                <a:cubicBezTo>
                  <a:pt x="230" y="91"/>
                  <a:pt x="230" y="91"/>
                  <a:pt x="230" y="91"/>
                </a:cubicBezTo>
                <a:cubicBezTo>
                  <a:pt x="229" y="91"/>
                  <a:pt x="229" y="91"/>
                  <a:pt x="229" y="91"/>
                </a:cubicBezTo>
                <a:cubicBezTo>
                  <a:pt x="229" y="92"/>
                  <a:pt x="229" y="92"/>
                  <a:pt x="229" y="92"/>
                </a:cubicBezTo>
                <a:cubicBezTo>
                  <a:pt x="229" y="92"/>
                  <a:pt x="229" y="92"/>
                  <a:pt x="229" y="92"/>
                </a:cubicBezTo>
                <a:cubicBezTo>
                  <a:pt x="229" y="92"/>
                  <a:pt x="229" y="92"/>
                  <a:pt x="229" y="92"/>
                </a:cubicBezTo>
                <a:cubicBezTo>
                  <a:pt x="229" y="91"/>
                  <a:pt x="229" y="91"/>
                  <a:pt x="229" y="91"/>
                </a:cubicBezTo>
                <a:cubicBezTo>
                  <a:pt x="229" y="90"/>
                  <a:pt x="229" y="90"/>
                  <a:pt x="229" y="90"/>
                </a:cubicBezTo>
                <a:cubicBezTo>
                  <a:pt x="229" y="89"/>
                  <a:pt x="229" y="89"/>
                  <a:pt x="229" y="89"/>
                </a:cubicBezTo>
                <a:cubicBezTo>
                  <a:pt x="229" y="88"/>
                  <a:pt x="229" y="88"/>
                  <a:pt x="229" y="88"/>
                </a:cubicBezTo>
                <a:cubicBezTo>
                  <a:pt x="229" y="87"/>
                  <a:pt x="229" y="87"/>
                  <a:pt x="229" y="87"/>
                </a:cubicBezTo>
                <a:cubicBezTo>
                  <a:pt x="230" y="87"/>
                  <a:pt x="230" y="87"/>
                  <a:pt x="230" y="87"/>
                </a:cubicBezTo>
                <a:cubicBezTo>
                  <a:pt x="230" y="87"/>
                  <a:pt x="232" y="88"/>
                  <a:pt x="232" y="87"/>
                </a:cubicBezTo>
                <a:cubicBezTo>
                  <a:pt x="232" y="87"/>
                  <a:pt x="231" y="86"/>
                  <a:pt x="231" y="86"/>
                </a:cubicBezTo>
                <a:cubicBezTo>
                  <a:pt x="231" y="86"/>
                  <a:pt x="231" y="86"/>
                  <a:pt x="231" y="85"/>
                </a:cubicBezTo>
                <a:cubicBezTo>
                  <a:pt x="231" y="84"/>
                  <a:pt x="231" y="84"/>
                  <a:pt x="231" y="84"/>
                </a:cubicBezTo>
                <a:cubicBezTo>
                  <a:pt x="231" y="83"/>
                  <a:pt x="231" y="83"/>
                  <a:pt x="231" y="83"/>
                </a:cubicBezTo>
                <a:cubicBezTo>
                  <a:pt x="231" y="82"/>
                  <a:pt x="231" y="82"/>
                  <a:pt x="231" y="82"/>
                </a:cubicBezTo>
                <a:cubicBezTo>
                  <a:pt x="231" y="82"/>
                  <a:pt x="231" y="81"/>
                  <a:pt x="231" y="81"/>
                </a:cubicBezTo>
                <a:cubicBezTo>
                  <a:pt x="231" y="81"/>
                  <a:pt x="231" y="79"/>
                  <a:pt x="231" y="79"/>
                </a:cubicBezTo>
                <a:cubicBezTo>
                  <a:pt x="231" y="79"/>
                  <a:pt x="231" y="79"/>
                  <a:pt x="231" y="79"/>
                </a:cubicBezTo>
                <a:cubicBezTo>
                  <a:pt x="230" y="79"/>
                  <a:pt x="230" y="79"/>
                  <a:pt x="230" y="79"/>
                </a:cubicBezTo>
                <a:cubicBezTo>
                  <a:pt x="230" y="79"/>
                  <a:pt x="230" y="79"/>
                  <a:pt x="229" y="79"/>
                </a:cubicBezTo>
                <a:cubicBezTo>
                  <a:pt x="228" y="79"/>
                  <a:pt x="228" y="79"/>
                  <a:pt x="228" y="79"/>
                </a:cubicBezTo>
                <a:cubicBezTo>
                  <a:pt x="228" y="79"/>
                  <a:pt x="228" y="78"/>
                  <a:pt x="228" y="78"/>
                </a:cubicBezTo>
                <a:cubicBezTo>
                  <a:pt x="228" y="78"/>
                  <a:pt x="228" y="78"/>
                  <a:pt x="228" y="78"/>
                </a:cubicBezTo>
                <a:cubicBezTo>
                  <a:pt x="228" y="78"/>
                  <a:pt x="229" y="77"/>
                  <a:pt x="229" y="77"/>
                </a:cubicBezTo>
                <a:cubicBezTo>
                  <a:pt x="229" y="77"/>
                  <a:pt x="229" y="76"/>
                  <a:pt x="229" y="76"/>
                </a:cubicBezTo>
                <a:cubicBezTo>
                  <a:pt x="228" y="76"/>
                  <a:pt x="228" y="76"/>
                  <a:pt x="228" y="76"/>
                </a:cubicBezTo>
                <a:cubicBezTo>
                  <a:pt x="229" y="75"/>
                  <a:pt x="229" y="75"/>
                  <a:pt x="229" y="75"/>
                </a:cubicBezTo>
                <a:cubicBezTo>
                  <a:pt x="229" y="75"/>
                  <a:pt x="229" y="75"/>
                  <a:pt x="229" y="75"/>
                </a:cubicBezTo>
                <a:cubicBezTo>
                  <a:pt x="230" y="74"/>
                  <a:pt x="230" y="74"/>
                  <a:pt x="230" y="74"/>
                </a:cubicBezTo>
                <a:cubicBezTo>
                  <a:pt x="231" y="74"/>
                  <a:pt x="231" y="74"/>
                  <a:pt x="231" y="74"/>
                </a:cubicBezTo>
                <a:cubicBezTo>
                  <a:pt x="231" y="74"/>
                  <a:pt x="232" y="73"/>
                  <a:pt x="232" y="73"/>
                </a:cubicBezTo>
                <a:cubicBezTo>
                  <a:pt x="232" y="73"/>
                  <a:pt x="233" y="72"/>
                  <a:pt x="233" y="72"/>
                </a:cubicBezTo>
                <a:cubicBezTo>
                  <a:pt x="234" y="72"/>
                  <a:pt x="234" y="72"/>
                  <a:pt x="234" y="72"/>
                </a:cubicBezTo>
                <a:cubicBezTo>
                  <a:pt x="235" y="71"/>
                  <a:pt x="235" y="71"/>
                  <a:pt x="235" y="71"/>
                </a:cubicBezTo>
                <a:cubicBezTo>
                  <a:pt x="236" y="70"/>
                  <a:pt x="236" y="70"/>
                  <a:pt x="236" y="70"/>
                </a:cubicBezTo>
                <a:cubicBezTo>
                  <a:pt x="237" y="69"/>
                  <a:pt x="237" y="69"/>
                  <a:pt x="237" y="69"/>
                </a:cubicBezTo>
                <a:cubicBezTo>
                  <a:pt x="237" y="69"/>
                  <a:pt x="237" y="69"/>
                  <a:pt x="237" y="69"/>
                </a:cubicBezTo>
                <a:cubicBezTo>
                  <a:pt x="238" y="68"/>
                  <a:pt x="238" y="68"/>
                  <a:pt x="238" y="68"/>
                </a:cubicBezTo>
                <a:cubicBezTo>
                  <a:pt x="239" y="67"/>
                  <a:pt x="239" y="67"/>
                  <a:pt x="239" y="67"/>
                </a:cubicBezTo>
                <a:cubicBezTo>
                  <a:pt x="239" y="66"/>
                  <a:pt x="239" y="66"/>
                  <a:pt x="239" y="66"/>
                </a:cubicBezTo>
                <a:cubicBezTo>
                  <a:pt x="239" y="65"/>
                  <a:pt x="239" y="65"/>
                  <a:pt x="239" y="65"/>
                </a:cubicBezTo>
                <a:cubicBezTo>
                  <a:pt x="239" y="64"/>
                  <a:pt x="239" y="64"/>
                  <a:pt x="239" y="64"/>
                </a:cubicBezTo>
                <a:cubicBezTo>
                  <a:pt x="240" y="63"/>
                  <a:pt x="240" y="63"/>
                  <a:pt x="240" y="63"/>
                </a:cubicBezTo>
                <a:cubicBezTo>
                  <a:pt x="240" y="63"/>
                  <a:pt x="240" y="63"/>
                  <a:pt x="240" y="63"/>
                </a:cubicBezTo>
                <a:cubicBezTo>
                  <a:pt x="240" y="62"/>
                  <a:pt x="240" y="62"/>
                  <a:pt x="240" y="62"/>
                </a:cubicBezTo>
                <a:cubicBezTo>
                  <a:pt x="240" y="61"/>
                  <a:pt x="240" y="61"/>
                  <a:pt x="240" y="61"/>
                </a:cubicBezTo>
                <a:cubicBezTo>
                  <a:pt x="241" y="60"/>
                  <a:pt x="241" y="60"/>
                  <a:pt x="241" y="60"/>
                </a:cubicBezTo>
                <a:cubicBezTo>
                  <a:pt x="241" y="59"/>
                  <a:pt x="241" y="59"/>
                  <a:pt x="241" y="59"/>
                </a:cubicBezTo>
                <a:cubicBezTo>
                  <a:pt x="242" y="58"/>
                  <a:pt x="242" y="58"/>
                  <a:pt x="242" y="58"/>
                </a:cubicBezTo>
                <a:cubicBezTo>
                  <a:pt x="242" y="58"/>
                  <a:pt x="243" y="57"/>
                  <a:pt x="243" y="57"/>
                </a:cubicBezTo>
                <a:cubicBezTo>
                  <a:pt x="243" y="57"/>
                  <a:pt x="243" y="56"/>
                  <a:pt x="243" y="56"/>
                </a:cubicBezTo>
                <a:cubicBezTo>
                  <a:pt x="244" y="56"/>
                  <a:pt x="244" y="56"/>
                  <a:pt x="244" y="56"/>
                </a:cubicBezTo>
                <a:cubicBezTo>
                  <a:pt x="244" y="56"/>
                  <a:pt x="244" y="56"/>
                  <a:pt x="244" y="56"/>
                </a:cubicBezTo>
                <a:cubicBezTo>
                  <a:pt x="246" y="56"/>
                  <a:pt x="246" y="56"/>
                  <a:pt x="246" y="56"/>
                </a:cubicBezTo>
                <a:cubicBezTo>
                  <a:pt x="247" y="56"/>
                  <a:pt x="247" y="56"/>
                  <a:pt x="247" y="56"/>
                </a:cubicBezTo>
                <a:cubicBezTo>
                  <a:pt x="249" y="57"/>
                  <a:pt x="249" y="57"/>
                  <a:pt x="249" y="57"/>
                </a:cubicBezTo>
                <a:cubicBezTo>
                  <a:pt x="250" y="57"/>
                  <a:pt x="250" y="57"/>
                  <a:pt x="250" y="57"/>
                </a:cubicBezTo>
                <a:cubicBezTo>
                  <a:pt x="251" y="57"/>
                  <a:pt x="251" y="57"/>
                  <a:pt x="251" y="57"/>
                </a:cubicBezTo>
                <a:cubicBezTo>
                  <a:pt x="252" y="57"/>
                  <a:pt x="252" y="57"/>
                  <a:pt x="252" y="57"/>
                </a:cubicBezTo>
                <a:cubicBezTo>
                  <a:pt x="254" y="56"/>
                  <a:pt x="254" y="56"/>
                  <a:pt x="254" y="56"/>
                </a:cubicBezTo>
                <a:cubicBezTo>
                  <a:pt x="255" y="56"/>
                  <a:pt x="255" y="56"/>
                  <a:pt x="255" y="56"/>
                </a:cubicBezTo>
                <a:cubicBezTo>
                  <a:pt x="256" y="56"/>
                  <a:pt x="256" y="56"/>
                  <a:pt x="256" y="56"/>
                </a:cubicBezTo>
                <a:cubicBezTo>
                  <a:pt x="257" y="57"/>
                  <a:pt x="257" y="57"/>
                  <a:pt x="257" y="57"/>
                </a:cubicBezTo>
                <a:cubicBezTo>
                  <a:pt x="257" y="57"/>
                  <a:pt x="257" y="57"/>
                  <a:pt x="257" y="57"/>
                </a:cubicBezTo>
                <a:cubicBezTo>
                  <a:pt x="258" y="57"/>
                  <a:pt x="258" y="57"/>
                  <a:pt x="258" y="57"/>
                </a:cubicBezTo>
                <a:cubicBezTo>
                  <a:pt x="259" y="57"/>
                  <a:pt x="259" y="57"/>
                  <a:pt x="259" y="57"/>
                </a:cubicBezTo>
                <a:cubicBezTo>
                  <a:pt x="260" y="57"/>
                  <a:pt x="260" y="57"/>
                  <a:pt x="260" y="57"/>
                </a:cubicBezTo>
                <a:cubicBezTo>
                  <a:pt x="261" y="57"/>
                  <a:pt x="261" y="57"/>
                  <a:pt x="261" y="57"/>
                </a:cubicBezTo>
                <a:cubicBezTo>
                  <a:pt x="262" y="58"/>
                  <a:pt x="262" y="58"/>
                  <a:pt x="262" y="58"/>
                </a:cubicBezTo>
                <a:cubicBezTo>
                  <a:pt x="263" y="58"/>
                  <a:pt x="263" y="58"/>
                  <a:pt x="263" y="58"/>
                </a:cubicBezTo>
                <a:cubicBezTo>
                  <a:pt x="263" y="59"/>
                  <a:pt x="263" y="59"/>
                  <a:pt x="263" y="59"/>
                </a:cubicBezTo>
                <a:cubicBezTo>
                  <a:pt x="263" y="60"/>
                  <a:pt x="263" y="60"/>
                  <a:pt x="263" y="60"/>
                </a:cubicBezTo>
                <a:cubicBezTo>
                  <a:pt x="263" y="60"/>
                  <a:pt x="263" y="60"/>
                  <a:pt x="263" y="60"/>
                </a:cubicBezTo>
                <a:cubicBezTo>
                  <a:pt x="263" y="61"/>
                  <a:pt x="264" y="61"/>
                  <a:pt x="264" y="61"/>
                </a:cubicBezTo>
                <a:cubicBezTo>
                  <a:pt x="264" y="62"/>
                  <a:pt x="264" y="62"/>
                  <a:pt x="264" y="62"/>
                </a:cubicBezTo>
                <a:cubicBezTo>
                  <a:pt x="263" y="64"/>
                  <a:pt x="263" y="64"/>
                  <a:pt x="263" y="64"/>
                </a:cubicBezTo>
                <a:cubicBezTo>
                  <a:pt x="263" y="64"/>
                  <a:pt x="263" y="64"/>
                  <a:pt x="263" y="64"/>
                </a:cubicBezTo>
                <a:cubicBezTo>
                  <a:pt x="263" y="66"/>
                  <a:pt x="263" y="66"/>
                  <a:pt x="263" y="66"/>
                </a:cubicBezTo>
                <a:cubicBezTo>
                  <a:pt x="262" y="66"/>
                  <a:pt x="262" y="66"/>
                  <a:pt x="262" y="66"/>
                </a:cubicBezTo>
                <a:cubicBezTo>
                  <a:pt x="262" y="67"/>
                  <a:pt x="262" y="67"/>
                  <a:pt x="262" y="67"/>
                </a:cubicBezTo>
                <a:cubicBezTo>
                  <a:pt x="261" y="67"/>
                  <a:pt x="261" y="67"/>
                  <a:pt x="261" y="67"/>
                </a:cubicBezTo>
                <a:cubicBezTo>
                  <a:pt x="261" y="68"/>
                  <a:pt x="261" y="68"/>
                  <a:pt x="261" y="68"/>
                </a:cubicBezTo>
                <a:cubicBezTo>
                  <a:pt x="261" y="69"/>
                  <a:pt x="261" y="69"/>
                  <a:pt x="261" y="69"/>
                </a:cubicBezTo>
                <a:cubicBezTo>
                  <a:pt x="260" y="70"/>
                  <a:pt x="260" y="70"/>
                  <a:pt x="260" y="70"/>
                </a:cubicBezTo>
                <a:cubicBezTo>
                  <a:pt x="260" y="70"/>
                  <a:pt x="260" y="70"/>
                  <a:pt x="260" y="70"/>
                </a:cubicBezTo>
                <a:cubicBezTo>
                  <a:pt x="259" y="71"/>
                  <a:pt x="259" y="71"/>
                  <a:pt x="259" y="71"/>
                </a:cubicBezTo>
                <a:cubicBezTo>
                  <a:pt x="258" y="71"/>
                  <a:pt x="258" y="71"/>
                  <a:pt x="258" y="71"/>
                </a:cubicBezTo>
                <a:cubicBezTo>
                  <a:pt x="258" y="72"/>
                  <a:pt x="258" y="72"/>
                  <a:pt x="258" y="72"/>
                </a:cubicBezTo>
                <a:cubicBezTo>
                  <a:pt x="258" y="73"/>
                  <a:pt x="258" y="73"/>
                  <a:pt x="258" y="73"/>
                </a:cubicBezTo>
                <a:cubicBezTo>
                  <a:pt x="258" y="73"/>
                  <a:pt x="258" y="73"/>
                  <a:pt x="258" y="73"/>
                </a:cubicBezTo>
                <a:cubicBezTo>
                  <a:pt x="260" y="74"/>
                  <a:pt x="260" y="74"/>
                  <a:pt x="260" y="74"/>
                </a:cubicBezTo>
                <a:cubicBezTo>
                  <a:pt x="261" y="74"/>
                  <a:pt x="261" y="74"/>
                  <a:pt x="261" y="74"/>
                </a:cubicBezTo>
                <a:cubicBezTo>
                  <a:pt x="261" y="75"/>
                  <a:pt x="261" y="75"/>
                  <a:pt x="261" y="75"/>
                </a:cubicBezTo>
                <a:cubicBezTo>
                  <a:pt x="262" y="75"/>
                  <a:pt x="262" y="75"/>
                  <a:pt x="262" y="75"/>
                </a:cubicBezTo>
                <a:cubicBezTo>
                  <a:pt x="262" y="76"/>
                  <a:pt x="262" y="76"/>
                  <a:pt x="262" y="76"/>
                </a:cubicBezTo>
                <a:cubicBezTo>
                  <a:pt x="262" y="77"/>
                  <a:pt x="262" y="77"/>
                  <a:pt x="262" y="77"/>
                </a:cubicBezTo>
                <a:cubicBezTo>
                  <a:pt x="263" y="77"/>
                  <a:pt x="263" y="77"/>
                  <a:pt x="263" y="77"/>
                </a:cubicBezTo>
                <a:cubicBezTo>
                  <a:pt x="263" y="77"/>
                  <a:pt x="263" y="77"/>
                  <a:pt x="263" y="78"/>
                </a:cubicBezTo>
                <a:cubicBezTo>
                  <a:pt x="263" y="78"/>
                  <a:pt x="263" y="79"/>
                  <a:pt x="263" y="79"/>
                </a:cubicBezTo>
                <a:cubicBezTo>
                  <a:pt x="263" y="79"/>
                  <a:pt x="263" y="79"/>
                  <a:pt x="263" y="79"/>
                </a:cubicBezTo>
                <a:cubicBezTo>
                  <a:pt x="263" y="81"/>
                  <a:pt x="263" y="81"/>
                  <a:pt x="263" y="81"/>
                </a:cubicBezTo>
                <a:cubicBezTo>
                  <a:pt x="263" y="82"/>
                  <a:pt x="263" y="82"/>
                  <a:pt x="263" y="82"/>
                </a:cubicBezTo>
                <a:cubicBezTo>
                  <a:pt x="263" y="83"/>
                  <a:pt x="263" y="83"/>
                  <a:pt x="263" y="83"/>
                </a:cubicBezTo>
                <a:cubicBezTo>
                  <a:pt x="263" y="83"/>
                  <a:pt x="263" y="83"/>
                  <a:pt x="263" y="83"/>
                </a:cubicBezTo>
                <a:cubicBezTo>
                  <a:pt x="262" y="83"/>
                  <a:pt x="262" y="83"/>
                  <a:pt x="262" y="83"/>
                </a:cubicBezTo>
                <a:cubicBezTo>
                  <a:pt x="262" y="85"/>
                  <a:pt x="262" y="85"/>
                  <a:pt x="262" y="85"/>
                </a:cubicBezTo>
                <a:cubicBezTo>
                  <a:pt x="262" y="86"/>
                  <a:pt x="262" y="86"/>
                  <a:pt x="262" y="86"/>
                </a:cubicBezTo>
                <a:cubicBezTo>
                  <a:pt x="262" y="87"/>
                  <a:pt x="262" y="87"/>
                  <a:pt x="262" y="87"/>
                </a:cubicBezTo>
                <a:cubicBezTo>
                  <a:pt x="263" y="88"/>
                  <a:pt x="263" y="88"/>
                  <a:pt x="263" y="88"/>
                </a:cubicBezTo>
                <a:cubicBezTo>
                  <a:pt x="263" y="89"/>
                  <a:pt x="263" y="89"/>
                  <a:pt x="263" y="89"/>
                </a:cubicBezTo>
                <a:cubicBezTo>
                  <a:pt x="263" y="90"/>
                  <a:pt x="263" y="90"/>
                  <a:pt x="263" y="90"/>
                </a:cubicBezTo>
                <a:cubicBezTo>
                  <a:pt x="262" y="91"/>
                  <a:pt x="262" y="91"/>
                  <a:pt x="262" y="91"/>
                </a:cubicBezTo>
                <a:cubicBezTo>
                  <a:pt x="262" y="92"/>
                  <a:pt x="262" y="92"/>
                  <a:pt x="262" y="92"/>
                </a:cubicBezTo>
                <a:cubicBezTo>
                  <a:pt x="262" y="93"/>
                  <a:pt x="262" y="93"/>
                  <a:pt x="262" y="93"/>
                </a:cubicBezTo>
                <a:cubicBezTo>
                  <a:pt x="262" y="94"/>
                  <a:pt x="262" y="94"/>
                  <a:pt x="262" y="94"/>
                </a:cubicBezTo>
                <a:cubicBezTo>
                  <a:pt x="262" y="95"/>
                  <a:pt x="262" y="95"/>
                  <a:pt x="262" y="95"/>
                </a:cubicBezTo>
                <a:cubicBezTo>
                  <a:pt x="262" y="96"/>
                  <a:pt x="262" y="96"/>
                  <a:pt x="262" y="96"/>
                </a:cubicBezTo>
                <a:cubicBezTo>
                  <a:pt x="262" y="98"/>
                  <a:pt x="262" y="98"/>
                  <a:pt x="262" y="98"/>
                </a:cubicBezTo>
                <a:cubicBezTo>
                  <a:pt x="262" y="98"/>
                  <a:pt x="262" y="98"/>
                  <a:pt x="262" y="98"/>
                </a:cubicBezTo>
                <a:cubicBezTo>
                  <a:pt x="263" y="99"/>
                  <a:pt x="263" y="99"/>
                  <a:pt x="263" y="99"/>
                </a:cubicBezTo>
                <a:cubicBezTo>
                  <a:pt x="264" y="100"/>
                  <a:pt x="264" y="100"/>
                  <a:pt x="264" y="100"/>
                </a:cubicBezTo>
                <a:cubicBezTo>
                  <a:pt x="265" y="100"/>
                  <a:pt x="265" y="100"/>
                  <a:pt x="265" y="100"/>
                </a:cubicBezTo>
                <a:cubicBezTo>
                  <a:pt x="266" y="101"/>
                  <a:pt x="266" y="101"/>
                  <a:pt x="266" y="101"/>
                </a:cubicBezTo>
                <a:cubicBezTo>
                  <a:pt x="268" y="102"/>
                  <a:pt x="268" y="102"/>
                  <a:pt x="268" y="102"/>
                </a:cubicBezTo>
                <a:cubicBezTo>
                  <a:pt x="268" y="103"/>
                  <a:pt x="268" y="103"/>
                  <a:pt x="268" y="103"/>
                </a:cubicBezTo>
                <a:cubicBezTo>
                  <a:pt x="268" y="104"/>
                  <a:pt x="268" y="104"/>
                  <a:pt x="268" y="104"/>
                </a:cubicBezTo>
                <a:cubicBezTo>
                  <a:pt x="267" y="104"/>
                  <a:pt x="267" y="104"/>
                  <a:pt x="267" y="104"/>
                </a:cubicBezTo>
                <a:cubicBezTo>
                  <a:pt x="267" y="104"/>
                  <a:pt x="267" y="104"/>
                  <a:pt x="267" y="104"/>
                </a:cubicBezTo>
                <a:cubicBezTo>
                  <a:pt x="266" y="104"/>
                  <a:pt x="266" y="104"/>
                  <a:pt x="266" y="104"/>
                </a:cubicBezTo>
                <a:cubicBezTo>
                  <a:pt x="265" y="106"/>
                  <a:pt x="265" y="106"/>
                  <a:pt x="265" y="106"/>
                </a:cubicBezTo>
                <a:cubicBezTo>
                  <a:pt x="265" y="107"/>
                  <a:pt x="265" y="107"/>
                  <a:pt x="265" y="107"/>
                </a:cubicBezTo>
                <a:cubicBezTo>
                  <a:pt x="266" y="107"/>
                  <a:pt x="266" y="107"/>
                  <a:pt x="266" y="107"/>
                </a:cubicBezTo>
                <a:cubicBezTo>
                  <a:pt x="266" y="109"/>
                  <a:pt x="266" y="109"/>
                  <a:pt x="266" y="109"/>
                </a:cubicBezTo>
                <a:cubicBezTo>
                  <a:pt x="266" y="109"/>
                  <a:pt x="266" y="109"/>
                  <a:pt x="266" y="109"/>
                </a:cubicBezTo>
                <a:cubicBezTo>
                  <a:pt x="266" y="110"/>
                  <a:pt x="266" y="110"/>
                  <a:pt x="266" y="110"/>
                </a:cubicBezTo>
                <a:cubicBezTo>
                  <a:pt x="266" y="111"/>
                  <a:pt x="266" y="111"/>
                  <a:pt x="266" y="111"/>
                </a:cubicBezTo>
                <a:cubicBezTo>
                  <a:pt x="264" y="111"/>
                  <a:pt x="264" y="111"/>
                  <a:pt x="264" y="111"/>
                </a:cubicBezTo>
                <a:cubicBezTo>
                  <a:pt x="263" y="112"/>
                  <a:pt x="263" y="112"/>
                  <a:pt x="263" y="112"/>
                </a:cubicBezTo>
                <a:cubicBezTo>
                  <a:pt x="263" y="112"/>
                  <a:pt x="263" y="112"/>
                  <a:pt x="263" y="112"/>
                </a:cubicBezTo>
                <a:cubicBezTo>
                  <a:pt x="262" y="113"/>
                  <a:pt x="262" y="113"/>
                  <a:pt x="262" y="113"/>
                </a:cubicBezTo>
                <a:cubicBezTo>
                  <a:pt x="261" y="113"/>
                  <a:pt x="261" y="113"/>
                  <a:pt x="261" y="113"/>
                </a:cubicBezTo>
                <a:cubicBezTo>
                  <a:pt x="261" y="114"/>
                  <a:pt x="261" y="114"/>
                  <a:pt x="261" y="114"/>
                </a:cubicBezTo>
                <a:cubicBezTo>
                  <a:pt x="260" y="114"/>
                  <a:pt x="260" y="114"/>
                  <a:pt x="260" y="114"/>
                </a:cubicBezTo>
                <a:cubicBezTo>
                  <a:pt x="259" y="114"/>
                  <a:pt x="259" y="114"/>
                  <a:pt x="259" y="114"/>
                </a:cubicBezTo>
                <a:cubicBezTo>
                  <a:pt x="259" y="115"/>
                  <a:pt x="259" y="115"/>
                  <a:pt x="259" y="115"/>
                </a:cubicBezTo>
                <a:cubicBezTo>
                  <a:pt x="259" y="116"/>
                  <a:pt x="260" y="115"/>
                  <a:pt x="259" y="116"/>
                </a:cubicBezTo>
                <a:cubicBezTo>
                  <a:pt x="259" y="116"/>
                  <a:pt x="259" y="116"/>
                  <a:pt x="259" y="116"/>
                </a:cubicBezTo>
                <a:cubicBezTo>
                  <a:pt x="258" y="117"/>
                  <a:pt x="258" y="117"/>
                  <a:pt x="258" y="117"/>
                </a:cubicBezTo>
                <a:cubicBezTo>
                  <a:pt x="257" y="118"/>
                  <a:pt x="257" y="118"/>
                  <a:pt x="257" y="118"/>
                </a:cubicBezTo>
                <a:cubicBezTo>
                  <a:pt x="256" y="118"/>
                  <a:pt x="256" y="118"/>
                  <a:pt x="256" y="118"/>
                </a:cubicBezTo>
                <a:cubicBezTo>
                  <a:pt x="255" y="118"/>
                  <a:pt x="255" y="118"/>
                  <a:pt x="255" y="118"/>
                </a:cubicBezTo>
                <a:cubicBezTo>
                  <a:pt x="254" y="118"/>
                  <a:pt x="254" y="118"/>
                  <a:pt x="254" y="118"/>
                </a:cubicBezTo>
                <a:cubicBezTo>
                  <a:pt x="253" y="119"/>
                  <a:pt x="253" y="119"/>
                  <a:pt x="253" y="119"/>
                </a:cubicBezTo>
                <a:cubicBezTo>
                  <a:pt x="253" y="120"/>
                  <a:pt x="253" y="120"/>
                  <a:pt x="253" y="120"/>
                </a:cubicBezTo>
                <a:cubicBezTo>
                  <a:pt x="253" y="120"/>
                  <a:pt x="253" y="120"/>
                  <a:pt x="252" y="120"/>
                </a:cubicBezTo>
                <a:cubicBezTo>
                  <a:pt x="251" y="120"/>
                  <a:pt x="251" y="120"/>
                  <a:pt x="251" y="120"/>
                </a:cubicBezTo>
                <a:cubicBezTo>
                  <a:pt x="250" y="120"/>
                  <a:pt x="250" y="120"/>
                  <a:pt x="250" y="120"/>
                </a:cubicBezTo>
                <a:cubicBezTo>
                  <a:pt x="249" y="120"/>
                  <a:pt x="249" y="120"/>
                  <a:pt x="249" y="120"/>
                </a:cubicBezTo>
                <a:cubicBezTo>
                  <a:pt x="248" y="120"/>
                  <a:pt x="248" y="120"/>
                  <a:pt x="248" y="120"/>
                </a:cubicBezTo>
                <a:cubicBezTo>
                  <a:pt x="248" y="120"/>
                  <a:pt x="248" y="120"/>
                  <a:pt x="248" y="120"/>
                </a:cubicBezTo>
                <a:cubicBezTo>
                  <a:pt x="247" y="119"/>
                  <a:pt x="247" y="119"/>
                  <a:pt x="247" y="119"/>
                </a:cubicBezTo>
                <a:cubicBezTo>
                  <a:pt x="245" y="119"/>
                  <a:pt x="245" y="119"/>
                  <a:pt x="245" y="119"/>
                </a:cubicBezTo>
                <a:cubicBezTo>
                  <a:pt x="242" y="119"/>
                  <a:pt x="242" y="119"/>
                  <a:pt x="242" y="119"/>
                </a:cubicBezTo>
                <a:cubicBezTo>
                  <a:pt x="241" y="119"/>
                  <a:pt x="241" y="119"/>
                  <a:pt x="241" y="119"/>
                </a:cubicBezTo>
                <a:cubicBezTo>
                  <a:pt x="242" y="120"/>
                  <a:pt x="242" y="120"/>
                  <a:pt x="242" y="120"/>
                </a:cubicBezTo>
                <a:cubicBezTo>
                  <a:pt x="242" y="120"/>
                  <a:pt x="242" y="120"/>
                  <a:pt x="242" y="120"/>
                </a:cubicBezTo>
                <a:cubicBezTo>
                  <a:pt x="242" y="121"/>
                  <a:pt x="242" y="121"/>
                  <a:pt x="242" y="121"/>
                </a:cubicBezTo>
                <a:cubicBezTo>
                  <a:pt x="243" y="122"/>
                  <a:pt x="243" y="122"/>
                  <a:pt x="243" y="122"/>
                </a:cubicBezTo>
                <a:cubicBezTo>
                  <a:pt x="244" y="123"/>
                  <a:pt x="244" y="123"/>
                  <a:pt x="244" y="123"/>
                </a:cubicBezTo>
                <a:cubicBezTo>
                  <a:pt x="246" y="123"/>
                  <a:pt x="246" y="123"/>
                  <a:pt x="246" y="123"/>
                </a:cubicBezTo>
                <a:cubicBezTo>
                  <a:pt x="247" y="123"/>
                  <a:pt x="247" y="123"/>
                  <a:pt x="247" y="123"/>
                </a:cubicBezTo>
                <a:cubicBezTo>
                  <a:pt x="248" y="124"/>
                  <a:pt x="248" y="124"/>
                  <a:pt x="248" y="124"/>
                </a:cubicBezTo>
                <a:cubicBezTo>
                  <a:pt x="250" y="124"/>
                  <a:pt x="250" y="124"/>
                  <a:pt x="250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2" y="124"/>
                  <a:pt x="252" y="124"/>
                  <a:pt x="252" y="124"/>
                </a:cubicBezTo>
                <a:cubicBezTo>
                  <a:pt x="253" y="124"/>
                  <a:pt x="253" y="124"/>
                  <a:pt x="253" y="124"/>
                </a:cubicBezTo>
                <a:cubicBezTo>
                  <a:pt x="254" y="124"/>
                  <a:pt x="254" y="124"/>
                  <a:pt x="254" y="124"/>
                </a:cubicBezTo>
                <a:cubicBezTo>
                  <a:pt x="255" y="124"/>
                  <a:pt x="255" y="124"/>
                  <a:pt x="255" y="124"/>
                </a:cubicBezTo>
                <a:cubicBezTo>
                  <a:pt x="256" y="124"/>
                  <a:pt x="256" y="124"/>
                  <a:pt x="256" y="124"/>
                </a:cubicBezTo>
                <a:cubicBezTo>
                  <a:pt x="257" y="124"/>
                  <a:pt x="257" y="124"/>
                  <a:pt x="257" y="124"/>
                </a:cubicBezTo>
                <a:cubicBezTo>
                  <a:pt x="258" y="125"/>
                  <a:pt x="258" y="125"/>
                  <a:pt x="258" y="125"/>
                </a:cubicBezTo>
                <a:cubicBezTo>
                  <a:pt x="259" y="125"/>
                  <a:pt x="259" y="125"/>
                  <a:pt x="259" y="125"/>
                </a:cubicBezTo>
                <a:cubicBezTo>
                  <a:pt x="261" y="125"/>
                  <a:pt x="261" y="125"/>
                  <a:pt x="261" y="125"/>
                </a:cubicBezTo>
                <a:cubicBezTo>
                  <a:pt x="261" y="123"/>
                  <a:pt x="261" y="123"/>
                  <a:pt x="261" y="123"/>
                </a:cubicBezTo>
                <a:cubicBezTo>
                  <a:pt x="261" y="123"/>
                  <a:pt x="261" y="122"/>
                  <a:pt x="261" y="122"/>
                </a:cubicBezTo>
                <a:cubicBezTo>
                  <a:pt x="261" y="122"/>
                  <a:pt x="262" y="121"/>
                  <a:pt x="262" y="121"/>
                </a:cubicBezTo>
                <a:cubicBezTo>
                  <a:pt x="263" y="121"/>
                  <a:pt x="263" y="121"/>
                  <a:pt x="263" y="121"/>
                </a:cubicBezTo>
                <a:cubicBezTo>
                  <a:pt x="264" y="121"/>
                  <a:pt x="264" y="121"/>
                  <a:pt x="264" y="121"/>
                </a:cubicBezTo>
                <a:cubicBezTo>
                  <a:pt x="265" y="120"/>
                  <a:pt x="265" y="120"/>
                  <a:pt x="265" y="120"/>
                </a:cubicBezTo>
                <a:cubicBezTo>
                  <a:pt x="266" y="119"/>
                  <a:pt x="266" y="119"/>
                  <a:pt x="266" y="119"/>
                </a:cubicBezTo>
                <a:cubicBezTo>
                  <a:pt x="267" y="118"/>
                  <a:pt x="267" y="118"/>
                  <a:pt x="267" y="118"/>
                </a:cubicBezTo>
                <a:cubicBezTo>
                  <a:pt x="268" y="118"/>
                  <a:pt x="268" y="118"/>
                  <a:pt x="268" y="118"/>
                </a:cubicBezTo>
                <a:cubicBezTo>
                  <a:pt x="269" y="118"/>
                  <a:pt x="269" y="118"/>
                  <a:pt x="269" y="118"/>
                </a:cubicBezTo>
                <a:cubicBezTo>
                  <a:pt x="269" y="117"/>
                  <a:pt x="269" y="117"/>
                  <a:pt x="269" y="117"/>
                </a:cubicBezTo>
                <a:cubicBezTo>
                  <a:pt x="269" y="117"/>
                  <a:pt x="269" y="117"/>
                  <a:pt x="269" y="117"/>
                </a:cubicBezTo>
                <a:cubicBezTo>
                  <a:pt x="270" y="116"/>
                  <a:pt x="270" y="116"/>
                  <a:pt x="270" y="116"/>
                </a:cubicBezTo>
                <a:cubicBezTo>
                  <a:pt x="271" y="115"/>
                  <a:pt x="271" y="115"/>
                  <a:pt x="271" y="115"/>
                </a:cubicBezTo>
                <a:cubicBezTo>
                  <a:pt x="271" y="115"/>
                  <a:pt x="270" y="115"/>
                  <a:pt x="270" y="114"/>
                </a:cubicBezTo>
                <a:cubicBezTo>
                  <a:pt x="270" y="114"/>
                  <a:pt x="271" y="113"/>
                  <a:pt x="271" y="113"/>
                </a:cubicBezTo>
                <a:cubicBezTo>
                  <a:pt x="273" y="112"/>
                  <a:pt x="273" y="112"/>
                  <a:pt x="273" y="112"/>
                </a:cubicBezTo>
                <a:cubicBezTo>
                  <a:pt x="274" y="111"/>
                  <a:pt x="274" y="111"/>
                  <a:pt x="274" y="111"/>
                </a:cubicBezTo>
                <a:cubicBezTo>
                  <a:pt x="274" y="110"/>
                  <a:pt x="274" y="110"/>
                  <a:pt x="274" y="110"/>
                </a:cubicBezTo>
                <a:cubicBezTo>
                  <a:pt x="274" y="109"/>
                  <a:pt x="274" y="109"/>
                  <a:pt x="274" y="109"/>
                </a:cubicBezTo>
                <a:cubicBezTo>
                  <a:pt x="274" y="109"/>
                  <a:pt x="275" y="108"/>
                  <a:pt x="275" y="108"/>
                </a:cubicBezTo>
                <a:cubicBezTo>
                  <a:pt x="275" y="107"/>
                  <a:pt x="275" y="107"/>
                  <a:pt x="275" y="107"/>
                </a:cubicBezTo>
                <a:cubicBezTo>
                  <a:pt x="275" y="106"/>
                  <a:pt x="275" y="106"/>
                  <a:pt x="275" y="106"/>
                </a:cubicBezTo>
                <a:cubicBezTo>
                  <a:pt x="274" y="106"/>
                  <a:pt x="274" y="106"/>
                  <a:pt x="274" y="106"/>
                </a:cubicBezTo>
                <a:cubicBezTo>
                  <a:pt x="274" y="106"/>
                  <a:pt x="274" y="106"/>
                  <a:pt x="274" y="105"/>
                </a:cubicBezTo>
                <a:cubicBezTo>
                  <a:pt x="273" y="104"/>
                  <a:pt x="273" y="104"/>
                  <a:pt x="273" y="104"/>
                </a:cubicBezTo>
                <a:cubicBezTo>
                  <a:pt x="272" y="104"/>
                  <a:pt x="272" y="104"/>
                  <a:pt x="272" y="104"/>
                </a:cubicBezTo>
                <a:cubicBezTo>
                  <a:pt x="273" y="103"/>
                  <a:pt x="273" y="103"/>
                  <a:pt x="273" y="103"/>
                </a:cubicBezTo>
                <a:cubicBezTo>
                  <a:pt x="273" y="102"/>
                  <a:pt x="273" y="102"/>
                  <a:pt x="273" y="102"/>
                </a:cubicBezTo>
                <a:cubicBezTo>
                  <a:pt x="273" y="101"/>
                  <a:pt x="273" y="101"/>
                  <a:pt x="273" y="101"/>
                </a:cubicBezTo>
                <a:cubicBezTo>
                  <a:pt x="273" y="101"/>
                  <a:pt x="273" y="101"/>
                  <a:pt x="273" y="101"/>
                </a:cubicBezTo>
                <a:cubicBezTo>
                  <a:pt x="273" y="101"/>
                  <a:pt x="275" y="100"/>
                  <a:pt x="275" y="100"/>
                </a:cubicBezTo>
                <a:cubicBezTo>
                  <a:pt x="276" y="99"/>
                  <a:pt x="276" y="99"/>
                  <a:pt x="276" y="99"/>
                </a:cubicBezTo>
                <a:cubicBezTo>
                  <a:pt x="277" y="99"/>
                  <a:pt x="277" y="99"/>
                  <a:pt x="277" y="99"/>
                </a:cubicBezTo>
                <a:cubicBezTo>
                  <a:pt x="279" y="99"/>
                  <a:pt x="279" y="99"/>
                  <a:pt x="279" y="99"/>
                </a:cubicBezTo>
                <a:cubicBezTo>
                  <a:pt x="280" y="98"/>
                  <a:pt x="280" y="98"/>
                  <a:pt x="280" y="98"/>
                </a:cubicBezTo>
                <a:cubicBezTo>
                  <a:pt x="282" y="98"/>
                  <a:pt x="282" y="98"/>
                  <a:pt x="282" y="98"/>
                </a:cubicBezTo>
                <a:cubicBezTo>
                  <a:pt x="283" y="98"/>
                  <a:pt x="283" y="98"/>
                  <a:pt x="283" y="98"/>
                </a:cubicBezTo>
                <a:cubicBezTo>
                  <a:pt x="285" y="98"/>
                  <a:pt x="285" y="98"/>
                  <a:pt x="285" y="98"/>
                </a:cubicBezTo>
                <a:cubicBezTo>
                  <a:pt x="285" y="98"/>
                  <a:pt x="285" y="98"/>
                  <a:pt x="285" y="98"/>
                </a:cubicBezTo>
                <a:cubicBezTo>
                  <a:pt x="286" y="99"/>
                  <a:pt x="286" y="99"/>
                  <a:pt x="286" y="99"/>
                </a:cubicBezTo>
                <a:cubicBezTo>
                  <a:pt x="286" y="100"/>
                  <a:pt x="286" y="100"/>
                  <a:pt x="286" y="100"/>
                </a:cubicBezTo>
                <a:cubicBezTo>
                  <a:pt x="286" y="100"/>
                  <a:pt x="286" y="100"/>
                  <a:pt x="286" y="100"/>
                </a:cubicBezTo>
                <a:cubicBezTo>
                  <a:pt x="287" y="101"/>
                  <a:pt x="287" y="101"/>
                  <a:pt x="287" y="101"/>
                </a:cubicBezTo>
                <a:cubicBezTo>
                  <a:pt x="288" y="101"/>
                  <a:pt x="288" y="101"/>
                  <a:pt x="288" y="101"/>
                </a:cubicBezTo>
                <a:cubicBezTo>
                  <a:pt x="288" y="102"/>
                  <a:pt x="288" y="102"/>
                  <a:pt x="288" y="102"/>
                </a:cubicBezTo>
                <a:cubicBezTo>
                  <a:pt x="289" y="102"/>
                  <a:pt x="289" y="102"/>
                  <a:pt x="289" y="102"/>
                </a:cubicBezTo>
                <a:cubicBezTo>
                  <a:pt x="289" y="103"/>
                  <a:pt x="289" y="103"/>
                  <a:pt x="289" y="103"/>
                </a:cubicBezTo>
                <a:cubicBezTo>
                  <a:pt x="289" y="104"/>
                  <a:pt x="289" y="104"/>
                  <a:pt x="289" y="104"/>
                </a:cubicBezTo>
                <a:cubicBezTo>
                  <a:pt x="289" y="104"/>
                  <a:pt x="289" y="104"/>
                  <a:pt x="289" y="104"/>
                </a:cubicBezTo>
                <a:cubicBezTo>
                  <a:pt x="290" y="106"/>
                  <a:pt x="290" y="106"/>
                  <a:pt x="290" y="106"/>
                </a:cubicBezTo>
                <a:cubicBezTo>
                  <a:pt x="289" y="107"/>
                  <a:pt x="289" y="107"/>
                  <a:pt x="289" y="107"/>
                </a:cubicBezTo>
                <a:cubicBezTo>
                  <a:pt x="289" y="107"/>
                  <a:pt x="289" y="107"/>
                  <a:pt x="289" y="107"/>
                </a:cubicBezTo>
                <a:cubicBezTo>
                  <a:pt x="289" y="109"/>
                  <a:pt x="289" y="109"/>
                  <a:pt x="289" y="109"/>
                </a:cubicBezTo>
                <a:cubicBezTo>
                  <a:pt x="289" y="110"/>
                  <a:pt x="289" y="110"/>
                  <a:pt x="289" y="110"/>
                </a:cubicBezTo>
                <a:cubicBezTo>
                  <a:pt x="290" y="111"/>
                  <a:pt x="290" y="111"/>
                  <a:pt x="290" y="111"/>
                </a:cubicBezTo>
                <a:cubicBezTo>
                  <a:pt x="290" y="111"/>
                  <a:pt x="290" y="111"/>
                  <a:pt x="290" y="111"/>
                </a:cubicBezTo>
                <a:cubicBezTo>
                  <a:pt x="291" y="111"/>
                  <a:pt x="291" y="111"/>
                  <a:pt x="291" y="111"/>
                </a:cubicBezTo>
                <a:cubicBezTo>
                  <a:pt x="291" y="111"/>
                  <a:pt x="291" y="111"/>
                  <a:pt x="292" y="112"/>
                </a:cubicBezTo>
                <a:cubicBezTo>
                  <a:pt x="292" y="112"/>
                  <a:pt x="292" y="112"/>
                  <a:pt x="292" y="112"/>
                </a:cubicBezTo>
                <a:cubicBezTo>
                  <a:pt x="293" y="112"/>
                  <a:pt x="293" y="112"/>
                  <a:pt x="293" y="112"/>
                </a:cubicBezTo>
                <a:cubicBezTo>
                  <a:pt x="297" y="112"/>
                  <a:pt x="297" y="112"/>
                  <a:pt x="297" y="112"/>
                </a:cubicBezTo>
                <a:cubicBezTo>
                  <a:pt x="298" y="112"/>
                  <a:pt x="298" y="112"/>
                  <a:pt x="298" y="112"/>
                </a:cubicBezTo>
                <a:cubicBezTo>
                  <a:pt x="298" y="112"/>
                  <a:pt x="298" y="111"/>
                  <a:pt x="298" y="111"/>
                </a:cubicBezTo>
                <a:cubicBezTo>
                  <a:pt x="297" y="111"/>
                  <a:pt x="296" y="111"/>
                  <a:pt x="296" y="111"/>
                </a:cubicBezTo>
                <a:cubicBezTo>
                  <a:pt x="295" y="111"/>
                  <a:pt x="295" y="111"/>
                  <a:pt x="295" y="111"/>
                </a:cubicBezTo>
                <a:cubicBezTo>
                  <a:pt x="295" y="111"/>
                  <a:pt x="294" y="111"/>
                  <a:pt x="293" y="111"/>
                </a:cubicBezTo>
                <a:cubicBezTo>
                  <a:pt x="292" y="111"/>
                  <a:pt x="292" y="110"/>
                  <a:pt x="292" y="110"/>
                </a:cubicBezTo>
                <a:cubicBezTo>
                  <a:pt x="291" y="110"/>
                  <a:pt x="291" y="110"/>
                  <a:pt x="291" y="110"/>
                </a:cubicBezTo>
                <a:cubicBezTo>
                  <a:pt x="291" y="109"/>
                  <a:pt x="291" y="109"/>
                  <a:pt x="291" y="109"/>
                </a:cubicBezTo>
                <a:cubicBezTo>
                  <a:pt x="291" y="108"/>
                  <a:pt x="291" y="108"/>
                  <a:pt x="291" y="108"/>
                </a:cubicBezTo>
                <a:cubicBezTo>
                  <a:pt x="291" y="107"/>
                  <a:pt x="291" y="107"/>
                  <a:pt x="291" y="107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92" y="105"/>
                  <a:pt x="292" y="105"/>
                  <a:pt x="292" y="105"/>
                </a:cubicBezTo>
                <a:cubicBezTo>
                  <a:pt x="293" y="105"/>
                  <a:pt x="293" y="105"/>
                  <a:pt x="293" y="105"/>
                </a:cubicBezTo>
                <a:cubicBezTo>
                  <a:pt x="294" y="105"/>
                  <a:pt x="294" y="105"/>
                  <a:pt x="294" y="105"/>
                </a:cubicBezTo>
                <a:cubicBezTo>
                  <a:pt x="294" y="104"/>
                  <a:pt x="294" y="104"/>
                  <a:pt x="294" y="104"/>
                </a:cubicBezTo>
                <a:cubicBezTo>
                  <a:pt x="293" y="103"/>
                  <a:pt x="293" y="103"/>
                  <a:pt x="293" y="103"/>
                </a:cubicBezTo>
                <a:cubicBezTo>
                  <a:pt x="292" y="102"/>
                  <a:pt x="292" y="102"/>
                  <a:pt x="292" y="102"/>
                </a:cubicBezTo>
                <a:cubicBezTo>
                  <a:pt x="292" y="101"/>
                  <a:pt x="292" y="101"/>
                  <a:pt x="292" y="101"/>
                </a:cubicBezTo>
                <a:cubicBezTo>
                  <a:pt x="292" y="100"/>
                  <a:pt x="292" y="100"/>
                  <a:pt x="292" y="100"/>
                </a:cubicBezTo>
                <a:cubicBezTo>
                  <a:pt x="292" y="100"/>
                  <a:pt x="292" y="100"/>
                  <a:pt x="292" y="100"/>
                </a:cubicBezTo>
                <a:cubicBezTo>
                  <a:pt x="292" y="99"/>
                  <a:pt x="292" y="99"/>
                  <a:pt x="292" y="99"/>
                </a:cubicBezTo>
                <a:cubicBezTo>
                  <a:pt x="291" y="98"/>
                  <a:pt x="291" y="98"/>
                  <a:pt x="291" y="98"/>
                </a:cubicBezTo>
                <a:cubicBezTo>
                  <a:pt x="291" y="98"/>
                  <a:pt x="290" y="99"/>
                  <a:pt x="290" y="98"/>
                </a:cubicBezTo>
                <a:cubicBezTo>
                  <a:pt x="289" y="98"/>
                  <a:pt x="288" y="98"/>
                  <a:pt x="288" y="98"/>
                </a:cubicBezTo>
                <a:cubicBezTo>
                  <a:pt x="288" y="98"/>
                  <a:pt x="288" y="98"/>
                  <a:pt x="287" y="98"/>
                </a:cubicBezTo>
                <a:cubicBezTo>
                  <a:pt x="287" y="97"/>
                  <a:pt x="287" y="97"/>
                  <a:pt x="287" y="97"/>
                </a:cubicBezTo>
                <a:cubicBezTo>
                  <a:pt x="286" y="96"/>
                  <a:pt x="286" y="96"/>
                  <a:pt x="286" y="96"/>
                </a:cubicBezTo>
                <a:cubicBezTo>
                  <a:pt x="285" y="96"/>
                  <a:pt x="285" y="96"/>
                  <a:pt x="285" y="96"/>
                </a:cubicBezTo>
                <a:cubicBezTo>
                  <a:pt x="284" y="96"/>
                  <a:pt x="284" y="96"/>
                  <a:pt x="284" y="96"/>
                </a:cubicBezTo>
                <a:cubicBezTo>
                  <a:pt x="282" y="95"/>
                  <a:pt x="282" y="95"/>
                  <a:pt x="282" y="95"/>
                </a:cubicBezTo>
                <a:cubicBezTo>
                  <a:pt x="280" y="95"/>
                  <a:pt x="280" y="95"/>
                  <a:pt x="280" y="95"/>
                </a:cubicBezTo>
                <a:cubicBezTo>
                  <a:pt x="279" y="95"/>
                  <a:pt x="279" y="95"/>
                  <a:pt x="279" y="95"/>
                </a:cubicBezTo>
                <a:cubicBezTo>
                  <a:pt x="278" y="95"/>
                  <a:pt x="278" y="95"/>
                  <a:pt x="278" y="95"/>
                </a:cubicBezTo>
                <a:cubicBezTo>
                  <a:pt x="276" y="96"/>
                  <a:pt x="276" y="96"/>
                  <a:pt x="276" y="96"/>
                </a:cubicBezTo>
                <a:cubicBezTo>
                  <a:pt x="275" y="96"/>
                  <a:pt x="275" y="96"/>
                  <a:pt x="275" y="96"/>
                </a:cubicBezTo>
                <a:cubicBezTo>
                  <a:pt x="275" y="97"/>
                  <a:pt x="275" y="97"/>
                  <a:pt x="275" y="97"/>
                </a:cubicBezTo>
                <a:cubicBezTo>
                  <a:pt x="274" y="97"/>
                  <a:pt x="274" y="97"/>
                  <a:pt x="274" y="97"/>
                </a:cubicBezTo>
                <a:cubicBezTo>
                  <a:pt x="273" y="97"/>
                  <a:pt x="273" y="97"/>
                  <a:pt x="273" y="97"/>
                </a:cubicBezTo>
                <a:cubicBezTo>
                  <a:pt x="272" y="96"/>
                  <a:pt x="272" y="96"/>
                  <a:pt x="272" y="96"/>
                </a:cubicBezTo>
                <a:cubicBezTo>
                  <a:pt x="271" y="96"/>
                  <a:pt x="271" y="96"/>
                  <a:pt x="271" y="96"/>
                </a:cubicBezTo>
                <a:cubicBezTo>
                  <a:pt x="271" y="97"/>
                  <a:pt x="271" y="97"/>
                  <a:pt x="271" y="97"/>
                </a:cubicBezTo>
                <a:cubicBezTo>
                  <a:pt x="269" y="96"/>
                  <a:pt x="269" y="96"/>
                  <a:pt x="269" y="96"/>
                </a:cubicBezTo>
                <a:cubicBezTo>
                  <a:pt x="269" y="95"/>
                  <a:pt x="269" y="95"/>
                  <a:pt x="269" y="95"/>
                </a:cubicBezTo>
                <a:cubicBezTo>
                  <a:pt x="269" y="95"/>
                  <a:pt x="269" y="95"/>
                  <a:pt x="269" y="95"/>
                </a:cubicBezTo>
                <a:cubicBezTo>
                  <a:pt x="269" y="94"/>
                  <a:pt x="269" y="94"/>
                  <a:pt x="269" y="94"/>
                </a:cubicBezTo>
                <a:cubicBezTo>
                  <a:pt x="269" y="93"/>
                  <a:pt x="269" y="93"/>
                  <a:pt x="269" y="93"/>
                </a:cubicBezTo>
                <a:cubicBezTo>
                  <a:pt x="268" y="92"/>
                  <a:pt x="268" y="92"/>
                  <a:pt x="268" y="92"/>
                </a:cubicBezTo>
                <a:cubicBezTo>
                  <a:pt x="268" y="91"/>
                  <a:pt x="268" y="91"/>
                  <a:pt x="268" y="91"/>
                </a:cubicBezTo>
                <a:cubicBezTo>
                  <a:pt x="267" y="90"/>
                  <a:pt x="267" y="90"/>
                  <a:pt x="267" y="90"/>
                </a:cubicBezTo>
                <a:cubicBezTo>
                  <a:pt x="268" y="89"/>
                  <a:pt x="268" y="89"/>
                  <a:pt x="268" y="89"/>
                </a:cubicBezTo>
                <a:cubicBezTo>
                  <a:pt x="268" y="87"/>
                  <a:pt x="268" y="87"/>
                  <a:pt x="268" y="87"/>
                </a:cubicBezTo>
                <a:cubicBezTo>
                  <a:pt x="269" y="87"/>
                  <a:pt x="269" y="87"/>
                  <a:pt x="269" y="87"/>
                </a:cubicBezTo>
                <a:cubicBezTo>
                  <a:pt x="269" y="86"/>
                  <a:pt x="269" y="86"/>
                  <a:pt x="269" y="86"/>
                </a:cubicBezTo>
                <a:cubicBezTo>
                  <a:pt x="269" y="85"/>
                  <a:pt x="269" y="85"/>
                  <a:pt x="269" y="85"/>
                </a:cubicBezTo>
                <a:cubicBezTo>
                  <a:pt x="270" y="84"/>
                  <a:pt x="270" y="84"/>
                  <a:pt x="270" y="84"/>
                </a:cubicBezTo>
                <a:cubicBezTo>
                  <a:pt x="271" y="83"/>
                  <a:pt x="271" y="83"/>
                  <a:pt x="271" y="83"/>
                </a:cubicBezTo>
                <a:cubicBezTo>
                  <a:pt x="272" y="81"/>
                  <a:pt x="272" y="81"/>
                  <a:pt x="272" y="81"/>
                </a:cubicBezTo>
                <a:cubicBezTo>
                  <a:pt x="272" y="80"/>
                  <a:pt x="272" y="80"/>
                  <a:pt x="272" y="80"/>
                </a:cubicBezTo>
                <a:cubicBezTo>
                  <a:pt x="272" y="80"/>
                  <a:pt x="271" y="79"/>
                  <a:pt x="271" y="79"/>
                </a:cubicBezTo>
                <a:cubicBezTo>
                  <a:pt x="271" y="79"/>
                  <a:pt x="270" y="80"/>
                  <a:pt x="270" y="78"/>
                </a:cubicBezTo>
                <a:cubicBezTo>
                  <a:pt x="270" y="77"/>
                  <a:pt x="269" y="76"/>
                  <a:pt x="269" y="76"/>
                </a:cubicBezTo>
                <a:cubicBezTo>
                  <a:pt x="269" y="75"/>
                  <a:pt x="269" y="75"/>
                  <a:pt x="269" y="75"/>
                </a:cubicBezTo>
                <a:cubicBezTo>
                  <a:pt x="268" y="75"/>
                  <a:pt x="268" y="75"/>
                  <a:pt x="268" y="75"/>
                </a:cubicBezTo>
                <a:cubicBezTo>
                  <a:pt x="267" y="74"/>
                  <a:pt x="267" y="74"/>
                  <a:pt x="267" y="74"/>
                </a:cubicBezTo>
                <a:cubicBezTo>
                  <a:pt x="266" y="73"/>
                  <a:pt x="266" y="73"/>
                  <a:pt x="266" y="73"/>
                </a:cubicBezTo>
                <a:cubicBezTo>
                  <a:pt x="265" y="72"/>
                  <a:pt x="265" y="72"/>
                  <a:pt x="265" y="72"/>
                </a:cubicBezTo>
                <a:cubicBezTo>
                  <a:pt x="266" y="71"/>
                  <a:pt x="266" y="71"/>
                  <a:pt x="266" y="71"/>
                </a:cubicBezTo>
                <a:cubicBezTo>
                  <a:pt x="266" y="71"/>
                  <a:pt x="266" y="72"/>
                  <a:pt x="266" y="71"/>
                </a:cubicBezTo>
                <a:cubicBezTo>
                  <a:pt x="267" y="70"/>
                  <a:pt x="267" y="69"/>
                  <a:pt x="267" y="69"/>
                </a:cubicBezTo>
                <a:cubicBezTo>
                  <a:pt x="268" y="68"/>
                  <a:pt x="268" y="68"/>
                  <a:pt x="268" y="68"/>
                </a:cubicBezTo>
                <a:cubicBezTo>
                  <a:pt x="270" y="67"/>
                  <a:pt x="270" y="67"/>
                  <a:pt x="270" y="67"/>
                </a:cubicBezTo>
                <a:cubicBezTo>
                  <a:pt x="271" y="67"/>
                  <a:pt x="271" y="67"/>
                  <a:pt x="271" y="67"/>
                </a:cubicBezTo>
                <a:cubicBezTo>
                  <a:pt x="273" y="66"/>
                  <a:pt x="273" y="66"/>
                  <a:pt x="273" y="66"/>
                </a:cubicBezTo>
                <a:cubicBezTo>
                  <a:pt x="274" y="66"/>
                  <a:pt x="274" y="66"/>
                  <a:pt x="274" y="66"/>
                </a:cubicBezTo>
                <a:cubicBezTo>
                  <a:pt x="275" y="65"/>
                  <a:pt x="275" y="65"/>
                  <a:pt x="275" y="65"/>
                </a:cubicBezTo>
                <a:cubicBezTo>
                  <a:pt x="275" y="65"/>
                  <a:pt x="276" y="64"/>
                  <a:pt x="277" y="64"/>
                </a:cubicBezTo>
                <a:cubicBezTo>
                  <a:pt x="277" y="64"/>
                  <a:pt x="277" y="63"/>
                  <a:pt x="277" y="63"/>
                </a:cubicBezTo>
                <a:cubicBezTo>
                  <a:pt x="277" y="62"/>
                  <a:pt x="277" y="61"/>
                  <a:pt x="277" y="61"/>
                </a:cubicBezTo>
                <a:cubicBezTo>
                  <a:pt x="276" y="60"/>
                  <a:pt x="276" y="60"/>
                  <a:pt x="276" y="60"/>
                </a:cubicBezTo>
                <a:cubicBezTo>
                  <a:pt x="276" y="59"/>
                  <a:pt x="276" y="59"/>
                  <a:pt x="276" y="59"/>
                </a:cubicBezTo>
                <a:cubicBezTo>
                  <a:pt x="275" y="58"/>
                  <a:pt x="275" y="58"/>
                  <a:pt x="275" y="58"/>
                </a:cubicBezTo>
                <a:cubicBezTo>
                  <a:pt x="276" y="57"/>
                  <a:pt x="276" y="57"/>
                  <a:pt x="276" y="57"/>
                </a:cubicBezTo>
                <a:cubicBezTo>
                  <a:pt x="277" y="57"/>
                  <a:pt x="277" y="57"/>
                  <a:pt x="277" y="57"/>
                </a:cubicBezTo>
                <a:cubicBezTo>
                  <a:pt x="277" y="57"/>
                  <a:pt x="277" y="57"/>
                  <a:pt x="278" y="57"/>
                </a:cubicBezTo>
                <a:cubicBezTo>
                  <a:pt x="278" y="58"/>
                  <a:pt x="278" y="58"/>
                  <a:pt x="278" y="58"/>
                </a:cubicBezTo>
                <a:cubicBezTo>
                  <a:pt x="278" y="58"/>
                  <a:pt x="279" y="57"/>
                  <a:pt x="279" y="58"/>
                </a:cubicBezTo>
                <a:cubicBezTo>
                  <a:pt x="279" y="59"/>
                  <a:pt x="279" y="59"/>
                  <a:pt x="279" y="59"/>
                </a:cubicBezTo>
                <a:cubicBezTo>
                  <a:pt x="279" y="60"/>
                  <a:pt x="279" y="60"/>
                  <a:pt x="279" y="60"/>
                </a:cubicBezTo>
                <a:cubicBezTo>
                  <a:pt x="279" y="62"/>
                  <a:pt x="279" y="62"/>
                  <a:pt x="279" y="62"/>
                </a:cubicBezTo>
                <a:cubicBezTo>
                  <a:pt x="280" y="63"/>
                  <a:pt x="280" y="63"/>
                  <a:pt x="280" y="63"/>
                </a:cubicBezTo>
                <a:cubicBezTo>
                  <a:pt x="280" y="64"/>
                  <a:pt x="280" y="64"/>
                  <a:pt x="280" y="64"/>
                </a:cubicBezTo>
                <a:cubicBezTo>
                  <a:pt x="279" y="65"/>
                  <a:pt x="279" y="65"/>
                  <a:pt x="279" y="65"/>
                </a:cubicBezTo>
                <a:cubicBezTo>
                  <a:pt x="279" y="66"/>
                  <a:pt x="279" y="66"/>
                  <a:pt x="279" y="66"/>
                </a:cubicBezTo>
                <a:cubicBezTo>
                  <a:pt x="279" y="66"/>
                  <a:pt x="279" y="66"/>
                  <a:pt x="279" y="66"/>
                </a:cubicBezTo>
                <a:cubicBezTo>
                  <a:pt x="278" y="66"/>
                  <a:pt x="278" y="66"/>
                  <a:pt x="278" y="66"/>
                </a:cubicBezTo>
                <a:cubicBezTo>
                  <a:pt x="278" y="67"/>
                  <a:pt x="278" y="67"/>
                  <a:pt x="278" y="67"/>
                </a:cubicBezTo>
                <a:cubicBezTo>
                  <a:pt x="278" y="68"/>
                  <a:pt x="278" y="68"/>
                  <a:pt x="278" y="68"/>
                </a:cubicBezTo>
                <a:cubicBezTo>
                  <a:pt x="278" y="69"/>
                  <a:pt x="278" y="69"/>
                  <a:pt x="278" y="69"/>
                </a:cubicBezTo>
                <a:cubicBezTo>
                  <a:pt x="279" y="70"/>
                  <a:pt x="279" y="70"/>
                  <a:pt x="279" y="70"/>
                </a:cubicBezTo>
                <a:cubicBezTo>
                  <a:pt x="279" y="71"/>
                  <a:pt x="279" y="71"/>
                  <a:pt x="279" y="71"/>
                </a:cubicBezTo>
                <a:cubicBezTo>
                  <a:pt x="279" y="71"/>
                  <a:pt x="279" y="71"/>
                  <a:pt x="279" y="71"/>
                </a:cubicBezTo>
                <a:cubicBezTo>
                  <a:pt x="278" y="72"/>
                  <a:pt x="278" y="72"/>
                  <a:pt x="278" y="72"/>
                </a:cubicBezTo>
                <a:cubicBezTo>
                  <a:pt x="278" y="73"/>
                  <a:pt x="278" y="73"/>
                  <a:pt x="278" y="73"/>
                </a:cubicBezTo>
                <a:cubicBezTo>
                  <a:pt x="278" y="73"/>
                  <a:pt x="278" y="73"/>
                  <a:pt x="278" y="73"/>
                </a:cubicBezTo>
                <a:cubicBezTo>
                  <a:pt x="280" y="74"/>
                  <a:pt x="280" y="74"/>
                  <a:pt x="280" y="74"/>
                </a:cubicBezTo>
                <a:cubicBezTo>
                  <a:pt x="281" y="75"/>
                  <a:pt x="281" y="75"/>
                  <a:pt x="281" y="75"/>
                </a:cubicBezTo>
                <a:cubicBezTo>
                  <a:pt x="282" y="75"/>
                  <a:pt x="282" y="75"/>
                  <a:pt x="282" y="75"/>
                </a:cubicBezTo>
                <a:cubicBezTo>
                  <a:pt x="283" y="75"/>
                  <a:pt x="283" y="75"/>
                  <a:pt x="283" y="75"/>
                </a:cubicBezTo>
                <a:cubicBezTo>
                  <a:pt x="285" y="75"/>
                  <a:pt x="285" y="75"/>
                  <a:pt x="285" y="75"/>
                </a:cubicBezTo>
                <a:cubicBezTo>
                  <a:pt x="287" y="75"/>
                  <a:pt x="287" y="75"/>
                  <a:pt x="287" y="75"/>
                </a:cubicBezTo>
                <a:cubicBezTo>
                  <a:pt x="287" y="75"/>
                  <a:pt x="287" y="76"/>
                  <a:pt x="287" y="76"/>
                </a:cubicBezTo>
                <a:cubicBezTo>
                  <a:pt x="288" y="76"/>
                  <a:pt x="288" y="75"/>
                  <a:pt x="288" y="75"/>
                </a:cubicBezTo>
                <a:cubicBezTo>
                  <a:pt x="289" y="75"/>
                  <a:pt x="289" y="75"/>
                  <a:pt x="289" y="75"/>
                </a:cubicBezTo>
                <a:cubicBezTo>
                  <a:pt x="291" y="75"/>
                  <a:pt x="291" y="75"/>
                  <a:pt x="291" y="75"/>
                </a:cubicBezTo>
                <a:cubicBezTo>
                  <a:pt x="292" y="75"/>
                  <a:pt x="292" y="75"/>
                  <a:pt x="292" y="75"/>
                </a:cubicBezTo>
                <a:cubicBezTo>
                  <a:pt x="293" y="76"/>
                  <a:pt x="293" y="76"/>
                  <a:pt x="293" y="76"/>
                </a:cubicBezTo>
                <a:cubicBezTo>
                  <a:pt x="293" y="76"/>
                  <a:pt x="293" y="76"/>
                  <a:pt x="293" y="76"/>
                </a:cubicBezTo>
                <a:cubicBezTo>
                  <a:pt x="294" y="77"/>
                  <a:pt x="294" y="77"/>
                  <a:pt x="294" y="77"/>
                </a:cubicBezTo>
                <a:cubicBezTo>
                  <a:pt x="294" y="78"/>
                  <a:pt x="294" y="78"/>
                  <a:pt x="294" y="78"/>
                </a:cubicBezTo>
                <a:cubicBezTo>
                  <a:pt x="296" y="78"/>
                  <a:pt x="296" y="78"/>
                  <a:pt x="296" y="78"/>
                </a:cubicBezTo>
                <a:cubicBezTo>
                  <a:pt x="297" y="78"/>
                  <a:pt x="297" y="78"/>
                  <a:pt x="297" y="78"/>
                </a:cubicBezTo>
                <a:cubicBezTo>
                  <a:pt x="297" y="78"/>
                  <a:pt x="297" y="78"/>
                  <a:pt x="297" y="78"/>
                </a:cubicBezTo>
                <a:cubicBezTo>
                  <a:pt x="298" y="78"/>
                  <a:pt x="298" y="78"/>
                  <a:pt x="298" y="78"/>
                </a:cubicBezTo>
                <a:cubicBezTo>
                  <a:pt x="296" y="77"/>
                  <a:pt x="296" y="77"/>
                  <a:pt x="296" y="77"/>
                </a:cubicBezTo>
                <a:cubicBezTo>
                  <a:pt x="296" y="76"/>
                  <a:pt x="296" y="76"/>
                  <a:pt x="296" y="76"/>
                </a:cubicBezTo>
                <a:cubicBezTo>
                  <a:pt x="295" y="75"/>
                  <a:pt x="295" y="75"/>
                  <a:pt x="295" y="75"/>
                </a:cubicBezTo>
                <a:cubicBezTo>
                  <a:pt x="295" y="74"/>
                  <a:pt x="295" y="74"/>
                  <a:pt x="295" y="74"/>
                </a:cubicBezTo>
                <a:cubicBezTo>
                  <a:pt x="293" y="74"/>
                  <a:pt x="293" y="74"/>
                  <a:pt x="293" y="74"/>
                </a:cubicBezTo>
                <a:cubicBezTo>
                  <a:pt x="293" y="73"/>
                  <a:pt x="293" y="73"/>
                  <a:pt x="293" y="73"/>
                </a:cubicBezTo>
                <a:cubicBezTo>
                  <a:pt x="292" y="74"/>
                  <a:pt x="292" y="74"/>
                  <a:pt x="292" y="74"/>
                </a:cubicBezTo>
                <a:cubicBezTo>
                  <a:pt x="292" y="74"/>
                  <a:pt x="292" y="74"/>
                  <a:pt x="291" y="74"/>
                </a:cubicBezTo>
                <a:cubicBezTo>
                  <a:pt x="290" y="74"/>
                  <a:pt x="289" y="73"/>
                  <a:pt x="289" y="73"/>
                </a:cubicBezTo>
                <a:cubicBezTo>
                  <a:pt x="288" y="72"/>
                  <a:pt x="288" y="72"/>
                  <a:pt x="288" y="72"/>
                </a:cubicBezTo>
                <a:cubicBezTo>
                  <a:pt x="287" y="72"/>
                  <a:pt x="287" y="72"/>
                  <a:pt x="287" y="72"/>
                </a:cubicBezTo>
                <a:cubicBezTo>
                  <a:pt x="286" y="72"/>
                  <a:pt x="286" y="72"/>
                  <a:pt x="286" y="72"/>
                </a:cubicBezTo>
                <a:cubicBezTo>
                  <a:pt x="285" y="71"/>
                  <a:pt x="285" y="71"/>
                  <a:pt x="285" y="71"/>
                </a:cubicBezTo>
                <a:cubicBezTo>
                  <a:pt x="284" y="70"/>
                  <a:pt x="284" y="70"/>
                  <a:pt x="284" y="70"/>
                </a:cubicBezTo>
                <a:cubicBezTo>
                  <a:pt x="283" y="70"/>
                  <a:pt x="283" y="70"/>
                  <a:pt x="283" y="70"/>
                </a:cubicBezTo>
                <a:cubicBezTo>
                  <a:pt x="282" y="68"/>
                  <a:pt x="282" y="68"/>
                  <a:pt x="282" y="68"/>
                </a:cubicBezTo>
                <a:cubicBezTo>
                  <a:pt x="282" y="68"/>
                  <a:pt x="282" y="68"/>
                  <a:pt x="282" y="67"/>
                </a:cubicBezTo>
                <a:cubicBezTo>
                  <a:pt x="282" y="67"/>
                  <a:pt x="282" y="67"/>
                  <a:pt x="282" y="67"/>
                </a:cubicBezTo>
                <a:cubicBezTo>
                  <a:pt x="283" y="66"/>
                  <a:pt x="283" y="66"/>
                  <a:pt x="283" y="66"/>
                </a:cubicBezTo>
                <a:cubicBezTo>
                  <a:pt x="284" y="66"/>
                  <a:pt x="284" y="66"/>
                  <a:pt x="284" y="66"/>
                </a:cubicBezTo>
                <a:cubicBezTo>
                  <a:pt x="285" y="66"/>
                  <a:pt x="285" y="66"/>
                  <a:pt x="285" y="66"/>
                </a:cubicBezTo>
                <a:cubicBezTo>
                  <a:pt x="287" y="66"/>
                  <a:pt x="287" y="66"/>
                  <a:pt x="287" y="66"/>
                </a:cubicBezTo>
                <a:cubicBezTo>
                  <a:pt x="288" y="66"/>
                  <a:pt x="288" y="66"/>
                  <a:pt x="288" y="66"/>
                </a:cubicBezTo>
                <a:cubicBezTo>
                  <a:pt x="289" y="67"/>
                  <a:pt x="289" y="67"/>
                  <a:pt x="289" y="67"/>
                </a:cubicBezTo>
                <a:cubicBezTo>
                  <a:pt x="290" y="68"/>
                  <a:pt x="290" y="68"/>
                  <a:pt x="290" y="68"/>
                </a:cubicBezTo>
                <a:cubicBezTo>
                  <a:pt x="291" y="68"/>
                  <a:pt x="291" y="68"/>
                  <a:pt x="291" y="68"/>
                </a:cubicBezTo>
                <a:cubicBezTo>
                  <a:pt x="293" y="68"/>
                  <a:pt x="293" y="68"/>
                  <a:pt x="293" y="68"/>
                </a:cubicBezTo>
                <a:cubicBezTo>
                  <a:pt x="294" y="67"/>
                  <a:pt x="294" y="67"/>
                  <a:pt x="294" y="67"/>
                </a:cubicBezTo>
                <a:cubicBezTo>
                  <a:pt x="295" y="67"/>
                  <a:pt x="295" y="67"/>
                  <a:pt x="295" y="67"/>
                </a:cubicBezTo>
                <a:cubicBezTo>
                  <a:pt x="295" y="66"/>
                  <a:pt x="295" y="66"/>
                  <a:pt x="295" y="66"/>
                </a:cubicBezTo>
                <a:cubicBezTo>
                  <a:pt x="294" y="66"/>
                  <a:pt x="294" y="66"/>
                  <a:pt x="294" y="66"/>
                </a:cubicBezTo>
                <a:cubicBezTo>
                  <a:pt x="293" y="65"/>
                  <a:pt x="293" y="65"/>
                  <a:pt x="293" y="65"/>
                </a:cubicBezTo>
                <a:cubicBezTo>
                  <a:pt x="292" y="65"/>
                  <a:pt x="292" y="65"/>
                  <a:pt x="292" y="65"/>
                </a:cubicBezTo>
                <a:cubicBezTo>
                  <a:pt x="291" y="65"/>
                  <a:pt x="291" y="65"/>
                  <a:pt x="291" y="65"/>
                </a:cubicBezTo>
                <a:cubicBezTo>
                  <a:pt x="290" y="65"/>
                  <a:pt x="290" y="65"/>
                  <a:pt x="290" y="65"/>
                </a:cubicBezTo>
                <a:cubicBezTo>
                  <a:pt x="290" y="64"/>
                  <a:pt x="290" y="64"/>
                  <a:pt x="290" y="64"/>
                </a:cubicBezTo>
                <a:cubicBezTo>
                  <a:pt x="291" y="64"/>
                  <a:pt x="291" y="64"/>
                  <a:pt x="291" y="64"/>
                </a:cubicBezTo>
                <a:cubicBezTo>
                  <a:pt x="292" y="64"/>
                  <a:pt x="292" y="64"/>
                  <a:pt x="292" y="64"/>
                </a:cubicBezTo>
                <a:cubicBezTo>
                  <a:pt x="293" y="63"/>
                  <a:pt x="293" y="63"/>
                  <a:pt x="293" y="63"/>
                </a:cubicBezTo>
                <a:cubicBezTo>
                  <a:pt x="295" y="63"/>
                  <a:pt x="295" y="63"/>
                  <a:pt x="295" y="63"/>
                </a:cubicBezTo>
                <a:cubicBezTo>
                  <a:pt x="295" y="63"/>
                  <a:pt x="295" y="63"/>
                  <a:pt x="295" y="63"/>
                </a:cubicBezTo>
                <a:cubicBezTo>
                  <a:pt x="297" y="62"/>
                  <a:pt x="297" y="62"/>
                  <a:pt x="297" y="62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02" y="63"/>
                  <a:pt x="302" y="63"/>
                  <a:pt x="302" y="63"/>
                </a:cubicBezTo>
                <a:cubicBezTo>
                  <a:pt x="303" y="64"/>
                  <a:pt x="303" y="64"/>
                  <a:pt x="303" y="64"/>
                </a:cubicBezTo>
                <a:cubicBezTo>
                  <a:pt x="305" y="64"/>
                  <a:pt x="305" y="64"/>
                  <a:pt x="305" y="64"/>
                </a:cubicBezTo>
                <a:cubicBezTo>
                  <a:pt x="307" y="65"/>
                  <a:pt x="307" y="65"/>
                  <a:pt x="307" y="65"/>
                </a:cubicBezTo>
                <a:cubicBezTo>
                  <a:pt x="309" y="65"/>
                  <a:pt x="309" y="65"/>
                  <a:pt x="309" y="65"/>
                </a:cubicBezTo>
                <a:cubicBezTo>
                  <a:pt x="310" y="66"/>
                  <a:pt x="310" y="66"/>
                  <a:pt x="310" y="66"/>
                </a:cubicBezTo>
                <a:cubicBezTo>
                  <a:pt x="311" y="67"/>
                  <a:pt x="311" y="67"/>
                  <a:pt x="311" y="67"/>
                </a:cubicBezTo>
                <a:cubicBezTo>
                  <a:pt x="313" y="69"/>
                  <a:pt x="313" y="69"/>
                  <a:pt x="313" y="69"/>
                </a:cubicBezTo>
                <a:cubicBezTo>
                  <a:pt x="315" y="69"/>
                  <a:pt x="315" y="69"/>
                  <a:pt x="315" y="69"/>
                </a:cubicBezTo>
                <a:cubicBezTo>
                  <a:pt x="316" y="69"/>
                  <a:pt x="316" y="69"/>
                  <a:pt x="316" y="69"/>
                </a:cubicBezTo>
                <a:cubicBezTo>
                  <a:pt x="318" y="69"/>
                  <a:pt x="318" y="69"/>
                  <a:pt x="318" y="69"/>
                </a:cubicBezTo>
                <a:cubicBezTo>
                  <a:pt x="318" y="69"/>
                  <a:pt x="318" y="69"/>
                  <a:pt x="318" y="69"/>
                </a:cubicBezTo>
                <a:cubicBezTo>
                  <a:pt x="320" y="68"/>
                  <a:pt x="320" y="68"/>
                  <a:pt x="320" y="68"/>
                </a:cubicBezTo>
                <a:cubicBezTo>
                  <a:pt x="321" y="68"/>
                  <a:pt x="321" y="68"/>
                  <a:pt x="321" y="68"/>
                </a:cubicBezTo>
                <a:cubicBezTo>
                  <a:pt x="321" y="68"/>
                  <a:pt x="321" y="67"/>
                  <a:pt x="320" y="67"/>
                </a:cubicBezTo>
                <a:cubicBezTo>
                  <a:pt x="320" y="67"/>
                  <a:pt x="319" y="66"/>
                  <a:pt x="319" y="66"/>
                </a:cubicBezTo>
                <a:cubicBezTo>
                  <a:pt x="318" y="64"/>
                  <a:pt x="318" y="64"/>
                  <a:pt x="318" y="64"/>
                </a:cubicBezTo>
                <a:cubicBezTo>
                  <a:pt x="318" y="64"/>
                  <a:pt x="318" y="64"/>
                  <a:pt x="318" y="64"/>
                </a:cubicBezTo>
                <a:cubicBezTo>
                  <a:pt x="317" y="63"/>
                  <a:pt x="317" y="63"/>
                  <a:pt x="317" y="63"/>
                </a:cubicBezTo>
                <a:cubicBezTo>
                  <a:pt x="315" y="63"/>
                  <a:pt x="315" y="63"/>
                  <a:pt x="315" y="63"/>
                </a:cubicBezTo>
                <a:cubicBezTo>
                  <a:pt x="314" y="63"/>
                  <a:pt x="314" y="63"/>
                  <a:pt x="314" y="63"/>
                </a:cubicBezTo>
                <a:cubicBezTo>
                  <a:pt x="312" y="63"/>
                  <a:pt x="312" y="63"/>
                  <a:pt x="312" y="63"/>
                </a:cubicBezTo>
                <a:cubicBezTo>
                  <a:pt x="311" y="62"/>
                  <a:pt x="311" y="62"/>
                  <a:pt x="311" y="62"/>
                </a:cubicBezTo>
                <a:cubicBezTo>
                  <a:pt x="311" y="62"/>
                  <a:pt x="310" y="61"/>
                  <a:pt x="310" y="61"/>
                </a:cubicBezTo>
                <a:cubicBezTo>
                  <a:pt x="310" y="61"/>
                  <a:pt x="310" y="60"/>
                  <a:pt x="310" y="60"/>
                </a:cubicBezTo>
                <a:cubicBezTo>
                  <a:pt x="309" y="59"/>
                  <a:pt x="309" y="59"/>
                  <a:pt x="309" y="59"/>
                </a:cubicBezTo>
                <a:cubicBezTo>
                  <a:pt x="309" y="58"/>
                  <a:pt x="309" y="58"/>
                  <a:pt x="309" y="58"/>
                </a:cubicBezTo>
                <a:cubicBezTo>
                  <a:pt x="309" y="58"/>
                  <a:pt x="309" y="58"/>
                  <a:pt x="309" y="57"/>
                </a:cubicBezTo>
                <a:cubicBezTo>
                  <a:pt x="310" y="57"/>
                  <a:pt x="310" y="56"/>
                  <a:pt x="310" y="56"/>
                </a:cubicBezTo>
                <a:cubicBezTo>
                  <a:pt x="310" y="55"/>
                  <a:pt x="310" y="55"/>
                  <a:pt x="310" y="55"/>
                </a:cubicBezTo>
                <a:cubicBezTo>
                  <a:pt x="308" y="54"/>
                  <a:pt x="308" y="54"/>
                  <a:pt x="308" y="54"/>
                </a:cubicBezTo>
                <a:cubicBezTo>
                  <a:pt x="308" y="53"/>
                  <a:pt x="308" y="53"/>
                  <a:pt x="308" y="53"/>
                </a:cubicBezTo>
                <a:cubicBezTo>
                  <a:pt x="308" y="52"/>
                  <a:pt x="308" y="52"/>
                  <a:pt x="308" y="52"/>
                </a:cubicBezTo>
                <a:cubicBezTo>
                  <a:pt x="308" y="51"/>
                  <a:pt x="308" y="51"/>
                  <a:pt x="308" y="51"/>
                </a:cubicBezTo>
                <a:cubicBezTo>
                  <a:pt x="310" y="49"/>
                  <a:pt x="310" y="49"/>
                  <a:pt x="310" y="49"/>
                </a:cubicBezTo>
                <a:cubicBezTo>
                  <a:pt x="311" y="49"/>
                  <a:pt x="311" y="49"/>
                  <a:pt x="311" y="49"/>
                </a:cubicBezTo>
                <a:cubicBezTo>
                  <a:pt x="313" y="48"/>
                  <a:pt x="313" y="48"/>
                  <a:pt x="313" y="48"/>
                </a:cubicBezTo>
                <a:cubicBezTo>
                  <a:pt x="315" y="48"/>
                  <a:pt x="315" y="48"/>
                  <a:pt x="315" y="48"/>
                </a:cubicBezTo>
                <a:cubicBezTo>
                  <a:pt x="318" y="48"/>
                  <a:pt x="318" y="48"/>
                  <a:pt x="318" y="48"/>
                </a:cubicBezTo>
                <a:cubicBezTo>
                  <a:pt x="320" y="48"/>
                  <a:pt x="320" y="48"/>
                  <a:pt x="320" y="48"/>
                </a:cubicBezTo>
                <a:cubicBezTo>
                  <a:pt x="323" y="48"/>
                  <a:pt x="323" y="48"/>
                  <a:pt x="323" y="48"/>
                </a:cubicBezTo>
                <a:cubicBezTo>
                  <a:pt x="326" y="48"/>
                  <a:pt x="326" y="48"/>
                  <a:pt x="326" y="48"/>
                </a:cubicBezTo>
                <a:cubicBezTo>
                  <a:pt x="328" y="48"/>
                  <a:pt x="328" y="48"/>
                  <a:pt x="328" y="48"/>
                </a:cubicBezTo>
                <a:cubicBezTo>
                  <a:pt x="330" y="47"/>
                  <a:pt x="330" y="47"/>
                  <a:pt x="330" y="47"/>
                </a:cubicBezTo>
                <a:cubicBezTo>
                  <a:pt x="332" y="47"/>
                  <a:pt x="332" y="47"/>
                  <a:pt x="332" y="47"/>
                </a:cubicBezTo>
                <a:cubicBezTo>
                  <a:pt x="334" y="47"/>
                  <a:pt x="334" y="47"/>
                  <a:pt x="334" y="47"/>
                </a:cubicBezTo>
                <a:cubicBezTo>
                  <a:pt x="335" y="47"/>
                  <a:pt x="335" y="47"/>
                  <a:pt x="335" y="47"/>
                </a:cubicBezTo>
                <a:cubicBezTo>
                  <a:pt x="337" y="47"/>
                  <a:pt x="337" y="47"/>
                  <a:pt x="337" y="47"/>
                </a:cubicBezTo>
                <a:cubicBezTo>
                  <a:pt x="338" y="46"/>
                  <a:pt x="338" y="46"/>
                  <a:pt x="338" y="46"/>
                </a:cubicBezTo>
                <a:cubicBezTo>
                  <a:pt x="339" y="46"/>
                  <a:pt x="339" y="46"/>
                  <a:pt x="339" y="46"/>
                </a:cubicBezTo>
                <a:cubicBezTo>
                  <a:pt x="341" y="46"/>
                  <a:pt x="341" y="46"/>
                  <a:pt x="341" y="46"/>
                </a:cubicBezTo>
                <a:cubicBezTo>
                  <a:pt x="342" y="46"/>
                  <a:pt x="342" y="46"/>
                  <a:pt x="342" y="46"/>
                </a:cubicBezTo>
                <a:cubicBezTo>
                  <a:pt x="344" y="46"/>
                  <a:pt x="344" y="46"/>
                  <a:pt x="344" y="46"/>
                </a:cubicBezTo>
                <a:cubicBezTo>
                  <a:pt x="345" y="46"/>
                  <a:pt x="345" y="46"/>
                  <a:pt x="345" y="46"/>
                </a:cubicBezTo>
                <a:cubicBezTo>
                  <a:pt x="346" y="46"/>
                  <a:pt x="346" y="46"/>
                  <a:pt x="346" y="46"/>
                </a:cubicBezTo>
                <a:cubicBezTo>
                  <a:pt x="346" y="44"/>
                  <a:pt x="346" y="44"/>
                  <a:pt x="346" y="44"/>
                </a:cubicBezTo>
                <a:cubicBezTo>
                  <a:pt x="347" y="44"/>
                  <a:pt x="347" y="44"/>
                  <a:pt x="347" y="44"/>
                </a:cubicBezTo>
                <a:cubicBezTo>
                  <a:pt x="345" y="43"/>
                  <a:pt x="345" y="43"/>
                  <a:pt x="345" y="43"/>
                </a:cubicBezTo>
                <a:cubicBezTo>
                  <a:pt x="345" y="42"/>
                  <a:pt x="345" y="42"/>
                  <a:pt x="345" y="42"/>
                </a:cubicBezTo>
                <a:cubicBezTo>
                  <a:pt x="344" y="42"/>
                  <a:pt x="344" y="42"/>
                  <a:pt x="344" y="42"/>
                </a:cubicBezTo>
                <a:cubicBezTo>
                  <a:pt x="343" y="41"/>
                  <a:pt x="343" y="41"/>
                  <a:pt x="343" y="41"/>
                </a:cubicBezTo>
                <a:cubicBezTo>
                  <a:pt x="342" y="41"/>
                  <a:pt x="342" y="41"/>
                  <a:pt x="342" y="41"/>
                </a:cubicBezTo>
                <a:cubicBezTo>
                  <a:pt x="340" y="41"/>
                  <a:pt x="340" y="41"/>
                  <a:pt x="340" y="41"/>
                </a:cubicBezTo>
                <a:cubicBezTo>
                  <a:pt x="341" y="39"/>
                  <a:pt x="341" y="39"/>
                  <a:pt x="341" y="39"/>
                </a:cubicBezTo>
                <a:cubicBezTo>
                  <a:pt x="343" y="39"/>
                  <a:pt x="343" y="39"/>
                  <a:pt x="343" y="39"/>
                </a:cubicBezTo>
                <a:cubicBezTo>
                  <a:pt x="343" y="40"/>
                  <a:pt x="343" y="40"/>
                  <a:pt x="343" y="40"/>
                </a:cubicBezTo>
                <a:cubicBezTo>
                  <a:pt x="344" y="41"/>
                  <a:pt x="344" y="41"/>
                  <a:pt x="344" y="41"/>
                </a:cubicBezTo>
                <a:cubicBezTo>
                  <a:pt x="346" y="41"/>
                  <a:pt x="346" y="41"/>
                  <a:pt x="346" y="41"/>
                </a:cubicBezTo>
                <a:cubicBezTo>
                  <a:pt x="346" y="40"/>
                  <a:pt x="346" y="40"/>
                  <a:pt x="346" y="40"/>
                </a:cubicBezTo>
                <a:cubicBezTo>
                  <a:pt x="345" y="39"/>
                  <a:pt x="345" y="39"/>
                  <a:pt x="345" y="39"/>
                </a:cubicBezTo>
                <a:cubicBezTo>
                  <a:pt x="345" y="39"/>
                  <a:pt x="344" y="40"/>
                  <a:pt x="344" y="39"/>
                </a:cubicBezTo>
                <a:cubicBezTo>
                  <a:pt x="344" y="38"/>
                  <a:pt x="344" y="38"/>
                  <a:pt x="344" y="38"/>
                </a:cubicBezTo>
                <a:cubicBezTo>
                  <a:pt x="343" y="37"/>
                  <a:pt x="343" y="37"/>
                  <a:pt x="343" y="37"/>
                </a:cubicBezTo>
                <a:cubicBezTo>
                  <a:pt x="342" y="37"/>
                  <a:pt x="342" y="37"/>
                  <a:pt x="342" y="37"/>
                </a:cubicBezTo>
                <a:cubicBezTo>
                  <a:pt x="340" y="37"/>
                  <a:pt x="340" y="37"/>
                  <a:pt x="340" y="37"/>
                </a:cubicBezTo>
                <a:cubicBezTo>
                  <a:pt x="339" y="36"/>
                  <a:pt x="339" y="36"/>
                  <a:pt x="339" y="36"/>
                </a:cubicBezTo>
                <a:cubicBezTo>
                  <a:pt x="341" y="35"/>
                  <a:pt x="341" y="35"/>
                  <a:pt x="341" y="35"/>
                </a:cubicBezTo>
                <a:cubicBezTo>
                  <a:pt x="341" y="36"/>
                  <a:pt x="341" y="36"/>
                  <a:pt x="341" y="36"/>
                </a:cubicBezTo>
                <a:cubicBezTo>
                  <a:pt x="342" y="36"/>
                  <a:pt x="342" y="36"/>
                  <a:pt x="342" y="36"/>
                </a:cubicBezTo>
                <a:cubicBezTo>
                  <a:pt x="343" y="36"/>
                  <a:pt x="343" y="36"/>
                  <a:pt x="343" y="36"/>
                </a:cubicBezTo>
                <a:cubicBezTo>
                  <a:pt x="344" y="37"/>
                  <a:pt x="344" y="37"/>
                  <a:pt x="344" y="37"/>
                </a:cubicBezTo>
                <a:cubicBezTo>
                  <a:pt x="345" y="37"/>
                  <a:pt x="345" y="37"/>
                  <a:pt x="345" y="37"/>
                </a:cubicBezTo>
                <a:cubicBezTo>
                  <a:pt x="345" y="36"/>
                  <a:pt x="345" y="36"/>
                  <a:pt x="345" y="36"/>
                </a:cubicBezTo>
                <a:cubicBezTo>
                  <a:pt x="346" y="35"/>
                  <a:pt x="346" y="35"/>
                  <a:pt x="346" y="35"/>
                </a:cubicBezTo>
                <a:cubicBezTo>
                  <a:pt x="347" y="34"/>
                  <a:pt x="347" y="34"/>
                  <a:pt x="347" y="34"/>
                </a:cubicBezTo>
                <a:cubicBezTo>
                  <a:pt x="347" y="33"/>
                  <a:pt x="347" y="33"/>
                  <a:pt x="347" y="33"/>
                </a:cubicBezTo>
                <a:cubicBezTo>
                  <a:pt x="348" y="33"/>
                  <a:pt x="348" y="33"/>
                  <a:pt x="348" y="33"/>
                </a:cubicBezTo>
                <a:cubicBezTo>
                  <a:pt x="349" y="33"/>
                  <a:pt x="349" y="33"/>
                  <a:pt x="349" y="33"/>
                </a:cubicBezTo>
                <a:cubicBezTo>
                  <a:pt x="349" y="33"/>
                  <a:pt x="348" y="33"/>
                  <a:pt x="348" y="32"/>
                </a:cubicBezTo>
                <a:cubicBezTo>
                  <a:pt x="348" y="32"/>
                  <a:pt x="347" y="32"/>
                  <a:pt x="347" y="32"/>
                </a:cubicBezTo>
                <a:cubicBezTo>
                  <a:pt x="346" y="31"/>
                  <a:pt x="346" y="31"/>
                  <a:pt x="346" y="31"/>
                </a:cubicBezTo>
                <a:cubicBezTo>
                  <a:pt x="346" y="31"/>
                  <a:pt x="346" y="31"/>
                  <a:pt x="346" y="31"/>
                </a:cubicBezTo>
                <a:cubicBezTo>
                  <a:pt x="348" y="31"/>
                  <a:pt x="348" y="31"/>
                  <a:pt x="348" y="31"/>
                </a:cubicBezTo>
                <a:cubicBezTo>
                  <a:pt x="349" y="31"/>
                  <a:pt x="349" y="31"/>
                  <a:pt x="349" y="31"/>
                </a:cubicBezTo>
                <a:cubicBezTo>
                  <a:pt x="350" y="31"/>
                  <a:pt x="350" y="31"/>
                  <a:pt x="350" y="31"/>
                </a:cubicBezTo>
                <a:cubicBezTo>
                  <a:pt x="351" y="31"/>
                  <a:pt x="351" y="31"/>
                  <a:pt x="351" y="31"/>
                </a:cubicBezTo>
                <a:cubicBezTo>
                  <a:pt x="353" y="31"/>
                  <a:pt x="353" y="31"/>
                  <a:pt x="353" y="31"/>
                </a:cubicBezTo>
                <a:cubicBezTo>
                  <a:pt x="354" y="30"/>
                  <a:pt x="354" y="30"/>
                  <a:pt x="354" y="30"/>
                </a:cubicBezTo>
                <a:cubicBezTo>
                  <a:pt x="355" y="29"/>
                  <a:pt x="355" y="29"/>
                  <a:pt x="355" y="29"/>
                </a:cubicBezTo>
                <a:cubicBezTo>
                  <a:pt x="356" y="29"/>
                  <a:pt x="356" y="29"/>
                  <a:pt x="356" y="29"/>
                </a:cubicBezTo>
                <a:cubicBezTo>
                  <a:pt x="357" y="28"/>
                  <a:pt x="357" y="28"/>
                  <a:pt x="357" y="28"/>
                </a:cubicBezTo>
                <a:cubicBezTo>
                  <a:pt x="358" y="27"/>
                  <a:pt x="358" y="27"/>
                  <a:pt x="358" y="27"/>
                </a:cubicBezTo>
                <a:cubicBezTo>
                  <a:pt x="359" y="27"/>
                  <a:pt x="359" y="27"/>
                  <a:pt x="359" y="27"/>
                </a:cubicBezTo>
                <a:cubicBezTo>
                  <a:pt x="360" y="27"/>
                  <a:pt x="360" y="27"/>
                  <a:pt x="360" y="27"/>
                </a:cubicBezTo>
                <a:cubicBezTo>
                  <a:pt x="361" y="27"/>
                  <a:pt x="361" y="27"/>
                  <a:pt x="361" y="27"/>
                </a:cubicBezTo>
                <a:cubicBezTo>
                  <a:pt x="362" y="27"/>
                  <a:pt x="362" y="27"/>
                  <a:pt x="362" y="27"/>
                </a:cubicBezTo>
                <a:cubicBezTo>
                  <a:pt x="365" y="26"/>
                  <a:pt x="365" y="26"/>
                  <a:pt x="365" y="26"/>
                </a:cubicBezTo>
                <a:cubicBezTo>
                  <a:pt x="366" y="26"/>
                  <a:pt x="366" y="26"/>
                  <a:pt x="366" y="26"/>
                </a:cubicBezTo>
                <a:cubicBezTo>
                  <a:pt x="367" y="25"/>
                  <a:pt x="367" y="25"/>
                  <a:pt x="367" y="25"/>
                </a:cubicBezTo>
                <a:cubicBezTo>
                  <a:pt x="368" y="25"/>
                  <a:pt x="368" y="25"/>
                  <a:pt x="368" y="25"/>
                </a:cubicBezTo>
                <a:cubicBezTo>
                  <a:pt x="370" y="25"/>
                  <a:pt x="370" y="25"/>
                  <a:pt x="370" y="25"/>
                </a:cubicBezTo>
                <a:cubicBezTo>
                  <a:pt x="371" y="25"/>
                  <a:pt x="371" y="25"/>
                  <a:pt x="371" y="25"/>
                </a:cubicBezTo>
                <a:cubicBezTo>
                  <a:pt x="373" y="25"/>
                  <a:pt x="373" y="25"/>
                  <a:pt x="373" y="25"/>
                </a:cubicBezTo>
                <a:cubicBezTo>
                  <a:pt x="373" y="24"/>
                  <a:pt x="373" y="24"/>
                  <a:pt x="373" y="24"/>
                </a:cubicBezTo>
                <a:cubicBezTo>
                  <a:pt x="374" y="24"/>
                  <a:pt x="374" y="24"/>
                  <a:pt x="374" y="24"/>
                </a:cubicBezTo>
                <a:cubicBezTo>
                  <a:pt x="377" y="24"/>
                  <a:pt x="377" y="24"/>
                  <a:pt x="377" y="24"/>
                </a:cubicBezTo>
                <a:cubicBezTo>
                  <a:pt x="378" y="24"/>
                  <a:pt x="378" y="24"/>
                  <a:pt x="378" y="24"/>
                </a:cubicBezTo>
                <a:cubicBezTo>
                  <a:pt x="380" y="23"/>
                  <a:pt x="380" y="23"/>
                  <a:pt x="380" y="23"/>
                </a:cubicBezTo>
                <a:cubicBezTo>
                  <a:pt x="381" y="23"/>
                  <a:pt x="381" y="23"/>
                  <a:pt x="381" y="23"/>
                </a:cubicBezTo>
                <a:cubicBezTo>
                  <a:pt x="382" y="23"/>
                  <a:pt x="382" y="23"/>
                  <a:pt x="382" y="23"/>
                </a:cubicBezTo>
                <a:cubicBezTo>
                  <a:pt x="384" y="23"/>
                  <a:pt x="384" y="23"/>
                  <a:pt x="384" y="23"/>
                </a:cubicBezTo>
                <a:cubicBezTo>
                  <a:pt x="385" y="22"/>
                  <a:pt x="385" y="22"/>
                  <a:pt x="385" y="22"/>
                </a:cubicBezTo>
                <a:cubicBezTo>
                  <a:pt x="386" y="22"/>
                  <a:pt x="386" y="22"/>
                  <a:pt x="386" y="22"/>
                </a:cubicBezTo>
                <a:cubicBezTo>
                  <a:pt x="384" y="22"/>
                  <a:pt x="384" y="22"/>
                  <a:pt x="384" y="22"/>
                </a:cubicBezTo>
                <a:cubicBezTo>
                  <a:pt x="384" y="22"/>
                  <a:pt x="384" y="22"/>
                  <a:pt x="384" y="22"/>
                </a:cubicBezTo>
                <a:cubicBezTo>
                  <a:pt x="382" y="22"/>
                  <a:pt x="382" y="22"/>
                  <a:pt x="382" y="22"/>
                </a:cubicBezTo>
                <a:cubicBezTo>
                  <a:pt x="381" y="22"/>
                  <a:pt x="381" y="22"/>
                  <a:pt x="381" y="22"/>
                </a:cubicBezTo>
                <a:cubicBezTo>
                  <a:pt x="380" y="22"/>
                  <a:pt x="380" y="22"/>
                  <a:pt x="380" y="22"/>
                </a:cubicBezTo>
                <a:cubicBezTo>
                  <a:pt x="380" y="20"/>
                  <a:pt x="380" y="20"/>
                  <a:pt x="380" y="20"/>
                </a:cubicBezTo>
                <a:cubicBezTo>
                  <a:pt x="381" y="20"/>
                  <a:pt x="381" y="20"/>
                  <a:pt x="381" y="20"/>
                </a:cubicBezTo>
                <a:cubicBezTo>
                  <a:pt x="382" y="20"/>
                  <a:pt x="382" y="20"/>
                  <a:pt x="382" y="20"/>
                </a:cubicBezTo>
                <a:cubicBezTo>
                  <a:pt x="382" y="20"/>
                  <a:pt x="382" y="20"/>
                  <a:pt x="382" y="20"/>
                </a:cubicBezTo>
                <a:cubicBezTo>
                  <a:pt x="384" y="20"/>
                  <a:pt x="384" y="20"/>
                  <a:pt x="384" y="20"/>
                </a:cubicBezTo>
                <a:cubicBezTo>
                  <a:pt x="385" y="20"/>
                  <a:pt x="385" y="20"/>
                  <a:pt x="385" y="20"/>
                </a:cubicBezTo>
                <a:cubicBezTo>
                  <a:pt x="386" y="20"/>
                  <a:pt x="386" y="20"/>
                  <a:pt x="386" y="20"/>
                </a:cubicBezTo>
                <a:cubicBezTo>
                  <a:pt x="386" y="19"/>
                  <a:pt x="386" y="19"/>
                  <a:pt x="386" y="19"/>
                </a:cubicBezTo>
                <a:cubicBezTo>
                  <a:pt x="387" y="19"/>
                  <a:pt x="387" y="19"/>
                  <a:pt x="387" y="19"/>
                </a:cubicBezTo>
                <a:cubicBezTo>
                  <a:pt x="388" y="19"/>
                  <a:pt x="388" y="19"/>
                  <a:pt x="388" y="19"/>
                </a:cubicBezTo>
                <a:cubicBezTo>
                  <a:pt x="389" y="19"/>
                  <a:pt x="389" y="19"/>
                  <a:pt x="389" y="19"/>
                </a:cubicBezTo>
                <a:cubicBezTo>
                  <a:pt x="389" y="20"/>
                  <a:pt x="389" y="20"/>
                  <a:pt x="389" y="20"/>
                </a:cubicBezTo>
                <a:cubicBezTo>
                  <a:pt x="390" y="20"/>
                  <a:pt x="390" y="20"/>
                  <a:pt x="390" y="20"/>
                </a:cubicBezTo>
                <a:cubicBezTo>
                  <a:pt x="390" y="19"/>
                  <a:pt x="390" y="19"/>
                  <a:pt x="390" y="19"/>
                </a:cubicBezTo>
                <a:cubicBezTo>
                  <a:pt x="390" y="18"/>
                  <a:pt x="390" y="18"/>
                  <a:pt x="390" y="18"/>
                </a:cubicBezTo>
                <a:cubicBezTo>
                  <a:pt x="391" y="18"/>
                  <a:pt x="391" y="18"/>
                  <a:pt x="391" y="18"/>
                </a:cubicBezTo>
                <a:cubicBezTo>
                  <a:pt x="391" y="19"/>
                  <a:pt x="391" y="19"/>
                  <a:pt x="391" y="19"/>
                </a:cubicBezTo>
                <a:cubicBezTo>
                  <a:pt x="391" y="19"/>
                  <a:pt x="391" y="19"/>
                  <a:pt x="391" y="19"/>
                </a:cubicBezTo>
                <a:cubicBezTo>
                  <a:pt x="394" y="19"/>
                  <a:pt x="394" y="19"/>
                  <a:pt x="394" y="19"/>
                </a:cubicBezTo>
                <a:cubicBezTo>
                  <a:pt x="394" y="19"/>
                  <a:pt x="394" y="19"/>
                  <a:pt x="394" y="19"/>
                </a:cubicBezTo>
                <a:cubicBezTo>
                  <a:pt x="394" y="18"/>
                  <a:pt x="394" y="18"/>
                  <a:pt x="394" y="18"/>
                </a:cubicBezTo>
                <a:cubicBezTo>
                  <a:pt x="396" y="18"/>
                  <a:pt x="396" y="18"/>
                  <a:pt x="396" y="18"/>
                </a:cubicBezTo>
                <a:cubicBezTo>
                  <a:pt x="398" y="18"/>
                  <a:pt x="398" y="18"/>
                  <a:pt x="398" y="18"/>
                </a:cubicBezTo>
                <a:cubicBezTo>
                  <a:pt x="399" y="18"/>
                  <a:pt x="399" y="18"/>
                  <a:pt x="399" y="18"/>
                </a:cubicBezTo>
                <a:cubicBezTo>
                  <a:pt x="399" y="17"/>
                  <a:pt x="399" y="17"/>
                  <a:pt x="399" y="17"/>
                </a:cubicBezTo>
                <a:cubicBezTo>
                  <a:pt x="402" y="17"/>
                  <a:pt x="402" y="17"/>
                  <a:pt x="402" y="17"/>
                </a:cubicBezTo>
                <a:cubicBezTo>
                  <a:pt x="401" y="18"/>
                  <a:pt x="401" y="18"/>
                  <a:pt x="401" y="18"/>
                </a:cubicBezTo>
                <a:cubicBezTo>
                  <a:pt x="400" y="18"/>
                  <a:pt x="400" y="18"/>
                  <a:pt x="400" y="18"/>
                </a:cubicBezTo>
                <a:cubicBezTo>
                  <a:pt x="400" y="19"/>
                  <a:pt x="400" y="19"/>
                  <a:pt x="400" y="19"/>
                </a:cubicBezTo>
                <a:cubicBezTo>
                  <a:pt x="400" y="19"/>
                  <a:pt x="400" y="19"/>
                  <a:pt x="400" y="19"/>
                </a:cubicBezTo>
                <a:cubicBezTo>
                  <a:pt x="398" y="19"/>
                  <a:pt x="398" y="19"/>
                  <a:pt x="398" y="19"/>
                </a:cubicBezTo>
                <a:cubicBezTo>
                  <a:pt x="397" y="20"/>
                  <a:pt x="397" y="20"/>
                  <a:pt x="397" y="20"/>
                </a:cubicBezTo>
                <a:cubicBezTo>
                  <a:pt x="397" y="20"/>
                  <a:pt x="397" y="20"/>
                  <a:pt x="397" y="20"/>
                </a:cubicBezTo>
                <a:cubicBezTo>
                  <a:pt x="397" y="21"/>
                  <a:pt x="397" y="21"/>
                  <a:pt x="397" y="21"/>
                </a:cubicBezTo>
                <a:cubicBezTo>
                  <a:pt x="396" y="22"/>
                  <a:pt x="396" y="22"/>
                  <a:pt x="396" y="22"/>
                </a:cubicBezTo>
                <a:cubicBezTo>
                  <a:pt x="397" y="22"/>
                  <a:pt x="397" y="22"/>
                  <a:pt x="397" y="22"/>
                </a:cubicBezTo>
                <a:cubicBezTo>
                  <a:pt x="398" y="22"/>
                  <a:pt x="398" y="22"/>
                  <a:pt x="398" y="22"/>
                </a:cubicBezTo>
                <a:cubicBezTo>
                  <a:pt x="400" y="21"/>
                  <a:pt x="400" y="21"/>
                  <a:pt x="400" y="21"/>
                </a:cubicBezTo>
                <a:cubicBezTo>
                  <a:pt x="401" y="21"/>
                  <a:pt x="401" y="21"/>
                  <a:pt x="401" y="21"/>
                </a:cubicBezTo>
                <a:cubicBezTo>
                  <a:pt x="402" y="22"/>
                  <a:pt x="402" y="22"/>
                  <a:pt x="402" y="22"/>
                </a:cubicBezTo>
                <a:cubicBezTo>
                  <a:pt x="404" y="22"/>
                  <a:pt x="404" y="22"/>
                  <a:pt x="404" y="22"/>
                </a:cubicBezTo>
                <a:cubicBezTo>
                  <a:pt x="404" y="20"/>
                  <a:pt x="404" y="20"/>
                  <a:pt x="404" y="20"/>
                </a:cubicBezTo>
                <a:cubicBezTo>
                  <a:pt x="404" y="20"/>
                  <a:pt x="404" y="20"/>
                  <a:pt x="404" y="20"/>
                </a:cubicBezTo>
                <a:cubicBezTo>
                  <a:pt x="405" y="21"/>
                  <a:pt x="405" y="21"/>
                  <a:pt x="405" y="21"/>
                </a:cubicBezTo>
                <a:cubicBezTo>
                  <a:pt x="406" y="21"/>
                  <a:pt x="406" y="21"/>
                  <a:pt x="406" y="21"/>
                </a:cubicBezTo>
                <a:cubicBezTo>
                  <a:pt x="407" y="21"/>
                  <a:pt x="407" y="21"/>
                  <a:pt x="407" y="21"/>
                </a:cubicBezTo>
                <a:cubicBezTo>
                  <a:pt x="407" y="20"/>
                  <a:pt x="407" y="20"/>
                  <a:pt x="407" y="20"/>
                </a:cubicBezTo>
                <a:cubicBezTo>
                  <a:pt x="408" y="20"/>
                  <a:pt x="408" y="20"/>
                  <a:pt x="408" y="20"/>
                </a:cubicBezTo>
                <a:cubicBezTo>
                  <a:pt x="410" y="19"/>
                  <a:pt x="410" y="19"/>
                  <a:pt x="410" y="19"/>
                </a:cubicBezTo>
                <a:cubicBezTo>
                  <a:pt x="411" y="18"/>
                  <a:pt x="411" y="18"/>
                  <a:pt x="411" y="18"/>
                </a:cubicBezTo>
                <a:cubicBezTo>
                  <a:pt x="413" y="18"/>
                  <a:pt x="413" y="18"/>
                  <a:pt x="413" y="18"/>
                </a:cubicBezTo>
                <a:cubicBezTo>
                  <a:pt x="415" y="18"/>
                  <a:pt x="415" y="18"/>
                  <a:pt x="415" y="18"/>
                </a:cubicBezTo>
                <a:cubicBezTo>
                  <a:pt x="416" y="19"/>
                  <a:pt x="416" y="19"/>
                  <a:pt x="416" y="19"/>
                </a:cubicBezTo>
                <a:cubicBezTo>
                  <a:pt x="417" y="20"/>
                  <a:pt x="417" y="20"/>
                  <a:pt x="417" y="20"/>
                </a:cubicBezTo>
                <a:cubicBezTo>
                  <a:pt x="418" y="19"/>
                  <a:pt x="418" y="19"/>
                  <a:pt x="418" y="19"/>
                </a:cubicBezTo>
                <a:cubicBezTo>
                  <a:pt x="418" y="19"/>
                  <a:pt x="418" y="19"/>
                  <a:pt x="418" y="19"/>
                </a:cubicBezTo>
                <a:cubicBezTo>
                  <a:pt x="418" y="20"/>
                  <a:pt x="418" y="20"/>
                  <a:pt x="418" y="20"/>
                </a:cubicBezTo>
                <a:cubicBezTo>
                  <a:pt x="419" y="20"/>
                  <a:pt x="419" y="20"/>
                  <a:pt x="419" y="20"/>
                </a:cubicBezTo>
                <a:cubicBezTo>
                  <a:pt x="420" y="20"/>
                  <a:pt x="420" y="20"/>
                  <a:pt x="420" y="20"/>
                </a:cubicBezTo>
                <a:cubicBezTo>
                  <a:pt x="420" y="19"/>
                  <a:pt x="420" y="19"/>
                  <a:pt x="420" y="19"/>
                </a:cubicBezTo>
                <a:cubicBezTo>
                  <a:pt x="419" y="18"/>
                  <a:pt x="419" y="18"/>
                  <a:pt x="419" y="18"/>
                </a:cubicBezTo>
                <a:cubicBezTo>
                  <a:pt x="419" y="18"/>
                  <a:pt x="419" y="18"/>
                  <a:pt x="419" y="18"/>
                </a:cubicBezTo>
                <a:cubicBezTo>
                  <a:pt x="417" y="17"/>
                  <a:pt x="417" y="17"/>
                  <a:pt x="417" y="17"/>
                </a:cubicBezTo>
                <a:cubicBezTo>
                  <a:pt x="417" y="17"/>
                  <a:pt x="417" y="17"/>
                  <a:pt x="417" y="17"/>
                </a:cubicBezTo>
                <a:cubicBezTo>
                  <a:pt x="416" y="16"/>
                  <a:pt x="416" y="16"/>
                  <a:pt x="416" y="16"/>
                </a:cubicBezTo>
                <a:cubicBezTo>
                  <a:pt x="416" y="16"/>
                  <a:pt x="416" y="16"/>
                  <a:pt x="416" y="16"/>
                </a:cubicBezTo>
                <a:cubicBezTo>
                  <a:pt x="415" y="16"/>
                  <a:pt x="415" y="16"/>
                  <a:pt x="415" y="16"/>
                </a:cubicBezTo>
                <a:cubicBezTo>
                  <a:pt x="415" y="15"/>
                  <a:pt x="415" y="15"/>
                  <a:pt x="415" y="15"/>
                </a:cubicBezTo>
                <a:cubicBezTo>
                  <a:pt x="416" y="15"/>
                  <a:pt x="416" y="15"/>
                  <a:pt x="416" y="15"/>
                </a:cubicBezTo>
                <a:cubicBezTo>
                  <a:pt x="417" y="15"/>
                  <a:pt x="417" y="15"/>
                  <a:pt x="417" y="15"/>
                </a:cubicBezTo>
                <a:cubicBezTo>
                  <a:pt x="418" y="15"/>
                  <a:pt x="418" y="15"/>
                  <a:pt x="418" y="15"/>
                </a:cubicBezTo>
                <a:cubicBezTo>
                  <a:pt x="419" y="15"/>
                  <a:pt x="419" y="15"/>
                  <a:pt x="419" y="15"/>
                </a:cubicBezTo>
                <a:cubicBezTo>
                  <a:pt x="420" y="15"/>
                  <a:pt x="420" y="15"/>
                  <a:pt x="420" y="15"/>
                </a:cubicBezTo>
                <a:cubicBezTo>
                  <a:pt x="422" y="15"/>
                  <a:pt x="422" y="15"/>
                  <a:pt x="422" y="15"/>
                </a:cubicBezTo>
                <a:cubicBezTo>
                  <a:pt x="422" y="15"/>
                  <a:pt x="422" y="15"/>
                  <a:pt x="422" y="15"/>
                </a:cubicBezTo>
                <a:cubicBezTo>
                  <a:pt x="423" y="15"/>
                  <a:pt x="423" y="15"/>
                  <a:pt x="423" y="15"/>
                </a:cubicBezTo>
                <a:cubicBezTo>
                  <a:pt x="425" y="15"/>
                  <a:pt x="425" y="15"/>
                  <a:pt x="425" y="15"/>
                </a:cubicBezTo>
                <a:cubicBezTo>
                  <a:pt x="425" y="15"/>
                  <a:pt x="425" y="15"/>
                  <a:pt x="425" y="15"/>
                </a:cubicBezTo>
                <a:cubicBezTo>
                  <a:pt x="427" y="15"/>
                  <a:pt x="427" y="15"/>
                  <a:pt x="427" y="15"/>
                </a:cubicBezTo>
                <a:cubicBezTo>
                  <a:pt x="428" y="16"/>
                  <a:pt x="428" y="16"/>
                  <a:pt x="428" y="16"/>
                </a:cubicBezTo>
                <a:cubicBezTo>
                  <a:pt x="428" y="16"/>
                  <a:pt x="428" y="16"/>
                  <a:pt x="428" y="16"/>
                </a:cubicBezTo>
                <a:cubicBezTo>
                  <a:pt x="430" y="15"/>
                  <a:pt x="430" y="15"/>
                  <a:pt x="430" y="15"/>
                </a:cubicBezTo>
                <a:cubicBezTo>
                  <a:pt x="430" y="15"/>
                  <a:pt x="430" y="15"/>
                  <a:pt x="430" y="15"/>
                </a:cubicBezTo>
                <a:cubicBezTo>
                  <a:pt x="432" y="16"/>
                  <a:pt x="432" y="16"/>
                  <a:pt x="432" y="16"/>
                </a:cubicBezTo>
                <a:cubicBezTo>
                  <a:pt x="433" y="16"/>
                  <a:pt x="433" y="16"/>
                  <a:pt x="433" y="16"/>
                </a:cubicBezTo>
                <a:cubicBezTo>
                  <a:pt x="432" y="15"/>
                  <a:pt x="432" y="15"/>
                  <a:pt x="432" y="15"/>
                </a:cubicBezTo>
                <a:cubicBezTo>
                  <a:pt x="431" y="15"/>
                  <a:pt x="431" y="15"/>
                  <a:pt x="431" y="15"/>
                </a:cubicBezTo>
                <a:cubicBezTo>
                  <a:pt x="429" y="15"/>
                  <a:pt x="429" y="15"/>
                  <a:pt x="429" y="15"/>
                </a:cubicBezTo>
                <a:cubicBezTo>
                  <a:pt x="428" y="14"/>
                  <a:pt x="428" y="14"/>
                  <a:pt x="428" y="14"/>
                </a:cubicBezTo>
                <a:cubicBezTo>
                  <a:pt x="427" y="14"/>
                  <a:pt x="427" y="14"/>
                  <a:pt x="427" y="14"/>
                </a:cubicBezTo>
                <a:cubicBezTo>
                  <a:pt x="427" y="13"/>
                  <a:pt x="427" y="13"/>
                  <a:pt x="427" y="13"/>
                </a:cubicBezTo>
                <a:cubicBezTo>
                  <a:pt x="427" y="12"/>
                  <a:pt x="427" y="12"/>
                  <a:pt x="427" y="12"/>
                </a:cubicBezTo>
                <a:cubicBezTo>
                  <a:pt x="428" y="11"/>
                  <a:pt x="428" y="11"/>
                  <a:pt x="428" y="11"/>
                </a:cubicBezTo>
                <a:cubicBezTo>
                  <a:pt x="427" y="11"/>
                  <a:pt x="427" y="11"/>
                  <a:pt x="427" y="11"/>
                </a:cubicBezTo>
                <a:cubicBezTo>
                  <a:pt x="426" y="10"/>
                  <a:pt x="426" y="10"/>
                  <a:pt x="426" y="10"/>
                </a:cubicBezTo>
                <a:cubicBezTo>
                  <a:pt x="427" y="9"/>
                  <a:pt x="427" y="9"/>
                  <a:pt x="427" y="9"/>
                </a:cubicBezTo>
                <a:cubicBezTo>
                  <a:pt x="429" y="8"/>
                  <a:pt x="429" y="8"/>
                  <a:pt x="429" y="8"/>
                </a:cubicBezTo>
                <a:cubicBezTo>
                  <a:pt x="430" y="7"/>
                  <a:pt x="430" y="7"/>
                  <a:pt x="430" y="7"/>
                </a:cubicBezTo>
                <a:cubicBezTo>
                  <a:pt x="430" y="6"/>
                  <a:pt x="430" y="6"/>
                  <a:pt x="430" y="6"/>
                </a:cubicBezTo>
                <a:cubicBezTo>
                  <a:pt x="432" y="5"/>
                  <a:pt x="432" y="5"/>
                  <a:pt x="432" y="5"/>
                </a:cubicBezTo>
                <a:cubicBezTo>
                  <a:pt x="432" y="4"/>
                  <a:pt x="432" y="4"/>
                  <a:pt x="432" y="4"/>
                </a:cubicBezTo>
                <a:cubicBezTo>
                  <a:pt x="433" y="4"/>
                  <a:pt x="433" y="4"/>
                  <a:pt x="433" y="4"/>
                </a:cubicBezTo>
                <a:cubicBezTo>
                  <a:pt x="434" y="3"/>
                  <a:pt x="434" y="3"/>
                  <a:pt x="434" y="3"/>
                </a:cubicBezTo>
                <a:cubicBezTo>
                  <a:pt x="434" y="3"/>
                  <a:pt x="435" y="3"/>
                  <a:pt x="435" y="3"/>
                </a:cubicBezTo>
                <a:cubicBezTo>
                  <a:pt x="436" y="3"/>
                  <a:pt x="436" y="3"/>
                  <a:pt x="436" y="3"/>
                </a:cubicBezTo>
                <a:cubicBezTo>
                  <a:pt x="438" y="1"/>
                  <a:pt x="438" y="1"/>
                  <a:pt x="438" y="1"/>
                </a:cubicBezTo>
                <a:cubicBezTo>
                  <a:pt x="439" y="1"/>
                  <a:pt x="439" y="1"/>
                  <a:pt x="439" y="1"/>
                </a:cubicBezTo>
                <a:cubicBezTo>
                  <a:pt x="440" y="1"/>
                  <a:pt x="440" y="1"/>
                  <a:pt x="440" y="1"/>
                </a:cubicBezTo>
                <a:cubicBezTo>
                  <a:pt x="441" y="1"/>
                  <a:pt x="441" y="1"/>
                  <a:pt x="441" y="1"/>
                </a:cubicBezTo>
                <a:cubicBezTo>
                  <a:pt x="443" y="1"/>
                  <a:pt x="443" y="1"/>
                  <a:pt x="443" y="1"/>
                </a:cubicBezTo>
                <a:cubicBezTo>
                  <a:pt x="444" y="0"/>
                  <a:pt x="444" y="0"/>
                  <a:pt x="444" y="0"/>
                </a:cubicBezTo>
                <a:cubicBezTo>
                  <a:pt x="445" y="0"/>
                  <a:pt x="445" y="0"/>
                  <a:pt x="445" y="0"/>
                </a:cubicBezTo>
                <a:cubicBezTo>
                  <a:pt x="446" y="1"/>
                  <a:pt x="446" y="1"/>
                  <a:pt x="446" y="1"/>
                </a:cubicBezTo>
                <a:cubicBezTo>
                  <a:pt x="448" y="0"/>
                  <a:pt x="448" y="0"/>
                  <a:pt x="448" y="0"/>
                </a:cubicBezTo>
                <a:cubicBezTo>
                  <a:pt x="448" y="1"/>
                  <a:pt x="448" y="1"/>
                  <a:pt x="448" y="1"/>
                </a:cubicBezTo>
                <a:cubicBezTo>
                  <a:pt x="449" y="1"/>
                  <a:pt x="449" y="1"/>
                  <a:pt x="449" y="1"/>
                </a:cubicBezTo>
                <a:cubicBezTo>
                  <a:pt x="450" y="2"/>
                  <a:pt x="450" y="2"/>
                  <a:pt x="450" y="2"/>
                </a:cubicBezTo>
                <a:cubicBezTo>
                  <a:pt x="451" y="2"/>
                  <a:pt x="451" y="2"/>
                  <a:pt x="451" y="2"/>
                </a:cubicBezTo>
                <a:cubicBezTo>
                  <a:pt x="452" y="2"/>
                  <a:pt x="452" y="2"/>
                  <a:pt x="452" y="2"/>
                </a:cubicBezTo>
                <a:cubicBezTo>
                  <a:pt x="453" y="2"/>
                  <a:pt x="453" y="2"/>
                  <a:pt x="453" y="2"/>
                </a:cubicBezTo>
                <a:cubicBezTo>
                  <a:pt x="454" y="2"/>
                  <a:pt x="454" y="2"/>
                  <a:pt x="454" y="2"/>
                </a:cubicBezTo>
                <a:cubicBezTo>
                  <a:pt x="455" y="3"/>
                  <a:pt x="455" y="3"/>
                  <a:pt x="455" y="3"/>
                </a:cubicBezTo>
                <a:cubicBezTo>
                  <a:pt x="455" y="4"/>
                  <a:pt x="455" y="4"/>
                  <a:pt x="455" y="4"/>
                </a:cubicBezTo>
                <a:cubicBezTo>
                  <a:pt x="456" y="5"/>
                  <a:pt x="456" y="5"/>
                  <a:pt x="456" y="5"/>
                </a:cubicBezTo>
                <a:cubicBezTo>
                  <a:pt x="454" y="5"/>
                  <a:pt x="454" y="5"/>
                  <a:pt x="454" y="5"/>
                </a:cubicBezTo>
                <a:cubicBezTo>
                  <a:pt x="453" y="6"/>
                  <a:pt x="453" y="6"/>
                  <a:pt x="453" y="6"/>
                </a:cubicBezTo>
                <a:cubicBezTo>
                  <a:pt x="452" y="6"/>
                  <a:pt x="452" y="6"/>
                  <a:pt x="452" y="6"/>
                </a:cubicBezTo>
                <a:cubicBezTo>
                  <a:pt x="451" y="6"/>
                  <a:pt x="451" y="6"/>
                  <a:pt x="451" y="6"/>
                </a:cubicBezTo>
                <a:cubicBezTo>
                  <a:pt x="449" y="7"/>
                  <a:pt x="449" y="7"/>
                  <a:pt x="449" y="7"/>
                </a:cubicBezTo>
                <a:cubicBezTo>
                  <a:pt x="448" y="7"/>
                  <a:pt x="448" y="7"/>
                  <a:pt x="448" y="7"/>
                </a:cubicBezTo>
                <a:cubicBezTo>
                  <a:pt x="447" y="7"/>
                  <a:pt x="447" y="7"/>
                  <a:pt x="447" y="7"/>
                </a:cubicBezTo>
                <a:cubicBezTo>
                  <a:pt x="447" y="7"/>
                  <a:pt x="447" y="7"/>
                  <a:pt x="447" y="7"/>
                </a:cubicBezTo>
                <a:cubicBezTo>
                  <a:pt x="446" y="7"/>
                  <a:pt x="445" y="8"/>
                  <a:pt x="445" y="8"/>
                </a:cubicBezTo>
                <a:cubicBezTo>
                  <a:pt x="446" y="8"/>
                  <a:pt x="447" y="7"/>
                  <a:pt x="448" y="7"/>
                </a:cubicBezTo>
                <a:cubicBezTo>
                  <a:pt x="448" y="8"/>
                  <a:pt x="450" y="8"/>
                  <a:pt x="450" y="8"/>
                </a:cubicBezTo>
                <a:cubicBezTo>
                  <a:pt x="450" y="8"/>
                  <a:pt x="453" y="7"/>
                  <a:pt x="453" y="8"/>
                </a:cubicBezTo>
                <a:cubicBezTo>
                  <a:pt x="452" y="8"/>
                  <a:pt x="454" y="8"/>
                  <a:pt x="454" y="8"/>
                </a:cubicBezTo>
                <a:cubicBezTo>
                  <a:pt x="455" y="8"/>
                  <a:pt x="455" y="8"/>
                  <a:pt x="455" y="8"/>
                </a:cubicBezTo>
                <a:cubicBezTo>
                  <a:pt x="454" y="8"/>
                  <a:pt x="454" y="8"/>
                  <a:pt x="454" y="8"/>
                </a:cubicBezTo>
                <a:cubicBezTo>
                  <a:pt x="453" y="9"/>
                  <a:pt x="453" y="9"/>
                  <a:pt x="453" y="9"/>
                </a:cubicBezTo>
                <a:cubicBezTo>
                  <a:pt x="455" y="9"/>
                  <a:pt x="455" y="9"/>
                  <a:pt x="455" y="9"/>
                </a:cubicBezTo>
                <a:cubicBezTo>
                  <a:pt x="456" y="9"/>
                  <a:pt x="456" y="9"/>
                  <a:pt x="456" y="9"/>
                </a:cubicBezTo>
                <a:cubicBezTo>
                  <a:pt x="458" y="9"/>
                  <a:pt x="458" y="9"/>
                  <a:pt x="458" y="9"/>
                </a:cubicBezTo>
                <a:cubicBezTo>
                  <a:pt x="460" y="8"/>
                  <a:pt x="460" y="8"/>
                  <a:pt x="460" y="8"/>
                </a:cubicBezTo>
                <a:cubicBezTo>
                  <a:pt x="461" y="8"/>
                  <a:pt x="461" y="8"/>
                  <a:pt x="461" y="8"/>
                </a:cubicBezTo>
                <a:cubicBezTo>
                  <a:pt x="461" y="9"/>
                  <a:pt x="461" y="9"/>
                  <a:pt x="461" y="9"/>
                </a:cubicBezTo>
                <a:cubicBezTo>
                  <a:pt x="462" y="9"/>
                  <a:pt x="462" y="9"/>
                  <a:pt x="462" y="9"/>
                </a:cubicBezTo>
                <a:cubicBezTo>
                  <a:pt x="463" y="10"/>
                  <a:pt x="463" y="10"/>
                  <a:pt x="463" y="10"/>
                </a:cubicBezTo>
                <a:cubicBezTo>
                  <a:pt x="463" y="11"/>
                  <a:pt x="463" y="11"/>
                  <a:pt x="463" y="11"/>
                </a:cubicBezTo>
                <a:cubicBezTo>
                  <a:pt x="462" y="11"/>
                  <a:pt x="462" y="11"/>
                  <a:pt x="462" y="11"/>
                </a:cubicBezTo>
                <a:cubicBezTo>
                  <a:pt x="461" y="12"/>
                  <a:pt x="461" y="12"/>
                  <a:pt x="461" y="12"/>
                </a:cubicBezTo>
                <a:cubicBezTo>
                  <a:pt x="460" y="13"/>
                  <a:pt x="460" y="13"/>
                  <a:pt x="460" y="13"/>
                </a:cubicBezTo>
                <a:cubicBezTo>
                  <a:pt x="460" y="13"/>
                  <a:pt x="459" y="13"/>
                  <a:pt x="459" y="13"/>
                </a:cubicBezTo>
                <a:cubicBezTo>
                  <a:pt x="459" y="14"/>
                  <a:pt x="459" y="14"/>
                  <a:pt x="459" y="14"/>
                </a:cubicBezTo>
                <a:cubicBezTo>
                  <a:pt x="458" y="15"/>
                  <a:pt x="458" y="15"/>
                  <a:pt x="458" y="15"/>
                </a:cubicBezTo>
                <a:cubicBezTo>
                  <a:pt x="460" y="15"/>
                  <a:pt x="460" y="15"/>
                  <a:pt x="460" y="15"/>
                </a:cubicBezTo>
                <a:cubicBezTo>
                  <a:pt x="461" y="15"/>
                  <a:pt x="461" y="15"/>
                  <a:pt x="461" y="15"/>
                </a:cubicBezTo>
                <a:cubicBezTo>
                  <a:pt x="462" y="15"/>
                  <a:pt x="462" y="15"/>
                  <a:pt x="462" y="15"/>
                </a:cubicBezTo>
                <a:cubicBezTo>
                  <a:pt x="464" y="15"/>
                  <a:pt x="464" y="15"/>
                  <a:pt x="464" y="15"/>
                </a:cubicBezTo>
                <a:cubicBezTo>
                  <a:pt x="465" y="14"/>
                  <a:pt x="465" y="14"/>
                  <a:pt x="465" y="14"/>
                </a:cubicBezTo>
                <a:cubicBezTo>
                  <a:pt x="466" y="14"/>
                  <a:pt x="466" y="14"/>
                  <a:pt x="466" y="14"/>
                </a:cubicBezTo>
                <a:cubicBezTo>
                  <a:pt x="466" y="14"/>
                  <a:pt x="466" y="14"/>
                  <a:pt x="466" y="14"/>
                </a:cubicBezTo>
                <a:cubicBezTo>
                  <a:pt x="467" y="13"/>
                  <a:pt x="467" y="13"/>
                  <a:pt x="467" y="13"/>
                </a:cubicBezTo>
                <a:cubicBezTo>
                  <a:pt x="467" y="12"/>
                  <a:pt x="467" y="12"/>
                  <a:pt x="467" y="12"/>
                </a:cubicBezTo>
                <a:cubicBezTo>
                  <a:pt x="468" y="12"/>
                  <a:pt x="468" y="12"/>
                  <a:pt x="468" y="12"/>
                </a:cubicBezTo>
                <a:cubicBezTo>
                  <a:pt x="469" y="12"/>
                  <a:pt x="469" y="12"/>
                  <a:pt x="469" y="12"/>
                </a:cubicBezTo>
                <a:cubicBezTo>
                  <a:pt x="470" y="12"/>
                  <a:pt x="470" y="12"/>
                  <a:pt x="470" y="12"/>
                </a:cubicBezTo>
                <a:cubicBezTo>
                  <a:pt x="473" y="12"/>
                  <a:pt x="473" y="12"/>
                  <a:pt x="473" y="12"/>
                </a:cubicBezTo>
                <a:cubicBezTo>
                  <a:pt x="474" y="12"/>
                  <a:pt x="474" y="12"/>
                  <a:pt x="474" y="12"/>
                </a:cubicBezTo>
                <a:cubicBezTo>
                  <a:pt x="476" y="12"/>
                  <a:pt x="476" y="12"/>
                  <a:pt x="476" y="12"/>
                </a:cubicBezTo>
                <a:cubicBezTo>
                  <a:pt x="477" y="12"/>
                  <a:pt x="477" y="12"/>
                  <a:pt x="477" y="12"/>
                </a:cubicBezTo>
                <a:cubicBezTo>
                  <a:pt x="478" y="12"/>
                  <a:pt x="478" y="12"/>
                  <a:pt x="478" y="12"/>
                </a:cubicBezTo>
                <a:cubicBezTo>
                  <a:pt x="479" y="13"/>
                  <a:pt x="479" y="13"/>
                  <a:pt x="479" y="13"/>
                </a:cubicBezTo>
                <a:cubicBezTo>
                  <a:pt x="480" y="12"/>
                  <a:pt x="480" y="12"/>
                  <a:pt x="480" y="12"/>
                </a:cubicBezTo>
                <a:cubicBezTo>
                  <a:pt x="482" y="12"/>
                  <a:pt x="482" y="12"/>
                  <a:pt x="482" y="12"/>
                </a:cubicBezTo>
                <a:cubicBezTo>
                  <a:pt x="483" y="12"/>
                  <a:pt x="483" y="12"/>
                  <a:pt x="483" y="12"/>
                </a:cubicBezTo>
                <a:cubicBezTo>
                  <a:pt x="484" y="12"/>
                  <a:pt x="484" y="12"/>
                  <a:pt x="484" y="12"/>
                </a:cubicBezTo>
                <a:cubicBezTo>
                  <a:pt x="485" y="12"/>
                  <a:pt x="485" y="12"/>
                  <a:pt x="485" y="12"/>
                </a:cubicBezTo>
                <a:cubicBezTo>
                  <a:pt x="486" y="13"/>
                  <a:pt x="486" y="13"/>
                  <a:pt x="486" y="13"/>
                </a:cubicBezTo>
                <a:cubicBezTo>
                  <a:pt x="487" y="13"/>
                  <a:pt x="487" y="13"/>
                  <a:pt x="487" y="13"/>
                </a:cubicBezTo>
                <a:cubicBezTo>
                  <a:pt x="487" y="13"/>
                  <a:pt x="487" y="13"/>
                  <a:pt x="487" y="13"/>
                </a:cubicBezTo>
                <a:cubicBezTo>
                  <a:pt x="489" y="14"/>
                  <a:pt x="489" y="14"/>
                  <a:pt x="489" y="14"/>
                </a:cubicBezTo>
                <a:cubicBezTo>
                  <a:pt x="489" y="14"/>
                  <a:pt x="489" y="14"/>
                  <a:pt x="489" y="14"/>
                </a:cubicBezTo>
                <a:cubicBezTo>
                  <a:pt x="490" y="15"/>
                  <a:pt x="490" y="15"/>
                  <a:pt x="490" y="15"/>
                </a:cubicBezTo>
                <a:cubicBezTo>
                  <a:pt x="491" y="15"/>
                  <a:pt x="491" y="15"/>
                  <a:pt x="491" y="15"/>
                </a:cubicBezTo>
                <a:cubicBezTo>
                  <a:pt x="491" y="16"/>
                  <a:pt x="491" y="16"/>
                  <a:pt x="491" y="16"/>
                </a:cubicBezTo>
                <a:cubicBezTo>
                  <a:pt x="490" y="16"/>
                  <a:pt x="490" y="16"/>
                  <a:pt x="490" y="16"/>
                </a:cubicBezTo>
                <a:cubicBezTo>
                  <a:pt x="491" y="16"/>
                  <a:pt x="491" y="16"/>
                  <a:pt x="491" y="16"/>
                </a:cubicBezTo>
                <a:cubicBezTo>
                  <a:pt x="493" y="16"/>
                  <a:pt x="493" y="16"/>
                  <a:pt x="493" y="16"/>
                </a:cubicBezTo>
                <a:cubicBezTo>
                  <a:pt x="493" y="16"/>
                  <a:pt x="493" y="16"/>
                  <a:pt x="493" y="16"/>
                </a:cubicBezTo>
                <a:cubicBezTo>
                  <a:pt x="494" y="17"/>
                  <a:pt x="494" y="17"/>
                  <a:pt x="494" y="17"/>
                </a:cubicBezTo>
                <a:cubicBezTo>
                  <a:pt x="494" y="18"/>
                  <a:pt x="494" y="18"/>
                  <a:pt x="494" y="18"/>
                </a:cubicBezTo>
                <a:cubicBezTo>
                  <a:pt x="495" y="19"/>
                  <a:pt x="495" y="19"/>
                  <a:pt x="495" y="19"/>
                </a:cubicBezTo>
                <a:cubicBezTo>
                  <a:pt x="495" y="20"/>
                  <a:pt x="495" y="20"/>
                  <a:pt x="495" y="20"/>
                </a:cubicBezTo>
                <a:cubicBezTo>
                  <a:pt x="495" y="20"/>
                  <a:pt x="495" y="20"/>
                  <a:pt x="495" y="20"/>
                </a:cubicBezTo>
                <a:cubicBezTo>
                  <a:pt x="496" y="20"/>
                  <a:pt x="496" y="20"/>
                  <a:pt x="496" y="20"/>
                </a:cubicBezTo>
                <a:cubicBezTo>
                  <a:pt x="497" y="19"/>
                  <a:pt x="497" y="19"/>
                  <a:pt x="497" y="19"/>
                </a:cubicBezTo>
                <a:cubicBezTo>
                  <a:pt x="497" y="19"/>
                  <a:pt x="497" y="19"/>
                  <a:pt x="497" y="19"/>
                </a:cubicBezTo>
                <a:cubicBezTo>
                  <a:pt x="498" y="19"/>
                  <a:pt x="498" y="19"/>
                  <a:pt x="498" y="19"/>
                </a:cubicBezTo>
                <a:cubicBezTo>
                  <a:pt x="499" y="19"/>
                  <a:pt x="499" y="19"/>
                  <a:pt x="499" y="19"/>
                </a:cubicBezTo>
                <a:cubicBezTo>
                  <a:pt x="499" y="21"/>
                  <a:pt x="499" y="21"/>
                  <a:pt x="499" y="21"/>
                </a:cubicBezTo>
                <a:cubicBezTo>
                  <a:pt x="499" y="21"/>
                  <a:pt x="499" y="21"/>
                  <a:pt x="499" y="21"/>
                </a:cubicBezTo>
                <a:cubicBezTo>
                  <a:pt x="499" y="22"/>
                  <a:pt x="499" y="22"/>
                  <a:pt x="499" y="22"/>
                </a:cubicBezTo>
                <a:cubicBezTo>
                  <a:pt x="500" y="22"/>
                  <a:pt x="500" y="22"/>
                  <a:pt x="500" y="22"/>
                </a:cubicBezTo>
                <a:cubicBezTo>
                  <a:pt x="500" y="22"/>
                  <a:pt x="500" y="22"/>
                  <a:pt x="500" y="22"/>
                </a:cubicBezTo>
                <a:cubicBezTo>
                  <a:pt x="502" y="22"/>
                  <a:pt x="502" y="22"/>
                  <a:pt x="502" y="22"/>
                </a:cubicBezTo>
                <a:cubicBezTo>
                  <a:pt x="502" y="23"/>
                  <a:pt x="502" y="23"/>
                  <a:pt x="502" y="23"/>
                </a:cubicBezTo>
                <a:cubicBezTo>
                  <a:pt x="501" y="24"/>
                  <a:pt x="501" y="24"/>
                  <a:pt x="501" y="24"/>
                </a:cubicBezTo>
                <a:cubicBezTo>
                  <a:pt x="500" y="25"/>
                  <a:pt x="500" y="25"/>
                  <a:pt x="500" y="25"/>
                </a:cubicBezTo>
                <a:cubicBezTo>
                  <a:pt x="499" y="25"/>
                  <a:pt x="499" y="25"/>
                  <a:pt x="499" y="25"/>
                </a:cubicBezTo>
                <a:cubicBezTo>
                  <a:pt x="498" y="24"/>
                  <a:pt x="498" y="24"/>
                  <a:pt x="498" y="24"/>
                </a:cubicBezTo>
                <a:cubicBezTo>
                  <a:pt x="496" y="24"/>
                  <a:pt x="496" y="24"/>
                  <a:pt x="496" y="24"/>
                </a:cubicBezTo>
                <a:cubicBezTo>
                  <a:pt x="496" y="23"/>
                  <a:pt x="496" y="23"/>
                  <a:pt x="496" y="23"/>
                </a:cubicBezTo>
                <a:cubicBezTo>
                  <a:pt x="495" y="23"/>
                  <a:pt x="495" y="23"/>
                  <a:pt x="495" y="23"/>
                </a:cubicBezTo>
                <a:cubicBezTo>
                  <a:pt x="494" y="23"/>
                  <a:pt x="494" y="23"/>
                  <a:pt x="494" y="23"/>
                </a:cubicBezTo>
                <a:cubicBezTo>
                  <a:pt x="493" y="23"/>
                  <a:pt x="493" y="23"/>
                  <a:pt x="493" y="23"/>
                </a:cubicBezTo>
                <a:cubicBezTo>
                  <a:pt x="494" y="24"/>
                  <a:pt x="494" y="24"/>
                  <a:pt x="494" y="24"/>
                </a:cubicBezTo>
                <a:cubicBezTo>
                  <a:pt x="495" y="24"/>
                  <a:pt x="495" y="24"/>
                  <a:pt x="495" y="24"/>
                </a:cubicBezTo>
                <a:cubicBezTo>
                  <a:pt x="496" y="25"/>
                  <a:pt x="496" y="25"/>
                  <a:pt x="496" y="25"/>
                </a:cubicBezTo>
                <a:cubicBezTo>
                  <a:pt x="496" y="25"/>
                  <a:pt x="496" y="25"/>
                  <a:pt x="496" y="25"/>
                </a:cubicBezTo>
                <a:cubicBezTo>
                  <a:pt x="496" y="26"/>
                  <a:pt x="496" y="26"/>
                  <a:pt x="496" y="26"/>
                </a:cubicBezTo>
                <a:cubicBezTo>
                  <a:pt x="496" y="25"/>
                  <a:pt x="496" y="25"/>
                  <a:pt x="496" y="25"/>
                </a:cubicBezTo>
                <a:cubicBezTo>
                  <a:pt x="497" y="25"/>
                  <a:pt x="497" y="25"/>
                  <a:pt x="497" y="25"/>
                </a:cubicBezTo>
                <a:cubicBezTo>
                  <a:pt x="498" y="25"/>
                  <a:pt x="498" y="25"/>
                  <a:pt x="498" y="25"/>
                </a:cubicBezTo>
                <a:cubicBezTo>
                  <a:pt x="498" y="26"/>
                  <a:pt x="498" y="26"/>
                  <a:pt x="498" y="26"/>
                </a:cubicBezTo>
                <a:cubicBezTo>
                  <a:pt x="498" y="27"/>
                  <a:pt x="498" y="27"/>
                  <a:pt x="498" y="27"/>
                </a:cubicBezTo>
                <a:cubicBezTo>
                  <a:pt x="500" y="27"/>
                  <a:pt x="500" y="27"/>
                  <a:pt x="500" y="27"/>
                </a:cubicBezTo>
                <a:cubicBezTo>
                  <a:pt x="500" y="28"/>
                  <a:pt x="500" y="28"/>
                  <a:pt x="500" y="28"/>
                </a:cubicBezTo>
                <a:cubicBezTo>
                  <a:pt x="500" y="29"/>
                  <a:pt x="500" y="29"/>
                  <a:pt x="500" y="29"/>
                </a:cubicBezTo>
                <a:cubicBezTo>
                  <a:pt x="499" y="30"/>
                  <a:pt x="499" y="30"/>
                  <a:pt x="499" y="30"/>
                </a:cubicBezTo>
                <a:cubicBezTo>
                  <a:pt x="498" y="31"/>
                  <a:pt x="498" y="31"/>
                  <a:pt x="498" y="31"/>
                </a:cubicBezTo>
                <a:cubicBezTo>
                  <a:pt x="497" y="32"/>
                  <a:pt x="497" y="32"/>
                  <a:pt x="497" y="32"/>
                </a:cubicBezTo>
                <a:cubicBezTo>
                  <a:pt x="495" y="33"/>
                  <a:pt x="495" y="33"/>
                  <a:pt x="495" y="33"/>
                </a:cubicBezTo>
                <a:cubicBezTo>
                  <a:pt x="495" y="34"/>
                  <a:pt x="495" y="34"/>
                  <a:pt x="495" y="34"/>
                </a:cubicBezTo>
                <a:cubicBezTo>
                  <a:pt x="493" y="34"/>
                  <a:pt x="493" y="34"/>
                  <a:pt x="493" y="34"/>
                </a:cubicBezTo>
                <a:cubicBezTo>
                  <a:pt x="492" y="34"/>
                  <a:pt x="492" y="34"/>
                  <a:pt x="492" y="34"/>
                </a:cubicBezTo>
                <a:cubicBezTo>
                  <a:pt x="491" y="34"/>
                  <a:pt x="491" y="34"/>
                  <a:pt x="491" y="34"/>
                </a:cubicBezTo>
                <a:cubicBezTo>
                  <a:pt x="491" y="35"/>
                  <a:pt x="491" y="35"/>
                  <a:pt x="491" y="35"/>
                </a:cubicBezTo>
                <a:cubicBezTo>
                  <a:pt x="490" y="35"/>
                  <a:pt x="490" y="35"/>
                  <a:pt x="490" y="35"/>
                </a:cubicBezTo>
                <a:cubicBezTo>
                  <a:pt x="489" y="36"/>
                  <a:pt x="489" y="36"/>
                  <a:pt x="489" y="36"/>
                </a:cubicBezTo>
                <a:cubicBezTo>
                  <a:pt x="489" y="36"/>
                  <a:pt x="489" y="36"/>
                  <a:pt x="489" y="36"/>
                </a:cubicBezTo>
                <a:cubicBezTo>
                  <a:pt x="487" y="36"/>
                  <a:pt x="487" y="36"/>
                  <a:pt x="487" y="36"/>
                </a:cubicBezTo>
                <a:cubicBezTo>
                  <a:pt x="486" y="37"/>
                  <a:pt x="486" y="37"/>
                  <a:pt x="486" y="37"/>
                </a:cubicBezTo>
                <a:cubicBezTo>
                  <a:pt x="485" y="38"/>
                  <a:pt x="485" y="38"/>
                  <a:pt x="485" y="38"/>
                </a:cubicBezTo>
                <a:cubicBezTo>
                  <a:pt x="483" y="38"/>
                  <a:pt x="483" y="38"/>
                  <a:pt x="483" y="38"/>
                </a:cubicBezTo>
                <a:cubicBezTo>
                  <a:pt x="482" y="39"/>
                  <a:pt x="482" y="39"/>
                  <a:pt x="482" y="39"/>
                </a:cubicBezTo>
                <a:cubicBezTo>
                  <a:pt x="481" y="39"/>
                  <a:pt x="481" y="39"/>
                  <a:pt x="481" y="39"/>
                </a:cubicBezTo>
                <a:cubicBezTo>
                  <a:pt x="480" y="39"/>
                  <a:pt x="480" y="39"/>
                  <a:pt x="480" y="39"/>
                </a:cubicBezTo>
                <a:cubicBezTo>
                  <a:pt x="480" y="40"/>
                  <a:pt x="480" y="40"/>
                  <a:pt x="480" y="40"/>
                </a:cubicBezTo>
                <a:cubicBezTo>
                  <a:pt x="479" y="40"/>
                  <a:pt x="479" y="40"/>
                  <a:pt x="479" y="40"/>
                </a:cubicBezTo>
                <a:cubicBezTo>
                  <a:pt x="478" y="41"/>
                  <a:pt x="478" y="41"/>
                  <a:pt x="478" y="41"/>
                </a:cubicBezTo>
                <a:cubicBezTo>
                  <a:pt x="478" y="42"/>
                  <a:pt x="478" y="42"/>
                  <a:pt x="478" y="42"/>
                </a:cubicBezTo>
                <a:cubicBezTo>
                  <a:pt x="477" y="42"/>
                  <a:pt x="477" y="42"/>
                  <a:pt x="477" y="42"/>
                </a:cubicBezTo>
                <a:cubicBezTo>
                  <a:pt x="477" y="42"/>
                  <a:pt x="477" y="43"/>
                  <a:pt x="476" y="43"/>
                </a:cubicBezTo>
                <a:cubicBezTo>
                  <a:pt x="474" y="43"/>
                  <a:pt x="474" y="43"/>
                  <a:pt x="474" y="43"/>
                </a:cubicBezTo>
                <a:cubicBezTo>
                  <a:pt x="473" y="44"/>
                  <a:pt x="473" y="44"/>
                  <a:pt x="473" y="44"/>
                </a:cubicBezTo>
                <a:cubicBezTo>
                  <a:pt x="472" y="45"/>
                  <a:pt x="472" y="45"/>
                  <a:pt x="472" y="45"/>
                </a:cubicBezTo>
                <a:cubicBezTo>
                  <a:pt x="469" y="47"/>
                  <a:pt x="469" y="47"/>
                  <a:pt x="469" y="47"/>
                </a:cubicBezTo>
                <a:cubicBezTo>
                  <a:pt x="468" y="48"/>
                  <a:pt x="468" y="48"/>
                  <a:pt x="468" y="48"/>
                </a:cubicBezTo>
                <a:cubicBezTo>
                  <a:pt x="467" y="48"/>
                  <a:pt x="467" y="48"/>
                  <a:pt x="467" y="48"/>
                </a:cubicBezTo>
                <a:cubicBezTo>
                  <a:pt x="467" y="48"/>
                  <a:pt x="466" y="48"/>
                  <a:pt x="465" y="48"/>
                </a:cubicBezTo>
                <a:cubicBezTo>
                  <a:pt x="464" y="48"/>
                  <a:pt x="464" y="48"/>
                  <a:pt x="464" y="48"/>
                </a:cubicBezTo>
                <a:cubicBezTo>
                  <a:pt x="463" y="49"/>
                  <a:pt x="463" y="49"/>
                  <a:pt x="463" y="49"/>
                </a:cubicBezTo>
                <a:cubicBezTo>
                  <a:pt x="461" y="50"/>
                  <a:pt x="461" y="50"/>
                  <a:pt x="461" y="50"/>
                </a:cubicBezTo>
                <a:cubicBezTo>
                  <a:pt x="460" y="51"/>
                  <a:pt x="460" y="51"/>
                  <a:pt x="460" y="51"/>
                </a:cubicBezTo>
                <a:cubicBezTo>
                  <a:pt x="458" y="52"/>
                  <a:pt x="458" y="52"/>
                  <a:pt x="458" y="52"/>
                </a:cubicBezTo>
                <a:cubicBezTo>
                  <a:pt x="457" y="52"/>
                  <a:pt x="457" y="52"/>
                  <a:pt x="457" y="52"/>
                </a:cubicBezTo>
                <a:cubicBezTo>
                  <a:pt x="457" y="52"/>
                  <a:pt x="457" y="52"/>
                  <a:pt x="457" y="52"/>
                </a:cubicBezTo>
                <a:cubicBezTo>
                  <a:pt x="455" y="53"/>
                  <a:pt x="455" y="53"/>
                  <a:pt x="455" y="53"/>
                </a:cubicBezTo>
                <a:cubicBezTo>
                  <a:pt x="454" y="54"/>
                  <a:pt x="454" y="54"/>
                  <a:pt x="454" y="54"/>
                </a:cubicBezTo>
                <a:cubicBezTo>
                  <a:pt x="454" y="56"/>
                  <a:pt x="454" y="56"/>
                  <a:pt x="454" y="56"/>
                </a:cubicBezTo>
                <a:cubicBezTo>
                  <a:pt x="453" y="57"/>
                  <a:pt x="453" y="57"/>
                  <a:pt x="453" y="57"/>
                </a:cubicBezTo>
                <a:cubicBezTo>
                  <a:pt x="452" y="57"/>
                  <a:pt x="452" y="57"/>
                  <a:pt x="452" y="57"/>
                </a:cubicBezTo>
                <a:cubicBezTo>
                  <a:pt x="451" y="57"/>
                  <a:pt x="451" y="57"/>
                  <a:pt x="451" y="57"/>
                </a:cubicBezTo>
                <a:cubicBezTo>
                  <a:pt x="451" y="57"/>
                  <a:pt x="452" y="59"/>
                  <a:pt x="453" y="58"/>
                </a:cubicBezTo>
                <a:cubicBezTo>
                  <a:pt x="453" y="57"/>
                  <a:pt x="454" y="57"/>
                  <a:pt x="454" y="57"/>
                </a:cubicBezTo>
                <a:cubicBezTo>
                  <a:pt x="455" y="56"/>
                  <a:pt x="455" y="56"/>
                  <a:pt x="455" y="56"/>
                </a:cubicBezTo>
                <a:cubicBezTo>
                  <a:pt x="457" y="55"/>
                  <a:pt x="457" y="55"/>
                  <a:pt x="457" y="55"/>
                </a:cubicBezTo>
                <a:cubicBezTo>
                  <a:pt x="458" y="54"/>
                  <a:pt x="458" y="54"/>
                  <a:pt x="458" y="54"/>
                </a:cubicBezTo>
                <a:cubicBezTo>
                  <a:pt x="460" y="54"/>
                  <a:pt x="460" y="54"/>
                  <a:pt x="460" y="54"/>
                </a:cubicBezTo>
                <a:cubicBezTo>
                  <a:pt x="462" y="53"/>
                  <a:pt x="462" y="53"/>
                  <a:pt x="462" y="53"/>
                </a:cubicBezTo>
                <a:cubicBezTo>
                  <a:pt x="464" y="53"/>
                  <a:pt x="464" y="53"/>
                  <a:pt x="464" y="53"/>
                </a:cubicBezTo>
                <a:cubicBezTo>
                  <a:pt x="466" y="53"/>
                  <a:pt x="466" y="53"/>
                  <a:pt x="466" y="53"/>
                </a:cubicBezTo>
                <a:cubicBezTo>
                  <a:pt x="469" y="52"/>
                  <a:pt x="469" y="52"/>
                  <a:pt x="469" y="52"/>
                </a:cubicBezTo>
                <a:cubicBezTo>
                  <a:pt x="472" y="52"/>
                  <a:pt x="472" y="52"/>
                  <a:pt x="472" y="52"/>
                </a:cubicBezTo>
                <a:cubicBezTo>
                  <a:pt x="473" y="50"/>
                  <a:pt x="473" y="50"/>
                  <a:pt x="473" y="50"/>
                </a:cubicBezTo>
                <a:cubicBezTo>
                  <a:pt x="475" y="49"/>
                  <a:pt x="475" y="49"/>
                  <a:pt x="475" y="49"/>
                </a:cubicBezTo>
                <a:cubicBezTo>
                  <a:pt x="477" y="50"/>
                  <a:pt x="477" y="50"/>
                  <a:pt x="477" y="50"/>
                </a:cubicBezTo>
                <a:cubicBezTo>
                  <a:pt x="478" y="50"/>
                  <a:pt x="478" y="50"/>
                  <a:pt x="478" y="50"/>
                </a:cubicBezTo>
                <a:cubicBezTo>
                  <a:pt x="480" y="49"/>
                  <a:pt x="480" y="49"/>
                  <a:pt x="480" y="49"/>
                </a:cubicBezTo>
                <a:cubicBezTo>
                  <a:pt x="483" y="48"/>
                  <a:pt x="483" y="48"/>
                  <a:pt x="483" y="48"/>
                </a:cubicBezTo>
                <a:cubicBezTo>
                  <a:pt x="484" y="47"/>
                  <a:pt x="484" y="47"/>
                  <a:pt x="484" y="47"/>
                </a:cubicBezTo>
                <a:cubicBezTo>
                  <a:pt x="482" y="47"/>
                  <a:pt x="482" y="47"/>
                  <a:pt x="482" y="47"/>
                </a:cubicBezTo>
                <a:cubicBezTo>
                  <a:pt x="480" y="47"/>
                  <a:pt x="480" y="47"/>
                  <a:pt x="480" y="47"/>
                </a:cubicBezTo>
                <a:cubicBezTo>
                  <a:pt x="478" y="48"/>
                  <a:pt x="478" y="48"/>
                  <a:pt x="478" y="48"/>
                </a:cubicBezTo>
                <a:cubicBezTo>
                  <a:pt x="476" y="48"/>
                  <a:pt x="476" y="48"/>
                  <a:pt x="476" y="48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5"/>
                  <a:pt x="478" y="45"/>
                  <a:pt x="478" y="45"/>
                </a:cubicBezTo>
                <a:cubicBezTo>
                  <a:pt x="479" y="44"/>
                  <a:pt x="479" y="44"/>
                  <a:pt x="479" y="44"/>
                </a:cubicBezTo>
                <a:cubicBezTo>
                  <a:pt x="482" y="44"/>
                  <a:pt x="482" y="44"/>
                  <a:pt x="482" y="44"/>
                </a:cubicBezTo>
                <a:cubicBezTo>
                  <a:pt x="484" y="44"/>
                  <a:pt x="484" y="44"/>
                  <a:pt x="484" y="44"/>
                </a:cubicBezTo>
                <a:cubicBezTo>
                  <a:pt x="484" y="45"/>
                  <a:pt x="484" y="45"/>
                  <a:pt x="484" y="45"/>
                </a:cubicBezTo>
                <a:cubicBezTo>
                  <a:pt x="486" y="44"/>
                  <a:pt x="486" y="44"/>
                  <a:pt x="486" y="44"/>
                </a:cubicBezTo>
                <a:cubicBezTo>
                  <a:pt x="487" y="44"/>
                  <a:pt x="487" y="44"/>
                  <a:pt x="487" y="44"/>
                </a:cubicBezTo>
                <a:cubicBezTo>
                  <a:pt x="487" y="45"/>
                  <a:pt x="487" y="45"/>
                  <a:pt x="487" y="45"/>
                </a:cubicBezTo>
                <a:cubicBezTo>
                  <a:pt x="488" y="46"/>
                  <a:pt x="488" y="46"/>
                  <a:pt x="488" y="46"/>
                </a:cubicBezTo>
                <a:cubicBezTo>
                  <a:pt x="488" y="46"/>
                  <a:pt x="489" y="46"/>
                  <a:pt x="489" y="47"/>
                </a:cubicBezTo>
                <a:cubicBezTo>
                  <a:pt x="489" y="47"/>
                  <a:pt x="491" y="48"/>
                  <a:pt x="491" y="48"/>
                </a:cubicBezTo>
                <a:cubicBezTo>
                  <a:pt x="492" y="48"/>
                  <a:pt x="492" y="48"/>
                  <a:pt x="492" y="48"/>
                </a:cubicBezTo>
                <a:cubicBezTo>
                  <a:pt x="494" y="48"/>
                  <a:pt x="494" y="48"/>
                  <a:pt x="494" y="48"/>
                </a:cubicBezTo>
                <a:cubicBezTo>
                  <a:pt x="495" y="47"/>
                  <a:pt x="495" y="47"/>
                  <a:pt x="495" y="47"/>
                </a:cubicBezTo>
                <a:cubicBezTo>
                  <a:pt x="496" y="45"/>
                  <a:pt x="496" y="45"/>
                  <a:pt x="496" y="45"/>
                </a:cubicBezTo>
                <a:cubicBezTo>
                  <a:pt x="499" y="48"/>
                  <a:pt x="499" y="48"/>
                  <a:pt x="499" y="48"/>
                </a:cubicBezTo>
                <a:cubicBezTo>
                  <a:pt x="497" y="50"/>
                  <a:pt x="497" y="50"/>
                  <a:pt x="497" y="50"/>
                </a:cubicBezTo>
                <a:cubicBezTo>
                  <a:pt x="500" y="52"/>
                  <a:pt x="500" y="52"/>
                  <a:pt x="500" y="52"/>
                </a:cubicBezTo>
                <a:cubicBezTo>
                  <a:pt x="500" y="52"/>
                  <a:pt x="500" y="52"/>
                  <a:pt x="500" y="52"/>
                </a:cubicBezTo>
                <a:cubicBezTo>
                  <a:pt x="502" y="52"/>
                  <a:pt x="502" y="52"/>
                  <a:pt x="502" y="52"/>
                </a:cubicBezTo>
                <a:cubicBezTo>
                  <a:pt x="500" y="51"/>
                  <a:pt x="500" y="51"/>
                  <a:pt x="500" y="51"/>
                </a:cubicBezTo>
                <a:cubicBezTo>
                  <a:pt x="500" y="50"/>
                  <a:pt x="500" y="50"/>
                  <a:pt x="500" y="50"/>
                </a:cubicBezTo>
                <a:cubicBezTo>
                  <a:pt x="501" y="49"/>
                  <a:pt x="501" y="49"/>
                  <a:pt x="501" y="49"/>
                </a:cubicBezTo>
                <a:cubicBezTo>
                  <a:pt x="504" y="49"/>
                  <a:pt x="504" y="49"/>
                  <a:pt x="504" y="49"/>
                </a:cubicBezTo>
                <a:cubicBezTo>
                  <a:pt x="506" y="48"/>
                  <a:pt x="506" y="48"/>
                  <a:pt x="506" y="48"/>
                </a:cubicBezTo>
                <a:cubicBezTo>
                  <a:pt x="509" y="48"/>
                  <a:pt x="509" y="48"/>
                  <a:pt x="509" y="48"/>
                </a:cubicBezTo>
                <a:cubicBezTo>
                  <a:pt x="512" y="47"/>
                  <a:pt x="512" y="47"/>
                  <a:pt x="512" y="47"/>
                </a:cubicBezTo>
                <a:cubicBezTo>
                  <a:pt x="515" y="48"/>
                  <a:pt x="515" y="48"/>
                  <a:pt x="515" y="48"/>
                </a:cubicBezTo>
                <a:cubicBezTo>
                  <a:pt x="519" y="49"/>
                  <a:pt x="519" y="49"/>
                  <a:pt x="519" y="49"/>
                </a:cubicBezTo>
                <a:cubicBezTo>
                  <a:pt x="522" y="49"/>
                  <a:pt x="522" y="49"/>
                  <a:pt x="522" y="49"/>
                </a:cubicBezTo>
                <a:cubicBezTo>
                  <a:pt x="525" y="49"/>
                  <a:pt x="525" y="49"/>
                  <a:pt x="525" y="49"/>
                </a:cubicBezTo>
                <a:cubicBezTo>
                  <a:pt x="527" y="49"/>
                  <a:pt x="527" y="49"/>
                  <a:pt x="527" y="49"/>
                </a:cubicBezTo>
                <a:cubicBezTo>
                  <a:pt x="529" y="49"/>
                  <a:pt x="529" y="49"/>
                  <a:pt x="529" y="49"/>
                </a:cubicBezTo>
                <a:cubicBezTo>
                  <a:pt x="531" y="50"/>
                  <a:pt x="531" y="50"/>
                  <a:pt x="531" y="50"/>
                </a:cubicBezTo>
                <a:cubicBezTo>
                  <a:pt x="531" y="50"/>
                  <a:pt x="531" y="50"/>
                  <a:pt x="531" y="50"/>
                </a:cubicBezTo>
                <a:cubicBezTo>
                  <a:pt x="531" y="50"/>
                  <a:pt x="529" y="51"/>
                  <a:pt x="529" y="51"/>
                </a:cubicBezTo>
                <a:cubicBezTo>
                  <a:pt x="528" y="51"/>
                  <a:pt x="528" y="51"/>
                  <a:pt x="528" y="51"/>
                </a:cubicBezTo>
                <a:cubicBezTo>
                  <a:pt x="529" y="53"/>
                  <a:pt x="529" y="53"/>
                  <a:pt x="529" y="53"/>
                </a:cubicBezTo>
                <a:cubicBezTo>
                  <a:pt x="530" y="54"/>
                  <a:pt x="530" y="54"/>
                  <a:pt x="530" y="54"/>
                </a:cubicBezTo>
                <a:cubicBezTo>
                  <a:pt x="534" y="54"/>
                  <a:pt x="534" y="54"/>
                  <a:pt x="534" y="54"/>
                </a:cubicBezTo>
                <a:cubicBezTo>
                  <a:pt x="535" y="55"/>
                  <a:pt x="535" y="55"/>
                  <a:pt x="535" y="55"/>
                </a:cubicBezTo>
                <a:cubicBezTo>
                  <a:pt x="535" y="54"/>
                  <a:pt x="535" y="54"/>
                  <a:pt x="535" y="54"/>
                </a:cubicBezTo>
                <a:cubicBezTo>
                  <a:pt x="537" y="54"/>
                  <a:pt x="537" y="54"/>
                  <a:pt x="537" y="54"/>
                </a:cubicBezTo>
                <a:cubicBezTo>
                  <a:pt x="538" y="54"/>
                  <a:pt x="538" y="54"/>
                  <a:pt x="538" y="54"/>
                </a:cubicBezTo>
                <a:cubicBezTo>
                  <a:pt x="538" y="55"/>
                  <a:pt x="538" y="55"/>
                  <a:pt x="538" y="55"/>
                </a:cubicBezTo>
                <a:cubicBezTo>
                  <a:pt x="541" y="56"/>
                  <a:pt x="541" y="56"/>
                  <a:pt x="541" y="56"/>
                </a:cubicBezTo>
                <a:cubicBezTo>
                  <a:pt x="543" y="56"/>
                  <a:pt x="543" y="56"/>
                  <a:pt x="543" y="56"/>
                </a:cubicBezTo>
                <a:cubicBezTo>
                  <a:pt x="547" y="56"/>
                  <a:pt x="547" y="56"/>
                  <a:pt x="547" y="56"/>
                </a:cubicBezTo>
                <a:cubicBezTo>
                  <a:pt x="547" y="56"/>
                  <a:pt x="548" y="56"/>
                  <a:pt x="549" y="56"/>
                </a:cubicBezTo>
                <a:cubicBezTo>
                  <a:pt x="549" y="56"/>
                  <a:pt x="551" y="55"/>
                  <a:pt x="551" y="55"/>
                </a:cubicBezTo>
                <a:cubicBezTo>
                  <a:pt x="553" y="55"/>
                  <a:pt x="553" y="55"/>
                  <a:pt x="553" y="55"/>
                </a:cubicBezTo>
                <a:cubicBezTo>
                  <a:pt x="555" y="55"/>
                  <a:pt x="555" y="55"/>
                  <a:pt x="555" y="55"/>
                </a:cubicBezTo>
                <a:cubicBezTo>
                  <a:pt x="556" y="55"/>
                  <a:pt x="556" y="55"/>
                  <a:pt x="556" y="55"/>
                </a:cubicBezTo>
                <a:cubicBezTo>
                  <a:pt x="557" y="54"/>
                  <a:pt x="557" y="54"/>
                  <a:pt x="557" y="54"/>
                </a:cubicBezTo>
                <a:cubicBezTo>
                  <a:pt x="559" y="54"/>
                  <a:pt x="559" y="54"/>
                  <a:pt x="559" y="54"/>
                </a:cubicBezTo>
                <a:cubicBezTo>
                  <a:pt x="557" y="51"/>
                  <a:pt x="557" y="51"/>
                  <a:pt x="557" y="51"/>
                </a:cubicBezTo>
                <a:cubicBezTo>
                  <a:pt x="557" y="50"/>
                  <a:pt x="557" y="50"/>
                  <a:pt x="557" y="50"/>
                </a:cubicBezTo>
                <a:cubicBezTo>
                  <a:pt x="557" y="48"/>
                  <a:pt x="557" y="48"/>
                  <a:pt x="557" y="48"/>
                </a:cubicBezTo>
                <a:cubicBezTo>
                  <a:pt x="558" y="47"/>
                  <a:pt x="558" y="47"/>
                  <a:pt x="558" y="47"/>
                </a:cubicBezTo>
                <a:cubicBezTo>
                  <a:pt x="558" y="48"/>
                  <a:pt x="558" y="48"/>
                  <a:pt x="558" y="48"/>
                </a:cubicBezTo>
                <a:cubicBezTo>
                  <a:pt x="560" y="47"/>
                  <a:pt x="560" y="47"/>
                  <a:pt x="560" y="47"/>
                </a:cubicBezTo>
                <a:cubicBezTo>
                  <a:pt x="561" y="46"/>
                  <a:pt x="561" y="46"/>
                  <a:pt x="561" y="46"/>
                </a:cubicBezTo>
                <a:cubicBezTo>
                  <a:pt x="563" y="46"/>
                  <a:pt x="563" y="46"/>
                  <a:pt x="563" y="46"/>
                </a:cubicBezTo>
                <a:cubicBezTo>
                  <a:pt x="565" y="47"/>
                  <a:pt x="565" y="47"/>
                  <a:pt x="565" y="47"/>
                </a:cubicBezTo>
                <a:cubicBezTo>
                  <a:pt x="567" y="48"/>
                  <a:pt x="567" y="48"/>
                  <a:pt x="567" y="48"/>
                </a:cubicBezTo>
                <a:cubicBezTo>
                  <a:pt x="567" y="50"/>
                  <a:pt x="567" y="50"/>
                  <a:pt x="567" y="50"/>
                </a:cubicBezTo>
                <a:cubicBezTo>
                  <a:pt x="567" y="50"/>
                  <a:pt x="568" y="49"/>
                  <a:pt x="569" y="49"/>
                </a:cubicBezTo>
                <a:cubicBezTo>
                  <a:pt x="570" y="50"/>
                  <a:pt x="570" y="50"/>
                  <a:pt x="570" y="50"/>
                </a:cubicBezTo>
                <a:cubicBezTo>
                  <a:pt x="571" y="50"/>
                  <a:pt x="571" y="50"/>
                  <a:pt x="571" y="50"/>
                </a:cubicBezTo>
                <a:cubicBezTo>
                  <a:pt x="571" y="50"/>
                  <a:pt x="571" y="50"/>
                  <a:pt x="571" y="50"/>
                </a:cubicBezTo>
                <a:cubicBezTo>
                  <a:pt x="574" y="50"/>
                  <a:pt x="574" y="50"/>
                  <a:pt x="574" y="50"/>
                </a:cubicBezTo>
                <a:cubicBezTo>
                  <a:pt x="575" y="51"/>
                  <a:pt x="575" y="51"/>
                  <a:pt x="575" y="51"/>
                </a:cubicBezTo>
                <a:cubicBezTo>
                  <a:pt x="576" y="50"/>
                  <a:pt x="576" y="50"/>
                  <a:pt x="576" y="50"/>
                </a:cubicBezTo>
                <a:cubicBezTo>
                  <a:pt x="577" y="49"/>
                  <a:pt x="577" y="49"/>
                  <a:pt x="577" y="49"/>
                </a:cubicBezTo>
                <a:cubicBezTo>
                  <a:pt x="581" y="49"/>
                  <a:pt x="581" y="49"/>
                  <a:pt x="581" y="49"/>
                </a:cubicBezTo>
                <a:cubicBezTo>
                  <a:pt x="582" y="50"/>
                  <a:pt x="582" y="50"/>
                  <a:pt x="582" y="50"/>
                </a:cubicBezTo>
                <a:cubicBezTo>
                  <a:pt x="583" y="50"/>
                  <a:pt x="583" y="50"/>
                  <a:pt x="583" y="50"/>
                </a:cubicBezTo>
                <a:cubicBezTo>
                  <a:pt x="584" y="52"/>
                  <a:pt x="584" y="52"/>
                  <a:pt x="584" y="52"/>
                </a:cubicBezTo>
                <a:cubicBezTo>
                  <a:pt x="585" y="53"/>
                  <a:pt x="585" y="53"/>
                  <a:pt x="585" y="53"/>
                </a:cubicBezTo>
                <a:cubicBezTo>
                  <a:pt x="588" y="54"/>
                  <a:pt x="588" y="54"/>
                  <a:pt x="588" y="54"/>
                </a:cubicBezTo>
                <a:cubicBezTo>
                  <a:pt x="589" y="55"/>
                  <a:pt x="589" y="55"/>
                  <a:pt x="589" y="55"/>
                </a:cubicBezTo>
                <a:cubicBezTo>
                  <a:pt x="589" y="55"/>
                  <a:pt x="589" y="55"/>
                  <a:pt x="589" y="55"/>
                </a:cubicBezTo>
                <a:cubicBezTo>
                  <a:pt x="587" y="56"/>
                  <a:pt x="587" y="56"/>
                  <a:pt x="587" y="56"/>
                </a:cubicBezTo>
                <a:cubicBezTo>
                  <a:pt x="587" y="57"/>
                  <a:pt x="587" y="57"/>
                  <a:pt x="587" y="57"/>
                </a:cubicBezTo>
                <a:cubicBezTo>
                  <a:pt x="589" y="57"/>
                  <a:pt x="589" y="57"/>
                  <a:pt x="589" y="57"/>
                </a:cubicBezTo>
                <a:cubicBezTo>
                  <a:pt x="590" y="58"/>
                  <a:pt x="590" y="58"/>
                  <a:pt x="590" y="58"/>
                </a:cubicBezTo>
                <a:cubicBezTo>
                  <a:pt x="589" y="59"/>
                  <a:pt x="589" y="59"/>
                  <a:pt x="589" y="59"/>
                </a:cubicBezTo>
                <a:cubicBezTo>
                  <a:pt x="590" y="59"/>
                  <a:pt x="590" y="59"/>
                  <a:pt x="590" y="59"/>
                </a:cubicBezTo>
                <a:cubicBezTo>
                  <a:pt x="588" y="60"/>
                  <a:pt x="588" y="60"/>
                  <a:pt x="588" y="60"/>
                </a:cubicBezTo>
                <a:cubicBezTo>
                  <a:pt x="587" y="60"/>
                  <a:pt x="587" y="60"/>
                  <a:pt x="587" y="60"/>
                </a:cubicBezTo>
                <a:cubicBezTo>
                  <a:pt x="587" y="60"/>
                  <a:pt x="587" y="60"/>
                  <a:pt x="587" y="60"/>
                </a:cubicBezTo>
                <a:cubicBezTo>
                  <a:pt x="587" y="61"/>
                  <a:pt x="587" y="61"/>
                  <a:pt x="587" y="61"/>
                </a:cubicBezTo>
                <a:cubicBezTo>
                  <a:pt x="588" y="61"/>
                  <a:pt x="588" y="61"/>
                  <a:pt x="588" y="61"/>
                </a:cubicBezTo>
                <a:cubicBezTo>
                  <a:pt x="591" y="61"/>
                  <a:pt x="591" y="61"/>
                  <a:pt x="591" y="61"/>
                </a:cubicBezTo>
                <a:cubicBezTo>
                  <a:pt x="591" y="63"/>
                  <a:pt x="591" y="63"/>
                  <a:pt x="591" y="63"/>
                </a:cubicBezTo>
                <a:cubicBezTo>
                  <a:pt x="592" y="64"/>
                  <a:pt x="592" y="64"/>
                  <a:pt x="592" y="64"/>
                </a:cubicBezTo>
                <a:cubicBezTo>
                  <a:pt x="591" y="65"/>
                  <a:pt x="591" y="65"/>
                  <a:pt x="591" y="65"/>
                </a:cubicBezTo>
                <a:cubicBezTo>
                  <a:pt x="590" y="66"/>
                  <a:pt x="590" y="66"/>
                  <a:pt x="590" y="66"/>
                </a:cubicBezTo>
                <a:cubicBezTo>
                  <a:pt x="589" y="66"/>
                  <a:pt x="589" y="66"/>
                  <a:pt x="589" y="66"/>
                </a:cubicBezTo>
                <a:cubicBezTo>
                  <a:pt x="588" y="66"/>
                  <a:pt x="588" y="66"/>
                  <a:pt x="588" y="66"/>
                </a:cubicBezTo>
                <a:cubicBezTo>
                  <a:pt x="586" y="65"/>
                  <a:pt x="586" y="65"/>
                  <a:pt x="586" y="65"/>
                </a:cubicBezTo>
                <a:cubicBezTo>
                  <a:pt x="585" y="64"/>
                  <a:pt x="585" y="64"/>
                  <a:pt x="585" y="64"/>
                </a:cubicBezTo>
                <a:cubicBezTo>
                  <a:pt x="585" y="65"/>
                  <a:pt x="585" y="65"/>
                  <a:pt x="585" y="65"/>
                </a:cubicBezTo>
                <a:cubicBezTo>
                  <a:pt x="586" y="67"/>
                  <a:pt x="586" y="67"/>
                  <a:pt x="586" y="67"/>
                </a:cubicBezTo>
                <a:cubicBezTo>
                  <a:pt x="587" y="68"/>
                  <a:pt x="587" y="68"/>
                  <a:pt x="587" y="68"/>
                </a:cubicBezTo>
                <a:cubicBezTo>
                  <a:pt x="588" y="69"/>
                  <a:pt x="588" y="69"/>
                  <a:pt x="588" y="69"/>
                </a:cubicBezTo>
                <a:cubicBezTo>
                  <a:pt x="589" y="69"/>
                  <a:pt x="589" y="69"/>
                  <a:pt x="589" y="69"/>
                </a:cubicBezTo>
                <a:cubicBezTo>
                  <a:pt x="589" y="67"/>
                  <a:pt x="589" y="67"/>
                  <a:pt x="589" y="67"/>
                </a:cubicBezTo>
                <a:cubicBezTo>
                  <a:pt x="591" y="69"/>
                  <a:pt x="591" y="69"/>
                  <a:pt x="591" y="69"/>
                </a:cubicBezTo>
                <a:cubicBezTo>
                  <a:pt x="590" y="69"/>
                  <a:pt x="590" y="69"/>
                  <a:pt x="590" y="69"/>
                </a:cubicBezTo>
                <a:cubicBezTo>
                  <a:pt x="589" y="69"/>
                  <a:pt x="589" y="69"/>
                  <a:pt x="589" y="69"/>
                </a:cubicBezTo>
                <a:cubicBezTo>
                  <a:pt x="590" y="71"/>
                  <a:pt x="590" y="71"/>
                  <a:pt x="590" y="71"/>
                </a:cubicBezTo>
                <a:cubicBezTo>
                  <a:pt x="591" y="72"/>
                  <a:pt x="591" y="72"/>
                  <a:pt x="591" y="72"/>
                </a:cubicBezTo>
                <a:cubicBezTo>
                  <a:pt x="593" y="75"/>
                  <a:pt x="593" y="75"/>
                  <a:pt x="593" y="75"/>
                </a:cubicBezTo>
                <a:cubicBezTo>
                  <a:pt x="594" y="77"/>
                  <a:pt x="594" y="77"/>
                  <a:pt x="594" y="77"/>
                </a:cubicBezTo>
                <a:cubicBezTo>
                  <a:pt x="596" y="76"/>
                  <a:pt x="596" y="76"/>
                  <a:pt x="596" y="76"/>
                </a:cubicBezTo>
                <a:cubicBezTo>
                  <a:pt x="598" y="78"/>
                  <a:pt x="598" y="78"/>
                  <a:pt x="598" y="78"/>
                </a:cubicBezTo>
                <a:cubicBezTo>
                  <a:pt x="600" y="78"/>
                  <a:pt x="600" y="78"/>
                  <a:pt x="600" y="78"/>
                </a:cubicBezTo>
                <a:cubicBezTo>
                  <a:pt x="601" y="79"/>
                  <a:pt x="601" y="79"/>
                  <a:pt x="601" y="79"/>
                </a:cubicBezTo>
                <a:cubicBezTo>
                  <a:pt x="602" y="79"/>
                  <a:pt x="602" y="79"/>
                  <a:pt x="602" y="79"/>
                </a:cubicBezTo>
                <a:cubicBezTo>
                  <a:pt x="603" y="78"/>
                  <a:pt x="603" y="78"/>
                  <a:pt x="603" y="78"/>
                </a:cubicBezTo>
                <a:cubicBezTo>
                  <a:pt x="603" y="78"/>
                  <a:pt x="604" y="77"/>
                  <a:pt x="604" y="77"/>
                </a:cubicBezTo>
                <a:cubicBezTo>
                  <a:pt x="605" y="76"/>
                  <a:pt x="606" y="75"/>
                  <a:pt x="606" y="75"/>
                </a:cubicBezTo>
                <a:cubicBezTo>
                  <a:pt x="606" y="75"/>
                  <a:pt x="606" y="75"/>
                  <a:pt x="606" y="75"/>
                </a:cubicBezTo>
                <a:cubicBezTo>
                  <a:pt x="608" y="73"/>
                  <a:pt x="608" y="73"/>
                  <a:pt x="608" y="73"/>
                </a:cubicBezTo>
                <a:cubicBezTo>
                  <a:pt x="608" y="70"/>
                  <a:pt x="608" y="70"/>
                  <a:pt x="608" y="70"/>
                </a:cubicBezTo>
                <a:cubicBezTo>
                  <a:pt x="610" y="68"/>
                  <a:pt x="610" y="68"/>
                  <a:pt x="610" y="68"/>
                </a:cubicBezTo>
                <a:cubicBezTo>
                  <a:pt x="611" y="67"/>
                  <a:pt x="611" y="67"/>
                  <a:pt x="611" y="67"/>
                </a:cubicBezTo>
                <a:cubicBezTo>
                  <a:pt x="612" y="70"/>
                  <a:pt x="612" y="70"/>
                  <a:pt x="612" y="70"/>
                </a:cubicBezTo>
                <a:cubicBezTo>
                  <a:pt x="614" y="71"/>
                  <a:pt x="614" y="71"/>
                  <a:pt x="614" y="71"/>
                </a:cubicBezTo>
                <a:cubicBezTo>
                  <a:pt x="616" y="72"/>
                  <a:pt x="616" y="72"/>
                  <a:pt x="616" y="72"/>
                </a:cubicBezTo>
                <a:cubicBezTo>
                  <a:pt x="619" y="73"/>
                  <a:pt x="619" y="73"/>
                  <a:pt x="619" y="73"/>
                </a:cubicBezTo>
                <a:cubicBezTo>
                  <a:pt x="622" y="73"/>
                  <a:pt x="622" y="73"/>
                  <a:pt x="622" y="73"/>
                </a:cubicBezTo>
                <a:cubicBezTo>
                  <a:pt x="624" y="71"/>
                  <a:pt x="624" y="71"/>
                  <a:pt x="624" y="71"/>
                </a:cubicBezTo>
                <a:cubicBezTo>
                  <a:pt x="626" y="71"/>
                  <a:pt x="626" y="71"/>
                  <a:pt x="626" y="71"/>
                </a:cubicBezTo>
                <a:cubicBezTo>
                  <a:pt x="628" y="71"/>
                  <a:pt x="628" y="71"/>
                  <a:pt x="628" y="71"/>
                </a:cubicBezTo>
                <a:cubicBezTo>
                  <a:pt x="630" y="71"/>
                  <a:pt x="630" y="71"/>
                  <a:pt x="630" y="71"/>
                </a:cubicBezTo>
                <a:cubicBezTo>
                  <a:pt x="631" y="71"/>
                  <a:pt x="631" y="71"/>
                  <a:pt x="631" y="71"/>
                </a:cubicBezTo>
                <a:cubicBezTo>
                  <a:pt x="634" y="72"/>
                  <a:pt x="634" y="72"/>
                  <a:pt x="634" y="72"/>
                </a:cubicBezTo>
                <a:cubicBezTo>
                  <a:pt x="636" y="73"/>
                  <a:pt x="636" y="73"/>
                  <a:pt x="636" y="73"/>
                </a:cubicBezTo>
                <a:cubicBezTo>
                  <a:pt x="639" y="74"/>
                  <a:pt x="639" y="74"/>
                  <a:pt x="639" y="74"/>
                </a:cubicBezTo>
                <a:cubicBezTo>
                  <a:pt x="640" y="75"/>
                  <a:pt x="640" y="75"/>
                  <a:pt x="640" y="75"/>
                </a:cubicBezTo>
                <a:cubicBezTo>
                  <a:pt x="642" y="74"/>
                  <a:pt x="642" y="74"/>
                  <a:pt x="642" y="74"/>
                </a:cubicBezTo>
                <a:cubicBezTo>
                  <a:pt x="644" y="74"/>
                  <a:pt x="644" y="74"/>
                  <a:pt x="644" y="74"/>
                </a:cubicBezTo>
                <a:cubicBezTo>
                  <a:pt x="641" y="72"/>
                  <a:pt x="641" y="72"/>
                  <a:pt x="641" y="72"/>
                </a:cubicBezTo>
                <a:cubicBezTo>
                  <a:pt x="642" y="71"/>
                  <a:pt x="642" y="71"/>
                  <a:pt x="642" y="71"/>
                </a:cubicBezTo>
                <a:cubicBezTo>
                  <a:pt x="644" y="71"/>
                  <a:pt x="644" y="71"/>
                  <a:pt x="644" y="71"/>
                </a:cubicBezTo>
                <a:cubicBezTo>
                  <a:pt x="646" y="71"/>
                  <a:pt x="646" y="71"/>
                  <a:pt x="646" y="71"/>
                </a:cubicBezTo>
                <a:cubicBezTo>
                  <a:pt x="647" y="72"/>
                  <a:pt x="647" y="72"/>
                  <a:pt x="647" y="72"/>
                </a:cubicBezTo>
                <a:cubicBezTo>
                  <a:pt x="648" y="72"/>
                  <a:pt x="648" y="72"/>
                  <a:pt x="648" y="72"/>
                </a:cubicBezTo>
                <a:cubicBezTo>
                  <a:pt x="649" y="72"/>
                  <a:pt x="649" y="72"/>
                  <a:pt x="649" y="72"/>
                </a:cubicBezTo>
                <a:cubicBezTo>
                  <a:pt x="651" y="72"/>
                  <a:pt x="651" y="72"/>
                  <a:pt x="651" y="72"/>
                </a:cubicBezTo>
                <a:cubicBezTo>
                  <a:pt x="653" y="72"/>
                  <a:pt x="653" y="72"/>
                  <a:pt x="653" y="72"/>
                </a:cubicBezTo>
                <a:cubicBezTo>
                  <a:pt x="652" y="70"/>
                  <a:pt x="652" y="70"/>
                  <a:pt x="652" y="70"/>
                </a:cubicBezTo>
                <a:cubicBezTo>
                  <a:pt x="652" y="68"/>
                  <a:pt x="652" y="68"/>
                  <a:pt x="652" y="68"/>
                </a:cubicBezTo>
                <a:cubicBezTo>
                  <a:pt x="650" y="67"/>
                  <a:pt x="650" y="67"/>
                  <a:pt x="650" y="67"/>
                </a:cubicBezTo>
                <a:cubicBezTo>
                  <a:pt x="651" y="66"/>
                  <a:pt x="651" y="66"/>
                  <a:pt x="651" y="66"/>
                </a:cubicBezTo>
                <a:cubicBezTo>
                  <a:pt x="652" y="66"/>
                  <a:pt x="652" y="66"/>
                  <a:pt x="652" y="66"/>
                </a:cubicBezTo>
                <a:cubicBezTo>
                  <a:pt x="653" y="64"/>
                  <a:pt x="653" y="64"/>
                  <a:pt x="653" y="64"/>
                </a:cubicBezTo>
                <a:cubicBezTo>
                  <a:pt x="653" y="64"/>
                  <a:pt x="653" y="64"/>
                  <a:pt x="653" y="64"/>
                </a:cubicBezTo>
                <a:cubicBezTo>
                  <a:pt x="651" y="64"/>
                  <a:pt x="651" y="64"/>
                  <a:pt x="651" y="64"/>
                </a:cubicBezTo>
                <a:cubicBezTo>
                  <a:pt x="650" y="64"/>
                  <a:pt x="650" y="64"/>
                  <a:pt x="650" y="64"/>
                </a:cubicBezTo>
                <a:cubicBezTo>
                  <a:pt x="648" y="64"/>
                  <a:pt x="648" y="64"/>
                  <a:pt x="648" y="64"/>
                </a:cubicBezTo>
                <a:cubicBezTo>
                  <a:pt x="648" y="62"/>
                  <a:pt x="648" y="62"/>
                  <a:pt x="648" y="62"/>
                </a:cubicBezTo>
                <a:cubicBezTo>
                  <a:pt x="650" y="61"/>
                  <a:pt x="650" y="61"/>
                  <a:pt x="650" y="61"/>
                </a:cubicBezTo>
                <a:cubicBezTo>
                  <a:pt x="651" y="61"/>
                  <a:pt x="651" y="61"/>
                  <a:pt x="651" y="61"/>
                </a:cubicBezTo>
                <a:cubicBezTo>
                  <a:pt x="653" y="61"/>
                  <a:pt x="653" y="61"/>
                  <a:pt x="653" y="61"/>
                </a:cubicBezTo>
                <a:cubicBezTo>
                  <a:pt x="656" y="61"/>
                  <a:pt x="656" y="61"/>
                  <a:pt x="656" y="61"/>
                </a:cubicBezTo>
                <a:cubicBezTo>
                  <a:pt x="658" y="60"/>
                  <a:pt x="658" y="60"/>
                  <a:pt x="658" y="60"/>
                </a:cubicBezTo>
                <a:cubicBezTo>
                  <a:pt x="659" y="59"/>
                  <a:pt x="659" y="59"/>
                  <a:pt x="659" y="59"/>
                </a:cubicBezTo>
                <a:cubicBezTo>
                  <a:pt x="658" y="58"/>
                  <a:pt x="658" y="58"/>
                  <a:pt x="658" y="58"/>
                </a:cubicBezTo>
                <a:cubicBezTo>
                  <a:pt x="657" y="57"/>
                  <a:pt x="657" y="57"/>
                  <a:pt x="657" y="57"/>
                </a:cubicBezTo>
                <a:cubicBezTo>
                  <a:pt x="659" y="57"/>
                  <a:pt x="659" y="57"/>
                  <a:pt x="659" y="57"/>
                </a:cubicBezTo>
                <a:cubicBezTo>
                  <a:pt x="662" y="58"/>
                  <a:pt x="662" y="58"/>
                  <a:pt x="662" y="58"/>
                </a:cubicBezTo>
                <a:cubicBezTo>
                  <a:pt x="664" y="59"/>
                  <a:pt x="664" y="59"/>
                  <a:pt x="664" y="59"/>
                </a:cubicBezTo>
                <a:cubicBezTo>
                  <a:pt x="666" y="59"/>
                  <a:pt x="666" y="59"/>
                  <a:pt x="666" y="59"/>
                </a:cubicBezTo>
                <a:cubicBezTo>
                  <a:pt x="671" y="59"/>
                  <a:pt x="671" y="59"/>
                  <a:pt x="671" y="59"/>
                </a:cubicBezTo>
                <a:cubicBezTo>
                  <a:pt x="677" y="59"/>
                  <a:pt x="677" y="59"/>
                  <a:pt x="677" y="59"/>
                </a:cubicBezTo>
                <a:cubicBezTo>
                  <a:pt x="681" y="60"/>
                  <a:pt x="681" y="60"/>
                  <a:pt x="681" y="60"/>
                </a:cubicBezTo>
                <a:cubicBezTo>
                  <a:pt x="684" y="60"/>
                  <a:pt x="684" y="60"/>
                  <a:pt x="684" y="60"/>
                </a:cubicBezTo>
                <a:cubicBezTo>
                  <a:pt x="688" y="61"/>
                  <a:pt x="688" y="61"/>
                  <a:pt x="688" y="61"/>
                </a:cubicBezTo>
                <a:cubicBezTo>
                  <a:pt x="690" y="62"/>
                  <a:pt x="690" y="62"/>
                  <a:pt x="690" y="62"/>
                </a:cubicBezTo>
                <a:cubicBezTo>
                  <a:pt x="691" y="63"/>
                  <a:pt x="691" y="63"/>
                  <a:pt x="691" y="63"/>
                </a:cubicBezTo>
                <a:cubicBezTo>
                  <a:pt x="689" y="63"/>
                  <a:pt x="689" y="63"/>
                  <a:pt x="689" y="63"/>
                </a:cubicBezTo>
                <a:cubicBezTo>
                  <a:pt x="685" y="63"/>
                  <a:pt x="685" y="63"/>
                  <a:pt x="685" y="63"/>
                </a:cubicBezTo>
                <a:cubicBezTo>
                  <a:pt x="683" y="62"/>
                  <a:pt x="683" y="62"/>
                  <a:pt x="683" y="62"/>
                </a:cubicBezTo>
                <a:cubicBezTo>
                  <a:pt x="681" y="62"/>
                  <a:pt x="681" y="62"/>
                  <a:pt x="681" y="62"/>
                </a:cubicBezTo>
                <a:cubicBezTo>
                  <a:pt x="681" y="63"/>
                  <a:pt x="681" y="63"/>
                  <a:pt x="681" y="63"/>
                </a:cubicBezTo>
                <a:cubicBezTo>
                  <a:pt x="679" y="64"/>
                  <a:pt x="679" y="64"/>
                  <a:pt x="679" y="64"/>
                </a:cubicBezTo>
                <a:cubicBezTo>
                  <a:pt x="678" y="64"/>
                  <a:pt x="678" y="64"/>
                  <a:pt x="678" y="64"/>
                </a:cubicBezTo>
                <a:cubicBezTo>
                  <a:pt x="680" y="65"/>
                  <a:pt x="680" y="65"/>
                  <a:pt x="680" y="65"/>
                </a:cubicBezTo>
                <a:cubicBezTo>
                  <a:pt x="682" y="64"/>
                  <a:pt x="682" y="64"/>
                  <a:pt x="682" y="64"/>
                </a:cubicBezTo>
                <a:cubicBezTo>
                  <a:pt x="683" y="64"/>
                  <a:pt x="683" y="64"/>
                  <a:pt x="683" y="64"/>
                </a:cubicBezTo>
                <a:cubicBezTo>
                  <a:pt x="685" y="64"/>
                  <a:pt x="685" y="64"/>
                  <a:pt x="685" y="64"/>
                </a:cubicBezTo>
                <a:cubicBezTo>
                  <a:pt x="686" y="65"/>
                  <a:pt x="686" y="65"/>
                  <a:pt x="686" y="65"/>
                </a:cubicBezTo>
                <a:cubicBezTo>
                  <a:pt x="686" y="67"/>
                  <a:pt x="686" y="67"/>
                  <a:pt x="686" y="67"/>
                </a:cubicBezTo>
                <a:cubicBezTo>
                  <a:pt x="684" y="68"/>
                  <a:pt x="684" y="68"/>
                  <a:pt x="684" y="68"/>
                </a:cubicBezTo>
                <a:cubicBezTo>
                  <a:pt x="682" y="68"/>
                  <a:pt x="682" y="68"/>
                  <a:pt x="682" y="68"/>
                </a:cubicBezTo>
                <a:cubicBezTo>
                  <a:pt x="682" y="69"/>
                  <a:pt x="682" y="69"/>
                  <a:pt x="682" y="69"/>
                </a:cubicBezTo>
                <a:cubicBezTo>
                  <a:pt x="683" y="70"/>
                  <a:pt x="683" y="70"/>
                  <a:pt x="683" y="70"/>
                </a:cubicBezTo>
                <a:cubicBezTo>
                  <a:pt x="686" y="70"/>
                  <a:pt x="686" y="70"/>
                  <a:pt x="686" y="70"/>
                </a:cubicBezTo>
                <a:cubicBezTo>
                  <a:pt x="687" y="68"/>
                  <a:pt x="687" y="68"/>
                  <a:pt x="687" y="68"/>
                </a:cubicBezTo>
                <a:cubicBezTo>
                  <a:pt x="690" y="67"/>
                  <a:pt x="690" y="67"/>
                  <a:pt x="690" y="67"/>
                </a:cubicBezTo>
                <a:cubicBezTo>
                  <a:pt x="693" y="64"/>
                  <a:pt x="693" y="64"/>
                  <a:pt x="693" y="64"/>
                </a:cubicBezTo>
                <a:cubicBezTo>
                  <a:pt x="695" y="63"/>
                  <a:pt x="695" y="63"/>
                  <a:pt x="695" y="63"/>
                </a:cubicBezTo>
                <a:cubicBezTo>
                  <a:pt x="698" y="63"/>
                  <a:pt x="698" y="63"/>
                  <a:pt x="698" y="63"/>
                </a:cubicBezTo>
                <a:cubicBezTo>
                  <a:pt x="700" y="63"/>
                  <a:pt x="700" y="63"/>
                  <a:pt x="700" y="63"/>
                </a:cubicBezTo>
                <a:cubicBezTo>
                  <a:pt x="703" y="63"/>
                  <a:pt x="703" y="63"/>
                  <a:pt x="703" y="63"/>
                </a:cubicBezTo>
                <a:cubicBezTo>
                  <a:pt x="705" y="63"/>
                  <a:pt x="705" y="63"/>
                  <a:pt x="705" y="63"/>
                </a:cubicBezTo>
                <a:cubicBezTo>
                  <a:pt x="706" y="64"/>
                  <a:pt x="706" y="64"/>
                  <a:pt x="706" y="64"/>
                </a:cubicBezTo>
                <a:cubicBezTo>
                  <a:pt x="708" y="64"/>
                  <a:pt x="708" y="64"/>
                  <a:pt x="708" y="64"/>
                </a:cubicBezTo>
                <a:cubicBezTo>
                  <a:pt x="710" y="66"/>
                  <a:pt x="710" y="66"/>
                  <a:pt x="710" y="66"/>
                </a:cubicBezTo>
                <a:cubicBezTo>
                  <a:pt x="711" y="68"/>
                  <a:pt x="711" y="68"/>
                  <a:pt x="711" y="68"/>
                </a:cubicBezTo>
                <a:cubicBezTo>
                  <a:pt x="710" y="68"/>
                  <a:pt x="710" y="68"/>
                  <a:pt x="710" y="68"/>
                </a:cubicBezTo>
                <a:cubicBezTo>
                  <a:pt x="708" y="68"/>
                  <a:pt x="708" y="68"/>
                  <a:pt x="708" y="68"/>
                </a:cubicBezTo>
                <a:cubicBezTo>
                  <a:pt x="707" y="68"/>
                  <a:pt x="707" y="68"/>
                  <a:pt x="707" y="68"/>
                </a:cubicBezTo>
                <a:cubicBezTo>
                  <a:pt x="706" y="68"/>
                  <a:pt x="706" y="68"/>
                  <a:pt x="706" y="68"/>
                </a:cubicBezTo>
                <a:cubicBezTo>
                  <a:pt x="706" y="69"/>
                  <a:pt x="706" y="69"/>
                  <a:pt x="706" y="69"/>
                </a:cubicBezTo>
                <a:cubicBezTo>
                  <a:pt x="704" y="69"/>
                  <a:pt x="704" y="69"/>
                  <a:pt x="704" y="69"/>
                </a:cubicBezTo>
                <a:cubicBezTo>
                  <a:pt x="704" y="70"/>
                  <a:pt x="704" y="70"/>
                  <a:pt x="704" y="70"/>
                </a:cubicBezTo>
                <a:cubicBezTo>
                  <a:pt x="705" y="70"/>
                  <a:pt x="705" y="70"/>
                  <a:pt x="705" y="70"/>
                </a:cubicBezTo>
                <a:cubicBezTo>
                  <a:pt x="707" y="70"/>
                  <a:pt x="707" y="70"/>
                  <a:pt x="707" y="70"/>
                </a:cubicBezTo>
                <a:cubicBezTo>
                  <a:pt x="708" y="70"/>
                  <a:pt x="708" y="70"/>
                  <a:pt x="708" y="70"/>
                </a:cubicBezTo>
                <a:cubicBezTo>
                  <a:pt x="708" y="70"/>
                  <a:pt x="709" y="69"/>
                  <a:pt x="710" y="70"/>
                </a:cubicBezTo>
                <a:cubicBezTo>
                  <a:pt x="711" y="71"/>
                  <a:pt x="712" y="72"/>
                  <a:pt x="712" y="72"/>
                </a:cubicBezTo>
                <a:cubicBezTo>
                  <a:pt x="713" y="72"/>
                  <a:pt x="713" y="72"/>
                  <a:pt x="713" y="72"/>
                </a:cubicBezTo>
                <a:cubicBezTo>
                  <a:pt x="714" y="72"/>
                  <a:pt x="714" y="72"/>
                  <a:pt x="714" y="72"/>
                </a:cubicBezTo>
                <a:cubicBezTo>
                  <a:pt x="714" y="73"/>
                  <a:pt x="714" y="73"/>
                  <a:pt x="714" y="73"/>
                </a:cubicBezTo>
                <a:cubicBezTo>
                  <a:pt x="713" y="75"/>
                  <a:pt x="713" y="75"/>
                  <a:pt x="713" y="75"/>
                </a:cubicBezTo>
                <a:cubicBezTo>
                  <a:pt x="716" y="74"/>
                  <a:pt x="716" y="74"/>
                  <a:pt x="716" y="74"/>
                </a:cubicBezTo>
                <a:cubicBezTo>
                  <a:pt x="718" y="74"/>
                  <a:pt x="718" y="74"/>
                  <a:pt x="718" y="74"/>
                </a:cubicBezTo>
                <a:cubicBezTo>
                  <a:pt x="721" y="75"/>
                  <a:pt x="721" y="75"/>
                  <a:pt x="721" y="75"/>
                </a:cubicBezTo>
                <a:cubicBezTo>
                  <a:pt x="722" y="76"/>
                  <a:pt x="722" y="76"/>
                  <a:pt x="722" y="76"/>
                </a:cubicBezTo>
                <a:cubicBezTo>
                  <a:pt x="723" y="77"/>
                  <a:pt x="723" y="77"/>
                  <a:pt x="723" y="77"/>
                </a:cubicBezTo>
                <a:cubicBezTo>
                  <a:pt x="722" y="77"/>
                  <a:pt x="722" y="77"/>
                  <a:pt x="722" y="77"/>
                </a:cubicBezTo>
                <a:cubicBezTo>
                  <a:pt x="723" y="78"/>
                  <a:pt x="723" y="78"/>
                  <a:pt x="723" y="78"/>
                </a:cubicBezTo>
                <a:cubicBezTo>
                  <a:pt x="727" y="79"/>
                  <a:pt x="727" y="79"/>
                  <a:pt x="727" y="79"/>
                </a:cubicBezTo>
                <a:cubicBezTo>
                  <a:pt x="729" y="79"/>
                  <a:pt x="729" y="79"/>
                  <a:pt x="729" y="79"/>
                </a:cubicBezTo>
                <a:cubicBezTo>
                  <a:pt x="732" y="78"/>
                  <a:pt x="732" y="78"/>
                  <a:pt x="732" y="78"/>
                </a:cubicBezTo>
                <a:cubicBezTo>
                  <a:pt x="734" y="78"/>
                  <a:pt x="734" y="78"/>
                  <a:pt x="734" y="78"/>
                </a:cubicBezTo>
                <a:cubicBezTo>
                  <a:pt x="737" y="77"/>
                  <a:pt x="737" y="77"/>
                  <a:pt x="737" y="77"/>
                </a:cubicBezTo>
                <a:cubicBezTo>
                  <a:pt x="737" y="77"/>
                  <a:pt x="738" y="76"/>
                  <a:pt x="739" y="76"/>
                </a:cubicBezTo>
                <a:cubicBezTo>
                  <a:pt x="740" y="76"/>
                  <a:pt x="741" y="76"/>
                  <a:pt x="741" y="76"/>
                </a:cubicBezTo>
                <a:cubicBezTo>
                  <a:pt x="743" y="76"/>
                  <a:pt x="743" y="76"/>
                  <a:pt x="743" y="76"/>
                </a:cubicBezTo>
                <a:cubicBezTo>
                  <a:pt x="748" y="76"/>
                  <a:pt x="748" y="76"/>
                  <a:pt x="748" y="76"/>
                </a:cubicBezTo>
                <a:cubicBezTo>
                  <a:pt x="751" y="76"/>
                  <a:pt x="751" y="76"/>
                  <a:pt x="751" y="76"/>
                </a:cubicBezTo>
                <a:cubicBezTo>
                  <a:pt x="754" y="76"/>
                  <a:pt x="754" y="76"/>
                  <a:pt x="754" y="76"/>
                </a:cubicBezTo>
                <a:cubicBezTo>
                  <a:pt x="759" y="77"/>
                  <a:pt x="759" y="77"/>
                  <a:pt x="759" y="77"/>
                </a:cubicBezTo>
                <a:cubicBezTo>
                  <a:pt x="761" y="78"/>
                  <a:pt x="761" y="78"/>
                  <a:pt x="761" y="78"/>
                </a:cubicBezTo>
                <a:cubicBezTo>
                  <a:pt x="765" y="79"/>
                  <a:pt x="765" y="79"/>
                  <a:pt x="765" y="79"/>
                </a:cubicBezTo>
                <a:cubicBezTo>
                  <a:pt x="767" y="80"/>
                  <a:pt x="767" y="80"/>
                  <a:pt x="767" y="80"/>
                </a:cubicBezTo>
                <a:cubicBezTo>
                  <a:pt x="769" y="82"/>
                  <a:pt x="769" y="82"/>
                  <a:pt x="769" y="82"/>
                </a:cubicBezTo>
                <a:cubicBezTo>
                  <a:pt x="770" y="84"/>
                  <a:pt x="770" y="84"/>
                  <a:pt x="770" y="84"/>
                </a:cubicBezTo>
                <a:cubicBezTo>
                  <a:pt x="769" y="86"/>
                  <a:pt x="769" y="86"/>
                  <a:pt x="769" y="86"/>
                </a:cubicBezTo>
                <a:cubicBezTo>
                  <a:pt x="769" y="86"/>
                  <a:pt x="769" y="86"/>
                  <a:pt x="769" y="86"/>
                </a:cubicBezTo>
                <a:cubicBezTo>
                  <a:pt x="769" y="87"/>
                  <a:pt x="769" y="87"/>
                  <a:pt x="769" y="87"/>
                </a:cubicBezTo>
                <a:cubicBezTo>
                  <a:pt x="768" y="88"/>
                  <a:pt x="768" y="88"/>
                  <a:pt x="768" y="88"/>
                </a:cubicBezTo>
                <a:cubicBezTo>
                  <a:pt x="768" y="90"/>
                  <a:pt x="768" y="90"/>
                  <a:pt x="768" y="90"/>
                </a:cubicBezTo>
                <a:cubicBezTo>
                  <a:pt x="769" y="90"/>
                  <a:pt x="769" y="90"/>
                  <a:pt x="769" y="90"/>
                </a:cubicBezTo>
                <a:cubicBezTo>
                  <a:pt x="770" y="91"/>
                  <a:pt x="770" y="91"/>
                  <a:pt x="770" y="91"/>
                </a:cubicBezTo>
                <a:cubicBezTo>
                  <a:pt x="771" y="91"/>
                  <a:pt x="771" y="91"/>
                  <a:pt x="771" y="91"/>
                </a:cubicBezTo>
                <a:cubicBezTo>
                  <a:pt x="774" y="91"/>
                  <a:pt x="774" y="91"/>
                  <a:pt x="774" y="91"/>
                </a:cubicBezTo>
                <a:cubicBezTo>
                  <a:pt x="775" y="92"/>
                  <a:pt x="775" y="92"/>
                  <a:pt x="775" y="92"/>
                </a:cubicBezTo>
                <a:cubicBezTo>
                  <a:pt x="776" y="93"/>
                  <a:pt x="776" y="93"/>
                  <a:pt x="776" y="93"/>
                </a:cubicBezTo>
                <a:cubicBezTo>
                  <a:pt x="776" y="95"/>
                  <a:pt x="776" y="95"/>
                  <a:pt x="776" y="95"/>
                </a:cubicBezTo>
                <a:cubicBezTo>
                  <a:pt x="776" y="96"/>
                  <a:pt x="776" y="96"/>
                  <a:pt x="776" y="96"/>
                </a:cubicBezTo>
                <a:cubicBezTo>
                  <a:pt x="777" y="98"/>
                  <a:pt x="777" y="98"/>
                  <a:pt x="777" y="98"/>
                </a:cubicBezTo>
                <a:cubicBezTo>
                  <a:pt x="777" y="96"/>
                  <a:pt x="777" y="96"/>
                  <a:pt x="777" y="96"/>
                </a:cubicBezTo>
                <a:cubicBezTo>
                  <a:pt x="777" y="95"/>
                  <a:pt x="777" y="95"/>
                  <a:pt x="777" y="95"/>
                </a:cubicBezTo>
                <a:cubicBezTo>
                  <a:pt x="777" y="94"/>
                  <a:pt x="777" y="94"/>
                  <a:pt x="777" y="94"/>
                </a:cubicBezTo>
                <a:cubicBezTo>
                  <a:pt x="777" y="92"/>
                  <a:pt x="777" y="92"/>
                  <a:pt x="777" y="92"/>
                </a:cubicBezTo>
                <a:cubicBezTo>
                  <a:pt x="778" y="91"/>
                  <a:pt x="778" y="91"/>
                  <a:pt x="778" y="91"/>
                </a:cubicBezTo>
                <a:cubicBezTo>
                  <a:pt x="780" y="91"/>
                  <a:pt x="780" y="91"/>
                  <a:pt x="780" y="91"/>
                </a:cubicBezTo>
                <a:cubicBezTo>
                  <a:pt x="782" y="91"/>
                  <a:pt x="782" y="91"/>
                  <a:pt x="782" y="91"/>
                </a:cubicBezTo>
                <a:cubicBezTo>
                  <a:pt x="785" y="91"/>
                  <a:pt x="785" y="91"/>
                  <a:pt x="785" y="91"/>
                </a:cubicBezTo>
                <a:cubicBezTo>
                  <a:pt x="786" y="91"/>
                  <a:pt x="786" y="91"/>
                  <a:pt x="786" y="91"/>
                </a:cubicBezTo>
                <a:cubicBezTo>
                  <a:pt x="788" y="91"/>
                  <a:pt x="788" y="91"/>
                  <a:pt x="788" y="91"/>
                </a:cubicBezTo>
                <a:cubicBezTo>
                  <a:pt x="791" y="91"/>
                  <a:pt x="791" y="91"/>
                  <a:pt x="791" y="91"/>
                </a:cubicBezTo>
                <a:cubicBezTo>
                  <a:pt x="793" y="90"/>
                  <a:pt x="793" y="90"/>
                  <a:pt x="793" y="90"/>
                </a:cubicBezTo>
                <a:cubicBezTo>
                  <a:pt x="795" y="91"/>
                  <a:pt x="795" y="91"/>
                  <a:pt x="795" y="91"/>
                </a:cubicBezTo>
                <a:cubicBezTo>
                  <a:pt x="797" y="92"/>
                  <a:pt x="797" y="92"/>
                  <a:pt x="797" y="92"/>
                </a:cubicBezTo>
                <a:cubicBezTo>
                  <a:pt x="801" y="92"/>
                  <a:pt x="801" y="92"/>
                  <a:pt x="801" y="92"/>
                </a:cubicBezTo>
                <a:cubicBezTo>
                  <a:pt x="803" y="92"/>
                  <a:pt x="803" y="92"/>
                  <a:pt x="803" y="92"/>
                </a:cubicBezTo>
                <a:cubicBezTo>
                  <a:pt x="805" y="93"/>
                  <a:pt x="805" y="93"/>
                  <a:pt x="805" y="93"/>
                </a:cubicBezTo>
                <a:cubicBezTo>
                  <a:pt x="807" y="93"/>
                  <a:pt x="807" y="93"/>
                  <a:pt x="807" y="93"/>
                </a:cubicBezTo>
                <a:cubicBezTo>
                  <a:pt x="809" y="92"/>
                  <a:pt x="809" y="92"/>
                  <a:pt x="809" y="92"/>
                </a:cubicBezTo>
                <a:cubicBezTo>
                  <a:pt x="811" y="91"/>
                  <a:pt x="811" y="91"/>
                  <a:pt x="811" y="91"/>
                </a:cubicBezTo>
                <a:cubicBezTo>
                  <a:pt x="813" y="90"/>
                  <a:pt x="813" y="90"/>
                  <a:pt x="813" y="90"/>
                </a:cubicBezTo>
                <a:cubicBezTo>
                  <a:pt x="814" y="90"/>
                  <a:pt x="814" y="90"/>
                  <a:pt x="814" y="90"/>
                </a:cubicBezTo>
                <a:cubicBezTo>
                  <a:pt x="815" y="91"/>
                  <a:pt x="815" y="91"/>
                  <a:pt x="815" y="91"/>
                </a:cubicBezTo>
                <a:cubicBezTo>
                  <a:pt x="817" y="92"/>
                  <a:pt x="817" y="92"/>
                  <a:pt x="817" y="92"/>
                </a:cubicBezTo>
                <a:cubicBezTo>
                  <a:pt x="818" y="94"/>
                  <a:pt x="818" y="94"/>
                  <a:pt x="818" y="94"/>
                </a:cubicBezTo>
                <a:cubicBezTo>
                  <a:pt x="818" y="95"/>
                  <a:pt x="818" y="95"/>
                  <a:pt x="818" y="95"/>
                </a:cubicBezTo>
                <a:cubicBezTo>
                  <a:pt x="818" y="96"/>
                  <a:pt x="818" y="96"/>
                  <a:pt x="818" y="96"/>
                </a:cubicBezTo>
                <a:cubicBezTo>
                  <a:pt x="820" y="96"/>
                  <a:pt x="820" y="96"/>
                  <a:pt x="820" y="96"/>
                </a:cubicBezTo>
                <a:cubicBezTo>
                  <a:pt x="822" y="97"/>
                  <a:pt x="822" y="97"/>
                  <a:pt x="822" y="97"/>
                </a:cubicBezTo>
                <a:cubicBezTo>
                  <a:pt x="824" y="98"/>
                  <a:pt x="824" y="98"/>
                  <a:pt x="824" y="98"/>
                </a:cubicBezTo>
                <a:cubicBezTo>
                  <a:pt x="825" y="100"/>
                  <a:pt x="825" y="100"/>
                  <a:pt x="825" y="100"/>
                </a:cubicBezTo>
                <a:cubicBezTo>
                  <a:pt x="827" y="100"/>
                  <a:pt x="827" y="100"/>
                  <a:pt x="827" y="100"/>
                </a:cubicBezTo>
                <a:cubicBezTo>
                  <a:pt x="831" y="100"/>
                  <a:pt x="831" y="100"/>
                  <a:pt x="831" y="100"/>
                </a:cubicBezTo>
                <a:cubicBezTo>
                  <a:pt x="832" y="99"/>
                  <a:pt x="832" y="99"/>
                  <a:pt x="832" y="99"/>
                </a:cubicBezTo>
                <a:cubicBezTo>
                  <a:pt x="832" y="98"/>
                  <a:pt x="832" y="98"/>
                  <a:pt x="832" y="98"/>
                </a:cubicBezTo>
                <a:cubicBezTo>
                  <a:pt x="834" y="98"/>
                  <a:pt x="834" y="98"/>
                  <a:pt x="834" y="98"/>
                </a:cubicBezTo>
                <a:cubicBezTo>
                  <a:pt x="834" y="96"/>
                  <a:pt x="834" y="96"/>
                  <a:pt x="834" y="96"/>
                </a:cubicBezTo>
                <a:cubicBezTo>
                  <a:pt x="832" y="94"/>
                  <a:pt x="832" y="94"/>
                  <a:pt x="832" y="94"/>
                </a:cubicBezTo>
                <a:cubicBezTo>
                  <a:pt x="831" y="93"/>
                  <a:pt x="831" y="93"/>
                  <a:pt x="831" y="93"/>
                </a:cubicBezTo>
                <a:cubicBezTo>
                  <a:pt x="831" y="92"/>
                  <a:pt x="831" y="92"/>
                  <a:pt x="831" y="92"/>
                </a:cubicBezTo>
                <a:cubicBezTo>
                  <a:pt x="829" y="92"/>
                  <a:pt x="829" y="92"/>
                  <a:pt x="829" y="92"/>
                </a:cubicBezTo>
                <a:cubicBezTo>
                  <a:pt x="829" y="91"/>
                  <a:pt x="829" y="91"/>
                  <a:pt x="829" y="91"/>
                </a:cubicBezTo>
                <a:cubicBezTo>
                  <a:pt x="830" y="90"/>
                  <a:pt x="830" y="90"/>
                  <a:pt x="830" y="90"/>
                </a:cubicBezTo>
                <a:cubicBezTo>
                  <a:pt x="830" y="88"/>
                  <a:pt x="830" y="88"/>
                  <a:pt x="830" y="88"/>
                </a:cubicBezTo>
                <a:cubicBezTo>
                  <a:pt x="830" y="87"/>
                  <a:pt x="830" y="87"/>
                  <a:pt x="830" y="87"/>
                </a:cubicBezTo>
                <a:cubicBezTo>
                  <a:pt x="830" y="86"/>
                  <a:pt x="830" y="86"/>
                  <a:pt x="830" y="86"/>
                </a:cubicBezTo>
                <a:cubicBezTo>
                  <a:pt x="835" y="86"/>
                  <a:pt x="835" y="86"/>
                  <a:pt x="835" y="86"/>
                </a:cubicBezTo>
                <a:cubicBezTo>
                  <a:pt x="836" y="87"/>
                  <a:pt x="836" y="87"/>
                  <a:pt x="836" y="87"/>
                </a:cubicBezTo>
                <a:cubicBezTo>
                  <a:pt x="838" y="87"/>
                  <a:pt x="838" y="87"/>
                  <a:pt x="838" y="87"/>
                </a:cubicBezTo>
                <a:cubicBezTo>
                  <a:pt x="842" y="88"/>
                  <a:pt x="842" y="88"/>
                  <a:pt x="842" y="88"/>
                </a:cubicBezTo>
                <a:cubicBezTo>
                  <a:pt x="843" y="88"/>
                  <a:pt x="843" y="88"/>
                  <a:pt x="843" y="88"/>
                </a:cubicBezTo>
                <a:cubicBezTo>
                  <a:pt x="844" y="89"/>
                  <a:pt x="844" y="89"/>
                  <a:pt x="844" y="89"/>
                </a:cubicBezTo>
                <a:cubicBezTo>
                  <a:pt x="845" y="89"/>
                  <a:pt x="845" y="89"/>
                  <a:pt x="845" y="89"/>
                </a:cubicBezTo>
                <a:cubicBezTo>
                  <a:pt x="847" y="89"/>
                  <a:pt x="847" y="89"/>
                  <a:pt x="847" y="89"/>
                </a:cubicBezTo>
                <a:cubicBezTo>
                  <a:pt x="847" y="88"/>
                  <a:pt x="847" y="88"/>
                  <a:pt x="847" y="88"/>
                </a:cubicBezTo>
                <a:cubicBezTo>
                  <a:pt x="848" y="88"/>
                  <a:pt x="848" y="88"/>
                  <a:pt x="848" y="88"/>
                </a:cubicBezTo>
                <a:cubicBezTo>
                  <a:pt x="849" y="89"/>
                  <a:pt x="849" y="89"/>
                  <a:pt x="849" y="89"/>
                </a:cubicBezTo>
                <a:cubicBezTo>
                  <a:pt x="855" y="89"/>
                  <a:pt x="855" y="89"/>
                  <a:pt x="855" y="89"/>
                </a:cubicBezTo>
                <a:cubicBezTo>
                  <a:pt x="857" y="89"/>
                  <a:pt x="857" y="89"/>
                  <a:pt x="857" y="89"/>
                </a:cubicBezTo>
                <a:cubicBezTo>
                  <a:pt x="860" y="89"/>
                  <a:pt x="860" y="89"/>
                  <a:pt x="860" y="89"/>
                </a:cubicBezTo>
                <a:cubicBezTo>
                  <a:pt x="861" y="89"/>
                  <a:pt x="861" y="89"/>
                  <a:pt x="861" y="89"/>
                </a:cubicBezTo>
                <a:cubicBezTo>
                  <a:pt x="864" y="90"/>
                  <a:pt x="864" y="90"/>
                  <a:pt x="864" y="90"/>
                </a:cubicBezTo>
                <a:cubicBezTo>
                  <a:pt x="865" y="91"/>
                  <a:pt x="865" y="91"/>
                  <a:pt x="865" y="91"/>
                </a:cubicBezTo>
                <a:cubicBezTo>
                  <a:pt x="865" y="91"/>
                  <a:pt x="866" y="91"/>
                  <a:pt x="867" y="91"/>
                </a:cubicBezTo>
                <a:cubicBezTo>
                  <a:pt x="870" y="91"/>
                  <a:pt x="870" y="91"/>
                  <a:pt x="870" y="91"/>
                </a:cubicBezTo>
                <a:cubicBezTo>
                  <a:pt x="872" y="92"/>
                  <a:pt x="872" y="92"/>
                  <a:pt x="872" y="92"/>
                </a:cubicBezTo>
                <a:cubicBezTo>
                  <a:pt x="874" y="93"/>
                  <a:pt x="874" y="93"/>
                  <a:pt x="874" y="93"/>
                </a:cubicBezTo>
                <a:cubicBezTo>
                  <a:pt x="878" y="94"/>
                  <a:pt x="878" y="94"/>
                  <a:pt x="878" y="94"/>
                </a:cubicBezTo>
                <a:cubicBezTo>
                  <a:pt x="880" y="95"/>
                  <a:pt x="880" y="95"/>
                  <a:pt x="880" y="95"/>
                </a:cubicBezTo>
                <a:cubicBezTo>
                  <a:pt x="884" y="97"/>
                  <a:pt x="884" y="97"/>
                  <a:pt x="884" y="97"/>
                </a:cubicBezTo>
                <a:cubicBezTo>
                  <a:pt x="885" y="98"/>
                  <a:pt x="885" y="98"/>
                  <a:pt x="885" y="98"/>
                </a:cubicBezTo>
                <a:cubicBezTo>
                  <a:pt x="887" y="98"/>
                  <a:pt x="887" y="98"/>
                  <a:pt x="887" y="98"/>
                </a:cubicBezTo>
                <a:cubicBezTo>
                  <a:pt x="889" y="99"/>
                  <a:pt x="889" y="99"/>
                  <a:pt x="889" y="99"/>
                </a:cubicBezTo>
                <a:cubicBezTo>
                  <a:pt x="890" y="100"/>
                  <a:pt x="890" y="100"/>
                  <a:pt x="890" y="100"/>
                </a:cubicBezTo>
                <a:cubicBezTo>
                  <a:pt x="892" y="100"/>
                  <a:pt x="892" y="100"/>
                  <a:pt x="892" y="100"/>
                </a:cubicBezTo>
                <a:cubicBezTo>
                  <a:pt x="893" y="102"/>
                  <a:pt x="893" y="102"/>
                  <a:pt x="893" y="102"/>
                </a:cubicBezTo>
                <a:cubicBezTo>
                  <a:pt x="895" y="103"/>
                  <a:pt x="895" y="103"/>
                  <a:pt x="895" y="103"/>
                </a:cubicBezTo>
                <a:cubicBezTo>
                  <a:pt x="897" y="104"/>
                  <a:pt x="897" y="104"/>
                  <a:pt x="897" y="104"/>
                </a:cubicBezTo>
                <a:cubicBezTo>
                  <a:pt x="901" y="106"/>
                  <a:pt x="901" y="106"/>
                  <a:pt x="901" y="106"/>
                </a:cubicBezTo>
                <a:cubicBezTo>
                  <a:pt x="904" y="107"/>
                  <a:pt x="904" y="107"/>
                  <a:pt x="904" y="107"/>
                </a:cubicBezTo>
                <a:cubicBezTo>
                  <a:pt x="907" y="109"/>
                  <a:pt x="907" y="109"/>
                  <a:pt x="907" y="109"/>
                </a:cubicBezTo>
                <a:cubicBezTo>
                  <a:pt x="912" y="111"/>
                  <a:pt x="912" y="111"/>
                  <a:pt x="912" y="111"/>
                </a:cubicBezTo>
                <a:cubicBezTo>
                  <a:pt x="913" y="113"/>
                  <a:pt x="913" y="113"/>
                  <a:pt x="913" y="113"/>
                </a:cubicBezTo>
                <a:cubicBezTo>
                  <a:pt x="912" y="114"/>
                  <a:pt x="912" y="114"/>
                  <a:pt x="912" y="114"/>
                </a:cubicBezTo>
                <a:cubicBezTo>
                  <a:pt x="914" y="114"/>
                  <a:pt x="914" y="114"/>
                  <a:pt x="914" y="114"/>
                </a:cubicBezTo>
                <a:cubicBezTo>
                  <a:pt x="914" y="113"/>
                  <a:pt x="914" y="113"/>
                  <a:pt x="914" y="113"/>
                </a:cubicBezTo>
                <a:cubicBezTo>
                  <a:pt x="914" y="115"/>
                  <a:pt x="914" y="115"/>
                  <a:pt x="914" y="115"/>
                </a:cubicBezTo>
                <a:cubicBezTo>
                  <a:pt x="914" y="117"/>
                  <a:pt x="914" y="117"/>
                  <a:pt x="914" y="117"/>
                </a:cubicBezTo>
                <a:cubicBezTo>
                  <a:pt x="915" y="119"/>
                  <a:pt x="915" y="119"/>
                  <a:pt x="915" y="119"/>
                </a:cubicBezTo>
                <a:cubicBezTo>
                  <a:pt x="915" y="119"/>
                  <a:pt x="915" y="119"/>
                  <a:pt x="915" y="119"/>
                </a:cubicBezTo>
                <a:cubicBezTo>
                  <a:pt x="915" y="121"/>
                  <a:pt x="915" y="121"/>
                  <a:pt x="915" y="121"/>
                </a:cubicBezTo>
                <a:cubicBezTo>
                  <a:pt x="916" y="122"/>
                  <a:pt x="916" y="122"/>
                  <a:pt x="916" y="122"/>
                </a:cubicBezTo>
                <a:cubicBezTo>
                  <a:pt x="917" y="123"/>
                  <a:pt x="917" y="123"/>
                  <a:pt x="917" y="123"/>
                </a:cubicBezTo>
                <a:cubicBezTo>
                  <a:pt x="917" y="124"/>
                  <a:pt x="917" y="124"/>
                  <a:pt x="917" y="124"/>
                </a:cubicBezTo>
                <a:cubicBezTo>
                  <a:pt x="919" y="123"/>
                  <a:pt x="919" y="123"/>
                  <a:pt x="919" y="123"/>
                </a:cubicBezTo>
                <a:cubicBezTo>
                  <a:pt x="920" y="123"/>
                  <a:pt x="920" y="123"/>
                  <a:pt x="920" y="123"/>
                </a:cubicBezTo>
                <a:cubicBezTo>
                  <a:pt x="920" y="125"/>
                  <a:pt x="920" y="125"/>
                  <a:pt x="920" y="125"/>
                </a:cubicBezTo>
                <a:cubicBezTo>
                  <a:pt x="921" y="124"/>
                  <a:pt x="921" y="124"/>
                  <a:pt x="921" y="124"/>
                </a:cubicBezTo>
                <a:cubicBezTo>
                  <a:pt x="920" y="122"/>
                  <a:pt x="920" y="122"/>
                  <a:pt x="920" y="122"/>
                </a:cubicBezTo>
                <a:cubicBezTo>
                  <a:pt x="919" y="121"/>
                  <a:pt x="919" y="121"/>
                  <a:pt x="919" y="121"/>
                </a:cubicBezTo>
                <a:cubicBezTo>
                  <a:pt x="920" y="121"/>
                  <a:pt x="920" y="121"/>
                  <a:pt x="920" y="121"/>
                </a:cubicBezTo>
                <a:cubicBezTo>
                  <a:pt x="919" y="118"/>
                  <a:pt x="919" y="118"/>
                  <a:pt x="919" y="118"/>
                </a:cubicBezTo>
                <a:cubicBezTo>
                  <a:pt x="918" y="117"/>
                  <a:pt x="918" y="117"/>
                  <a:pt x="918" y="117"/>
                </a:cubicBezTo>
                <a:cubicBezTo>
                  <a:pt x="917" y="117"/>
                  <a:pt x="917" y="117"/>
                  <a:pt x="917" y="117"/>
                </a:cubicBezTo>
                <a:cubicBezTo>
                  <a:pt x="924" y="117"/>
                  <a:pt x="924" y="117"/>
                  <a:pt x="924" y="117"/>
                </a:cubicBezTo>
                <a:cubicBezTo>
                  <a:pt x="924" y="118"/>
                  <a:pt x="924" y="118"/>
                  <a:pt x="924" y="118"/>
                </a:cubicBezTo>
                <a:cubicBezTo>
                  <a:pt x="924" y="119"/>
                  <a:pt x="924" y="119"/>
                  <a:pt x="924" y="119"/>
                </a:cubicBezTo>
                <a:cubicBezTo>
                  <a:pt x="925" y="119"/>
                  <a:pt x="925" y="119"/>
                  <a:pt x="925" y="119"/>
                </a:cubicBezTo>
                <a:cubicBezTo>
                  <a:pt x="926" y="118"/>
                  <a:pt x="926" y="118"/>
                  <a:pt x="926" y="118"/>
                </a:cubicBezTo>
                <a:cubicBezTo>
                  <a:pt x="927" y="119"/>
                  <a:pt x="927" y="119"/>
                  <a:pt x="927" y="119"/>
                </a:cubicBezTo>
                <a:cubicBezTo>
                  <a:pt x="928" y="117"/>
                  <a:pt x="928" y="117"/>
                  <a:pt x="928" y="117"/>
                </a:cubicBezTo>
                <a:cubicBezTo>
                  <a:pt x="934" y="118"/>
                  <a:pt x="934" y="118"/>
                  <a:pt x="934" y="118"/>
                </a:cubicBezTo>
                <a:cubicBezTo>
                  <a:pt x="934" y="120"/>
                  <a:pt x="934" y="120"/>
                  <a:pt x="934" y="120"/>
                </a:cubicBezTo>
                <a:cubicBezTo>
                  <a:pt x="940" y="124"/>
                  <a:pt x="940" y="124"/>
                  <a:pt x="940" y="124"/>
                </a:cubicBezTo>
                <a:cubicBezTo>
                  <a:pt x="942" y="126"/>
                  <a:pt x="942" y="126"/>
                  <a:pt x="942" y="126"/>
                </a:cubicBezTo>
                <a:cubicBezTo>
                  <a:pt x="944" y="126"/>
                  <a:pt x="944" y="126"/>
                  <a:pt x="944" y="126"/>
                </a:cubicBezTo>
                <a:cubicBezTo>
                  <a:pt x="945" y="126"/>
                  <a:pt x="945" y="126"/>
                  <a:pt x="945" y="126"/>
                </a:cubicBezTo>
                <a:cubicBezTo>
                  <a:pt x="944" y="127"/>
                  <a:pt x="944" y="127"/>
                  <a:pt x="944" y="127"/>
                </a:cubicBezTo>
                <a:cubicBezTo>
                  <a:pt x="942" y="127"/>
                  <a:pt x="942" y="127"/>
                  <a:pt x="942" y="127"/>
                </a:cubicBezTo>
                <a:cubicBezTo>
                  <a:pt x="941" y="129"/>
                  <a:pt x="941" y="129"/>
                  <a:pt x="941" y="129"/>
                </a:cubicBezTo>
                <a:cubicBezTo>
                  <a:pt x="940" y="131"/>
                  <a:pt x="940" y="131"/>
                  <a:pt x="940" y="131"/>
                </a:cubicBezTo>
                <a:cubicBezTo>
                  <a:pt x="936" y="130"/>
                  <a:pt x="936" y="130"/>
                  <a:pt x="936" y="130"/>
                </a:cubicBezTo>
                <a:cubicBezTo>
                  <a:pt x="935" y="130"/>
                  <a:pt x="935" y="130"/>
                  <a:pt x="935" y="130"/>
                </a:cubicBezTo>
                <a:cubicBezTo>
                  <a:pt x="937" y="132"/>
                  <a:pt x="937" y="132"/>
                  <a:pt x="937" y="132"/>
                </a:cubicBezTo>
                <a:cubicBezTo>
                  <a:pt x="935" y="132"/>
                  <a:pt x="935" y="132"/>
                  <a:pt x="935" y="132"/>
                </a:cubicBezTo>
                <a:cubicBezTo>
                  <a:pt x="933" y="132"/>
                  <a:pt x="933" y="132"/>
                  <a:pt x="933" y="132"/>
                </a:cubicBezTo>
                <a:cubicBezTo>
                  <a:pt x="932" y="132"/>
                  <a:pt x="932" y="132"/>
                  <a:pt x="932" y="132"/>
                </a:cubicBezTo>
                <a:cubicBezTo>
                  <a:pt x="929" y="131"/>
                  <a:pt x="929" y="131"/>
                  <a:pt x="929" y="131"/>
                </a:cubicBezTo>
                <a:cubicBezTo>
                  <a:pt x="929" y="131"/>
                  <a:pt x="929" y="131"/>
                  <a:pt x="929" y="131"/>
                </a:cubicBezTo>
                <a:cubicBezTo>
                  <a:pt x="927" y="131"/>
                  <a:pt x="927" y="131"/>
                  <a:pt x="927" y="131"/>
                </a:cubicBezTo>
                <a:cubicBezTo>
                  <a:pt x="928" y="132"/>
                  <a:pt x="928" y="132"/>
                  <a:pt x="928" y="132"/>
                </a:cubicBezTo>
                <a:cubicBezTo>
                  <a:pt x="930" y="132"/>
                  <a:pt x="930" y="132"/>
                  <a:pt x="930" y="132"/>
                </a:cubicBezTo>
                <a:cubicBezTo>
                  <a:pt x="930" y="134"/>
                  <a:pt x="930" y="134"/>
                  <a:pt x="930" y="134"/>
                </a:cubicBezTo>
                <a:cubicBezTo>
                  <a:pt x="930" y="134"/>
                  <a:pt x="930" y="134"/>
                  <a:pt x="930" y="134"/>
                </a:cubicBezTo>
                <a:cubicBezTo>
                  <a:pt x="929" y="135"/>
                  <a:pt x="929" y="135"/>
                  <a:pt x="929" y="135"/>
                </a:cubicBezTo>
                <a:cubicBezTo>
                  <a:pt x="930" y="136"/>
                  <a:pt x="930" y="136"/>
                  <a:pt x="930" y="136"/>
                </a:cubicBezTo>
                <a:cubicBezTo>
                  <a:pt x="930" y="136"/>
                  <a:pt x="930" y="136"/>
                  <a:pt x="930" y="136"/>
                </a:cubicBezTo>
                <a:cubicBezTo>
                  <a:pt x="929" y="138"/>
                  <a:pt x="929" y="138"/>
                  <a:pt x="929" y="138"/>
                </a:cubicBezTo>
                <a:cubicBezTo>
                  <a:pt x="925" y="139"/>
                  <a:pt x="925" y="139"/>
                  <a:pt x="925" y="139"/>
                </a:cubicBezTo>
                <a:cubicBezTo>
                  <a:pt x="926" y="140"/>
                  <a:pt x="926" y="140"/>
                  <a:pt x="926" y="140"/>
                </a:cubicBezTo>
                <a:cubicBezTo>
                  <a:pt x="928" y="141"/>
                  <a:pt x="928" y="141"/>
                  <a:pt x="928" y="141"/>
                </a:cubicBezTo>
                <a:cubicBezTo>
                  <a:pt x="930" y="142"/>
                  <a:pt x="930" y="142"/>
                  <a:pt x="930" y="142"/>
                </a:cubicBezTo>
                <a:cubicBezTo>
                  <a:pt x="929" y="143"/>
                  <a:pt x="929" y="143"/>
                  <a:pt x="929" y="143"/>
                </a:cubicBezTo>
                <a:cubicBezTo>
                  <a:pt x="927" y="142"/>
                  <a:pt x="927" y="142"/>
                  <a:pt x="927" y="142"/>
                </a:cubicBezTo>
                <a:cubicBezTo>
                  <a:pt x="926" y="143"/>
                  <a:pt x="926" y="143"/>
                  <a:pt x="926" y="143"/>
                </a:cubicBezTo>
                <a:cubicBezTo>
                  <a:pt x="924" y="143"/>
                  <a:pt x="924" y="143"/>
                  <a:pt x="924" y="143"/>
                </a:cubicBezTo>
                <a:cubicBezTo>
                  <a:pt x="924" y="142"/>
                  <a:pt x="924" y="142"/>
                  <a:pt x="924" y="142"/>
                </a:cubicBezTo>
                <a:cubicBezTo>
                  <a:pt x="923" y="141"/>
                  <a:pt x="923" y="141"/>
                  <a:pt x="923" y="141"/>
                </a:cubicBezTo>
                <a:cubicBezTo>
                  <a:pt x="923" y="142"/>
                  <a:pt x="923" y="142"/>
                  <a:pt x="923" y="142"/>
                </a:cubicBezTo>
                <a:cubicBezTo>
                  <a:pt x="921" y="142"/>
                  <a:pt x="921" y="142"/>
                  <a:pt x="921" y="142"/>
                </a:cubicBezTo>
                <a:cubicBezTo>
                  <a:pt x="921" y="142"/>
                  <a:pt x="920" y="142"/>
                  <a:pt x="919" y="141"/>
                </a:cubicBezTo>
                <a:cubicBezTo>
                  <a:pt x="919" y="141"/>
                  <a:pt x="919" y="141"/>
                  <a:pt x="919" y="141"/>
                </a:cubicBezTo>
                <a:cubicBezTo>
                  <a:pt x="917" y="139"/>
                  <a:pt x="917" y="139"/>
                  <a:pt x="917" y="139"/>
                </a:cubicBezTo>
                <a:cubicBezTo>
                  <a:pt x="914" y="139"/>
                  <a:pt x="914" y="139"/>
                  <a:pt x="914" y="139"/>
                </a:cubicBezTo>
                <a:cubicBezTo>
                  <a:pt x="911" y="138"/>
                  <a:pt x="911" y="138"/>
                  <a:pt x="911" y="138"/>
                </a:cubicBezTo>
                <a:cubicBezTo>
                  <a:pt x="910" y="137"/>
                  <a:pt x="910" y="137"/>
                  <a:pt x="910" y="137"/>
                </a:cubicBezTo>
                <a:cubicBezTo>
                  <a:pt x="910" y="134"/>
                  <a:pt x="910" y="134"/>
                  <a:pt x="910" y="134"/>
                </a:cubicBezTo>
                <a:cubicBezTo>
                  <a:pt x="908" y="132"/>
                  <a:pt x="908" y="132"/>
                  <a:pt x="908" y="132"/>
                </a:cubicBezTo>
                <a:cubicBezTo>
                  <a:pt x="904" y="131"/>
                  <a:pt x="904" y="131"/>
                  <a:pt x="904" y="131"/>
                </a:cubicBezTo>
                <a:cubicBezTo>
                  <a:pt x="901" y="131"/>
                  <a:pt x="901" y="131"/>
                  <a:pt x="901" y="131"/>
                </a:cubicBezTo>
                <a:cubicBezTo>
                  <a:pt x="899" y="132"/>
                  <a:pt x="899" y="132"/>
                  <a:pt x="899" y="132"/>
                </a:cubicBezTo>
                <a:cubicBezTo>
                  <a:pt x="894" y="132"/>
                  <a:pt x="894" y="132"/>
                  <a:pt x="894" y="132"/>
                </a:cubicBezTo>
                <a:cubicBezTo>
                  <a:pt x="894" y="130"/>
                  <a:pt x="894" y="130"/>
                  <a:pt x="894" y="130"/>
                </a:cubicBezTo>
                <a:cubicBezTo>
                  <a:pt x="892" y="128"/>
                  <a:pt x="892" y="128"/>
                  <a:pt x="892" y="128"/>
                </a:cubicBezTo>
                <a:cubicBezTo>
                  <a:pt x="894" y="127"/>
                  <a:pt x="894" y="127"/>
                  <a:pt x="894" y="127"/>
                </a:cubicBezTo>
                <a:cubicBezTo>
                  <a:pt x="894" y="124"/>
                  <a:pt x="894" y="124"/>
                  <a:pt x="894" y="124"/>
                </a:cubicBezTo>
                <a:cubicBezTo>
                  <a:pt x="892" y="124"/>
                  <a:pt x="892" y="124"/>
                  <a:pt x="892" y="124"/>
                </a:cubicBezTo>
                <a:cubicBezTo>
                  <a:pt x="891" y="126"/>
                  <a:pt x="891" y="126"/>
                  <a:pt x="891" y="126"/>
                </a:cubicBezTo>
                <a:cubicBezTo>
                  <a:pt x="890" y="124"/>
                  <a:pt x="890" y="124"/>
                  <a:pt x="890" y="124"/>
                </a:cubicBezTo>
                <a:cubicBezTo>
                  <a:pt x="890" y="125"/>
                  <a:pt x="890" y="125"/>
                  <a:pt x="890" y="125"/>
                </a:cubicBezTo>
                <a:cubicBezTo>
                  <a:pt x="889" y="126"/>
                  <a:pt x="889" y="126"/>
                  <a:pt x="889" y="126"/>
                </a:cubicBezTo>
                <a:cubicBezTo>
                  <a:pt x="887" y="126"/>
                  <a:pt x="887" y="126"/>
                  <a:pt x="887" y="126"/>
                </a:cubicBezTo>
                <a:cubicBezTo>
                  <a:pt x="886" y="127"/>
                  <a:pt x="886" y="127"/>
                  <a:pt x="886" y="127"/>
                </a:cubicBezTo>
                <a:cubicBezTo>
                  <a:pt x="888" y="130"/>
                  <a:pt x="888" y="130"/>
                  <a:pt x="888" y="130"/>
                </a:cubicBezTo>
                <a:cubicBezTo>
                  <a:pt x="888" y="131"/>
                  <a:pt x="888" y="131"/>
                  <a:pt x="888" y="131"/>
                </a:cubicBezTo>
                <a:cubicBezTo>
                  <a:pt x="888" y="132"/>
                  <a:pt x="888" y="132"/>
                  <a:pt x="888" y="132"/>
                </a:cubicBezTo>
                <a:cubicBezTo>
                  <a:pt x="888" y="133"/>
                  <a:pt x="888" y="133"/>
                  <a:pt x="888" y="133"/>
                </a:cubicBezTo>
                <a:cubicBezTo>
                  <a:pt x="886" y="133"/>
                  <a:pt x="886" y="133"/>
                  <a:pt x="886" y="133"/>
                </a:cubicBezTo>
                <a:cubicBezTo>
                  <a:pt x="888" y="134"/>
                  <a:pt x="888" y="134"/>
                  <a:pt x="888" y="134"/>
                </a:cubicBezTo>
                <a:cubicBezTo>
                  <a:pt x="887" y="136"/>
                  <a:pt x="887" y="136"/>
                  <a:pt x="887" y="136"/>
                </a:cubicBezTo>
                <a:cubicBezTo>
                  <a:pt x="884" y="137"/>
                  <a:pt x="884" y="137"/>
                  <a:pt x="884" y="137"/>
                </a:cubicBezTo>
                <a:cubicBezTo>
                  <a:pt x="883" y="138"/>
                  <a:pt x="883" y="138"/>
                  <a:pt x="883" y="138"/>
                </a:cubicBezTo>
                <a:cubicBezTo>
                  <a:pt x="883" y="138"/>
                  <a:pt x="881" y="139"/>
                  <a:pt x="880" y="139"/>
                </a:cubicBezTo>
                <a:cubicBezTo>
                  <a:pt x="880" y="139"/>
                  <a:pt x="878" y="140"/>
                  <a:pt x="878" y="140"/>
                </a:cubicBezTo>
                <a:cubicBezTo>
                  <a:pt x="877" y="140"/>
                  <a:pt x="877" y="140"/>
                  <a:pt x="877" y="140"/>
                </a:cubicBezTo>
                <a:cubicBezTo>
                  <a:pt x="874" y="140"/>
                  <a:pt x="874" y="140"/>
                  <a:pt x="874" y="140"/>
                </a:cubicBezTo>
                <a:cubicBezTo>
                  <a:pt x="872" y="139"/>
                  <a:pt x="872" y="139"/>
                  <a:pt x="872" y="139"/>
                </a:cubicBezTo>
                <a:cubicBezTo>
                  <a:pt x="871" y="138"/>
                  <a:pt x="871" y="138"/>
                  <a:pt x="871" y="138"/>
                </a:cubicBezTo>
                <a:cubicBezTo>
                  <a:pt x="870" y="138"/>
                  <a:pt x="870" y="138"/>
                  <a:pt x="870" y="138"/>
                </a:cubicBezTo>
                <a:cubicBezTo>
                  <a:pt x="868" y="137"/>
                  <a:pt x="868" y="137"/>
                  <a:pt x="868" y="137"/>
                </a:cubicBezTo>
                <a:cubicBezTo>
                  <a:pt x="867" y="137"/>
                  <a:pt x="867" y="137"/>
                  <a:pt x="867" y="137"/>
                </a:cubicBezTo>
                <a:cubicBezTo>
                  <a:pt x="866" y="136"/>
                  <a:pt x="866" y="136"/>
                  <a:pt x="866" y="136"/>
                </a:cubicBezTo>
                <a:cubicBezTo>
                  <a:pt x="869" y="138"/>
                  <a:pt x="869" y="138"/>
                  <a:pt x="869" y="138"/>
                </a:cubicBezTo>
                <a:cubicBezTo>
                  <a:pt x="867" y="139"/>
                  <a:pt x="867" y="139"/>
                  <a:pt x="867" y="139"/>
                </a:cubicBezTo>
                <a:cubicBezTo>
                  <a:pt x="866" y="139"/>
                  <a:pt x="866" y="139"/>
                  <a:pt x="866" y="139"/>
                </a:cubicBezTo>
                <a:cubicBezTo>
                  <a:pt x="865" y="138"/>
                  <a:pt x="865" y="138"/>
                  <a:pt x="865" y="138"/>
                </a:cubicBezTo>
                <a:cubicBezTo>
                  <a:pt x="863" y="138"/>
                  <a:pt x="863" y="138"/>
                  <a:pt x="863" y="138"/>
                </a:cubicBezTo>
                <a:cubicBezTo>
                  <a:pt x="864" y="139"/>
                  <a:pt x="864" y="139"/>
                  <a:pt x="864" y="139"/>
                </a:cubicBezTo>
                <a:cubicBezTo>
                  <a:pt x="864" y="140"/>
                  <a:pt x="864" y="140"/>
                  <a:pt x="864" y="140"/>
                </a:cubicBezTo>
                <a:cubicBezTo>
                  <a:pt x="865" y="140"/>
                  <a:pt x="865" y="140"/>
                  <a:pt x="865" y="140"/>
                </a:cubicBezTo>
                <a:cubicBezTo>
                  <a:pt x="866" y="140"/>
                  <a:pt x="866" y="140"/>
                  <a:pt x="866" y="140"/>
                </a:cubicBezTo>
                <a:cubicBezTo>
                  <a:pt x="867" y="140"/>
                  <a:pt x="867" y="140"/>
                  <a:pt x="867" y="140"/>
                </a:cubicBezTo>
                <a:cubicBezTo>
                  <a:pt x="870" y="139"/>
                  <a:pt x="870" y="139"/>
                  <a:pt x="870" y="139"/>
                </a:cubicBezTo>
                <a:cubicBezTo>
                  <a:pt x="870" y="141"/>
                  <a:pt x="870" y="141"/>
                  <a:pt x="870" y="141"/>
                </a:cubicBezTo>
                <a:cubicBezTo>
                  <a:pt x="871" y="142"/>
                  <a:pt x="871" y="142"/>
                  <a:pt x="871" y="142"/>
                </a:cubicBezTo>
                <a:cubicBezTo>
                  <a:pt x="872" y="143"/>
                  <a:pt x="872" y="143"/>
                  <a:pt x="872" y="143"/>
                </a:cubicBezTo>
                <a:cubicBezTo>
                  <a:pt x="872" y="143"/>
                  <a:pt x="873" y="144"/>
                  <a:pt x="874" y="143"/>
                </a:cubicBezTo>
                <a:cubicBezTo>
                  <a:pt x="875" y="142"/>
                  <a:pt x="876" y="143"/>
                  <a:pt x="876" y="143"/>
                </a:cubicBezTo>
                <a:cubicBezTo>
                  <a:pt x="876" y="144"/>
                  <a:pt x="876" y="144"/>
                  <a:pt x="876" y="144"/>
                </a:cubicBezTo>
                <a:cubicBezTo>
                  <a:pt x="877" y="146"/>
                  <a:pt x="877" y="146"/>
                  <a:pt x="877" y="146"/>
                </a:cubicBezTo>
                <a:cubicBezTo>
                  <a:pt x="877" y="147"/>
                  <a:pt x="877" y="147"/>
                  <a:pt x="877" y="147"/>
                </a:cubicBezTo>
                <a:cubicBezTo>
                  <a:pt x="877" y="148"/>
                  <a:pt x="877" y="148"/>
                  <a:pt x="877" y="148"/>
                </a:cubicBezTo>
                <a:cubicBezTo>
                  <a:pt x="877" y="150"/>
                  <a:pt x="877" y="150"/>
                  <a:pt x="877" y="150"/>
                </a:cubicBezTo>
                <a:cubicBezTo>
                  <a:pt x="876" y="150"/>
                  <a:pt x="876" y="150"/>
                  <a:pt x="876" y="150"/>
                </a:cubicBezTo>
                <a:cubicBezTo>
                  <a:pt x="877" y="151"/>
                  <a:pt x="877" y="151"/>
                  <a:pt x="877" y="151"/>
                </a:cubicBezTo>
                <a:cubicBezTo>
                  <a:pt x="878" y="152"/>
                  <a:pt x="878" y="152"/>
                  <a:pt x="878" y="152"/>
                </a:cubicBezTo>
                <a:cubicBezTo>
                  <a:pt x="879" y="153"/>
                  <a:pt x="879" y="153"/>
                  <a:pt x="879" y="153"/>
                </a:cubicBezTo>
                <a:cubicBezTo>
                  <a:pt x="880" y="154"/>
                  <a:pt x="880" y="154"/>
                  <a:pt x="880" y="154"/>
                </a:cubicBezTo>
                <a:cubicBezTo>
                  <a:pt x="881" y="154"/>
                  <a:pt x="881" y="154"/>
                  <a:pt x="881" y="154"/>
                </a:cubicBezTo>
                <a:cubicBezTo>
                  <a:pt x="881" y="156"/>
                  <a:pt x="881" y="156"/>
                  <a:pt x="881" y="156"/>
                </a:cubicBezTo>
                <a:cubicBezTo>
                  <a:pt x="882" y="157"/>
                  <a:pt x="882" y="157"/>
                  <a:pt x="882" y="157"/>
                </a:cubicBezTo>
                <a:cubicBezTo>
                  <a:pt x="882" y="159"/>
                  <a:pt x="882" y="159"/>
                  <a:pt x="882" y="159"/>
                </a:cubicBezTo>
                <a:cubicBezTo>
                  <a:pt x="881" y="160"/>
                  <a:pt x="881" y="160"/>
                  <a:pt x="881" y="160"/>
                </a:cubicBezTo>
                <a:cubicBezTo>
                  <a:pt x="880" y="161"/>
                  <a:pt x="880" y="161"/>
                  <a:pt x="880" y="161"/>
                </a:cubicBezTo>
                <a:cubicBezTo>
                  <a:pt x="880" y="162"/>
                  <a:pt x="880" y="162"/>
                  <a:pt x="880" y="162"/>
                </a:cubicBezTo>
                <a:cubicBezTo>
                  <a:pt x="873" y="159"/>
                  <a:pt x="873" y="159"/>
                  <a:pt x="873" y="159"/>
                </a:cubicBezTo>
                <a:cubicBezTo>
                  <a:pt x="870" y="159"/>
                  <a:pt x="870" y="159"/>
                  <a:pt x="870" y="159"/>
                </a:cubicBezTo>
                <a:cubicBezTo>
                  <a:pt x="870" y="158"/>
                  <a:pt x="870" y="158"/>
                  <a:pt x="870" y="158"/>
                </a:cubicBezTo>
                <a:cubicBezTo>
                  <a:pt x="870" y="157"/>
                  <a:pt x="870" y="157"/>
                  <a:pt x="870" y="157"/>
                </a:cubicBezTo>
                <a:cubicBezTo>
                  <a:pt x="869" y="157"/>
                  <a:pt x="869" y="157"/>
                  <a:pt x="869" y="157"/>
                </a:cubicBezTo>
                <a:cubicBezTo>
                  <a:pt x="868" y="157"/>
                  <a:pt x="868" y="157"/>
                  <a:pt x="868" y="157"/>
                </a:cubicBezTo>
                <a:cubicBezTo>
                  <a:pt x="868" y="159"/>
                  <a:pt x="868" y="159"/>
                  <a:pt x="868" y="159"/>
                </a:cubicBezTo>
                <a:cubicBezTo>
                  <a:pt x="868" y="160"/>
                  <a:pt x="868" y="160"/>
                  <a:pt x="868" y="160"/>
                </a:cubicBezTo>
                <a:cubicBezTo>
                  <a:pt x="866" y="160"/>
                  <a:pt x="866" y="160"/>
                  <a:pt x="866" y="160"/>
                </a:cubicBezTo>
                <a:cubicBezTo>
                  <a:pt x="864" y="161"/>
                  <a:pt x="864" y="161"/>
                  <a:pt x="864" y="161"/>
                </a:cubicBezTo>
                <a:cubicBezTo>
                  <a:pt x="861" y="162"/>
                  <a:pt x="861" y="162"/>
                  <a:pt x="861" y="162"/>
                </a:cubicBezTo>
                <a:cubicBezTo>
                  <a:pt x="859" y="163"/>
                  <a:pt x="859" y="163"/>
                  <a:pt x="859" y="163"/>
                </a:cubicBezTo>
                <a:cubicBezTo>
                  <a:pt x="858" y="163"/>
                  <a:pt x="858" y="163"/>
                  <a:pt x="858" y="163"/>
                </a:cubicBezTo>
                <a:cubicBezTo>
                  <a:pt x="858" y="164"/>
                  <a:pt x="858" y="164"/>
                  <a:pt x="858" y="164"/>
                </a:cubicBezTo>
                <a:cubicBezTo>
                  <a:pt x="854" y="164"/>
                  <a:pt x="854" y="164"/>
                  <a:pt x="854" y="164"/>
                </a:cubicBezTo>
                <a:cubicBezTo>
                  <a:pt x="854" y="165"/>
                  <a:pt x="854" y="165"/>
                  <a:pt x="854" y="165"/>
                </a:cubicBezTo>
                <a:cubicBezTo>
                  <a:pt x="851" y="166"/>
                  <a:pt x="851" y="166"/>
                  <a:pt x="851" y="166"/>
                </a:cubicBezTo>
                <a:cubicBezTo>
                  <a:pt x="848" y="167"/>
                  <a:pt x="848" y="167"/>
                  <a:pt x="848" y="167"/>
                </a:cubicBezTo>
                <a:cubicBezTo>
                  <a:pt x="846" y="168"/>
                  <a:pt x="846" y="168"/>
                  <a:pt x="846" y="168"/>
                </a:cubicBezTo>
                <a:cubicBezTo>
                  <a:pt x="845" y="169"/>
                  <a:pt x="845" y="169"/>
                  <a:pt x="845" y="169"/>
                </a:cubicBezTo>
                <a:cubicBezTo>
                  <a:pt x="844" y="169"/>
                  <a:pt x="844" y="169"/>
                  <a:pt x="844" y="169"/>
                </a:cubicBezTo>
                <a:cubicBezTo>
                  <a:pt x="842" y="171"/>
                  <a:pt x="842" y="171"/>
                  <a:pt x="842" y="171"/>
                </a:cubicBezTo>
                <a:cubicBezTo>
                  <a:pt x="841" y="172"/>
                  <a:pt x="841" y="172"/>
                  <a:pt x="841" y="172"/>
                </a:cubicBezTo>
                <a:cubicBezTo>
                  <a:pt x="840" y="172"/>
                  <a:pt x="840" y="172"/>
                  <a:pt x="840" y="172"/>
                </a:cubicBezTo>
                <a:cubicBezTo>
                  <a:pt x="839" y="174"/>
                  <a:pt x="839" y="174"/>
                  <a:pt x="839" y="174"/>
                </a:cubicBezTo>
                <a:cubicBezTo>
                  <a:pt x="837" y="175"/>
                  <a:pt x="837" y="175"/>
                  <a:pt x="837" y="175"/>
                </a:cubicBezTo>
                <a:cubicBezTo>
                  <a:pt x="835" y="176"/>
                  <a:pt x="835" y="176"/>
                  <a:pt x="835" y="176"/>
                </a:cubicBezTo>
                <a:cubicBezTo>
                  <a:pt x="834" y="177"/>
                  <a:pt x="834" y="177"/>
                  <a:pt x="834" y="177"/>
                </a:cubicBezTo>
                <a:cubicBezTo>
                  <a:pt x="832" y="178"/>
                  <a:pt x="832" y="178"/>
                  <a:pt x="832" y="178"/>
                </a:cubicBezTo>
                <a:cubicBezTo>
                  <a:pt x="830" y="179"/>
                  <a:pt x="830" y="179"/>
                  <a:pt x="830" y="179"/>
                </a:cubicBezTo>
                <a:cubicBezTo>
                  <a:pt x="829" y="182"/>
                  <a:pt x="829" y="182"/>
                  <a:pt x="829" y="182"/>
                </a:cubicBezTo>
                <a:cubicBezTo>
                  <a:pt x="827" y="181"/>
                  <a:pt x="827" y="181"/>
                  <a:pt x="827" y="181"/>
                </a:cubicBezTo>
                <a:cubicBezTo>
                  <a:pt x="827" y="180"/>
                  <a:pt x="827" y="180"/>
                  <a:pt x="827" y="180"/>
                </a:cubicBezTo>
                <a:cubicBezTo>
                  <a:pt x="825" y="178"/>
                  <a:pt x="825" y="178"/>
                  <a:pt x="825" y="178"/>
                </a:cubicBezTo>
                <a:cubicBezTo>
                  <a:pt x="823" y="177"/>
                  <a:pt x="823" y="177"/>
                  <a:pt x="823" y="177"/>
                </a:cubicBezTo>
                <a:cubicBezTo>
                  <a:pt x="820" y="177"/>
                  <a:pt x="820" y="177"/>
                  <a:pt x="820" y="177"/>
                </a:cubicBezTo>
                <a:cubicBezTo>
                  <a:pt x="818" y="177"/>
                  <a:pt x="818" y="177"/>
                  <a:pt x="818" y="177"/>
                </a:cubicBezTo>
                <a:cubicBezTo>
                  <a:pt x="814" y="178"/>
                  <a:pt x="814" y="178"/>
                  <a:pt x="814" y="178"/>
                </a:cubicBezTo>
                <a:cubicBezTo>
                  <a:pt x="810" y="179"/>
                  <a:pt x="810" y="179"/>
                  <a:pt x="810" y="179"/>
                </a:cubicBezTo>
                <a:cubicBezTo>
                  <a:pt x="806" y="183"/>
                  <a:pt x="806" y="183"/>
                  <a:pt x="806" y="183"/>
                </a:cubicBezTo>
                <a:cubicBezTo>
                  <a:pt x="805" y="183"/>
                  <a:pt x="805" y="183"/>
                  <a:pt x="805" y="183"/>
                </a:cubicBezTo>
                <a:cubicBezTo>
                  <a:pt x="805" y="181"/>
                  <a:pt x="805" y="181"/>
                  <a:pt x="805" y="181"/>
                </a:cubicBezTo>
                <a:cubicBezTo>
                  <a:pt x="805" y="181"/>
                  <a:pt x="806" y="181"/>
                  <a:pt x="806" y="180"/>
                </a:cubicBezTo>
                <a:cubicBezTo>
                  <a:pt x="806" y="179"/>
                  <a:pt x="805" y="178"/>
                  <a:pt x="805" y="178"/>
                </a:cubicBezTo>
                <a:cubicBezTo>
                  <a:pt x="805" y="178"/>
                  <a:pt x="802" y="180"/>
                  <a:pt x="801" y="180"/>
                </a:cubicBezTo>
                <a:cubicBezTo>
                  <a:pt x="800" y="180"/>
                  <a:pt x="799" y="181"/>
                  <a:pt x="799" y="181"/>
                </a:cubicBezTo>
                <a:cubicBezTo>
                  <a:pt x="799" y="183"/>
                  <a:pt x="799" y="183"/>
                  <a:pt x="799" y="183"/>
                </a:cubicBezTo>
                <a:cubicBezTo>
                  <a:pt x="797" y="183"/>
                  <a:pt x="797" y="183"/>
                  <a:pt x="797" y="183"/>
                </a:cubicBezTo>
                <a:cubicBezTo>
                  <a:pt x="796" y="181"/>
                  <a:pt x="796" y="181"/>
                  <a:pt x="796" y="181"/>
                </a:cubicBezTo>
                <a:cubicBezTo>
                  <a:pt x="793" y="183"/>
                  <a:pt x="793" y="183"/>
                  <a:pt x="793" y="183"/>
                </a:cubicBezTo>
                <a:cubicBezTo>
                  <a:pt x="793" y="182"/>
                  <a:pt x="793" y="182"/>
                  <a:pt x="793" y="182"/>
                </a:cubicBezTo>
                <a:cubicBezTo>
                  <a:pt x="792" y="182"/>
                  <a:pt x="792" y="182"/>
                  <a:pt x="792" y="182"/>
                </a:cubicBezTo>
                <a:cubicBezTo>
                  <a:pt x="790" y="183"/>
                  <a:pt x="790" y="183"/>
                  <a:pt x="790" y="183"/>
                </a:cubicBezTo>
                <a:cubicBezTo>
                  <a:pt x="789" y="184"/>
                  <a:pt x="789" y="184"/>
                  <a:pt x="789" y="184"/>
                </a:cubicBezTo>
                <a:cubicBezTo>
                  <a:pt x="789" y="185"/>
                  <a:pt x="789" y="185"/>
                  <a:pt x="789" y="185"/>
                </a:cubicBezTo>
                <a:cubicBezTo>
                  <a:pt x="788" y="186"/>
                  <a:pt x="788" y="186"/>
                  <a:pt x="788" y="186"/>
                </a:cubicBezTo>
                <a:cubicBezTo>
                  <a:pt x="788" y="188"/>
                  <a:pt x="788" y="188"/>
                  <a:pt x="788" y="188"/>
                </a:cubicBezTo>
                <a:cubicBezTo>
                  <a:pt x="787" y="188"/>
                  <a:pt x="787" y="188"/>
                  <a:pt x="787" y="188"/>
                </a:cubicBezTo>
                <a:cubicBezTo>
                  <a:pt x="786" y="190"/>
                  <a:pt x="786" y="190"/>
                  <a:pt x="786" y="190"/>
                </a:cubicBezTo>
                <a:cubicBezTo>
                  <a:pt x="787" y="191"/>
                  <a:pt x="787" y="191"/>
                  <a:pt x="787" y="191"/>
                </a:cubicBezTo>
                <a:cubicBezTo>
                  <a:pt x="787" y="191"/>
                  <a:pt x="784" y="192"/>
                  <a:pt x="784" y="193"/>
                </a:cubicBezTo>
                <a:cubicBezTo>
                  <a:pt x="784" y="193"/>
                  <a:pt x="781" y="197"/>
                  <a:pt x="781" y="198"/>
                </a:cubicBezTo>
                <a:cubicBezTo>
                  <a:pt x="781" y="198"/>
                  <a:pt x="782" y="201"/>
                  <a:pt x="782" y="201"/>
                </a:cubicBezTo>
                <a:cubicBezTo>
                  <a:pt x="784" y="201"/>
                  <a:pt x="784" y="201"/>
                  <a:pt x="784" y="201"/>
                </a:cubicBezTo>
                <a:cubicBezTo>
                  <a:pt x="784" y="201"/>
                  <a:pt x="785" y="199"/>
                  <a:pt x="785" y="200"/>
                </a:cubicBezTo>
                <a:cubicBezTo>
                  <a:pt x="786" y="200"/>
                  <a:pt x="788" y="201"/>
                  <a:pt x="788" y="201"/>
                </a:cubicBezTo>
                <a:cubicBezTo>
                  <a:pt x="787" y="203"/>
                  <a:pt x="787" y="203"/>
                  <a:pt x="787" y="203"/>
                </a:cubicBezTo>
                <a:cubicBezTo>
                  <a:pt x="785" y="205"/>
                  <a:pt x="785" y="205"/>
                  <a:pt x="785" y="205"/>
                </a:cubicBezTo>
                <a:cubicBezTo>
                  <a:pt x="786" y="209"/>
                  <a:pt x="786" y="209"/>
                  <a:pt x="786" y="209"/>
                </a:cubicBezTo>
                <a:cubicBezTo>
                  <a:pt x="788" y="210"/>
                  <a:pt x="788" y="210"/>
                  <a:pt x="788" y="210"/>
                </a:cubicBezTo>
                <a:cubicBezTo>
                  <a:pt x="788" y="212"/>
                  <a:pt x="788" y="212"/>
                  <a:pt x="788" y="212"/>
                </a:cubicBezTo>
                <a:cubicBezTo>
                  <a:pt x="788" y="214"/>
                  <a:pt x="788" y="214"/>
                  <a:pt x="788" y="214"/>
                </a:cubicBezTo>
                <a:cubicBezTo>
                  <a:pt x="786" y="216"/>
                  <a:pt x="786" y="216"/>
                  <a:pt x="786" y="216"/>
                </a:cubicBezTo>
                <a:cubicBezTo>
                  <a:pt x="785" y="213"/>
                  <a:pt x="785" y="213"/>
                  <a:pt x="785" y="213"/>
                </a:cubicBezTo>
                <a:cubicBezTo>
                  <a:pt x="786" y="212"/>
                  <a:pt x="786" y="212"/>
                  <a:pt x="786" y="212"/>
                </a:cubicBezTo>
                <a:cubicBezTo>
                  <a:pt x="786" y="211"/>
                  <a:pt x="786" y="211"/>
                  <a:pt x="786" y="211"/>
                </a:cubicBezTo>
                <a:cubicBezTo>
                  <a:pt x="783" y="213"/>
                  <a:pt x="783" y="213"/>
                  <a:pt x="783" y="213"/>
                </a:cubicBezTo>
                <a:cubicBezTo>
                  <a:pt x="783" y="213"/>
                  <a:pt x="783" y="213"/>
                  <a:pt x="783" y="213"/>
                </a:cubicBezTo>
                <a:cubicBezTo>
                  <a:pt x="783" y="213"/>
                  <a:pt x="781" y="214"/>
                  <a:pt x="781" y="215"/>
                </a:cubicBezTo>
                <a:cubicBezTo>
                  <a:pt x="781" y="216"/>
                  <a:pt x="779" y="220"/>
                  <a:pt x="779" y="221"/>
                </a:cubicBezTo>
                <a:cubicBezTo>
                  <a:pt x="779" y="222"/>
                  <a:pt x="782" y="224"/>
                  <a:pt x="781" y="225"/>
                </a:cubicBezTo>
                <a:cubicBezTo>
                  <a:pt x="781" y="225"/>
                  <a:pt x="778" y="229"/>
                  <a:pt x="778" y="228"/>
                </a:cubicBezTo>
                <a:cubicBezTo>
                  <a:pt x="777" y="228"/>
                  <a:pt x="774" y="227"/>
                  <a:pt x="774" y="227"/>
                </a:cubicBezTo>
                <a:cubicBezTo>
                  <a:pt x="774" y="227"/>
                  <a:pt x="770" y="230"/>
                  <a:pt x="770" y="230"/>
                </a:cubicBezTo>
                <a:cubicBezTo>
                  <a:pt x="770" y="231"/>
                  <a:pt x="768" y="234"/>
                  <a:pt x="768" y="234"/>
                </a:cubicBezTo>
                <a:cubicBezTo>
                  <a:pt x="769" y="236"/>
                  <a:pt x="769" y="236"/>
                  <a:pt x="769" y="236"/>
                </a:cubicBezTo>
                <a:cubicBezTo>
                  <a:pt x="769" y="238"/>
                  <a:pt x="769" y="238"/>
                  <a:pt x="769" y="238"/>
                </a:cubicBezTo>
                <a:cubicBezTo>
                  <a:pt x="769" y="238"/>
                  <a:pt x="769" y="239"/>
                  <a:pt x="769" y="239"/>
                </a:cubicBezTo>
                <a:cubicBezTo>
                  <a:pt x="768" y="239"/>
                  <a:pt x="767" y="238"/>
                  <a:pt x="767" y="238"/>
                </a:cubicBezTo>
                <a:cubicBezTo>
                  <a:pt x="762" y="240"/>
                  <a:pt x="762" y="240"/>
                  <a:pt x="762" y="240"/>
                </a:cubicBezTo>
                <a:cubicBezTo>
                  <a:pt x="761" y="242"/>
                  <a:pt x="761" y="242"/>
                  <a:pt x="761" y="242"/>
                </a:cubicBezTo>
                <a:cubicBezTo>
                  <a:pt x="760" y="245"/>
                  <a:pt x="760" y="245"/>
                  <a:pt x="760" y="245"/>
                </a:cubicBezTo>
                <a:cubicBezTo>
                  <a:pt x="758" y="248"/>
                  <a:pt x="758" y="248"/>
                  <a:pt x="758" y="248"/>
                </a:cubicBezTo>
                <a:cubicBezTo>
                  <a:pt x="756" y="251"/>
                  <a:pt x="756" y="251"/>
                  <a:pt x="756" y="251"/>
                </a:cubicBezTo>
                <a:cubicBezTo>
                  <a:pt x="754" y="252"/>
                  <a:pt x="754" y="252"/>
                  <a:pt x="754" y="252"/>
                </a:cubicBezTo>
                <a:cubicBezTo>
                  <a:pt x="752" y="255"/>
                  <a:pt x="752" y="255"/>
                  <a:pt x="752" y="255"/>
                </a:cubicBezTo>
                <a:cubicBezTo>
                  <a:pt x="750" y="254"/>
                  <a:pt x="750" y="254"/>
                  <a:pt x="750" y="254"/>
                </a:cubicBezTo>
                <a:cubicBezTo>
                  <a:pt x="750" y="252"/>
                  <a:pt x="750" y="252"/>
                  <a:pt x="750" y="252"/>
                </a:cubicBezTo>
                <a:cubicBezTo>
                  <a:pt x="749" y="247"/>
                  <a:pt x="749" y="247"/>
                  <a:pt x="749" y="247"/>
                </a:cubicBezTo>
                <a:cubicBezTo>
                  <a:pt x="748" y="244"/>
                  <a:pt x="748" y="244"/>
                  <a:pt x="748" y="244"/>
                </a:cubicBezTo>
                <a:cubicBezTo>
                  <a:pt x="748" y="244"/>
                  <a:pt x="747" y="242"/>
                  <a:pt x="747" y="241"/>
                </a:cubicBezTo>
                <a:cubicBezTo>
                  <a:pt x="747" y="240"/>
                  <a:pt x="745" y="233"/>
                  <a:pt x="745" y="232"/>
                </a:cubicBezTo>
                <a:cubicBezTo>
                  <a:pt x="745" y="231"/>
                  <a:pt x="744" y="225"/>
                  <a:pt x="744" y="224"/>
                </a:cubicBezTo>
                <a:cubicBezTo>
                  <a:pt x="744" y="223"/>
                  <a:pt x="744" y="216"/>
                  <a:pt x="744" y="215"/>
                </a:cubicBezTo>
                <a:cubicBezTo>
                  <a:pt x="744" y="214"/>
                  <a:pt x="746" y="210"/>
                  <a:pt x="747" y="209"/>
                </a:cubicBezTo>
                <a:cubicBezTo>
                  <a:pt x="748" y="208"/>
                  <a:pt x="747" y="207"/>
                  <a:pt x="749" y="207"/>
                </a:cubicBezTo>
                <a:cubicBezTo>
                  <a:pt x="752" y="206"/>
                  <a:pt x="751" y="203"/>
                  <a:pt x="752" y="203"/>
                </a:cubicBezTo>
                <a:cubicBezTo>
                  <a:pt x="752" y="203"/>
                  <a:pt x="750" y="202"/>
                  <a:pt x="751" y="201"/>
                </a:cubicBezTo>
                <a:cubicBezTo>
                  <a:pt x="751" y="200"/>
                  <a:pt x="754" y="200"/>
                  <a:pt x="754" y="200"/>
                </a:cubicBezTo>
                <a:cubicBezTo>
                  <a:pt x="754" y="200"/>
                  <a:pt x="755" y="200"/>
                  <a:pt x="758" y="199"/>
                </a:cubicBezTo>
                <a:cubicBezTo>
                  <a:pt x="761" y="198"/>
                  <a:pt x="762" y="196"/>
                  <a:pt x="762" y="196"/>
                </a:cubicBezTo>
                <a:cubicBezTo>
                  <a:pt x="766" y="193"/>
                  <a:pt x="766" y="193"/>
                  <a:pt x="766" y="193"/>
                </a:cubicBezTo>
                <a:cubicBezTo>
                  <a:pt x="768" y="190"/>
                  <a:pt x="768" y="190"/>
                  <a:pt x="768" y="190"/>
                </a:cubicBezTo>
                <a:cubicBezTo>
                  <a:pt x="771" y="187"/>
                  <a:pt x="771" y="187"/>
                  <a:pt x="771" y="187"/>
                </a:cubicBezTo>
                <a:cubicBezTo>
                  <a:pt x="772" y="186"/>
                  <a:pt x="772" y="186"/>
                  <a:pt x="772" y="186"/>
                </a:cubicBezTo>
                <a:cubicBezTo>
                  <a:pt x="775" y="184"/>
                  <a:pt x="775" y="184"/>
                  <a:pt x="775" y="184"/>
                </a:cubicBezTo>
                <a:cubicBezTo>
                  <a:pt x="778" y="182"/>
                  <a:pt x="778" y="182"/>
                  <a:pt x="778" y="182"/>
                </a:cubicBezTo>
                <a:cubicBezTo>
                  <a:pt x="779" y="180"/>
                  <a:pt x="779" y="180"/>
                  <a:pt x="779" y="180"/>
                </a:cubicBezTo>
                <a:cubicBezTo>
                  <a:pt x="781" y="179"/>
                  <a:pt x="781" y="179"/>
                  <a:pt x="781" y="179"/>
                </a:cubicBezTo>
                <a:cubicBezTo>
                  <a:pt x="784" y="177"/>
                  <a:pt x="784" y="177"/>
                  <a:pt x="784" y="177"/>
                </a:cubicBezTo>
                <a:cubicBezTo>
                  <a:pt x="786" y="175"/>
                  <a:pt x="786" y="175"/>
                  <a:pt x="786" y="175"/>
                </a:cubicBezTo>
                <a:cubicBezTo>
                  <a:pt x="786" y="175"/>
                  <a:pt x="788" y="175"/>
                  <a:pt x="788" y="175"/>
                </a:cubicBezTo>
                <a:cubicBezTo>
                  <a:pt x="789" y="175"/>
                  <a:pt x="791" y="174"/>
                  <a:pt x="791" y="174"/>
                </a:cubicBezTo>
                <a:cubicBezTo>
                  <a:pt x="790" y="173"/>
                  <a:pt x="790" y="173"/>
                  <a:pt x="790" y="173"/>
                </a:cubicBezTo>
                <a:cubicBezTo>
                  <a:pt x="792" y="170"/>
                  <a:pt x="792" y="170"/>
                  <a:pt x="792" y="170"/>
                </a:cubicBezTo>
                <a:cubicBezTo>
                  <a:pt x="791" y="169"/>
                  <a:pt x="791" y="169"/>
                  <a:pt x="791" y="169"/>
                </a:cubicBezTo>
                <a:cubicBezTo>
                  <a:pt x="792" y="167"/>
                  <a:pt x="792" y="167"/>
                  <a:pt x="792" y="167"/>
                </a:cubicBezTo>
                <a:cubicBezTo>
                  <a:pt x="792" y="165"/>
                  <a:pt x="792" y="165"/>
                  <a:pt x="792" y="165"/>
                </a:cubicBezTo>
                <a:cubicBezTo>
                  <a:pt x="793" y="162"/>
                  <a:pt x="793" y="162"/>
                  <a:pt x="793" y="162"/>
                </a:cubicBezTo>
                <a:cubicBezTo>
                  <a:pt x="796" y="160"/>
                  <a:pt x="796" y="160"/>
                  <a:pt x="796" y="160"/>
                </a:cubicBezTo>
                <a:cubicBezTo>
                  <a:pt x="799" y="161"/>
                  <a:pt x="799" y="161"/>
                  <a:pt x="799" y="161"/>
                </a:cubicBezTo>
                <a:cubicBezTo>
                  <a:pt x="800" y="161"/>
                  <a:pt x="800" y="161"/>
                  <a:pt x="800" y="161"/>
                </a:cubicBezTo>
                <a:cubicBezTo>
                  <a:pt x="801" y="160"/>
                  <a:pt x="801" y="160"/>
                  <a:pt x="801" y="160"/>
                </a:cubicBezTo>
                <a:cubicBezTo>
                  <a:pt x="801" y="160"/>
                  <a:pt x="799" y="159"/>
                  <a:pt x="797" y="159"/>
                </a:cubicBezTo>
                <a:cubicBezTo>
                  <a:pt x="794" y="158"/>
                  <a:pt x="794" y="158"/>
                  <a:pt x="794" y="158"/>
                </a:cubicBezTo>
                <a:cubicBezTo>
                  <a:pt x="788" y="159"/>
                  <a:pt x="788" y="159"/>
                  <a:pt x="788" y="159"/>
                </a:cubicBezTo>
                <a:cubicBezTo>
                  <a:pt x="788" y="161"/>
                  <a:pt x="788" y="161"/>
                  <a:pt x="788" y="161"/>
                </a:cubicBezTo>
                <a:cubicBezTo>
                  <a:pt x="788" y="162"/>
                  <a:pt x="788" y="162"/>
                  <a:pt x="788" y="162"/>
                </a:cubicBezTo>
                <a:cubicBezTo>
                  <a:pt x="787" y="166"/>
                  <a:pt x="787" y="166"/>
                  <a:pt x="787" y="166"/>
                </a:cubicBezTo>
                <a:cubicBezTo>
                  <a:pt x="787" y="167"/>
                  <a:pt x="787" y="167"/>
                  <a:pt x="787" y="167"/>
                </a:cubicBezTo>
                <a:cubicBezTo>
                  <a:pt x="787" y="169"/>
                  <a:pt x="787" y="169"/>
                  <a:pt x="787" y="169"/>
                </a:cubicBezTo>
                <a:cubicBezTo>
                  <a:pt x="786" y="169"/>
                  <a:pt x="786" y="169"/>
                  <a:pt x="786" y="169"/>
                </a:cubicBezTo>
                <a:cubicBezTo>
                  <a:pt x="785" y="168"/>
                  <a:pt x="785" y="168"/>
                  <a:pt x="785" y="168"/>
                </a:cubicBezTo>
                <a:cubicBezTo>
                  <a:pt x="785" y="168"/>
                  <a:pt x="785" y="168"/>
                  <a:pt x="785" y="168"/>
                </a:cubicBezTo>
                <a:cubicBezTo>
                  <a:pt x="783" y="168"/>
                  <a:pt x="783" y="168"/>
                  <a:pt x="783" y="168"/>
                </a:cubicBezTo>
                <a:cubicBezTo>
                  <a:pt x="776" y="172"/>
                  <a:pt x="776" y="172"/>
                  <a:pt x="776" y="172"/>
                </a:cubicBezTo>
                <a:cubicBezTo>
                  <a:pt x="773" y="176"/>
                  <a:pt x="773" y="176"/>
                  <a:pt x="773" y="176"/>
                </a:cubicBezTo>
                <a:cubicBezTo>
                  <a:pt x="770" y="177"/>
                  <a:pt x="770" y="177"/>
                  <a:pt x="770" y="177"/>
                </a:cubicBezTo>
                <a:cubicBezTo>
                  <a:pt x="771" y="174"/>
                  <a:pt x="771" y="174"/>
                  <a:pt x="771" y="174"/>
                </a:cubicBezTo>
                <a:cubicBezTo>
                  <a:pt x="769" y="174"/>
                  <a:pt x="769" y="174"/>
                  <a:pt x="769" y="174"/>
                </a:cubicBezTo>
                <a:cubicBezTo>
                  <a:pt x="768" y="171"/>
                  <a:pt x="768" y="171"/>
                  <a:pt x="768" y="171"/>
                </a:cubicBezTo>
                <a:cubicBezTo>
                  <a:pt x="770" y="170"/>
                  <a:pt x="770" y="170"/>
                  <a:pt x="770" y="170"/>
                </a:cubicBezTo>
                <a:cubicBezTo>
                  <a:pt x="770" y="170"/>
                  <a:pt x="770" y="168"/>
                  <a:pt x="770" y="167"/>
                </a:cubicBezTo>
                <a:cubicBezTo>
                  <a:pt x="770" y="166"/>
                  <a:pt x="770" y="166"/>
                  <a:pt x="770" y="166"/>
                </a:cubicBezTo>
                <a:cubicBezTo>
                  <a:pt x="767" y="167"/>
                  <a:pt x="767" y="167"/>
                  <a:pt x="767" y="167"/>
                </a:cubicBezTo>
                <a:cubicBezTo>
                  <a:pt x="767" y="167"/>
                  <a:pt x="767" y="167"/>
                  <a:pt x="767" y="167"/>
                </a:cubicBezTo>
                <a:cubicBezTo>
                  <a:pt x="767" y="167"/>
                  <a:pt x="765" y="165"/>
                  <a:pt x="764" y="165"/>
                </a:cubicBezTo>
                <a:cubicBezTo>
                  <a:pt x="763" y="165"/>
                  <a:pt x="762" y="166"/>
                  <a:pt x="762" y="166"/>
                </a:cubicBezTo>
                <a:cubicBezTo>
                  <a:pt x="759" y="166"/>
                  <a:pt x="759" y="166"/>
                  <a:pt x="759" y="166"/>
                </a:cubicBezTo>
                <a:cubicBezTo>
                  <a:pt x="758" y="167"/>
                  <a:pt x="758" y="167"/>
                  <a:pt x="758" y="167"/>
                </a:cubicBezTo>
                <a:cubicBezTo>
                  <a:pt x="755" y="166"/>
                  <a:pt x="755" y="166"/>
                  <a:pt x="755" y="166"/>
                </a:cubicBezTo>
                <a:cubicBezTo>
                  <a:pt x="750" y="169"/>
                  <a:pt x="750" y="169"/>
                  <a:pt x="750" y="169"/>
                </a:cubicBezTo>
                <a:cubicBezTo>
                  <a:pt x="750" y="171"/>
                  <a:pt x="750" y="171"/>
                  <a:pt x="750" y="171"/>
                </a:cubicBezTo>
                <a:cubicBezTo>
                  <a:pt x="748" y="172"/>
                  <a:pt x="748" y="172"/>
                  <a:pt x="748" y="172"/>
                </a:cubicBezTo>
                <a:cubicBezTo>
                  <a:pt x="744" y="176"/>
                  <a:pt x="744" y="176"/>
                  <a:pt x="744" y="176"/>
                </a:cubicBezTo>
                <a:cubicBezTo>
                  <a:pt x="743" y="177"/>
                  <a:pt x="743" y="177"/>
                  <a:pt x="743" y="177"/>
                </a:cubicBezTo>
                <a:cubicBezTo>
                  <a:pt x="743" y="177"/>
                  <a:pt x="738" y="179"/>
                  <a:pt x="738" y="180"/>
                </a:cubicBezTo>
                <a:cubicBezTo>
                  <a:pt x="738" y="181"/>
                  <a:pt x="737" y="183"/>
                  <a:pt x="737" y="183"/>
                </a:cubicBezTo>
                <a:cubicBezTo>
                  <a:pt x="735" y="183"/>
                  <a:pt x="735" y="183"/>
                  <a:pt x="735" y="183"/>
                </a:cubicBezTo>
                <a:cubicBezTo>
                  <a:pt x="735" y="185"/>
                  <a:pt x="735" y="185"/>
                  <a:pt x="735" y="185"/>
                </a:cubicBezTo>
                <a:cubicBezTo>
                  <a:pt x="736" y="186"/>
                  <a:pt x="736" y="186"/>
                  <a:pt x="736" y="186"/>
                </a:cubicBezTo>
                <a:cubicBezTo>
                  <a:pt x="738" y="186"/>
                  <a:pt x="738" y="186"/>
                  <a:pt x="738" y="186"/>
                </a:cubicBezTo>
                <a:cubicBezTo>
                  <a:pt x="740" y="186"/>
                  <a:pt x="740" y="186"/>
                  <a:pt x="740" y="186"/>
                </a:cubicBezTo>
                <a:cubicBezTo>
                  <a:pt x="741" y="188"/>
                  <a:pt x="741" y="188"/>
                  <a:pt x="741" y="188"/>
                </a:cubicBezTo>
                <a:cubicBezTo>
                  <a:pt x="740" y="189"/>
                  <a:pt x="740" y="189"/>
                  <a:pt x="740" y="189"/>
                </a:cubicBezTo>
                <a:cubicBezTo>
                  <a:pt x="737" y="189"/>
                  <a:pt x="737" y="189"/>
                  <a:pt x="737" y="189"/>
                </a:cubicBezTo>
                <a:cubicBezTo>
                  <a:pt x="735" y="190"/>
                  <a:pt x="735" y="190"/>
                  <a:pt x="735" y="190"/>
                </a:cubicBezTo>
                <a:cubicBezTo>
                  <a:pt x="733" y="189"/>
                  <a:pt x="733" y="189"/>
                  <a:pt x="733" y="189"/>
                </a:cubicBezTo>
                <a:cubicBezTo>
                  <a:pt x="732" y="188"/>
                  <a:pt x="732" y="188"/>
                  <a:pt x="732" y="188"/>
                </a:cubicBezTo>
                <a:cubicBezTo>
                  <a:pt x="730" y="188"/>
                  <a:pt x="730" y="188"/>
                  <a:pt x="730" y="188"/>
                </a:cubicBezTo>
                <a:cubicBezTo>
                  <a:pt x="730" y="190"/>
                  <a:pt x="730" y="190"/>
                  <a:pt x="730" y="190"/>
                </a:cubicBezTo>
                <a:cubicBezTo>
                  <a:pt x="729" y="190"/>
                  <a:pt x="729" y="190"/>
                  <a:pt x="729" y="190"/>
                </a:cubicBezTo>
                <a:cubicBezTo>
                  <a:pt x="727" y="191"/>
                  <a:pt x="727" y="191"/>
                  <a:pt x="727" y="191"/>
                </a:cubicBezTo>
                <a:cubicBezTo>
                  <a:pt x="724" y="190"/>
                  <a:pt x="724" y="190"/>
                  <a:pt x="724" y="190"/>
                </a:cubicBezTo>
                <a:cubicBezTo>
                  <a:pt x="721" y="192"/>
                  <a:pt x="721" y="192"/>
                  <a:pt x="721" y="192"/>
                </a:cubicBezTo>
                <a:cubicBezTo>
                  <a:pt x="719" y="192"/>
                  <a:pt x="719" y="192"/>
                  <a:pt x="719" y="192"/>
                </a:cubicBezTo>
                <a:cubicBezTo>
                  <a:pt x="718" y="190"/>
                  <a:pt x="718" y="190"/>
                  <a:pt x="718" y="190"/>
                </a:cubicBezTo>
                <a:cubicBezTo>
                  <a:pt x="719" y="189"/>
                  <a:pt x="719" y="189"/>
                  <a:pt x="719" y="189"/>
                </a:cubicBezTo>
                <a:cubicBezTo>
                  <a:pt x="720" y="189"/>
                  <a:pt x="720" y="189"/>
                  <a:pt x="720" y="189"/>
                </a:cubicBezTo>
                <a:cubicBezTo>
                  <a:pt x="722" y="189"/>
                  <a:pt x="722" y="189"/>
                  <a:pt x="722" y="189"/>
                </a:cubicBezTo>
                <a:cubicBezTo>
                  <a:pt x="721" y="188"/>
                  <a:pt x="721" y="188"/>
                  <a:pt x="721" y="188"/>
                </a:cubicBezTo>
                <a:cubicBezTo>
                  <a:pt x="721" y="188"/>
                  <a:pt x="720" y="185"/>
                  <a:pt x="719" y="185"/>
                </a:cubicBezTo>
                <a:cubicBezTo>
                  <a:pt x="717" y="185"/>
                  <a:pt x="717" y="185"/>
                  <a:pt x="717" y="185"/>
                </a:cubicBezTo>
                <a:cubicBezTo>
                  <a:pt x="716" y="186"/>
                  <a:pt x="716" y="186"/>
                  <a:pt x="716" y="186"/>
                </a:cubicBezTo>
                <a:cubicBezTo>
                  <a:pt x="714" y="187"/>
                  <a:pt x="714" y="187"/>
                  <a:pt x="714" y="187"/>
                </a:cubicBezTo>
                <a:cubicBezTo>
                  <a:pt x="712" y="185"/>
                  <a:pt x="712" y="185"/>
                  <a:pt x="712" y="185"/>
                </a:cubicBezTo>
                <a:cubicBezTo>
                  <a:pt x="709" y="184"/>
                  <a:pt x="709" y="184"/>
                  <a:pt x="709" y="184"/>
                </a:cubicBezTo>
                <a:cubicBezTo>
                  <a:pt x="706" y="185"/>
                  <a:pt x="706" y="185"/>
                  <a:pt x="706" y="185"/>
                </a:cubicBezTo>
                <a:cubicBezTo>
                  <a:pt x="706" y="186"/>
                  <a:pt x="706" y="186"/>
                  <a:pt x="706" y="186"/>
                </a:cubicBezTo>
                <a:cubicBezTo>
                  <a:pt x="704" y="186"/>
                  <a:pt x="704" y="186"/>
                  <a:pt x="704" y="186"/>
                </a:cubicBezTo>
                <a:cubicBezTo>
                  <a:pt x="704" y="187"/>
                  <a:pt x="704" y="187"/>
                  <a:pt x="704" y="187"/>
                </a:cubicBezTo>
                <a:cubicBezTo>
                  <a:pt x="704" y="188"/>
                  <a:pt x="704" y="188"/>
                  <a:pt x="704" y="188"/>
                </a:cubicBezTo>
                <a:cubicBezTo>
                  <a:pt x="702" y="188"/>
                  <a:pt x="702" y="188"/>
                  <a:pt x="702" y="188"/>
                </a:cubicBezTo>
                <a:cubicBezTo>
                  <a:pt x="702" y="188"/>
                  <a:pt x="702" y="188"/>
                  <a:pt x="702" y="188"/>
                </a:cubicBezTo>
                <a:cubicBezTo>
                  <a:pt x="699" y="188"/>
                  <a:pt x="699" y="188"/>
                  <a:pt x="699" y="188"/>
                </a:cubicBezTo>
                <a:cubicBezTo>
                  <a:pt x="697" y="189"/>
                  <a:pt x="697" y="189"/>
                  <a:pt x="697" y="189"/>
                </a:cubicBezTo>
                <a:cubicBezTo>
                  <a:pt x="697" y="189"/>
                  <a:pt x="695" y="188"/>
                  <a:pt x="693" y="188"/>
                </a:cubicBezTo>
                <a:cubicBezTo>
                  <a:pt x="692" y="188"/>
                  <a:pt x="691" y="187"/>
                  <a:pt x="691" y="187"/>
                </a:cubicBezTo>
                <a:cubicBezTo>
                  <a:pt x="689" y="190"/>
                  <a:pt x="689" y="190"/>
                  <a:pt x="689" y="190"/>
                </a:cubicBezTo>
                <a:cubicBezTo>
                  <a:pt x="687" y="189"/>
                  <a:pt x="687" y="189"/>
                  <a:pt x="687" y="189"/>
                </a:cubicBezTo>
                <a:cubicBezTo>
                  <a:pt x="686" y="188"/>
                  <a:pt x="686" y="188"/>
                  <a:pt x="686" y="188"/>
                </a:cubicBezTo>
                <a:cubicBezTo>
                  <a:pt x="683" y="188"/>
                  <a:pt x="683" y="188"/>
                  <a:pt x="683" y="188"/>
                </a:cubicBezTo>
                <a:cubicBezTo>
                  <a:pt x="679" y="188"/>
                  <a:pt x="679" y="188"/>
                  <a:pt x="679" y="188"/>
                </a:cubicBezTo>
                <a:cubicBezTo>
                  <a:pt x="674" y="187"/>
                  <a:pt x="674" y="187"/>
                  <a:pt x="674" y="187"/>
                </a:cubicBezTo>
                <a:cubicBezTo>
                  <a:pt x="671" y="188"/>
                  <a:pt x="671" y="188"/>
                  <a:pt x="671" y="188"/>
                </a:cubicBezTo>
                <a:cubicBezTo>
                  <a:pt x="671" y="188"/>
                  <a:pt x="667" y="189"/>
                  <a:pt x="666" y="189"/>
                </a:cubicBezTo>
                <a:cubicBezTo>
                  <a:pt x="666" y="190"/>
                  <a:pt x="663" y="192"/>
                  <a:pt x="663" y="192"/>
                </a:cubicBezTo>
                <a:cubicBezTo>
                  <a:pt x="660" y="195"/>
                  <a:pt x="660" y="195"/>
                  <a:pt x="660" y="195"/>
                </a:cubicBezTo>
                <a:cubicBezTo>
                  <a:pt x="660" y="195"/>
                  <a:pt x="659" y="195"/>
                  <a:pt x="658" y="196"/>
                </a:cubicBezTo>
                <a:cubicBezTo>
                  <a:pt x="657" y="197"/>
                  <a:pt x="655" y="199"/>
                  <a:pt x="655" y="199"/>
                </a:cubicBezTo>
                <a:cubicBezTo>
                  <a:pt x="655" y="199"/>
                  <a:pt x="656" y="200"/>
                  <a:pt x="655" y="201"/>
                </a:cubicBezTo>
                <a:cubicBezTo>
                  <a:pt x="654" y="201"/>
                  <a:pt x="654" y="202"/>
                  <a:pt x="653" y="203"/>
                </a:cubicBezTo>
                <a:cubicBezTo>
                  <a:pt x="653" y="203"/>
                  <a:pt x="653" y="203"/>
                  <a:pt x="652" y="203"/>
                </a:cubicBezTo>
                <a:cubicBezTo>
                  <a:pt x="652" y="204"/>
                  <a:pt x="651" y="204"/>
                  <a:pt x="651" y="204"/>
                </a:cubicBezTo>
                <a:cubicBezTo>
                  <a:pt x="650" y="204"/>
                  <a:pt x="649" y="205"/>
                  <a:pt x="649" y="205"/>
                </a:cubicBezTo>
                <a:cubicBezTo>
                  <a:pt x="648" y="206"/>
                  <a:pt x="647" y="206"/>
                  <a:pt x="647" y="206"/>
                </a:cubicBezTo>
                <a:cubicBezTo>
                  <a:pt x="646" y="207"/>
                  <a:pt x="646" y="207"/>
                  <a:pt x="645" y="207"/>
                </a:cubicBezTo>
                <a:cubicBezTo>
                  <a:pt x="644" y="208"/>
                  <a:pt x="644" y="209"/>
                  <a:pt x="643" y="211"/>
                </a:cubicBezTo>
                <a:cubicBezTo>
                  <a:pt x="643" y="211"/>
                  <a:pt x="643" y="212"/>
                  <a:pt x="643" y="212"/>
                </a:cubicBezTo>
                <a:cubicBezTo>
                  <a:pt x="643" y="213"/>
                  <a:pt x="643" y="213"/>
                  <a:pt x="642" y="213"/>
                </a:cubicBezTo>
                <a:cubicBezTo>
                  <a:pt x="642" y="213"/>
                  <a:pt x="640" y="213"/>
                  <a:pt x="640" y="214"/>
                </a:cubicBezTo>
                <a:cubicBezTo>
                  <a:pt x="640" y="214"/>
                  <a:pt x="640" y="214"/>
                  <a:pt x="640" y="214"/>
                </a:cubicBezTo>
                <a:cubicBezTo>
                  <a:pt x="640" y="214"/>
                  <a:pt x="639" y="215"/>
                  <a:pt x="639" y="215"/>
                </a:cubicBezTo>
                <a:cubicBezTo>
                  <a:pt x="638" y="215"/>
                  <a:pt x="638" y="215"/>
                  <a:pt x="638" y="216"/>
                </a:cubicBezTo>
                <a:cubicBezTo>
                  <a:pt x="638" y="216"/>
                  <a:pt x="638" y="216"/>
                  <a:pt x="638" y="216"/>
                </a:cubicBezTo>
                <a:cubicBezTo>
                  <a:pt x="637" y="216"/>
                  <a:pt x="636" y="217"/>
                  <a:pt x="636" y="217"/>
                </a:cubicBezTo>
                <a:cubicBezTo>
                  <a:pt x="635" y="218"/>
                  <a:pt x="634" y="219"/>
                  <a:pt x="633" y="219"/>
                </a:cubicBezTo>
                <a:cubicBezTo>
                  <a:pt x="633" y="220"/>
                  <a:pt x="632" y="220"/>
                  <a:pt x="632" y="221"/>
                </a:cubicBezTo>
                <a:cubicBezTo>
                  <a:pt x="631" y="222"/>
                  <a:pt x="630" y="221"/>
                  <a:pt x="630" y="222"/>
                </a:cubicBezTo>
                <a:cubicBezTo>
                  <a:pt x="629" y="222"/>
                  <a:pt x="629" y="222"/>
                  <a:pt x="629" y="222"/>
                </a:cubicBezTo>
                <a:cubicBezTo>
                  <a:pt x="628" y="223"/>
                  <a:pt x="628" y="223"/>
                  <a:pt x="627" y="223"/>
                </a:cubicBezTo>
                <a:cubicBezTo>
                  <a:pt x="627" y="224"/>
                  <a:pt x="626" y="223"/>
                  <a:pt x="626" y="224"/>
                </a:cubicBezTo>
                <a:cubicBezTo>
                  <a:pt x="626" y="224"/>
                  <a:pt x="626" y="225"/>
                  <a:pt x="626" y="226"/>
                </a:cubicBezTo>
                <a:cubicBezTo>
                  <a:pt x="627" y="226"/>
                  <a:pt x="627" y="226"/>
                  <a:pt x="628" y="226"/>
                </a:cubicBezTo>
                <a:cubicBezTo>
                  <a:pt x="629" y="227"/>
                  <a:pt x="629" y="227"/>
                  <a:pt x="630" y="227"/>
                </a:cubicBezTo>
                <a:cubicBezTo>
                  <a:pt x="630" y="227"/>
                  <a:pt x="631" y="228"/>
                  <a:pt x="631" y="227"/>
                </a:cubicBezTo>
                <a:cubicBezTo>
                  <a:pt x="631" y="227"/>
                  <a:pt x="632" y="227"/>
                  <a:pt x="632" y="227"/>
                </a:cubicBezTo>
                <a:cubicBezTo>
                  <a:pt x="632" y="227"/>
                  <a:pt x="633" y="227"/>
                  <a:pt x="633" y="227"/>
                </a:cubicBezTo>
                <a:cubicBezTo>
                  <a:pt x="634" y="227"/>
                  <a:pt x="634" y="227"/>
                  <a:pt x="634" y="227"/>
                </a:cubicBezTo>
                <a:cubicBezTo>
                  <a:pt x="634" y="231"/>
                  <a:pt x="634" y="231"/>
                  <a:pt x="634" y="231"/>
                </a:cubicBezTo>
                <a:cubicBezTo>
                  <a:pt x="634" y="231"/>
                  <a:pt x="633" y="234"/>
                  <a:pt x="634" y="233"/>
                </a:cubicBezTo>
                <a:cubicBezTo>
                  <a:pt x="635" y="233"/>
                  <a:pt x="636" y="233"/>
                  <a:pt x="636" y="233"/>
                </a:cubicBezTo>
                <a:cubicBezTo>
                  <a:pt x="636" y="231"/>
                  <a:pt x="636" y="231"/>
                  <a:pt x="636" y="231"/>
                </a:cubicBezTo>
                <a:cubicBezTo>
                  <a:pt x="637" y="230"/>
                  <a:pt x="639" y="229"/>
                  <a:pt x="640" y="230"/>
                </a:cubicBezTo>
                <a:cubicBezTo>
                  <a:pt x="640" y="230"/>
                  <a:pt x="639" y="230"/>
                  <a:pt x="639" y="231"/>
                </a:cubicBezTo>
                <a:cubicBezTo>
                  <a:pt x="638" y="231"/>
                  <a:pt x="639" y="232"/>
                  <a:pt x="639" y="232"/>
                </a:cubicBezTo>
                <a:cubicBezTo>
                  <a:pt x="639" y="232"/>
                  <a:pt x="640" y="232"/>
                  <a:pt x="641" y="233"/>
                </a:cubicBezTo>
                <a:cubicBezTo>
                  <a:pt x="641" y="233"/>
                  <a:pt x="639" y="234"/>
                  <a:pt x="638" y="234"/>
                </a:cubicBezTo>
                <a:cubicBezTo>
                  <a:pt x="638" y="235"/>
                  <a:pt x="639" y="235"/>
                  <a:pt x="639" y="235"/>
                </a:cubicBezTo>
                <a:cubicBezTo>
                  <a:pt x="640" y="235"/>
                  <a:pt x="641" y="235"/>
                  <a:pt x="642" y="234"/>
                </a:cubicBezTo>
                <a:cubicBezTo>
                  <a:pt x="645" y="231"/>
                  <a:pt x="644" y="232"/>
                  <a:pt x="644" y="232"/>
                </a:cubicBezTo>
                <a:cubicBezTo>
                  <a:pt x="644" y="233"/>
                  <a:pt x="644" y="233"/>
                  <a:pt x="644" y="233"/>
                </a:cubicBezTo>
                <a:cubicBezTo>
                  <a:pt x="644" y="235"/>
                  <a:pt x="644" y="235"/>
                  <a:pt x="644" y="235"/>
                </a:cubicBezTo>
                <a:cubicBezTo>
                  <a:pt x="646" y="233"/>
                  <a:pt x="646" y="233"/>
                  <a:pt x="646" y="233"/>
                </a:cubicBezTo>
                <a:cubicBezTo>
                  <a:pt x="646" y="229"/>
                  <a:pt x="646" y="229"/>
                  <a:pt x="646" y="229"/>
                </a:cubicBezTo>
                <a:cubicBezTo>
                  <a:pt x="649" y="231"/>
                  <a:pt x="649" y="231"/>
                  <a:pt x="649" y="231"/>
                </a:cubicBezTo>
                <a:cubicBezTo>
                  <a:pt x="652" y="229"/>
                  <a:pt x="652" y="229"/>
                  <a:pt x="652" y="229"/>
                </a:cubicBezTo>
                <a:cubicBezTo>
                  <a:pt x="656" y="233"/>
                  <a:pt x="656" y="233"/>
                  <a:pt x="656" y="233"/>
                </a:cubicBezTo>
                <a:cubicBezTo>
                  <a:pt x="659" y="236"/>
                  <a:pt x="659" y="236"/>
                  <a:pt x="659" y="236"/>
                </a:cubicBezTo>
                <a:cubicBezTo>
                  <a:pt x="661" y="238"/>
                  <a:pt x="661" y="238"/>
                  <a:pt x="661" y="238"/>
                </a:cubicBezTo>
                <a:cubicBezTo>
                  <a:pt x="658" y="239"/>
                  <a:pt x="658" y="239"/>
                  <a:pt x="658" y="239"/>
                </a:cubicBezTo>
                <a:cubicBezTo>
                  <a:pt x="660" y="241"/>
                  <a:pt x="660" y="241"/>
                  <a:pt x="660" y="241"/>
                </a:cubicBezTo>
                <a:cubicBezTo>
                  <a:pt x="660" y="244"/>
                  <a:pt x="660" y="244"/>
                  <a:pt x="660" y="244"/>
                </a:cubicBezTo>
                <a:cubicBezTo>
                  <a:pt x="660" y="244"/>
                  <a:pt x="660" y="245"/>
                  <a:pt x="661" y="245"/>
                </a:cubicBezTo>
                <a:cubicBezTo>
                  <a:pt x="661" y="246"/>
                  <a:pt x="660" y="247"/>
                  <a:pt x="660" y="247"/>
                </a:cubicBezTo>
                <a:cubicBezTo>
                  <a:pt x="660" y="248"/>
                  <a:pt x="661" y="249"/>
                  <a:pt x="660" y="249"/>
                </a:cubicBezTo>
                <a:cubicBezTo>
                  <a:pt x="660" y="249"/>
                  <a:pt x="660" y="249"/>
                  <a:pt x="660" y="250"/>
                </a:cubicBezTo>
                <a:cubicBezTo>
                  <a:pt x="659" y="250"/>
                  <a:pt x="659" y="251"/>
                  <a:pt x="659" y="251"/>
                </a:cubicBezTo>
                <a:cubicBezTo>
                  <a:pt x="659" y="251"/>
                  <a:pt x="658" y="251"/>
                  <a:pt x="658" y="251"/>
                </a:cubicBezTo>
                <a:cubicBezTo>
                  <a:pt x="658" y="251"/>
                  <a:pt x="658" y="252"/>
                  <a:pt x="658" y="252"/>
                </a:cubicBezTo>
                <a:cubicBezTo>
                  <a:pt x="658" y="252"/>
                  <a:pt x="658" y="252"/>
                  <a:pt x="658" y="253"/>
                </a:cubicBezTo>
                <a:cubicBezTo>
                  <a:pt x="657" y="253"/>
                  <a:pt x="657" y="254"/>
                  <a:pt x="657" y="254"/>
                </a:cubicBezTo>
                <a:cubicBezTo>
                  <a:pt x="657" y="255"/>
                  <a:pt x="657" y="256"/>
                  <a:pt x="656" y="257"/>
                </a:cubicBezTo>
                <a:cubicBezTo>
                  <a:pt x="656" y="258"/>
                  <a:pt x="655" y="258"/>
                  <a:pt x="656" y="259"/>
                </a:cubicBezTo>
                <a:cubicBezTo>
                  <a:pt x="656" y="260"/>
                  <a:pt x="657" y="263"/>
                  <a:pt x="656" y="264"/>
                </a:cubicBezTo>
                <a:cubicBezTo>
                  <a:pt x="655" y="265"/>
                  <a:pt x="655" y="266"/>
                  <a:pt x="655" y="267"/>
                </a:cubicBezTo>
                <a:cubicBezTo>
                  <a:pt x="655" y="269"/>
                  <a:pt x="655" y="272"/>
                  <a:pt x="654" y="273"/>
                </a:cubicBezTo>
                <a:cubicBezTo>
                  <a:pt x="653" y="274"/>
                  <a:pt x="653" y="276"/>
                  <a:pt x="653" y="276"/>
                </a:cubicBezTo>
                <a:cubicBezTo>
                  <a:pt x="650" y="279"/>
                  <a:pt x="650" y="279"/>
                  <a:pt x="650" y="279"/>
                </a:cubicBezTo>
                <a:cubicBezTo>
                  <a:pt x="647" y="282"/>
                  <a:pt x="647" y="282"/>
                  <a:pt x="647" y="282"/>
                </a:cubicBezTo>
                <a:cubicBezTo>
                  <a:pt x="647" y="282"/>
                  <a:pt x="645" y="284"/>
                  <a:pt x="645" y="285"/>
                </a:cubicBezTo>
                <a:cubicBezTo>
                  <a:pt x="645" y="287"/>
                  <a:pt x="641" y="290"/>
                  <a:pt x="641" y="290"/>
                </a:cubicBezTo>
                <a:cubicBezTo>
                  <a:pt x="641" y="290"/>
                  <a:pt x="639" y="294"/>
                  <a:pt x="639" y="295"/>
                </a:cubicBezTo>
                <a:cubicBezTo>
                  <a:pt x="638" y="295"/>
                  <a:pt x="634" y="299"/>
                  <a:pt x="634" y="299"/>
                </a:cubicBezTo>
                <a:cubicBezTo>
                  <a:pt x="634" y="299"/>
                  <a:pt x="632" y="301"/>
                  <a:pt x="631" y="302"/>
                </a:cubicBezTo>
                <a:cubicBezTo>
                  <a:pt x="630" y="303"/>
                  <a:pt x="628" y="304"/>
                  <a:pt x="628" y="306"/>
                </a:cubicBezTo>
                <a:cubicBezTo>
                  <a:pt x="628" y="307"/>
                  <a:pt x="625" y="309"/>
                  <a:pt x="625" y="309"/>
                </a:cubicBezTo>
                <a:cubicBezTo>
                  <a:pt x="623" y="311"/>
                  <a:pt x="623" y="311"/>
                  <a:pt x="623" y="311"/>
                </a:cubicBezTo>
                <a:cubicBezTo>
                  <a:pt x="619" y="314"/>
                  <a:pt x="619" y="314"/>
                  <a:pt x="619" y="314"/>
                </a:cubicBezTo>
                <a:cubicBezTo>
                  <a:pt x="616" y="315"/>
                  <a:pt x="616" y="315"/>
                  <a:pt x="616" y="315"/>
                </a:cubicBezTo>
                <a:cubicBezTo>
                  <a:pt x="613" y="315"/>
                  <a:pt x="613" y="315"/>
                  <a:pt x="613" y="315"/>
                </a:cubicBezTo>
                <a:cubicBezTo>
                  <a:pt x="611" y="315"/>
                  <a:pt x="611" y="315"/>
                  <a:pt x="611" y="315"/>
                </a:cubicBezTo>
                <a:cubicBezTo>
                  <a:pt x="608" y="315"/>
                  <a:pt x="608" y="315"/>
                  <a:pt x="608" y="315"/>
                </a:cubicBezTo>
                <a:cubicBezTo>
                  <a:pt x="608" y="312"/>
                  <a:pt x="608" y="312"/>
                  <a:pt x="608" y="312"/>
                </a:cubicBezTo>
                <a:cubicBezTo>
                  <a:pt x="606" y="312"/>
                  <a:pt x="606" y="312"/>
                  <a:pt x="606" y="312"/>
                </a:cubicBezTo>
                <a:cubicBezTo>
                  <a:pt x="604" y="314"/>
                  <a:pt x="604" y="314"/>
                  <a:pt x="604" y="314"/>
                </a:cubicBezTo>
                <a:cubicBezTo>
                  <a:pt x="602" y="316"/>
                  <a:pt x="602" y="316"/>
                  <a:pt x="602" y="316"/>
                </a:cubicBezTo>
                <a:cubicBezTo>
                  <a:pt x="600" y="316"/>
                  <a:pt x="600" y="316"/>
                  <a:pt x="600" y="316"/>
                </a:cubicBezTo>
                <a:cubicBezTo>
                  <a:pt x="598" y="316"/>
                  <a:pt x="598" y="316"/>
                  <a:pt x="598" y="316"/>
                </a:cubicBezTo>
                <a:cubicBezTo>
                  <a:pt x="599" y="315"/>
                  <a:pt x="599" y="315"/>
                  <a:pt x="599" y="315"/>
                </a:cubicBezTo>
                <a:cubicBezTo>
                  <a:pt x="601" y="314"/>
                  <a:pt x="601" y="314"/>
                  <a:pt x="601" y="314"/>
                </a:cubicBezTo>
                <a:cubicBezTo>
                  <a:pt x="602" y="312"/>
                  <a:pt x="602" y="312"/>
                  <a:pt x="602" y="312"/>
                </a:cubicBezTo>
                <a:cubicBezTo>
                  <a:pt x="602" y="311"/>
                  <a:pt x="602" y="311"/>
                  <a:pt x="602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2" y="308"/>
                  <a:pt x="602" y="308"/>
                  <a:pt x="602" y="308"/>
                </a:cubicBezTo>
                <a:cubicBezTo>
                  <a:pt x="602" y="307"/>
                  <a:pt x="602" y="307"/>
                  <a:pt x="602" y="307"/>
                </a:cubicBezTo>
                <a:cubicBezTo>
                  <a:pt x="602" y="306"/>
                  <a:pt x="602" y="306"/>
                  <a:pt x="602" y="306"/>
                </a:cubicBezTo>
                <a:cubicBezTo>
                  <a:pt x="601" y="302"/>
                  <a:pt x="601" y="302"/>
                  <a:pt x="601" y="302"/>
                </a:cubicBezTo>
                <a:cubicBezTo>
                  <a:pt x="601" y="301"/>
                  <a:pt x="601" y="301"/>
                  <a:pt x="601" y="301"/>
                </a:cubicBezTo>
                <a:cubicBezTo>
                  <a:pt x="603" y="301"/>
                  <a:pt x="603" y="301"/>
                  <a:pt x="603" y="301"/>
                </a:cubicBezTo>
                <a:cubicBezTo>
                  <a:pt x="604" y="300"/>
                  <a:pt x="604" y="300"/>
                  <a:pt x="604" y="300"/>
                </a:cubicBezTo>
                <a:cubicBezTo>
                  <a:pt x="605" y="299"/>
                  <a:pt x="605" y="299"/>
                  <a:pt x="605" y="299"/>
                </a:cubicBezTo>
                <a:cubicBezTo>
                  <a:pt x="606" y="298"/>
                  <a:pt x="606" y="298"/>
                  <a:pt x="606" y="298"/>
                </a:cubicBezTo>
                <a:cubicBezTo>
                  <a:pt x="608" y="298"/>
                  <a:pt x="608" y="298"/>
                  <a:pt x="608" y="298"/>
                </a:cubicBezTo>
                <a:cubicBezTo>
                  <a:pt x="610" y="299"/>
                  <a:pt x="610" y="299"/>
                  <a:pt x="610" y="299"/>
                </a:cubicBezTo>
                <a:cubicBezTo>
                  <a:pt x="611" y="299"/>
                  <a:pt x="611" y="299"/>
                  <a:pt x="611" y="299"/>
                </a:cubicBezTo>
                <a:cubicBezTo>
                  <a:pt x="613" y="299"/>
                  <a:pt x="613" y="299"/>
                  <a:pt x="613" y="299"/>
                </a:cubicBezTo>
                <a:cubicBezTo>
                  <a:pt x="613" y="298"/>
                  <a:pt x="613" y="298"/>
                  <a:pt x="613" y="298"/>
                </a:cubicBezTo>
                <a:cubicBezTo>
                  <a:pt x="613" y="296"/>
                  <a:pt x="613" y="296"/>
                  <a:pt x="613" y="296"/>
                </a:cubicBezTo>
                <a:cubicBezTo>
                  <a:pt x="614" y="296"/>
                  <a:pt x="614" y="296"/>
                  <a:pt x="614" y="296"/>
                </a:cubicBezTo>
                <a:cubicBezTo>
                  <a:pt x="615" y="295"/>
                  <a:pt x="615" y="295"/>
                  <a:pt x="615" y="295"/>
                </a:cubicBezTo>
                <a:cubicBezTo>
                  <a:pt x="615" y="294"/>
                  <a:pt x="615" y="294"/>
                  <a:pt x="615" y="294"/>
                </a:cubicBezTo>
                <a:cubicBezTo>
                  <a:pt x="616" y="293"/>
                  <a:pt x="616" y="293"/>
                  <a:pt x="616" y="293"/>
                </a:cubicBezTo>
                <a:cubicBezTo>
                  <a:pt x="618" y="290"/>
                  <a:pt x="618" y="290"/>
                  <a:pt x="618" y="290"/>
                </a:cubicBezTo>
                <a:cubicBezTo>
                  <a:pt x="618" y="288"/>
                  <a:pt x="618" y="288"/>
                  <a:pt x="618" y="288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619" y="285"/>
                  <a:pt x="619" y="285"/>
                  <a:pt x="619" y="285"/>
                </a:cubicBezTo>
                <a:cubicBezTo>
                  <a:pt x="619" y="283"/>
                  <a:pt x="619" y="283"/>
                  <a:pt x="619" y="283"/>
                </a:cubicBezTo>
                <a:cubicBezTo>
                  <a:pt x="620" y="283"/>
                  <a:pt x="620" y="283"/>
                  <a:pt x="620" y="283"/>
                </a:cubicBezTo>
                <a:cubicBezTo>
                  <a:pt x="623" y="281"/>
                  <a:pt x="623" y="281"/>
                  <a:pt x="623" y="281"/>
                </a:cubicBezTo>
                <a:cubicBezTo>
                  <a:pt x="622" y="279"/>
                  <a:pt x="622" y="279"/>
                  <a:pt x="622" y="279"/>
                </a:cubicBezTo>
                <a:cubicBezTo>
                  <a:pt x="622" y="276"/>
                  <a:pt x="622" y="276"/>
                  <a:pt x="622" y="276"/>
                </a:cubicBezTo>
                <a:cubicBezTo>
                  <a:pt x="621" y="275"/>
                  <a:pt x="621" y="275"/>
                  <a:pt x="621" y="275"/>
                </a:cubicBezTo>
                <a:cubicBezTo>
                  <a:pt x="620" y="275"/>
                  <a:pt x="620" y="275"/>
                  <a:pt x="620" y="275"/>
                </a:cubicBezTo>
                <a:cubicBezTo>
                  <a:pt x="616" y="277"/>
                  <a:pt x="616" y="277"/>
                  <a:pt x="616" y="277"/>
                </a:cubicBezTo>
                <a:cubicBezTo>
                  <a:pt x="615" y="277"/>
                  <a:pt x="615" y="277"/>
                  <a:pt x="615" y="277"/>
                </a:cubicBezTo>
                <a:cubicBezTo>
                  <a:pt x="612" y="277"/>
                  <a:pt x="612" y="277"/>
                  <a:pt x="612" y="277"/>
                </a:cubicBezTo>
                <a:cubicBezTo>
                  <a:pt x="610" y="279"/>
                  <a:pt x="610" y="279"/>
                  <a:pt x="610" y="279"/>
                </a:cubicBezTo>
                <a:cubicBezTo>
                  <a:pt x="609" y="280"/>
                  <a:pt x="609" y="280"/>
                  <a:pt x="609" y="280"/>
                </a:cubicBezTo>
                <a:cubicBezTo>
                  <a:pt x="607" y="280"/>
                  <a:pt x="607" y="280"/>
                  <a:pt x="607" y="280"/>
                </a:cubicBezTo>
                <a:cubicBezTo>
                  <a:pt x="605" y="281"/>
                  <a:pt x="605" y="281"/>
                  <a:pt x="605" y="281"/>
                </a:cubicBezTo>
                <a:cubicBezTo>
                  <a:pt x="603" y="281"/>
                  <a:pt x="603" y="281"/>
                  <a:pt x="603" y="281"/>
                </a:cubicBezTo>
                <a:cubicBezTo>
                  <a:pt x="601" y="281"/>
                  <a:pt x="601" y="281"/>
                  <a:pt x="601" y="281"/>
                </a:cubicBezTo>
                <a:cubicBezTo>
                  <a:pt x="600" y="279"/>
                  <a:pt x="600" y="279"/>
                  <a:pt x="600" y="279"/>
                </a:cubicBezTo>
                <a:cubicBezTo>
                  <a:pt x="599" y="277"/>
                  <a:pt x="599" y="277"/>
                  <a:pt x="599" y="277"/>
                </a:cubicBezTo>
                <a:cubicBezTo>
                  <a:pt x="601" y="276"/>
                  <a:pt x="601" y="276"/>
                  <a:pt x="601" y="276"/>
                </a:cubicBezTo>
                <a:cubicBezTo>
                  <a:pt x="599" y="275"/>
                  <a:pt x="599" y="275"/>
                  <a:pt x="599" y="275"/>
                </a:cubicBezTo>
                <a:cubicBezTo>
                  <a:pt x="599" y="274"/>
                  <a:pt x="599" y="274"/>
                  <a:pt x="599" y="274"/>
                </a:cubicBezTo>
                <a:cubicBezTo>
                  <a:pt x="599" y="272"/>
                  <a:pt x="599" y="272"/>
                  <a:pt x="599" y="272"/>
                </a:cubicBezTo>
                <a:cubicBezTo>
                  <a:pt x="597" y="272"/>
                  <a:pt x="597" y="272"/>
                  <a:pt x="597" y="272"/>
                </a:cubicBezTo>
                <a:cubicBezTo>
                  <a:pt x="595" y="270"/>
                  <a:pt x="595" y="270"/>
                  <a:pt x="595" y="270"/>
                </a:cubicBezTo>
                <a:cubicBezTo>
                  <a:pt x="593" y="268"/>
                  <a:pt x="593" y="268"/>
                  <a:pt x="593" y="268"/>
                </a:cubicBezTo>
                <a:cubicBezTo>
                  <a:pt x="592" y="267"/>
                  <a:pt x="592" y="267"/>
                  <a:pt x="592" y="267"/>
                </a:cubicBezTo>
                <a:cubicBezTo>
                  <a:pt x="590" y="267"/>
                  <a:pt x="590" y="267"/>
                  <a:pt x="590" y="267"/>
                </a:cubicBezTo>
                <a:cubicBezTo>
                  <a:pt x="590" y="268"/>
                  <a:pt x="590" y="268"/>
                  <a:pt x="590" y="268"/>
                </a:cubicBezTo>
                <a:cubicBezTo>
                  <a:pt x="588" y="267"/>
                  <a:pt x="588" y="267"/>
                  <a:pt x="588" y="267"/>
                </a:cubicBezTo>
                <a:cubicBezTo>
                  <a:pt x="587" y="266"/>
                  <a:pt x="587" y="266"/>
                  <a:pt x="587" y="266"/>
                </a:cubicBezTo>
                <a:cubicBezTo>
                  <a:pt x="585" y="266"/>
                  <a:pt x="585" y="266"/>
                  <a:pt x="585" y="266"/>
                </a:cubicBezTo>
                <a:cubicBezTo>
                  <a:pt x="581" y="265"/>
                  <a:pt x="581" y="265"/>
                  <a:pt x="581" y="265"/>
                </a:cubicBezTo>
                <a:cubicBezTo>
                  <a:pt x="581" y="264"/>
                  <a:pt x="581" y="264"/>
                  <a:pt x="581" y="264"/>
                </a:cubicBezTo>
                <a:cubicBezTo>
                  <a:pt x="581" y="262"/>
                  <a:pt x="581" y="262"/>
                  <a:pt x="581" y="262"/>
                </a:cubicBezTo>
                <a:cubicBezTo>
                  <a:pt x="580" y="262"/>
                  <a:pt x="580" y="262"/>
                  <a:pt x="580" y="262"/>
                </a:cubicBezTo>
                <a:cubicBezTo>
                  <a:pt x="580" y="259"/>
                  <a:pt x="580" y="259"/>
                  <a:pt x="580" y="259"/>
                </a:cubicBezTo>
                <a:cubicBezTo>
                  <a:pt x="579" y="258"/>
                  <a:pt x="579" y="258"/>
                  <a:pt x="579" y="258"/>
                </a:cubicBezTo>
                <a:cubicBezTo>
                  <a:pt x="579" y="256"/>
                  <a:pt x="579" y="256"/>
                  <a:pt x="579" y="256"/>
                </a:cubicBezTo>
                <a:cubicBezTo>
                  <a:pt x="578" y="254"/>
                  <a:pt x="578" y="254"/>
                  <a:pt x="578" y="254"/>
                </a:cubicBezTo>
                <a:cubicBezTo>
                  <a:pt x="578" y="253"/>
                  <a:pt x="578" y="253"/>
                  <a:pt x="578" y="253"/>
                </a:cubicBezTo>
                <a:cubicBezTo>
                  <a:pt x="577" y="251"/>
                  <a:pt x="577" y="251"/>
                  <a:pt x="577" y="251"/>
                </a:cubicBezTo>
                <a:cubicBezTo>
                  <a:pt x="575" y="249"/>
                  <a:pt x="575" y="249"/>
                  <a:pt x="575" y="249"/>
                </a:cubicBezTo>
                <a:cubicBezTo>
                  <a:pt x="575" y="247"/>
                  <a:pt x="575" y="247"/>
                  <a:pt x="575" y="247"/>
                </a:cubicBezTo>
                <a:cubicBezTo>
                  <a:pt x="574" y="245"/>
                  <a:pt x="574" y="245"/>
                  <a:pt x="574" y="245"/>
                </a:cubicBezTo>
                <a:cubicBezTo>
                  <a:pt x="572" y="242"/>
                  <a:pt x="572" y="242"/>
                  <a:pt x="572" y="242"/>
                </a:cubicBezTo>
                <a:cubicBezTo>
                  <a:pt x="571" y="241"/>
                  <a:pt x="571" y="241"/>
                  <a:pt x="571" y="241"/>
                </a:cubicBezTo>
                <a:cubicBezTo>
                  <a:pt x="569" y="239"/>
                  <a:pt x="569" y="239"/>
                  <a:pt x="569" y="239"/>
                </a:cubicBezTo>
                <a:cubicBezTo>
                  <a:pt x="568" y="238"/>
                  <a:pt x="568" y="238"/>
                  <a:pt x="568" y="238"/>
                </a:cubicBezTo>
                <a:cubicBezTo>
                  <a:pt x="565" y="239"/>
                  <a:pt x="565" y="239"/>
                  <a:pt x="565" y="239"/>
                </a:cubicBezTo>
                <a:cubicBezTo>
                  <a:pt x="565" y="239"/>
                  <a:pt x="565" y="240"/>
                  <a:pt x="564" y="239"/>
                </a:cubicBezTo>
                <a:cubicBezTo>
                  <a:pt x="563" y="238"/>
                  <a:pt x="561" y="238"/>
                  <a:pt x="561" y="238"/>
                </a:cubicBezTo>
                <a:cubicBezTo>
                  <a:pt x="559" y="236"/>
                  <a:pt x="559" y="236"/>
                  <a:pt x="559" y="236"/>
                </a:cubicBezTo>
                <a:cubicBezTo>
                  <a:pt x="554" y="236"/>
                  <a:pt x="554" y="236"/>
                  <a:pt x="554" y="236"/>
                </a:cubicBezTo>
                <a:cubicBezTo>
                  <a:pt x="550" y="236"/>
                  <a:pt x="550" y="236"/>
                  <a:pt x="550" y="236"/>
                </a:cubicBezTo>
                <a:cubicBezTo>
                  <a:pt x="548" y="236"/>
                  <a:pt x="548" y="236"/>
                  <a:pt x="548" y="236"/>
                </a:cubicBezTo>
                <a:cubicBezTo>
                  <a:pt x="545" y="237"/>
                  <a:pt x="545" y="237"/>
                  <a:pt x="545" y="237"/>
                </a:cubicBezTo>
                <a:cubicBezTo>
                  <a:pt x="541" y="239"/>
                  <a:pt x="541" y="239"/>
                  <a:pt x="541" y="239"/>
                </a:cubicBezTo>
                <a:cubicBezTo>
                  <a:pt x="539" y="240"/>
                  <a:pt x="539" y="240"/>
                  <a:pt x="539" y="240"/>
                </a:cubicBezTo>
                <a:cubicBezTo>
                  <a:pt x="538" y="242"/>
                  <a:pt x="538" y="242"/>
                  <a:pt x="538" y="242"/>
                </a:cubicBezTo>
                <a:cubicBezTo>
                  <a:pt x="538" y="243"/>
                  <a:pt x="538" y="243"/>
                  <a:pt x="538" y="243"/>
                </a:cubicBezTo>
                <a:cubicBezTo>
                  <a:pt x="540" y="243"/>
                  <a:pt x="540" y="243"/>
                  <a:pt x="540" y="243"/>
                </a:cubicBezTo>
                <a:cubicBezTo>
                  <a:pt x="541" y="244"/>
                  <a:pt x="541" y="244"/>
                  <a:pt x="541" y="244"/>
                </a:cubicBezTo>
                <a:cubicBezTo>
                  <a:pt x="541" y="246"/>
                  <a:pt x="541" y="246"/>
                  <a:pt x="541" y="246"/>
                </a:cubicBezTo>
                <a:cubicBezTo>
                  <a:pt x="541" y="248"/>
                  <a:pt x="541" y="248"/>
                  <a:pt x="541" y="248"/>
                </a:cubicBezTo>
                <a:cubicBezTo>
                  <a:pt x="540" y="249"/>
                  <a:pt x="540" y="249"/>
                  <a:pt x="540" y="249"/>
                </a:cubicBezTo>
                <a:cubicBezTo>
                  <a:pt x="538" y="251"/>
                  <a:pt x="538" y="251"/>
                  <a:pt x="538" y="251"/>
                </a:cubicBezTo>
                <a:cubicBezTo>
                  <a:pt x="537" y="251"/>
                  <a:pt x="537" y="251"/>
                  <a:pt x="537" y="251"/>
                </a:cubicBezTo>
                <a:cubicBezTo>
                  <a:pt x="536" y="253"/>
                  <a:pt x="536" y="253"/>
                  <a:pt x="536" y="253"/>
                </a:cubicBezTo>
                <a:cubicBezTo>
                  <a:pt x="535" y="255"/>
                  <a:pt x="535" y="255"/>
                  <a:pt x="535" y="255"/>
                </a:cubicBezTo>
                <a:cubicBezTo>
                  <a:pt x="534" y="256"/>
                  <a:pt x="534" y="256"/>
                  <a:pt x="534" y="256"/>
                </a:cubicBezTo>
                <a:cubicBezTo>
                  <a:pt x="533" y="258"/>
                  <a:pt x="533" y="258"/>
                  <a:pt x="533" y="258"/>
                </a:cubicBezTo>
                <a:cubicBezTo>
                  <a:pt x="532" y="259"/>
                  <a:pt x="532" y="259"/>
                  <a:pt x="532" y="259"/>
                </a:cubicBezTo>
                <a:cubicBezTo>
                  <a:pt x="533" y="261"/>
                  <a:pt x="533" y="261"/>
                  <a:pt x="533" y="261"/>
                </a:cubicBezTo>
                <a:cubicBezTo>
                  <a:pt x="532" y="262"/>
                  <a:pt x="532" y="262"/>
                  <a:pt x="532" y="262"/>
                </a:cubicBezTo>
                <a:cubicBezTo>
                  <a:pt x="530" y="264"/>
                  <a:pt x="530" y="264"/>
                  <a:pt x="530" y="264"/>
                </a:cubicBezTo>
                <a:cubicBezTo>
                  <a:pt x="528" y="264"/>
                  <a:pt x="528" y="264"/>
                  <a:pt x="528" y="264"/>
                </a:cubicBezTo>
                <a:cubicBezTo>
                  <a:pt x="527" y="265"/>
                  <a:pt x="527" y="265"/>
                  <a:pt x="527" y="265"/>
                </a:cubicBezTo>
                <a:cubicBezTo>
                  <a:pt x="524" y="266"/>
                  <a:pt x="524" y="266"/>
                  <a:pt x="524" y="266"/>
                </a:cubicBezTo>
                <a:cubicBezTo>
                  <a:pt x="520" y="266"/>
                  <a:pt x="520" y="266"/>
                  <a:pt x="520" y="266"/>
                </a:cubicBezTo>
                <a:cubicBezTo>
                  <a:pt x="518" y="264"/>
                  <a:pt x="518" y="264"/>
                  <a:pt x="518" y="264"/>
                </a:cubicBezTo>
                <a:cubicBezTo>
                  <a:pt x="516" y="263"/>
                  <a:pt x="516" y="263"/>
                  <a:pt x="516" y="263"/>
                </a:cubicBezTo>
                <a:cubicBezTo>
                  <a:pt x="514" y="263"/>
                  <a:pt x="514" y="263"/>
                  <a:pt x="514" y="263"/>
                </a:cubicBezTo>
                <a:cubicBezTo>
                  <a:pt x="512" y="264"/>
                  <a:pt x="512" y="264"/>
                  <a:pt x="512" y="264"/>
                </a:cubicBezTo>
                <a:cubicBezTo>
                  <a:pt x="509" y="263"/>
                  <a:pt x="509" y="263"/>
                  <a:pt x="509" y="263"/>
                </a:cubicBezTo>
                <a:cubicBezTo>
                  <a:pt x="507" y="261"/>
                  <a:pt x="507" y="261"/>
                  <a:pt x="507" y="261"/>
                </a:cubicBezTo>
                <a:cubicBezTo>
                  <a:pt x="504" y="261"/>
                  <a:pt x="504" y="261"/>
                  <a:pt x="504" y="261"/>
                </a:cubicBezTo>
                <a:cubicBezTo>
                  <a:pt x="502" y="261"/>
                  <a:pt x="502" y="261"/>
                  <a:pt x="502" y="261"/>
                </a:cubicBezTo>
                <a:cubicBezTo>
                  <a:pt x="500" y="263"/>
                  <a:pt x="500" y="263"/>
                  <a:pt x="500" y="263"/>
                </a:cubicBezTo>
                <a:cubicBezTo>
                  <a:pt x="500" y="263"/>
                  <a:pt x="499" y="265"/>
                  <a:pt x="498" y="265"/>
                </a:cubicBezTo>
                <a:cubicBezTo>
                  <a:pt x="497" y="265"/>
                  <a:pt x="496" y="266"/>
                  <a:pt x="496" y="266"/>
                </a:cubicBezTo>
                <a:cubicBezTo>
                  <a:pt x="494" y="266"/>
                  <a:pt x="494" y="266"/>
                  <a:pt x="494" y="266"/>
                </a:cubicBezTo>
                <a:cubicBezTo>
                  <a:pt x="490" y="267"/>
                  <a:pt x="490" y="267"/>
                  <a:pt x="490" y="267"/>
                </a:cubicBezTo>
                <a:cubicBezTo>
                  <a:pt x="487" y="267"/>
                  <a:pt x="487" y="267"/>
                  <a:pt x="487" y="267"/>
                </a:cubicBezTo>
                <a:cubicBezTo>
                  <a:pt x="486" y="268"/>
                  <a:pt x="486" y="268"/>
                  <a:pt x="486" y="268"/>
                </a:cubicBezTo>
                <a:cubicBezTo>
                  <a:pt x="483" y="269"/>
                  <a:pt x="483" y="269"/>
                  <a:pt x="483" y="269"/>
                </a:cubicBezTo>
                <a:cubicBezTo>
                  <a:pt x="482" y="268"/>
                  <a:pt x="482" y="268"/>
                  <a:pt x="482" y="268"/>
                </a:cubicBezTo>
                <a:cubicBezTo>
                  <a:pt x="481" y="268"/>
                  <a:pt x="481" y="268"/>
                  <a:pt x="481" y="268"/>
                </a:cubicBezTo>
                <a:cubicBezTo>
                  <a:pt x="477" y="268"/>
                  <a:pt x="477" y="268"/>
                  <a:pt x="477" y="268"/>
                </a:cubicBezTo>
                <a:cubicBezTo>
                  <a:pt x="476" y="268"/>
                  <a:pt x="476" y="268"/>
                  <a:pt x="476" y="268"/>
                </a:cubicBezTo>
                <a:cubicBezTo>
                  <a:pt x="472" y="268"/>
                  <a:pt x="472" y="268"/>
                  <a:pt x="472" y="268"/>
                </a:cubicBezTo>
                <a:cubicBezTo>
                  <a:pt x="471" y="268"/>
                  <a:pt x="470" y="267"/>
                  <a:pt x="470" y="267"/>
                </a:cubicBezTo>
                <a:cubicBezTo>
                  <a:pt x="469" y="266"/>
                  <a:pt x="469" y="266"/>
                  <a:pt x="469" y="266"/>
                </a:cubicBezTo>
                <a:cubicBezTo>
                  <a:pt x="467" y="264"/>
                  <a:pt x="467" y="264"/>
                  <a:pt x="467" y="264"/>
                </a:cubicBezTo>
                <a:cubicBezTo>
                  <a:pt x="467" y="263"/>
                  <a:pt x="467" y="263"/>
                  <a:pt x="467" y="263"/>
                </a:cubicBezTo>
                <a:cubicBezTo>
                  <a:pt x="465" y="263"/>
                  <a:pt x="465" y="263"/>
                  <a:pt x="465" y="263"/>
                </a:cubicBezTo>
                <a:cubicBezTo>
                  <a:pt x="463" y="262"/>
                  <a:pt x="463" y="262"/>
                  <a:pt x="463" y="262"/>
                </a:cubicBezTo>
                <a:cubicBezTo>
                  <a:pt x="461" y="260"/>
                  <a:pt x="461" y="260"/>
                  <a:pt x="461" y="260"/>
                </a:cubicBezTo>
                <a:cubicBezTo>
                  <a:pt x="459" y="260"/>
                  <a:pt x="459" y="260"/>
                  <a:pt x="459" y="260"/>
                </a:cubicBezTo>
                <a:cubicBezTo>
                  <a:pt x="457" y="260"/>
                  <a:pt x="457" y="260"/>
                  <a:pt x="457" y="260"/>
                </a:cubicBezTo>
                <a:cubicBezTo>
                  <a:pt x="455" y="260"/>
                  <a:pt x="455" y="260"/>
                  <a:pt x="455" y="260"/>
                </a:cubicBezTo>
                <a:cubicBezTo>
                  <a:pt x="454" y="260"/>
                  <a:pt x="453" y="259"/>
                  <a:pt x="453" y="259"/>
                </a:cubicBezTo>
                <a:cubicBezTo>
                  <a:pt x="451" y="259"/>
                  <a:pt x="451" y="259"/>
                  <a:pt x="451" y="259"/>
                </a:cubicBezTo>
                <a:cubicBezTo>
                  <a:pt x="447" y="260"/>
                  <a:pt x="447" y="260"/>
                  <a:pt x="447" y="260"/>
                </a:cubicBezTo>
                <a:cubicBezTo>
                  <a:pt x="446" y="261"/>
                  <a:pt x="446" y="261"/>
                  <a:pt x="446" y="261"/>
                </a:cubicBezTo>
                <a:cubicBezTo>
                  <a:pt x="441" y="261"/>
                  <a:pt x="441" y="261"/>
                  <a:pt x="441" y="261"/>
                </a:cubicBezTo>
                <a:cubicBezTo>
                  <a:pt x="438" y="260"/>
                  <a:pt x="438" y="260"/>
                  <a:pt x="438" y="260"/>
                </a:cubicBezTo>
                <a:cubicBezTo>
                  <a:pt x="436" y="258"/>
                  <a:pt x="436" y="258"/>
                  <a:pt x="436" y="258"/>
                </a:cubicBezTo>
                <a:cubicBezTo>
                  <a:pt x="434" y="256"/>
                  <a:pt x="434" y="256"/>
                  <a:pt x="434" y="256"/>
                </a:cubicBezTo>
                <a:cubicBezTo>
                  <a:pt x="434" y="253"/>
                  <a:pt x="434" y="253"/>
                  <a:pt x="434" y="253"/>
                </a:cubicBezTo>
                <a:cubicBezTo>
                  <a:pt x="431" y="251"/>
                  <a:pt x="431" y="251"/>
                  <a:pt x="431" y="251"/>
                </a:cubicBezTo>
                <a:cubicBezTo>
                  <a:pt x="428" y="251"/>
                  <a:pt x="428" y="251"/>
                  <a:pt x="428" y="251"/>
                </a:cubicBezTo>
                <a:cubicBezTo>
                  <a:pt x="424" y="249"/>
                  <a:pt x="424" y="249"/>
                  <a:pt x="424" y="249"/>
                </a:cubicBezTo>
                <a:cubicBezTo>
                  <a:pt x="420" y="249"/>
                  <a:pt x="420" y="249"/>
                  <a:pt x="420" y="249"/>
                </a:cubicBezTo>
                <a:cubicBezTo>
                  <a:pt x="418" y="247"/>
                  <a:pt x="418" y="247"/>
                  <a:pt x="418" y="247"/>
                </a:cubicBezTo>
                <a:cubicBezTo>
                  <a:pt x="415" y="247"/>
                  <a:pt x="415" y="247"/>
                  <a:pt x="415" y="247"/>
                </a:cubicBezTo>
                <a:cubicBezTo>
                  <a:pt x="413" y="249"/>
                  <a:pt x="413" y="249"/>
                  <a:pt x="413" y="249"/>
                </a:cubicBezTo>
                <a:cubicBezTo>
                  <a:pt x="411" y="249"/>
                  <a:pt x="411" y="249"/>
                  <a:pt x="411" y="249"/>
                </a:cubicBezTo>
                <a:cubicBezTo>
                  <a:pt x="411" y="251"/>
                  <a:pt x="411" y="251"/>
                  <a:pt x="411" y="251"/>
                </a:cubicBezTo>
                <a:cubicBezTo>
                  <a:pt x="410" y="251"/>
                  <a:pt x="410" y="251"/>
                  <a:pt x="410" y="251"/>
                </a:cubicBezTo>
                <a:cubicBezTo>
                  <a:pt x="409" y="253"/>
                  <a:pt x="409" y="253"/>
                  <a:pt x="409" y="253"/>
                </a:cubicBezTo>
                <a:cubicBezTo>
                  <a:pt x="409" y="255"/>
                  <a:pt x="409" y="255"/>
                  <a:pt x="409" y="255"/>
                </a:cubicBezTo>
                <a:cubicBezTo>
                  <a:pt x="410" y="256"/>
                  <a:pt x="410" y="256"/>
                  <a:pt x="410" y="256"/>
                </a:cubicBezTo>
                <a:cubicBezTo>
                  <a:pt x="411" y="259"/>
                  <a:pt x="411" y="259"/>
                  <a:pt x="411" y="259"/>
                </a:cubicBezTo>
                <a:cubicBezTo>
                  <a:pt x="411" y="260"/>
                  <a:pt x="411" y="260"/>
                  <a:pt x="411" y="260"/>
                </a:cubicBezTo>
                <a:cubicBezTo>
                  <a:pt x="410" y="262"/>
                  <a:pt x="410" y="262"/>
                  <a:pt x="410" y="262"/>
                </a:cubicBezTo>
                <a:cubicBezTo>
                  <a:pt x="409" y="263"/>
                  <a:pt x="409" y="263"/>
                  <a:pt x="409" y="263"/>
                </a:cubicBezTo>
                <a:cubicBezTo>
                  <a:pt x="408" y="263"/>
                  <a:pt x="408" y="263"/>
                  <a:pt x="408" y="263"/>
                </a:cubicBezTo>
                <a:cubicBezTo>
                  <a:pt x="407" y="263"/>
                  <a:pt x="407" y="263"/>
                  <a:pt x="407" y="263"/>
                </a:cubicBezTo>
                <a:cubicBezTo>
                  <a:pt x="405" y="265"/>
                  <a:pt x="405" y="265"/>
                  <a:pt x="405" y="265"/>
                </a:cubicBezTo>
                <a:cubicBezTo>
                  <a:pt x="404" y="264"/>
                  <a:pt x="404" y="264"/>
                  <a:pt x="404" y="264"/>
                </a:cubicBezTo>
                <a:cubicBezTo>
                  <a:pt x="402" y="264"/>
                  <a:pt x="402" y="264"/>
                  <a:pt x="402" y="264"/>
                </a:cubicBezTo>
                <a:cubicBezTo>
                  <a:pt x="400" y="264"/>
                  <a:pt x="400" y="264"/>
                  <a:pt x="400" y="264"/>
                </a:cubicBezTo>
                <a:cubicBezTo>
                  <a:pt x="398" y="264"/>
                  <a:pt x="398" y="264"/>
                  <a:pt x="398" y="264"/>
                </a:cubicBezTo>
                <a:cubicBezTo>
                  <a:pt x="396" y="264"/>
                  <a:pt x="396" y="264"/>
                  <a:pt x="396" y="264"/>
                </a:cubicBezTo>
                <a:cubicBezTo>
                  <a:pt x="395" y="263"/>
                  <a:pt x="395" y="263"/>
                  <a:pt x="395" y="263"/>
                </a:cubicBezTo>
                <a:cubicBezTo>
                  <a:pt x="393" y="263"/>
                  <a:pt x="393" y="263"/>
                  <a:pt x="393" y="263"/>
                </a:cubicBezTo>
                <a:cubicBezTo>
                  <a:pt x="390" y="263"/>
                  <a:pt x="390" y="263"/>
                  <a:pt x="390" y="263"/>
                </a:cubicBezTo>
                <a:cubicBezTo>
                  <a:pt x="388" y="259"/>
                  <a:pt x="388" y="259"/>
                  <a:pt x="388" y="259"/>
                </a:cubicBezTo>
                <a:cubicBezTo>
                  <a:pt x="387" y="258"/>
                  <a:pt x="387" y="258"/>
                  <a:pt x="387" y="258"/>
                </a:cubicBezTo>
                <a:cubicBezTo>
                  <a:pt x="385" y="258"/>
                  <a:pt x="385" y="258"/>
                  <a:pt x="385" y="258"/>
                </a:cubicBezTo>
                <a:cubicBezTo>
                  <a:pt x="384" y="258"/>
                  <a:pt x="384" y="258"/>
                  <a:pt x="384" y="258"/>
                </a:cubicBezTo>
                <a:cubicBezTo>
                  <a:pt x="381" y="258"/>
                  <a:pt x="381" y="258"/>
                  <a:pt x="381" y="258"/>
                </a:cubicBezTo>
                <a:cubicBezTo>
                  <a:pt x="380" y="257"/>
                  <a:pt x="380" y="257"/>
                  <a:pt x="380" y="257"/>
                </a:cubicBezTo>
                <a:cubicBezTo>
                  <a:pt x="378" y="257"/>
                  <a:pt x="378" y="257"/>
                  <a:pt x="378" y="257"/>
                </a:cubicBezTo>
                <a:cubicBezTo>
                  <a:pt x="376" y="256"/>
                  <a:pt x="376" y="256"/>
                  <a:pt x="376" y="256"/>
                </a:cubicBezTo>
                <a:cubicBezTo>
                  <a:pt x="375" y="257"/>
                  <a:pt x="375" y="257"/>
                  <a:pt x="375" y="257"/>
                </a:cubicBezTo>
                <a:cubicBezTo>
                  <a:pt x="373" y="257"/>
                  <a:pt x="373" y="257"/>
                  <a:pt x="373" y="257"/>
                </a:cubicBezTo>
                <a:cubicBezTo>
                  <a:pt x="371" y="259"/>
                  <a:pt x="371" y="259"/>
                  <a:pt x="371" y="259"/>
                </a:cubicBezTo>
                <a:cubicBezTo>
                  <a:pt x="369" y="259"/>
                  <a:pt x="369" y="259"/>
                  <a:pt x="369" y="259"/>
                </a:cubicBezTo>
                <a:cubicBezTo>
                  <a:pt x="368" y="260"/>
                  <a:pt x="368" y="260"/>
                  <a:pt x="368" y="260"/>
                </a:cubicBezTo>
                <a:cubicBezTo>
                  <a:pt x="366" y="262"/>
                  <a:pt x="366" y="262"/>
                  <a:pt x="366" y="262"/>
                </a:cubicBezTo>
                <a:cubicBezTo>
                  <a:pt x="365" y="262"/>
                  <a:pt x="365" y="262"/>
                  <a:pt x="365" y="262"/>
                </a:cubicBezTo>
                <a:cubicBezTo>
                  <a:pt x="363" y="262"/>
                  <a:pt x="363" y="262"/>
                  <a:pt x="363" y="262"/>
                </a:cubicBezTo>
                <a:cubicBezTo>
                  <a:pt x="361" y="264"/>
                  <a:pt x="361" y="264"/>
                  <a:pt x="361" y="264"/>
                </a:cubicBezTo>
                <a:cubicBezTo>
                  <a:pt x="361" y="265"/>
                  <a:pt x="361" y="265"/>
                  <a:pt x="361" y="265"/>
                </a:cubicBezTo>
                <a:cubicBezTo>
                  <a:pt x="360" y="266"/>
                  <a:pt x="360" y="266"/>
                  <a:pt x="360" y="266"/>
                </a:cubicBezTo>
                <a:cubicBezTo>
                  <a:pt x="359" y="266"/>
                  <a:pt x="359" y="266"/>
                  <a:pt x="359" y="266"/>
                </a:cubicBezTo>
                <a:cubicBezTo>
                  <a:pt x="358" y="266"/>
                  <a:pt x="358" y="266"/>
                  <a:pt x="358" y="266"/>
                </a:cubicBezTo>
                <a:cubicBezTo>
                  <a:pt x="357" y="267"/>
                  <a:pt x="357" y="267"/>
                  <a:pt x="357" y="267"/>
                </a:cubicBezTo>
                <a:cubicBezTo>
                  <a:pt x="355" y="267"/>
                  <a:pt x="355" y="267"/>
                  <a:pt x="355" y="267"/>
                </a:cubicBezTo>
                <a:cubicBezTo>
                  <a:pt x="354" y="267"/>
                  <a:pt x="354" y="267"/>
                  <a:pt x="354" y="267"/>
                </a:cubicBezTo>
                <a:cubicBezTo>
                  <a:pt x="354" y="267"/>
                  <a:pt x="353" y="266"/>
                  <a:pt x="351" y="267"/>
                </a:cubicBezTo>
                <a:cubicBezTo>
                  <a:pt x="350" y="268"/>
                  <a:pt x="350" y="268"/>
                  <a:pt x="350" y="268"/>
                </a:cubicBezTo>
                <a:cubicBezTo>
                  <a:pt x="349" y="269"/>
                  <a:pt x="349" y="269"/>
                  <a:pt x="349" y="269"/>
                </a:cubicBezTo>
                <a:cubicBezTo>
                  <a:pt x="345" y="268"/>
                  <a:pt x="345" y="268"/>
                  <a:pt x="345" y="268"/>
                </a:cubicBezTo>
                <a:cubicBezTo>
                  <a:pt x="344" y="266"/>
                  <a:pt x="344" y="266"/>
                  <a:pt x="344" y="266"/>
                </a:cubicBezTo>
                <a:cubicBezTo>
                  <a:pt x="344" y="265"/>
                  <a:pt x="344" y="265"/>
                  <a:pt x="344" y="265"/>
                </a:cubicBezTo>
                <a:cubicBezTo>
                  <a:pt x="342" y="265"/>
                  <a:pt x="342" y="265"/>
                  <a:pt x="342" y="265"/>
                </a:cubicBezTo>
                <a:cubicBezTo>
                  <a:pt x="340" y="266"/>
                  <a:pt x="340" y="266"/>
                  <a:pt x="340" y="266"/>
                </a:cubicBezTo>
                <a:cubicBezTo>
                  <a:pt x="337" y="266"/>
                  <a:pt x="337" y="266"/>
                  <a:pt x="337" y="266"/>
                </a:cubicBezTo>
                <a:cubicBezTo>
                  <a:pt x="336" y="266"/>
                  <a:pt x="336" y="266"/>
                  <a:pt x="336" y="266"/>
                </a:cubicBezTo>
                <a:cubicBezTo>
                  <a:pt x="334" y="263"/>
                  <a:pt x="334" y="263"/>
                  <a:pt x="334" y="263"/>
                </a:cubicBezTo>
                <a:cubicBezTo>
                  <a:pt x="334" y="262"/>
                  <a:pt x="334" y="262"/>
                  <a:pt x="334" y="262"/>
                </a:cubicBezTo>
                <a:cubicBezTo>
                  <a:pt x="332" y="262"/>
                  <a:pt x="332" y="262"/>
                  <a:pt x="332" y="262"/>
                </a:cubicBezTo>
                <a:cubicBezTo>
                  <a:pt x="331" y="261"/>
                  <a:pt x="331" y="261"/>
                  <a:pt x="331" y="261"/>
                </a:cubicBezTo>
                <a:cubicBezTo>
                  <a:pt x="330" y="260"/>
                  <a:pt x="330" y="260"/>
                  <a:pt x="330" y="260"/>
                </a:cubicBezTo>
                <a:cubicBezTo>
                  <a:pt x="329" y="258"/>
                  <a:pt x="329" y="258"/>
                  <a:pt x="329" y="258"/>
                </a:cubicBezTo>
                <a:cubicBezTo>
                  <a:pt x="327" y="257"/>
                  <a:pt x="327" y="257"/>
                  <a:pt x="327" y="257"/>
                </a:cubicBezTo>
                <a:cubicBezTo>
                  <a:pt x="326" y="255"/>
                  <a:pt x="326" y="255"/>
                  <a:pt x="326" y="255"/>
                </a:cubicBezTo>
                <a:cubicBezTo>
                  <a:pt x="324" y="255"/>
                  <a:pt x="324" y="255"/>
                  <a:pt x="324" y="255"/>
                </a:cubicBezTo>
                <a:cubicBezTo>
                  <a:pt x="321" y="255"/>
                  <a:pt x="321" y="255"/>
                  <a:pt x="321" y="255"/>
                </a:cubicBezTo>
                <a:cubicBezTo>
                  <a:pt x="318" y="256"/>
                  <a:pt x="318" y="256"/>
                  <a:pt x="318" y="256"/>
                </a:cubicBezTo>
                <a:cubicBezTo>
                  <a:pt x="317" y="256"/>
                  <a:pt x="317" y="256"/>
                  <a:pt x="317" y="256"/>
                </a:cubicBezTo>
                <a:cubicBezTo>
                  <a:pt x="315" y="256"/>
                  <a:pt x="315" y="256"/>
                  <a:pt x="315" y="256"/>
                </a:cubicBezTo>
                <a:cubicBezTo>
                  <a:pt x="315" y="256"/>
                  <a:pt x="315" y="255"/>
                  <a:pt x="314" y="255"/>
                </a:cubicBezTo>
                <a:cubicBezTo>
                  <a:pt x="312" y="255"/>
                  <a:pt x="312" y="255"/>
                  <a:pt x="312" y="255"/>
                </a:cubicBezTo>
                <a:cubicBezTo>
                  <a:pt x="311" y="254"/>
                  <a:pt x="311" y="254"/>
                  <a:pt x="311" y="254"/>
                </a:cubicBezTo>
                <a:cubicBezTo>
                  <a:pt x="310" y="253"/>
                  <a:pt x="310" y="253"/>
                  <a:pt x="310" y="253"/>
                </a:cubicBezTo>
                <a:cubicBezTo>
                  <a:pt x="308" y="253"/>
                  <a:pt x="308" y="253"/>
                  <a:pt x="308" y="253"/>
                </a:cubicBezTo>
                <a:cubicBezTo>
                  <a:pt x="306" y="255"/>
                  <a:pt x="306" y="255"/>
                  <a:pt x="306" y="255"/>
                </a:cubicBezTo>
                <a:cubicBezTo>
                  <a:pt x="305" y="256"/>
                  <a:pt x="305" y="256"/>
                  <a:pt x="305" y="256"/>
                </a:cubicBezTo>
                <a:cubicBezTo>
                  <a:pt x="302" y="253"/>
                  <a:pt x="302" y="253"/>
                  <a:pt x="302" y="253"/>
                </a:cubicBezTo>
                <a:cubicBezTo>
                  <a:pt x="298" y="244"/>
                  <a:pt x="298" y="244"/>
                  <a:pt x="298" y="244"/>
                </a:cubicBezTo>
                <a:cubicBezTo>
                  <a:pt x="292" y="237"/>
                  <a:pt x="292" y="237"/>
                  <a:pt x="292" y="237"/>
                </a:cubicBezTo>
                <a:cubicBezTo>
                  <a:pt x="290" y="234"/>
                  <a:pt x="290" y="234"/>
                  <a:pt x="290" y="234"/>
                </a:cubicBezTo>
                <a:cubicBezTo>
                  <a:pt x="286" y="232"/>
                  <a:pt x="286" y="232"/>
                  <a:pt x="286" y="232"/>
                </a:cubicBezTo>
                <a:cubicBezTo>
                  <a:pt x="284" y="231"/>
                  <a:pt x="284" y="231"/>
                  <a:pt x="284" y="231"/>
                </a:cubicBezTo>
                <a:cubicBezTo>
                  <a:pt x="286" y="230"/>
                  <a:pt x="286" y="230"/>
                  <a:pt x="286" y="230"/>
                </a:cubicBezTo>
                <a:cubicBezTo>
                  <a:pt x="285" y="229"/>
                  <a:pt x="285" y="229"/>
                  <a:pt x="285" y="229"/>
                </a:cubicBezTo>
                <a:cubicBezTo>
                  <a:pt x="284" y="229"/>
                  <a:pt x="284" y="229"/>
                  <a:pt x="284" y="229"/>
                </a:cubicBezTo>
                <a:cubicBezTo>
                  <a:pt x="281" y="229"/>
                  <a:pt x="281" y="229"/>
                  <a:pt x="281" y="229"/>
                </a:cubicBezTo>
                <a:cubicBezTo>
                  <a:pt x="280" y="231"/>
                  <a:pt x="280" y="231"/>
                  <a:pt x="280" y="231"/>
                </a:cubicBezTo>
                <a:cubicBezTo>
                  <a:pt x="277" y="234"/>
                  <a:pt x="277" y="234"/>
                  <a:pt x="277" y="234"/>
                </a:cubicBezTo>
                <a:cubicBezTo>
                  <a:pt x="274" y="234"/>
                  <a:pt x="274" y="234"/>
                  <a:pt x="274" y="234"/>
                </a:cubicBezTo>
                <a:cubicBezTo>
                  <a:pt x="274" y="235"/>
                  <a:pt x="274" y="235"/>
                  <a:pt x="274" y="235"/>
                </a:cubicBezTo>
                <a:cubicBezTo>
                  <a:pt x="272" y="235"/>
                  <a:pt x="272" y="235"/>
                  <a:pt x="272" y="235"/>
                </a:cubicBezTo>
                <a:cubicBezTo>
                  <a:pt x="270" y="235"/>
                  <a:pt x="270" y="235"/>
                  <a:pt x="270" y="235"/>
                </a:cubicBezTo>
                <a:cubicBezTo>
                  <a:pt x="268" y="237"/>
                  <a:pt x="268" y="237"/>
                  <a:pt x="268" y="237"/>
                </a:cubicBezTo>
                <a:cubicBezTo>
                  <a:pt x="266" y="234"/>
                  <a:pt x="266" y="234"/>
                  <a:pt x="266" y="234"/>
                </a:cubicBezTo>
                <a:cubicBezTo>
                  <a:pt x="268" y="233"/>
                  <a:pt x="268" y="233"/>
                  <a:pt x="268" y="233"/>
                </a:cubicBezTo>
                <a:cubicBezTo>
                  <a:pt x="268" y="233"/>
                  <a:pt x="268" y="232"/>
                  <a:pt x="267" y="232"/>
                </a:cubicBezTo>
                <a:cubicBezTo>
                  <a:pt x="264" y="232"/>
                  <a:pt x="264" y="232"/>
                  <a:pt x="264" y="232"/>
                </a:cubicBezTo>
                <a:cubicBezTo>
                  <a:pt x="262" y="232"/>
                  <a:pt x="262" y="232"/>
                  <a:pt x="262" y="232"/>
                </a:cubicBezTo>
                <a:cubicBezTo>
                  <a:pt x="261" y="230"/>
                  <a:pt x="261" y="230"/>
                  <a:pt x="261" y="230"/>
                </a:cubicBezTo>
                <a:cubicBezTo>
                  <a:pt x="261" y="229"/>
                  <a:pt x="261" y="229"/>
                  <a:pt x="261" y="229"/>
                </a:cubicBezTo>
                <a:cubicBezTo>
                  <a:pt x="259" y="229"/>
                  <a:pt x="259" y="229"/>
                  <a:pt x="259" y="229"/>
                </a:cubicBezTo>
                <a:cubicBezTo>
                  <a:pt x="259" y="229"/>
                  <a:pt x="259" y="230"/>
                  <a:pt x="258" y="230"/>
                </a:cubicBezTo>
                <a:cubicBezTo>
                  <a:pt x="257" y="230"/>
                  <a:pt x="255" y="230"/>
                  <a:pt x="255" y="230"/>
                </a:cubicBezTo>
                <a:cubicBezTo>
                  <a:pt x="254" y="229"/>
                  <a:pt x="254" y="229"/>
                  <a:pt x="254" y="229"/>
                </a:cubicBezTo>
                <a:cubicBezTo>
                  <a:pt x="254" y="227"/>
                  <a:pt x="254" y="227"/>
                  <a:pt x="254" y="227"/>
                </a:cubicBezTo>
                <a:cubicBezTo>
                  <a:pt x="252" y="224"/>
                  <a:pt x="252" y="224"/>
                  <a:pt x="252" y="224"/>
                </a:cubicBezTo>
                <a:cubicBezTo>
                  <a:pt x="252" y="222"/>
                  <a:pt x="252" y="222"/>
                  <a:pt x="252" y="222"/>
                </a:cubicBezTo>
                <a:cubicBezTo>
                  <a:pt x="251" y="221"/>
                  <a:pt x="251" y="221"/>
                  <a:pt x="251" y="221"/>
                </a:cubicBezTo>
                <a:cubicBezTo>
                  <a:pt x="250" y="221"/>
                  <a:pt x="250" y="221"/>
                  <a:pt x="250" y="221"/>
                </a:cubicBezTo>
                <a:cubicBezTo>
                  <a:pt x="249" y="223"/>
                  <a:pt x="249" y="223"/>
                  <a:pt x="249" y="223"/>
                </a:cubicBezTo>
                <a:cubicBezTo>
                  <a:pt x="247" y="223"/>
                  <a:pt x="247" y="223"/>
                  <a:pt x="247" y="223"/>
                </a:cubicBezTo>
                <a:cubicBezTo>
                  <a:pt x="246" y="221"/>
                  <a:pt x="246" y="221"/>
                  <a:pt x="246" y="221"/>
                </a:cubicBezTo>
                <a:cubicBezTo>
                  <a:pt x="244" y="221"/>
                  <a:pt x="244" y="221"/>
                  <a:pt x="244" y="221"/>
                </a:cubicBezTo>
                <a:cubicBezTo>
                  <a:pt x="243" y="221"/>
                  <a:pt x="243" y="221"/>
                  <a:pt x="243" y="221"/>
                </a:cubicBezTo>
                <a:cubicBezTo>
                  <a:pt x="241" y="221"/>
                  <a:pt x="241" y="221"/>
                  <a:pt x="241" y="221"/>
                </a:cubicBezTo>
                <a:cubicBezTo>
                  <a:pt x="241" y="221"/>
                  <a:pt x="241" y="221"/>
                  <a:pt x="241" y="221"/>
                </a:cubicBezTo>
                <a:cubicBezTo>
                  <a:pt x="239" y="221"/>
                  <a:pt x="239" y="221"/>
                  <a:pt x="239" y="221"/>
                </a:cubicBezTo>
                <a:cubicBezTo>
                  <a:pt x="239" y="223"/>
                  <a:pt x="239" y="223"/>
                  <a:pt x="239" y="223"/>
                </a:cubicBezTo>
                <a:cubicBezTo>
                  <a:pt x="237" y="223"/>
                  <a:pt x="237" y="223"/>
                  <a:pt x="237" y="223"/>
                </a:cubicBezTo>
                <a:cubicBezTo>
                  <a:pt x="236" y="224"/>
                  <a:pt x="236" y="224"/>
                  <a:pt x="236" y="224"/>
                </a:cubicBezTo>
                <a:cubicBezTo>
                  <a:pt x="235" y="225"/>
                  <a:pt x="235" y="225"/>
                  <a:pt x="235" y="225"/>
                </a:cubicBezTo>
                <a:cubicBezTo>
                  <a:pt x="233" y="225"/>
                  <a:pt x="233" y="225"/>
                  <a:pt x="233" y="225"/>
                </a:cubicBezTo>
                <a:cubicBezTo>
                  <a:pt x="230" y="226"/>
                  <a:pt x="230" y="226"/>
                  <a:pt x="230" y="226"/>
                </a:cubicBezTo>
                <a:cubicBezTo>
                  <a:pt x="227" y="226"/>
                  <a:pt x="227" y="226"/>
                  <a:pt x="227" y="226"/>
                </a:cubicBezTo>
                <a:cubicBezTo>
                  <a:pt x="223" y="227"/>
                  <a:pt x="223" y="227"/>
                  <a:pt x="223" y="227"/>
                </a:cubicBezTo>
                <a:cubicBezTo>
                  <a:pt x="220" y="227"/>
                  <a:pt x="220" y="227"/>
                  <a:pt x="220" y="227"/>
                </a:cubicBezTo>
                <a:cubicBezTo>
                  <a:pt x="219" y="227"/>
                  <a:pt x="219" y="227"/>
                  <a:pt x="219" y="227"/>
                </a:cubicBezTo>
                <a:cubicBezTo>
                  <a:pt x="219" y="229"/>
                  <a:pt x="219" y="229"/>
                  <a:pt x="219" y="229"/>
                </a:cubicBezTo>
                <a:cubicBezTo>
                  <a:pt x="216" y="229"/>
                  <a:pt x="216" y="229"/>
                  <a:pt x="216" y="229"/>
                </a:cubicBezTo>
                <a:cubicBezTo>
                  <a:pt x="213" y="230"/>
                  <a:pt x="213" y="230"/>
                  <a:pt x="213" y="230"/>
                </a:cubicBezTo>
                <a:cubicBezTo>
                  <a:pt x="211" y="230"/>
                  <a:pt x="211" y="230"/>
                  <a:pt x="211" y="230"/>
                </a:cubicBezTo>
                <a:cubicBezTo>
                  <a:pt x="208" y="230"/>
                  <a:pt x="208" y="230"/>
                  <a:pt x="208" y="230"/>
                </a:cubicBezTo>
                <a:cubicBezTo>
                  <a:pt x="204" y="231"/>
                  <a:pt x="204" y="231"/>
                  <a:pt x="204" y="231"/>
                </a:cubicBezTo>
                <a:cubicBezTo>
                  <a:pt x="203" y="232"/>
                  <a:pt x="203" y="232"/>
                  <a:pt x="203" y="232"/>
                </a:cubicBezTo>
                <a:cubicBezTo>
                  <a:pt x="201" y="232"/>
                  <a:pt x="201" y="232"/>
                  <a:pt x="201" y="232"/>
                </a:cubicBezTo>
                <a:cubicBezTo>
                  <a:pt x="197" y="232"/>
                  <a:pt x="197" y="232"/>
                  <a:pt x="197" y="232"/>
                </a:cubicBezTo>
                <a:cubicBezTo>
                  <a:pt x="197" y="232"/>
                  <a:pt x="196" y="231"/>
                  <a:pt x="196" y="232"/>
                </a:cubicBezTo>
                <a:cubicBezTo>
                  <a:pt x="196" y="233"/>
                  <a:pt x="195" y="234"/>
                  <a:pt x="195" y="234"/>
                </a:cubicBezTo>
                <a:cubicBezTo>
                  <a:pt x="195" y="236"/>
                  <a:pt x="195" y="236"/>
                  <a:pt x="195" y="236"/>
                </a:cubicBezTo>
                <a:cubicBezTo>
                  <a:pt x="197" y="237"/>
                  <a:pt x="197" y="237"/>
                  <a:pt x="197" y="237"/>
                </a:cubicBezTo>
                <a:cubicBezTo>
                  <a:pt x="201" y="239"/>
                  <a:pt x="201" y="239"/>
                  <a:pt x="201" y="239"/>
                </a:cubicBezTo>
                <a:cubicBezTo>
                  <a:pt x="198" y="239"/>
                  <a:pt x="198" y="239"/>
                  <a:pt x="198" y="239"/>
                </a:cubicBezTo>
                <a:cubicBezTo>
                  <a:pt x="194" y="242"/>
                  <a:pt x="194" y="242"/>
                  <a:pt x="194" y="242"/>
                </a:cubicBezTo>
                <a:cubicBezTo>
                  <a:pt x="195" y="245"/>
                  <a:pt x="195" y="245"/>
                  <a:pt x="195" y="245"/>
                </a:cubicBezTo>
                <a:cubicBezTo>
                  <a:pt x="190" y="247"/>
                  <a:pt x="190" y="247"/>
                  <a:pt x="190" y="247"/>
                </a:cubicBezTo>
                <a:cubicBezTo>
                  <a:pt x="192" y="250"/>
                  <a:pt x="192" y="250"/>
                  <a:pt x="192" y="250"/>
                </a:cubicBezTo>
                <a:cubicBezTo>
                  <a:pt x="193" y="251"/>
                  <a:pt x="193" y="251"/>
                  <a:pt x="193" y="251"/>
                </a:cubicBezTo>
                <a:cubicBezTo>
                  <a:pt x="195" y="251"/>
                  <a:pt x="195" y="251"/>
                  <a:pt x="195" y="251"/>
                </a:cubicBezTo>
                <a:cubicBezTo>
                  <a:pt x="197" y="251"/>
                  <a:pt x="197" y="251"/>
                  <a:pt x="197" y="251"/>
                </a:cubicBezTo>
                <a:cubicBezTo>
                  <a:pt x="199" y="253"/>
                  <a:pt x="199" y="253"/>
                  <a:pt x="199" y="253"/>
                </a:cubicBezTo>
                <a:cubicBezTo>
                  <a:pt x="198" y="254"/>
                  <a:pt x="198" y="254"/>
                  <a:pt x="198" y="254"/>
                </a:cubicBezTo>
                <a:cubicBezTo>
                  <a:pt x="198" y="256"/>
                  <a:pt x="198" y="256"/>
                  <a:pt x="198" y="256"/>
                </a:cubicBezTo>
                <a:cubicBezTo>
                  <a:pt x="194" y="258"/>
                  <a:pt x="194" y="258"/>
                  <a:pt x="194" y="258"/>
                </a:cubicBezTo>
                <a:cubicBezTo>
                  <a:pt x="191" y="258"/>
                  <a:pt x="191" y="258"/>
                  <a:pt x="191" y="258"/>
                </a:cubicBezTo>
                <a:cubicBezTo>
                  <a:pt x="190" y="256"/>
                  <a:pt x="190" y="256"/>
                  <a:pt x="190" y="256"/>
                </a:cubicBezTo>
                <a:cubicBezTo>
                  <a:pt x="188" y="258"/>
                  <a:pt x="188" y="258"/>
                  <a:pt x="188" y="258"/>
                </a:cubicBezTo>
                <a:cubicBezTo>
                  <a:pt x="187" y="259"/>
                  <a:pt x="187" y="259"/>
                  <a:pt x="187" y="259"/>
                </a:cubicBezTo>
                <a:cubicBezTo>
                  <a:pt x="186" y="257"/>
                  <a:pt x="186" y="257"/>
                  <a:pt x="186" y="257"/>
                </a:cubicBezTo>
                <a:cubicBezTo>
                  <a:pt x="183" y="257"/>
                  <a:pt x="183" y="257"/>
                  <a:pt x="183" y="257"/>
                </a:cubicBezTo>
                <a:cubicBezTo>
                  <a:pt x="180" y="255"/>
                  <a:pt x="180" y="255"/>
                  <a:pt x="180" y="255"/>
                </a:cubicBezTo>
                <a:cubicBezTo>
                  <a:pt x="177" y="255"/>
                  <a:pt x="177" y="255"/>
                  <a:pt x="177" y="255"/>
                </a:cubicBezTo>
                <a:cubicBezTo>
                  <a:pt x="176" y="256"/>
                  <a:pt x="176" y="256"/>
                  <a:pt x="176" y="256"/>
                </a:cubicBezTo>
                <a:cubicBezTo>
                  <a:pt x="172" y="255"/>
                  <a:pt x="172" y="255"/>
                  <a:pt x="172" y="255"/>
                </a:cubicBezTo>
                <a:cubicBezTo>
                  <a:pt x="170" y="255"/>
                  <a:pt x="170" y="255"/>
                  <a:pt x="170" y="255"/>
                </a:cubicBezTo>
                <a:cubicBezTo>
                  <a:pt x="167" y="255"/>
                  <a:pt x="167" y="255"/>
                  <a:pt x="167" y="255"/>
                </a:cubicBezTo>
                <a:cubicBezTo>
                  <a:pt x="165" y="258"/>
                  <a:pt x="165" y="258"/>
                  <a:pt x="165" y="258"/>
                </a:cubicBezTo>
                <a:cubicBezTo>
                  <a:pt x="163" y="258"/>
                  <a:pt x="163" y="258"/>
                  <a:pt x="163" y="258"/>
                </a:cubicBezTo>
                <a:cubicBezTo>
                  <a:pt x="161" y="257"/>
                  <a:pt x="161" y="257"/>
                  <a:pt x="161" y="257"/>
                </a:cubicBezTo>
                <a:cubicBezTo>
                  <a:pt x="159" y="255"/>
                  <a:pt x="159" y="255"/>
                  <a:pt x="159" y="255"/>
                </a:cubicBezTo>
                <a:cubicBezTo>
                  <a:pt x="158" y="257"/>
                  <a:pt x="158" y="257"/>
                  <a:pt x="158" y="257"/>
                </a:cubicBezTo>
                <a:cubicBezTo>
                  <a:pt x="158" y="258"/>
                  <a:pt x="158" y="258"/>
                  <a:pt x="158" y="258"/>
                </a:cubicBezTo>
                <a:cubicBezTo>
                  <a:pt x="156" y="255"/>
                  <a:pt x="156" y="255"/>
                  <a:pt x="156" y="255"/>
                </a:cubicBezTo>
                <a:cubicBezTo>
                  <a:pt x="154" y="254"/>
                  <a:pt x="154" y="254"/>
                  <a:pt x="154" y="254"/>
                </a:cubicBezTo>
                <a:cubicBezTo>
                  <a:pt x="152" y="252"/>
                  <a:pt x="152" y="252"/>
                  <a:pt x="152" y="252"/>
                </a:cubicBezTo>
                <a:cubicBezTo>
                  <a:pt x="149" y="252"/>
                  <a:pt x="149" y="252"/>
                  <a:pt x="149" y="252"/>
                </a:cubicBezTo>
                <a:cubicBezTo>
                  <a:pt x="147" y="252"/>
                  <a:pt x="147" y="252"/>
                  <a:pt x="147" y="252"/>
                </a:cubicBezTo>
                <a:cubicBezTo>
                  <a:pt x="145" y="250"/>
                  <a:pt x="145" y="250"/>
                  <a:pt x="145" y="250"/>
                </a:cubicBezTo>
                <a:cubicBezTo>
                  <a:pt x="144" y="249"/>
                  <a:pt x="144" y="249"/>
                  <a:pt x="144" y="249"/>
                </a:cubicBezTo>
                <a:cubicBezTo>
                  <a:pt x="142" y="251"/>
                  <a:pt x="142" y="251"/>
                  <a:pt x="142" y="251"/>
                </a:cubicBezTo>
                <a:cubicBezTo>
                  <a:pt x="141" y="251"/>
                  <a:pt x="141" y="251"/>
                  <a:pt x="141" y="251"/>
                </a:cubicBezTo>
                <a:cubicBezTo>
                  <a:pt x="139" y="251"/>
                  <a:pt x="139" y="251"/>
                  <a:pt x="139" y="251"/>
                </a:cubicBezTo>
                <a:cubicBezTo>
                  <a:pt x="138" y="250"/>
                  <a:pt x="138" y="250"/>
                  <a:pt x="138" y="250"/>
                </a:cubicBezTo>
                <a:cubicBezTo>
                  <a:pt x="137" y="250"/>
                  <a:pt x="137" y="250"/>
                  <a:pt x="137" y="250"/>
                </a:cubicBezTo>
                <a:cubicBezTo>
                  <a:pt x="135" y="250"/>
                  <a:pt x="135" y="250"/>
                  <a:pt x="135" y="250"/>
                </a:cubicBezTo>
                <a:cubicBezTo>
                  <a:pt x="133" y="252"/>
                  <a:pt x="133" y="252"/>
                  <a:pt x="133" y="252"/>
                </a:cubicBezTo>
                <a:cubicBezTo>
                  <a:pt x="132" y="253"/>
                  <a:pt x="132" y="253"/>
                  <a:pt x="132" y="253"/>
                </a:cubicBezTo>
                <a:cubicBezTo>
                  <a:pt x="130" y="253"/>
                  <a:pt x="130" y="253"/>
                  <a:pt x="130" y="253"/>
                </a:cubicBezTo>
                <a:cubicBezTo>
                  <a:pt x="129" y="254"/>
                  <a:pt x="129" y="254"/>
                  <a:pt x="129" y="254"/>
                </a:cubicBezTo>
                <a:cubicBezTo>
                  <a:pt x="128" y="255"/>
                  <a:pt x="128" y="255"/>
                  <a:pt x="128" y="255"/>
                </a:cubicBezTo>
                <a:cubicBezTo>
                  <a:pt x="128" y="255"/>
                  <a:pt x="128" y="255"/>
                  <a:pt x="128" y="255"/>
                </a:cubicBezTo>
                <a:cubicBezTo>
                  <a:pt x="127" y="256"/>
                  <a:pt x="127" y="256"/>
                  <a:pt x="127" y="256"/>
                </a:cubicBezTo>
                <a:cubicBezTo>
                  <a:pt x="126" y="258"/>
                  <a:pt x="126" y="258"/>
                  <a:pt x="126" y="258"/>
                </a:cubicBezTo>
                <a:cubicBezTo>
                  <a:pt x="124" y="258"/>
                  <a:pt x="124" y="258"/>
                  <a:pt x="124" y="258"/>
                </a:cubicBezTo>
                <a:cubicBezTo>
                  <a:pt x="124" y="259"/>
                  <a:pt x="124" y="259"/>
                  <a:pt x="124" y="259"/>
                </a:cubicBezTo>
                <a:cubicBezTo>
                  <a:pt x="126" y="261"/>
                  <a:pt x="126" y="261"/>
                  <a:pt x="126" y="261"/>
                </a:cubicBezTo>
                <a:cubicBezTo>
                  <a:pt x="124" y="263"/>
                  <a:pt x="124" y="263"/>
                  <a:pt x="124" y="263"/>
                </a:cubicBezTo>
                <a:cubicBezTo>
                  <a:pt x="122" y="263"/>
                  <a:pt x="122" y="263"/>
                  <a:pt x="122" y="263"/>
                </a:cubicBezTo>
                <a:cubicBezTo>
                  <a:pt x="120" y="262"/>
                  <a:pt x="120" y="262"/>
                  <a:pt x="120" y="262"/>
                </a:cubicBezTo>
                <a:cubicBezTo>
                  <a:pt x="118" y="260"/>
                  <a:pt x="118" y="260"/>
                  <a:pt x="118" y="260"/>
                </a:cubicBezTo>
                <a:cubicBezTo>
                  <a:pt x="118" y="260"/>
                  <a:pt x="116" y="258"/>
                  <a:pt x="116" y="260"/>
                </a:cubicBezTo>
                <a:cubicBezTo>
                  <a:pt x="116" y="262"/>
                  <a:pt x="116" y="262"/>
                  <a:pt x="116" y="262"/>
                </a:cubicBezTo>
                <a:cubicBezTo>
                  <a:pt x="115" y="263"/>
                  <a:pt x="115" y="263"/>
                  <a:pt x="115" y="263"/>
                </a:cubicBezTo>
                <a:cubicBezTo>
                  <a:pt x="113" y="264"/>
                  <a:pt x="113" y="264"/>
                  <a:pt x="113" y="264"/>
                </a:cubicBezTo>
                <a:cubicBezTo>
                  <a:pt x="112" y="265"/>
                  <a:pt x="112" y="265"/>
                  <a:pt x="112" y="265"/>
                </a:cubicBezTo>
                <a:cubicBezTo>
                  <a:pt x="114" y="267"/>
                  <a:pt x="114" y="267"/>
                  <a:pt x="114" y="267"/>
                </a:cubicBezTo>
                <a:cubicBezTo>
                  <a:pt x="114" y="269"/>
                  <a:pt x="114" y="269"/>
                  <a:pt x="114" y="269"/>
                </a:cubicBezTo>
                <a:cubicBezTo>
                  <a:pt x="112" y="271"/>
                  <a:pt x="112" y="271"/>
                  <a:pt x="112" y="271"/>
                </a:cubicBezTo>
                <a:cubicBezTo>
                  <a:pt x="112" y="274"/>
                  <a:pt x="112" y="274"/>
                  <a:pt x="112" y="274"/>
                </a:cubicBezTo>
                <a:cubicBezTo>
                  <a:pt x="114" y="275"/>
                  <a:pt x="114" y="275"/>
                  <a:pt x="114" y="275"/>
                </a:cubicBezTo>
                <a:cubicBezTo>
                  <a:pt x="114" y="276"/>
                  <a:pt x="114" y="276"/>
                  <a:pt x="114" y="276"/>
                </a:cubicBezTo>
                <a:cubicBezTo>
                  <a:pt x="115" y="278"/>
                  <a:pt x="115" y="278"/>
                  <a:pt x="115" y="278"/>
                </a:cubicBezTo>
                <a:cubicBezTo>
                  <a:pt x="115" y="280"/>
                  <a:pt x="115" y="280"/>
                  <a:pt x="115" y="280"/>
                </a:cubicBezTo>
                <a:cubicBezTo>
                  <a:pt x="120" y="280"/>
                  <a:pt x="120" y="280"/>
                  <a:pt x="120" y="280"/>
                </a:cubicBezTo>
                <a:cubicBezTo>
                  <a:pt x="125" y="286"/>
                  <a:pt x="125" y="286"/>
                  <a:pt x="125" y="286"/>
                </a:cubicBezTo>
                <a:cubicBezTo>
                  <a:pt x="122" y="287"/>
                  <a:pt x="122" y="287"/>
                  <a:pt x="122" y="287"/>
                </a:cubicBezTo>
                <a:cubicBezTo>
                  <a:pt x="125" y="289"/>
                  <a:pt x="125" y="289"/>
                  <a:pt x="125" y="289"/>
                </a:cubicBezTo>
                <a:cubicBezTo>
                  <a:pt x="126" y="291"/>
                  <a:pt x="126" y="291"/>
                  <a:pt x="126" y="291"/>
                </a:cubicBezTo>
                <a:cubicBezTo>
                  <a:pt x="125" y="292"/>
                  <a:pt x="125" y="292"/>
                  <a:pt x="125" y="292"/>
                </a:cubicBezTo>
                <a:cubicBezTo>
                  <a:pt x="123" y="292"/>
                  <a:pt x="123" y="292"/>
                  <a:pt x="123" y="292"/>
                </a:cubicBezTo>
                <a:cubicBezTo>
                  <a:pt x="122" y="294"/>
                  <a:pt x="122" y="294"/>
                  <a:pt x="122" y="294"/>
                </a:cubicBezTo>
                <a:cubicBezTo>
                  <a:pt x="120" y="295"/>
                  <a:pt x="120" y="295"/>
                  <a:pt x="120" y="295"/>
                </a:cubicBezTo>
                <a:cubicBezTo>
                  <a:pt x="119" y="295"/>
                  <a:pt x="119" y="295"/>
                  <a:pt x="119" y="295"/>
                </a:cubicBezTo>
                <a:cubicBezTo>
                  <a:pt x="117" y="295"/>
                  <a:pt x="117" y="295"/>
                  <a:pt x="117" y="295"/>
                </a:cubicBezTo>
                <a:cubicBezTo>
                  <a:pt x="116" y="296"/>
                  <a:pt x="116" y="296"/>
                  <a:pt x="116" y="296"/>
                </a:cubicBezTo>
                <a:cubicBezTo>
                  <a:pt x="116" y="297"/>
                  <a:pt x="116" y="297"/>
                  <a:pt x="116" y="297"/>
                </a:cubicBezTo>
                <a:cubicBezTo>
                  <a:pt x="116" y="299"/>
                  <a:pt x="116" y="299"/>
                  <a:pt x="116" y="299"/>
                </a:cubicBezTo>
                <a:cubicBezTo>
                  <a:pt x="114" y="301"/>
                  <a:pt x="114" y="301"/>
                  <a:pt x="114" y="301"/>
                </a:cubicBezTo>
                <a:cubicBezTo>
                  <a:pt x="112" y="302"/>
                  <a:pt x="112" y="302"/>
                  <a:pt x="112" y="302"/>
                </a:cubicBezTo>
                <a:cubicBezTo>
                  <a:pt x="112" y="304"/>
                  <a:pt x="112" y="304"/>
                  <a:pt x="112" y="304"/>
                </a:cubicBezTo>
                <a:cubicBezTo>
                  <a:pt x="115" y="306"/>
                  <a:pt x="115" y="306"/>
                  <a:pt x="115" y="306"/>
                </a:cubicBezTo>
                <a:cubicBezTo>
                  <a:pt x="118" y="308"/>
                  <a:pt x="118" y="308"/>
                  <a:pt x="118" y="308"/>
                </a:cubicBezTo>
                <a:cubicBezTo>
                  <a:pt x="118" y="310"/>
                  <a:pt x="118" y="310"/>
                  <a:pt x="118" y="310"/>
                </a:cubicBezTo>
                <a:cubicBezTo>
                  <a:pt x="116" y="311"/>
                  <a:pt x="116" y="311"/>
                  <a:pt x="116" y="311"/>
                </a:cubicBezTo>
                <a:cubicBezTo>
                  <a:pt x="116" y="313"/>
                  <a:pt x="116" y="313"/>
                  <a:pt x="116" y="313"/>
                </a:cubicBezTo>
                <a:cubicBezTo>
                  <a:pt x="117" y="315"/>
                  <a:pt x="117" y="315"/>
                  <a:pt x="117" y="315"/>
                </a:cubicBezTo>
                <a:cubicBezTo>
                  <a:pt x="117" y="317"/>
                  <a:pt x="117" y="317"/>
                  <a:pt x="117" y="317"/>
                </a:cubicBezTo>
                <a:cubicBezTo>
                  <a:pt x="120" y="318"/>
                  <a:pt x="120" y="318"/>
                  <a:pt x="120" y="318"/>
                </a:cubicBezTo>
                <a:cubicBezTo>
                  <a:pt x="121" y="320"/>
                  <a:pt x="121" y="320"/>
                  <a:pt x="121" y="320"/>
                </a:cubicBezTo>
                <a:cubicBezTo>
                  <a:pt x="122" y="321"/>
                  <a:pt x="122" y="321"/>
                  <a:pt x="122" y="321"/>
                </a:cubicBezTo>
                <a:cubicBezTo>
                  <a:pt x="123" y="322"/>
                  <a:pt x="123" y="322"/>
                  <a:pt x="123" y="322"/>
                </a:cubicBezTo>
                <a:cubicBezTo>
                  <a:pt x="121" y="324"/>
                  <a:pt x="121" y="324"/>
                  <a:pt x="121" y="324"/>
                </a:cubicBezTo>
                <a:cubicBezTo>
                  <a:pt x="120" y="326"/>
                  <a:pt x="120" y="326"/>
                  <a:pt x="120" y="326"/>
                </a:cubicBezTo>
                <a:cubicBezTo>
                  <a:pt x="116" y="326"/>
                  <a:pt x="116" y="326"/>
                  <a:pt x="116" y="326"/>
                </a:cubicBezTo>
                <a:cubicBezTo>
                  <a:pt x="113" y="324"/>
                  <a:pt x="113" y="324"/>
                  <a:pt x="113" y="324"/>
                </a:cubicBezTo>
                <a:cubicBezTo>
                  <a:pt x="110" y="321"/>
                  <a:pt x="110" y="321"/>
                  <a:pt x="110" y="321"/>
                </a:cubicBezTo>
                <a:cubicBezTo>
                  <a:pt x="107" y="320"/>
                  <a:pt x="107" y="320"/>
                  <a:pt x="107" y="320"/>
                </a:cubicBezTo>
                <a:cubicBezTo>
                  <a:pt x="107" y="317"/>
                  <a:pt x="107" y="317"/>
                  <a:pt x="107" y="317"/>
                </a:cubicBezTo>
                <a:cubicBezTo>
                  <a:pt x="103" y="317"/>
                  <a:pt x="103" y="317"/>
                  <a:pt x="103" y="317"/>
                </a:cubicBezTo>
                <a:cubicBezTo>
                  <a:pt x="100" y="315"/>
                  <a:pt x="100" y="315"/>
                  <a:pt x="100" y="315"/>
                </a:cubicBezTo>
                <a:cubicBezTo>
                  <a:pt x="98" y="316"/>
                  <a:pt x="98" y="316"/>
                  <a:pt x="98" y="316"/>
                </a:cubicBezTo>
                <a:cubicBezTo>
                  <a:pt x="95" y="316"/>
                  <a:pt x="95" y="316"/>
                  <a:pt x="95" y="316"/>
                </a:cubicBezTo>
                <a:cubicBezTo>
                  <a:pt x="93" y="313"/>
                  <a:pt x="93" y="313"/>
                  <a:pt x="93" y="313"/>
                </a:cubicBezTo>
                <a:cubicBezTo>
                  <a:pt x="89" y="313"/>
                  <a:pt x="89" y="313"/>
                  <a:pt x="89" y="313"/>
                </a:cubicBezTo>
                <a:cubicBezTo>
                  <a:pt x="85" y="313"/>
                  <a:pt x="85" y="313"/>
                  <a:pt x="85" y="313"/>
                </a:cubicBezTo>
                <a:cubicBezTo>
                  <a:pt x="82" y="313"/>
                  <a:pt x="82" y="313"/>
                  <a:pt x="82" y="313"/>
                </a:cubicBezTo>
                <a:cubicBezTo>
                  <a:pt x="79" y="310"/>
                  <a:pt x="79" y="310"/>
                  <a:pt x="79" y="310"/>
                </a:cubicBezTo>
                <a:cubicBezTo>
                  <a:pt x="76" y="310"/>
                  <a:pt x="76" y="310"/>
                  <a:pt x="76" y="310"/>
                </a:cubicBezTo>
                <a:cubicBezTo>
                  <a:pt x="74" y="310"/>
                  <a:pt x="74" y="310"/>
                  <a:pt x="74" y="310"/>
                </a:cubicBezTo>
                <a:cubicBezTo>
                  <a:pt x="73" y="310"/>
                  <a:pt x="73" y="310"/>
                  <a:pt x="73" y="310"/>
                </a:cubicBezTo>
                <a:cubicBezTo>
                  <a:pt x="72" y="311"/>
                  <a:pt x="72" y="311"/>
                  <a:pt x="72" y="311"/>
                </a:cubicBezTo>
                <a:cubicBezTo>
                  <a:pt x="71" y="309"/>
                  <a:pt x="71" y="309"/>
                  <a:pt x="71" y="309"/>
                </a:cubicBezTo>
                <a:cubicBezTo>
                  <a:pt x="68" y="307"/>
                  <a:pt x="68" y="307"/>
                  <a:pt x="68" y="307"/>
                </a:cubicBezTo>
                <a:cubicBezTo>
                  <a:pt x="67" y="306"/>
                  <a:pt x="67" y="306"/>
                  <a:pt x="67" y="306"/>
                </a:cubicBezTo>
                <a:cubicBezTo>
                  <a:pt x="65" y="304"/>
                  <a:pt x="65" y="304"/>
                  <a:pt x="65" y="304"/>
                </a:cubicBezTo>
                <a:cubicBezTo>
                  <a:pt x="63" y="304"/>
                  <a:pt x="63" y="304"/>
                  <a:pt x="63" y="304"/>
                </a:cubicBezTo>
                <a:cubicBezTo>
                  <a:pt x="61" y="302"/>
                  <a:pt x="61" y="302"/>
                  <a:pt x="61" y="302"/>
                </a:cubicBezTo>
                <a:cubicBezTo>
                  <a:pt x="59" y="302"/>
                  <a:pt x="59" y="302"/>
                  <a:pt x="59" y="302"/>
                </a:cubicBezTo>
                <a:cubicBezTo>
                  <a:pt x="57" y="301"/>
                  <a:pt x="57" y="301"/>
                  <a:pt x="57" y="301"/>
                </a:cubicBezTo>
                <a:cubicBezTo>
                  <a:pt x="57" y="300"/>
                  <a:pt x="57" y="300"/>
                  <a:pt x="57" y="300"/>
                </a:cubicBezTo>
                <a:cubicBezTo>
                  <a:pt x="55" y="298"/>
                  <a:pt x="55" y="298"/>
                  <a:pt x="55" y="298"/>
                </a:cubicBezTo>
                <a:cubicBezTo>
                  <a:pt x="53" y="298"/>
                  <a:pt x="53" y="298"/>
                  <a:pt x="53" y="298"/>
                </a:cubicBezTo>
                <a:cubicBezTo>
                  <a:pt x="55" y="297"/>
                  <a:pt x="55" y="297"/>
                  <a:pt x="55" y="297"/>
                </a:cubicBezTo>
                <a:cubicBezTo>
                  <a:pt x="56" y="297"/>
                  <a:pt x="56" y="297"/>
                  <a:pt x="56" y="297"/>
                </a:cubicBezTo>
                <a:cubicBezTo>
                  <a:pt x="58" y="297"/>
                  <a:pt x="58" y="297"/>
                  <a:pt x="58" y="297"/>
                </a:cubicBezTo>
                <a:cubicBezTo>
                  <a:pt x="59" y="295"/>
                  <a:pt x="59" y="295"/>
                  <a:pt x="59" y="295"/>
                </a:cubicBezTo>
                <a:cubicBezTo>
                  <a:pt x="62" y="293"/>
                  <a:pt x="62" y="293"/>
                  <a:pt x="62" y="293"/>
                </a:cubicBezTo>
                <a:cubicBezTo>
                  <a:pt x="62" y="292"/>
                  <a:pt x="62" y="292"/>
                  <a:pt x="62" y="292"/>
                </a:cubicBezTo>
                <a:cubicBezTo>
                  <a:pt x="63" y="291"/>
                  <a:pt x="63" y="291"/>
                  <a:pt x="63" y="291"/>
                </a:cubicBezTo>
                <a:cubicBezTo>
                  <a:pt x="64" y="292"/>
                  <a:pt x="64" y="292"/>
                  <a:pt x="64" y="292"/>
                </a:cubicBezTo>
                <a:cubicBezTo>
                  <a:pt x="64" y="290"/>
                  <a:pt x="64" y="290"/>
                  <a:pt x="64" y="290"/>
                </a:cubicBezTo>
                <a:cubicBezTo>
                  <a:pt x="61" y="289"/>
                  <a:pt x="61" y="289"/>
                  <a:pt x="61" y="289"/>
                </a:cubicBezTo>
                <a:cubicBezTo>
                  <a:pt x="61" y="287"/>
                  <a:pt x="61" y="287"/>
                  <a:pt x="61" y="287"/>
                </a:cubicBezTo>
                <a:cubicBezTo>
                  <a:pt x="63" y="287"/>
                  <a:pt x="63" y="287"/>
                  <a:pt x="63" y="287"/>
                </a:cubicBezTo>
                <a:cubicBezTo>
                  <a:pt x="65" y="286"/>
                  <a:pt x="65" y="286"/>
                  <a:pt x="65" y="286"/>
                </a:cubicBezTo>
                <a:cubicBezTo>
                  <a:pt x="66" y="286"/>
                  <a:pt x="66" y="286"/>
                  <a:pt x="66" y="286"/>
                </a:cubicBezTo>
                <a:cubicBezTo>
                  <a:pt x="67" y="285"/>
                  <a:pt x="67" y="285"/>
                  <a:pt x="67" y="285"/>
                </a:cubicBezTo>
                <a:cubicBezTo>
                  <a:pt x="68" y="285"/>
                  <a:pt x="68" y="285"/>
                  <a:pt x="68" y="285"/>
                </a:cubicBezTo>
                <a:cubicBezTo>
                  <a:pt x="69" y="284"/>
                  <a:pt x="69" y="284"/>
                  <a:pt x="69" y="284"/>
                </a:cubicBezTo>
                <a:cubicBezTo>
                  <a:pt x="68" y="283"/>
                  <a:pt x="68" y="283"/>
                  <a:pt x="68" y="283"/>
                </a:cubicBezTo>
                <a:cubicBezTo>
                  <a:pt x="67" y="283"/>
                  <a:pt x="67" y="283"/>
                  <a:pt x="67" y="283"/>
                </a:cubicBezTo>
                <a:cubicBezTo>
                  <a:pt x="66" y="283"/>
                  <a:pt x="66" y="283"/>
                  <a:pt x="66" y="283"/>
                </a:cubicBezTo>
                <a:cubicBezTo>
                  <a:pt x="66" y="284"/>
                  <a:pt x="66" y="284"/>
                  <a:pt x="66" y="284"/>
                </a:cubicBezTo>
                <a:cubicBezTo>
                  <a:pt x="66" y="284"/>
                  <a:pt x="66" y="284"/>
                  <a:pt x="66" y="284"/>
                </a:cubicBezTo>
                <a:cubicBezTo>
                  <a:pt x="65" y="283"/>
                  <a:pt x="65" y="283"/>
                  <a:pt x="65" y="283"/>
                </a:cubicBezTo>
                <a:cubicBezTo>
                  <a:pt x="65" y="284"/>
                  <a:pt x="65" y="284"/>
                  <a:pt x="65" y="284"/>
                </a:cubicBezTo>
                <a:cubicBezTo>
                  <a:pt x="64" y="284"/>
                  <a:pt x="64" y="284"/>
                  <a:pt x="64" y="284"/>
                </a:cubicBezTo>
                <a:cubicBezTo>
                  <a:pt x="64" y="284"/>
                  <a:pt x="64" y="284"/>
                  <a:pt x="64" y="284"/>
                </a:cubicBezTo>
                <a:lnTo>
                  <a:pt x="63" y="28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21" name="Freeform 248">
            <a:extLst>
              <a:ext uri="{FF2B5EF4-FFF2-40B4-BE49-F238E27FC236}">
                <a16:creationId xmlns:a16="http://schemas.microsoft.com/office/drawing/2014/main" id="{3DD7B364-EB46-43A3-9A51-522F70D96F4C}"/>
              </a:ext>
            </a:extLst>
          </p:cNvPr>
          <p:cNvSpPr>
            <a:spLocks/>
          </p:cNvSpPr>
          <p:nvPr userDrawn="1"/>
        </p:nvSpPr>
        <p:spPr bwMode="auto">
          <a:xfrm>
            <a:off x="5522119" y="1593851"/>
            <a:ext cx="66675" cy="55563"/>
          </a:xfrm>
          <a:custGeom>
            <a:avLst/>
            <a:gdLst>
              <a:gd name="T0" fmla="*/ 1 w 13"/>
              <a:gd name="T1" fmla="*/ 4 h 8"/>
              <a:gd name="T2" fmla="*/ 3 w 13"/>
              <a:gd name="T3" fmla="*/ 1 h 8"/>
              <a:gd name="T4" fmla="*/ 4 w 13"/>
              <a:gd name="T5" fmla="*/ 1 h 8"/>
              <a:gd name="T6" fmla="*/ 6 w 13"/>
              <a:gd name="T7" fmla="*/ 1 h 8"/>
              <a:gd name="T8" fmla="*/ 9 w 13"/>
              <a:gd name="T9" fmla="*/ 2 h 8"/>
              <a:gd name="T10" fmla="*/ 11 w 13"/>
              <a:gd name="T11" fmla="*/ 3 h 8"/>
              <a:gd name="T12" fmla="*/ 12 w 13"/>
              <a:gd name="T13" fmla="*/ 3 h 8"/>
              <a:gd name="T14" fmla="*/ 12 w 13"/>
              <a:gd name="T15" fmla="*/ 5 h 8"/>
              <a:gd name="T16" fmla="*/ 11 w 13"/>
              <a:gd name="T17" fmla="*/ 6 h 8"/>
              <a:gd name="T18" fmla="*/ 9 w 13"/>
              <a:gd name="T19" fmla="*/ 7 h 8"/>
              <a:gd name="T20" fmla="*/ 6 w 13"/>
              <a:gd name="T21" fmla="*/ 8 h 8"/>
              <a:gd name="T22" fmla="*/ 3 w 13"/>
              <a:gd name="T23" fmla="*/ 8 h 8"/>
              <a:gd name="T24" fmla="*/ 2 w 13"/>
              <a:gd name="T25" fmla="*/ 8 h 8"/>
              <a:gd name="T26" fmla="*/ 1 w 13"/>
              <a:gd name="T27" fmla="*/ 8 h 8"/>
              <a:gd name="T28" fmla="*/ 1 w 13"/>
              <a:gd name="T29" fmla="*/ 7 h 8"/>
              <a:gd name="T30" fmla="*/ 1 w 13"/>
              <a:gd name="T31" fmla="*/ 6 h 8"/>
              <a:gd name="T32" fmla="*/ 1 w 13"/>
              <a:gd name="T3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" h="8">
                <a:moveTo>
                  <a:pt x="1" y="4"/>
                </a:moveTo>
                <a:cubicBezTo>
                  <a:pt x="1" y="3"/>
                  <a:pt x="2" y="2"/>
                  <a:pt x="3" y="1"/>
                </a:cubicBezTo>
                <a:cubicBezTo>
                  <a:pt x="3" y="1"/>
                  <a:pt x="4" y="1"/>
                  <a:pt x="4" y="1"/>
                </a:cubicBezTo>
                <a:cubicBezTo>
                  <a:pt x="5" y="0"/>
                  <a:pt x="5" y="0"/>
                  <a:pt x="6" y="1"/>
                </a:cubicBezTo>
                <a:cubicBezTo>
                  <a:pt x="7" y="1"/>
                  <a:pt x="8" y="1"/>
                  <a:pt x="9" y="2"/>
                </a:cubicBezTo>
                <a:cubicBezTo>
                  <a:pt x="10" y="2"/>
                  <a:pt x="10" y="2"/>
                  <a:pt x="11" y="3"/>
                </a:cubicBezTo>
                <a:cubicBezTo>
                  <a:pt x="11" y="3"/>
                  <a:pt x="12" y="3"/>
                  <a:pt x="12" y="3"/>
                </a:cubicBezTo>
                <a:cubicBezTo>
                  <a:pt x="13" y="4"/>
                  <a:pt x="13" y="6"/>
                  <a:pt x="12" y="5"/>
                </a:cubicBezTo>
                <a:cubicBezTo>
                  <a:pt x="11" y="5"/>
                  <a:pt x="11" y="5"/>
                  <a:pt x="11" y="6"/>
                </a:cubicBezTo>
                <a:cubicBezTo>
                  <a:pt x="10" y="6"/>
                  <a:pt x="10" y="6"/>
                  <a:pt x="9" y="7"/>
                </a:cubicBezTo>
                <a:cubicBezTo>
                  <a:pt x="8" y="7"/>
                  <a:pt x="7" y="8"/>
                  <a:pt x="6" y="8"/>
                </a:cubicBezTo>
                <a:cubicBezTo>
                  <a:pt x="5" y="8"/>
                  <a:pt x="4" y="8"/>
                  <a:pt x="3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1" y="8"/>
                </a:cubicBezTo>
                <a:cubicBezTo>
                  <a:pt x="1" y="8"/>
                  <a:pt x="1" y="7"/>
                  <a:pt x="1" y="7"/>
                </a:cubicBezTo>
                <a:cubicBezTo>
                  <a:pt x="1" y="6"/>
                  <a:pt x="1" y="6"/>
                  <a:pt x="1" y="6"/>
                </a:cubicBezTo>
                <a:cubicBezTo>
                  <a:pt x="0" y="5"/>
                  <a:pt x="1" y="4"/>
                  <a:pt x="1" y="4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22" name="Freeform 249">
            <a:extLst>
              <a:ext uri="{FF2B5EF4-FFF2-40B4-BE49-F238E27FC236}">
                <a16:creationId xmlns:a16="http://schemas.microsoft.com/office/drawing/2014/main" id="{58566A5A-983F-4F1B-8CBC-BBA9F0B462FC}"/>
              </a:ext>
            </a:extLst>
          </p:cNvPr>
          <p:cNvSpPr>
            <a:spLocks/>
          </p:cNvSpPr>
          <p:nvPr userDrawn="1"/>
        </p:nvSpPr>
        <p:spPr bwMode="auto">
          <a:xfrm>
            <a:off x="5522119" y="1593851"/>
            <a:ext cx="66675" cy="55563"/>
          </a:xfrm>
          <a:custGeom>
            <a:avLst/>
            <a:gdLst>
              <a:gd name="T0" fmla="*/ 1 w 13"/>
              <a:gd name="T1" fmla="*/ 4 h 8"/>
              <a:gd name="T2" fmla="*/ 3 w 13"/>
              <a:gd name="T3" fmla="*/ 1 h 8"/>
              <a:gd name="T4" fmla="*/ 4 w 13"/>
              <a:gd name="T5" fmla="*/ 1 h 8"/>
              <a:gd name="T6" fmla="*/ 6 w 13"/>
              <a:gd name="T7" fmla="*/ 1 h 8"/>
              <a:gd name="T8" fmla="*/ 9 w 13"/>
              <a:gd name="T9" fmla="*/ 2 h 8"/>
              <a:gd name="T10" fmla="*/ 11 w 13"/>
              <a:gd name="T11" fmla="*/ 3 h 8"/>
              <a:gd name="T12" fmla="*/ 12 w 13"/>
              <a:gd name="T13" fmla="*/ 3 h 8"/>
              <a:gd name="T14" fmla="*/ 12 w 13"/>
              <a:gd name="T15" fmla="*/ 5 h 8"/>
              <a:gd name="T16" fmla="*/ 11 w 13"/>
              <a:gd name="T17" fmla="*/ 6 h 8"/>
              <a:gd name="T18" fmla="*/ 9 w 13"/>
              <a:gd name="T19" fmla="*/ 7 h 8"/>
              <a:gd name="T20" fmla="*/ 6 w 13"/>
              <a:gd name="T21" fmla="*/ 8 h 8"/>
              <a:gd name="T22" fmla="*/ 3 w 13"/>
              <a:gd name="T23" fmla="*/ 8 h 8"/>
              <a:gd name="T24" fmla="*/ 2 w 13"/>
              <a:gd name="T25" fmla="*/ 8 h 8"/>
              <a:gd name="T26" fmla="*/ 1 w 13"/>
              <a:gd name="T27" fmla="*/ 8 h 8"/>
              <a:gd name="T28" fmla="*/ 1 w 13"/>
              <a:gd name="T29" fmla="*/ 7 h 8"/>
              <a:gd name="T30" fmla="*/ 1 w 13"/>
              <a:gd name="T31" fmla="*/ 6 h 8"/>
              <a:gd name="T32" fmla="*/ 1 w 13"/>
              <a:gd name="T3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" h="8">
                <a:moveTo>
                  <a:pt x="1" y="4"/>
                </a:moveTo>
                <a:cubicBezTo>
                  <a:pt x="1" y="3"/>
                  <a:pt x="2" y="2"/>
                  <a:pt x="3" y="1"/>
                </a:cubicBezTo>
                <a:cubicBezTo>
                  <a:pt x="3" y="1"/>
                  <a:pt x="4" y="1"/>
                  <a:pt x="4" y="1"/>
                </a:cubicBezTo>
                <a:cubicBezTo>
                  <a:pt x="5" y="0"/>
                  <a:pt x="5" y="0"/>
                  <a:pt x="6" y="1"/>
                </a:cubicBezTo>
                <a:cubicBezTo>
                  <a:pt x="7" y="1"/>
                  <a:pt x="8" y="1"/>
                  <a:pt x="9" y="2"/>
                </a:cubicBezTo>
                <a:cubicBezTo>
                  <a:pt x="10" y="2"/>
                  <a:pt x="10" y="2"/>
                  <a:pt x="11" y="3"/>
                </a:cubicBezTo>
                <a:cubicBezTo>
                  <a:pt x="11" y="3"/>
                  <a:pt x="12" y="3"/>
                  <a:pt x="12" y="3"/>
                </a:cubicBezTo>
                <a:cubicBezTo>
                  <a:pt x="13" y="4"/>
                  <a:pt x="13" y="6"/>
                  <a:pt x="12" y="5"/>
                </a:cubicBezTo>
                <a:cubicBezTo>
                  <a:pt x="11" y="5"/>
                  <a:pt x="11" y="5"/>
                  <a:pt x="11" y="6"/>
                </a:cubicBezTo>
                <a:cubicBezTo>
                  <a:pt x="10" y="6"/>
                  <a:pt x="10" y="6"/>
                  <a:pt x="9" y="7"/>
                </a:cubicBezTo>
                <a:cubicBezTo>
                  <a:pt x="8" y="7"/>
                  <a:pt x="7" y="8"/>
                  <a:pt x="6" y="8"/>
                </a:cubicBezTo>
                <a:cubicBezTo>
                  <a:pt x="5" y="8"/>
                  <a:pt x="4" y="8"/>
                  <a:pt x="3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1" y="8"/>
                </a:cubicBezTo>
                <a:cubicBezTo>
                  <a:pt x="1" y="8"/>
                  <a:pt x="1" y="7"/>
                  <a:pt x="1" y="7"/>
                </a:cubicBezTo>
                <a:cubicBezTo>
                  <a:pt x="1" y="6"/>
                  <a:pt x="1" y="6"/>
                  <a:pt x="1" y="6"/>
                </a:cubicBezTo>
                <a:cubicBezTo>
                  <a:pt x="0" y="5"/>
                  <a:pt x="1" y="4"/>
                  <a:pt x="1" y="4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23" name="Freeform 250">
            <a:extLst>
              <a:ext uri="{FF2B5EF4-FFF2-40B4-BE49-F238E27FC236}">
                <a16:creationId xmlns:a16="http://schemas.microsoft.com/office/drawing/2014/main" id="{ED00E454-FBE8-437D-BFE3-C4BDC88B3960}"/>
              </a:ext>
            </a:extLst>
          </p:cNvPr>
          <p:cNvSpPr>
            <a:spLocks/>
          </p:cNvSpPr>
          <p:nvPr userDrawn="1"/>
        </p:nvSpPr>
        <p:spPr bwMode="auto">
          <a:xfrm>
            <a:off x="5624513" y="1001713"/>
            <a:ext cx="511969" cy="520700"/>
          </a:xfrm>
          <a:custGeom>
            <a:avLst/>
            <a:gdLst>
              <a:gd name="T0" fmla="*/ 12 w 101"/>
              <a:gd name="T1" fmla="*/ 70 h 74"/>
              <a:gd name="T2" fmla="*/ 12 w 101"/>
              <a:gd name="T3" fmla="*/ 67 h 74"/>
              <a:gd name="T4" fmla="*/ 8 w 101"/>
              <a:gd name="T5" fmla="*/ 64 h 74"/>
              <a:gd name="T6" fmla="*/ 0 w 101"/>
              <a:gd name="T7" fmla="*/ 59 h 74"/>
              <a:gd name="T8" fmla="*/ 7 w 101"/>
              <a:gd name="T9" fmla="*/ 55 h 74"/>
              <a:gd name="T10" fmla="*/ 8 w 101"/>
              <a:gd name="T11" fmla="*/ 53 h 74"/>
              <a:gd name="T12" fmla="*/ 8 w 101"/>
              <a:gd name="T13" fmla="*/ 48 h 74"/>
              <a:gd name="T14" fmla="*/ 12 w 101"/>
              <a:gd name="T15" fmla="*/ 45 h 74"/>
              <a:gd name="T16" fmla="*/ 16 w 101"/>
              <a:gd name="T17" fmla="*/ 42 h 74"/>
              <a:gd name="T18" fmla="*/ 21 w 101"/>
              <a:gd name="T19" fmla="*/ 40 h 74"/>
              <a:gd name="T20" fmla="*/ 13 w 101"/>
              <a:gd name="T21" fmla="*/ 39 h 74"/>
              <a:gd name="T22" fmla="*/ 21 w 101"/>
              <a:gd name="T23" fmla="*/ 34 h 74"/>
              <a:gd name="T24" fmla="*/ 23 w 101"/>
              <a:gd name="T25" fmla="*/ 31 h 74"/>
              <a:gd name="T26" fmla="*/ 26 w 101"/>
              <a:gd name="T27" fmla="*/ 29 h 74"/>
              <a:gd name="T28" fmla="*/ 25 w 101"/>
              <a:gd name="T29" fmla="*/ 27 h 74"/>
              <a:gd name="T30" fmla="*/ 25 w 101"/>
              <a:gd name="T31" fmla="*/ 23 h 74"/>
              <a:gd name="T32" fmla="*/ 31 w 101"/>
              <a:gd name="T33" fmla="*/ 21 h 74"/>
              <a:gd name="T34" fmla="*/ 36 w 101"/>
              <a:gd name="T35" fmla="*/ 18 h 74"/>
              <a:gd name="T36" fmla="*/ 41 w 101"/>
              <a:gd name="T37" fmla="*/ 16 h 74"/>
              <a:gd name="T38" fmla="*/ 47 w 101"/>
              <a:gd name="T39" fmla="*/ 14 h 74"/>
              <a:gd name="T40" fmla="*/ 51 w 101"/>
              <a:gd name="T41" fmla="*/ 11 h 74"/>
              <a:gd name="T42" fmla="*/ 55 w 101"/>
              <a:gd name="T43" fmla="*/ 10 h 74"/>
              <a:gd name="T44" fmla="*/ 62 w 101"/>
              <a:gd name="T45" fmla="*/ 9 h 74"/>
              <a:gd name="T46" fmla="*/ 69 w 101"/>
              <a:gd name="T47" fmla="*/ 9 h 74"/>
              <a:gd name="T48" fmla="*/ 72 w 101"/>
              <a:gd name="T49" fmla="*/ 9 h 74"/>
              <a:gd name="T50" fmla="*/ 79 w 101"/>
              <a:gd name="T51" fmla="*/ 7 h 74"/>
              <a:gd name="T52" fmla="*/ 83 w 101"/>
              <a:gd name="T53" fmla="*/ 6 h 74"/>
              <a:gd name="T54" fmla="*/ 85 w 101"/>
              <a:gd name="T55" fmla="*/ 3 h 74"/>
              <a:gd name="T56" fmla="*/ 92 w 101"/>
              <a:gd name="T57" fmla="*/ 1 h 74"/>
              <a:gd name="T58" fmla="*/ 95 w 101"/>
              <a:gd name="T59" fmla="*/ 10 h 74"/>
              <a:gd name="T60" fmla="*/ 77 w 101"/>
              <a:gd name="T61" fmla="*/ 15 h 74"/>
              <a:gd name="T62" fmla="*/ 66 w 101"/>
              <a:gd name="T63" fmla="*/ 18 h 74"/>
              <a:gd name="T64" fmla="*/ 58 w 101"/>
              <a:gd name="T65" fmla="*/ 22 h 74"/>
              <a:gd name="T66" fmla="*/ 53 w 101"/>
              <a:gd name="T67" fmla="*/ 24 h 74"/>
              <a:gd name="T68" fmla="*/ 51 w 101"/>
              <a:gd name="T69" fmla="*/ 27 h 74"/>
              <a:gd name="T70" fmla="*/ 46 w 101"/>
              <a:gd name="T71" fmla="*/ 29 h 74"/>
              <a:gd name="T72" fmla="*/ 43 w 101"/>
              <a:gd name="T73" fmla="*/ 30 h 74"/>
              <a:gd name="T74" fmla="*/ 41 w 101"/>
              <a:gd name="T75" fmla="*/ 32 h 74"/>
              <a:gd name="T76" fmla="*/ 39 w 101"/>
              <a:gd name="T77" fmla="*/ 34 h 74"/>
              <a:gd name="T78" fmla="*/ 35 w 101"/>
              <a:gd name="T79" fmla="*/ 35 h 74"/>
              <a:gd name="T80" fmla="*/ 36 w 101"/>
              <a:gd name="T81" fmla="*/ 39 h 74"/>
              <a:gd name="T82" fmla="*/ 32 w 101"/>
              <a:gd name="T83" fmla="*/ 41 h 74"/>
              <a:gd name="T84" fmla="*/ 30 w 101"/>
              <a:gd name="T85" fmla="*/ 44 h 74"/>
              <a:gd name="T86" fmla="*/ 27 w 101"/>
              <a:gd name="T87" fmla="*/ 47 h 74"/>
              <a:gd name="T88" fmla="*/ 24 w 101"/>
              <a:gd name="T89" fmla="*/ 49 h 74"/>
              <a:gd name="T90" fmla="*/ 23 w 101"/>
              <a:gd name="T91" fmla="*/ 52 h 74"/>
              <a:gd name="T92" fmla="*/ 22 w 101"/>
              <a:gd name="T93" fmla="*/ 58 h 74"/>
              <a:gd name="T94" fmla="*/ 23 w 101"/>
              <a:gd name="T95" fmla="*/ 62 h 74"/>
              <a:gd name="T96" fmla="*/ 26 w 101"/>
              <a:gd name="T97" fmla="*/ 64 h 74"/>
              <a:gd name="T98" fmla="*/ 28 w 101"/>
              <a:gd name="T99" fmla="*/ 67 h 74"/>
              <a:gd name="T100" fmla="*/ 32 w 101"/>
              <a:gd name="T101" fmla="*/ 73 h 74"/>
              <a:gd name="T102" fmla="*/ 27 w 101"/>
              <a:gd name="T103" fmla="*/ 74 h 74"/>
              <a:gd name="T104" fmla="*/ 23 w 101"/>
              <a:gd name="T105" fmla="*/ 73 h 74"/>
              <a:gd name="T106" fmla="*/ 19 w 101"/>
              <a:gd name="T107" fmla="*/ 7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1" h="74">
                <a:moveTo>
                  <a:pt x="13" y="71"/>
                </a:moveTo>
                <a:cubicBezTo>
                  <a:pt x="13" y="71"/>
                  <a:pt x="12" y="71"/>
                  <a:pt x="12" y="71"/>
                </a:cubicBezTo>
                <a:cubicBezTo>
                  <a:pt x="12" y="71"/>
                  <a:pt x="12" y="71"/>
                  <a:pt x="11" y="71"/>
                </a:cubicBezTo>
                <a:cubicBezTo>
                  <a:pt x="11" y="71"/>
                  <a:pt x="11" y="71"/>
                  <a:pt x="11" y="71"/>
                </a:cubicBezTo>
                <a:cubicBezTo>
                  <a:pt x="11" y="71"/>
                  <a:pt x="11" y="71"/>
                  <a:pt x="11" y="70"/>
                </a:cubicBezTo>
                <a:cubicBezTo>
                  <a:pt x="11" y="70"/>
                  <a:pt x="11" y="70"/>
                  <a:pt x="12" y="70"/>
                </a:cubicBezTo>
                <a:cubicBezTo>
                  <a:pt x="12" y="70"/>
                  <a:pt x="12" y="69"/>
                  <a:pt x="12" y="69"/>
                </a:cubicBezTo>
                <a:cubicBezTo>
                  <a:pt x="12" y="68"/>
                  <a:pt x="13" y="68"/>
                  <a:pt x="14" y="68"/>
                </a:cubicBezTo>
                <a:cubicBezTo>
                  <a:pt x="14" y="68"/>
                  <a:pt x="16" y="68"/>
                  <a:pt x="15" y="67"/>
                </a:cubicBezTo>
                <a:cubicBezTo>
                  <a:pt x="15" y="67"/>
                  <a:pt x="15" y="67"/>
                  <a:pt x="14" y="67"/>
                </a:cubicBezTo>
                <a:cubicBezTo>
                  <a:pt x="14" y="67"/>
                  <a:pt x="14" y="67"/>
                  <a:pt x="14" y="67"/>
                </a:cubicBezTo>
                <a:cubicBezTo>
                  <a:pt x="13" y="67"/>
                  <a:pt x="13" y="67"/>
                  <a:pt x="12" y="67"/>
                </a:cubicBezTo>
                <a:cubicBezTo>
                  <a:pt x="12" y="67"/>
                  <a:pt x="12" y="67"/>
                  <a:pt x="11" y="67"/>
                </a:cubicBezTo>
                <a:cubicBezTo>
                  <a:pt x="11" y="67"/>
                  <a:pt x="12" y="66"/>
                  <a:pt x="12" y="66"/>
                </a:cubicBezTo>
                <a:cubicBezTo>
                  <a:pt x="11" y="66"/>
                  <a:pt x="11" y="66"/>
                  <a:pt x="11" y="66"/>
                </a:cubicBezTo>
                <a:cubicBezTo>
                  <a:pt x="11" y="65"/>
                  <a:pt x="11" y="65"/>
                  <a:pt x="10" y="64"/>
                </a:cubicBezTo>
                <a:cubicBezTo>
                  <a:pt x="9" y="63"/>
                  <a:pt x="9" y="64"/>
                  <a:pt x="8" y="65"/>
                </a:cubicBezTo>
                <a:cubicBezTo>
                  <a:pt x="8" y="65"/>
                  <a:pt x="8" y="64"/>
                  <a:pt x="8" y="64"/>
                </a:cubicBezTo>
                <a:cubicBezTo>
                  <a:pt x="7" y="64"/>
                  <a:pt x="7" y="64"/>
                  <a:pt x="6" y="63"/>
                </a:cubicBezTo>
                <a:cubicBezTo>
                  <a:pt x="6" y="63"/>
                  <a:pt x="5" y="63"/>
                  <a:pt x="5" y="63"/>
                </a:cubicBezTo>
                <a:cubicBezTo>
                  <a:pt x="4" y="63"/>
                  <a:pt x="4" y="64"/>
                  <a:pt x="4" y="64"/>
                </a:cubicBezTo>
                <a:cubicBezTo>
                  <a:pt x="2" y="65"/>
                  <a:pt x="1" y="63"/>
                  <a:pt x="0" y="62"/>
                </a:cubicBezTo>
                <a:cubicBezTo>
                  <a:pt x="0" y="61"/>
                  <a:pt x="0" y="61"/>
                  <a:pt x="0" y="60"/>
                </a:cubicBezTo>
                <a:cubicBezTo>
                  <a:pt x="0" y="60"/>
                  <a:pt x="0" y="60"/>
                  <a:pt x="0" y="59"/>
                </a:cubicBezTo>
                <a:cubicBezTo>
                  <a:pt x="0" y="58"/>
                  <a:pt x="1" y="58"/>
                  <a:pt x="2" y="58"/>
                </a:cubicBezTo>
                <a:cubicBezTo>
                  <a:pt x="2" y="57"/>
                  <a:pt x="3" y="57"/>
                  <a:pt x="3" y="57"/>
                </a:cubicBezTo>
                <a:cubicBezTo>
                  <a:pt x="3" y="57"/>
                  <a:pt x="4" y="57"/>
                  <a:pt x="4" y="57"/>
                </a:cubicBezTo>
                <a:cubicBezTo>
                  <a:pt x="4" y="57"/>
                  <a:pt x="5" y="57"/>
                  <a:pt x="5" y="57"/>
                </a:cubicBezTo>
                <a:cubicBezTo>
                  <a:pt x="5" y="56"/>
                  <a:pt x="5" y="56"/>
                  <a:pt x="5" y="56"/>
                </a:cubicBezTo>
                <a:cubicBezTo>
                  <a:pt x="6" y="56"/>
                  <a:pt x="6" y="55"/>
                  <a:pt x="7" y="55"/>
                </a:cubicBezTo>
                <a:cubicBezTo>
                  <a:pt x="7" y="55"/>
                  <a:pt x="7" y="55"/>
                  <a:pt x="7" y="55"/>
                </a:cubicBezTo>
                <a:cubicBezTo>
                  <a:pt x="7" y="55"/>
                  <a:pt x="7" y="55"/>
                  <a:pt x="7" y="55"/>
                </a:cubicBezTo>
                <a:cubicBezTo>
                  <a:pt x="7" y="55"/>
                  <a:pt x="7" y="54"/>
                  <a:pt x="7" y="54"/>
                </a:cubicBezTo>
                <a:cubicBezTo>
                  <a:pt x="7" y="54"/>
                  <a:pt x="7" y="54"/>
                  <a:pt x="7" y="54"/>
                </a:cubicBezTo>
                <a:cubicBezTo>
                  <a:pt x="7" y="54"/>
                  <a:pt x="7" y="53"/>
                  <a:pt x="7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52"/>
                  <a:pt x="8" y="52"/>
                  <a:pt x="8" y="52"/>
                </a:cubicBezTo>
                <a:cubicBezTo>
                  <a:pt x="7" y="51"/>
                  <a:pt x="7" y="51"/>
                  <a:pt x="6" y="51"/>
                </a:cubicBezTo>
                <a:cubicBezTo>
                  <a:pt x="6" y="51"/>
                  <a:pt x="6" y="49"/>
                  <a:pt x="6" y="49"/>
                </a:cubicBezTo>
                <a:cubicBezTo>
                  <a:pt x="7" y="49"/>
                  <a:pt x="7" y="48"/>
                  <a:pt x="8" y="48"/>
                </a:cubicBezTo>
                <a:cubicBezTo>
                  <a:pt x="8" y="48"/>
                  <a:pt x="9" y="49"/>
                  <a:pt x="10" y="48"/>
                </a:cubicBezTo>
                <a:cubicBezTo>
                  <a:pt x="10" y="48"/>
                  <a:pt x="10" y="47"/>
                  <a:pt x="10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10" y="45"/>
                  <a:pt x="10" y="45"/>
                  <a:pt x="10" y="45"/>
                </a:cubicBezTo>
                <a:cubicBezTo>
                  <a:pt x="11" y="45"/>
                  <a:pt x="11" y="45"/>
                  <a:pt x="11" y="45"/>
                </a:cubicBezTo>
                <a:cubicBezTo>
                  <a:pt x="11" y="45"/>
                  <a:pt x="11" y="45"/>
                  <a:pt x="12" y="45"/>
                </a:cubicBezTo>
                <a:cubicBezTo>
                  <a:pt x="12" y="45"/>
                  <a:pt x="12" y="45"/>
                  <a:pt x="13" y="45"/>
                </a:cubicBezTo>
                <a:cubicBezTo>
                  <a:pt x="13" y="45"/>
                  <a:pt x="14" y="45"/>
                  <a:pt x="14" y="45"/>
                </a:cubicBezTo>
                <a:cubicBezTo>
                  <a:pt x="14" y="44"/>
                  <a:pt x="15" y="45"/>
                  <a:pt x="15" y="44"/>
                </a:cubicBezTo>
                <a:cubicBezTo>
                  <a:pt x="15" y="44"/>
                  <a:pt x="15" y="44"/>
                  <a:pt x="15" y="43"/>
                </a:cubicBezTo>
                <a:cubicBezTo>
                  <a:pt x="15" y="43"/>
                  <a:pt x="15" y="43"/>
                  <a:pt x="15" y="43"/>
                </a:cubicBezTo>
                <a:cubicBezTo>
                  <a:pt x="15" y="42"/>
                  <a:pt x="16" y="42"/>
                  <a:pt x="16" y="42"/>
                </a:cubicBezTo>
                <a:cubicBezTo>
                  <a:pt x="16" y="42"/>
                  <a:pt x="17" y="41"/>
                  <a:pt x="17" y="41"/>
                </a:cubicBezTo>
                <a:cubicBezTo>
                  <a:pt x="17" y="41"/>
                  <a:pt x="17" y="41"/>
                  <a:pt x="17" y="41"/>
                </a:cubicBezTo>
                <a:cubicBezTo>
                  <a:pt x="17" y="41"/>
                  <a:pt x="18" y="41"/>
                  <a:pt x="18" y="40"/>
                </a:cubicBezTo>
                <a:cubicBezTo>
                  <a:pt x="19" y="40"/>
                  <a:pt x="19" y="40"/>
                  <a:pt x="19" y="40"/>
                </a:cubicBezTo>
                <a:cubicBezTo>
                  <a:pt x="20" y="40"/>
                  <a:pt x="20" y="40"/>
                  <a:pt x="20" y="40"/>
                </a:cubicBezTo>
                <a:cubicBezTo>
                  <a:pt x="20" y="40"/>
                  <a:pt x="20" y="40"/>
                  <a:pt x="21" y="40"/>
                </a:cubicBezTo>
                <a:cubicBezTo>
                  <a:pt x="20" y="40"/>
                  <a:pt x="19" y="40"/>
                  <a:pt x="18" y="40"/>
                </a:cubicBezTo>
                <a:cubicBezTo>
                  <a:pt x="17" y="40"/>
                  <a:pt x="17" y="40"/>
                  <a:pt x="16" y="40"/>
                </a:cubicBezTo>
                <a:cubicBezTo>
                  <a:pt x="16" y="40"/>
                  <a:pt x="16" y="41"/>
                  <a:pt x="15" y="41"/>
                </a:cubicBezTo>
                <a:cubicBezTo>
                  <a:pt x="14" y="41"/>
                  <a:pt x="14" y="40"/>
                  <a:pt x="13" y="40"/>
                </a:cubicBezTo>
                <a:cubicBezTo>
                  <a:pt x="13" y="40"/>
                  <a:pt x="13" y="39"/>
                  <a:pt x="13" y="39"/>
                </a:cubicBezTo>
                <a:cubicBezTo>
                  <a:pt x="13" y="39"/>
                  <a:pt x="13" y="39"/>
                  <a:pt x="13" y="39"/>
                </a:cubicBezTo>
                <a:cubicBezTo>
                  <a:pt x="14" y="39"/>
                  <a:pt x="14" y="39"/>
                  <a:pt x="14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6" y="37"/>
                  <a:pt x="16" y="37"/>
                  <a:pt x="17" y="37"/>
                </a:cubicBezTo>
                <a:cubicBezTo>
                  <a:pt x="18" y="37"/>
                  <a:pt x="18" y="37"/>
                  <a:pt x="18" y="37"/>
                </a:cubicBezTo>
                <a:cubicBezTo>
                  <a:pt x="18" y="36"/>
                  <a:pt x="18" y="36"/>
                  <a:pt x="19" y="36"/>
                </a:cubicBezTo>
                <a:cubicBezTo>
                  <a:pt x="19" y="35"/>
                  <a:pt x="20" y="35"/>
                  <a:pt x="21" y="34"/>
                </a:cubicBezTo>
                <a:cubicBezTo>
                  <a:pt x="22" y="34"/>
                  <a:pt x="22" y="34"/>
                  <a:pt x="23" y="34"/>
                </a:cubicBezTo>
                <a:cubicBezTo>
                  <a:pt x="23" y="34"/>
                  <a:pt x="23" y="34"/>
                  <a:pt x="23" y="34"/>
                </a:cubicBezTo>
                <a:cubicBezTo>
                  <a:pt x="23" y="33"/>
                  <a:pt x="22" y="33"/>
                  <a:pt x="21" y="33"/>
                </a:cubicBezTo>
                <a:cubicBezTo>
                  <a:pt x="21" y="33"/>
                  <a:pt x="24" y="34"/>
                  <a:pt x="24" y="33"/>
                </a:cubicBezTo>
                <a:cubicBezTo>
                  <a:pt x="24" y="32"/>
                  <a:pt x="23" y="32"/>
                  <a:pt x="23" y="32"/>
                </a:cubicBezTo>
                <a:cubicBezTo>
                  <a:pt x="23" y="32"/>
                  <a:pt x="23" y="31"/>
                  <a:pt x="23" y="31"/>
                </a:cubicBezTo>
                <a:cubicBezTo>
                  <a:pt x="24" y="31"/>
                  <a:pt x="24" y="31"/>
                  <a:pt x="25" y="31"/>
                </a:cubicBezTo>
                <a:cubicBezTo>
                  <a:pt x="25" y="31"/>
                  <a:pt x="26" y="31"/>
                  <a:pt x="26" y="31"/>
                </a:cubicBezTo>
                <a:cubicBezTo>
                  <a:pt x="26" y="30"/>
                  <a:pt x="24" y="30"/>
                  <a:pt x="24" y="30"/>
                </a:cubicBezTo>
                <a:cubicBezTo>
                  <a:pt x="24" y="30"/>
                  <a:pt x="23" y="29"/>
                  <a:pt x="24" y="29"/>
                </a:cubicBezTo>
                <a:cubicBezTo>
                  <a:pt x="24" y="29"/>
                  <a:pt x="24" y="29"/>
                  <a:pt x="25" y="29"/>
                </a:cubicBezTo>
                <a:cubicBezTo>
                  <a:pt x="25" y="29"/>
                  <a:pt x="25" y="29"/>
                  <a:pt x="26" y="29"/>
                </a:cubicBezTo>
                <a:cubicBezTo>
                  <a:pt x="26" y="29"/>
                  <a:pt x="27" y="29"/>
                  <a:pt x="28" y="29"/>
                </a:cubicBezTo>
                <a:cubicBezTo>
                  <a:pt x="28" y="28"/>
                  <a:pt x="28" y="28"/>
                  <a:pt x="28" y="28"/>
                </a:cubicBezTo>
                <a:cubicBezTo>
                  <a:pt x="29" y="28"/>
                  <a:pt x="29" y="28"/>
                  <a:pt x="29" y="28"/>
                </a:cubicBezTo>
                <a:cubicBezTo>
                  <a:pt x="29" y="28"/>
                  <a:pt x="28" y="27"/>
                  <a:pt x="28" y="27"/>
                </a:cubicBezTo>
                <a:cubicBezTo>
                  <a:pt x="28" y="27"/>
                  <a:pt x="27" y="27"/>
                  <a:pt x="27" y="27"/>
                </a:cubicBezTo>
                <a:cubicBezTo>
                  <a:pt x="26" y="27"/>
                  <a:pt x="26" y="27"/>
                  <a:pt x="25" y="27"/>
                </a:cubicBezTo>
                <a:cubicBezTo>
                  <a:pt x="26" y="27"/>
                  <a:pt x="26" y="26"/>
                  <a:pt x="27" y="26"/>
                </a:cubicBezTo>
                <a:cubicBezTo>
                  <a:pt x="28" y="25"/>
                  <a:pt x="28" y="25"/>
                  <a:pt x="29" y="25"/>
                </a:cubicBezTo>
                <a:cubicBezTo>
                  <a:pt x="29" y="25"/>
                  <a:pt x="27" y="25"/>
                  <a:pt x="27" y="25"/>
                </a:cubicBezTo>
                <a:cubicBezTo>
                  <a:pt x="27" y="25"/>
                  <a:pt x="26" y="24"/>
                  <a:pt x="26" y="24"/>
                </a:cubicBezTo>
                <a:cubicBezTo>
                  <a:pt x="25" y="24"/>
                  <a:pt x="25" y="24"/>
                  <a:pt x="25" y="24"/>
                </a:cubicBezTo>
                <a:cubicBezTo>
                  <a:pt x="25" y="24"/>
                  <a:pt x="25" y="24"/>
                  <a:pt x="25" y="23"/>
                </a:cubicBezTo>
                <a:cubicBezTo>
                  <a:pt x="25" y="23"/>
                  <a:pt x="25" y="23"/>
                  <a:pt x="26" y="23"/>
                </a:cubicBezTo>
                <a:cubicBezTo>
                  <a:pt x="26" y="23"/>
                  <a:pt x="26" y="23"/>
                  <a:pt x="27" y="23"/>
                </a:cubicBezTo>
                <a:cubicBezTo>
                  <a:pt x="27" y="23"/>
                  <a:pt x="28" y="23"/>
                  <a:pt x="28" y="23"/>
                </a:cubicBezTo>
                <a:cubicBezTo>
                  <a:pt x="29" y="23"/>
                  <a:pt x="31" y="23"/>
                  <a:pt x="31" y="22"/>
                </a:cubicBezTo>
                <a:cubicBezTo>
                  <a:pt x="31" y="22"/>
                  <a:pt x="31" y="22"/>
                  <a:pt x="31" y="22"/>
                </a:cubicBezTo>
                <a:cubicBezTo>
                  <a:pt x="31" y="22"/>
                  <a:pt x="31" y="21"/>
                  <a:pt x="31" y="21"/>
                </a:cubicBezTo>
                <a:cubicBezTo>
                  <a:pt x="31" y="21"/>
                  <a:pt x="32" y="21"/>
                  <a:pt x="32" y="21"/>
                </a:cubicBezTo>
                <a:cubicBezTo>
                  <a:pt x="33" y="20"/>
                  <a:pt x="33" y="20"/>
                  <a:pt x="34" y="20"/>
                </a:cubicBezTo>
                <a:cubicBezTo>
                  <a:pt x="34" y="20"/>
                  <a:pt x="35" y="21"/>
                  <a:pt x="35" y="20"/>
                </a:cubicBezTo>
                <a:cubicBezTo>
                  <a:pt x="36" y="20"/>
                  <a:pt x="35" y="19"/>
                  <a:pt x="35" y="19"/>
                </a:cubicBezTo>
                <a:cubicBezTo>
                  <a:pt x="35" y="18"/>
                  <a:pt x="36" y="19"/>
                  <a:pt x="36" y="18"/>
                </a:cubicBezTo>
                <a:cubicBezTo>
                  <a:pt x="36" y="18"/>
                  <a:pt x="36" y="18"/>
                  <a:pt x="36" y="18"/>
                </a:cubicBezTo>
                <a:cubicBezTo>
                  <a:pt x="37" y="18"/>
                  <a:pt x="37" y="18"/>
                  <a:pt x="37" y="18"/>
                </a:cubicBezTo>
                <a:cubicBezTo>
                  <a:pt x="38" y="18"/>
                  <a:pt x="38" y="18"/>
                  <a:pt x="38" y="17"/>
                </a:cubicBezTo>
                <a:cubicBezTo>
                  <a:pt x="37" y="17"/>
                  <a:pt x="38" y="17"/>
                  <a:pt x="38" y="17"/>
                </a:cubicBezTo>
                <a:cubicBezTo>
                  <a:pt x="38" y="17"/>
                  <a:pt x="39" y="16"/>
                  <a:pt x="39" y="16"/>
                </a:cubicBezTo>
                <a:cubicBezTo>
                  <a:pt x="39" y="16"/>
                  <a:pt x="40" y="16"/>
                  <a:pt x="40" y="16"/>
                </a:cubicBezTo>
                <a:cubicBezTo>
                  <a:pt x="41" y="16"/>
                  <a:pt x="41" y="16"/>
                  <a:pt x="41" y="16"/>
                </a:cubicBezTo>
                <a:cubicBezTo>
                  <a:pt x="42" y="16"/>
                  <a:pt x="42" y="15"/>
                  <a:pt x="42" y="15"/>
                </a:cubicBezTo>
                <a:cubicBezTo>
                  <a:pt x="42" y="15"/>
                  <a:pt x="42" y="14"/>
                  <a:pt x="43" y="14"/>
                </a:cubicBezTo>
                <a:cubicBezTo>
                  <a:pt x="45" y="14"/>
                  <a:pt x="45" y="14"/>
                  <a:pt x="45" y="14"/>
                </a:cubicBezTo>
                <a:cubicBezTo>
                  <a:pt x="45" y="14"/>
                  <a:pt x="46" y="14"/>
                  <a:pt x="46" y="14"/>
                </a:cubicBezTo>
                <a:cubicBezTo>
                  <a:pt x="46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3"/>
                  <a:pt x="48" y="13"/>
                  <a:pt x="48" y="13"/>
                </a:cubicBezTo>
                <a:cubicBezTo>
                  <a:pt x="48" y="13"/>
                  <a:pt x="49" y="13"/>
                  <a:pt x="49" y="13"/>
                </a:cubicBezTo>
                <a:cubicBezTo>
                  <a:pt x="49" y="13"/>
                  <a:pt x="49" y="13"/>
                  <a:pt x="49" y="13"/>
                </a:cubicBezTo>
                <a:cubicBezTo>
                  <a:pt x="50" y="13"/>
                  <a:pt x="50" y="13"/>
                  <a:pt x="50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1"/>
                  <a:pt x="50" y="11"/>
                  <a:pt x="51" y="11"/>
                </a:cubicBezTo>
                <a:cubicBezTo>
                  <a:pt x="51" y="11"/>
                  <a:pt x="51" y="11"/>
                  <a:pt x="51" y="11"/>
                </a:cubicBezTo>
                <a:cubicBezTo>
                  <a:pt x="52" y="11"/>
                  <a:pt x="52" y="11"/>
                  <a:pt x="53" y="11"/>
                </a:cubicBezTo>
                <a:cubicBezTo>
                  <a:pt x="53" y="11"/>
                  <a:pt x="53" y="12"/>
                  <a:pt x="53" y="12"/>
                </a:cubicBezTo>
                <a:cubicBezTo>
                  <a:pt x="53" y="12"/>
                  <a:pt x="54" y="12"/>
                  <a:pt x="54" y="12"/>
                </a:cubicBezTo>
                <a:cubicBezTo>
                  <a:pt x="55" y="12"/>
                  <a:pt x="55" y="11"/>
                  <a:pt x="55" y="11"/>
                </a:cubicBezTo>
                <a:cubicBezTo>
                  <a:pt x="55" y="11"/>
                  <a:pt x="55" y="10"/>
                  <a:pt x="55" y="10"/>
                </a:cubicBezTo>
                <a:cubicBezTo>
                  <a:pt x="55" y="10"/>
                  <a:pt x="56" y="10"/>
                  <a:pt x="56" y="10"/>
                </a:cubicBezTo>
                <a:cubicBezTo>
                  <a:pt x="57" y="10"/>
                  <a:pt x="57" y="9"/>
                  <a:pt x="57" y="9"/>
                </a:cubicBezTo>
                <a:cubicBezTo>
                  <a:pt x="58" y="9"/>
                  <a:pt x="58" y="9"/>
                  <a:pt x="59" y="9"/>
                </a:cubicBezTo>
                <a:cubicBezTo>
                  <a:pt x="59" y="9"/>
                  <a:pt x="60" y="9"/>
                  <a:pt x="60" y="9"/>
                </a:cubicBezTo>
                <a:cubicBezTo>
                  <a:pt x="60" y="9"/>
                  <a:pt x="61" y="9"/>
                  <a:pt x="61" y="9"/>
                </a:cubicBezTo>
                <a:cubicBezTo>
                  <a:pt x="61" y="9"/>
                  <a:pt x="62" y="9"/>
                  <a:pt x="62" y="9"/>
                </a:cubicBezTo>
                <a:cubicBezTo>
                  <a:pt x="62" y="10"/>
                  <a:pt x="62" y="10"/>
                  <a:pt x="62" y="10"/>
                </a:cubicBezTo>
                <a:cubicBezTo>
                  <a:pt x="63" y="10"/>
                  <a:pt x="63" y="10"/>
                  <a:pt x="63" y="10"/>
                </a:cubicBezTo>
                <a:cubicBezTo>
                  <a:pt x="64" y="10"/>
                  <a:pt x="65" y="10"/>
                  <a:pt x="65" y="10"/>
                </a:cubicBezTo>
                <a:cubicBezTo>
                  <a:pt x="66" y="10"/>
                  <a:pt x="66" y="10"/>
                  <a:pt x="66" y="10"/>
                </a:cubicBezTo>
                <a:cubicBezTo>
                  <a:pt x="66" y="10"/>
                  <a:pt x="67" y="10"/>
                  <a:pt x="67" y="10"/>
                </a:cubicBezTo>
                <a:cubicBezTo>
                  <a:pt x="68" y="10"/>
                  <a:pt x="68" y="9"/>
                  <a:pt x="69" y="9"/>
                </a:cubicBezTo>
                <a:cubicBezTo>
                  <a:pt x="69" y="9"/>
                  <a:pt x="69" y="9"/>
                  <a:pt x="70" y="9"/>
                </a:cubicBezTo>
                <a:cubicBezTo>
                  <a:pt x="70" y="9"/>
                  <a:pt x="70" y="9"/>
                  <a:pt x="70" y="9"/>
                </a:cubicBezTo>
                <a:cubicBezTo>
                  <a:pt x="70" y="9"/>
                  <a:pt x="70" y="9"/>
                  <a:pt x="70" y="9"/>
                </a:cubicBezTo>
                <a:cubicBezTo>
                  <a:pt x="71" y="9"/>
                  <a:pt x="71" y="9"/>
                  <a:pt x="71" y="9"/>
                </a:cubicBezTo>
                <a:cubicBezTo>
                  <a:pt x="71" y="9"/>
                  <a:pt x="71" y="9"/>
                  <a:pt x="71" y="9"/>
                </a:cubicBezTo>
                <a:cubicBezTo>
                  <a:pt x="71" y="9"/>
                  <a:pt x="72" y="9"/>
                  <a:pt x="72" y="9"/>
                </a:cubicBezTo>
                <a:cubicBezTo>
                  <a:pt x="73" y="9"/>
                  <a:pt x="73" y="9"/>
                  <a:pt x="74" y="9"/>
                </a:cubicBezTo>
                <a:cubicBezTo>
                  <a:pt x="74" y="8"/>
                  <a:pt x="74" y="8"/>
                  <a:pt x="75" y="8"/>
                </a:cubicBezTo>
                <a:cubicBezTo>
                  <a:pt x="75" y="8"/>
                  <a:pt x="75" y="8"/>
                  <a:pt x="75" y="8"/>
                </a:cubicBezTo>
                <a:cubicBezTo>
                  <a:pt x="76" y="7"/>
                  <a:pt x="76" y="7"/>
                  <a:pt x="76" y="7"/>
                </a:cubicBezTo>
                <a:cubicBezTo>
                  <a:pt x="76" y="7"/>
                  <a:pt x="77" y="7"/>
                  <a:pt x="77" y="7"/>
                </a:cubicBezTo>
                <a:cubicBezTo>
                  <a:pt x="78" y="7"/>
                  <a:pt x="78" y="7"/>
                  <a:pt x="79" y="7"/>
                </a:cubicBezTo>
                <a:cubicBezTo>
                  <a:pt x="79" y="7"/>
                  <a:pt x="80" y="7"/>
                  <a:pt x="80" y="7"/>
                </a:cubicBezTo>
                <a:cubicBezTo>
                  <a:pt x="80" y="7"/>
                  <a:pt x="80" y="6"/>
                  <a:pt x="80" y="6"/>
                </a:cubicBezTo>
                <a:cubicBezTo>
                  <a:pt x="80" y="6"/>
                  <a:pt x="81" y="6"/>
                  <a:pt x="81" y="6"/>
                </a:cubicBezTo>
                <a:cubicBezTo>
                  <a:pt x="81" y="6"/>
                  <a:pt x="81" y="6"/>
                  <a:pt x="82" y="6"/>
                </a:cubicBezTo>
                <a:cubicBezTo>
                  <a:pt x="82" y="6"/>
                  <a:pt x="82" y="7"/>
                  <a:pt x="83" y="6"/>
                </a:cubicBezTo>
                <a:cubicBezTo>
                  <a:pt x="83" y="6"/>
                  <a:pt x="83" y="6"/>
                  <a:pt x="83" y="6"/>
                </a:cubicBezTo>
                <a:cubicBezTo>
                  <a:pt x="83" y="5"/>
                  <a:pt x="83" y="5"/>
                  <a:pt x="83" y="5"/>
                </a:cubicBezTo>
                <a:cubicBezTo>
                  <a:pt x="83" y="4"/>
                  <a:pt x="83" y="4"/>
                  <a:pt x="83" y="4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4"/>
                  <a:pt x="84" y="4"/>
                  <a:pt x="84" y="4"/>
                </a:cubicBezTo>
                <a:cubicBezTo>
                  <a:pt x="85" y="4"/>
                  <a:pt x="85" y="3"/>
                  <a:pt x="85" y="3"/>
                </a:cubicBezTo>
                <a:cubicBezTo>
                  <a:pt x="85" y="3"/>
                  <a:pt x="85" y="3"/>
                  <a:pt x="85" y="3"/>
                </a:cubicBezTo>
                <a:cubicBezTo>
                  <a:pt x="85" y="3"/>
                  <a:pt x="86" y="3"/>
                  <a:pt x="86" y="3"/>
                </a:cubicBezTo>
                <a:cubicBezTo>
                  <a:pt x="86" y="2"/>
                  <a:pt x="87" y="2"/>
                  <a:pt x="87" y="2"/>
                </a:cubicBezTo>
                <a:cubicBezTo>
                  <a:pt x="87" y="2"/>
                  <a:pt x="87" y="2"/>
                  <a:pt x="87" y="2"/>
                </a:cubicBezTo>
                <a:cubicBezTo>
                  <a:pt x="87" y="2"/>
                  <a:pt x="88" y="2"/>
                  <a:pt x="88" y="2"/>
                </a:cubicBezTo>
                <a:cubicBezTo>
                  <a:pt x="89" y="2"/>
                  <a:pt x="89" y="1"/>
                  <a:pt x="90" y="1"/>
                </a:cubicBezTo>
                <a:cubicBezTo>
                  <a:pt x="91" y="1"/>
                  <a:pt x="91" y="1"/>
                  <a:pt x="92" y="1"/>
                </a:cubicBezTo>
                <a:cubicBezTo>
                  <a:pt x="93" y="0"/>
                  <a:pt x="94" y="1"/>
                  <a:pt x="94" y="1"/>
                </a:cubicBezTo>
                <a:cubicBezTo>
                  <a:pt x="96" y="0"/>
                  <a:pt x="98" y="1"/>
                  <a:pt x="99" y="1"/>
                </a:cubicBezTo>
                <a:cubicBezTo>
                  <a:pt x="100" y="2"/>
                  <a:pt x="100" y="2"/>
                  <a:pt x="101" y="3"/>
                </a:cubicBezTo>
                <a:cubicBezTo>
                  <a:pt x="101" y="4"/>
                  <a:pt x="100" y="5"/>
                  <a:pt x="100" y="6"/>
                </a:cubicBezTo>
                <a:cubicBezTo>
                  <a:pt x="99" y="7"/>
                  <a:pt x="98" y="8"/>
                  <a:pt x="97" y="9"/>
                </a:cubicBezTo>
                <a:cubicBezTo>
                  <a:pt x="97" y="9"/>
                  <a:pt x="96" y="10"/>
                  <a:pt x="95" y="10"/>
                </a:cubicBezTo>
                <a:cubicBezTo>
                  <a:pt x="94" y="10"/>
                  <a:pt x="94" y="11"/>
                  <a:pt x="93" y="11"/>
                </a:cubicBezTo>
                <a:cubicBezTo>
                  <a:pt x="92" y="11"/>
                  <a:pt x="92" y="11"/>
                  <a:pt x="91" y="12"/>
                </a:cubicBezTo>
                <a:cubicBezTo>
                  <a:pt x="91" y="12"/>
                  <a:pt x="90" y="12"/>
                  <a:pt x="89" y="12"/>
                </a:cubicBezTo>
                <a:cubicBezTo>
                  <a:pt x="88" y="12"/>
                  <a:pt x="86" y="13"/>
                  <a:pt x="84" y="14"/>
                </a:cubicBezTo>
                <a:cubicBezTo>
                  <a:pt x="83" y="14"/>
                  <a:pt x="81" y="15"/>
                  <a:pt x="80" y="15"/>
                </a:cubicBezTo>
                <a:cubicBezTo>
                  <a:pt x="79" y="15"/>
                  <a:pt x="78" y="15"/>
                  <a:pt x="77" y="15"/>
                </a:cubicBezTo>
                <a:cubicBezTo>
                  <a:pt x="76" y="16"/>
                  <a:pt x="75" y="16"/>
                  <a:pt x="74" y="17"/>
                </a:cubicBezTo>
                <a:cubicBezTo>
                  <a:pt x="73" y="17"/>
                  <a:pt x="73" y="17"/>
                  <a:pt x="72" y="17"/>
                </a:cubicBezTo>
                <a:cubicBezTo>
                  <a:pt x="71" y="17"/>
                  <a:pt x="70" y="17"/>
                  <a:pt x="69" y="17"/>
                </a:cubicBezTo>
                <a:cubicBezTo>
                  <a:pt x="69" y="17"/>
                  <a:pt x="69" y="17"/>
                  <a:pt x="69" y="18"/>
                </a:cubicBezTo>
                <a:cubicBezTo>
                  <a:pt x="69" y="18"/>
                  <a:pt x="68" y="18"/>
                  <a:pt x="68" y="18"/>
                </a:cubicBezTo>
                <a:cubicBezTo>
                  <a:pt x="67" y="18"/>
                  <a:pt x="67" y="18"/>
                  <a:pt x="66" y="18"/>
                </a:cubicBezTo>
                <a:cubicBezTo>
                  <a:pt x="65" y="18"/>
                  <a:pt x="64" y="18"/>
                  <a:pt x="64" y="18"/>
                </a:cubicBezTo>
                <a:cubicBezTo>
                  <a:pt x="63" y="19"/>
                  <a:pt x="63" y="19"/>
                  <a:pt x="63" y="19"/>
                </a:cubicBezTo>
                <a:cubicBezTo>
                  <a:pt x="62" y="19"/>
                  <a:pt x="62" y="19"/>
                  <a:pt x="62" y="20"/>
                </a:cubicBezTo>
                <a:cubicBezTo>
                  <a:pt x="62" y="20"/>
                  <a:pt x="61" y="20"/>
                  <a:pt x="61" y="20"/>
                </a:cubicBezTo>
                <a:cubicBezTo>
                  <a:pt x="61" y="20"/>
                  <a:pt x="60" y="20"/>
                  <a:pt x="60" y="21"/>
                </a:cubicBezTo>
                <a:cubicBezTo>
                  <a:pt x="59" y="21"/>
                  <a:pt x="59" y="21"/>
                  <a:pt x="58" y="22"/>
                </a:cubicBezTo>
                <a:cubicBezTo>
                  <a:pt x="58" y="22"/>
                  <a:pt x="57" y="22"/>
                  <a:pt x="56" y="23"/>
                </a:cubicBezTo>
                <a:cubicBezTo>
                  <a:pt x="56" y="22"/>
                  <a:pt x="56" y="22"/>
                  <a:pt x="56" y="21"/>
                </a:cubicBezTo>
                <a:cubicBezTo>
                  <a:pt x="56" y="22"/>
                  <a:pt x="56" y="22"/>
                  <a:pt x="56" y="22"/>
                </a:cubicBezTo>
                <a:cubicBezTo>
                  <a:pt x="55" y="23"/>
                  <a:pt x="55" y="23"/>
                  <a:pt x="55" y="23"/>
                </a:cubicBezTo>
                <a:cubicBezTo>
                  <a:pt x="55" y="23"/>
                  <a:pt x="55" y="23"/>
                  <a:pt x="54" y="23"/>
                </a:cubicBezTo>
                <a:cubicBezTo>
                  <a:pt x="54" y="23"/>
                  <a:pt x="53" y="24"/>
                  <a:pt x="53" y="24"/>
                </a:cubicBezTo>
                <a:cubicBezTo>
                  <a:pt x="52" y="24"/>
                  <a:pt x="52" y="24"/>
                  <a:pt x="51" y="25"/>
                </a:cubicBezTo>
                <a:cubicBezTo>
                  <a:pt x="51" y="25"/>
                  <a:pt x="51" y="25"/>
                  <a:pt x="51" y="25"/>
                </a:cubicBezTo>
                <a:cubicBezTo>
                  <a:pt x="51" y="25"/>
                  <a:pt x="52" y="25"/>
                  <a:pt x="52" y="25"/>
                </a:cubicBezTo>
                <a:cubicBezTo>
                  <a:pt x="52" y="25"/>
                  <a:pt x="52" y="26"/>
                  <a:pt x="52" y="26"/>
                </a:cubicBezTo>
                <a:cubicBezTo>
                  <a:pt x="52" y="26"/>
                  <a:pt x="51" y="26"/>
                  <a:pt x="51" y="26"/>
                </a:cubicBezTo>
                <a:cubicBezTo>
                  <a:pt x="51" y="27"/>
                  <a:pt x="51" y="27"/>
                  <a:pt x="51" y="27"/>
                </a:cubicBezTo>
                <a:cubicBezTo>
                  <a:pt x="51" y="28"/>
                  <a:pt x="50" y="28"/>
                  <a:pt x="50" y="28"/>
                </a:cubicBezTo>
                <a:cubicBezTo>
                  <a:pt x="49" y="28"/>
                  <a:pt x="49" y="28"/>
                  <a:pt x="48" y="28"/>
                </a:cubicBezTo>
                <a:cubicBezTo>
                  <a:pt x="48" y="28"/>
                  <a:pt x="48" y="28"/>
                  <a:pt x="48" y="28"/>
                </a:cubicBezTo>
                <a:cubicBezTo>
                  <a:pt x="47" y="28"/>
                  <a:pt x="48" y="29"/>
                  <a:pt x="48" y="29"/>
                </a:cubicBezTo>
                <a:cubicBezTo>
                  <a:pt x="47" y="29"/>
                  <a:pt x="47" y="30"/>
                  <a:pt x="47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5" y="28"/>
                  <a:pt x="45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9"/>
                  <a:pt x="44" y="29"/>
                </a:cubicBezTo>
                <a:cubicBezTo>
                  <a:pt x="44" y="29"/>
                  <a:pt x="44" y="30"/>
                  <a:pt x="44" y="30"/>
                </a:cubicBezTo>
                <a:cubicBezTo>
                  <a:pt x="45" y="30"/>
                  <a:pt x="44" y="30"/>
                  <a:pt x="44" y="30"/>
                </a:cubicBezTo>
                <a:cubicBezTo>
                  <a:pt x="44" y="30"/>
                  <a:pt x="44" y="30"/>
                  <a:pt x="43" y="30"/>
                </a:cubicBezTo>
                <a:cubicBezTo>
                  <a:pt x="43" y="31"/>
                  <a:pt x="42" y="31"/>
                  <a:pt x="42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0" y="31"/>
                  <a:pt x="40" y="31"/>
                  <a:pt x="40" y="30"/>
                </a:cubicBezTo>
                <a:cubicBezTo>
                  <a:pt x="40" y="30"/>
                  <a:pt x="40" y="31"/>
                  <a:pt x="40" y="31"/>
                </a:cubicBezTo>
                <a:cubicBezTo>
                  <a:pt x="40" y="31"/>
                  <a:pt x="40" y="31"/>
                  <a:pt x="40" y="31"/>
                </a:cubicBezTo>
                <a:cubicBezTo>
                  <a:pt x="41" y="31"/>
                  <a:pt x="40" y="31"/>
                  <a:pt x="41" y="32"/>
                </a:cubicBezTo>
                <a:cubicBezTo>
                  <a:pt x="41" y="32"/>
                  <a:pt x="41" y="32"/>
                  <a:pt x="41" y="32"/>
                </a:cubicBezTo>
                <a:cubicBezTo>
                  <a:pt x="41" y="32"/>
                  <a:pt x="41" y="33"/>
                  <a:pt x="41" y="33"/>
                </a:cubicBezTo>
                <a:cubicBezTo>
                  <a:pt x="41" y="33"/>
                  <a:pt x="41" y="33"/>
                  <a:pt x="41" y="33"/>
                </a:cubicBezTo>
                <a:cubicBezTo>
                  <a:pt x="41" y="34"/>
                  <a:pt x="41" y="33"/>
                  <a:pt x="41" y="33"/>
                </a:cubicBezTo>
                <a:cubicBezTo>
                  <a:pt x="41" y="34"/>
                  <a:pt x="40" y="33"/>
                  <a:pt x="40" y="34"/>
                </a:cubicBezTo>
                <a:cubicBezTo>
                  <a:pt x="40" y="34"/>
                  <a:pt x="40" y="34"/>
                  <a:pt x="39" y="34"/>
                </a:cubicBezTo>
                <a:cubicBezTo>
                  <a:pt x="39" y="34"/>
                  <a:pt x="40" y="35"/>
                  <a:pt x="40" y="35"/>
                </a:cubicBezTo>
                <a:cubicBezTo>
                  <a:pt x="40" y="34"/>
                  <a:pt x="39" y="35"/>
                  <a:pt x="38" y="35"/>
                </a:cubicBezTo>
                <a:cubicBezTo>
                  <a:pt x="38" y="35"/>
                  <a:pt x="38" y="35"/>
                  <a:pt x="38" y="35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7"/>
                  <a:pt x="36" y="36"/>
                  <a:pt x="36" y="35"/>
                </a:cubicBezTo>
                <a:cubicBezTo>
                  <a:pt x="36" y="35"/>
                  <a:pt x="35" y="35"/>
                  <a:pt x="35" y="35"/>
                </a:cubicBezTo>
                <a:cubicBezTo>
                  <a:pt x="35" y="35"/>
                  <a:pt x="35" y="35"/>
                  <a:pt x="34" y="35"/>
                </a:cubicBezTo>
                <a:cubicBezTo>
                  <a:pt x="34" y="35"/>
                  <a:pt x="34" y="35"/>
                  <a:pt x="34" y="35"/>
                </a:cubicBezTo>
                <a:cubicBezTo>
                  <a:pt x="35" y="35"/>
                  <a:pt x="36" y="35"/>
                  <a:pt x="36" y="36"/>
                </a:cubicBezTo>
                <a:cubicBezTo>
                  <a:pt x="36" y="36"/>
                  <a:pt x="36" y="36"/>
                  <a:pt x="36" y="36"/>
                </a:cubicBezTo>
                <a:cubicBezTo>
                  <a:pt x="36" y="37"/>
                  <a:pt x="36" y="37"/>
                  <a:pt x="36" y="37"/>
                </a:cubicBezTo>
                <a:cubicBezTo>
                  <a:pt x="37" y="38"/>
                  <a:pt x="36" y="39"/>
                  <a:pt x="36" y="39"/>
                </a:cubicBezTo>
                <a:cubicBezTo>
                  <a:pt x="35" y="39"/>
                  <a:pt x="35" y="38"/>
                  <a:pt x="34" y="38"/>
                </a:cubicBezTo>
                <a:cubicBezTo>
                  <a:pt x="34" y="38"/>
                  <a:pt x="34" y="39"/>
                  <a:pt x="35" y="39"/>
                </a:cubicBezTo>
                <a:cubicBezTo>
                  <a:pt x="35" y="39"/>
                  <a:pt x="35" y="39"/>
                  <a:pt x="35" y="39"/>
                </a:cubicBezTo>
                <a:cubicBezTo>
                  <a:pt x="35" y="40"/>
                  <a:pt x="34" y="40"/>
                  <a:pt x="34" y="40"/>
                </a:cubicBezTo>
                <a:cubicBezTo>
                  <a:pt x="34" y="41"/>
                  <a:pt x="33" y="41"/>
                  <a:pt x="32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2" y="41"/>
                  <a:pt x="32" y="41"/>
                  <a:pt x="32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3"/>
                  <a:pt x="33" y="43"/>
                  <a:pt x="32" y="44"/>
                </a:cubicBezTo>
                <a:cubicBezTo>
                  <a:pt x="32" y="44"/>
                  <a:pt x="32" y="44"/>
                  <a:pt x="31" y="44"/>
                </a:cubicBezTo>
                <a:cubicBezTo>
                  <a:pt x="31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5"/>
                  <a:pt x="30" y="45"/>
                  <a:pt x="30" y="45"/>
                </a:cubicBezTo>
                <a:cubicBezTo>
                  <a:pt x="29" y="45"/>
                  <a:pt x="28" y="45"/>
                  <a:pt x="28" y="45"/>
                </a:cubicBezTo>
                <a:cubicBezTo>
                  <a:pt x="28" y="45"/>
                  <a:pt x="28" y="45"/>
                  <a:pt x="29" y="45"/>
                </a:cubicBezTo>
                <a:cubicBezTo>
                  <a:pt x="29" y="45"/>
                  <a:pt x="29" y="46"/>
                  <a:pt x="29" y="46"/>
                </a:cubicBezTo>
                <a:cubicBezTo>
                  <a:pt x="29" y="46"/>
                  <a:pt x="28" y="46"/>
                  <a:pt x="28" y="47"/>
                </a:cubicBezTo>
                <a:cubicBezTo>
                  <a:pt x="27" y="47"/>
                  <a:pt x="27" y="47"/>
                  <a:pt x="27" y="47"/>
                </a:cubicBezTo>
                <a:cubicBezTo>
                  <a:pt x="27" y="47"/>
                  <a:pt x="27" y="47"/>
                  <a:pt x="27" y="47"/>
                </a:cubicBezTo>
                <a:cubicBezTo>
                  <a:pt x="26" y="47"/>
                  <a:pt x="25" y="47"/>
                  <a:pt x="25" y="48"/>
                </a:cubicBezTo>
                <a:cubicBezTo>
                  <a:pt x="26" y="48"/>
                  <a:pt x="26" y="48"/>
                  <a:pt x="27" y="48"/>
                </a:cubicBezTo>
                <a:cubicBezTo>
                  <a:pt x="27" y="49"/>
                  <a:pt x="27" y="49"/>
                  <a:pt x="27" y="49"/>
                </a:cubicBezTo>
                <a:cubicBezTo>
                  <a:pt x="26" y="49"/>
                  <a:pt x="26" y="49"/>
                  <a:pt x="25" y="49"/>
                </a:cubicBezTo>
                <a:cubicBezTo>
                  <a:pt x="25" y="49"/>
                  <a:pt x="24" y="49"/>
                  <a:pt x="24" y="49"/>
                </a:cubicBezTo>
                <a:cubicBezTo>
                  <a:pt x="24" y="50"/>
                  <a:pt x="25" y="50"/>
                  <a:pt x="25" y="50"/>
                </a:cubicBezTo>
                <a:cubicBezTo>
                  <a:pt x="25" y="50"/>
                  <a:pt x="24" y="50"/>
                  <a:pt x="24" y="51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52"/>
                  <a:pt x="24" y="52"/>
                  <a:pt x="23" y="52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52"/>
                  <a:pt x="23" y="53"/>
                  <a:pt x="23" y="53"/>
                </a:cubicBezTo>
                <a:cubicBezTo>
                  <a:pt x="23" y="53"/>
                  <a:pt x="23" y="53"/>
                  <a:pt x="23" y="53"/>
                </a:cubicBezTo>
                <a:cubicBezTo>
                  <a:pt x="23" y="53"/>
                  <a:pt x="22" y="53"/>
                  <a:pt x="22" y="53"/>
                </a:cubicBezTo>
                <a:cubicBezTo>
                  <a:pt x="22" y="53"/>
                  <a:pt x="23" y="54"/>
                  <a:pt x="23" y="54"/>
                </a:cubicBezTo>
                <a:cubicBezTo>
                  <a:pt x="23" y="55"/>
                  <a:pt x="23" y="55"/>
                  <a:pt x="23" y="56"/>
                </a:cubicBezTo>
                <a:cubicBezTo>
                  <a:pt x="23" y="56"/>
                  <a:pt x="23" y="57"/>
                  <a:pt x="22" y="58"/>
                </a:cubicBezTo>
                <a:cubicBezTo>
                  <a:pt x="22" y="58"/>
                  <a:pt x="22" y="59"/>
                  <a:pt x="22" y="59"/>
                </a:cubicBezTo>
                <a:cubicBezTo>
                  <a:pt x="22" y="59"/>
                  <a:pt x="22" y="59"/>
                  <a:pt x="23" y="60"/>
                </a:cubicBezTo>
                <a:cubicBezTo>
                  <a:pt x="23" y="60"/>
                  <a:pt x="23" y="60"/>
                  <a:pt x="23" y="60"/>
                </a:cubicBezTo>
                <a:cubicBezTo>
                  <a:pt x="23" y="60"/>
                  <a:pt x="23" y="60"/>
                  <a:pt x="23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1"/>
                  <a:pt x="23" y="62"/>
                  <a:pt x="23" y="62"/>
                </a:cubicBezTo>
                <a:cubicBezTo>
                  <a:pt x="23" y="62"/>
                  <a:pt x="23" y="63"/>
                  <a:pt x="24" y="63"/>
                </a:cubicBezTo>
                <a:cubicBezTo>
                  <a:pt x="24" y="63"/>
                  <a:pt x="24" y="64"/>
                  <a:pt x="24" y="64"/>
                </a:cubicBezTo>
                <a:cubicBezTo>
                  <a:pt x="24" y="64"/>
                  <a:pt x="25" y="64"/>
                  <a:pt x="25" y="64"/>
                </a:cubicBezTo>
                <a:cubicBezTo>
                  <a:pt x="25" y="64"/>
                  <a:pt x="25" y="64"/>
                  <a:pt x="25" y="64"/>
                </a:cubicBezTo>
                <a:cubicBezTo>
                  <a:pt x="25" y="64"/>
                  <a:pt x="25" y="64"/>
                  <a:pt x="26" y="64"/>
                </a:cubicBezTo>
                <a:cubicBezTo>
                  <a:pt x="26" y="64"/>
                  <a:pt x="26" y="64"/>
                  <a:pt x="26" y="64"/>
                </a:cubicBezTo>
                <a:cubicBezTo>
                  <a:pt x="27" y="65"/>
                  <a:pt x="27" y="65"/>
                  <a:pt x="27" y="65"/>
                </a:cubicBezTo>
                <a:cubicBezTo>
                  <a:pt x="27" y="65"/>
                  <a:pt x="27" y="65"/>
                  <a:pt x="27" y="66"/>
                </a:cubicBezTo>
                <a:cubicBezTo>
                  <a:pt x="27" y="66"/>
                  <a:pt x="27" y="66"/>
                  <a:pt x="27" y="66"/>
                </a:cubicBezTo>
                <a:cubicBezTo>
                  <a:pt x="27" y="66"/>
                  <a:pt x="27" y="66"/>
                  <a:pt x="27" y="66"/>
                </a:cubicBezTo>
                <a:cubicBezTo>
                  <a:pt x="27" y="66"/>
                  <a:pt x="27" y="66"/>
                  <a:pt x="27" y="67"/>
                </a:cubicBezTo>
                <a:cubicBezTo>
                  <a:pt x="27" y="67"/>
                  <a:pt x="28" y="67"/>
                  <a:pt x="28" y="67"/>
                </a:cubicBezTo>
                <a:cubicBezTo>
                  <a:pt x="29" y="68"/>
                  <a:pt x="30" y="69"/>
                  <a:pt x="31" y="69"/>
                </a:cubicBezTo>
                <a:cubicBezTo>
                  <a:pt x="32" y="70"/>
                  <a:pt x="34" y="71"/>
                  <a:pt x="35" y="71"/>
                </a:cubicBezTo>
                <a:cubicBezTo>
                  <a:pt x="35" y="72"/>
                  <a:pt x="35" y="72"/>
                  <a:pt x="35" y="72"/>
                </a:cubicBezTo>
                <a:cubicBezTo>
                  <a:pt x="35" y="72"/>
                  <a:pt x="34" y="72"/>
                  <a:pt x="34" y="72"/>
                </a:cubicBezTo>
                <a:cubicBezTo>
                  <a:pt x="34" y="73"/>
                  <a:pt x="34" y="73"/>
                  <a:pt x="34" y="73"/>
                </a:cubicBezTo>
                <a:cubicBezTo>
                  <a:pt x="33" y="73"/>
                  <a:pt x="33" y="73"/>
                  <a:pt x="32" y="73"/>
                </a:cubicBezTo>
                <a:cubicBezTo>
                  <a:pt x="32" y="73"/>
                  <a:pt x="31" y="73"/>
                  <a:pt x="31" y="73"/>
                </a:cubicBezTo>
                <a:cubicBezTo>
                  <a:pt x="30" y="73"/>
                  <a:pt x="30" y="73"/>
                  <a:pt x="30" y="73"/>
                </a:cubicBezTo>
                <a:cubicBezTo>
                  <a:pt x="30" y="72"/>
                  <a:pt x="29" y="72"/>
                  <a:pt x="29" y="72"/>
                </a:cubicBezTo>
                <a:cubicBezTo>
                  <a:pt x="29" y="72"/>
                  <a:pt x="29" y="73"/>
                  <a:pt x="29" y="73"/>
                </a:cubicBezTo>
                <a:cubicBezTo>
                  <a:pt x="29" y="74"/>
                  <a:pt x="29" y="74"/>
                  <a:pt x="28" y="74"/>
                </a:cubicBezTo>
                <a:cubicBezTo>
                  <a:pt x="28" y="74"/>
                  <a:pt x="27" y="74"/>
                  <a:pt x="27" y="74"/>
                </a:cubicBezTo>
                <a:cubicBezTo>
                  <a:pt x="27" y="74"/>
                  <a:pt x="27" y="74"/>
                  <a:pt x="27" y="74"/>
                </a:cubicBezTo>
                <a:cubicBezTo>
                  <a:pt x="26" y="74"/>
                  <a:pt x="26" y="74"/>
                  <a:pt x="26" y="74"/>
                </a:cubicBezTo>
                <a:cubicBezTo>
                  <a:pt x="25" y="74"/>
                  <a:pt x="25" y="74"/>
                  <a:pt x="25" y="74"/>
                </a:cubicBezTo>
                <a:cubicBezTo>
                  <a:pt x="25" y="73"/>
                  <a:pt x="25" y="73"/>
                  <a:pt x="25" y="73"/>
                </a:cubicBezTo>
                <a:cubicBezTo>
                  <a:pt x="25" y="73"/>
                  <a:pt x="24" y="73"/>
                  <a:pt x="24" y="73"/>
                </a:cubicBezTo>
                <a:cubicBezTo>
                  <a:pt x="24" y="72"/>
                  <a:pt x="23" y="73"/>
                  <a:pt x="23" y="73"/>
                </a:cubicBezTo>
                <a:cubicBezTo>
                  <a:pt x="23" y="72"/>
                  <a:pt x="23" y="72"/>
                  <a:pt x="23" y="72"/>
                </a:cubicBezTo>
                <a:cubicBezTo>
                  <a:pt x="22" y="73"/>
                  <a:pt x="22" y="73"/>
                  <a:pt x="22" y="73"/>
                </a:cubicBezTo>
                <a:cubicBezTo>
                  <a:pt x="21" y="74"/>
                  <a:pt x="21" y="73"/>
                  <a:pt x="21" y="73"/>
                </a:cubicBezTo>
                <a:cubicBezTo>
                  <a:pt x="21" y="73"/>
                  <a:pt x="20" y="73"/>
                  <a:pt x="20" y="73"/>
                </a:cubicBezTo>
                <a:cubicBezTo>
                  <a:pt x="20" y="72"/>
                  <a:pt x="20" y="72"/>
                  <a:pt x="20" y="72"/>
                </a:cubicBezTo>
                <a:cubicBezTo>
                  <a:pt x="20" y="72"/>
                  <a:pt x="20" y="72"/>
                  <a:pt x="19" y="72"/>
                </a:cubicBezTo>
                <a:cubicBezTo>
                  <a:pt x="19" y="72"/>
                  <a:pt x="18" y="72"/>
                  <a:pt x="17" y="72"/>
                </a:cubicBezTo>
                <a:cubicBezTo>
                  <a:pt x="17" y="72"/>
                  <a:pt x="17" y="72"/>
                  <a:pt x="16" y="72"/>
                </a:cubicBezTo>
                <a:cubicBezTo>
                  <a:pt x="16" y="72"/>
                  <a:pt x="16" y="72"/>
                  <a:pt x="15" y="72"/>
                </a:cubicBezTo>
                <a:cubicBezTo>
                  <a:pt x="15" y="72"/>
                  <a:pt x="15" y="72"/>
                  <a:pt x="14" y="71"/>
                </a:cubicBezTo>
                <a:cubicBezTo>
                  <a:pt x="14" y="71"/>
                  <a:pt x="13" y="72"/>
                  <a:pt x="13" y="71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24" name="Freeform 251">
            <a:extLst>
              <a:ext uri="{FF2B5EF4-FFF2-40B4-BE49-F238E27FC236}">
                <a16:creationId xmlns:a16="http://schemas.microsoft.com/office/drawing/2014/main" id="{9D4ED9DC-5277-4DE9-B1F2-D1486FB8BA90}"/>
              </a:ext>
            </a:extLst>
          </p:cNvPr>
          <p:cNvSpPr>
            <a:spLocks/>
          </p:cNvSpPr>
          <p:nvPr userDrawn="1"/>
        </p:nvSpPr>
        <p:spPr bwMode="auto">
          <a:xfrm>
            <a:off x="5624513" y="1001713"/>
            <a:ext cx="511969" cy="520700"/>
          </a:xfrm>
          <a:custGeom>
            <a:avLst/>
            <a:gdLst>
              <a:gd name="T0" fmla="*/ 12 w 101"/>
              <a:gd name="T1" fmla="*/ 70 h 74"/>
              <a:gd name="T2" fmla="*/ 12 w 101"/>
              <a:gd name="T3" fmla="*/ 67 h 74"/>
              <a:gd name="T4" fmla="*/ 8 w 101"/>
              <a:gd name="T5" fmla="*/ 64 h 74"/>
              <a:gd name="T6" fmla="*/ 0 w 101"/>
              <a:gd name="T7" fmla="*/ 59 h 74"/>
              <a:gd name="T8" fmla="*/ 7 w 101"/>
              <a:gd name="T9" fmla="*/ 55 h 74"/>
              <a:gd name="T10" fmla="*/ 8 w 101"/>
              <a:gd name="T11" fmla="*/ 53 h 74"/>
              <a:gd name="T12" fmla="*/ 8 w 101"/>
              <a:gd name="T13" fmla="*/ 48 h 74"/>
              <a:gd name="T14" fmla="*/ 12 w 101"/>
              <a:gd name="T15" fmla="*/ 45 h 74"/>
              <a:gd name="T16" fmla="*/ 16 w 101"/>
              <a:gd name="T17" fmla="*/ 42 h 74"/>
              <a:gd name="T18" fmla="*/ 21 w 101"/>
              <a:gd name="T19" fmla="*/ 40 h 74"/>
              <a:gd name="T20" fmla="*/ 13 w 101"/>
              <a:gd name="T21" fmla="*/ 39 h 74"/>
              <a:gd name="T22" fmla="*/ 21 w 101"/>
              <a:gd name="T23" fmla="*/ 34 h 74"/>
              <a:gd name="T24" fmla="*/ 23 w 101"/>
              <a:gd name="T25" fmla="*/ 31 h 74"/>
              <a:gd name="T26" fmla="*/ 26 w 101"/>
              <a:gd name="T27" fmla="*/ 29 h 74"/>
              <a:gd name="T28" fmla="*/ 25 w 101"/>
              <a:gd name="T29" fmla="*/ 27 h 74"/>
              <a:gd name="T30" fmla="*/ 25 w 101"/>
              <a:gd name="T31" fmla="*/ 23 h 74"/>
              <a:gd name="T32" fmla="*/ 31 w 101"/>
              <a:gd name="T33" fmla="*/ 21 h 74"/>
              <a:gd name="T34" fmla="*/ 36 w 101"/>
              <a:gd name="T35" fmla="*/ 18 h 74"/>
              <a:gd name="T36" fmla="*/ 41 w 101"/>
              <a:gd name="T37" fmla="*/ 16 h 74"/>
              <a:gd name="T38" fmla="*/ 47 w 101"/>
              <a:gd name="T39" fmla="*/ 14 h 74"/>
              <a:gd name="T40" fmla="*/ 51 w 101"/>
              <a:gd name="T41" fmla="*/ 11 h 74"/>
              <a:gd name="T42" fmla="*/ 55 w 101"/>
              <a:gd name="T43" fmla="*/ 10 h 74"/>
              <a:gd name="T44" fmla="*/ 62 w 101"/>
              <a:gd name="T45" fmla="*/ 9 h 74"/>
              <a:gd name="T46" fmla="*/ 69 w 101"/>
              <a:gd name="T47" fmla="*/ 9 h 74"/>
              <a:gd name="T48" fmla="*/ 72 w 101"/>
              <a:gd name="T49" fmla="*/ 9 h 74"/>
              <a:gd name="T50" fmla="*/ 79 w 101"/>
              <a:gd name="T51" fmla="*/ 7 h 74"/>
              <a:gd name="T52" fmla="*/ 83 w 101"/>
              <a:gd name="T53" fmla="*/ 6 h 74"/>
              <a:gd name="T54" fmla="*/ 85 w 101"/>
              <a:gd name="T55" fmla="*/ 3 h 74"/>
              <a:gd name="T56" fmla="*/ 92 w 101"/>
              <a:gd name="T57" fmla="*/ 1 h 74"/>
              <a:gd name="T58" fmla="*/ 95 w 101"/>
              <a:gd name="T59" fmla="*/ 10 h 74"/>
              <a:gd name="T60" fmla="*/ 77 w 101"/>
              <a:gd name="T61" fmla="*/ 15 h 74"/>
              <a:gd name="T62" fmla="*/ 66 w 101"/>
              <a:gd name="T63" fmla="*/ 18 h 74"/>
              <a:gd name="T64" fmla="*/ 58 w 101"/>
              <a:gd name="T65" fmla="*/ 22 h 74"/>
              <a:gd name="T66" fmla="*/ 53 w 101"/>
              <a:gd name="T67" fmla="*/ 24 h 74"/>
              <a:gd name="T68" fmla="*/ 51 w 101"/>
              <a:gd name="T69" fmla="*/ 27 h 74"/>
              <a:gd name="T70" fmla="*/ 46 w 101"/>
              <a:gd name="T71" fmla="*/ 29 h 74"/>
              <a:gd name="T72" fmla="*/ 43 w 101"/>
              <a:gd name="T73" fmla="*/ 30 h 74"/>
              <a:gd name="T74" fmla="*/ 41 w 101"/>
              <a:gd name="T75" fmla="*/ 32 h 74"/>
              <a:gd name="T76" fmla="*/ 39 w 101"/>
              <a:gd name="T77" fmla="*/ 34 h 74"/>
              <a:gd name="T78" fmla="*/ 35 w 101"/>
              <a:gd name="T79" fmla="*/ 35 h 74"/>
              <a:gd name="T80" fmla="*/ 36 w 101"/>
              <a:gd name="T81" fmla="*/ 39 h 74"/>
              <a:gd name="T82" fmla="*/ 32 w 101"/>
              <a:gd name="T83" fmla="*/ 41 h 74"/>
              <a:gd name="T84" fmla="*/ 30 w 101"/>
              <a:gd name="T85" fmla="*/ 44 h 74"/>
              <a:gd name="T86" fmla="*/ 27 w 101"/>
              <a:gd name="T87" fmla="*/ 47 h 74"/>
              <a:gd name="T88" fmla="*/ 24 w 101"/>
              <a:gd name="T89" fmla="*/ 49 h 74"/>
              <a:gd name="T90" fmla="*/ 23 w 101"/>
              <a:gd name="T91" fmla="*/ 52 h 74"/>
              <a:gd name="T92" fmla="*/ 22 w 101"/>
              <a:gd name="T93" fmla="*/ 58 h 74"/>
              <a:gd name="T94" fmla="*/ 23 w 101"/>
              <a:gd name="T95" fmla="*/ 62 h 74"/>
              <a:gd name="T96" fmla="*/ 26 w 101"/>
              <a:gd name="T97" fmla="*/ 64 h 74"/>
              <a:gd name="T98" fmla="*/ 28 w 101"/>
              <a:gd name="T99" fmla="*/ 67 h 74"/>
              <a:gd name="T100" fmla="*/ 32 w 101"/>
              <a:gd name="T101" fmla="*/ 73 h 74"/>
              <a:gd name="T102" fmla="*/ 27 w 101"/>
              <a:gd name="T103" fmla="*/ 74 h 74"/>
              <a:gd name="T104" fmla="*/ 23 w 101"/>
              <a:gd name="T105" fmla="*/ 73 h 74"/>
              <a:gd name="T106" fmla="*/ 19 w 101"/>
              <a:gd name="T107" fmla="*/ 7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1" h="74">
                <a:moveTo>
                  <a:pt x="13" y="71"/>
                </a:moveTo>
                <a:cubicBezTo>
                  <a:pt x="13" y="71"/>
                  <a:pt x="12" y="71"/>
                  <a:pt x="12" y="71"/>
                </a:cubicBezTo>
                <a:cubicBezTo>
                  <a:pt x="12" y="71"/>
                  <a:pt x="12" y="71"/>
                  <a:pt x="11" y="71"/>
                </a:cubicBezTo>
                <a:cubicBezTo>
                  <a:pt x="11" y="71"/>
                  <a:pt x="11" y="71"/>
                  <a:pt x="11" y="71"/>
                </a:cubicBezTo>
                <a:cubicBezTo>
                  <a:pt x="11" y="71"/>
                  <a:pt x="11" y="71"/>
                  <a:pt x="11" y="70"/>
                </a:cubicBezTo>
                <a:cubicBezTo>
                  <a:pt x="11" y="70"/>
                  <a:pt x="11" y="70"/>
                  <a:pt x="12" y="70"/>
                </a:cubicBezTo>
                <a:cubicBezTo>
                  <a:pt x="12" y="70"/>
                  <a:pt x="12" y="69"/>
                  <a:pt x="12" y="69"/>
                </a:cubicBezTo>
                <a:cubicBezTo>
                  <a:pt x="12" y="68"/>
                  <a:pt x="13" y="68"/>
                  <a:pt x="14" y="68"/>
                </a:cubicBezTo>
                <a:cubicBezTo>
                  <a:pt x="14" y="68"/>
                  <a:pt x="16" y="68"/>
                  <a:pt x="15" y="67"/>
                </a:cubicBezTo>
                <a:cubicBezTo>
                  <a:pt x="15" y="67"/>
                  <a:pt x="15" y="67"/>
                  <a:pt x="14" y="67"/>
                </a:cubicBezTo>
                <a:cubicBezTo>
                  <a:pt x="14" y="67"/>
                  <a:pt x="14" y="67"/>
                  <a:pt x="14" y="67"/>
                </a:cubicBezTo>
                <a:cubicBezTo>
                  <a:pt x="13" y="67"/>
                  <a:pt x="13" y="67"/>
                  <a:pt x="12" y="67"/>
                </a:cubicBezTo>
                <a:cubicBezTo>
                  <a:pt x="12" y="67"/>
                  <a:pt x="12" y="67"/>
                  <a:pt x="11" y="67"/>
                </a:cubicBezTo>
                <a:cubicBezTo>
                  <a:pt x="11" y="67"/>
                  <a:pt x="12" y="66"/>
                  <a:pt x="12" y="66"/>
                </a:cubicBezTo>
                <a:cubicBezTo>
                  <a:pt x="11" y="66"/>
                  <a:pt x="11" y="66"/>
                  <a:pt x="11" y="66"/>
                </a:cubicBezTo>
                <a:cubicBezTo>
                  <a:pt x="11" y="65"/>
                  <a:pt x="11" y="65"/>
                  <a:pt x="10" y="64"/>
                </a:cubicBezTo>
                <a:cubicBezTo>
                  <a:pt x="9" y="63"/>
                  <a:pt x="9" y="64"/>
                  <a:pt x="8" y="65"/>
                </a:cubicBezTo>
                <a:cubicBezTo>
                  <a:pt x="8" y="65"/>
                  <a:pt x="8" y="64"/>
                  <a:pt x="8" y="64"/>
                </a:cubicBezTo>
                <a:cubicBezTo>
                  <a:pt x="7" y="64"/>
                  <a:pt x="7" y="64"/>
                  <a:pt x="6" y="63"/>
                </a:cubicBezTo>
                <a:cubicBezTo>
                  <a:pt x="6" y="63"/>
                  <a:pt x="5" y="63"/>
                  <a:pt x="5" y="63"/>
                </a:cubicBezTo>
                <a:cubicBezTo>
                  <a:pt x="4" y="63"/>
                  <a:pt x="4" y="64"/>
                  <a:pt x="4" y="64"/>
                </a:cubicBezTo>
                <a:cubicBezTo>
                  <a:pt x="2" y="65"/>
                  <a:pt x="1" y="63"/>
                  <a:pt x="0" y="62"/>
                </a:cubicBezTo>
                <a:cubicBezTo>
                  <a:pt x="0" y="61"/>
                  <a:pt x="0" y="61"/>
                  <a:pt x="0" y="60"/>
                </a:cubicBezTo>
                <a:cubicBezTo>
                  <a:pt x="0" y="60"/>
                  <a:pt x="0" y="60"/>
                  <a:pt x="0" y="59"/>
                </a:cubicBezTo>
                <a:cubicBezTo>
                  <a:pt x="0" y="58"/>
                  <a:pt x="1" y="58"/>
                  <a:pt x="2" y="58"/>
                </a:cubicBezTo>
                <a:cubicBezTo>
                  <a:pt x="2" y="57"/>
                  <a:pt x="3" y="57"/>
                  <a:pt x="3" y="57"/>
                </a:cubicBezTo>
                <a:cubicBezTo>
                  <a:pt x="3" y="57"/>
                  <a:pt x="4" y="57"/>
                  <a:pt x="4" y="57"/>
                </a:cubicBezTo>
                <a:cubicBezTo>
                  <a:pt x="4" y="57"/>
                  <a:pt x="5" y="57"/>
                  <a:pt x="5" y="57"/>
                </a:cubicBezTo>
                <a:cubicBezTo>
                  <a:pt x="5" y="56"/>
                  <a:pt x="5" y="56"/>
                  <a:pt x="5" y="56"/>
                </a:cubicBezTo>
                <a:cubicBezTo>
                  <a:pt x="6" y="56"/>
                  <a:pt x="6" y="55"/>
                  <a:pt x="7" y="55"/>
                </a:cubicBezTo>
                <a:cubicBezTo>
                  <a:pt x="7" y="55"/>
                  <a:pt x="7" y="55"/>
                  <a:pt x="7" y="55"/>
                </a:cubicBezTo>
                <a:cubicBezTo>
                  <a:pt x="7" y="55"/>
                  <a:pt x="7" y="55"/>
                  <a:pt x="7" y="55"/>
                </a:cubicBezTo>
                <a:cubicBezTo>
                  <a:pt x="7" y="55"/>
                  <a:pt x="7" y="54"/>
                  <a:pt x="7" y="54"/>
                </a:cubicBezTo>
                <a:cubicBezTo>
                  <a:pt x="7" y="54"/>
                  <a:pt x="7" y="54"/>
                  <a:pt x="7" y="54"/>
                </a:cubicBezTo>
                <a:cubicBezTo>
                  <a:pt x="7" y="54"/>
                  <a:pt x="7" y="53"/>
                  <a:pt x="7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52"/>
                  <a:pt x="8" y="52"/>
                  <a:pt x="8" y="52"/>
                </a:cubicBezTo>
                <a:cubicBezTo>
                  <a:pt x="7" y="51"/>
                  <a:pt x="7" y="51"/>
                  <a:pt x="6" y="51"/>
                </a:cubicBezTo>
                <a:cubicBezTo>
                  <a:pt x="6" y="51"/>
                  <a:pt x="6" y="49"/>
                  <a:pt x="6" y="49"/>
                </a:cubicBezTo>
                <a:cubicBezTo>
                  <a:pt x="7" y="49"/>
                  <a:pt x="7" y="48"/>
                  <a:pt x="8" y="48"/>
                </a:cubicBezTo>
                <a:cubicBezTo>
                  <a:pt x="8" y="48"/>
                  <a:pt x="9" y="49"/>
                  <a:pt x="10" y="48"/>
                </a:cubicBezTo>
                <a:cubicBezTo>
                  <a:pt x="10" y="48"/>
                  <a:pt x="10" y="47"/>
                  <a:pt x="10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10" y="45"/>
                  <a:pt x="10" y="45"/>
                  <a:pt x="10" y="45"/>
                </a:cubicBezTo>
                <a:cubicBezTo>
                  <a:pt x="11" y="45"/>
                  <a:pt x="11" y="45"/>
                  <a:pt x="11" y="45"/>
                </a:cubicBezTo>
                <a:cubicBezTo>
                  <a:pt x="11" y="45"/>
                  <a:pt x="11" y="45"/>
                  <a:pt x="12" y="45"/>
                </a:cubicBezTo>
                <a:cubicBezTo>
                  <a:pt x="12" y="45"/>
                  <a:pt x="12" y="45"/>
                  <a:pt x="13" y="45"/>
                </a:cubicBezTo>
                <a:cubicBezTo>
                  <a:pt x="13" y="45"/>
                  <a:pt x="14" y="45"/>
                  <a:pt x="14" y="45"/>
                </a:cubicBezTo>
                <a:cubicBezTo>
                  <a:pt x="14" y="44"/>
                  <a:pt x="15" y="45"/>
                  <a:pt x="15" y="44"/>
                </a:cubicBezTo>
                <a:cubicBezTo>
                  <a:pt x="15" y="44"/>
                  <a:pt x="15" y="44"/>
                  <a:pt x="15" y="43"/>
                </a:cubicBezTo>
                <a:cubicBezTo>
                  <a:pt x="15" y="43"/>
                  <a:pt x="15" y="43"/>
                  <a:pt x="15" y="43"/>
                </a:cubicBezTo>
                <a:cubicBezTo>
                  <a:pt x="15" y="42"/>
                  <a:pt x="16" y="42"/>
                  <a:pt x="16" y="42"/>
                </a:cubicBezTo>
                <a:cubicBezTo>
                  <a:pt x="16" y="42"/>
                  <a:pt x="17" y="41"/>
                  <a:pt x="17" y="41"/>
                </a:cubicBezTo>
                <a:cubicBezTo>
                  <a:pt x="17" y="41"/>
                  <a:pt x="17" y="41"/>
                  <a:pt x="17" y="41"/>
                </a:cubicBezTo>
                <a:cubicBezTo>
                  <a:pt x="17" y="41"/>
                  <a:pt x="18" y="41"/>
                  <a:pt x="18" y="40"/>
                </a:cubicBezTo>
                <a:cubicBezTo>
                  <a:pt x="19" y="40"/>
                  <a:pt x="19" y="40"/>
                  <a:pt x="19" y="40"/>
                </a:cubicBezTo>
                <a:cubicBezTo>
                  <a:pt x="20" y="40"/>
                  <a:pt x="20" y="40"/>
                  <a:pt x="20" y="40"/>
                </a:cubicBezTo>
                <a:cubicBezTo>
                  <a:pt x="20" y="40"/>
                  <a:pt x="20" y="40"/>
                  <a:pt x="21" y="40"/>
                </a:cubicBezTo>
                <a:cubicBezTo>
                  <a:pt x="20" y="40"/>
                  <a:pt x="19" y="40"/>
                  <a:pt x="18" y="40"/>
                </a:cubicBezTo>
                <a:cubicBezTo>
                  <a:pt x="17" y="40"/>
                  <a:pt x="17" y="40"/>
                  <a:pt x="16" y="40"/>
                </a:cubicBezTo>
                <a:cubicBezTo>
                  <a:pt x="16" y="40"/>
                  <a:pt x="16" y="41"/>
                  <a:pt x="15" y="41"/>
                </a:cubicBezTo>
                <a:cubicBezTo>
                  <a:pt x="14" y="41"/>
                  <a:pt x="14" y="40"/>
                  <a:pt x="13" y="40"/>
                </a:cubicBezTo>
                <a:cubicBezTo>
                  <a:pt x="13" y="40"/>
                  <a:pt x="13" y="39"/>
                  <a:pt x="13" y="39"/>
                </a:cubicBezTo>
                <a:cubicBezTo>
                  <a:pt x="13" y="39"/>
                  <a:pt x="13" y="39"/>
                  <a:pt x="13" y="39"/>
                </a:cubicBezTo>
                <a:cubicBezTo>
                  <a:pt x="14" y="39"/>
                  <a:pt x="14" y="39"/>
                  <a:pt x="14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6" y="37"/>
                  <a:pt x="16" y="37"/>
                  <a:pt x="17" y="37"/>
                </a:cubicBezTo>
                <a:cubicBezTo>
                  <a:pt x="18" y="37"/>
                  <a:pt x="18" y="37"/>
                  <a:pt x="18" y="37"/>
                </a:cubicBezTo>
                <a:cubicBezTo>
                  <a:pt x="18" y="36"/>
                  <a:pt x="18" y="36"/>
                  <a:pt x="19" y="36"/>
                </a:cubicBezTo>
                <a:cubicBezTo>
                  <a:pt x="19" y="35"/>
                  <a:pt x="20" y="35"/>
                  <a:pt x="21" y="34"/>
                </a:cubicBezTo>
                <a:cubicBezTo>
                  <a:pt x="22" y="34"/>
                  <a:pt x="22" y="34"/>
                  <a:pt x="23" y="34"/>
                </a:cubicBezTo>
                <a:cubicBezTo>
                  <a:pt x="23" y="34"/>
                  <a:pt x="23" y="34"/>
                  <a:pt x="23" y="34"/>
                </a:cubicBezTo>
                <a:cubicBezTo>
                  <a:pt x="23" y="33"/>
                  <a:pt x="22" y="33"/>
                  <a:pt x="21" y="33"/>
                </a:cubicBezTo>
                <a:cubicBezTo>
                  <a:pt x="21" y="33"/>
                  <a:pt x="24" y="34"/>
                  <a:pt x="24" y="33"/>
                </a:cubicBezTo>
                <a:cubicBezTo>
                  <a:pt x="24" y="32"/>
                  <a:pt x="23" y="32"/>
                  <a:pt x="23" y="32"/>
                </a:cubicBezTo>
                <a:cubicBezTo>
                  <a:pt x="23" y="32"/>
                  <a:pt x="23" y="31"/>
                  <a:pt x="23" y="31"/>
                </a:cubicBezTo>
                <a:cubicBezTo>
                  <a:pt x="24" y="31"/>
                  <a:pt x="24" y="31"/>
                  <a:pt x="25" y="31"/>
                </a:cubicBezTo>
                <a:cubicBezTo>
                  <a:pt x="25" y="31"/>
                  <a:pt x="26" y="31"/>
                  <a:pt x="26" y="31"/>
                </a:cubicBezTo>
                <a:cubicBezTo>
                  <a:pt x="26" y="30"/>
                  <a:pt x="24" y="30"/>
                  <a:pt x="24" y="30"/>
                </a:cubicBezTo>
                <a:cubicBezTo>
                  <a:pt x="24" y="30"/>
                  <a:pt x="23" y="29"/>
                  <a:pt x="24" y="29"/>
                </a:cubicBezTo>
                <a:cubicBezTo>
                  <a:pt x="24" y="29"/>
                  <a:pt x="24" y="29"/>
                  <a:pt x="25" y="29"/>
                </a:cubicBezTo>
                <a:cubicBezTo>
                  <a:pt x="25" y="29"/>
                  <a:pt x="25" y="29"/>
                  <a:pt x="26" y="29"/>
                </a:cubicBezTo>
                <a:cubicBezTo>
                  <a:pt x="26" y="29"/>
                  <a:pt x="27" y="29"/>
                  <a:pt x="28" y="29"/>
                </a:cubicBezTo>
                <a:cubicBezTo>
                  <a:pt x="28" y="28"/>
                  <a:pt x="28" y="28"/>
                  <a:pt x="28" y="28"/>
                </a:cubicBezTo>
                <a:cubicBezTo>
                  <a:pt x="29" y="28"/>
                  <a:pt x="29" y="28"/>
                  <a:pt x="29" y="28"/>
                </a:cubicBezTo>
                <a:cubicBezTo>
                  <a:pt x="29" y="28"/>
                  <a:pt x="28" y="27"/>
                  <a:pt x="28" y="27"/>
                </a:cubicBezTo>
                <a:cubicBezTo>
                  <a:pt x="28" y="27"/>
                  <a:pt x="27" y="27"/>
                  <a:pt x="27" y="27"/>
                </a:cubicBezTo>
                <a:cubicBezTo>
                  <a:pt x="26" y="27"/>
                  <a:pt x="26" y="27"/>
                  <a:pt x="25" y="27"/>
                </a:cubicBezTo>
                <a:cubicBezTo>
                  <a:pt x="26" y="27"/>
                  <a:pt x="26" y="26"/>
                  <a:pt x="27" y="26"/>
                </a:cubicBezTo>
                <a:cubicBezTo>
                  <a:pt x="28" y="25"/>
                  <a:pt x="28" y="25"/>
                  <a:pt x="29" y="25"/>
                </a:cubicBezTo>
                <a:cubicBezTo>
                  <a:pt x="29" y="25"/>
                  <a:pt x="27" y="25"/>
                  <a:pt x="27" y="25"/>
                </a:cubicBezTo>
                <a:cubicBezTo>
                  <a:pt x="27" y="25"/>
                  <a:pt x="26" y="24"/>
                  <a:pt x="26" y="24"/>
                </a:cubicBezTo>
                <a:cubicBezTo>
                  <a:pt x="25" y="24"/>
                  <a:pt x="25" y="24"/>
                  <a:pt x="25" y="24"/>
                </a:cubicBezTo>
                <a:cubicBezTo>
                  <a:pt x="25" y="24"/>
                  <a:pt x="25" y="24"/>
                  <a:pt x="25" y="23"/>
                </a:cubicBezTo>
                <a:cubicBezTo>
                  <a:pt x="25" y="23"/>
                  <a:pt x="25" y="23"/>
                  <a:pt x="26" y="23"/>
                </a:cubicBezTo>
                <a:cubicBezTo>
                  <a:pt x="26" y="23"/>
                  <a:pt x="26" y="23"/>
                  <a:pt x="27" y="23"/>
                </a:cubicBezTo>
                <a:cubicBezTo>
                  <a:pt x="27" y="23"/>
                  <a:pt x="28" y="23"/>
                  <a:pt x="28" y="23"/>
                </a:cubicBezTo>
                <a:cubicBezTo>
                  <a:pt x="29" y="23"/>
                  <a:pt x="31" y="23"/>
                  <a:pt x="31" y="22"/>
                </a:cubicBezTo>
                <a:cubicBezTo>
                  <a:pt x="31" y="22"/>
                  <a:pt x="31" y="22"/>
                  <a:pt x="31" y="22"/>
                </a:cubicBezTo>
                <a:cubicBezTo>
                  <a:pt x="31" y="22"/>
                  <a:pt x="31" y="21"/>
                  <a:pt x="31" y="21"/>
                </a:cubicBezTo>
                <a:cubicBezTo>
                  <a:pt x="31" y="21"/>
                  <a:pt x="32" y="21"/>
                  <a:pt x="32" y="21"/>
                </a:cubicBezTo>
                <a:cubicBezTo>
                  <a:pt x="33" y="20"/>
                  <a:pt x="33" y="20"/>
                  <a:pt x="34" y="20"/>
                </a:cubicBezTo>
                <a:cubicBezTo>
                  <a:pt x="34" y="20"/>
                  <a:pt x="35" y="21"/>
                  <a:pt x="35" y="20"/>
                </a:cubicBezTo>
                <a:cubicBezTo>
                  <a:pt x="36" y="20"/>
                  <a:pt x="35" y="19"/>
                  <a:pt x="35" y="19"/>
                </a:cubicBezTo>
                <a:cubicBezTo>
                  <a:pt x="35" y="18"/>
                  <a:pt x="36" y="19"/>
                  <a:pt x="36" y="18"/>
                </a:cubicBezTo>
                <a:cubicBezTo>
                  <a:pt x="36" y="18"/>
                  <a:pt x="36" y="18"/>
                  <a:pt x="36" y="18"/>
                </a:cubicBezTo>
                <a:cubicBezTo>
                  <a:pt x="37" y="18"/>
                  <a:pt x="37" y="18"/>
                  <a:pt x="37" y="18"/>
                </a:cubicBezTo>
                <a:cubicBezTo>
                  <a:pt x="38" y="18"/>
                  <a:pt x="38" y="18"/>
                  <a:pt x="38" y="17"/>
                </a:cubicBezTo>
                <a:cubicBezTo>
                  <a:pt x="37" y="17"/>
                  <a:pt x="38" y="17"/>
                  <a:pt x="38" y="17"/>
                </a:cubicBezTo>
                <a:cubicBezTo>
                  <a:pt x="38" y="17"/>
                  <a:pt x="39" y="16"/>
                  <a:pt x="39" y="16"/>
                </a:cubicBezTo>
                <a:cubicBezTo>
                  <a:pt x="39" y="16"/>
                  <a:pt x="40" y="16"/>
                  <a:pt x="40" y="16"/>
                </a:cubicBezTo>
                <a:cubicBezTo>
                  <a:pt x="41" y="16"/>
                  <a:pt x="41" y="16"/>
                  <a:pt x="41" y="16"/>
                </a:cubicBezTo>
                <a:cubicBezTo>
                  <a:pt x="42" y="16"/>
                  <a:pt x="42" y="15"/>
                  <a:pt x="42" y="15"/>
                </a:cubicBezTo>
                <a:cubicBezTo>
                  <a:pt x="42" y="15"/>
                  <a:pt x="42" y="14"/>
                  <a:pt x="43" y="14"/>
                </a:cubicBezTo>
                <a:cubicBezTo>
                  <a:pt x="45" y="14"/>
                  <a:pt x="45" y="14"/>
                  <a:pt x="45" y="14"/>
                </a:cubicBezTo>
                <a:cubicBezTo>
                  <a:pt x="45" y="14"/>
                  <a:pt x="46" y="14"/>
                  <a:pt x="46" y="14"/>
                </a:cubicBezTo>
                <a:cubicBezTo>
                  <a:pt x="46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3"/>
                  <a:pt x="48" y="13"/>
                  <a:pt x="48" y="13"/>
                </a:cubicBezTo>
                <a:cubicBezTo>
                  <a:pt x="48" y="13"/>
                  <a:pt x="49" y="13"/>
                  <a:pt x="49" y="13"/>
                </a:cubicBezTo>
                <a:cubicBezTo>
                  <a:pt x="49" y="13"/>
                  <a:pt x="49" y="13"/>
                  <a:pt x="49" y="13"/>
                </a:cubicBezTo>
                <a:cubicBezTo>
                  <a:pt x="50" y="13"/>
                  <a:pt x="50" y="13"/>
                  <a:pt x="50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1"/>
                  <a:pt x="50" y="11"/>
                  <a:pt x="51" y="11"/>
                </a:cubicBezTo>
                <a:cubicBezTo>
                  <a:pt x="51" y="11"/>
                  <a:pt x="51" y="11"/>
                  <a:pt x="51" y="11"/>
                </a:cubicBezTo>
                <a:cubicBezTo>
                  <a:pt x="52" y="11"/>
                  <a:pt x="52" y="11"/>
                  <a:pt x="53" y="11"/>
                </a:cubicBezTo>
                <a:cubicBezTo>
                  <a:pt x="53" y="11"/>
                  <a:pt x="53" y="12"/>
                  <a:pt x="53" y="12"/>
                </a:cubicBezTo>
                <a:cubicBezTo>
                  <a:pt x="53" y="12"/>
                  <a:pt x="54" y="12"/>
                  <a:pt x="54" y="12"/>
                </a:cubicBezTo>
                <a:cubicBezTo>
                  <a:pt x="55" y="12"/>
                  <a:pt x="55" y="11"/>
                  <a:pt x="55" y="11"/>
                </a:cubicBezTo>
                <a:cubicBezTo>
                  <a:pt x="55" y="11"/>
                  <a:pt x="55" y="10"/>
                  <a:pt x="55" y="10"/>
                </a:cubicBezTo>
                <a:cubicBezTo>
                  <a:pt x="55" y="10"/>
                  <a:pt x="56" y="10"/>
                  <a:pt x="56" y="10"/>
                </a:cubicBezTo>
                <a:cubicBezTo>
                  <a:pt x="57" y="10"/>
                  <a:pt x="57" y="9"/>
                  <a:pt x="57" y="9"/>
                </a:cubicBezTo>
                <a:cubicBezTo>
                  <a:pt x="58" y="9"/>
                  <a:pt x="58" y="9"/>
                  <a:pt x="59" y="9"/>
                </a:cubicBezTo>
                <a:cubicBezTo>
                  <a:pt x="59" y="9"/>
                  <a:pt x="60" y="9"/>
                  <a:pt x="60" y="9"/>
                </a:cubicBezTo>
                <a:cubicBezTo>
                  <a:pt x="60" y="9"/>
                  <a:pt x="61" y="9"/>
                  <a:pt x="61" y="9"/>
                </a:cubicBezTo>
                <a:cubicBezTo>
                  <a:pt x="61" y="9"/>
                  <a:pt x="62" y="9"/>
                  <a:pt x="62" y="9"/>
                </a:cubicBezTo>
                <a:cubicBezTo>
                  <a:pt x="62" y="10"/>
                  <a:pt x="62" y="10"/>
                  <a:pt x="62" y="10"/>
                </a:cubicBezTo>
                <a:cubicBezTo>
                  <a:pt x="63" y="10"/>
                  <a:pt x="63" y="10"/>
                  <a:pt x="63" y="10"/>
                </a:cubicBezTo>
                <a:cubicBezTo>
                  <a:pt x="64" y="10"/>
                  <a:pt x="65" y="10"/>
                  <a:pt x="65" y="10"/>
                </a:cubicBezTo>
                <a:cubicBezTo>
                  <a:pt x="66" y="10"/>
                  <a:pt x="66" y="10"/>
                  <a:pt x="66" y="10"/>
                </a:cubicBezTo>
                <a:cubicBezTo>
                  <a:pt x="66" y="10"/>
                  <a:pt x="67" y="10"/>
                  <a:pt x="67" y="10"/>
                </a:cubicBezTo>
                <a:cubicBezTo>
                  <a:pt x="68" y="10"/>
                  <a:pt x="68" y="9"/>
                  <a:pt x="69" y="9"/>
                </a:cubicBezTo>
                <a:cubicBezTo>
                  <a:pt x="69" y="9"/>
                  <a:pt x="69" y="9"/>
                  <a:pt x="70" y="9"/>
                </a:cubicBezTo>
                <a:cubicBezTo>
                  <a:pt x="70" y="9"/>
                  <a:pt x="70" y="9"/>
                  <a:pt x="70" y="9"/>
                </a:cubicBezTo>
                <a:cubicBezTo>
                  <a:pt x="70" y="9"/>
                  <a:pt x="70" y="9"/>
                  <a:pt x="70" y="9"/>
                </a:cubicBezTo>
                <a:cubicBezTo>
                  <a:pt x="71" y="9"/>
                  <a:pt x="71" y="9"/>
                  <a:pt x="71" y="9"/>
                </a:cubicBezTo>
                <a:cubicBezTo>
                  <a:pt x="71" y="9"/>
                  <a:pt x="71" y="9"/>
                  <a:pt x="71" y="9"/>
                </a:cubicBezTo>
                <a:cubicBezTo>
                  <a:pt x="71" y="9"/>
                  <a:pt x="72" y="9"/>
                  <a:pt x="72" y="9"/>
                </a:cubicBezTo>
                <a:cubicBezTo>
                  <a:pt x="73" y="9"/>
                  <a:pt x="73" y="9"/>
                  <a:pt x="74" y="9"/>
                </a:cubicBezTo>
                <a:cubicBezTo>
                  <a:pt x="74" y="8"/>
                  <a:pt x="74" y="8"/>
                  <a:pt x="75" y="8"/>
                </a:cubicBezTo>
                <a:cubicBezTo>
                  <a:pt x="75" y="8"/>
                  <a:pt x="75" y="8"/>
                  <a:pt x="75" y="8"/>
                </a:cubicBezTo>
                <a:cubicBezTo>
                  <a:pt x="76" y="7"/>
                  <a:pt x="76" y="7"/>
                  <a:pt x="76" y="7"/>
                </a:cubicBezTo>
                <a:cubicBezTo>
                  <a:pt x="76" y="7"/>
                  <a:pt x="77" y="7"/>
                  <a:pt x="77" y="7"/>
                </a:cubicBezTo>
                <a:cubicBezTo>
                  <a:pt x="78" y="7"/>
                  <a:pt x="78" y="7"/>
                  <a:pt x="79" y="7"/>
                </a:cubicBezTo>
                <a:cubicBezTo>
                  <a:pt x="79" y="7"/>
                  <a:pt x="80" y="7"/>
                  <a:pt x="80" y="7"/>
                </a:cubicBezTo>
                <a:cubicBezTo>
                  <a:pt x="80" y="7"/>
                  <a:pt x="80" y="6"/>
                  <a:pt x="80" y="6"/>
                </a:cubicBezTo>
                <a:cubicBezTo>
                  <a:pt x="80" y="6"/>
                  <a:pt x="81" y="6"/>
                  <a:pt x="81" y="6"/>
                </a:cubicBezTo>
                <a:cubicBezTo>
                  <a:pt x="81" y="6"/>
                  <a:pt x="81" y="6"/>
                  <a:pt x="82" y="6"/>
                </a:cubicBezTo>
                <a:cubicBezTo>
                  <a:pt x="82" y="6"/>
                  <a:pt x="82" y="7"/>
                  <a:pt x="83" y="6"/>
                </a:cubicBezTo>
                <a:cubicBezTo>
                  <a:pt x="83" y="6"/>
                  <a:pt x="83" y="6"/>
                  <a:pt x="83" y="6"/>
                </a:cubicBezTo>
                <a:cubicBezTo>
                  <a:pt x="83" y="5"/>
                  <a:pt x="83" y="5"/>
                  <a:pt x="83" y="5"/>
                </a:cubicBezTo>
                <a:cubicBezTo>
                  <a:pt x="83" y="4"/>
                  <a:pt x="83" y="4"/>
                  <a:pt x="83" y="4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4"/>
                  <a:pt x="84" y="4"/>
                  <a:pt x="84" y="4"/>
                </a:cubicBezTo>
                <a:cubicBezTo>
                  <a:pt x="85" y="4"/>
                  <a:pt x="85" y="3"/>
                  <a:pt x="85" y="3"/>
                </a:cubicBezTo>
                <a:cubicBezTo>
                  <a:pt x="85" y="3"/>
                  <a:pt x="85" y="3"/>
                  <a:pt x="85" y="3"/>
                </a:cubicBezTo>
                <a:cubicBezTo>
                  <a:pt x="85" y="3"/>
                  <a:pt x="86" y="3"/>
                  <a:pt x="86" y="3"/>
                </a:cubicBezTo>
                <a:cubicBezTo>
                  <a:pt x="86" y="2"/>
                  <a:pt x="87" y="2"/>
                  <a:pt x="87" y="2"/>
                </a:cubicBezTo>
                <a:cubicBezTo>
                  <a:pt x="87" y="2"/>
                  <a:pt x="87" y="2"/>
                  <a:pt x="87" y="2"/>
                </a:cubicBezTo>
                <a:cubicBezTo>
                  <a:pt x="87" y="2"/>
                  <a:pt x="88" y="2"/>
                  <a:pt x="88" y="2"/>
                </a:cubicBezTo>
                <a:cubicBezTo>
                  <a:pt x="89" y="2"/>
                  <a:pt x="89" y="1"/>
                  <a:pt x="90" y="1"/>
                </a:cubicBezTo>
                <a:cubicBezTo>
                  <a:pt x="91" y="1"/>
                  <a:pt x="91" y="1"/>
                  <a:pt x="92" y="1"/>
                </a:cubicBezTo>
                <a:cubicBezTo>
                  <a:pt x="93" y="0"/>
                  <a:pt x="94" y="1"/>
                  <a:pt x="94" y="1"/>
                </a:cubicBezTo>
                <a:cubicBezTo>
                  <a:pt x="96" y="0"/>
                  <a:pt x="98" y="1"/>
                  <a:pt x="99" y="1"/>
                </a:cubicBezTo>
                <a:cubicBezTo>
                  <a:pt x="100" y="2"/>
                  <a:pt x="100" y="2"/>
                  <a:pt x="101" y="3"/>
                </a:cubicBezTo>
                <a:cubicBezTo>
                  <a:pt x="101" y="4"/>
                  <a:pt x="100" y="5"/>
                  <a:pt x="100" y="6"/>
                </a:cubicBezTo>
                <a:cubicBezTo>
                  <a:pt x="99" y="7"/>
                  <a:pt x="98" y="8"/>
                  <a:pt x="97" y="9"/>
                </a:cubicBezTo>
                <a:cubicBezTo>
                  <a:pt x="97" y="9"/>
                  <a:pt x="96" y="10"/>
                  <a:pt x="95" y="10"/>
                </a:cubicBezTo>
                <a:cubicBezTo>
                  <a:pt x="94" y="10"/>
                  <a:pt x="94" y="11"/>
                  <a:pt x="93" y="11"/>
                </a:cubicBezTo>
                <a:cubicBezTo>
                  <a:pt x="92" y="11"/>
                  <a:pt x="92" y="11"/>
                  <a:pt x="91" y="12"/>
                </a:cubicBezTo>
                <a:cubicBezTo>
                  <a:pt x="91" y="12"/>
                  <a:pt x="90" y="12"/>
                  <a:pt x="89" y="12"/>
                </a:cubicBezTo>
                <a:cubicBezTo>
                  <a:pt x="88" y="12"/>
                  <a:pt x="86" y="13"/>
                  <a:pt x="84" y="14"/>
                </a:cubicBezTo>
                <a:cubicBezTo>
                  <a:pt x="83" y="14"/>
                  <a:pt x="81" y="15"/>
                  <a:pt x="80" y="15"/>
                </a:cubicBezTo>
                <a:cubicBezTo>
                  <a:pt x="79" y="15"/>
                  <a:pt x="78" y="15"/>
                  <a:pt x="77" y="15"/>
                </a:cubicBezTo>
                <a:cubicBezTo>
                  <a:pt x="76" y="16"/>
                  <a:pt x="75" y="16"/>
                  <a:pt x="74" y="17"/>
                </a:cubicBezTo>
                <a:cubicBezTo>
                  <a:pt x="73" y="17"/>
                  <a:pt x="73" y="17"/>
                  <a:pt x="72" y="17"/>
                </a:cubicBezTo>
                <a:cubicBezTo>
                  <a:pt x="71" y="17"/>
                  <a:pt x="70" y="17"/>
                  <a:pt x="69" y="17"/>
                </a:cubicBezTo>
                <a:cubicBezTo>
                  <a:pt x="69" y="17"/>
                  <a:pt x="69" y="17"/>
                  <a:pt x="69" y="18"/>
                </a:cubicBezTo>
                <a:cubicBezTo>
                  <a:pt x="69" y="18"/>
                  <a:pt x="68" y="18"/>
                  <a:pt x="68" y="18"/>
                </a:cubicBezTo>
                <a:cubicBezTo>
                  <a:pt x="67" y="18"/>
                  <a:pt x="67" y="18"/>
                  <a:pt x="66" y="18"/>
                </a:cubicBezTo>
                <a:cubicBezTo>
                  <a:pt x="65" y="18"/>
                  <a:pt x="64" y="18"/>
                  <a:pt x="64" y="18"/>
                </a:cubicBezTo>
                <a:cubicBezTo>
                  <a:pt x="63" y="19"/>
                  <a:pt x="63" y="19"/>
                  <a:pt x="63" y="19"/>
                </a:cubicBezTo>
                <a:cubicBezTo>
                  <a:pt x="62" y="19"/>
                  <a:pt x="62" y="19"/>
                  <a:pt x="62" y="20"/>
                </a:cubicBezTo>
                <a:cubicBezTo>
                  <a:pt x="62" y="20"/>
                  <a:pt x="61" y="20"/>
                  <a:pt x="61" y="20"/>
                </a:cubicBezTo>
                <a:cubicBezTo>
                  <a:pt x="61" y="20"/>
                  <a:pt x="60" y="20"/>
                  <a:pt x="60" y="21"/>
                </a:cubicBezTo>
                <a:cubicBezTo>
                  <a:pt x="59" y="21"/>
                  <a:pt x="59" y="21"/>
                  <a:pt x="58" y="22"/>
                </a:cubicBezTo>
                <a:cubicBezTo>
                  <a:pt x="58" y="22"/>
                  <a:pt x="57" y="22"/>
                  <a:pt x="56" y="23"/>
                </a:cubicBezTo>
                <a:cubicBezTo>
                  <a:pt x="56" y="22"/>
                  <a:pt x="56" y="22"/>
                  <a:pt x="56" y="21"/>
                </a:cubicBezTo>
                <a:cubicBezTo>
                  <a:pt x="56" y="22"/>
                  <a:pt x="56" y="22"/>
                  <a:pt x="56" y="22"/>
                </a:cubicBezTo>
                <a:cubicBezTo>
                  <a:pt x="55" y="23"/>
                  <a:pt x="55" y="23"/>
                  <a:pt x="55" y="23"/>
                </a:cubicBezTo>
                <a:cubicBezTo>
                  <a:pt x="55" y="23"/>
                  <a:pt x="55" y="23"/>
                  <a:pt x="54" y="23"/>
                </a:cubicBezTo>
                <a:cubicBezTo>
                  <a:pt x="54" y="23"/>
                  <a:pt x="53" y="24"/>
                  <a:pt x="53" y="24"/>
                </a:cubicBezTo>
                <a:cubicBezTo>
                  <a:pt x="52" y="24"/>
                  <a:pt x="52" y="24"/>
                  <a:pt x="51" y="25"/>
                </a:cubicBezTo>
                <a:cubicBezTo>
                  <a:pt x="51" y="25"/>
                  <a:pt x="51" y="25"/>
                  <a:pt x="51" y="25"/>
                </a:cubicBezTo>
                <a:cubicBezTo>
                  <a:pt x="51" y="25"/>
                  <a:pt x="52" y="25"/>
                  <a:pt x="52" y="25"/>
                </a:cubicBezTo>
                <a:cubicBezTo>
                  <a:pt x="52" y="25"/>
                  <a:pt x="52" y="26"/>
                  <a:pt x="52" y="26"/>
                </a:cubicBezTo>
                <a:cubicBezTo>
                  <a:pt x="52" y="26"/>
                  <a:pt x="51" y="26"/>
                  <a:pt x="51" y="26"/>
                </a:cubicBezTo>
                <a:cubicBezTo>
                  <a:pt x="51" y="27"/>
                  <a:pt x="51" y="27"/>
                  <a:pt x="51" y="27"/>
                </a:cubicBezTo>
                <a:cubicBezTo>
                  <a:pt x="51" y="28"/>
                  <a:pt x="50" y="28"/>
                  <a:pt x="50" y="28"/>
                </a:cubicBezTo>
                <a:cubicBezTo>
                  <a:pt x="49" y="28"/>
                  <a:pt x="49" y="28"/>
                  <a:pt x="48" y="28"/>
                </a:cubicBezTo>
                <a:cubicBezTo>
                  <a:pt x="48" y="28"/>
                  <a:pt x="48" y="28"/>
                  <a:pt x="48" y="28"/>
                </a:cubicBezTo>
                <a:cubicBezTo>
                  <a:pt x="47" y="28"/>
                  <a:pt x="48" y="29"/>
                  <a:pt x="48" y="29"/>
                </a:cubicBezTo>
                <a:cubicBezTo>
                  <a:pt x="47" y="29"/>
                  <a:pt x="47" y="30"/>
                  <a:pt x="47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5" y="28"/>
                  <a:pt x="45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9"/>
                  <a:pt x="44" y="29"/>
                </a:cubicBezTo>
                <a:cubicBezTo>
                  <a:pt x="44" y="29"/>
                  <a:pt x="44" y="30"/>
                  <a:pt x="44" y="30"/>
                </a:cubicBezTo>
                <a:cubicBezTo>
                  <a:pt x="45" y="30"/>
                  <a:pt x="44" y="30"/>
                  <a:pt x="44" y="30"/>
                </a:cubicBezTo>
                <a:cubicBezTo>
                  <a:pt x="44" y="30"/>
                  <a:pt x="44" y="30"/>
                  <a:pt x="43" y="30"/>
                </a:cubicBezTo>
                <a:cubicBezTo>
                  <a:pt x="43" y="31"/>
                  <a:pt x="42" y="31"/>
                  <a:pt x="42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0" y="31"/>
                  <a:pt x="40" y="31"/>
                  <a:pt x="40" y="30"/>
                </a:cubicBezTo>
                <a:cubicBezTo>
                  <a:pt x="40" y="30"/>
                  <a:pt x="40" y="31"/>
                  <a:pt x="40" y="31"/>
                </a:cubicBezTo>
                <a:cubicBezTo>
                  <a:pt x="40" y="31"/>
                  <a:pt x="40" y="31"/>
                  <a:pt x="40" y="31"/>
                </a:cubicBezTo>
                <a:cubicBezTo>
                  <a:pt x="41" y="31"/>
                  <a:pt x="40" y="31"/>
                  <a:pt x="41" y="32"/>
                </a:cubicBezTo>
                <a:cubicBezTo>
                  <a:pt x="41" y="32"/>
                  <a:pt x="41" y="32"/>
                  <a:pt x="41" y="32"/>
                </a:cubicBezTo>
                <a:cubicBezTo>
                  <a:pt x="41" y="32"/>
                  <a:pt x="41" y="33"/>
                  <a:pt x="41" y="33"/>
                </a:cubicBezTo>
                <a:cubicBezTo>
                  <a:pt x="41" y="33"/>
                  <a:pt x="41" y="33"/>
                  <a:pt x="41" y="33"/>
                </a:cubicBezTo>
                <a:cubicBezTo>
                  <a:pt x="41" y="34"/>
                  <a:pt x="41" y="33"/>
                  <a:pt x="41" y="33"/>
                </a:cubicBezTo>
                <a:cubicBezTo>
                  <a:pt x="41" y="34"/>
                  <a:pt x="40" y="33"/>
                  <a:pt x="40" y="34"/>
                </a:cubicBezTo>
                <a:cubicBezTo>
                  <a:pt x="40" y="34"/>
                  <a:pt x="40" y="34"/>
                  <a:pt x="39" y="34"/>
                </a:cubicBezTo>
                <a:cubicBezTo>
                  <a:pt x="39" y="34"/>
                  <a:pt x="40" y="35"/>
                  <a:pt x="40" y="35"/>
                </a:cubicBezTo>
                <a:cubicBezTo>
                  <a:pt x="40" y="34"/>
                  <a:pt x="39" y="35"/>
                  <a:pt x="38" y="35"/>
                </a:cubicBezTo>
                <a:cubicBezTo>
                  <a:pt x="38" y="35"/>
                  <a:pt x="38" y="35"/>
                  <a:pt x="38" y="35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7"/>
                  <a:pt x="36" y="36"/>
                  <a:pt x="36" y="35"/>
                </a:cubicBezTo>
                <a:cubicBezTo>
                  <a:pt x="36" y="35"/>
                  <a:pt x="35" y="35"/>
                  <a:pt x="35" y="35"/>
                </a:cubicBezTo>
                <a:cubicBezTo>
                  <a:pt x="35" y="35"/>
                  <a:pt x="35" y="35"/>
                  <a:pt x="34" y="35"/>
                </a:cubicBezTo>
                <a:cubicBezTo>
                  <a:pt x="34" y="35"/>
                  <a:pt x="34" y="35"/>
                  <a:pt x="34" y="35"/>
                </a:cubicBezTo>
                <a:cubicBezTo>
                  <a:pt x="35" y="35"/>
                  <a:pt x="36" y="35"/>
                  <a:pt x="36" y="36"/>
                </a:cubicBezTo>
                <a:cubicBezTo>
                  <a:pt x="36" y="36"/>
                  <a:pt x="36" y="36"/>
                  <a:pt x="36" y="36"/>
                </a:cubicBezTo>
                <a:cubicBezTo>
                  <a:pt x="36" y="37"/>
                  <a:pt x="36" y="37"/>
                  <a:pt x="36" y="37"/>
                </a:cubicBezTo>
                <a:cubicBezTo>
                  <a:pt x="37" y="38"/>
                  <a:pt x="36" y="39"/>
                  <a:pt x="36" y="39"/>
                </a:cubicBezTo>
                <a:cubicBezTo>
                  <a:pt x="35" y="39"/>
                  <a:pt x="35" y="38"/>
                  <a:pt x="34" y="38"/>
                </a:cubicBezTo>
                <a:cubicBezTo>
                  <a:pt x="34" y="38"/>
                  <a:pt x="34" y="39"/>
                  <a:pt x="35" y="39"/>
                </a:cubicBezTo>
                <a:cubicBezTo>
                  <a:pt x="35" y="39"/>
                  <a:pt x="35" y="39"/>
                  <a:pt x="35" y="39"/>
                </a:cubicBezTo>
                <a:cubicBezTo>
                  <a:pt x="35" y="40"/>
                  <a:pt x="34" y="40"/>
                  <a:pt x="34" y="40"/>
                </a:cubicBezTo>
                <a:cubicBezTo>
                  <a:pt x="34" y="41"/>
                  <a:pt x="33" y="41"/>
                  <a:pt x="32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2" y="41"/>
                  <a:pt x="32" y="41"/>
                  <a:pt x="32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3"/>
                  <a:pt x="33" y="43"/>
                  <a:pt x="32" y="44"/>
                </a:cubicBezTo>
                <a:cubicBezTo>
                  <a:pt x="32" y="44"/>
                  <a:pt x="32" y="44"/>
                  <a:pt x="31" y="44"/>
                </a:cubicBezTo>
                <a:cubicBezTo>
                  <a:pt x="31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5"/>
                  <a:pt x="30" y="45"/>
                  <a:pt x="30" y="45"/>
                </a:cubicBezTo>
                <a:cubicBezTo>
                  <a:pt x="29" y="45"/>
                  <a:pt x="28" y="45"/>
                  <a:pt x="28" y="45"/>
                </a:cubicBezTo>
                <a:cubicBezTo>
                  <a:pt x="28" y="45"/>
                  <a:pt x="28" y="45"/>
                  <a:pt x="29" y="45"/>
                </a:cubicBezTo>
                <a:cubicBezTo>
                  <a:pt x="29" y="45"/>
                  <a:pt x="29" y="46"/>
                  <a:pt x="29" y="46"/>
                </a:cubicBezTo>
                <a:cubicBezTo>
                  <a:pt x="29" y="46"/>
                  <a:pt x="28" y="46"/>
                  <a:pt x="28" y="47"/>
                </a:cubicBezTo>
                <a:cubicBezTo>
                  <a:pt x="27" y="47"/>
                  <a:pt x="27" y="47"/>
                  <a:pt x="27" y="47"/>
                </a:cubicBezTo>
                <a:cubicBezTo>
                  <a:pt x="27" y="47"/>
                  <a:pt x="27" y="47"/>
                  <a:pt x="27" y="47"/>
                </a:cubicBezTo>
                <a:cubicBezTo>
                  <a:pt x="26" y="47"/>
                  <a:pt x="25" y="47"/>
                  <a:pt x="25" y="48"/>
                </a:cubicBezTo>
                <a:cubicBezTo>
                  <a:pt x="26" y="48"/>
                  <a:pt x="26" y="48"/>
                  <a:pt x="27" y="48"/>
                </a:cubicBezTo>
                <a:cubicBezTo>
                  <a:pt x="27" y="49"/>
                  <a:pt x="27" y="49"/>
                  <a:pt x="27" y="49"/>
                </a:cubicBezTo>
                <a:cubicBezTo>
                  <a:pt x="26" y="49"/>
                  <a:pt x="26" y="49"/>
                  <a:pt x="25" y="49"/>
                </a:cubicBezTo>
                <a:cubicBezTo>
                  <a:pt x="25" y="49"/>
                  <a:pt x="24" y="49"/>
                  <a:pt x="24" y="49"/>
                </a:cubicBezTo>
                <a:cubicBezTo>
                  <a:pt x="24" y="50"/>
                  <a:pt x="25" y="50"/>
                  <a:pt x="25" y="50"/>
                </a:cubicBezTo>
                <a:cubicBezTo>
                  <a:pt x="25" y="50"/>
                  <a:pt x="24" y="50"/>
                  <a:pt x="24" y="51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52"/>
                  <a:pt x="24" y="52"/>
                  <a:pt x="23" y="52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52"/>
                  <a:pt x="23" y="53"/>
                  <a:pt x="23" y="53"/>
                </a:cubicBezTo>
                <a:cubicBezTo>
                  <a:pt x="23" y="53"/>
                  <a:pt x="23" y="53"/>
                  <a:pt x="23" y="53"/>
                </a:cubicBezTo>
                <a:cubicBezTo>
                  <a:pt x="23" y="53"/>
                  <a:pt x="22" y="53"/>
                  <a:pt x="22" y="53"/>
                </a:cubicBezTo>
                <a:cubicBezTo>
                  <a:pt x="22" y="53"/>
                  <a:pt x="23" y="54"/>
                  <a:pt x="23" y="54"/>
                </a:cubicBezTo>
                <a:cubicBezTo>
                  <a:pt x="23" y="55"/>
                  <a:pt x="23" y="55"/>
                  <a:pt x="23" y="56"/>
                </a:cubicBezTo>
                <a:cubicBezTo>
                  <a:pt x="23" y="56"/>
                  <a:pt x="23" y="57"/>
                  <a:pt x="22" y="58"/>
                </a:cubicBezTo>
                <a:cubicBezTo>
                  <a:pt x="22" y="58"/>
                  <a:pt x="22" y="59"/>
                  <a:pt x="22" y="59"/>
                </a:cubicBezTo>
                <a:cubicBezTo>
                  <a:pt x="22" y="59"/>
                  <a:pt x="22" y="59"/>
                  <a:pt x="23" y="60"/>
                </a:cubicBezTo>
                <a:cubicBezTo>
                  <a:pt x="23" y="60"/>
                  <a:pt x="23" y="60"/>
                  <a:pt x="23" y="60"/>
                </a:cubicBezTo>
                <a:cubicBezTo>
                  <a:pt x="23" y="60"/>
                  <a:pt x="23" y="60"/>
                  <a:pt x="23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1"/>
                  <a:pt x="23" y="62"/>
                  <a:pt x="23" y="62"/>
                </a:cubicBezTo>
                <a:cubicBezTo>
                  <a:pt x="23" y="62"/>
                  <a:pt x="23" y="63"/>
                  <a:pt x="24" y="63"/>
                </a:cubicBezTo>
                <a:cubicBezTo>
                  <a:pt x="24" y="63"/>
                  <a:pt x="24" y="64"/>
                  <a:pt x="24" y="64"/>
                </a:cubicBezTo>
                <a:cubicBezTo>
                  <a:pt x="24" y="64"/>
                  <a:pt x="25" y="64"/>
                  <a:pt x="25" y="64"/>
                </a:cubicBezTo>
                <a:cubicBezTo>
                  <a:pt x="25" y="64"/>
                  <a:pt x="25" y="64"/>
                  <a:pt x="25" y="64"/>
                </a:cubicBezTo>
                <a:cubicBezTo>
                  <a:pt x="25" y="64"/>
                  <a:pt x="25" y="64"/>
                  <a:pt x="26" y="64"/>
                </a:cubicBezTo>
                <a:cubicBezTo>
                  <a:pt x="26" y="64"/>
                  <a:pt x="26" y="64"/>
                  <a:pt x="26" y="64"/>
                </a:cubicBezTo>
                <a:cubicBezTo>
                  <a:pt x="27" y="65"/>
                  <a:pt x="27" y="65"/>
                  <a:pt x="27" y="65"/>
                </a:cubicBezTo>
                <a:cubicBezTo>
                  <a:pt x="27" y="65"/>
                  <a:pt x="27" y="65"/>
                  <a:pt x="27" y="66"/>
                </a:cubicBezTo>
                <a:cubicBezTo>
                  <a:pt x="27" y="66"/>
                  <a:pt x="27" y="66"/>
                  <a:pt x="27" y="66"/>
                </a:cubicBezTo>
                <a:cubicBezTo>
                  <a:pt x="27" y="66"/>
                  <a:pt x="27" y="66"/>
                  <a:pt x="27" y="66"/>
                </a:cubicBezTo>
                <a:cubicBezTo>
                  <a:pt x="27" y="66"/>
                  <a:pt x="27" y="66"/>
                  <a:pt x="27" y="67"/>
                </a:cubicBezTo>
                <a:cubicBezTo>
                  <a:pt x="27" y="67"/>
                  <a:pt x="28" y="67"/>
                  <a:pt x="28" y="67"/>
                </a:cubicBezTo>
                <a:cubicBezTo>
                  <a:pt x="29" y="68"/>
                  <a:pt x="30" y="69"/>
                  <a:pt x="31" y="69"/>
                </a:cubicBezTo>
                <a:cubicBezTo>
                  <a:pt x="32" y="70"/>
                  <a:pt x="34" y="71"/>
                  <a:pt x="35" y="71"/>
                </a:cubicBezTo>
                <a:cubicBezTo>
                  <a:pt x="35" y="72"/>
                  <a:pt x="35" y="72"/>
                  <a:pt x="35" y="72"/>
                </a:cubicBezTo>
                <a:cubicBezTo>
                  <a:pt x="35" y="72"/>
                  <a:pt x="34" y="72"/>
                  <a:pt x="34" y="72"/>
                </a:cubicBezTo>
                <a:cubicBezTo>
                  <a:pt x="34" y="73"/>
                  <a:pt x="34" y="73"/>
                  <a:pt x="34" y="73"/>
                </a:cubicBezTo>
                <a:cubicBezTo>
                  <a:pt x="33" y="73"/>
                  <a:pt x="33" y="73"/>
                  <a:pt x="32" y="73"/>
                </a:cubicBezTo>
                <a:cubicBezTo>
                  <a:pt x="32" y="73"/>
                  <a:pt x="31" y="73"/>
                  <a:pt x="31" y="73"/>
                </a:cubicBezTo>
                <a:cubicBezTo>
                  <a:pt x="30" y="73"/>
                  <a:pt x="30" y="73"/>
                  <a:pt x="30" y="73"/>
                </a:cubicBezTo>
                <a:cubicBezTo>
                  <a:pt x="30" y="72"/>
                  <a:pt x="29" y="72"/>
                  <a:pt x="29" y="72"/>
                </a:cubicBezTo>
                <a:cubicBezTo>
                  <a:pt x="29" y="72"/>
                  <a:pt x="29" y="73"/>
                  <a:pt x="29" y="73"/>
                </a:cubicBezTo>
                <a:cubicBezTo>
                  <a:pt x="29" y="74"/>
                  <a:pt x="29" y="74"/>
                  <a:pt x="28" y="74"/>
                </a:cubicBezTo>
                <a:cubicBezTo>
                  <a:pt x="28" y="74"/>
                  <a:pt x="27" y="74"/>
                  <a:pt x="27" y="74"/>
                </a:cubicBezTo>
                <a:cubicBezTo>
                  <a:pt x="27" y="74"/>
                  <a:pt x="27" y="74"/>
                  <a:pt x="27" y="74"/>
                </a:cubicBezTo>
                <a:cubicBezTo>
                  <a:pt x="26" y="74"/>
                  <a:pt x="26" y="74"/>
                  <a:pt x="26" y="74"/>
                </a:cubicBezTo>
                <a:cubicBezTo>
                  <a:pt x="25" y="74"/>
                  <a:pt x="25" y="74"/>
                  <a:pt x="25" y="74"/>
                </a:cubicBezTo>
                <a:cubicBezTo>
                  <a:pt x="25" y="73"/>
                  <a:pt x="25" y="73"/>
                  <a:pt x="25" y="73"/>
                </a:cubicBezTo>
                <a:cubicBezTo>
                  <a:pt x="25" y="73"/>
                  <a:pt x="24" y="73"/>
                  <a:pt x="24" y="73"/>
                </a:cubicBezTo>
                <a:cubicBezTo>
                  <a:pt x="24" y="72"/>
                  <a:pt x="23" y="73"/>
                  <a:pt x="23" y="73"/>
                </a:cubicBezTo>
                <a:cubicBezTo>
                  <a:pt x="23" y="72"/>
                  <a:pt x="23" y="72"/>
                  <a:pt x="23" y="72"/>
                </a:cubicBezTo>
                <a:cubicBezTo>
                  <a:pt x="22" y="73"/>
                  <a:pt x="22" y="73"/>
                  <a:pt x="22" y="73"/>
                </a:cubicBezTo>
                <a:cubicBezTo>
                  <a:pt x="21" y="74"/>
                  <a:pt x="21" y="73"/>
                  <a:pt x="21" y="73"/>
                </a:cubicBezTo>
                <a:cubicBezTo>
                  <a:pt x="21" y="73"/>
                  <a:pt x="20" y="73"/>
                  <a:pt x="20" y="73"/>
                </a:cubicBezTo>
                <a:cubicBezTo>
                  <a:pt x="20" y="72"/>
                  <a:pt x="20" y="72"/>
                  <a:pt x="20" y="72"/>
                </a:cubicBezTo>
                <a:cubicBezTo>
                  <a:pt x="20" y="72"/>
                  <a:pt x="20" y="72"/>
                  <a:pt x="19" y="72"/>
                </a:cubicBezTo>
                <a:cubicBezTo>
                  <a:pt x="19" y="72"/>
                  <a:pt x="18" y="72"/>
                  <a:pt x="17" y="72"/>
                </a:cubicBezTo>
                <a:cubicBezTo>
                  <a:pt x="17" y="72"/>
                  <a:pt x="17" y="72"/>
                  <a:pt x="16" y="72"/>
                </a:cubicBezTo>
                <a:cubicBezTo>
                  <a:pt x="16" y="72"/>
                  <a:pt x="16" y="72"/>
                  <a:pt x="15" y="72"/>
                </a:cubicBezTo>
                <a:cubicBezTo>
                  <a:pt x="15" y="72"/>
                  <a:pt x="15" y="72"/>
                  <a:pt x="14" y="71"/>
                </a:cubicBezTo>
                <a:cubicBezTo>
                  <a:pt x="14" y="71"/>
                  <a:pt x="13" y="72"/>
                  <a:pt x="13" y="71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25" name="Freeform 252">
            <a:extLst>
              <a:ext uri="{FF2B5EF4-FFF2-40B4-BE49-F238E27FC236}">
                <a16:creationId xmlns:a16="http://schemas.microsoft.com/office/drawing/2014/main" id="{B0F921B3-AE0A-40D8-8CA0-3B6D64C64D7E}"/>
              </a:ext>
            </a:extLst>
          </p:cNvPr>
          <p:cNvSpPr>
            <a:spLocks/>
          </p:cNvSpPr>
          <p:nvPr userDrawn="1"/>
        </p:nvSpPr>
        <p:spPr bwMode="auto">
          <a:xfrm>
            <a:off x="5649516" y="1460500"/>
            <a:ext cx="20241" cy="26988"/>
          </a:xfrm>
          <a:custGeom>
            <a:avLst/>
            <a:gdLst>
              <a:gd name="T0" fmla="*/ 4 w 4"/>
              <a:gd name="T1" fmla="*/ 2 h 4"/>
              <a:gd name="T2" fmla="*/ 2 w 4"/>
              <a:gd name="T3" fmla="*/ 1 h 4"/>
              <a:gd name="T4" fmla="*/ 2 w 4"/>
              <a:gd name="T5" fmla="*/ 0 h 4"/>
              <a:gd name="T6" fmla="*/ 1 w 4"/>
              <a:gd name="T7" fmla="*/ 0 h 4"/>
              <a:gd name="T8" fmla="*/ 0 w 4"/>
              <a:gd name="T9" fmla="*/ 1 h 4"/>
              <a:gd name="T10" fmla="*/ 0 w 4"/>
              <a:gd name="T11" fmla="*/ 2 h 4"/>
              <a:gd name="T12" fmla="*/ 2 w 4"/>
              <a:gd name="T13" fmla="*/ 3 h 4"/>
              <a:gd name="T14" fmla="*/ 3 w 4"/>
              <a:gd name="T15" fmla="*/ 4 h 4"/>
              <a:gd name="T16" fmla="*/ 4 w 4"/>
              <a:gd name="T17" fmla="*/ 4 h 4"/>
              <a:gd name="T18" fmla="*/ 4 w 4"/>
              <a:gd name="T19" fmla="*/ 4 h 4"/>
              <a:gd name="T20" fmla="*/ 4 w 4"/>
              <a:gd name="T21" fmla="*/ 3 h 4"/>
              <a:gd name="T22" fmla="*/ 4 w 4"/>
              <a:gd name="T23" fmla="*/ 3 h 4"/>
              <a:gd name="T24" fmla="*/ 4 w 4"/>
              <a:gd name="T2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" h="4">
                <a:moveTo>
                  <a:pt x="4" y="2"/>
                </a:moveTo>
                <a:cubicBezTo>
                  <a:pt x="4" y="1"/>
                  <a:pt x="3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1" y="0"/>
                  <a:pt x="1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2"/>
                  <a:pt x="0" y="2"/>
                </a:cubicBezTo>
                <a:cubicBezTo>
                  <a:pt x="1" y="2"/>
                  <a:pt x="1" y="3"/>
                  <a:pt x="2" y="3"/>
                </a:cubicBezTo>
                <a:cubicBezTo>
                  <a:pt x="2" y="3"/>
                  <a:pt x="2" y="4"/>
                  <a:pt x="3" y="4"/>
                </a:cubicBezTo>
                <a:cubicBezTo>
                  <a:pt x="3" y="4"/>
                  <a:pt x="3" y="4"/>
                  <a:pt x="4" y="4"/>
                </a:cubicBezTo>
                <a:cubicBezTo>
                  <a:pt x="4" y="4"/>
                  <a:pt x="4" y="4"/>
                  <a:pt x="4" y="4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2"/>
                  <a:pt x="4" y="2"/>
                  <a:pt x="4" y="2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26" name="Freeform 253">
            <a:extLst>
              <a:ext uri="{FF2B5EF4-FFF2-40B4-BE49-F238E27FC236}">
                <a16:creationId xmlns:a16="http://schemas.microsoft.com/office/drawing/2014/main" id="{A5063BD4-6A7A-4994-A60E-DA9838F0465C}"/>
              </a:ext>
            </a:extLst>
          </p:cNvPr>
          <p:cNvSpPr>
            <a:spLocks/>
          </p:cNvSpPr>
          <p:nvPr userDrawn="1"/>
        </p:nvSpPr>
        <p:spPr bwMode="auto">
          <a:xfrm>
            <a:off x="5649516" y="1460500"/>
            <a:ext cx="20241" cy="26988"/>
          </a:xfrm>
          <a:custGeom>
            <a:avLst/>
            <a:gdLst>
              <a:gd name="T0" fmla="*/ 4 w 4"/>
              <a:gd name="T1" fmla="*/ 2 h 4"/>
              <a:gd name="T2" fmla="*/ 2 w 4"/>
              <a:gd name="T3" fmla="*/ 1 h 4"/>
              <a:gd name="T4" fmla="*/ 2 w 4"/>
              <a:gd name="T5" fmla="*/ 0 h 4"/>
              <a:gd name="T6" fmla="*/ 1 w 4"/>
              <a:gd name="T7" fmla="*/ 0 h 4"/>
              <a:gd name="T8" fmla="*/ 0 w 4"/>
              <a:gd name="T9" fmla="*/ 1 h 4"/>
              <a:gd name="T10" fmla="*/ 0 w 4"/>
              <a:gd name="T11" fmla="*/ 2 h 4"/>
              <a:gd name="T12" fmla="*/ 2 w 4"/>
              <a:gd name="T13" fmla="*/ 3 h 4"/>
              <a:gd name="T14" fmla="*/ 3 w 4"/>
              <a:gd name="T15" fmla="*/ 4 h 4"/>
              <a:gd name="T16" fmla="*/ 4 w 4"/>
              <a:gd name="T17" fmla="*/ 4 h 4"/>
              <a:gd name="T18" fmla="*/ 4 w 4"/>
              <a:gd name="T19" fmla="*/ 4 h 4"/>
              <a:gd name="T20" fmla="*/ 4 w 4"/>
              <a:gd name="T21" fmla="*/ 3 h 4"/>
              <a:gd name="T22" fmla="*/ 4 w 4"/>
              <a:gd name="T23" fmla="*/ 3 h 4"/>
              <a:gd name="T24" fmla="*/ 4 w 4"/>
              <a:gd name="T2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" h="4">
                <a:moveTo>
                  <a:pt x="4" y="2"/>
                </a:moveTo>
                <a:cubicBezTo>
                  <a:pt x="4" y="1"/>
                  <a:pt x="3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1" y="0"/>
                  <a:pt x="1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2"/>
                  <a:pt x="0" y="2"/>
                </a:cubicBezTo>
                <a:cubicBezTo>
                  <a:pt x="1" y="2"/>
                  <a:pt x="1" y="3"/>
                  <a:pt x="2" y="3"/>
                </a:cubicBezTo>
                <a:cubicBezTo>
                  <a:pt x="2" y="3"/>
                  <a:pt x="2" y="4"/>
                  <a:pt x="3" y="4"/>
                </a:cubicBezTo>
                <a:cubicBezTo>
                  <a:pt x="3" y="4"/>
                  <a:pt x="3" y="4"/>
                  <a:pt x="4" y="4"/>
                </a:cubicBezTo>
                <a:cubicBezTo>
                  <a:pt x="4" y="4"/>
                  <a:pt x="4" y="4"/>
                  <a:pt x="4" y="4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2"/>
                  <a:pt x="4" y="2"/>
                  <a:pt x="4" y="2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27" name="Freeform 254">
            <a:extLst>
              <a:ext uri="{FF2B5EF4-FFF2-40B4-BE49-F238E27FC236}">
                <a16:creationId xmlns:a16="http://schemas.microsoft.com/office/drawing/2014/main" id="{84A51286-9A2E-4F45-9C23-179436DDFF92}"/>
              </a:ext>
            </a:extLst>
          </p:cNvPr>
          <p:cNvSpPr>
            <a:spLocks/>
          </p:cNvSpPr>
          <p:nvPr userDrawn="1"/>
        </p:nvSpPr>
        <p:spPr bwMode="auto">
          <a:xfrm>
            <a:off x="5826919" y="1530351"/>
            <a:ext cx="65485" cy="55563"/>
          </a:xfrm>
          <a:custGeom>
            <a:avLst/>
            <a:gdLst>
              <a:gd name="T0" fmla="*/ 2 w 13"/>
              <a:gd name="T1" fmla="*/ 2 h 8"/>
              <a:gd name="T2" fmla="*/ 1 w 13"/>
              <a:gd name="T3" fmla="*/ 1 h 8"/>
              <a:gd name="T4" fmla="*/ 2 w 13"/>
              <a:gd name="T5" fmla="*/ 1 h 8"/>
              <a:gd name="T6" fmla="*/ 3 w 13"/>
              <a:gd name="T7" fmla="*/ 0 h 8"/>
              <a:gd name="T8" fmla="*/ 4 w 13"/>
              <a:gd name="T9" fmla="*/ 0 h 8"/>
              <a:gd name="T10" fmla="*/ 5 w 13"/>
              <a:gd name="T11" fmla="*/ 1 h 8"/>
              <a:gd name="T12" fmla="*/ 6 w 13"/>
              <a:gd name="T13" fmla="*/ 2 h 8"/>
              <a:gd name="T14" fmla="*/ 9 w 13"/>
              <a:gd name="T15" fmla="*/ 3 h 8"/>
              <a:gd name="T16" fmla="*/ 12 w 13"/>
              <a:gd name="T17" fmla="*/ 5 h 8"/>
              <a:gd name="T18" fmla="*/ 10 w 13"/>
              <a:gd name="T19" fmla="*/ 7 h 8"/>
              <a:gd name="T20" fmla="*/ 7 w 13"/>
              <a:gd name="T21" fmla="*/ 7 h 8"/>
              <a:gd name="T22" fmla="*/ 6 w 13"/>
              <a:gd name="T23" fmla="*/ 6 h 8"/>
              <a:gd name="T24" fmla="*/ 4 w 13"/>
              <a:gd name="T25" fmla="*/ 6 h 8"/>
              <a:gd name="T26" fmla="*/ 2 w 13"/>
              <a:gd name="T27" fmla="*/ 5 h 8"/>
              <a:gd name="T28" fmla="*/ 1 w 13"/>
              <a:gd name="T29" fmla="*/ 3 h 8"/>
              <a:gd name="T30" fmla="*/ 1 w 13"/>
              <a:gd name="T31" fmla="*/ 3 h 8"/>
              <a:gd name="T32" fmla="*/ 1 w 13"/>
              <a:gd name="T33" fmla="*/ 2 h 8"/>
              <a:gd name="T34" fmla="*/ 1 w 13"/>
              <a:gd name="T35" fmla="*/ 2 h 8"/>
              <a:gd name="T36" fmla="*/ 1 w 13"/>
              <a:gd name="T37" fmla="*/ 2 h 8"/>
              <a:gd name="T38" fmla="*/ 1 w 13"/>
              <a:gd name="T39" fmla="*/ 2 h 8"/>
              <a:gd name="T40" fmla="*/ 2 w 13"/>
              <a:gd name="T41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8">
                <a:moveTo>
                  <a:pt x="2" y="2"/>
                </a:moveTo>
                <a:cubicBezTo>
                  <a:pt x="1" y="2"/>
                  <a:pt x="0" y="2"/>
                  <a:pt x="1" y="1"/>
                </a:cubicBezTo>
                <a:cubicBezTo>
                  <a:pt x="1" y="1"/>
                  <a:pt x="1" y="1"/>
                  <a:pt x="2" y="1"/>
                </a:cubicBezTo>
                <a:cubicBezTo>
                  <a:pt x="2" y="0"/>
                  <a:pt x="2" y="0"/>
                  <a:pt x="3" y="0"/>
                </a:cubicBezTo>
                <a:cubicBezTo>
                  <a:pt x="3" y="0"/>
                  <a:pt x="4" y="0"/>
                  <a:pt x="4" y="0"/>
                </a:cubicBezTo>
                <a:cubicBezTo>
                  <a:pt x="4" y="1"/>
                  <a:pt x="5" y="1"/>
                  <a:pt x="5" y="1"/>
                </a:cubicBezTo>
                <a:cubicBezTo>
                  <a:pt x="5" y="1"/>
                  <a:pt x="6" y="1"/>
                  <a:pt x="6" y="2"/>
                </a:cubicBezTo>
                <a:cubicBezTo>
                  <a:pt x="7" y="2"/>
                  <a:pt x="8" y="3"/>
                  <a:pt x="9" y="3"/>
                </a:cubicBezTo>
                <a:cubicBezTo>
                  <a:pt x="10" y="3"/>
                  <a:pt x="11" y="4"/>
                  <a:pt x="12" y="5"/>
                </a:cubicBezTo>
                <a:cubicBezTo>
                  <a:pt x="13" y="6"/>
                  <a:pt x="11" y="7"/>
                  <a:pt x="10" y="7"/>
                </a:cubicBezTo>
                <a:cubicBezTo>
                  <a:pt x="9" y="7"/>
                  <a:pt x="8" y="8"/>
                  <a:pt x="7" y="7"/>
                </a:cubicBezTo>
                <a:cubicBezTo>
                  <a:pt x="7" y="7"/>
                  <a:pt x="7" y="6"/>
                  <a:pt x="6" y="6"/>
                </a:cubicBezTo>
                <a:cubicBezTo>
                  <a:pt x="6" y="6"/>
                  <a:pt x="5" y="6"/>
                  <a:pt x="4" y="6"/>
                </a:cubicBezTo>
                <a:cubicBezTo>
                  <a:pt x="3" y="6"/>
                  <a:pt x="3" y="5"/>
                  <a:pt x="2" y="5"/>
                </a:cubicBezTo>
                <a:cubicBezTo>
                  <a:pt x="1" y="4"/>
                  <a:pt x="1" y="4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28" name="Freeform 255">
            <a:extLst>
              <a:ext uri="{FF2B5EF4-FFF2-40B4-BE49-F238E27FC236}">
                <a16:creationId xmlns:a16="http://schemas.microsoft.com/office/drawing/2014/main" id="{151AB921-9BD6-4B81-B1C8-70F493E52136}"/>
              </a:ext>
            </a:extLst>
          </p:cNvPr>
          <p:cNvSpPr>
            <a:spLocks/>
          </p:cNvSpPr>
          <p:nvPr userDrawn="1"/>
        </p:nvSpPr>
        <p:spPr bwMode="auto">
          <a:xfrm>
            <a:off x="5826919" y="1530351"/>
            <a:ext cx="65485" cy="55563"/>
          </a:xfrm>
          <a:custGeom>
            <a:avLst/>
            <a:gdLst>
              <a:gd name="T0" fmla="*/ 2 w 13"/>
              <a:gd name="T1" fmla="*/ 2 h 8"/>
              <a:gd name="T2" fmla="*/ 1 w 13"/>
              <a:gd name="T3" fmla="*/ 1 h 8"/>
              <a:gd name="T4" fmla="*/ 2 w 13"/>
              <a:gd name="T5" fmla="*/ 1 h 8"/>
              <a:gd name="T6" fmla="*/ 3 w 13"/>
              <a:gd name="T7" fmla="*/ 0 h 8"/>
              <a:gd name="T8" fmla="*/ 4 w 13"/>
              <a:gd name="T9" fmla="*/ 0 h 8"/>
              <a:gd name="T10" fmla="*/ 5 w 13"/>
              <a:gd name="T11" fmla="*/ 1 h 8"/>
              <a:gd name="T12" fmla="*/ 6 w 13"/>
              <a:gd name="T13" fmla="*/ 2 h 8"/>
              <a:gd name="T14" fmla="*/ 9 w 13"/>
              <a:gd name="T15" fmla="*/ 3 h 8"/>
              <a:gd name="T16" fmla="*/ 12 w 13"/>
              <a:gd name="T17" fmla="*/ 5 h 8"/>
              <a:gd name="T18" fmla="*/ 10 w 13"/>
              <a:gd name="T19" fmla="*/ 7 h 8"/>
              <a:gd name="T20" fmla="*/ 7 w 13"/>
              <a:gd name="T21" fmla="*/ 7 h 8"/>
              <a:gd name="T22" fmla="*/ 6 w 13"/>
              <a:gd name="T23" fmla="*/ 6 h 8"/>
              <a:gd name="T24" fmla="*/ 4 w 13"/>
              <a:gd name="T25" fmla="*/ 6 h 8"/>
              <a:gd name="T26" fmla="*/ 2 w 13"/>
              <a:gd name="T27" fmla="*/ 5 h 8"/>
              <a:gd name="T28" fmla="*/ 1 w 13"/>
              <a:gd name="T29" fmla="*/ 3 h 8"/>
              <a:gd name="T30" fmla="*/ 1 w 13"/>
              <a:gd name="T31" fmla="*/ 3 h 8"/>
              <a:gd name="T32" fmla="*/ 1 w 13"/>
              <a:gd name="T33" fmla="*/ 2 h 8"/>
              <a:gd name="T34" fmla="*/ 1 w 13"/>
              <a:gd name="T35" fmla="*/ 2 h 8"/>
              <a:gd name="T36" fmla="*/ 1 w 13"/>
              <a:gd name="T37" fmla="*/ 2 h 8"/>
              <a:gd name="T38" fmla="*/ 1 w 13"/>
              <a:gd name="T39" fmla="*/ 2 h 8"/>
              <a:gd name="T40" fmla="*/ 2 w 13"/>
              <a:gd name="T41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8">
                <a:moveTo>
                  <a:pt x="2" y="2"/>
                </a:moveTo>
                <a:cubicBezTo>
                  <a:pt x="1" y="2"/>
                  <a:pt x="0" y="2"/>
                  <a:pt x="1" y="1"/>
                </a:cubicBezTo>
                <a:cubicBezTo>
                  <a:pt x="1" y="1"/>
                  <a:pt x="1" y="1"/>
                  <a:pt x="2" y="1"/>
                </a:cubicBezTo>
                <a:cubicBezTo>
                  <a:pt x="2" y="0"/>
                  <a:pt x="2" y="0"/>
                  <a:pt x="3" y="0"/>
                </a:cubicBezTo>
                <a:cubicBezTo>
                  <a:pt x="3" y="0"/>
                  <a:pt x="4" y="0"/>
                  <a:pt x="4" y="0"/>
                </a:cubicBezTo>
                <a:cubicBezTo>
                  <a:pt x="4" y="1"/>
                  <a:pt x="5" y="1"/>
                  <a:pt x="5" y="1"/>
                </a:cubicBezTo>
                <a:cubicBezTo>
                  <a:pt x="5" y="1"/>
                  <a:pt x="6" y="1"/>
                  <a:pt x="6" y="2"/>
                </a:cubicBezTo>
                <a:cubicBezTo>
                  <a:pt x="7" y="2"/>
                  <a:pt x="8" y="3"/>
                  <a:pt x="9" y="3"/>
                </a:cubicBezTo>
                <a:cubicBezTo>
                  <a:pt x="10" y="3"/>
                  <a:pt x="11" y="4"/>
                  <a:pt x="12" y="5"/>
                </a:cubicBezTo>
                <a:cubicBezTo>
                  <a:pt x="13" y="6"/>
                  <a:pt x="11" y="7"/>
                  <a:pt x="10" y="7"/>
                </a:cubicBezTo>
                <a:cubicBezTo>
                  <a:pt x="9" y="7"/>
                  <a:pt x="8" y="8"/>
                  <a:pt x="7" y="7"/>
                </a:cubicBezTo>
                <a:cubicBezTo>
                  <a:pt x="7" y="7"/>
                  <a:pt x="7" y="6"/>
                  <a:pt x="6" y="6"/>
                </a:cubicBezTo>
                <a:cubicBezTo>
                  <a:pt x="6" y="6"/>
                  <a:pt x="5" y="6"/>
                  <a:pt x="4" y="6"/>
                </a:cubicBezTo>
                <a:cubicBezTo>
                  <a:pt x="3" y="6"/>
                  <a:pt x="3" y="5"/>
                  <a:pt x="2" y="5"/>
                </a:cubicBezTo>
                <a:cubicBezTo>
                  <a:pt x="1" y="4"/>
                  <a:pt x="1" y="4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29" name="Freeform 256">
            <a:extLst>
              <a:ext uri="{FF2B5EF4-FFF2-40B4-BE49-F238E27FC236}">
                <a16:creationId xmlns:a16="http://schemas.microsoft.com/office/drawing/2014/main" id="{4AB55E45-4181-4041-ADFD-D63D00C409C0}"/>
              </a:ext>
            </a:extLst>
          </p:cNvPr>
          <p:cNvSpPr>
            <a:spLocks/>
          </p:cNvSpPr>
          <p:nvPr userDrawn="1"/>
        </p:nvSpPr>
        <p:spPr bwMode="auto">
          <a:xfrm>
            <a:off x="5436394" y="655639"/>
            <a:ext cx="101204" cy="42863"/>
          </a:xfrm>
          <a:custGeom>
            <a:avLst/>
            <a:gdLst>
              <a:gd name="T0" fmla="*/ 4 w 20"/>
              <a:gd name="T1" fmla="*/ 3 h 6"/>
              <a:gd name="T2" fmla="*/ 6 w 20"/>
              <a:gd name="T3" fmla="*/ 2 h 6"/>
              <a:gd name="T4" fmla="*/ 7 w 20"/>
              <a:gd name="T5" fmla="*/ 2 h 6"/>
              <a:gd name="T6" fmla="*/ 8 w 20"/>
              <a:gd name="T7" fmla="*/ 2 h 6"/>
              <a:gd name="T8" fmla="*/ 11 w 20"/>
              <a:gd name="T9" fmla="*/ 1 h 6"/>
              <a:gd name="T10" fmla="*/ 12 w 20"/>
              <a:gd name="T11" fmla="*/ 0 h 6"/>
              <a:gd name="T12" fmla="*/ 14 w 20"/>
              <a:gd name="T13" fmla="*/ 0 h 6"/>
              <a:gd name="T14" fmla="*/ 15 w 20"/>
              <a:gd name="T15" fmla="*/ 1 h 6"/>
              <a:gd name="T16" fmla="*/ 16 w 20"/>
              <a:gd name="T17" fmla="*/ 1 h 6"/>
              <a:gd name="T18" fmla="*/ 18 w 20"/>
              <a:gd name="T19" fmla="*/ 1 h 6"/>
              <a:gd name="T20" fmla="*/ 19 w 20"/>
              <a:gd name="T21" fmla="*/ 1 h 6"/>
              <a:gd name="T22" fmla="*/ 19 w 20"/>
              <a:gd name="T23" fmla="*/ 2 h 6"/>
              <a:gd name="T24" fmla="*/ 20 w 20"/>
              <a:gd name="T25" fmla="*/ 3 h 6"/>
              <a:gd name="T26" fmla="*/ 19 w 20"/>
              <a:gd name="T27" fmla="*/ 3 h 6"/>
              <a:gd name="T28" fmla="*/ 18 w 20"/>
              <a:gd name="T29" fmla="*/ 3 h 6"/>
              <a:gd name="T30" fmla="*/ 17 w 20"/>
              <a:gd name="T31" fmla="*/ 3 h 6"/>
              <a:gd name="T32" fmla="*/ 17 w 20"/>
              <a:gd name="T33" fmla="*/ 2 h 6"/>
              <a:gd name="T34" fmla="*/ 16 w 20"/>
              <a:gd name="T35" fmla="*/ 2 h 6"/>
              <a:gd name="T36" fmla="*/ 16 w 20"/>
              <a:gd name="T37" fmla="*/ 2 h 6"/>
              <a:gd name="T38" fmla="*/ 15 w 20"/>
              <a:gd name="T39" fmla="*/ 2 h 6"/>
              <a:gd name="T40" fmla="*/ 14 w 20"/>
              <a:gd name="T41" fmla="*/ 2 h 6"/>
              <a:gd name="T42" fmla="*/ 14 w 20"/>
              <a:gd name="T43" fmla="*/ 2 h 6"/>
              <a:gd name="T44" fmla="*/ 13 w 20"/>
              <a:gd name="T45" fmla="*/ 3 h 6"/>
              <a:gd name="T46" fmla="*/ 12 w 20"/>
              <a:gd name="T47" fmla="*/ 3 h 6"/>
              <a:gd name="T48" fmla="*/ 11 w 20"/>
              <a:gd name="T49" fmla="*/ 4 h 6"/>
              <a:gd name="T50" fmla="*/ 10 w 20"/>
              <a:gd name="T51" fmla="*/ 4 h 6"/>
              <a:gd name="T52" fmla="*/ 10 w 20"/>
              <a:gd name="T53" fmla="*/ 4 h 6"/>
              <a:gd name="T54" fmla="*/ 9 w 20"/>
              <a:gd name="T55" fmla="*/ 4 h 6"/>
              <a:gd name="T56" fmla="*/ 8 w 20"/>
              <a:gd name="T57" fmla="*/ 5 h 6"/>
              <a:gd name="T58" fmla="*/ 7 w 20"/>
              <a:gd name="T59" fmla="*/ 6 h 6"/>
              <a:gd name="T60" fmla="*/ 5 w 20"/>
              <a:gd name="T61" fmla="*/ 6 h 6"/>
              <a:gd name="T62" fmla="*/ 5 w 20"/>
              <a:gd name="T63" fmla="*/ 6 h 6"/>
              <a:gd name="T64" fmla="*/ 5 w 20"/>
              <a:gd name="T65" fmla="*/ 5 h 6"/>
              <a:gd name="T66" fmla="*/ 5 w 20"/>
              <a:gd name="T67" fmla="*/ 5 h 6"/>
              <a:gd name="T68" fmla="*/ 4 w 20"/>
              <a:gd name="T69" fmla="*/ 5 h 6"/>
              <a:gd name="T70" fmla="*/ 3 w 20"/>
              <a:gd name="T71" fmla="*/ 5 h 6"/>
              <a:gd name="T72" fmla="*/ 2 w 20"/>
              <a:gd name="T73" fmla="*/ 5 h 6"/>
              <a:gd name="T74" fmla="*/ 0 w 20"/>
              <a:gd name="T75" fmla="*/ 4 h 6"/>
              <a:gd name="T76" fmla="*/ 0 w 20"/>
              <a:gd name="T77" fmla="*/ 3 h 6"/>
              <a:gd name="T78" fmla="*/ 1 w 20"/>
              <a:gd name="T79" fmla="*/ 3 h 6"/>
              <a:gd name="T80" fmla="*/ 2 w 20"/>
              <a:gd name="T81" fmla="*/ 3 h 6"/>
              <a:gd name="T82" fmla="*/ 2 w 20"/>
              <a:gd name="T83" fmla="*/ 3 h 6"/>
              <a:gd name="T84" fmla="*/ 4 w 20"/>
              <a:gd name="T85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0" h="6">
                <a:moveTo>
                  <a:pt x="4" y="3"/>
                </a:moveTo>
                <a:cubicBezTo>
                  <a:pt x="5" y="3"/>
                  <a:pt x="6" y="3"/>
                  <a:pt x="6" y="2"/>
                </a:cubicBezTo>
                <a:cubicBezTo>
                  <a:pt x="7" y="2"/>
                  <a:pt x="7" y="2"/>
                  <a:pt x="7" y="2"/>
                </a:cubicBezTo>
                <a:cubicBezTo>
                  <a:pt x="8" y="2"/>
                  <a:pt x="8" y="2"/>
                  <a:pt x="8" y="2"/>
                </a:cubicBezTo>
                <a:cubicBezTo>
                  <a:pt x="9" y="2"/>
                  <a:pt x="10" y="2"/>
                  <a:pt x="11" y="1"/>
                </a:cubicBezTo>
                <a:cubicBezTo>
                  <a:pt x="11" y="1"/>
                  <a:pt x="12" y="0"/>
                  <a:pt x="12" y="0"/>
                </a:cubicBezTo>
                <a:cubicBezTo>
                  <a:pt x="13" y="0"/>
                  <a:pt x="14" y="0"/>
                  <a:pt x="14" y="0"/>
                </a:cubicBezTo>
                <a:cubicBezTo>
                  <a:pt x="15" y="0"/>
                  <a:pt x="15" y="1"/>
                  <a:pt x="15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7" y="1"/>
                  <a:pt x="17" y="1"/>
                  <a:pt x="18" y="1"/>
                </a:cubicBezTo>
                <a:cubicBezTo>
                  <a:pt x="18" y="1"/>
                  <a:pt x="18" y="1"/>
                  <a:pt x="19" y="1"/>
                </a:cubicBezTo>
                <a:cubicBezTo>
                  <a:pt x="19" y="1"/>
                  <a:pt x="19" y="2"/>
                  <a:pt x="19" y="2"/>
                </a:cubicBezTo>
                <a:cubicBezTo>
                  <a:pt x="19" y="3"/>
                  <a:pt x="20" y="3"/>
                  <a:pt x="20" y="3"/>
                </a:cubicBezTo>
                <a:cubicBezTo>
                  <a:pt x="20" y="3"/>
                  <a:pt x="19" y="3"/>
                  <a:pt x="19" y="3"/>
                </a:cubicBezTo>
                <a:cubicBezTo>
                  <a:pt x="19" y="3"/>
                  <a:pt x="18" y="3"/>
                  <a:pt x="18" y="3"/>
                </a:cubicBezTo>
                <a:cubicBezTo>
                  <a:pt x="18" y="3"/>
                  <a:pt x="17" y="3"/>
                  <a:pt x="17" y="3"/>
                </a:cubicBezTo>
                <a:cubicBezTo>
                  <a:pt x="17" y="2"/>
                  <a:pt x="17" y="2"/>
                  <a:pt x="17" y="2"/>
                </a:cubicBezTo>
                <a:cubicBezTo>
                  <a:pt x="16" y="2"/>
                  <a:pt x="16" y="2"/>
                  <a:pt x="16" y="2"/>
                </a:cubicBezTo>
                <a:cubicBezTo>
                  <a:pt x="16" y="2"/>
                  <a:pt x="16" y="2"/>
                  <a:pt x="16" y="2"/>
                </a:cubicBezTo>
                <a:cubicBezTo>
                  <a:pt x="16" y="2"/>
                  <a:pt x="15" y="2"/>
                  <a:pt x="15" y="2"/>
                </a:cubicBezTo>
                <a:cubicBezTo>
                  <a:pt x="15" y="2"/>
                  <a:pt x="14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3" y="2"/>
                  <a:pt x="13" y="2"/>
                  <a:pt x="13" y="3"/>
                </a:cubicBezTo>
                <a:cubicBezTo>
                  <a:pt x="13" y="3"/>
                  <a:pt x="13" y="3"/>
                  <a:pt x="12" y="3"/>
                </a:cubicBezTo>
                <a:cubicBezTo>
                  <a:pt x="12" y="3"/>
                  <a:pt x="12" y="3"/>
                  <a:pt x="11" y="4"/>
                </a:cubicBezTo>
                <a:cubicBezTo>
                  <a:pt x="11" y="4"/>
                  <a:pt x="11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9" y="4"/>
                  <a:pt x="9" y="4"/>
                  <a:pt x="9" y="4"/>
                </a:cubicBezTo>
                <a:cubicBezTo>
                  <a:pt x="8" y="5"/>
                  <a:pt x="8" y="5"/>
                  <a:pt x="8" y="5"/>
                </a:cubicBezTo>
                <a:cubicBezTo>
                  <a:pt x="7" y="5"/>
                  <a:pt x="7" y="6"/>
                  <a:pt x="7" y="6"/>
                </a:cubicBezTo>
                <a:cubicBezTo>
                  <a:pt x="6" y="6"/>
                  <a:pt x="6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4"/>
                  <a:pt x="1" y="4"/>
                  <a:pt x="0" y="4"/>
                </a:cubicBezTo>
                <a:cubicBezTo>
                  <a:pt x="0" y="4"/>
                  <a:pt x="0" y="4"/>
                  <a:pt x="0" y="3"/>
                </a:cubicBezTo>
                <a:cubicBezTo>
                  <a:pt x="0" y="3"/>
                  <a:pt x="0" y="3"/>
                  <a:pt x="1" y="3"/>
                </a:cubicBezTo>
                <a:cubicBezTo>
                  <a:pt x="1" y="3"/>
                  <a:pt x="1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3"/>
                  <a:pt x="4" y="3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30" name="Freeform 257">
            <a:extLst>
              <a:ext uri="{FF2B5EF4-FFF2-40B4-BE49-F238E27FC236}">
                <a16:creationId xmlns:a16="http://schemas.microsoft.com/office/drawing/2014/main" id="{2DE576A7-050F-4143-A4E2-67DB3942328C}"/>
              </a:ext>
            </a:extLst>
          </p:cNvPr>
          <p:cNvSpPr>
            <a:spLocks/>
          </p:cNvSpPr>
          <p:nvPr userDrawn="1"/>
        </p:nvSpPr>
        <p:spPr bwMode="auto">
          <a:xfrm>
            <a:off x="5436394" y="655639"/>
            <a:ext cx="101204" cy="42863"/>
          </a:xfrm>
          <a:custGeom>
            <a:avLst/>
            <a:gdLst>
              <a:gd name="T0" fmla="*/ 4 w 20"/>
              <a:gd name="T1" fmla="*/ 3 h 6"/>
              <a:gd name="T2" fmla="*/ 6 w 20"/>
              <a:gd name="T3" fmla="*/ 2 h 6"/>
              <a:gd name="T4" fmla="*/ 7 w 20"/>
              <a:gd name="T5" fmla="*/ 2 h 6"/>
              <a:gd name="T6" fmla="*/ 8 w 20"/>
              <a:gd name="T7" fmla="*/ 2 h 6"/>
              <a:gd name="T8" fmla="*/ 11 w 20"/>
              <a:gd name="T9" fmla="*/ 1 h 6"/>
              <a:gd name="T10" fmla="*/ 12 w 20"/>
              <a:gd name="T11" fmla="*/ 0 h 6"/>
              <a:gd name="T12" fmla="*/ 14 w 20"/>
              <a:gd name="T13" fmla="*/ 0 h 6"/>
              <a:gd name="T14" fmla="*/ 15 w 20"/>
              <a:gd name="T15" fmla="*/ 1 h 6"/>
              <a:gd name="T16" fmla="*/ 16 w 20"/>
              <a:gd name="T17" fmla="*/ 1 h 6"/>
              <a:gd name="T18" fmla="*/ 18 w 20"/>
              <a:gd name="T19" fmla="*/ 1 h 6"/>
              <a:gd name="T20" fmla="*/ 19 w 20"/>
              <a:gd name="T21" fmla="*/ 1 h 6"/>
              <a:gd name="T22" fmla="*/ 19 w 20"/>
              <a:gd name="T23" fmla="*/ 2 h 6"/>
              <a:gd name="T24" fmla="*/ 20 w 20"/>
              <a:gd name="T25" fmla="*/ 3 h 6"/>
              <a:gd name="T26" fmla="*/ 19 w 20"/>
              <a:gd name="T27" fmla="*/ 3 h 6"/>
              <a:gd name="T28" fmla="*/ 18 w 20"/>
              <a:gd name="T29" fmla="*/ 3 h 6"/>
              <a:gd name="T30" fmla="*/ 17 w 20"/>
              <a:gd name="T31" fmla="*/ 3 h 6"/>
              <a:gd name="T32" fmla="*/ 17 w 20"/>
              <a:gd name="T33" fmla="*/ 2 h 6"/>
              <a:gd name="T34" fmla="*/ 16 w 20"/>
              <a:gd name="T35" fmla="*/ 2 h 6"/>
              <a:gd name="T36" fmla="*/ 16 w 20"/>
              <a:gd name="T37" fmla="*/ 2 h 6"/>
              <a:gd name="T38" fmla="*/ 15 w 20"/>
              <a:gd name="T39" fmla="*/ 2 h 6"/>
              <a:gd name="T40" fmla="*/ 14 w 20"/>
              <a:gd name="T41" fmla="*/ 2 h 6"/>
              <a:gd name="T42" fmla="*/ 14 w 20"/>
              <a:gd name="T43" fmla="*/ 2 h 6"/>
              <a:gd name="T44" fmla="*/ 13 w 20"/>
              <a:gd name="T45" fmla="*/ 3 h 6"/>
              <a:gd name="T46" fmla="*/ 12 w 20"/>
              <a:gd name="T47" fmla="*/ 3 h 6"/>
              <a:gd name="T48" fmla="*/ 11 w 20"/>
              <a:gd name="T49" fmla="*/ 4 h 6"/>
              <a:gd name="T50" fmla="*/ 10 w 20"/>
              <a:gd name="T51" fmla="*/ 4 h 6"/>
              <a:gd name="T52" fmla="*/ 10 w 20"/>
              <a:gd name="T53" fmla="*/ 4 h 6"/>
              <a:gd name="T54" fmla="*/ 9 w 20"/>
              <a:gd name="T55" fmla="*/ 4 h 6"/>
              <a:gd name="T56" fmla="*/ 8 w 20"/>
              <a:gd name="T57" fmla="*/ 5 h 6"/>
              <a:gd name="T58" fmla="*/ 7 w 20"/>
              <a:gd name="T59" fmla="*/ 6 h 6"/>
              <a:gd name="T60" fmla="*/ 5 w 20"/>
              <a:gd name="T61" fmla="*/ 6 h 6"/>
              <a:gd name="T62" fmla="*/ 5 w 20"/>
              <a:gd name="T63" fmla="*/ 6 h 6"/>
              <a:gd name="T64" fmla="*/ 5 w 20"/>
              <a:gd name="T65" fmla="*/ 5 h 6"/>
              <a:gd name="T66" fmla="*/ 5 w 20"/>
              <a:gd name="T67" fmla="*/ 5 h 6"/>
              <a:gd name="T68" fmla="*/ 4 w 20"/>
              <a:gd name="T69" fmla="*/ 5 h 6"/>
              <a:gd name="T70" fmla="*/ 3 w 20"/>
              <a:gd name="T71" fmla="*/ 5 h 6"/>
              <a:gd name="T72" fmla="*/ 2 w 20"/>
              <a:gd name="T73" fmla="*/ 5 h 6"/>
              <a:gd name="T74" fmla="*/ 0 w 20"/>
              <a:gd name="T75" fmla="*/ 4 h 6"/>
              <a:gd name="T76" fmla="*/ 0 w 20"/>
              <a:gd name="T77" fmla="*/ 3 h 6"/>
              <a:gd name="T78" fmla="*/ 1 w 20"/>
              <a:gd name="T79" fmla="*/ 3 h 6"/>
              <a:gd name="T80" fmla="*/ 2 w 20"/>
              <a:gd name="T81" fmla="*/ 3 h 6"/>
              <a:gd name="T82" fmla="*/ 2 w 20"/>
              <a:gd name="T83" fmla="*/ 3 h 6"/>
              <a:gd name="T84" fmla="*/ 4 w 20"/>
              <a:gd name="T85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0" h="6">
                <a:moveTo>
                  <a:pt x="4" y="3"/>
                </a:moveTo>
                <a:cubicBezTo>
                  <a:pt x="5" y="3"/>
                  <a:pt x="6" y="3"/>
                  <a:pt x="6" y="2"/>
                </a:cubicBezTo>
                <a:cubicBezTo>
                  <a:pt x="7" y="2"/>
                  <a:pt x="7" y="2"/>
                  <a:pt x="7" y="2"/>
                </a:cubicBezTo>
                <a:cubicBezTo>
                  <a:pt x="8" y="2"/>
                  <a:pt x="8" y="2"/>
                  <a:pt x="8" y="2"/>
                </a:cubicBezTo>
                <a:cubicBezTo>
                  <a:pt x="9" y="2"/>
                  <a:pt x="10" y="2"/>
                  <a:pt x="11" y="1"/>
                </a:cubicBezTo>
                <a:cubicBezTo>
                  <a:pt x="11" y="1"/>
                  <a:pt x="12" y="0"/>
                  <a:pt x="12" y="0"/>
                </a:cubicBezTo>
                <a:cubicBezTo>
                  <a:pt x="13" y="0"/>
                  <a:pt x="14" y="0"/>
                  <a:pt x="14" y="0"/>
                </a:cubicBezTo>
                <a:cubicBezTo>
                  <a:pt x="15" y="0"/>
                  <a:pt x="15" y="1"/>
                  <a:pt x="15" y="1"/>
                </a:cubicBezTo>
                <a:cubicBezTo>
                  <a:pt x="16" y="1"/>
                  <a:pt x="16" y="1"/>
                  <a:pt x="16" y="1"/>
                </a:cubicBezTo>
                <a:cubicBezTo>
                  <a:pt x="17" y="1"/>
                  <a:pt x="17" y="1"/>
                  <a:pt x="18" y="1"/>
                </a:cubicBezTo>
                <a:cubicBezTo>
                  <a:pt x="18" y="1"/>
                  <a:pt x="18" y="1"/>
                  <a:pt x="19" y="1"/>
                </a:cubicBezTo>
                <a:cubicBezTo>
                  <a:pt x="19" y="1"/>
                  <a:pt x="19" y="2"/>
                  <a:pt x="19" y="2"/>
                </a:cubicBezTo>
                <a:cubicBezTo>
                  <a:pt x="19" y="3"/>
                  <a:pt x="20" y="3"/>
                  <a:pt x="20" y="3"/>
                </a:cubicBezTo>
                <a:cubicBezTo>
                  <a:pt x="20" y="3"/>
                  <a:pt x="19" y="3"/>
                  <a:pt x="19" y="3"/>
                </a:cubicBezTo>
                <a:cubicBezTo>
                  <a:pt x="19" y="3"/>
                  <a:pt x="18" y="3"/>
                  <a:pt x="18" y="3"/>
                </a:cubicBezTo>
                <a:cubicBezTo>
                  <a:pt x="18" y="3"/>
                  <a:pt x="17" y="3"/>
                  <a:pt x="17" y="3"/>
                </a:cubicBezTo>
                <a:cubicBezTo>
                  <a:pt x="17" y="2"/>
                  <a:pt x="17" y="2"/>
                  <a:pt x="17" y="2"/>
                </a:cubicBezTo>
                <a:cubicBezTo>
                  <a:pt x="16" y="2"/>
                  <a:pt x="16" y="2"/>
                  <a:pt x="16" y="2"/>
                </a:cubicBezTo>
                <a:cubicBezTo>
                  <a:pt x="16" y="2"/>
                  <a:pt x="16" y="2"/>
                  <a:pt x="16" y="2"/>
                </a:cubicBezTo>
                <a:cubicBezTo>
                  <a:pt x="16" y="2"/>
                  <a:pt x="15" y="2"/>
                  <a:pt x="15" y="2"/>
                </a:cubicBezTo>
                <a:cubicBezTo>
                  <a:pt x="15" y="2"/>
                  <a:pt x="14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3" y="2"/>
                  <a:pt x="13" y="2"/>
                  <a:pt x="13" y="3"/>
                </a:cubicBezTo>
                <a:cubicBezTo>
                  <a:pt x="13" y="3"/>
                  <a:pt x="13" y="3"/>
                  <a:pt x="12" y="3"/>
                </a:cubicBezTo>
                <a:cubicBezTo>
                  <a:pt x="12" y="3"/>
                  <a:pt x="12" y="3"/>
                  <a:pt x="11" y="4"/>
                </a:cubicBezTo>
                <a:cubicBezTo>
                  <a:pt x="11" y="4"/>
                  <a:pt x="11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9" y="4"/>
                  <a:pt x="9" y="4"/>
                  <a:pt x="9" y="4"/>
                </a:cubicBezTo>
                <a:cubicBezTo>
                  <a:pt x="8" y="5"/>
                  <a:pt x="8" y="5"/>
                  <a:pt x="8" y="5"/>
                </a:cubicBezTo>
                <a:cubicBezTo>
                  <a:pt x="7" y="5"/>
                  <a:pt x="7" y="6"/>
                  <a:pt x="7" y="6"/>
                </a:cubicBezTo>
                <a:cubicBezTo>
                  <a:pt x="6" y="6"/>
                  <a:pt x="6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4"/>
                  <a:pt x="1" y="4"/>
                  <a:pt x="0" y="4"/>
                </a:cubicBezTo>
                <a:cubicBezTo>
                  <a:pt x="0" y="4"/>
                  <a:pt x="0" y="4"/>
                  <a:pt x="0" y="3"/>
                </a:cubicBezTo>
                <a:cubicBezTo>
                  <a:pt x="0" y="3"/>
                  <a:pt x="0" y="3"/>
                  <a:pt x="1" y="3"/>
                </a:cubicBezTo>
                <a:cubicBezTo>
                  <a:pt x="1" y="3"/>
                  <a:pt x="1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3"/>
                  <a:pt x="4" y="3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31" name="Freeform 258">
            <a:extLst>
              <a:ext uri="{FF2B5EF4-FFF2-40B4-BE49-F238E27FC236}">
                <a16:creationId xmlns:a16="http://schemas.microsoft.com/office/drawing/2014/main" id="{ACA2CF12-3636-4169-86A4-47003BD970E4}"/>
              </a:ext>
            </a:extLst>
          </p:cNvPr>
          <p:cNvSpPr>
            <a:spLocks/>
          </p:cNvSpPr>
          <p:nvPr userDrawn="1"/>
        </p:nvSpPr>
        <p:spPr bwMode="auto">
          <a:xfrm>
            <a:off x="5487591" y="649288"/>
            <a:ext cx="141685" cy="84138"/>
          </a:xfrm>
          <a:custGeom>
            <a:avLst/>
            <a:gdLst>
              <a:gd name="T0" fmla="*/ 3 w 28"/>
              <a:gd name="T1" fmla="*/ 10 h 12"/>
              <a:gd name="T2" fmla="*/ 2 w 28"/>
              <a:gd name="T3" fmla="*/ 10 h 12"/>
              <a:gd name="T4" fmla="*/ 0 w 28"/>
              <a:gd name="T5" fmla="*/ 10 h 12"/>
              <a:gd name="T6" fmla="*/ 0 w 28"/>
              <a:gd name="T7" fmla="*/ 9 h 12"/>
              <a:gd name="T8" fmla="*/ 1 w 28"/>
              <a:gd name="T9" fmla="*/ 8 h 12"/>
              <a:gd name="T10" fmla="*/ 6 w 28"/>
              <a:gd name="T11" fmla="*/ 8 h 12"/>
              <a:gd name="T12" fmla="*/ 6 w 28"/>
              <a:gd name="T13" fmla="*/ 7 h 12"/>
              <a:gd name="T14" fmla="*/ 4 w 28"/>
              <a:gd name="T15" fmla="*/ 6 h 12"/>
              <a:gd name="T16" fmla="*/ 8 w 28"/>
              <a:gd name="T17" fmla="*/ 6 h 12"/>
              <a:gd name="T18" fmla="*/ 14 w 28"/>
              <a:gd name="T19" fmla="*/ 5 h 12"/>
              <a:gd name="T20" fmla="*/ 16 w 28"/>
              <a:gd name="T21" fmla="*/ 4 h 12"/>
              <a:gd name="T22" fmla="*/ 13 w 28"/>
              <a:gd name="T23" fmla="*/ 3 h 12"/>
              <a:gd name="T24" fmla="*/ 14 w 28"/>
              <a:gd name="T25" fmla="*/ 2 h 12"/>
              <a:gd name="T26" fmla="*/ 15 w 28"/>
              <a:gd name="T27" fmla="*/ 1 h 12"/>
              <a:gd name="T28" fmla="*/ 18 w 28"/>
              <a:gd name="T29" fmla="*/ 1 h 12"/>
              <a:gd name="T30" fmla="*/ 19 w 28"/>
              <a:gd name="T31" fmla="*/ 1 h 12"/>
              <a:gd name="T32" fmla="*/ 21 w 28"/>
              <a:gd name="T33" fmla="*/ 1 h 12"/>
              <a:gd name="T34" fmla="*/ 23 w 28"/>
              <a:gd name="T35" fmla="*/ 1 h 12"/>
              <a:gd name="T36" fmla="*/ 23 w 28"/>
              <a:gd name="T37" fmla="*/ 2 h 12"/>
              <a:gd name="T38" fmla="*/ 22 w 28"/>
              <a:gd name="T39" fmla="*/ 2 h 12"/>
              <a:gd name="T40" fmla="*/ 22 w 28"/>
              <a:gd name="T41" fmla="*/ 2 h 12"/>
              <a:gd name="T42" fmla="*/ 25 w 28"/>
              <a:gd name="T43" fmla="*/ 2 h 12"/>
              <a:gd name="T44" fmla="*/ 26 w 28"/>
              <a:gd name="T45" fmla="*/ 3 h 12"/>
              <a:gd name="T46" fmla="*/ 28 w 28"/>
              <a:gd name="T47" fmla="*/ 4 h 12"/>
              <a:gd name="T48" fmla="*/ 25 w 28"/>
              <a:gd name="T49" fmla="*/ 5 h 12"/>
              <a:gd name="T50" fmla="*/ 23 w 28"/>
              <a:gd name="T51" fmla="*/ 5 h 12"/>
              <a:gd name="T52" fmla="*/ 21 w 28"/>
              <a:gd name="T53" fmla="*/ 5 h 12"/>
              <a:gd name="T54" fmla="*/ 17 w 28"/>
              <a:gd name="T55" fmla="*/ 6 h 12"/>
              <a:gd name="T56" fmla="*/ 15 w 28"/>
              <a:gd name="T57" fmla="*/ 8 h 12"/>
              <a:gd name="T58" fmla="*/ 12 w 28"/>
              <a:gd name="T59" fmla="*/ 8 h 12"/>
              <a:gd name="T60" fmla="*/ 10 w 28"/>
              <a:gd name="T61" fmla="*/ 9 h 12"/>
              <a:gd name="T62" fmla="*/ 12 w 28"/>
              <a:gd name="T63" fmla="*/ 9 h 12"/>
              <a:gd name="T64" fmla="*/ 12 w 28"/>
              <a:gd name="T65" fmla="*/ 11 h 12"/>
              <a:gd name="T66" fmla="*/ 9 w 28"/>
              <a:gd name="T67" fmla="*/ 11 h 12"/>
              <a:gd name="T68" fmla="*/ 5 w 28"/>
              <a:gd name="T69" fmla="*/ 12 h 12"/>
              <a:gd name="T70" fmla="*/ 6 w 28"/>
              <a:gd name="T71" fmla="*/ 1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8" h="12">
                <a:moveTo>
                  <a:pt x="4" y="10"/>
                </a:moveTo>
                <a:cubicBezTo>
                  <a:pt x="4" y="10"/>
                  <a:pt x="4" y="10"/>
                  <a:pt x="3" y="10"/>
                </a:cubicBezTo>
                <a:cubicBezTo>
                  <a:pt x="3" y="10"/>
                  <a:pt x="3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1"/>
                  <a:pt x="1" y="11"/>
                  <a:pt x="1" y="10"/>
                </a:cubicBezTo>
                <a:cubicBezTo>
                  <a:pt x="1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8"/>
                  <a:pt x="0" y="8"/>
                </a:cubicBezTo>
                <a:cubicBezTo>
                  <a:pt x="0" y="8"/>
                  <a:pt x="1" y="8"/>
                  <a:pt x="1" y="8"/>
                </a:cubicBezTo>
                <a:cubicBezTo>
                  <a:pt x="3" y="8"/>
                  <a:pt x="4" y="8"/>
                  <a:pt x="5" y="8"/>
                </a:cubicBezTo>
                <a:cubicBezTo>
                  <a:pt x="6" y="8"/>
                  <a:pt x="6" y="8"/>
                  <a:pt x="6" y="8"/>
                </a:cubicBezTo>
                <a:cubicBezTo>
                  <a:pt x="6" y="8"/>
                  <a:pt x="7" y="7"/>
                  <a:pt x="7" y="7"/>
                </a:cubicBezTo>
                <a:cubicBezTo>
                  <a:pt x="7" y="7"/>
                  <a:pt x="6" y="7"/>
                  <a:pt x="6" y="7"/>
                </a:cubicBezTo>
                <a:cubicBezTo>
                  <a:pt x="5" y="7"/>
                  <a:pt x="5" y="7"/>
                  <a:pt x="4" y="7"/>
                </a:cubicBezTo>
                <a:cubicBezTo>
                  <a:pt x="4" y="7"/>
                  <a:pt x="4" y="6"/>
                  <a:pt x="4" y="6"/>
                </a:cubicBezTo>
                <a:cubicBezTo>
                  <a:pt x="5" y="6"/>
                  <a:pt x="6" y="6"/>
                  <a:pt x="7" y="6"/>
                </a:cubicBezTo>
                <a:cubicBezTo>
                  <a:pt x="7" y="6"/>
                  <a:pt x="8" y="6"/>
                  <a:pt x="8" y="6"/>
                </a:cubicBezTo>
                <a:cubicBezTo>
                  <a:pt x="9" y="6"/>
                  <a:pt x="11" y="6"/>
                  <a:pt x="12" y="6"/>
                </a:cubicBezTo>
                <a:cubicBezTo>
                  <a:pt x="13" y="6"/>
                  <a:pt x="13" y="6"/>
                  <a:pt x="14" y="5"/>
                </a:cubicBezTo>
                <a:cubicBezTo>
                  <a:pt x="14" y="5"/>
                  <a:pt x="14" y="5"/>
                  <a:pt x="15" y="5"/>
                </a:cubicBezTo>
                <a:cubicBezTo>
                  <a:pt x="15" y="4"/>
                  <a:pt x="16" y="4"/>
                  <a:pt x="16" y="4"/>
                </a:cubicBezTo>
                <a:cubicBezTo>
                  <a:pt x="15" y="3"/>
                  <a:pt x="15" y="3"/>
                  <a:pt x="15" y="3"/>
                </a:cubicBezTo>
                <a:cubicBezTo>
                  <a:pt x="14" y="3"/>
                  <a:pt x="14" y="3"/>
                  <a:pt x="13" y="3"/>
                </a:cubicBezTo>
                <a:cubicBezTo>
                  <a:pt x="13" y="3"/>
                  <a:pt x="13" y="3"/>
                  <a:pt x="13" y="2"/>
                </a:cubicBezTo>
                <a:cubicBezTo>
                  <a:pt x="13" y="2"/>
                  <a:pt x="13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5" y="2"/>
                  <a:pt x="15" y="2"/>
                  <a:pt x="15" y="1"/>
                </a:cubicBezTo>
                <a:cubicBezTo>
                  <a:pt x="15" y="1"/>
                  <a:pt x="15" y="1"/>
                  <a:pt x="16" y="1"/>
                </a:cubicBezTo>
                <a:cubicBezTo>
                  <a:pt x="16" y="1"/>
                  <a:pt x="17" y="1"/>
                  <a:pt x="18" y="1"/>
                </a:cubicBezTo>
                <a:cubicBezTo>
                  <a:pt x="18" y="1"/>
                  <a:pt x="18" y="0"/>
                  <a:pt x="18" y="0"/>
                </a:cubicBezTo>
                <a:cubicBezTo>
                  <a:pt x="19" y="0"/>
                  <a:pt x="19" y="1"/>
                  <a:pt x="19" y="1"/>
                </a:cubicBezTo>
                <a:cubicBezTo>
                  <a:pt x="19" y="1"/>
                  <a:pt x="20" y="1"/>
                  <a:pt x="20" y="1"/>
                </a:cubicBezTo>
                <a:cubicBezTo>
                  <a:pt x="20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2" y="1"/>
                  <a:pt x="22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4" y="1"/>
                  <a:pt x="23" y="1"/>
                  <a:pt x="23" y="2"/>
                </a:cubicBezTo>
                <a:cubicBezTo>
                  <a:pt x="23" y="2"/>
                  <a:pt x="23" y="2"/>
                  <a:pt x="22" y="2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3"/>
                  <a:pt x="22" y="2"/>
                  <a:pt x="22" y="2"/>
                </a:cubicBezTo>
                <a:cubicBezTo>
                  <a:pt x="23" y="2"/>
                  <a:pt x="23" y="2"/>
                  <a:pt x="24" y="2"/>
                </a:cubicBezTo>
                <a:cubicBezTo>
                  <a:pt x="24" y="2"/>
                  <a:pt x="24" y="2"/>
                  <a:pt x="25" y="2"/>
                </a:cubicBezTo>
                <a:cubicBezTo>
                  <a:pt x="25" y="2"/>
                  <a:pt x="25" y="2"/>
                  <a:pt x="25" y="2"/>
                </a:cubicBezTo>
                <a:cubicBezTo>
                  <a:pt x="26" y="2"/>
                  <a:pt x="26" y="2"/>
                  <a:pt x="26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8" y="3"/>
                  <a:pt x="28" y="4"/>
                </a:cubicBezTo>
                <a:cubicBezTo>
                  <a:pt x="27" y="4"/>
                  <a:pt x="27" y="4"/>
                  <a:pt x="26" y="4"/>
                </a:cubicBezTo>
                <a:cubicBezTo>
                  <a:pt x="26" y="4"/>
                  <a:pt x="25" y="4"/>
                  <a:pt x="25" y="5"/>
                </a:cubicBezTo>
                <a:cubicBezTo>
                  <a:pt x="24" y="5"/>
                  <a:pt x="24" y="5"/>
                  <a:pt x="24" y="5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5"/>
                  <a:pt x="22" y="5"/>
                  <a:pt x="22" y="5"/>
                </a:cubicBezTo>
                <a:cubicBezTo>
                  <a:pt x="22" y="5"/>
                  <a:pt x="21" y="5"/>
                  <a:pt x="21" y="5"/>
                </a:cubicBezTo>
                <a:cubicBezTo>
                  <a:pt x="20" y="5"/>
                  <a:pt x="19" y="6"/>
                  <a:pt x="19" y="6"/>
                </a:cubicBezTo>
                <a:cubicBezTo>
                  <a:pt x="18" y="6"/>
                  <a:pt x="18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6" y="8"/>
                  <a:pt x="16" y="8"/>
                  <a:pt x="15" y="8"/>
                </a:cubicBezTo>
                <a:cubicBezTo>
                  <a:pt x="15" y="8"/>
                  <a:pt x="14" y="8"/>
                  <a:pt x="14" y="8"/>
                </a:cubicBezTo>
                <a:cubicBezTo>
                  <a:pt x="13" y="8"/>
                  <a:pt x="13" y="8"/>
                  <a:pt x="12" y="8"/>
                </a:cubicBezTo>
                <a:cubicBezTo>
                  <a:pt x="12" y="8"/>
                  <a:pt x="11" y="8"/>
                  <a:pt x="11" y="8"/>
                </a:cubicBezTo>
                <a:cubicBezTo>
                  <a:pt x="11" y="8"/>
                  <a:pt x="10" y="8"/>
                  <a:pt x="10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2" y="9"/>
                  <a:pt x="12" y="9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0"/>
                  <a:pt x="12" y="11"/>
                  <a:pt x="12" y="11"/>
                </a:cubicBezTo>
                <a:cubicBezTo>
                  <a:pt x="11" y="11"/>
                  <a:pt x="10" y="10"/>
                  <a:pt x="10" y="10"/>
                </a:cubicBezTo>
                <a:cubicBezTo>
                  <a:pt x="9" y="10"/>
                  <a:pt x="9" y="11"/>
                  <a:pt x="9" y="11"/>
                </a:cubicBezTo>
                <a:cubicBezTo>
                  <a:pt x="9" y="12"/>
                  <a:pt x="8" y="12"/>
                  <a:pt x="7" y="12"/>
                </a:cubicBezTo>
                <a:cubicBezTo>
                  <a:pt x="7" y="12"/>
                  <a:pt x="6" y="12"/>
                  <a:pt x="5" y="12"/>
                </a:cubicBezTo>
                <a:cubicBezTo>
                  <a:pt x="5" y="12"/>
                  <a:pt x="5" y="11"/>
                  <a:pt x="5" y="11"/>
                </a:cubicBezTo>
                <a:cubicBezTo>
                  <a:pt x="5" y="11"/>
                  <a:pt x="6" y="11"/>
                  <a:pt x="6" y="10"/>
                </a:cubicBezTo>
                <a:cubicBezTo>
                  <a:pt x="5" y="10"/>
                  <a:pt x="5" y="10"/>
                  <a:pt x="4" y="10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32" name="Freeform 259">
            <a:extLst>
              <a:ext uri="{FF2B5EF4-FFF2-40B4-BE49-F238E27FC236}">
                <a16:creationId xmlns:a16="http://schemas.microsoft.com/office/drawing/2014/main" id="{5B755C7E-1377-483B-BD5B-50877B922C02}"/>
              </a:ext>
            </a:extLst>
          </p:cNvPr>
          <p:cNvSpPr>
            <a:spLocks/>
          </p:cNvSpPr>
          <p:nvPr userDrawn="1"/>
        </p:nvSpPr>
        <p:spPr bwMode="auto">
          <a:xfrm>
            <a:off x="5487591" y="649288"/>
            <a:ext cx="141685" cy="84138"/>
          </a:xfrm>
          <a:custGeom>
            <a:avLst/>
            <a:gdLst>
              <a:gd name="T0" fmla="*/ 3 w 28"/>
              <a:gd name="T1" fmla="*/ 10 h 12"/>
              <a:gd name="T2" fmla="*/ 2 w 28"/>
              <a:gd name="T3" fmla="*/ 10 h 12"/>
              <a:gd name="T4" fmla="*/ 0 w 28"/>
              <a:gd name="T5" fmla="*/ 10 h 12"/>
              <a:gd name="T6" fmla="*/ 0 w 28"/>
              <a:gd name="T7" fmla="*/ 9 h 12"/>
              <a:gd name="T8" fmla="*/ 1 w 28"/>
              <a:gd name="T9" fmla="*/ 8 h 12"/>
              <a:gd name="T10" fmla="*/ 6 w 28"/>
              <a:gd name="T11" fmla="*/ 8 h 12"/>
              <a:gd name="T12" fmla="*/ 6 w 28"/>
              <a:gd name="T13" fmla="*/ 7 h 12"/>
              <a:gd name="T14" fmla="*/ 4 w 28"/>
              <a:gd name="T15" fmla="*/ 6 h 12"/>
              <a:gd name="T16" fmla="*/ 8 w 28"/>
              <a:gd name="T17" fmla="*/ 6 h 12"/>
              <a:gd name="T18" fmla="*/ 14 w 28"/>
              <a:gd name="T19" fmla="*/ 5 h 12"/>
              <a:gd name="T20" fmla="*/ 16 w 28"/>
              <a:gd name="T21" fmla="*/ 4 h 12"/>
              <a:gd name="T22" fmla="*/ 13 w 28"/>
              <a:gd name="T23" fmla="*/ 3 h 12"/>
              <a:gd name="T24" fmla="*/ 14 w 28"/>
              <a:gd name="T25" fmla="*/ 2 h 12"/>
              <a:gd name="T26" fmla="*/ 15 w 28"/>
              <a:gd name="T27" fmla="*/ 1 h 12"/>
              <a:gd name="T28" fmla="*/ 18 w 28"/>
              <a:gd name="T29" fmla="*/ 1 h 12"/>
              <a:gd name="T30" fmla="*/ 19 w 28"/>
              <a:gd name="T31" fmla="*/ 1 h 12"/>
              <a:gd name="T32" fmla="*/ 21 w 28"/>
              <a:gd name="T33" fmla="*/ 1 h 12"/>
              <a:gd name="T34" fmla="*/ 23 w 28"/>
              <a:gd name="T35" fmla="*/ 1 h 12"/>
              <a:gd name="T36" fmla="*/ 23 w 28"/>
              <a:gd name="T37" fmla="*/ 2 h 12"/>
              <a:gd name="T38" fmla="*/ 22 w 28"/>
              <a:gd name="T39" fmla="*/ 2 h 12"/>
              <a:gd name="T40" fmla="*/ 22 w 28"/>
              <a:gd name="T41" fmla="*/ 2 h 12"/>
              <a:gd name="T42" fmla="*/ 25 w 28"/>
              <a:gd name="T43" fmla="*/ 2 h 12"/>
              <a:gd name="T44" fmla="*/ 26 w 28"/>
              <a:gd name="T45" fmla="*/ 3 h 12"/>
              <a:gd name="T46" fmla="*/ 28 w 28"/>
              <a:gd name="T47" fmla="*/ 4 h 12"/>
              <a:gd name="T48" fmla="*/ 25 w 28"/>
              <a:gd name="T49" fmla="*/ 5 h 12"/>
              <a:gd name="T50" fmla="*/ 23 w 28"/>
              <a:gd name="T51" fmla="*/ 5 h 12"/>
              <a:gd name="T52" fmla="*/ 21 w 28"/>
              <a:gd name="T53" fmla="*/ 5 h 12"/>
              <a:gd name="T54" fmla="*/ 17 w 28"/>
              <a:gd name="T55" fmla="*/ 6 h 12"/>
              <a:gd name="T56" fmla="*/ 15 w 28"/>
              <a:gd name="T57" fmla="*/ 8 h 12"/>
              <a:gd name="T58" fmla="*/ 12 w 28"/>
              <a:gd name="T59" fmla="*/ 8 h 12"/>
              <a:gd name="T60" fmla="*/ 10 w 28"/>
              <a:gd name="T61" fmla="*/ 9 h 12"/>
              <a:gd name="T62" fmla="*/ 12 w 28"/>
              <a:gd name="T63" fmla="*/ 9 h 12"/>
              <a:gd name="T64" fmla="*/ 12 w 28"/>
              <a:gd name="T65" fmla="*/ 11 h 12"/>
              <a:gd name="T66" fmla="*/ 9 w 28"/>
              <a:gd name="T67" fmla="*/ 11 h 12"/>
              <a:gd name="T68" fmla="*/ 5 w 28"/>
              <a:gd name="T69" fmla="*/ 12 h 12"/>
              <a:gd name="T70" fmla="*/ 6 w 28"/>
              <a:gd name="T71" fmla="*/ 1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8" h="12">
                <a:moveTo>
                  <a:pt x="4" y="10"/>
                </a:moveTo>
                <a:cubicBezTo>
                  <a:pt x="4" y="10"/>
                  <a:pt x="4" y="10"/>
                  <a:pt x="3" y="10"/>
                </a:cubicBezTo>
                <a:cubicBezTo>
                  <a:pt x="3" y="10"/>
                  <a:pt x="3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1"/>
                  <a:pt x="1" y="11"/>
                  <a:pt x="1" y="10"/>
                </a:cubicBezTo>
                <a:cubicBezTo>
                  <a:pt x="1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8"/>
                  <a:pt x="0" y="8"/>
                </a:cubicBezTo>
                <a:cubicBezTo>
                  <a:pt x="0" y="8"/>
                  <a:pt x="1" y="8"/>
                  <a:pt x="1" y="8"/>
                </a:cubicBezTo>
                <a:cubicBezTo>
                  <a:pt x="3" y="8"/>
                  <a:pt x="4" y="8"/>
                  <a:pt x="5" y="8"/>
                </a:cubicBezTo>
                <a:cubicBezTo>
                  <a:pt x="6" y="8"/>
                  <a:pt x="6" y="8"/>
                  <a:pt x="6" y="8"/>
                </a:cubicBezTo>
                <a:cubicBezTo>
                  <a:pt x="6" y="8"/>
                  <a:pt x="7" y="7"/>
                  <a:pt x="7" y="7"/>
                </a:cubicBezTo>
                <a:cubicBezTo>
                  <a:pt x="7" y="7"/>
                  <a:pt x="6" y="7"/>
                  <a:pt x="6" y="7"/>
                </a:cubicBezTo>
                <a:cubicBezTo>
                  <a:pt x="5" y="7"/>
                  <a:pt x="5" y="7"/>
                  <a:pt x="4" y="7"/>
                </a:cubicBezTo>
                <a:cubicBezTo>
                  <a:pt x="4" y="7"/>
                  <a:pt x="4" y="6"/>
                  <a:pt x="4" y="6"/>
                </a:cubicBezTo>
                <a:cubicBezTo>
                  <a:pt x="5" y="6"/>
                  <a:pt x="6" y="6"/>
                  <a:pt x="7" y="6"/>
                </a:cubicBezTo>
                <a:cubicBezTo>
                  <a:pt x="7" y="6"/>
                  <a:pt x="8" y="6"/>
                  <a:pt x="8" y="6"/>
                </a:cubicBezTo>
                <a:cubicBezTo>
                  <a:pt x="9" y="6"/>
                  <a:pt x="11" y="6"/>
                  <a:pt x="12" y="6"/>
                </a:cubicBezTo>
                <a:cubicBezTo>
                  <a:pt x="13" y="6"/>
                  <a:pt x="13" y="6"/>
                  <a:pt x="14" y="5"/>
                </a:cubicBezTo>
                <a:cubicBezTo>
                  <a:pt x="14" y="5"/>
                  <a:pt x="14" y="5"/>
                  <a:pt x="15" y="5"/>
                </a:cubicBezTo>
                <a:cubicBezTo>
                  <a:pt x="15" y="4"/>
                  <a:pt x="16" y="4"/>
                  <a:pt x="16" y="4"/>
                </a:cubicBezTo>
                <a:cubicBezTo>
                  <a:pt x="15" y="3"/>
                  <a:pt x="15" y="3"/>
                  <a:pt x="15" y="3"/>
                </a:cubicBezTo>
                <a:cubicBezTo>
                  <a:pt x="14" y="3"/>
                  <a:pt x="14" y="3"/>
                  <a:pt x="13" y="3"/>
                </a:cubicBezTo>
                <a:cubicBezTo>
                  <a:pt x="13" y="3"/>
                  <a:pt x="13" y="3"/>
                  <a:pt x="13" y="2"/>
                </a:cubicBezTo>
                <a:cubicBezTo>
                  <a:pt x="13" y="2"/>
                  <a:pt x="13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5" y="2"/>
                  <a:pt x="15" y="2"/>
                  <a:pt x="15" y="1"/>
                </a:cubicBezTo>
                <a:cubicBezTo>
                  <a:pt x="15" y="1"/>
                  <a:pt x="15" y="1"/>
                  <a:pt x="16" y="1"/>
                </a:cubicBezTo>
                <a:cubicBezTo>
                  <a:pt x="16" y="1"/>
                  <a:pt x="17" y="1"/>
                  <a:pt x="18" y="1"/>
                </a:cubicBezTo>
                <a:cubicBezTo>
                  <a:pt x="18" y="1"/>
                  <a:pt x="18" y="0"/>
                  <a:pt x="18" y="0"/>
                </a:cubicBezTo>
                <a:cubicBezTo>
                  <a:pt x="19" y="0"/>
                  <a:pt x="19" y="1"/>
                  <a:pt x="19" y="1"/>
                </a:cubicBezTo>
                <a:cubicBezTo>
                  <a:pt x="19" y="1"/>
                  <a:pt x="20" y="1"/>
                  <a:pt x="20" y="1"/>
                </a:cubicBezTo>
                <a:cubicBezTo>
                  <a:pt x="20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2" y="1"/>
                  <a:pt x="22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4" y="1"/>
                  <a:pt x="23" y="1"/>
                  <a:pt x="23" y="2"/>
                </a:cubicBezTo>
                <a:cubicBezTo>
                  <a:pt x="23" y="2"/>
                  <a:pt x="23" y="2"/>
                  <a:pt x="22" y="2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3"/>
                  <a:pt x="22" y="2"/>
                  <a:pt x="22" y="2"/>
                </a:cubicBezTo>
                <a:cubicBezTo>
                  <a:pt x="23" y="2"/>
                  <a:pt x="23" y="2"/>
                  <a:pt x="24" y="2"/>
                </a:cubicBezTo>
                <a:cubicBezTo>
                  <a:pt x="24" y="2"/>
                  <a:pt x="24" y="2"/>
                  <a:pt x="25" y="2"/>
                </a:cubicBezTo>
                <a:cubicBezTo>
                  <a:pt x="25" y="2"/>
                  <a:pt x="25" y="2"/>
                  <a:pt x="25" y="2"/>
                </a:cubicBezTo>
                <a:cubicBezTo>
                  <a:pt x="26" y="2"/>
                  <a:pt x="26" y="2"/>
                  <a:pt x="26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8" y="3"/>
                  <a:pt x="28" y="4"/>
                </a:cubicBezTo>
                <a:cubicBezTo>
                  <a:pt x="27" y="4"/>
                  <a:pt x="27" y="4"/>
                  <a:pt x="26" y="4"/>
                </a:cubicBezTo>
                <a:cubicBezTo>
                  <a:pt x="26" y="4"/>
                  <a:pt x="25" y="4"/>
                  <a:pt x="25" y="5"/>
                </a:cubicBezTo>
                <a:cubicBezTo>
                  <a:pt x="24" y="5"/>
                  <a:pt x="24" y="5"/>
                  <a:pt x="24" y="5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5"/>
                  <a:pt x="22" y="5"/>
                  <a:pt x="22" y="5"/>
                </a:cubicBezTo>
                <a:cubicBezTo>
                  <a:pt x="22" y="5"/>
                  <a:pt x="21" y="5"/>
                  <a:pt x="21" y="5"/>
                </a:cubicBezTo>
                <a:cubicBezTo>
                  <a:pt x="20" y="5"/>
                  <a:pt x="19" y="6"/>
                  <a:pt x="19" y="6"/>
                </a:cubicBezTo>
                <a:cubicBezTo>
                  <a:pt x="18" y="6"/>
                  <a:pt x="18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6" y="8"/>
                  <a:pt x="16" y="8"/>
                  <a:pt x="15" y="8"/>
                </a:cubicBezTo>
                <a:cubicBezTo>
                  <a:pt x="15" y="8"/>
                  <a:pt x="14" y="8"/>
                  <a:pt x="14" y="8"/>
                </a:cubicBezTo>
                <a:cubicBezTo>
                  <a:pt x="13" y="8"/>
                  <a:pt x="13" y="8"/>
                  <a:pt x="12" y="8"/>
                </a:cubicBezTo>
                <a:cubicBezTo>
                  <a:pt x="12" y="8"/>
                  <a:pt x="11" y="8"/>
                  <a:pt x="11" y="8"/>
                </a:cubicBezTo>
                <a:cubicBezTo>
                  <a:pt x="11" y="8"/>
                  <a:pt x="10" y="8"/>
                  <a:pt x="10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2" y="9"/>
                  <a:pt x="12" y="9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0"/>
                  <a:pt x="12" y="11"/>
                  <a:pt x="12" y="11"/>
                </a:cubicBezTo>
                <a:cubicBezTo>
                  <a:pt x="11" y="11"/>
                  <a:pt x="10" y="10"/>
                  <a:pt x="10" y="10"/>
                </a:cubicBezTo>
                <a:cubicBezTo>
                  <a:pt x="9" y="10"/>
                  <a:pt x="9" y="11"/>
                  <a:pt x="9" y="11"/>
                </a:cubicBezTo>
                <a:cubicBezTo>
                  <a:pt x="9" y="12"/>
                  <a:pt x="8" y="12"/>
                  <a:pt x="7" y="12"/>
                </a:cubicBezTo>
                <a:cubicBezTo>
                  <a:pt x="7" y="12"/>
                  <a:pt x="6" y="12"/>
                  <a:pt x="5" y="12"/>
                </a:cubicBezTo>
                <a:cubicBezTo>
                  <a:pt x="5" y="12"/>
                  <a:pt x="5" y="11"/>
                  <a:pt x="5" y="11"/>
                </a:cubicBezTo>
                <a:cubicBezTo>
                  <a:pt x="5" y="11"/>
                  <a:pt x="6" y="11"/>
                  <a:pt x="6" y="10"/>
                </a:cubicBezTo>
                <a:cubicBezTo>
                  <a:pt x="5" y="10"/>
                  <a:pt x="5" y="10"/>
                  <a:pt x="4" y="10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33" name="Freeform 260">
            <a:extLst>
              <a:ext uri="{FF2B5EF4-FFF2-40B4-BE49-F238E27FC236}">
                <a16:creationId xmlns:a16="http://schemas.microsoft.com/office/drawing/2014/main" id="{24AE6339-0C34-441F-AB86-678BE7795CE1}"/>
              </a:ext>
            </a:extLst>
          </p:cNvPr>
          <p:cNvSpPr>
            <a:spLocks/>
          </p:cNvSpPr>
          <p:nvPr userDrawn="1"/>
        </p:nvSpPr>
        <p:spPr bwMode="auto">
          <a:xfrm>
            <a:off x="5588793" y="628650"/>
            <a:ext cx="15479" cy="12700"/>
          </a:xfrm>
          <a:custGeom>
            <a:avLst/>
            <a:gdLst>
              <a:gd name="T0" fmla="*/ 3 w 3"/>
              <a:gd name="T1" fmla="*/ 1 h 2"/>
              <a:gd name="T2" fmla="*/ 2 w 3"/>
              <a:gd name="T3" fmla="*/ 1 h 2"/>
              <a:gd name="T4" fmla="*/ 2 w 3"/>
              <a:gd name="T5" fmla="*/ 1 h 2"/>
              <a:gd name="T6" fmla="*/ 2 w 3"/>
              <a:gd name="T7" fmla="*/ 2 h 2"/>
              <a:gd name="T8" fmla="*/ 1 w 3"/>
              <a:gd name="T9" fmla="*/ 2 h 2"/>
              <a:gd name="T10" fmla="*/ 1 w 3"/>
              <a:gd name="T11" fmla="*/ 2 h 2"/>
              <a:gd name="T12" fmla="*/ 0 w 3"/>
              <a:gd name="T13" fmla="*/ 2 h 2"/>
              <a:gd name="T14" fmla="*/ 0 w 3"/>
              <a:gd name="T15" fmla="*/ 1 h 2"/>
              <a:gd name="T16" fmla="*/ 1 w 3"/>
              <a:gd name="T17" fmla="*/ 0 h 2"/>
              <a:gd name="T18" fmla="*/ 2 w 3"/>
              <a:gd name="T19" fmla="*/ 0 h 2"/>
              <a:gd name="T20" fmla="*/ 2 w 3"/>
              <a:gd name="T21" fmla="*/ 0 h 2"/>
              <a:gd name="T22" fmla="*/ 3 w 3"/>
              <a:gd name="T23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" h="2">
                <a:moveTo>
                  <a:pt x="3" y="1"/>
                </a:moveTo>
                <a:cubicBezTo>
                  <a:pt x="3" y="1"/>
                  <a:pt x="3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2"/>
                  <a:pt x="2" y="2"/>
                </a:cubicBezTo>
                <a:cubicBezTo>
                  <a:pt x="2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0" y="2"/>
                  <a:pt x="0" y="2"/>
                </a:cubicBezTo>
                <a:cubicBezTo>
                  <a:pt x="0" y="2"/>
                  <a:pt x="0" y="1"/>
                  <a:pt x="0" y="1"/>
                </a:cubicBezTo>
                <a:cubicBezTo>
                  <a:pt x="0" y="1"/>
                  <a:pt x="0" y="1"/>
                  <a:pt x="1" y="0"/>
                </a:cubicBezTo>
                <a:cubicBezTo>
                  <a:pt x="1" y="0"/>
                  <a:pt x="1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1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34" name="Freeform 261">
            <a:extLst>
              <a:ext uri="{FF2B5EF4-FFF2-40B4-BE49-F238E27FC236}">
                <a16:creationId xmlns:a16="http://schemas.microsoft.com/office/drawing/2014/main" id="{47AD3EA6-687F-4F32-A883-A9DC9E11DACD}"/>
              </a:ext>
            </a:extLst>
          </p:cNvPr>
          <p:cNvSpPr>
            <a:spLocks/>
          </p:cNvSpPr>
          <p:nvPr userDrawn="1"/>
        </p:nvSpPr>
        <p:spPr bwMode="auto">
          <a:xfrm>
            <a:off x="5588793" y="628650"/>
            <a:ext cx="15479" cy="12700"/>
          </a:xfrm>
          <a:custGeom>
            <a:avLst/>
            <a:gdLst>
              <a:gd name="T0" fmla="*/ 3 w 3"/>
              <a:gd name="T1" fmla="*/ 1 h 2"/>
              <a:gd name="T2" fmla="*/ 2 w 3"/>
              <a:gd name="T3" fmla="*/ 1 h 2"/>
              <a:gd name="T4" fmla="*/ 2 w 3"/>
              <a:gd name="T5" fmla="*/ 1 h 2"/>
              <a:gd name="T6" fmla="*/ 2 w 3"/>
              <a:gd name="T7" fmla="*/ 2 h 2"/>
              <a:gd name="T8" fmla="*/ 1 w 3"/>
              <a:gd name="T9" fmla="*/ 2 h 2"/>
              <a:gd name="T10" fmla="*/ 1 w 3"/>
              <a:gd name="T11" fmla="*/ 2 h 2"/>
              <a:gd name="T12" fmla="*/ 0 w 3"/>
              <a:gd name="T13" fmla="*/ 2 h 2"/>
              <a:gd name="T14" fmla="*/ 0 w 3"/>
              <a:gd name="T15" fmla="*/ 1 h 2"/>
              <a:gd name="T16" fmla="*/ 1 w 3"/>
              <a:gd name="T17" fmla="*/ 0 h 2"/>
              <a:gd name="T18" fmla="*/ 2 w 3"/>
              <a:gd name="T19" fmla="*/ 0 h 2"/>
              <a:gd name="T20" fmla="*/ 2 w 3"/>
              <a:gd name="T21" fmla="*/ 0 h 2"/>
              <a:gd name="T22" fmla="*/ 3 w 3"/>
              <a:gd name="T23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" h="2">
                <a:moveTo>
                  <a:pt x="3" y="1"/>
                </a:moveTo>
                <a:cubicBezTo>
                  <a:pt x="3" y="1"/>
                  <a:pt x="3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2"/>
                  <a:pt x="2" y="2"/>
                </a:cubicBezTo>
                <a:cubicBezTo>
                  <a:pt x="2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0" y="2"/>
                  <a:pt x="0" y="2"/>
                </a:cubicBezTo>
                <a:cubicBezTo>
                  <a:pt x="0" y="2"/>
                  <a:pt x="0" y="1"/>
                  <a:pt x="0" y="1"/>
                </a:cubicBezTo>
                <a:cubicBezTo>
                  <a:pt x="0" y="1"/>
                  <a:pt x="0" y="1"/>
                  <a:pt x="1" y="0"/>
                </a:cubicBezTo>
                <a:cubicBezTo>
                  <a:pt x="1" y="0"/>
                  <a:pt x="1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1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35" name="Freeform 262">
            <a:extLst>
              <a:ext uri="{FF2B5EF4-FFF2-40B4-BE49-F238E27FC236}">
                <a16:creationId xmlns:a16="http://schemas.microsoft.com/office/drawing/2014/main" id="{7AC0DCA4-5305-4FB2-9DF9-495035B5597C}"/>
              </a:ext>
            </a:extLst>
          </p:cNvPr>
          <p:cNvSpPr>
            <a:spLocks/>
          </p:cNvSpPr>
          <p:nvPr userDrawn="1"/>
        </p:nvSpPr>
        <p:spPr bwMode="auto">
          <a:xfrm>
            <a:off x="5573316" y="719138"/>
            <a:ext cx="10716" cy="14288"/>
          </a:xfrm>
          <a:custGeom>
            <a:avLst/>
            <a:gdLst>
              <a:gd name="T0" fmla="*/ 0 w 9"/>
              <a:gd name="T1" fmla="*/ 5 h 9"/>
              <a:gd name="T2" fmla="*/ 0 w 9"/>
              <a:gd name="T3" fmla="*/ 9 h 9"/>
              <a:gd name="T4" fmla="*/ 4 w 9"/>
              <a:gd name="T5" fmla="*/ 5 h 9"/>
              <a:gd name="T6" fmla="*/ 9 w 9"/>
              <a:gd name="T7" fmla="*/ 0 h 9"/>
              <a:gd name="T8" fmla="*/ 9 w 9"/>
              <a:gd name="T9" fmla="*/ 0 h 9"/>
              <a:gd name="T10" fmla="*/ 4 w 9"/>
              <a:gd name="T11" fmla="*/ 0 h 9"/>
              <a:gd name="T12" fmla="*/ 0 w 9"/>
              <a:gd name="T13" fmla="*/ 0 h 9"/>
              <a:gd name="T14" fmla="*/ 0 w 9"/>
              <a:gd name="T15" fmla="*/ 5 h 9"/>
              <a:gd name="T16" fmla="*/ 0 w 9"/>
              <a:gd name="T17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9">
                <a:moveTo>
                  <a:pt x="0" y="5"/>
                </a:moveTo>
                <a:lnTo>
                  <a:pt x="0" y="9"/>
                </a:lnTo>
                <a:lnTo>
                  <a:pt x="4" y="5"/>
                </a:lnTo>
                <a:lnTo>
                  <a:pt x="9" y="0"/>
                </a:lnTo>
                <a:lnTo>
                  <a:pt x="9" y="0"/>
                </a:lnTo>
                <a:lnTo>
                  <a:pt x="4" y="0"/>
                </a:lnTo>
                <a:lnTo>
                  <a:pt x="0" y="0"/>
                </a:lnTo>
                <a:lnTo>
                  <a:pt x="0" y="5"/>
                </a:lnTo>
                <a:lnTo>
                  <a:pt x="0" y="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36" name="Freeform 263">
            <a:extLst>
              <a:ext uri="{FF2B5EF4-FFF2-40B4-BE49-F238E27FC236}">
                <a16:creationId xmlns:a16="http://schemas.microsoft.com/office/drawing/2014/main" id="{23A36883-A35B-4747-AE5C-F4BFBCD276B2}"/>
              </a:ext>
            </a:extLst>
          </p:cNvPr>
          <p:cNvSpPr>
            <a:spLocks/>
          </p:cNvSpPr>
          <p:nvPr userDrawn="1"/>
        </p:nvSpPr>
        <p:spPr bwMode="auto">
          <a:xfrm>
            <a:off x="5588794" y="733425"/>
            <a:ext cx="29766" cy="14288"/>
          </a:xfrm>
          <a:custGeom>
            <a:avLst/>
            <a:gdLst>
              <a:gd name="T0" fmla="*/ 0 w 25"/>
              <a:gd name="T1" fmla="*/ 5 h 9"/>
              <a:gd name="T2" fmla="*/ 8 w 25"/>
              <a:gd name="T3" fmla="*/ 0 h 9"/>
              <a:gd name="T4" fmla="*/ 13 w 25"/>
              <a:gd name="T5" fmla="*/ 0 h 9"/>
              <a:gd name="T6" fmla="*/ 17 w 25"/>
              <a:gd name="T7" fmla="*/ 0 h 9"/>
              <a:gd name="T8" fmla="*/ 21 w 25"/>
              <a:gd name="T9" fmla="*/ 0 h 9"/>
              <a:gd name="T10" fmla="*/ 25 w 25"/>
              <a:gd name="T11" fmla="*/ 5 h 9"/>
              <a:gd name="T12" fmla="*/ 25 w 25"/>
              <a:gd name="T13" fmla="*/ 5 h 9"/>
              <a:gd name="T14" fmla="*/ 21 w 25"/>
              <a:gd name="T15" fmla="*/ 9 h 9"/>
              <a:gd name="T16" fmla="*/ 13 w 25"/>
              <a:gd name="T17" fmla="*/ 9 h 9"/>
              <a:gd name="T18" fmla="*/ 13 w 25"/>
              <a:gd name="T19" fmla="*/ 9 h 9"/>
              <a:gd name="T20" fmla="*/ 4 w 25"/>
              <a:gd name="T21" fmla="*/ 9 h 9"/>
              <a:gd name="T22" fmla="*/ 0 w 25"/>
              <a:gd name="T23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" h="9">
                <a:moveTo>
                  <a:pt x="0" y="5"/>
                </a:moveTo>
                <a:lnTo>
                  <a:pt x="8" y="0"/>
                </a:lnTo>
                <a:lnTo>
                  <a:pt x="13" y="0"/>
                </a:lnTo>
                <a:lnTo>
                  <a:pt x="17" y="0"/>
                </a:lnTo>
                <a:lnTo>
                  <a:pt x="21" y="0"/>
                </a:lnTo>
                <a:lnTo>
                  <a:pt x="25" y="5"/>
                </a:lnTo>
                <a:lnTo>
                  <a:pt x="25" y="5"/>
                </a:lnTo>
                <a:lnTo>
                  <a:pt x="21" y="9"/>
                </a:lnTo>
                <a:lnTo>
                  <a:pt x="13" y="9"/>
                </a:lnTo>
                <a:lnTo>
                  <a:pt x="13" y="9"/>
                </a:lnTo>
                <a:lnTo>
                  <a:pt x="4" y="9"/>
                </a:lnTo>
                <a:lnTo>
                  <a:pt x="0" y="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37" name="Freeform 264">
            <a:extLst>
              <a:ext uri="{FF2B5EF4-FFF2-40B4-BE49-F238E27FC236}">
                <a16:creationId xmlns:a16="http://schemas.microsoft.com/office/drawing/2014/main" id="{8DC5CBCA-1441-4E16-87A7-D48C5AAA9AE7}"/>
              </a:ext>
            </a:extLst>
          </p:cNvPr>
          <p:cNvSpPr>
            <a:spLocks/>
          </p:cNvSpPr>
          <p:nvPr userDrawn="1"/>
        </p:nvSpPr>
        <p:spPr bwMode="auto">
          <a:xfrm>
            <a:off x="5649516" y="698500"/>
            <a:ext cx="35719" cy="20638"/>
          </a:xfrm>
          <a:custGeom>
            <a:avLst/>
            <a:gdLst>
              <a:gd name="T0" fmla="*/ 0 w 30"/>
              <a:gd name="T1" fmla="*/ 13 h 13"/>
              <a:gd name="T2" fmla="*/ 4 w 30"/>
              <a:gd name="T3" fmla="*/ 13 h 13"/>
              <a:gd name="T4" fmla="*/ 8 w 30"/>
              <a:gd name="T5" fmla="*/ 13 h 13"/>
              <a:gd name="T6" fmla="*/ 21 w 30"/>
              <a:gd name="T7" fmla="*/ 13 h 13"/>
              <a:gd name="T8" fmla="*/ 30 w 30"/>
              <a:gd name="T9" fmla="*/ 13 h 13"/>
              <a:gd name="T10" fmla="*/ 30 w 30"/>
              <a:gd name="T11" fmla="*/ 9 h 13"/>
              <a:gd name="T12" fmla="*/ 30 w 30"/>
              <a:gd name="T13" fmla="*/ 4 h 13"/>
              <a:gd name="T14" fmla="*/ 25 w 30"/>
              <a:gd name="T15" fmla="*/ 0 h 13"/>
              <a:gd name="T16" fmla="*/ 21 w 30"/>
              <a:gd name="T17" fmla="*/ 0 h 13"/>
              <a:gd name="T18" fmla="*/ 17 w 30"/>
              <a:gd name="T19" fmla="*/ 0 h 13"/>
              <a:gd name="T20" fmla="*/ 8 w 30"/>
              <a:gd name="T21" fmla="*/ 0 h 13"/>
              <a:gd name="T22" fmla="*/ 4 w 30"/>
              <a:gd name="T23" fmla="*/ 4 h 13"/>
              <a:gd name="T24" fmla="*/ 0 w 30"/>
              <a:gd name="T25" fmla="*/ 9 h 13"/>
              <a:gd name="T26" fmla="*/ 0 w 30"/>
              <a:gd name="T27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" h="13">
                <a:moveTo>
                  <a:pt x="0" y="13"/>
                </a:moveTo>
                <a:lnTo>
                  <a:pt x="4" y="13"/>
                </a:lnTo>
                <a:lnTo>
                  <a:pt x="8" y="13"/>
                </a:lnTo>
                <a:lnTo>
                  <a:pt x="21" y="13"/>
                </a:lnTo>
                <a:lnTo>
                  <a:pt x="30" y="13"/>
                </a:lnTo>
                <a:lnTo>
                  <a:pt x="30" y="9"/>
                </a:lnTo>
                <a:lnTo>
                  <a:pt x="30" y="4"/>
                </a:lnTo>
                <a:lnTo>
                  <a:pt x="25" y="0"/>
                </a:lnTo>
                <a:lnTo>
                  <a:pt x="21" y="0"/>
                </a:lnTo>
                <a:lnTo>
                  <a:pt x="17" y="0"/>
                </a:lnTo>
                <a:lnTo>
                  <a:pt x="8" y="0"/>
                </a:lnTo>
                <a:lnTo>
                  <a:pt x="4" y="4"/>
                </a:lnTo>
                <a:lnTo>
                  <a:pt x="0" y="9"/>
                </a:lnTo>
                <a:lnTo>
                  <a:pt x="0" y="13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38" name="Freeform 265">
            <a:extLst>
              <a:ext uri="{FF2B5EF4-FFF2-40B4-BE49-F238E27FC236}">
                <a16:creationId xmlns:a16="http://schemas.microsoft.com/office/drawing/2014/main" id="{22AA4B06-B810-4F48-AD64-C68E79AA029D}"/>
              </a:ext>
            </a:extLst>
          </p:cNvPr>
          <p:cNvSpPr>
            <a:spLocks/>
          </p:cNvSpPr>
          <p:nvPr userDrawn="1"/>
        </p:nvSpPr>
        <p:spPr bwMode="auto">
          <a:xfrm>
            <a:off x="5689997" y="684213"/>
            <a:ext cx="20241" cy="14288"/>
          </a:xfrm>
          <a:custGeom>
            <a:avLst/>
            <a:gdLst>
              <a:gd name="T0" fmla="*/ 0 w 4"/>
              <a:gd name="T1" fmla="*/ 0 h 2"/>
              <a:gd name="T2" fmla="*/ 0 w 4"/>
              <a:gd name="T3" fmla="*/ 1 h 2"/>
              <a:gd name="T4" fmla="*/ 1 w 4"/>
              <a:gd name="T5" fmla="*/ 2 h 2"/>
              <a:gd name="T6" fmla="*/ 2 w 4"/>
              <a:gd name="T7" fmla="*/ 2 h 2"/>
              <a:gd name="T8" fmla="*/ 3 w 4"/>
              <a:gd name="T9" fmla="*/ 2 h 2"/>
              <a:gd name="T10" fmla="*/ 4 w 4"/>
              <a:gd name="T11" fmla="*/ 1 h 2"/>
              <a:gd name="T12" fmla="*/ 3 w 4"/>
              <a:gd name="T13" fmla="*/ 0 h 2"/>
              <a:gd name="T14" fmla="*/ 2 w 4"/>
              <a:gd name="T15" fmla="*/ 0 h 2"/>
              <a:gd name="T16" fmla="*/ 2 w 4"/>
              <a:gd name="T17" fmla="*/ 0 h 2"/>
              <a:gd name="T18" fmla="*/ 0 w 4"/>
              <a:gd name="T1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" h="2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4" y="1"/>
                  <a:pt x="4" y="1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1"/>
                  <a:pt x="2" y="0"/>
                </a:cubicBezTo>
                <a:cubicBezTo>
                  <a:pt x="2" y="0"/>
                  <a:pt x="2" y="0"/>
                  <a:pt x="2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39" name="Freeform 266">
            <a:extLst>
              <a:ext uri="{FF2B5EF4-FFF2-40B4-BE49-F238E27FC236}">
                <a16:creationId xmlns:a16="http://schemas.microsoft.com/office/drawing/2014/main" id="{D923428E-602E-43A5-B11F-BB1D446BD45C}"/>
              </a:ext>
            </a:extLst>
          </p:cNvPr>
          <p:cNvSpPr>
            <a:spLocks/>
          </p:cNvSpPr>
          <p:nvPr userDrawn="1"/>
        </p:nvSpPr>
        <p:spPr bwMode="auto">
          <a:xfrm>
            <a:off x="5699523" y="655638"/>
            <a:ext cx="46435" cy="14288"/>
          </a:xfrm>
          <a:custGeom>
            <a:avLst/>
            <a:gdLst>
              <a:gd name="T0" fmla="*/ 0 w 39"/>
              <a:gd name="T1" fmla="*/ 0 h 9"/>
              <a:gd name="T2" fmla="*/ 0 w 39"/>
              <a:gd name="T3" fmla="*/ 5 h 9"/>
              <a:gd name="T4" fmla="*/ 5 w 39"/>
              <a:gd name="T5" fmla="*/ 5 h 9"/>
              <a:gd name="T6" fmla="*/ 13 w 39"/>
              <a:gd name="T7" fmla="*/ 5 h 9"/>
              <a:gd name="T8" fmla="*/ 17 w 39"/>
              <a:gd name="T9" fmla="*/ 9 h 9"/>
              <a:gd name="T10" fmla="*/ 22 w 39"/>
              <a:gd name="T11" fmla="*/ 9 h 9"/>
              <a:gd name="T12" fmla="*/ 26 w 39"/>
              <a:gd name="T13" fmla="*/ 9 h 9"/>
              <a:gd name="T14" fmla="*/ 30 w 39"/>
              <a:gd name="T15" fmla="*/ 9 h 9"/>
              <a:gd name="T16" fmla="*/ 39 w 39"/>
              <a:gd name="T17" fmla="*/ 9 h 9"/>
              <a:gd name="T18" fmla="*/ 39 w 39"/>
              <a:gd name="T19" fmla="*/ 5 h 9"/>
              <a:gd name="T20" fmla="*/ 35 w 39"/>
              <a:gd name="T21" fmla="*/ 0 h 9"/>
              <a:gd name="T22" fmla="*/ 30 w 39"/>
              <a:gd name="T23" fmla="*/ 0 h 9"/>
              <a:gd name="T24" fmla="*/ 26 w 39"/>
              <a:gd name="T25" fmla="*/ 0 h 9"/>
              <a:gd name="T26" fmla="*/ 22 w 39"/>
              <a:gd name="T27" fmla="*/ 0 h 9"/>
              <a:gd name="T28" fmla="*/ 17 w 39"/>
              <a:gd name="T29" fmla="*/ 5 h 9"/>
              <a:gd name="T30" fmla="*/ 13 w 39"/>
              <a:gd name="T31" fmla="*/ 5 h 9"/>
              <a:gd name="T32" fmla="*/ 5 w 39"/>
              <a:gd name="T33" fmla="*/ 5 h 9"/>
              <a:gd name="T34" fmla="*/ 0 w 39"/>
              <a:gd name="T35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" h="9">
                <a:moveTo>
                  <a:pt x="0" y="0"/>
                </a:moveTo>
                <a:lnTo>
                  <a:pt x="0" y="5"/>
                </a:lnTo>
                <a:lnTo>
                  <a:pt x="5" y="5"/>
                </a:lnTo>
                <a:lnTo>
                  <a:pt x="13" y="5"/>
                </a:lnTo>
                <a:lnTo>
                  <a:pt x="17" y="9"/>
                </a:lnTo>
                <a:lnTo>
                  <a:pt x="22" y="9"/>
                </a:lnTo>
                <a:lnTo>
                  <a:pt x="26" y="9"/>
                </a:lnTo>
                <a:lnTo>
                  <a:pt x="30" y="9"/>
                </a:lnTo>
                <a:lnTo>
                  <a:pt x="39" y="9"/>
                </a:lnTo>
                <a:lnTo>
                  <a:pt x="39" y="5"/>
                </a:lnTo>
                <a:lnTo>
                  <a:pt x="35" y="0"/>
                </a:lnTo>
                <a:lnTo>
                  <a:pt x="30" y="0"/>
                </a:lnTo>
                <a:lnTo>
                  <a:pt x="26" y="0"/>
                </a:lnTo>
                <a:lnTo>
                  <a:pt x="22" y="0"/>
                </a:lnTo>
                <a:lnTo>
                  <a:pt x="17" y="5"/>
                </a:lnTo>
                <a:lnTo>
                  <a:pt x="13" y="5"/>
                </a:lnTo>
                <a:lnTo>
                  <a:pt x="5" y="5"/>
                </a:lnTo>
                <a:lnTo>
                  <a:pt x="0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40" name="Freeform 267">
            <a:extLst>
              <a:ext uri="{FF2B5EF4-FFF2-40B4-BE49-F238E27FC236}">
                <a16:creationId xmlns:a16="http://schemas.microsoft.com/office/drawing/2014/main" id="{818BE634-5DD2-423A-8B41-0A31C7A30A27}"/>
              </a:ext>
            </a:extLst>
          </p:cNvPr>
          <p:cNvSpPr>
            <a:spLocks/>
          </p:cNvSpPr>
          <p:nvPr userDrawn="1"/>
        </p:nvSpPr>
        <p:spPr bwMode="auto">
          <a:xfrm>
            <a:off x="5710238" y="635001"/>
            <a:ext cx="96441" cy="34925"/>
          </a:xfrm>
          <a:custGeom>
            <a:avLst/>
            <a:gdLst>
              <a:gd name="T0" fmla="*/ 8 w 19"/>
              <a:gd name="T1" fmla="*/ 3 h 5"/>
              <a:gd name="T2" fmla="*/ 9 w 19"/>
              <a:gd name="T3" fmla="*/ 3 h 5"/>
              <a:gd name="T4" fmla="*/ 10 w 19"/>
              <a:gd name="T5" fmla="*/ 3 h 5"/>
              <a:gd name="T6" fmla="*/ 12 w 19"/>
              <a:gd name="T7" fmla="*/ 3 h 5"/>
              <a:gd name="T8" fmla="*/ 13 w 19"/>
              <a:gd name="T9" fmla="*/ 3 h 5"/>
              <a:gd name="T10" fmla="*/ 14 w 19"/>
              <a:gd name="T11" fmla="*/ 5 h 5"/>
              <a:gd name="T12" fmla="*/ 15 w 19"/>
              <a:gd name="T13" fmla="*/ 5 h 5"/>
              <a:gd name="T14" fmla="*/ 17 w 19"/>
              <a:gd name="T15" fmla="*/ 5 h 5"/>
              <a:gd name="T16" fmla="*/ 17 w 19"/>
              <a:gd name="T17" fmla="*/ 4 h 5"/>
              <a:gd name="T18" fmla="*/ 18 w 19"/>
              <a:gd name="T19" fmla="*/ 4 h 5"/>
              <a:gd name="T20" fmla="*/ 17 w 19"/>
              <a:gd name="T21" fmla="*/ 3 h 5"/>
              <a:gd name="T22" fmla="*/ 16 w 19"/>
              <a:gd name="T23" fmla="*/ 3 h 5"/>
              <a:gd name="T24" fmla="*/ 14 w 19"/>
              <a:gd name="T25" fmla="*/ 3 h 5"/>
              <a:gd name="T26" fmla="*/ 13 w 19"/>
              <a:gd name="T27" fmla="*/ 2 h 5"/>
              <a:gd name="T28" fmla="*/ 10 w 19"/>
              <a:gd name="T29" fmla="*/ 1 h 5"/>
              <a:gd name="T30" fmla="*/ 9 w 19"/>
              <a:gd name="T31" fmla="*/ 1 h 5"/>
              <a:gd name="T32" fmla="*/ 7 w 19"/>
              <a:gd name="T33" fmla="*/ 1 h 5"/>
              <a:gd name="T34" fmla="*/ 6 w 19"/>
              <a:gd name="T35" fmla="*/ 1 h 5"/>
              <a:gd name="T36" fmla="*/ 5 w 19"/>
              <a:gd name="T37" fmla="*/ 0 h 5"/>
              <a:gd name="T38" fmla="*/ 3 w 19"/>
              <a:gd name="T39" fmla="*/ 0 h 5"/>
              <a:gd name="T40" fmla="*/ 1 w 19"/>
              <a:gd name="T41" fmla="*/ 0 h 5"/>
              <a:gd name="T42" fmla="*/ 0 w 19"/>
              <a:gd name="T43" fmla="*/ 0 h 5"/>
              <a:gd name="T44" fmla="*/ 0 w 19"/>
              <a:gd name="T45" fmla="*/ 1 h 5"/>
              <a:gd name="T46" fmla="*/ 1 w 19"/>
              <a:gd name="T47" fmla="*/ 1 h 5"/>
              <a:gd name="T48" fmla="*/ 3 w 19"/>
              <a:gd name="T49" fmla="*/ 2 h 5"/>
              <a:gd name="T50" fmla="*/ 5 w 19"/>
              <a:gd name="T51" fmla="*/ 2 h 5"/>
              <a:gd name="T52" fmla="*/ 5 w 19"/>
              <a:gd name="T53" fmla="*/ 2 h 5"/>
              <a:gd name="T54" fmla="*/ 7 w 19"/>
              <a:gd name="T55" fmla="*/ 3 h 5"/>
              <a:gd name="T56" fmla="*/ 8 w 19"/>
              <a:gd name="T57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9" h="5">
                <a:moveTo>
                  <a:pt x="8" y="3"/>
                </a:moveTo>
                <a:cubicBezTo>
                  <a:pt x="9" y="3"/>
                  <a:pt x="9" y="3"/>
                  <a:pt x="9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4" y="5"/>
                  <a:pt x="14" y="5"/>
                  <a:pt x="14" y="5"/>
                </a:cubicBezTo>
                <a:cubicBezTo>
                  <a:pt x="14" y="5"/>
                  <a:pt x="15" y="5"/>
                  <a:pt x="15" y="5"/>
                </a:cubicBezTo>
                <a:cubicBezTo>
                  <a:pt x="15" y="5"/>
                  <a:pt x="17" y="5"/>
                  <a:pt x="17" y="5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9" y="4"/>
                  <a:pt x="18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6" y="4"/>
                  <a:pt x="16" y="3"/>
                </a:cubicBezTo>
                <a:cubicBezTo>
                  <a:pt x="15" y="3"/>
                  <a:pt x="14" y="3"/>
                  <a:pt x="14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1"/>
                  <a:pt x="9" y="1"/>
                  <a:pt x="9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3" y="2"/>
                  <a:pt x="3" y="2"/>
                  <a:pt x="3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7" y="3"/>
                  <a:pt x="7" y="3"/>
                  <a:pt x="7" y="3"/>
                </a:cubicBezTo>
                <a:lnTo>
                  <a:pt x="8" y="3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41" name="Freeform 268">
            <a:extLst>
              <a:ext uri="{FF2B5EF4-FFF2-40B4-BE49-F238E27FC236}">
                <a16:creationId xmlns:a16="http://schemas.microsoft.com/office/drawing/2014/main" id="{4CD4E038-E997-4045-BF01-29C610AABC38}"/>
              </a:ext>
            </a:extLst>
          </p:cNvPr>
          <p:cNvSpPr>
            <a:spLocks/>
          </p:cNvSpPr>
          <p:nvPr userDrawn="1"/>
        </p:nvSpPr>
        <p:spPr bwMode="auto">
          <a:xfrm>
            <a:off x="5741194" y="663575"/>
            <a:ext cx="40481" cy="14288"/>
          </a:xfrm>
          <a:custGeom>
            <a:avLst/>
            <a:gdLst>
              <a:gd name="T0" fmla="*/ 0 w 34"/>
              <a:gd name="T1" fmla="*/ 4 h 9"/>
              <a:gd name="T2" fmla="*/ 8 w 34"/>
              <a:gd name="T3" fmla="*/ 4 h 9"/>
              <a:gd name="T4" fmla="*/ 12 w 34"/>
              <a:gd name="T5" fmla="*/ 0 h 9"/>
              <a:gd name="T6" fmla="*/ 17 w 34"/>
              <a:gd name="T7" fmla="*/ 0 h 9"/>
              <a:gd name="T8" fmla="*/ 25 w 34"/>
              <a:gd name="T9" fmla="*/ 0 h 9"/>
              <a:gd name="T10" fmla="*/ 29 w 34"/>
              <a:gd name="T11" fmla="*/ 4 h 9"/>
              <a:gd name="T12" fmla="*/ 34 w 34"/>
              <a:gd name="T13" fmla="*/ 9 h 9"/>
              <a:gd name="T14" fmla="*/ 25 w 34"/>
              <a:gd name="T15" fmla="*/ 9 h 9"/>
              <a:gd name="T16" fmla="*/ 17 w 34"/>
              <a:gd name="T17" fmla="*/ 9 h 9"/>
              <a:gd name="T18" fmla="*/ 8 w 34"/>
              <a:gd name="T19" fmla="*/ 9 h 9"/>
              <a:gd name="T20" fmla="*/ 4 w 34"/>
              <a:gd name="T21" fmla="*/ 9 h 9"/>
              <a:gd name="T22" fmla="*/ 0 w 34"/>
              <a:gd name="T23" fmla="*/ 4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" h="9">
                <a:moveTo>
                  <a:pt x="0" y="4"/>
                </a:moveTo>
                <a:lnTo>
                  <a:pt x="8" y="4"/>
                </a:lnTo>
                <a:lnTo>
                  <a:pt x="12" y="0"/>
                </a:lnTo>
                <a:lnTo>
                  <a:pt x="17" y="0"/>
                </a:lnTo>
                <a:lnTo>
                  <a:pt x="25" y="0"/>
                </a:lnTo>
                <a:lnTo>
                  <a:pt x="29" y="4"/>
                </a:lnTo>
                <a:lnTo>
                  <a:pt x="34" y="9"/>
                </a:lnTo>
                <a:lnTo>
                  <a:pt x="25" y="9"/>
                </a:lnTo>
                <a:lnTo>
                  <a:pt x="17" y="9"/>
                </a:lnTo>
                <a:lnTo>
                  <a:pt x="8" y="9"/>
                </a:lnTo>
                <a:lnTo>
                  <a:pt x="4" y="9"/>
                </a:lnTo>
                <a:lnTo>
                  <a:pt x="0" y="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42" name="Freeform 269">
            <a:extLst>
              <a:ext uri="{FF2B5EF4-FFF2-40B4-BE49-F238E27FC236}">
                <a16:creationId xmlns:a16="http://schemas.microsoft.com/office/drawing/2014/main" id="{F4359F70-71D7-4B55-B06D-19E50707F5E5}"/>
              </a:ext>
            </a:extLst>
          </p:cNvPr>
          <p:cNvSpPr>
            <a:spLocks/>
          </p:cNvSpPr>
          <p:nvPr userDrawn="1"/>
        </p:nvSpPr>
        <p:spPr bwMode="auto">
          <a:xfrm>
            <a:off x="5750719" y="704851"/>
            <a:ext cx="35719" cy="28575"/>
          </a:xfrm>
          <a:custGeom>
            <a:avLst/>
            <a:gdLst>
              <a:gd name="T0" fmla="*/ 0 w 30"/>
              <a:gd name="T1" fmla="*/ 18 h 18"/>
              <a:gd name="T2" fmla="*/ 4 w 30"/>
              <a:gd name="T3" fmla="*/ 14 h 18"/>
              <a:gd name="T4" fmla="*/ 4 w 30"/>
              <a:gd name="T5" fmla="*/ 9 h 18"/>
              <a:gd name="T6" fmla="*/ 4 w 30"/>
              <a:gd name="T7" fmla="*/ 5 h 18"/>
              <a:gd name="T8" fmla="*/ 4 w 30"/>
              <a:gd name="T9" fmla="*/ 5 h 18"/>
              <a:gd name="T10" fmla="*/ 9 w 30"/>
              <a:gd name="T11" fmla="*/ 0 h 18"/>
              <a:gd name="T12" fmla="*/ 13 w 30"/>
              <a:gd name="T13" fmla="*/ 0 h 18"/>
              <a:gd name="T14" fmla="*/ 17 w 30"/>
              <a:gd name="T15" fmla="*/ 0 h 18"/>
              <a:gd name="T16" fmla="*/ 21 w 30"/>
              <a:gd name="T17" fmla="*/ 0 h 18"/>
              <a:gd name="T18" fmla="*/ 26 w 30"/>
              <a:gd name="T19" fmla="*/ 0 h 18"/>
              <a:gd name="T20" fmla="*/ 30 w 30"/>
              <a:gd name="T21" fmla="*/ 5 h 18"/>
              <a:gd name="T22" fmla="*/ 30 w 30"/>
              <a:gd name="T23" fmla="*/ 14 h 18"/>
              <a:gd name="T24" fmla="*/ 30 w 30"/>
              <a:gd name="T25" fmla="*/ 18 h 18"/>
              <a:gd name="T26" fmla="*/ 21 w 30"/>
              <a:gd name="T27" fmla="*/ 18 h 18"/>
              <a:gd name="T28" fmla="*/ 17 w 30"/>
              <a:gd name="T29" fmla="*/ 18 h 18"/>
              <a:gd name="T30" fmla="*/ 9 w 30"/>
              <a:gd name="T31" fmla="*/ 18 h 18"/>
              <a:gd name="T32" fmla="*/ 4 w 30"/>
              <a:gd name="T33" fmla="*/ 18 h 18"/>
              <a:gd name="T34" fmla="*/ 0 w 30"/>
              <a:gd name="T3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" h="18">
                <a:moveTo>
                  <a:pt x="0" y="18"/>
                </a:moveTo>
                <a:lnTo>
                  <a:pt x="4" y="14"/>
                </a:lnTo>
                <a:lnTo>
                  <a:pt x="4" y="9"/>
                </a:lnTo>
                <a:lnTo>
                  <a:pt x="4" y="5"/>
                </a:lnTo>
                <a:lnTo>
                  <a:pt x="4" y="5"/>
                </a:lnTo>
                <a:lnTo>
                  <a:pt x="9" y="0"/>
                </a:lnTo>
                <a:lnTo>
                  <a:pt x="13" y="0"/>
                </a:lnTo>
                <a:lnTo>
                  <a:pt x="17" y="0"/>
                </a:lnTo>
                <a:lnTo>
                  <a:pt x="21" y="0"/>
                </a:lnTo>
                <a:lnTo>
                  <a:pt x="26" y="0"/>
                </a:lnTo>
                <a:lnTo>
                  <a:pt x="30" y="5"/>
                </a:lnTo>
                <a:lnTo>
                  <a:pt x="30" y="14"/>
                </a:lnTo>
                <a:lnTo>
                  <a:pt x="30" y="18"/>
                </a:lnTo>
                <a:lnTo>
                  <a:pt x="21" y="18"/>
                </a:lnTo>
                <a:lnTo>
                  <a:pt x="17" y="18"/>
                </a:lnTo>
                <a:lnTo>
                  <a:pt x="9" y="18"/>
                </a:lnTo>
                <a:lnTo>
                  <a:pt x="4" y="18"/>
                </a:lnTo>
                <a:lnTo>
                  <a:pt x="0" y="18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43" name="Freeform 270">
            <a:extLst>
              <a:ext uri="{FF2B5EF4-FFF2-40B4-BE49-F238E27FC236}">
                <a16:creationId xmlns:a16="http://schemas.microsoft.com/office/drawing/2014/main" id="{1D698078-9106-4B6C-95E1-BDD33309AD36}"/>
              </a:ext>
            </a:extLst>
          </p:cNvPr>
          <p:cNvSpPr>
            <a:spLocks/>
          </p:cNvSpPr>
          <p:nvPr userDrawn="1"/>
        </p:nvSpPr>
        <p:spPr bwMode="auto">
          <a:xfrm>
            <a:off x="5786438" y="692151"/>
            <a:ext cx="55960" cy="34925"/>
          </a:xfrm>
          <a:custGeom>
            <a:avLst/>
            <a:gdLst>
              <a:gd name="T0" fmla="*/ 4 w 47"/>
              <a:gd name="T1" fmla="*/ 22 h 22"/>
              <a:gd name="T2" fmla="*/ 4 w 47"/>
              <a:gd name="T3" fmla="*/ 13 h 22"/>
              <a:gd name="T4" fmla="*/ 4 w 47"/>
              <a:gd name="T5" fmla="*/ 8 h 22"/>
              <a:gd name="T6" fmla="*/ 0 w 47"/>
              <a:gd name="T7" fmla="*/ 4 h 22"/>
              <a:gd name="T8" fmla="*/ 8 w 47"/>
              <a:gd name="T9" fmla="*/ 0 h 22"/>
              <a:gd name="T10" fmla="*/ 17 w 47"/>
              <a:gd name="T11" fmla="*/ 0 h 22"/>
              <a:gd name="T12" fmla="*/ 25 w 47"/>
              <a:gd name="T13" fmla="*/ 0 h 22"/>
              <a:gd name="T14" fmla="*/ 34 w 47"/>
              <a:gd name="T15" fmla="*/ 0 h 22"/>
              <a:gd name="T16" fmla="*/ 38 w 47"/>
              <a:gd name="T17" fmla="*/ 0 h 22"/>
              <a:gd name="T18" fmla="*/ 47 w 47"/>
              <a:gd name="T19" fmla="*/ 8 h 22"/>
              <a:gd name="T20" fmla="*/ 47 w 47"/>
              <a:gd name="T21" fmla="*/ 8 h 22"/>
              <a:gd name="T22" fmla="*/ 42 w 47"/>
              <a:gd name="T23" fmla="*/ 8 h 22"/>
              <a:gd name="T24" fmla="*/ 34 w 47"/>
              <a:gd name="T25" fmla="*/ 8 h 22"/>
              <a:gd name="T26" fmla="*/ 25 w 47"/>
              <a:gd name="T27" fmla="*/ 13 h 22"/>
              <a:gd name="T28" fmla="*/ 25 w 47"/>
              <a:gd name="T29" fmla="*/ 13 h 22"/>
              <a:gd name="T30" fmla="*/ 25 w 47"/>
              <a:gd name="T31" fmla="*/ 17 h 22"/>
              <a:gd name="T32" fmla="*/ 25 w 47"/>
              <a:gd name="T33" fmla="*/ 17 h 22"/>
              <a:gd name="T34" fmla="*/ 21 w 47"/>
              <a:gd name="T35" fmla="*/ 22 h 22"/>
              <a:gd name="T36" fmla="*/ 21 w 47"/>
              <a:gd name="T37" fmla="*/ 22 h 22"/>
              <a:gd name="T38" fmla="*/ 17 w 47"/>
              <a:gd name="T39" fmla="*/ 22 h 22"/>
              <a:gd name="T40" fmla="*/ 8 w 47"/>
              <a:gd name="T41" fmla="*/ 22 h 22"/>
              <a:gd name="T42" fmla="*/ 4 w 47"/>
              <a:gd name="T4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7" h="22">
                <a:moveTo>
                  <a:pt x="4" y="22"/>
                </a:moveTo>
                <a:lnTo>
                  <a:pt x="4" y="13"/>
                </a:lnTo>
                <a:lnTo>
                  <a:pt x="4" y="8"/>
                </a:lnTo>
                <a:lnTo>
                  <a:pt x="0" y="4"/>
                </a:lnTo>
                <a:lnTo>
                  <a:pt x="8" y="0"/>
                </a:lnTo>
                <a:lnTo>
                  <a:pt x="17" y="0"/>
                </a:lnTo>
                <a:lnTo>
                  <a:pt x="25" y="0"/>
                </a:lnTo>
                <a:lnTo>
                  <a:pt x="34" y="0"/>
                </a:lnTo>
                <a:lnTo>
                  <a:pt x="38" y="0"/>
                </a:lnTo>
                <a:lnTo>
                  <a:pt x="47" y="8"/>
                </a:lnTo>
                <a:lnTo>
                  <a:pt x="47" y="8"/>
                </a:lnTo>
                <a:lnTo>
                  <a:pt x="42" y="8"/>
                </a:lnTo>
                <a:lnTo>
                  <a:pt x="34" y="8"/>
                </a:lnTo>
                <a:lnTo>
                  <a:pt x="25" y="13"/>
                </a:lnTo>
                <a:lnTo>
                  <a:pt x="25" y="13"/>
                </a:lnTo>
                <a:lnTo>
                  <a:pt x="25" y="17"/>
                </a:lnTo>
                <a:lnTo>
                  <a:pt x="25" y="17"/>
                </a:lnTo>
                <a:lnTo>
                  <a:pt x="21" y="22"/>
                </a:lnTo>
                <a:lnTo>
                  <a:pt x="21" y="22"/>
                </a:lnTo>
                <a:lnTo>
                  <a:pt x="17" y="22"/>
                </a:lnTo>
                <a:lnTo>
                  <a:pt x="8" y="22"/>
                </a:lnTo>
                <a:lnTo>
                  <a:pt x="4" y="22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44" name="Freeform 271">
            <a:extLst>
              <a:ext uri="{FF2B5EF4-FFF2-40B4-BE49-F238E27FC236}">
                <a16:creationId xmlns:a16="http://schemas.microsoft.com/office/drawing/2014/main" id="{FE58D7FD-6B83-48CE-931F-912F07767D2A}"/>
              </a:ext>
            </a:extLst>
          </p:cNvPr>
          <p:cNvSpPr>
            <a:spLocks/>
          </p:cNvSpPr>
          <p:nvPr userDrawn="1"/>
        </p:nvSpPr>
        <p:spPr bwMode="auto">
          <a:xfrm>
            <a:off x="5836444" y="727075"/>
            <a:ext cx="35719" cy="20638"/>
          </a:xfrm>
          <a:custGeom>
            <a:avLst/>
            <a:gdLst>
              <a:gd name="T0" fmla="*/ 0 w 30"/>
              <a:gd name="T1" fmla="*/ 9 h 13"/>
              <a:gd name="T2" fmla="*/ 9 w 30"/>
              <a:gd name="T3" fmla="*/ 9 h 13"/>
              <a:gd name="T4" fmla="*/ 13 w 30"/>
              <a:gd name="T5" fmla="*/ 13 h 13"/>
              <a:gd name="T6" fmla="*/ 22 w 30"/>
              <a:gd name="T7" fmla="*/ 13 h 13"/>
              <a:gd name="T8" fmla="*/ 30 w 30"/>
              <a:gd name="T9" fmla="*/ 9 h 13"/>
              <a:gd name="T10" fmla="*/ 26 w 30"/>
              <a:gd name="T11" fmla="*/ 4 h 13"/>
              <a:gd name="T12" fmla="*/ 22 w 30"/>
              <a:gd name="T13" fmla="*/ 0 h 13"/>
              <a:gd name="T14" fmla="*/ 13 w 30"/>
              <a:gd name="T15" fmla="*/ 0 h 13"/>
              <a:gd name="T16" fmla="*/ 9 w 30"/>
              <a:gd name="T17" fmla="*/ 4 h 13"/>
              <a:gd name="T18" fmla="*/ 0 w 30"/>
              <a:gd name="T19" fmla="*/ 4 h 13"/>
              <a:gd name="T20" fmla="*/ 0 w 30"/>
              <a:gd name="T21" fmla="*/ 9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" h="13">
                <a:moveTo>
                  <a:pt x="0" y="9"/>
                </a:moveTo>
                <a:lnTo>
                  <a:pt x="9" y="9"/>
                </a:lnTo>
                <a:lnTo>
                  <a:pt x="13" y="13"/>
                </a:lnTo>
                <a:lnTo>
                  <a:pt x="22" y="13"/>
                </a:lnTo>
                <a:lnTo>
                  <a:pt x="30" y="9"/>
                </a:lnTo>
                <a:lnTo>
                  <a:pt x="26" y="4"/>
                </a:lnTo>
                <a:lnTo>
                  <a:pt x="22" y="0"/>
                </a:lnTo>
                <a:lnTo>
                  <a:pt x="13" y="0"/>
                </a:lnTo>
                <a:lnTo>
                  <a:pt x="9" y="4"/>
                </a:lnTo>
                <a:lnTo>
                  <a:pt x="0" y="4"/>
                </a:lnTo>
                <a:lnTo>
                  <a:pt x="0" y="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45" name="Freeform 272">
            <a:extLst>
              <a:ext uri="{FF2B5EF4-FFF2-40B4-BE49-F238E27FC236}">
                <a16:creationId xmlns:a16="http://schemas.microsoft.com/office/drawing/2014/main" id="{3F83A4D5-FB0F-4DD2-B806-6CCD39551335}"/>
              </a:ext>
            </a:extLst>
          </p:cNvPr>
          <p:cNvSpPr>
            <a:spLocks/>
          </p:cNvSpPr>
          <p:nvPr userDrawn="1"/>
        </p:nvSpPr>
        <p:spPr bwMode="auto">
          <a:xfrm>
            <a:off x="5811442" y="655638"/>
            <a:ext cx="30956" cy="14288"/>
          </a:xfrm>
          <a:custGeom>
            <a:avLst/>
            <a:gdLst>
              <a:gd name="T0" fmla="*/ 0 w 26"/>
              <a:gd name="T1" fmla="*/ 5 h 9"/>
              <a:gd name="T2" fmla="*/ 0 w 26"/>
              <a:gd name="T3" fmla="*/ 9 h 9"/>
              <a:gd name="T4" fmla="*/ 9 w 26"/>
              <a:gd name="T5" fmla="*/ 9 h 9"/>
              <a:gd name="T6" fmla="*/ 17 w 26"/>
              <a:gd name="T7" fmla="*/ 9 h 9"/>
              <a:gd name="T8" fmla="*/ 21 w 26"/>
              <a:gd name="T9" fmla="*/ 5 h 9"/>
              <a:gd name="T10" fmla="*/ 26 w 26"/>
              <a:gd name="T11" fmla="*/ 5 h 9"/>
              <a:gd name="T12" fmla="*/ 26 w 26"/>
              <a:gd name="T13" fmla="*/ 0 h 9"/>
              <a:gd name="T14" fmla="*/ 17 w 26"/>
              <a:gd name="T15" fmla="*/ 0 h 9"/>
              <a:gd name="T16" fmla="*/ 13 w 26"/>
              <a:gd name="T17" fmla="*/ 0 h 9"/>
              <a:gd name="T18" fmla="*/ 0 w 26"/>
              <a:gd name="T19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6" h="9">
                <a:moveTo>
                  <a:pt x="0" y="5"/>
                </a:moveTo>
                <a:lnTo>
                  <a:pt x="0" y="9"/>
                </a:lnTo>
                <a:lnTo>
                  <a:pt x="9" y="9"/>
                </a:lnTo>
                <a:lnTo>
                  <a:pt x="17" y="9"/>
                </a:lnTo>
                <a:lnTo>
                  <a:pt x="21" y="5"/>
                </a:lnTo>
                <a:lnTo>
                  <a:pt x="26" y="5"/>
                </a:lnTo>
                <a:lnTo>
                  <a:pt x="26" y="0"/>
                </a:lnTo>
                <a:lnTo>
                  <a:pt x="17" y="0"/>
                </a:lnTo>
                <a:lnTo>
                  <a:pt x="13" y="0"/>
                </a:lnTo>
                <a:lnTo>
                  <a:pt x="0" y="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46" name="Freeform 273">
            <a:extLst>
              <a:ext uri="{FF2B5EF4-FFF2-40B4-BE49-F238E27FC236}">
                <a16:creationId xmlns:a16="http://schemas.microsoft.com/office/drawing/2014/main" id="{DB3A9DCA-F554-4E0E-A2AE-E9164867BC3D}"/>
              </a:ext>
            </a:extLst>
          </p:cNvPr>
          <p:cNvSpPr>
            <a:spLocks/>
          </p:cNvSpPr>
          <p:nvPr userDrawn="1"/>
        </p:nvSpPr>
        <p:spPr bwMode="auto">
          <a:xfrm>
            <a:off x="5811441" y="635000"/>
            <a:ext cx="20241" cy="14288"/>
          </a:xfrm>
          <a:custGeom>
            <a:avLst/>
            <a:gdLst>
              <a:gd name="T0" fmla="*/ 0 w 17"/>
              <a:gd name="T1" fmla="*/ 4 h 9"/>
              <a:gd name="T2" fmla="*/ 4 w 17"/>
              <a:gd name="T3" fmla="*/ 4 h 9"/>
              <a:gd name="T4" fmla="*/ 9 w 17"/>
              <a:gd name="T5" fmla="*/ 9 h 9"/>
              <a:gd name="T6" fmla="*/ 13 w 17"/>
              <a:gd name="T7" fmla="*/ 9 h 9"/>
              <a:gd name="T8" fmla="*/ 17 w 17"/>
              <a:gd name="T9" fmla="*/ 4 h 9"/>
              <a:gd name="T10" fmla="*/ 13 w 17"/>
              <a:gd name="T11" fmla="*/ 0 h 9"/>
              <a:gd name="T12" fmla="*/ 13 w 17"/>
              <a:gd name="T13" fmla="*/ 0 h 9"/>
              <a:gd name="T14" fmla="*/ 4 w 17"/>
              <a:gd name="T15" fmla="*/ 0 h 9"/>
              <a:gd name="T16" fmla="*/ 0 w 17"/>
              <a:gd name="T17" fmla="*/ 4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9">
                <a:moveTo>
                  <a:pt x="0" y="4"/>
                </a:moveTo>
                <a:lnTo>
                  <a:pt x="4" y="4"/>
                </a:lnTo>
                <a:lnTo>
                  <a:pt x="9" y="9"/>
                </a:lnTo>
                <a:lnTo>
                  <a:pt x="13" y="9"/>
                </a:lnTo>
                <a:lnTo>
                  <a:pt x="17" y="4"/>
                </a:lnTo>
                <a:lnTo>
                  <a:pt x="13" y="0"/>
                </a:lnTo>
                <a:lnTo>
                  <a:pt x="13" y="0"/>
                </a:lnTo>
                <a:lnTo>
                  <a:pt x="4" y="0"/>
                </a:lnTo>
                <a:lnTo>
                  <a:pt x="0" y="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47" name="Freeform 274">
            <a:extLst>
              <a:ext uri="{FF2B5EF4-FFF2-40B4-BE49-F238E27FC236}">
                <a16:creationId xmlns:a16="http://schemas.microsoft.com/office/drawing/2014/main" id="{B3E37F5D-A022-43E7-96AD-530D4EB7A0A9}"/>
              </a:ext>
            </a:extLst>
          </p:cNvPr>
          <p:cNvSpPr>
            <a:spLocks/>
          </p:cNvSpPr>
          <p:nvPr userDrawn="1"/>
        </p:nvSpPr>
        <p:spPr bwMode="auto">
          <a:xfrm>
            <a:off x="5741194" y="606426"/>
            <a:ext cx="54769" cy="28575"/>
          </a:xfrm>
          <a:custGeom>
            <a:avLst/>
            <a:gdLst>
              <a:gd name="T0" fmla="*/ 0 w 11"/>
              <a:gd name="T1" fmla="*/ 1 h 4"/>
              <a:gd name="T2" fmla="*/ 0 w 11"/>
              <a:gd name="T3" fmla="*/ 2 h 4"/>
              <a:gd name="T4" fmla="*/ 0 w 11"/>
              <a:gd name="T5" fmla="*/ 2 h 4"/>
              <a:gd name="T6" fmla="*/ 2 w 11"/>
              <a:gd name="T7" fmla="*/ 2 h 4"/>
              <a:gd name="T8" fmla="*/ 3 w 11"/>
              <a:gd name="T9" fmla="*/ 2 h 4"/>
              <a:gd name="T10" fmla="*/ 4 w 11"/>
              <a:gd name="T11" fmla="*/ 2 h 4"/>
              <a:gd name="T12" fmla="*/ 6 w 11"/>
              <a:gd name="T13" fmla="*/ 4 h 4"/>
              <a:gd name="T14" fmla="*/ 7 w 11"/>
              <a:gd name="T15" fmla="*/ 3 h 4"/>
              <a:gd name="T16" fmla="*/ 8 w 11"/>
              <a:gd name="T17" fmla="*/ 2 h 4"/>
              <a:gd name="T18" fmla="*/ 10 w 11"/>
              <a:gd name="T19" fmla="*/ 2 h 4"/>
              <a:gd name="T20" fmla="*/ 11 w 11"/>
              <a:gd name="T21" fmla="*/ 1 h 4"/>
              <a:gd name="T22" fmla="*/ 11 w 11"/>
              <a:gd name="T23" fmla="*/ 1 h 4"/>
              <a:gd name="T24" fmla="*/ 10 w 11"/>
              <a:gd name="T25" fmla="*/ 0 h 4"/>
              <a:gd name="T26" fmla="*/ 9 w 11"/>
              <a:gd name="T27" fmla="*/ 0 h 4"/>
              <a:gd name="T28" fmla="*/ 8 w 11"/>
              <a:gd name="T29" fmla="*/ 0 h 4"/>
              <a:gd name="T30" fmla="*/ 7 w 11"/>
              <a:gd name="T31" fmla="*/ 0 h 4"/>
              <a:gd name="T32" fmla="*/ 6 w 11"/>
              <a:gd name="T33" fmla="*/ 0 h 4"/>
              <a:gd name="T34" fmla="*/ 6 w 11"/>
              <a:gd name="T35" fmla="*/ 1 h 4"/>
              <a:gd name="T36" fmla="*/ 5 w 11"/>
              <a:gd name="T37" fmla="*/ 2 h 4"/>
              <a:gd name="T38" fmla="*/ 4 w 11"/>
              <a:gd name="T39" fmla="*/ 2 h 4"/>
              <a:gd name="T40" fmla="*/ 3 w 11"/>
              <a:gd name="T41" fmla="*/ 1 h 4"/>
              <a:gd name="T42" fmla="*/ 2 w 11"/>
              <a:gd name="T43" fmla="*/ 1 h 4"/>
              <a:gd name="T44" fmla="*/ 0 w 11"/>
              <a:gd name="T45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" h="4">
                <a:moveTo>
                  <a:pt x="0" y="1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2" y="2"/>
                  <a:pt x="2" y="2"/>
                  <a:pt x="2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2"/>
                  <a:pt x="4" y="2"/>
                  <a:pt x="4" y="2"/>
                </a:cubicBezTo>
                <a:cubicBezTo>
                  <a:pt x="6" y="4"/>
                  <a:pt x="6" y="4"/>
                  <a:pt x="6" y="4"/>
                </a:cubicBezTo>
                <a:cubicBezTo>
                  <a:pt x="7" y="3"/>
                  <a:pt x="7" y="3"/>
                  <a:pt x="7" y="3"/>
                </a:cubicBezTo>
                <a:cubicBezTo>
                  <a:pt x="8" y="2"/>
                  <a:pt x="8" y="2"/>
                  <a:pt x="8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1" y="0"/>
                  <a:pt x="10" y="0"/>
                </a:cubicBezTo>
                <a:cubicBezTo>
                  <a:pt x="10" y="1"/>
                  <a:pt x="9" y="0"/>
                  <a:pt x="9" y="0"/>
                </a:cubicBezTo>
                <a:cubicBezTo>
                  <a:pt x="8" y="0"/>
                  <a:pt x="8" y="0"/>
                  <a:pt x="8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48" name="Freeform 275">
            <a:extLst>
              <a:ext uri="{FF2B5EF4-FFF2-40B4-BE49-F238E27FC236}">
                <a16:creationId xmlns:a16="http://schemas.microsoft.com/office/drawing/2014/main" id="{19D85634-31CC-4B43-B304-E7AA298EBAF0}"/>
              </a:ext>
            </a:extLst>
          </p:cNvPr>
          <p:cNvSpPr>
            <a:spLocks/>
          </p:cNvSpPr>
          <p:nvPr userDrawn="1"/>
        </p:nvSpPr>
        <p:spPr bwMode="auto">
          <a:xfrm>
            <a:off x="5781675" y="585788"/>
            <a:ext cx="45244" cy="20638"/>
          </a:xfrm>
          <a:custGeom>
            <a:avLst/>
            <a:gdLst>
              <a:gd name="T0" fmla="*/ 0 w 38"/>
              <a:gd name="T1" fmla="*/ 9 h 13"/>
              <a:gd name="T2" fmla="*/ 4 w 38"/>
              <a:gd name="T3" fmla="*/ 4 h 13"/>
              <a:gd name="T4" fmla="*/ 12 w 38"/>
              <a:gd name="T5" fmla="*/ 4 h 13"/>
              <a:gd name="T6" fmla="*/ 17 w 38"/>
              <a:gd name="T7" fmla="*/ 4 h 13"/>
              <a:gd name="T8" fmla="*/ 21 w 38"/>
              <a:gd name="T9" fmla="*/ 0 h 13"/>
              <a:gd name="T10" fmla="*/ 25 w 38"/>
              <a:gd name="T11" fmla="*/ 4 h 13"/>
              <a:gd name="T12" fmla="*/ 29 w 38"/>
              <a:gd name="T13" fmla="*/ 4 h 13"/>
              <a:gd name="T14" fmla="*/ 34 w 38"/>
              <a:gd name="T15" fmla="*/ 9 h 13"/>
              <a:gd name="T16" fmla="*/ 38 w 38"/>
              <a:gd name="T17" fmla="*/ 9 h 13"/>
              <a:gd name="T18" fmla="*/ 34 w 38"/>
              <a:gd name="T19" fmla="*/ 13 h 13"/>
              <a:gd name="T20" fmla="*/ 25 w 38"/>
              <a:gd name="T21" fmla="*/ 13 h 13"/>
              <a:gd name="T22" fmla="*/ 21 w 38"/>
              <a:gd name="T23" fmla="*/ 13 h 13"/>
              <a:gd name="T24" fmla="*/ 17 w 38"/>
              <a:gd name="T25" fmla="*/ 13 h 13"/>
              <a:gd name="T26" fmla="*/ 12 w 38"/>
              <a:gd name="T27" fmla="*/ 9 h 13"/>
              <a:gd name="T28" fmla="*/ 8 w 38"/>
              <a:gd name="T29" fmla="*/ 9 h 13"/>
              <a:gd name="T30" fmla="*/ 4 w 38"/>
              <a:gd name="T31" fmla="*/ 9 h 13"/>
              <a:gd name="T32" fmla="*/ 0 w 38"/>
              <a:gd name="T33" fmla="*/ 9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8" h="13">
                <a:moveTo>
                  <a:pt x="0" y="9"/>
                </a:moveTo>
                <a:lnTo>
                  <a:pt x="4" y="4"/>
                </a:lnTo>
                <a:lnTo>
                  <a:pt x="12" y="4"/>
                </a:lnTo>
                <a:lnTo>
                  <a:pt x="17" y="4"/>
                </a:lnTo>
                <a:lnTo>
                  <a:pt x="21" y="0"/>
                </a:lnTo>
                <a:lnTo>
                  <a:pt x="25" y="4"/>
                </a:lnTo>
                <a:lnTo>
                  <a:pt x="29" y="4"/>
                </a:lnTo>
                <a:lnTo>
                  <a:pt x="34" y="9"/>
                </a:lnTo>
                <a:lnTo>
                  <a:pt x="38" y="9"/>
                </a:lnTo>
                <a:lnTo>
                  <a:pt x="34" y="13"/>
                </a:lnTo>
                <a:lnTo>
                  <a:pt x="25" y="13"/>
                </a:lnTo>
                <a:lnTo>
                  <a:pt x="21" y="13"/>
                </a:lnTo>
                <a:lnTo>
                  <a:pt x="17" y="13"/>
                </a:lnTo>
                <a:lnTo>
                  <a:pt x="12" y="9"/>
                </a:lnTo>
                <a:lnTo>
                  <a:pt x="8" y="9"/>
                </a:lnTo>
                <a:lnTo>
                  <a:pt x="4" y="9"/>
                </a:lnTo>
                <a:lnTo>
                  <a:pt x="0" y="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49" name="Freeform 276">
            <a:extLst>
              <a:ext uri="{FF2B5EF4-FFF2-40B4-BE49-F238E27FC236}">
                <a16:creationId xmlns:a16="http://schemas.microsoft.com/office/drawing/2014/main" id="{2F80634A-F215-47AF-8DA5-55B3D010E7C3}"/>
              </a:ext>
            </a:extLst>
          </p:cNvPr>
          <p:cNvSpPr>
            <a:spLocks/>
          </p:cNvSpPr>
          <p:nvPr userDrawn="1"/>
        </p:nvSpPr>
        <p:spPr bwMode="auto">
          <a:xfrm>
            <a:off x="5766198" y="635000"/>
            <a:ext cx="50006" cy="20638"/>
          </a:xfrm>
          <a:custGeom>
            <a:avLst/>
            <a:gdLst>
              <a:gd name="T0" fmla="*/ 0 w 42"/>
              <a:gd name="T1" fmla="*/ 0 h 13"/>
              <a:gd name="T2" fmla="*/ 4 w 42"/>
              <a:gd name="T3" fmla="*/ 0 h 13"/>
              <a:gd name="T4" fmla="*/ 13 w 42"/>
              <a:gd name="T5" fmla="*/ 0 h 13"/>
              <a:gd name="T6" fmla="*/ 21 w 42"/>
              <a:gd name="T7" fmla="*/ 0 h 13"/>
              <a:gd name="T8" fmla="*/ 25 w 42"/>
              <a:gd name="T9" fmla="*/ 0 h 13"/>
              <a:gd name="T10" fmla="*/ 30 w 42"/>
              <a:gd name="T11" fmla="*/ 0 h 13"/>
              <a:gd name="T12" fmla="*/ 38 w 42"/>
              <a:gd name="T13" fmla="*/ 9 h 13"/>
              <a:gd name="T14" fmla="*/ 42 w 42"/>
              <a:gd name="T15" fmla="*/ 9 h 13"/>
              <a:gd name="T16" fmla="*/ 42 w 42"/>
              <a:gd name="T17" fmla="*/ 13 h 13"/>
              <a:gd name="T18" fmla="*/ 38 w 42"/>
              <a:gd name="T19" fmla="*/ 13 h 13"/>
              <a:gd name="T20" fmla="*/ 34 w 42"/>
              <a:gd name="T21" fmla="*/ 13 h 13"/>
              <a:gd name="T22" fmla="*/ 25 w 42"/>
              <a:gd name="T23" fmla="*/ 9 h 13"/>
              <a:gd name="T24" fmla="*/ 21 w 42"/>
              <a:gd name="T25" fmla="*/ 9 h 13"/>
              <a:gd name="T26" fmla="*/ 13 w 42"/>
              <a:gd name="T27" fmla="*/ 9 h 13"/>
              <a:gd name="T28" fmla="*/ 8 w 42"/>
              <a:gd name="T29" fmla="*/ 4 h 13"/>
              <a:gd name="T30" fmla="*/ 0 w 42"/>
              <a:gd name="T31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2" h="13">
                <a:moveTo>
                  <a:pt x="0" y="0"/>
                </a:moveTo>
                <a:lnTo>
                  <a:pt x="4" y="0"/>
                </a:lnTo>
                <a:lnTo>
                  <a:pt x="13" y="0"/>
                </a:lnTo>
                <a:lnTo>
                  <a:pt x="21" y="0"/>
                </a:lnTo>
                <a:lnTo>
                  <a:pt x="25" y="0"/>
                </a:lnTo>
                <a:lnTo>
                  <a:pt x="30" y="0"/>
                </a:lnTo>
                <a:lnTo>
                  <a:pt x="38" y="9"/>
                </a:lnTo>
                <a:lnTo>
                  <a:pt x="42" y="9"/>
                </a:lnTo>
                <a:lnTo>
                  <a:pt x="42" y="13"/>
                </a:lnTo>
                <a:lnTo>
                  <a:pt x="38" y="13"/>
                </a:lnTo>
                <a:lnTo>
                  <a:pt x="34" y="13"/>
                </a:lnTo>
                <a:lnTo>
                  <a:pt x="25" y="9"/>
                </a:lnTo>
                <a:lnTo>
                  <a:pt x="21" y="9"/>
                </a:lnTo>
                <a:lnTo>
                  <a:pt x="13" y="9"/>
                </a:lnTo>
                <a:lnTo>
                  <a:pt x="8" y="4"/>
                </a:lnTo>
                <a:lnTo>
                  <a:pt x="0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50" name="Freeform 277">
            <a:extLst>
              <a:ext uri="{FF2B5EF4-FFF2-40B4-BE49-F238E27FC236}">
                <a16:creationId xmlns:a16="http://schemas.microsoft.com/office/drawing/2014/main" id="{192B7A5D-50E0-4164-942C-66613114A690}"/>
              </a:ext>
            </a:extLst>
          </p:cNvPr>
          <p:cNvSpPr>
            <a:spLocks/>
          </p:cNvSpPr>
          <p:nvPr userDrawn="1"/>
        </p:nvSpPr>
        <p:spPr bwMode="auto">
          <a:xfrm>
            <a:off x="5791200" y="620713"/>
            <a:ext cx="20241" cy="7938"/>
          </a:xfrm>
          <a:custGeom>
            <a:avLst/>
            <a:gdLst>
              <a:gd name="T0" fmla="*/ 0 w 17"/>
              <a:gd name="T1" fmla="*/ 5 h 5"/>
              <a:gd name="T2" fmla="*/ 4 w 17"/>
              <a:gd name="T3" fmla="*/ 5 h 5"/>
              <a:gd name="T4" fmla="*/ 9 w 17"/>
              <a:gd name="T5" fmla="*/ 5 h 5"/>
              <a:gd name="T6" fmla="*/ 13 w 17"/>
              <a:gd name="T7" fmla="*/ 5 h 5"/>
              <a:gd name="T8" fmla="*/ 17 w 17"/>
              <a:gd name="T9" fmla="*/ 0 h 5"/>
              <a:gd name="T10" fmla="*/ 13 w 17"/>
              <a:gd name="T11" fmla="*/ 0 h 5"/>
              <a:gd name="T12" fmla="*/ 9 w 17"/>
              <a:gd name="T13" fmla="*/ 0 h 5"/>
              <a:gd name="T14" fmla="*/ 0 w 17"/>
              <a:gd name="T15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" h="5">
                <a:moveTo>
                  <a:pt x="0" y="5"/>
                </a:moveTo>
                <a:lnTo>
                  <a:pt x="4" y="5"/>
                </a:lnTo>
                <a:lnTo>
                  <a:pt x="9" y="5"/>
                </a:lnTo>
                <a:lnTo>
                  <a:pt x="13" y="5"/>
                </a:lnTo>
                <a:lnTo>
                  <a:pt x="17" y="0"/>
                </a:lnTo>
                <a:lnTo>
                  <a:pt x="13" y="0"/>
                </a:lnTo>
                <a:lnTo>
                  <a:pt x="9" y="0"/>
                </a:lnTo>
                <a:lnTo>
                  <a:pt x="0" y="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51" name="Freeform 278">
            <a:extLst>
              <a:ext uri="{FF2B5EF4-FFF2-40B4-BE49-F238E27FC236}">
                <a16:creationId xmlns:a16="http://schemas.microsoft.com/office/drawing/2014/main" id="{FA57298B-9DED-4EF4-B773-1B67B31CC2A5}"/>
              </a:ext>
            </a:extLst>
          </p:cNvPr>
          <p:cNvSpPr>
            <a:spLocks/>
          </p:cNvSpPr>
          <p:nvPr userDrawn="1"/>
        </p:nvSpPr>
        <p:spPr bwMode="auto">
          <a:xfrm>
            <a:off x="5826919" y="606425"/>
            <a:ext cx="20241" cy="7938"/>
          </a:xfrm>
          <a:custGeom>
            <a:avLst/>
            <a:gdLst>
              <a:gd name="T0" fmla="*/ 0 w 17"/>
              <a:gd name="T1" fmla="*/ 5 h 5"/>
              <a:gd name="T2" fmla="*/ 4 w 17"/>
              <a:gd name="T3" fmla="*/ 5 h 5"/>
              <a:gd name="T4" fmla="*/ 8 w 17"/>
              <a:gd name="T5" fmla="*/ 5 h 5"/>
              <a:gd name="T6" fmla="*/ 17 w 17"/>
              <a:gd name="T7" fmla="*/ 5 h 5"/>
              <a:gd name="T8" fmla="*/ 17 w 17"/>
              <a:gd name="T9" fmla="*/ 0 h 5"/>
              <a:gd name="T10" fmla="*/ 17 w 17"/>
              <a:gd name="T11" fmla="*/ 0 h 5"/>
              <a:gd name="T12" fmla="*/ 13 w 17"/>
              <a:gd name="T13" fmla="*/ 0 h 5"/>
              <a:gd name="T14" fmla="*/ 4 w 17"/>
              <a:gd name="T15" fmla="*/ 0 h 5"/>
              <a:gd name="T16" fmla="*/ 0 w 17"/>
              <a:gd name="T17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5">
                <a:moveTo>
                  <a:pt x="0" y="5"/>
                </a:moveTo>
                <a:lnTo>
                  <a:pt x="4" y="5"/>
                </a:lnTo>
                <a:lnTo>
                  <a:pt x="8" y="5"/>
                </a:lnTo>
                <a:lnTo>
                  <a:pt x="17" y="5"/>
                </a:lnTo>
                <a:lnTo>
                  <a:pt x="17" y="0"/>
                </a:lnTo>
                <a:lnTo>
                  <a:pt x="17" y="0"/>
                </a:lnTo>
                <a:lnTo>
                  <a:pt x="13" y="0"/>
                </a:lnTo>
                <a:lnTo>
                  <a:pt x="4" y="0"/>
                </a:lnTo>
                <a:lnTo>
                  <a:pt x="0" y="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52" name="Freeform 279">
            <a:extLst>
              <a:ext uri="{FF2B5EF4-FFF2-40B4-BE49-F238E27FC236}">
                <a16:creationId xmlns:a16="http://schemas.microsoft.com/office/drawing/2014/main" id="{D08526A9-FE67-44F8-8A54-8230758AC097}"/>
              </a:ext>
            </a:extLst>
          </p:cNvPr>
          <p:cNvSpPr>
            <a:spLocks/>
          </p:cNvSpPr>
          <p:nvPr userDrawn="1"/>
        </p:nvSpPr>
        <p:spPr bwMode="auto">
          <a:xfrm>
            <a:off x="5816204" y="565150"/>
            <a:ext cx="35719" cy="6350"/>
          </a:xfrm>
          <a:custGeom>
            <a:avLst/>
            <a:gdLst>
              <a:gd name="T0" fmla="*/ 0 w 30"/>
              <a:gd name="T1" fmla="*/ 0 h 4"/>
              <a:gd name="T2" fmla="*/ 0 w 30"/>
              <a:gd name="T3" fmla="*/ 4 h 4"/>
              <a:gd name="T4" fmla="*/ 5 w 30"/>
              <a:gd name="T5" fmla="*/ 4 h 4"/>
              <a:gd name="T6" fmla="*/ 13 w 30"/>
              <a:gd name="T7" fmla="*/ 4 h 4"/>
              <a:gd name="T8" fmla="*/ 22 w 30"/>
              <a:gd name="T9" fmla="*/ 4 h 4"/>
              <a:gd name="T10" fmla="*/ 30 w 30"/>
              <a:gd name="T11" fmla="*/ 4 h 4"/>
              <a:gd name="T12" fmla="*/ 30 w 30"/>
              <a:gd name="T13" fmla="*/ 4 h 4"/>
              <a:gd name="T14" fmla="*/ 30 w 30"/>
              <a:gd name="T15" fmla="*/ 0 h 4"/>
              <a:gd name="T16" fmla="*/ 22 w 30"/>
              <a:gd name="T17" fmla="*/ 0 h 4"/>
              <a:gd name="T18" fmla="*/ 13 w 30"/>
              <a:gd name="T19" fmla="*/ 0 h 4"/>
              <a:gd name="T20" fmla="*/ 9 w 30"/>
              <a:gd name="T21" fmla="*/ 0 h 4"/>
              <a:gd name="T22" fmla="*/ 5 w 30"/>
              <a:gd name="T23" fmla="*/ 0 h 4"/>
              <a:gd name="T24" fmla="*/ 0 w 30"/>
              <a:gd name="T2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0" h="4">
                <a:moveTo>
                  <a:pt x="0" y="0"/>
                </a:moveTo>
                <a:lnTo>
                  <a:pt x="0" y="4"/>
                </a:lnTo>
                <a:lnTo>
                  <a:pt x="5" y="4"/>
                </a:lnTo>
                <a:lnTo>
                  <a:pt x="13" y="4"/>
                </a:lnTo>
                <a:lnTo>
                  <a:pt x="22" y="4"/>
                </a:lnTo>
                <a:lnTo>
                  <a:pt x="30" y="4"/>
                </a:lnTo>
                <a:lnTo>
                  <a:pt x="30" y="4"/>
                </a:lnTo>
                <a:lnTo>
                  <a:pt x="30" y="0"/>
                </a:lnTo>
                <a:lnTo>
                  <a:pt x="22" y="0"/>
                </a:lnTo>
                <a:lnTo>
                  <a:pt x="13" y="0"/>
                </a:lnTo>
                <a:lnTo>
                  <a:pt x="9" y="0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53" name="Freeform 280">
            <a:extLst>
              <a:ext uri="{FF2B5EF4-FFF2-40B4-BE49-F238E27FC236}">
                <a16:creationId xmlns:a16="http://schemas.microsoft.com/office/drawing/2014/main" id="{D24595F5-4B93-449E-B6F4-EEA41206C9E6}"/>
              </a:ext>
            </a:extLst>
          </p:cNvPr>
          <p:cNvSpPr>
            <a:spLocks/>
          </p:cNvSpPr>
          <p:nvPr userDrawn="1"/>
        </p:nvSpPr>
        <p:spPr bwMode="auto">
          <a:xfrm>
            <a:off x="5851922" y="655639"/>
            <a:ext cx="86916" cy="42863"/>
          </a:xfrm>
          <a:custGeom>
            <a:avLst/>
            <a:gdLst>
              <a:gd name="T0" fmla="*/ 0 w 73"/>
              <a:gd name="T1" fmla="*/ 14 h 27"/>
              <a:gd name="T2" fmla="*/ 0 w 73"/>
              <a:gd name="T3" fmla="*/ 18 h 27"/>
              <a:gd name="T4" fmla="*/ 4 w 73"/>
              <a:gd name="T5" fmla="*/ 23 h 27"/>
              <a:gd name="T6" fmla="*/ 13 w 73"/>
              <a:gd name="T7" fmla="*/ 23 h 27"/>
              <a:gd name="T8" fmla="*/ 22 w 73"/>
              <a:gd name="T9" fmla="*/ 23 h 27"/>
              <a:gd name="T10" fmla="*/ 30 w 73"/>
              <a:gd name="T11" fmla="*/ 23 h 27"/>
              <a:gd name="T12" fmla="*/ 39 w 73"/>
              <a:gd name="T13" fmla="*/ 23 h 27"/>
              <a:gd name="T14" fmla="*/ 43 w 73"/>
              <a:gd name="T15" fmla="*/ 27 h 27"/>
              <a:gd name="T16" fmla="*/ 47 w 73"/>
              <a:gd name="T17" fmla="*/ 23 h 27"/>
              <a:gd name="T18" fmla="*/ 56 w 73"/>
              <a:gd name="T19" fmla="*/ 18 h 27"/>
              <a:gd name="T20" fmla="*/ 64 w 73"/>
              <a:gd name="T21" fmla="*/ 18 h 27"/>
              <a:gd name="T22" fmla="*/ 68 w 73"/>
              <a:gd name="T23" fmla="*/ 14 h 27"/>
              <a:gd name="T24" fmla="*/ 73 w 73"/>
              <a:gd name="T25" fmla="*/ 9 h 27"/>
              <a:gd name="T26" fmla="*/ 73 w 73"/>
              <a:gd name="T27" fmla="*/ 5 h 27"/>
              <a:gd name="T28" fmla="*/ 68 w 73"/>
              <a:gd name="T29" fmla="*/ 0 h 27"/>
              <a:gd name="T30" fmla="*/ 60 w 73"/>
              <a:gd name="T31" fmla="*/ 0 h 27"/>
              <a:gd name="T32" fmla="*/ 56 w 73"/>
              <a:gd name="T33" fmla="*/ 0 h 27"/>
              <a:gd name="T34" fmla="*/ 51 w 73"/>
              <a:gd name="T35" fmla="*/ 0 h 27"/>
              <a:gd name="T36" fmla="*/ 43 w 73"/>
              <a:gd name="T37" fmla="*/ 5 h 27"/>
              <a:gd name="T38" fmla="*/ 39 w 73"/>
              <a:gd name="T39" fmla="*/ 5 h 27"/>
              <a:gd name="T40" fmla="*/ 30 w 73"/>
              <a:gd name="T41" fmla="*/ 5 h 27"/>
              <a:gd name="T42" fmla="*/ 26 w 73"/>
              <a:gd name="T43" fmla="*/ 5 h 27"/>
              <a:gd name="T44" fmla="*/ 22 w 73"/>
              <a:gd name="T45" fmla="*/ 5 h 27"/>
              <a:gd name="T46" fmla="*/ 13 w 73"/>
              <a:gd name="T47" fmla="*/ 5 h 27"/>
              <a:gd name="T48" fmla="*/ 9 w 73"/>
              <a:gd name="T49" fmla="*/ 9 h 27"/>
              <a:gd name="T50" fmla="*/ 4 w 73"/>
              <a:gd name="T51" fmla="*/ 9 h 27"/>
              <a:gd name="T52" fmla="*/ 0 w 73"/>
              <a:gd name="T53" fmla="*/ 14 h 27"/>
              <a:gd name="T54" fmla="*/ 0 w 73"/>
              <a:gd name="T55" fmla="*/ 1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3" h="27">
                <a:moveTo>
                  <a:pt x="0" y="14"/>
                </a:moveTo>
                <a:lnTo>
                  <a:pt x="0" y="18"/>
                </a:lnTo>
                <a:lnTo>
                  <a:pt x="4" y="23"/>
                </a:lnTo>
                <a:lnTo>
                  <a:pt x="13" y="23"/>
                </a:lnTo>
                <a:lnTo>
                  <a:pt x="22" y="23"/>
                </a:lnTo>
                <a:lnTo>
                  <a:pt x="30" y="23"/>
                </a:lnTo>
                <a:lnTo>
                  <a:pt x="39" y="23"/>
                </a:lnTo>
                <a:lnTo>
                  <a:pt x="43" y="27"/>
                </a:lnTo>
                <a:lnTo>
                  <a:pt x="47" y="23"/>
                </a:lnTo>
                <a:lnTo>
                  <a:pt x="56" y="18"/>
                </a:lnTo>
                <a:lnTo>
                  <a:pt x="64" y="18"/>
                </a:lnTo>
                <a:lnTo>
                  <a:pt x="68" y="14"/>
                </a:lnTo>
                <a:lnTo>
                  <a:pt x="73" y="9"/>
                </a:lnTo>
                <a:lnTo>
                  <a:pt x="73" y="5"/>
                </a:lnTo>
                <a:lnTo>
                  <a:pt x="68" y="0"/>
                </a:lnTo>
                <a:lnTo>
                  <a:pt x="60" y="0"/>
                </a:lnTo>
                <a:lnTo>
                  <a:pt x="56" y="0"/>
                </a:lnTo>
                <a:lnTo>
                  <a:pt x="51" y="0"/>
                </a:lnTo>
                <a:lnTo>
                  <a:pt x="43" y="5"/>
                </a:lnTo>
                <a:lnTo>
                  <a:pt x="39" y="5"/>
                </a:lnTo>
                <a:lnTo>
                  <a:pt x="30" y="5"/>
                </a:lnTo>
                <a:lnTo>
                  <a:pt x="26" y="5"/>
                </a:lnTo>
                <a:lnTo>
                  <a:pt x="22" y="5"/>
                </a:lnTo>
                <a:lnTo>
                  <a:pt x="13" y="5"/>
                </a:lnTo>
                <a:lnTo>
                  <a:pt x="9" y="9"/>
                </a:lnTo>
                <a:lnTo>
                  <a:pt x="4" y="9"/>
                </a:lnTo>
                <a:lnTo>
                  <a:pt x="0" y="14"/>
                </a:lnTo>
                <a:lnTo>
                  <a:pt x="0" y="1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54" name="Freeform 281">
            <a:extLst>
              <a:ext uri="{FF2B5EF4-FFF2-40B4-BE49-F238E27FC236}">
                <a16:creationId xmlns:a16="http://schemas.microsoft.com/office/drawing/2014/main" id="{C208E2EC-A01D-4763-B93E-284F08F4415B}"/>
              </a:ext>
            </a:extLst>
          </p:cNvPr>
          <p:cNvSpPr>
            <a:spLocks/>
          </p:cNvSpPr>
          <p:nvPr userDrawn="1"/>
        </p:nvSpPr>
        <p:spPr bwMode="auto">
          <a:xfrm>
            <a:off x="5872163" y="635000"/>
            <a:ext cx="46435" cy="14288"/>
          </a:xfrm>
          <a:custGeom>
            <a:avLst/>
            <a:gdLst>
              <a:gd name="T0" fmla="*/ 0 w 39"/>
              <a:gd name="T1" fmla="*/ 9 h 9"/>
              <a:gd name="T2" fmla="*/ 9 w 39"/>
              <a:gd name="T3" fmla="*/ 9 h 9"/>
              <a:gd name="T4" fmla="*/ 13 w 39"/>
              <a:gd name="T5" fmla="*/ 9 h 9"/>
              <a:gd name="T6" fmla="*/ 26 w 39"/>
              <a:gd name="T7" fmla="*/ 9 h 9"/>
              <a:gd name="T8" fmla="*/ 30 w 39"/>
              <a:gd name="T9" fmla="*/ 9 h 9"/>
              <a:gd name="T10" fmla="*/ 34 w 39"/>
              <a:gd name="T11" fmla="*/ 4 h 9"/>
              <a:gd name="T12" fmla="*/ 39 w 39"/>
              <a:gd name="T13" fmla="*/ 0 h 9"/>
              <a:gd name="T14" fmla="*/ 30 w 39"/>
              <a:gd name="T15" fmla="*/ 0 h 9"/>
              <a:gd name="T16" fmla="*/ 26 w 39"/>
              <a:gd name="T17" fmla="*/ 0 h 9"/>
              <a:gd name="T18" fmla="*/ 22 w 39"/>
              <a:gd name="T19" fmla="*/ 0 h 9"/>
              <a:gd name="T20" fmla="*/ 13 w 39"/>
              <a:gd name="T21" fmla="*/ 0 h 9"/>
              <a:gd name="T22" fmla="*/ 9 w 39"/>
              <a:gd name="T23" fmla="*/ 0 h 9"/>
              <a:gd name="T24" fmla="*/ 5 w 39"/>
              <a:gd name="T25" fmla="*/ 0 h 9"/>
              <a:gd name="T26" fmla="*/ 0 w 39"/>
              <a:gd name="T2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9" h="9">
                <a:moveTo>
                  <a:pt x="0" y="9"/>
                </a:moveTo>
                <a:lnTo>
                  <a:pt x="9" y="9"/>
                </a:lnTo>
                <a:lnTo>
                  <a:pt x="13" y="9"/>
                </a:lnTo>
                <a:lnTo>
                  <a:pt x="26" y="9"/>
                </a:lnTo>
                <a:lnTo>
                  <a:pt x="30" y="9"/>
                </a:lnTo>
                <a:lnTo>
                  <a:pt x="34" y="4"/>
                </a:lnTo>
                <a:lnTo>
                  <a:pt x="39" y="0"/>
                </a:lnTo>
                <a:lnTo>
                  <a:pt x="30" y="0"/>
                </a:lnTo>
                <a:lnTo>
                  <a:pt x="26" y="0"/>
                </a:lnTo>
                <a:lnTo>
                  <a:pt x="22" y="0"/>
                </a:lnTo>
                <a:lnTo>
                  <a:pt x="13" y="0"/>
                </a:lnTo>
                <a:lnTo>
                  <a:pt x="9" y="0"/>
                </a:lnTo>
                <a:lnTo>
                  <a:pt x="5" y="0"/>
                </a:lnTo>
                <a:lnTo>
                  <a:pt x="0" y="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55" name="Freeform 282">
            <a:extLst>
              <a:ext uri="{FF2B5EF4-FFF2-40B4-BE49-F238E27FC236}">
                <a16:creationId xmlns:a16="http://schemas.microsoft.com/office/drawing/2014/main" id="{AA39A1CD-C4D3-4816-BB13-8B384E86408E}"/>
              </a:ext>
            </a:extLst>
          </p:cNvPr>
          <p:cNvSpPr>
            <a:spLocks/>
          </p:cNvSpPr>
          <p:nvPr userDrawn="1"/>
        </p:nvSpPr>
        <p:spPr bwMode="auto">
          <a:xfrm>
            <a:off x="5948362" y="628651"/>
            <a:ext cx="80963" cy="41275"/>
          </a:xfrm>
          <a:custGeom>
            <a:avLst/>
            <a:gdLst>
              <a:gd name="T0" fmla="*/ 0 w 68"/>
              <a:gd name="T1" fmla="*/ 22 h 26"/>
              <a:gd name="T2" fmla="*/ 4 w 68"/>
              <a:gd name="T3" fmla="*/ 22 h 26"/>
              <a:gd name="T4" fmla="*/ 9 w 68"/>
              <a:gd name="T5" fmla="*/ 26 h 26"/>
              <a:gd name="T6" fmla="*/ 17 w 68"/>
              <a:gd name="T7" fmla="*/ 26 h 26"/>
              <a:gd name="T8" fmla="*/ 21 w 68"/>
              <a:gd name="T9" fmla="*/ 26 h 26"/>
              <a:gd name="T10" fmla="*/ 30 w 68"/>
              <a:gd name="T11" fmla="*/ 26 h 26"/>
              <a:gd name="T12" fmla="*/ 34 w 68"/>
              <a:gd name="T13" fmla="*/ 26 h 26"/>
              <a:gd name="T14" fmla="*/ 43 w 68"/>
              <a:gd name="T15" fmla="*/ 26 h 26"/>
              <a:gd name="T16" fmla="*/ 51 w 68"/>
              <a:gd name="T17" fmla="*/ 26 h 26"/>
              <a:gd name="T18" fmla="*/ 60 w 68"/>
              <a:gd name="T19" fmla="*/ 22 h 26"/>
              <a:gd name="T20" fmla="*/ 68 w 68"/>
              <a:gd name="T21" fmla="*/ 22 h 26"/>
              <a:gd name="T22" fmla="*/ 68 w 68"/>
              <a:gd name="T23" fmla="*/ 17 h 26"/>
              <a:gd name="T24" fmla="*/ 68 w 68"/>
              <a:gd name="T25" fmla="*/ 8 h 26"/>
              <a:gd name="T26" fmla="*/ 68 w 68"/>
              <a:gd name="T27" fmla="*/ 4 h 26"/>
              <a:gd name="T28" fmla="*/ 64 w 68"/>
              <a:gd name="T29" fmla="*/ 0 h 26"/>
              <a:gd name="T30" fmla="*/ 60 w 68"/>
              <a:gd name="T31" fmla="*/ 0 h 26"/>
              <a:gd name="T32" fmla="*/ 55 w 68"/>
              <a:gd name="T33" fmla="*/ 0 h 26"/>
              <a:gd name="T34" fmla="*/ 51 w 68"/>
              <a:gd name="T35" fmla="*/ 0 h 26"/>
              <a:gd name="T36" fmla="*/ 47 w 68"/>
              <a:gd name="T37" fmla="*/ 0 h 26"/>
              <a:gd name="T38" fmla="*/ 43 w 68"/>
              <a:gd name="T39" fmla="*/ 0 h 26"/>
              <a:gd name="T40" fmla="*/ 43 w 68"/>
              <a:gd name="T41" fmla="*/ 0 h 26"/>
              <a:gd name="T42" fmla="*/ 38 w 68"/>
              <a:gd name="T43" fmla="*/ 4 h 26"/>
              <a:gd name="T44" fmla="*/ 38 w 68"/>
              <a:gd name="T45" fmla="*/ 8 h 26"/>
              <a:gd name="T46" fmla="*/ 34 w 68"/>
              <a:gd name="T47" fmla="*/ 13 h 26"/>
              <a:gd name="T48" fmla="*/ 30 w 68"/>
              <a:gd name="T49" fmla="*/ 13 h 26"/>
              <a:gd name="T50" fmla="*/ 21 w 68"/>
              <a:gd name="T51" fmla="*/ 13 h 26"/>
              <a:gd name="T52" fmla="*/ 13 w 68"/>
              <a:gd name="T53" fmla="*/ 13 h 26"/>
              <a:gd name="T54" fmla="*/ 13 w 68"/>
              <a:gd name="T55" fmla="*/ 13 h 26"/>
              <a:gd name="T56" fmla="*/ 9 w 68"/>
              <a:gd name="T57" fmla="*/ 13 h 26"/>
              <a:gd name="T58" fmla="*/ 4 w 68"/>
              <a:gd name="T59" fmla="*/ 17 h 26"/>
              <a:gd name="T60" fmla="*/ 0 w 68"/>
              <a:gd name="T61" fmla="*/ 17 h 26"/>
              <a:gd name="T62" fmla="*/ 0 w 68"/>
              <a:gd name="T63" fmla="*/ 2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8" h="26">
                <a:moveTo>
                  <a:pt x="0" y="22"/>
                </a:moveTo>
                <a:lnTo>
                  <a:pt x="4" y="22"/>
                </a:lnTo>
                <a:lnTo>
                  <a:pt x="9" y="26"/>
                </a:lnTo>
                <a:lnTo>
                  <a:pt x="17" y="26"/>
                </a:lnTo>
                <a:lnTo>
                  <a:pt x="21" y="26"/>
                </a:lnTo>
                <a:lnTo>
                  <a:pt x="30" y="26"/>
                </a:lnTo>
                <a:lnTo>
                  <a:pt x="34" y="26"/>
                </a:lnTo>
                <a:lnTo>
                  <a:pt x="43" y="26"/>
                </a:lnTo>
                <a:lnTo>
                  <a:pt x="51" y="26"/>
                </a:lnTo>
                <a:lnTo>
                  <a:pt x="60" y="22"/>
                </a:lnTo>
                <a:lnTo>
                  <a:pt x="68" y="22"/>
                </a:lnTo>
                <a:lnTo>
                  <a:pt x="68" y="17"/>
                </a:lnTo>
                <a:lnTo>
                  <a:pt x="68" y="8"/>
                </a:lnTo>
                <a:lnTo>
                  <a:pt x="68" y="4"/>
                </a:lnTo>
                <a:lnTo>
                  <a:pt x="64" y="0"/>
                </a:lnTo>
                <a:lnTo>
                  <a:pt x="60" y="0"/>
                </a:lnTo>
                <a:lnTo>
                  <a:pt x="55" y="0"/>
                </a:lnTo>
                <a:lnTo>
                  <a:pt x="51" y="0"/>
                </a:lnTo>
                <a:lnTo>
                  <a:pt x="47" y="0"/>
                </a:lnTo>
                <a:lnTo>
                  <a:pt x="43" y="0"/>
                </a:lnTo>
                <a:lnTo>
                  <a:pt x="43" y="0"/>
                </a:lnTo>
                <a:lnTo>
                  <a:pt x="38" y="4"/>
                </a:lnTo>
                <a:lnTo>
                  <a:pt x="38" y="8"/>
                </a:lnTo>
                <a:lnTo>
                  <a:pt x="34" y="13"/>
                </a:lnTo>
                <a:lnTo>
                  <a:pt x="30" y="13"/>
                </a:lnTo>
                <a:lnTo>
                  <a:pt x="21" y="13"/>
                </a:lnTo>
                <a:lnTo>
                  <a:pt x="13" y="13"/>
                </a:lnTo>
                <a:lnTo>
                  <a:pt x="13" y="13"/>
                </a:lnTo>
                <a:lnTo>
                  <a:pt x="9" y="13"/>
                </a:lnTo>
                <a:lnTo>
                  <a:pt x="4" y="17"/>
                </a:lnTo>
                <a:lnTo>
                  <a:pt x="0" y="17"/>
                </a:lnTo>
                <a:lnTo>
                  <a:pt x="0" y="22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56" name="Freeform 283">
            <a:extLst>
              <a:ext uri="{FF2B5EF4-FFF2-40B4-BE49-F238E27FC236}">
                <a16:creationId xmlns:a16="http://schemas.microsoft.com/office/drawing/2014/main" id="{FB5EE997-03C2-4C12-B6D2-2E6A4C18EB33}"/>
              </a:ext>
            </a:extLst>
          </p:cNvPr>
          <p:cNvSpPr>
            <a:spLocks/>
          </p:cNvSpPr>
          <p:nvPr userDrawn="1"/>
        </p:nvSpPr>
        <p:spPr bwMode="auto">
          <a:xfrm>
            <a:off x="5938838" y="579438"/>
            <a:ext cx="40481" cy="6350"/>
          </a:xfrm>
          <a:custGeom>
            <a:avLst/>
            <a:gdLst>
              <a:gd name="T0" fmla="*/ 0 w 34"/>
              <a:gd name="T1" fmla="*/ 0 h 4"/>
              <a:gd name="T2" fmla="*/ 8 w 34"/>
              <a:gd name="T3" fmla="*/ 4 h 4"/>
              <a:gd name="T4" fmla="*/ 12 w 34"/>
              <a:gd name="T5" fmla="*/ 4 h 4"/>
              <a:gd name="T6" fmla="*/ 21 w 34"/>
              <a:gd name="T7" fmla="*/ 4 h 4"/>
              <a:gd name="T8" fmla="*/ 29 w 34"/>
              <a:gd name="T9" fmla="*/ 4 h 4"/>
              <a:gd name="T10" fmla="*/ 34 w 34"/>
              <a:gd name="T11" fmla="*/ 4 h 4"/>
              <a:gd name="T12" fmla="*/ 34 w 34"/>
              <a:gd name="T13" fmla="*/ 0 h 4"/>
              <a:gd name="T14" fmla="*/ 29 w 34"/>
              <a:gd name="T15" fmla="*/ 0 h 4"/>
              <a:gd name="T16" fmla="*/ 25 w 34"/>
              <a:gd name="T17" fmla="*/ 0 h 4"/>
              <a:gd name="T18" fmla="*/ 21 w 34"/>
              <a:gd name="T19" fmla="*/ 0 h 4"/>
              <a:gd name="T20" fmla="*/ 12 w 34"/>
              <a:gd name="T21" fmla="*/ 0 h 4"/>
              <a:gd name="T22" fmla="*/ 4 w 34"/>
              <a:gd name="T23" fmla="*/ 0 h 4"/>
              <a:gd name="T24" fmla="*/ 0 w 34"/>
              <a:gd name="T2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4">
                <a:moveTo>
                  <a:pt x="0" y="0"/>
                </a:moveTo>
                <a:lnTo>
                  <a:pt x="8" y="4"/>
                </a:lnTo>
                <a:lnTo>
                  <a:pt x="12" y="4"/>
                </a:lnTo>
                <a:lnTo>
                  <a:pt x="21" y="4"/>
                </a:lnTo>
                <a:lnTo>
                  <a:pt x="29" y="4"/>
                </a:lnTo>
                <a:lnTo>
                  <a:pt x="34" y="4"/>
                </a:lnTo>
                <a:lnTo>
                  <a:pt x="34" y="0"/>
                </a:lnTo>
                <a:lnTo>
                  <a:pt x="29" y="0"/>
                </a:lnTo>
                <a:lnTo>
                  <a:pt x="25" y="0"/>
                </a:lnTo>
                <a:lnTo>
                  <a:pt x="21" y="0"/>
                </a:lnTo>
                <a:lnTo>
                  <a:pt x="12" y="0"/>
                </a:lnTo>
                <a:lnTo>
                  <a:pt x="4" y="0"/>
                </a:lnTo>
                <a:lnTo>
                  <a:pt x="0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57" name="Freeform 284">
            <a:extLst>
              <a:ext uri="{FF2B5EF4-FFF2-40B4-BE49-F238E27FC236}">
                <a16:creationId xmlns:a16="http://schemas.microsoft.com/office/drawing/2014/main" id="{516E18B9-8A93-4B6E-925D-CF48805781B6}"/>
              </a:ext>
            </a:extLst>
          </p:cNvPr>
          <p:cNvSpPr>
            <a:spLocks/>
          </p:cNvSpPr>
          <p:nvPr userDrawn="1"/>
        </p:nvSpPr>
        <p:spPr bwMode="auto">
          <a:xfrm>
            <a:off x="5070872" y="5421314"/>
            <a:ext cx="91679" cy="309563"/>
          </a:xfrm>
          <a:custGeom>
            <a:avLst/>
            <a:gdLst>
              <a:gd name="T0" fmla="*/ 51 w 77"/>
              <a:gd name="T1" fmla="*/ 53 h 195"/>
              <a:gd name="T2" fmla="*/ 43 w 77"/>
              <a:gd name="T3" fmla="*/ 71 h 195"/>
              <a:gd name="T4" fmla="*/ 47 w 77"/>
              <a:gd name="T5" fmla="*/ 89 h 195"/>
              <a:gd name="T6" fmla="*/ 60 w 77"/>
              <a:gd name="T7" fmla="*/ 111 h 195"/>
              <a:gd name="T8" fmla="*/ 77 w 77"/>
              <a:gd name="T9" fmla="*/ 137 h 195"/>
              <a:gd name="T10" fmla="*/ 77 w 77"/>
              <a:gd name="T11" fmla="*/ 146 h 195"/>
              <a:gd name="T12" fmla="*/ 77 w 77"/>
              <a:gd name="T13" fmla="*/ 173 h 195"/>
              <a:gd name="T14" fmla="*/ 69 w 77"/>
              <a:gd name="T15" fmla="*/ 177 h 195"/>
              <a:gd name="T16" fmla="*/ 60 w 77"/>
              <a:gd name="T17" fmla="*/ 182 h 195"/>
              <a:gd name="T18" fmla="*/ 60 w 77"/>
              <a:gd name="T19" fmla="*/ 191 h 195"/>
              <a:gd name="T20" fmla="*/ 60 w 77"/>
              <a:gd name="T21" fmla="*/ 195 h 195"/>
              <a:gd name="T22" fmla="*/ 51 w 77"/>
              <a:gd name="T23" fmla="*/ 186 h 195"/>
              <a:gd name="T24" fmla="*/ 43 w 77"/>
              <a:gd name="T25" fmla="*/ 177 h 195"/>
              <a:gd name="T26" fmla="*/ 39 w 77"/>
              <a:gd name="T27" fmla="*/ 164 h 195"/>
              <a:gd name="T28" fmla="*/ 43 w 77"/>
              <a:gd name="T29" fmla="*/ 160 h 195"/>
              <a:gd name="T30" fmla="*/ 43 w 77"/>
              <a:gd name="T31" fmla="*/ 146 h 195"/>
              <a:gd name="T32" fmla="*/ 47 w 77"/>
              <a:gd name="T33" fmla="*/ 137 h 195"/>
              <a:gd name="T34" fmla="*/ 39 w 77"/>
              <a:gd name="T35" fmla="*/ 129 h 195"/>
              <a:gd name="T36" fmla="*/ 30 w 77"/>
              <a:gd name="T37" fmla="*/ 129 h 195"/>
              <a:gd name="T38" fmla="*/ 17 w 77"/>
              <a:gd name="T39" fmla="*/ 129 h 195"/>
              <a:gd name="T40" fmla="*/ 9 w 77"/>
              <a:gd name="T41" fmla="*/ 115 h 195"/>
              <a:gd name="T42" fmla="*/ 0 w 77"/>
              <a:gd name="T43" fmla="*/ 111 h 195"/>
              <a:gd name="T44" fmla="*/ 0 w 77"/>
              <a:gd name="T45" fmla="*/ 106 h 195"/>
              <a:gd name="T46" fmla="*/ 5 w 77"/>
              <a:gd name="T47" fmla="*/ 97 h 195"/>
              <a:gd name="T48" fmla="*/ 9 w 77"/>
              <a:gd name="T49" fmla="*/ 84 h 195"/>
              <a:gd name="T50" fmla="*/ 13 w 77"/>
              <a:gd name="T51" fmla="*/ 80 h 195"/>
              <a:gd name="T52" fmla="*/ 17 w 77"/>
              <a:gd name="T53" fmla="*/ 75 h 195"/>
              <a:gd name="T54" fmla="*/ 13 w 77"/>
              <a:gd name="T55" fmla="*/ 71 h 195"/>
              <a:gd name="T56" fmla="*/ 13 w 77"/>
              <a:gd name="T57" fmla="*/ 58 h 195"/>
              <a:gd name="T58" fmla="*/ 13 w 77"/>
              <a:gd name="T59" fmla="*/ 49 h 195"/>
              <a:gd name="T60" fmla="*/ 17 w 77"/>
              <a:gd name="T61" fmla="*/ 44 h 195"/>
              <a:gd name="T62" fmla="*/ 13 w 77"/>
              <a:gd name="T63" fmla="*/ 35 h 195"/>
              <a:gd name="T64" fmla="*/ 22 w 77"/>
              <a:gd name="T65" fmla="*/ 26 h 195"/>
              <a:gd name="T66" fmla="*/ 13 w 77"/>
              <a:gd name="T67" fmla="*/ 13 h 195"/>
              <a:gd name="T68" fmla="*/ 13 w 77"/>
              <a:gd name="T69" fmla="*/ 0 h 195"/>
              <a:gd name="T70" fmla="*/ 30 w 77"/>
              <a:gd name="T71" fmla="*/ 0 h 195"/>
              <a:gd name="T72" fmla="*/ 34 w 77"/>
              <a:gd name="T73" fmla="*/ 0 h 195"/>
              <a:gd name="T74" fmla="*/ 43 w 77"/>
              <a:gd name="T75" fmla="*/ 18 h 195"/>
              <a:gd name="T76" fmla="*/ 47 w 77"/>
              <a:gd name="T77" fmla="*/ 26 h 195"/>
              <a:gd name="T78" fmla="*/ 47 w 77"/>
              <a:gd name="T79" fmla="*/ 40 h 195"/>
              <a:gd name="T80" fmla="*/ 47 w 77"/>
              <a:gd name="T81" fmla="*/ 44 h 195"/>
              <a:gd name="T82" fmla="*/ 56 w 77"/>
              <a:gd name="T83" fmla="*/ 49 h 195"/>
              <a:gd name="T84" fmla="*/ 51 w 77"/>
              <a:gd name="T85" fmla="*/ 53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7" h="195">
                <a:moveTo>
                  <a:pt x="51" y="53"/>
                </a:moveTo>
                <a:lnTo>
                  <a:pt x="43" y="71"/>
                </a:lnTo>
                <a:lnTo>
                  <a:pt x="47" y="89"/>
                </a:lnTo>
                <a:lnTo>
                  <a:pt x="60" y="111"/>
                </a:lnTo>
                <a:lnTo>
                  <a:pt x="77" y="137"/>
                </a:lnTo>
                <a:lnTo>
                  <a:pt x="77" y="146"/>
                </a:lnTo>
                <a:lnTo>
                  <a:pt x="77" y="173"/>
                </a:lnTo>
                <a:lnTo>
                  <a:pt x="69" y="177"/>
                </a:lnTo>
                <a:lnTo>
                  <a:pt x="60" y="182"/>
                </a:lnTo>
                <a:lnTo>
                  <a:pt x="60" y="191"/>
                </a:lnTo>
                <a:lnTo>
                  <a:pt x="60" y="195"/>
                </a:lnTo>
                <a:lnTo>
                  <a:pt x="51" y="186"/>
                </a:lnTo>
                <a:lnTo>
                  <a:pt x="43" y="177"/>
                </a:lnTo>
                <a:lnTo>
                  <a:pt x="39" y="164"/>
                </a:lnTo>
                <a:lnTo>
                  <a:pt x="43" y="160"/>
                </a:lnTo>
                <a:lnTo>
                  <a:pt x="43" y="146"/>
                </a:lnTo>
                <a:lnTo>
                  <a:pt x="47" y="137"/>
                </a:lnTo>
                <a:lnTo>
                  <a:pt x="39" y="129"/>
                </a:lnTo>
                <a:lnTo>
                  <a:pt x="30" y="129"/>
                </a:lnTo>
                <a:lnTo>
                  <a:pt x="17" y="129"/>
                </a:lnTo>
                <a:lnTo>
                  <a:pt x="9" y="115"/>
                </a:lnTo>
                <a:lnTo>
                  <a:pt x="0" y="111"/>
                </a:lnTo>
                <a:lnTo>
                  <a:pt x="0" y="106"/>
                </a:lnTo>
                <a:lnTo>
                  <a:pt x="5" y="97"/>
                </a:lnTo>
                <a:lnTo>
                  <a:pt x="9" y="84"/>
                </a:lnTo>
                <a:lnTo>
                  <a:pt x="13" y="80"/>
                </a:lnTo>
                <a:lnTo>
                  <a:pt x="17" y="75"/>
                </a:lnTo>
                <a:lnTo>
                  <a:pt x="13" y="71"/>
                </a:lnTo>
                <a:lnTo>
                  <a:pt x="13" y="58"/>
                </a:lnTo>
                <a:lnTo>
                  <a:pt x="13" y="49"/>
                </a:lnTo>
                <a:lnTo>
                  <a:pt x="17" y="44"/>
                </a:lnTo>
                <a:lnTo>
                  <a:pt x="13" y="35"/>
                </a:lnTo>
                <a:lnTo>
                  <a:pt x="22" y="26"/>
                </a:lnTo>
                <a:lnTo>
                  <a:pt x="13" y="13"/>
                </a:lnTo>
                <a:lnTo>
                  <a:pt x="13" y="0"/>
                </a:lnTo>
                <a:lnTo>
                  <a:pt x="30" y="0"/>
                </a:lnTo>
                <a:lnTo>
                  <a:pt x="34" y="0"/>
                </a:lnTo>
                <a:lnTo>
                  <a:pt x="43" y="18"/>
                </a:lnTo>
                <a:lnTo>
                  <a:pt x="47" y="26"/>
                </a:lnTo>
                <a:lnTo>
                  <a:pt x="47" y="40"/>
                </a:lnTo>
                <a:lnTo>
                  <a:pt x="47" y="44"/>
                </a:lnTo>
                <a:lnTo>
                  <a:pt x="56" y="49"/>
                </a:lnTo>
                <a:lnTo>
                  <a:pt x="51" y="53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58" name="Freeform 285">
            <a:extLst>
              <a:ext uri="{FF2B5EF4-FFF2-40B4-BE49-F238E27FC236}">
                <a16:creationId xmlns:a16="http://schemas.microsoft.com/office/drawing/2014/main" id="{3B623565-4C06-43A7-B41B-2B09D452C25E}"/>
              </a:ext>
            </a:extLst>
          </p:cNvPr>
          <p:cNvSpPr>
            <a:spLocks/>
          </p:cNvSpPr>
          <p:nvPr userDrawn="1"/>
        </p:nvSpPr>
        <p:spPr bwMode="auto">
          <a:xfrm>
            <a:off x="4594622" y="5949951"/>
            <a:ext cx="482204" cy="563563"/>
          </a:xfrm>
          <a:custGeom>
            <a:avLst/>
            <a:gdLst>
              <a:gd name="T0" fmla="*/ 10 w 95"/>
              <a:gd name="T1" fmla="*/ 67 h 80"/>
              <a:gd name="T2" fmla="*/ 10 w 95"/>
              <a:gd name="T3" fmla="*/ 60 h 80"/>
              <a:gd name="T4" fmla="*/ 5 w 95"/>
              <a:gd name="T5" fmla="*/ 51 h 80"/>
              <a:gd name="T6" fmla="*/ 2 w 95"/>
              <a:gd name="T7" fmla="*/ 45 h 80"/>
              <a:gd name="T8" fmla="*/ 1 w 95"/>
              <a:gd name="T9" fmla="*/ 38 h 80"/>
              <a:gd name="T10" fmla="*/ 5 w 95"/>
              <a:gd name="T11" fmla="*/ 38 h 80"/>
              <a:gd name="T12" fmla="*/ 7 w 95"/>
              <a:gd name="T13" fmla="*/ 41 h 80"/>
              <a:gd name="T14" fmla="*/ 11 w 95"/>
              <a:gd name="T15" fmla="*/ 42 h 80"/>
              <a:gd name="T16" fmla="*/ 15 w 95"/>
              <a:gd name="T17" fmla="*/ 42 h 80"/>
              <a:gd name="T18" fmla="*/ 19 w 95"/>
              <a:gd name="T19" fmla="*/ 40 h 80"/>
              <a:gd name="T20" fmla="*/ 21 w 95"/>
              <a:gd name="T21" fmla="*/ 17 h 80"/>
              <a:gd name="T22" fmla="*/ 24 w 95"/>
              <a:gd name="T23" fmla="*/ 23 h 80"/>
              <a:gd name="T24" fmla="*/ 24 w 95"/>
              <a:gd name="T25" fmla="*/ 28 h 80"/>
              <a:gd name="T26" fmla="*/ 29 w 95"/>
              <a:gd name="T27" fmla="*/ 28 h 80"/>
              <a:gd name="T28" fmla="*/ 35 w 95"/>
              <a:gd name="T29" fmla="*/ 24 h 80"/>
              <a:gd name="T30" fmla="*/ 37 w 95"/>
              <a:gd name="T31" fmla="*/ 20 h 80"/>
              <a:gd name="T32" fmla="*/ 42 w 95"/>
              <a:gd name="T33" fmla="*/ 22 h 80"/>
              <a:gd name="T34" fmla="*/ 48 w 95"/>
              <a:gd name="T35" fmla="*/ 23 h 80"/>
              <a:gd name="T36" fmla="*/ 53 w 95"/>
              <a:gd name="T37" fmla="*/ 21 h 80"/>
              <a:gd name="T38" fmla="*/ 55 w 95"/>
              <a:gd name="T39" fmla="*/ 16 h 80"/>
              <a:gd name="T40" fmla="*/ 60 w 95"/>
              <a:gd name="T41" fmla="*/ 13 h 80"/>
              <a:gd name="T42" fmla="*/ 62 w 95"/>
              <a:gd name="T43" fmla="*/ 8 h 80"/>
              <a:gd name="T44" fmla="*/ 67 w 95"/>
              <a:gd name="T45" fmla="*/ 5 h 80"/>
              <a:gd name="T46" fmla="*/ 71 w 95"/>
              <a:gd name="T47" fmla="*/ 2 h 80"/>
              <a:gd name="T48" fmla="*/ 76 w 95"/>
              <a:gd name="T49" fmla="*/ 0 h 80"/>
              <a:gd name="T50" fmla="*/ 81 w 95"/>
              <a:gd name="T51" fmla="*/ 2 h 80"/>
              <a:gd name="T52" fmla="*/ 86 w 95"/>
              <a:gd name="T53" fmla="*/ 4 h 80"/>
              <a:gd name="T54" fmla="*/ 88 w 95"/>
              <a:gd name="T55" fmla="*/ 11 h 80"/>
              <a:gd name="T56" fmla="*/ 90 w 95"/>
              <a:gd name="T57" fmla="*/ 18 h 80"/>
              <a:gd name="T58" fmla="*/ 90 w 95"/>
              <a:gd name="T59" fmla="*/ 24 h 80"/>
              <a:gd name="T60" fmla="*/ 90 w 95"/>
              <a:gd name="T61" fmla="*/ 27 h 80"/>
              <a:gd name="T62" fmla="*/ 92 w 95"/>
              <a:gd name="T63" fmla="*/ 29 h 80"/>
              <a:gd name="T64" fmla="*/ 93 w 95"/>
              <a:gd name="T65" fmla="*/ 36 h 80"/>
              <a:gd name="T66" fmla="*/ 87 w 95"/>
              <a:gd name="T67" fmla="*/ 44 h 80"/>
              <a:gd name="T68" fmla="*/ 78 w 95"/>
              <a:gd name="T69" fmla="*/ 58 h 80"/>
              <a:gd name="T70" fmla="*/ 53 w 95"/>
              <a:gd name="T71" fmla="*/ 73 h 80"/>
              <a:gd name="T72" fmla="*/ 54 w 95"/>
              <a:gd name="T73" fmla="*/ 75 h 80"/>
              <a:gd name="T74" fmla="*/ 50 w 95"/>
              <a:gd name="T75" fmla="*/ 74 h 80"/>
              <a:gd name="T76" fmla="*/ 41 w 95"/>
              <a:gd name="T77" fmla="*/ 75 h 80"/>
              <a:gd name="T78" fmla="*/ 35 w 95"/>
              <a:gd name="T79" fmla="*/ 76 h 80"/>
              <a:gd name="T80" fmla="*/ 31 w 95"/>
              <a:gd name="T81" fmla="*/ 78 h 80"/>
              <a:gd name="T82" fmla="*/ 23 w 95"/>
              <a:gd name="T83" fmla="*/ 78 h 80"/>
              <a:gd name="T84" fmla="*/ 17 w 95"/>
              <a:gd name="T85" fmla="*/ 79 h 80"/>
              <a:gd name="T86" fmla="*/ 15 w 95"/>
              <a:gd name="T87" fmla="*/ 77 h 80"/>
              <a:gd name="T88" fmla="*/ 13 w 95"/>
              <a:gd name="T89" fmla="*/ 76 h 80"/>
              <a:gd name="T90" fmla="*/ 12 w 95"/>
              <a:gd name="T91" fmla="*/ 77 h 80"/>
              <a:gd name="T92" fmla="*/ 11 w 95"/>
              <a:gd name="T93" fmla="*/ 73 h 80"/>
              <a:gd name="T94" fmla="*/ 8 w 95"/>
              <a:gd name="T95" fmla="*/ 68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5" h="80">
                <a:moveTo>
                  <a:pt x="8" y="67"/>
                </a:moveTo>
                <a:cubicBezTo>
                  <a:pt x="10" y="67"/>
                  <a:pt x="10" y="67"/>
                  <a:pt x="10" y="67"/>
                </a:cubicBezTo>
                <a:cubicBezTo>
                  <a:pt x="10" y="64"/>
                  <a:pt x="10" y="64"/>
                  <a:pt x="10" y="64"/>
                </a:cubicBezTo>
                <a:cubicBezTo>
                  <a:pt x="10" y="64"/>
                  <a:pt x="11" y="61"/>
                  <a:pt x="10" y="60"/>
                </a:cubicBezTo>
                <a:cubicBezTo>
                  <a:pt x="10" y="59"/>
                  <a:pt x="7" y="56"/>
                  <a:pt x="7" y="56"/>
                </a:cubicBezTo>
                <a:cubicBezTo>
                  <a:pt x="7" y="56"/>
                  <a:pt x="5" y="52"/>
                  <a:pt x="5" y="51"/>
                </a:cubicBezTo>
                <a:cubicBezTo>
                  <a:pt x="5" y="50"/>
                  <a:pt x="3" y="48"/>
                  <a:pt x="3" y="48"/>
                </a:cubicBezTo>
                <a:cubicBezTo>
                  <a:pt x="2" y="45"/>
                  <a:pt x="2" y="45"/>
                  <a:pt x="2" y="45"/>
                </a:cubicBezTo>
                <a:cubicBezTo>
                  <a:pt x="0" y="41"/>
                  <a:pt x="0" y="41"/>
                  <a:pt x="0" y="41"/>
                </a:cubicBezTo>
                <a:cubicBezTo>
                  <a:pt x="1" y="38"/>
                  <a:pt x="1" y="38"/>
                  <a:pt x="1" y="38"/>
                </a:cubicBezTo>
                <a:cubicBezTo>
                  <a:pt x="3" y="38"/>
                  <a:pt x="3" y="38"/>
                  <a:pt x="3" y="38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41"/>
                  <a:pt x="5" y="41"/>
                  <a:pt x="5" y="41"/>
                </a:cubicBezTo>
                <a:cubicBezTo>
                  <a:pt x="7" y="41"/>
                  <a:pt x="7" y="41"/>
                  <a:pt x="7" y="41"/>
                </a:cubicBezTo>
                <a:cubicBezTo>
                  <a:pt x="9" y="42"/>
                  <a:pt x="9" y="42"/>
                  <a:pt x="9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3" y="42"/>
                  <a:pt x="13" y="42"/>
                  <a:pt x="13" y="42"/>
                </a:cubicBezTo>
                <a:cubicBezTo>
                  <a:pt x="15" y="42"/>
                  <a:pt x="15" y="42"/>
                  <a:pt x="15" y="42"/>
                </a:cubicBezTo>
                <a:cubicBezTo>
                  <a:pt x="17" y="40"/>
                  <a:pt x="17" y="40"/>
                  <a:pt x="17" y="40"/>
                </a:cubicBezTo>
                <a:cubicBezTo>
                  <a:pt x="19" y="40"/>
                  <a:pt x="19" y="40"/>
                  <a:pt x="19" y="40"/>
                </a:cubicBezTo>
                <a:cubicBezTo>
                  <a:pt x="19" y="17"/>
                  <a:pt x="19" y="17"/>
                  <a:pt x="19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4" y="20"/>
                  <a:pt x="24" y="20"/>
                  <a:pt x="24" y="20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6"/>
                  <a:pt x="24" y="26"/>
                  <a:pt x="24" y="26"/>
                </a:cubicBezTo>
                <a:cubicBezTo>
                  <a:pt x="24" y="28"/>
                  <a:pt x="24" y="28"/>
                  <a:pt x="24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9" y="28"/>
                  <a:pt x="29" y="28"/>
                  <a:pt x="29" y="28"/>
                </a:cubicBezTo>
                <a:cubicBezTo>
                  <a:pt x="32" y="28"/>
                  <a:pt x="32" y="28"/>
                  <a:pt x="32" y="28"/>
                </a:cubicBezTo>
                <a:cubicBezTo>
                  <a:pt x="35" y="24"/>
                  <a:pt x="35" y="24"/>
                  <a:pt x="35" y="24"/>
                </a:cubicBezTo>
                <a:cubicBezTo>
                  <a:pt x="36" y="23"/>
                  <a:pt x="36" y="23"/>
                  <a:pt x="36" y="23"/>
                </a:cubicBezTo>
                <a:cubicBezTo>
                  <a:pt x="37" y="20"/>
                  <a:pt x="37" y="20"/>
                  <a:pt x="37" y="20"/>
                </a:cubicBezTo>
                <a:cubicBezTo>
                  <a:pt x="40" y="20"/>
                  <a:pt x="40" y="20"/>
                  <a:pt x="40" y="20"/>
                </a:cubicBezTo>
                <a:cubicBezTo>
                  <a:pt x="42" y="22"/>
                  <a:pt x="42" y="22"/>
                  <a:pt x="42" y="22"/>
                </a:cubicBezTo>
                <a:cubicBezTo>
                  <a:pt x="45" y="22"/>
                  <a:pt x="45" y="22"/>
                  <a:pt x="45" y="22"/>
                </a:cubicBezTo>
                <a:cubicBezTo>
                  <a:pt x="48" y="23"/>
                  <a:pt x="48" y="23"/>
                  <a:pt x="48" y="23"/>
                </a:cubicBezTo>
                <a:cubicBezTo>
                  <a:pt x="51" y="23"/>
                  <a:pt x="51" y="23"/>
                  <a:pt x="51" y="23"/>
                </a:cubicBezTo>
                <a:cubicBezTo>
                  <a:pt x="53" y="21"/>
                  <a:pt x="53" y="21"/>
                  <a:pt x="53" y="21"/>
                </a:cubicBezTo>
                <a:cubicBezTo>
                  <a:pt x="53" y="18"/>
                  <a:pt x="53" y="18"/>
                  <a:pt x="53" y="18"/>
                </a:cubicBezTo>
                <a:cubicBezTo>
                  <a:pt x="55" y="16"/>
                  <a:pt x="55" y="16"/>
                  <a:pt x="55" y="16"/>
                </a:cubicBezTo>
                <a:cubicBezTo>
                  <a:pt x="57" y="15"/>
                  <a:pt x="57" y="15"/>
                  <a:pt x="57" y="15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0"/>
                  <a:pt x="60" y="10"/>
                  <a:pt x="60" y="10"/>
                </a:cubicBezTo>
                <a:cubicBezTo>
                  <a:pt x="62" y="8"/>
                  <a:pt x="62" y="8"/>
                  <a:pt x="62" y="8"/>
                </a:cubicBezTo>
                <a:cubicBezTo>
                  <a:pt x="64" y="7"/>
                  <a:pt x="64" y="7"/>
                  <a:pt x="64" y="7"/>
                </a:cubicBezTo>
                <a:cubicBezTo>
                  <a:pt x="67" y="5"/>
                  <a:pt x="67" y="5"/>
                  <a:pt x="67" y="5"/>
                </a:cubicBezTo>
                <a:cubicBezTo>
                  <a:pt x="68" y="4"/>
                  <a:pt x="68" y="4"/>
                  <a:pt x="68" y="4"/>
                </a:cubicBezTo>
                <a:cubicBezTo>
                  <a:pt x="71" y="2"/>
                  <a:pt x="71" y="2"/>
                  <a:pt x="71" y="2"/>
                </a:cubicBezTo>
                <a:cubicBezTo>
                  <a:pt x="73" y="0"/>
                  <a:pt x="73" y="0"/>
                  <a:pt x="73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78" y="3"/>
                  <a:pt x="78" y="3"/>
                  <a:pt x="78" y="3"/>
                </a:cubicBezTo>
                <a:cubicBezTo>
                  <a:pt x="81" y="2"/>
                  <a:pt x="81" y="2"/>
                  <a:pt x="81" y="2"/>
                </a:cubicBezTo>
                <a:cubicBezTo>
                  <a:pt x="84" y="2"/>
                  <a:pt x="84" y="2"/>
                  <a:pt x="84" y="2"/>
                </a:cubicBezTo>
                <a:cubicBezTo>
                  <a:pt x="86" y="4"/>
                  <a:pt x="86" y="4"/>
                  <a:pt x="86" y="4"/>
                </a:cubicBezTo>
                <a:cubicBezTo>
                  <a:pt x="88" y="8"/>
                  <a:pt x="88" y="8"/>
                  <a:pt x="88" y="8"/>
                </a:cubicBezTo>
                <a:cubicBezTo>
                  <a:pt x="88" y="11"/>
                  <a:pt x="88" y="11"/>
                  <a:pt x="88" y="11"/>
                </a:cubicBezTo>
                <a:cubicBezTo>
                  <a:pt x="90" y="14"/>
                  <a:pt x="90" y="14"/>
                  <a:pt x="90" y="14"/>
                </a:cubicBezTo>
                <a:cubicBezTo>
                  <a:pt x="90" y="18"/>
                  <a:pt x="90" y="18"/>
                  <a:pt x="90" y="18"/>
                </a:cubicBezTo>
                <a:cubicBezTo>
                  <a:pt x="90" y="21"/>
                  <a:pt x="90" y="21"/>
                  <a:pt x="90" y="21"/>
                </a:cubicBezTo>
                <a:cubicBezTo>
                  <a:pt x="90" y="24"/>
                  <a:pt x="90" y="24"/>
                  <a:pt x="90" y="24"/>
                </a:cubicBezTo>
                <a:cubicBezTo>
                  <a:pt x="90" y="26"/>
                  <a:pt x="90" y="26"/>
                  <a:pt x="90" y="26"/>
                </a:cubicBezTo>
                <a:cubicBezTo>
                  <a:pt x="90" y="27"/>
                  <a:pt x="90" y="27"/>
                  <a:pt x="90" y="27"/>
                </a:cubicBezTo>
                <a:cubicBezTo>
                  <a:pt x="91" y="28"/>
                  <a:pt x="91" y="28"/>
                  <a:pt x="91" y="28"/>
                </a:cubicBezTo>
                <a:cubicBezTo>
                  <a:pt x="92" y="29"/>
                  <a:pt x="92" y="29"/>
                  <a:pt x="92" y="29"/>
                </a:cubicBezTo>
                <a:cubicBezTo>
                  <a:pt x="95" y="29"/>
                  <a:pt x="95" y="29"/>
                  <a:pt x="95" y="29"/>
                </a:cubicBezTo>
                <a:cubicBezTo>
                  <a:pt x="93" y="36"/>
                  <a:pt x="93" y="36"/>
                  <a:pt x="93" y="36"/>
                </a:cubicBezTo>
                <a:cubicBezTo>
                  <a:pt x="93" y="36"/>
                  <a:pt x="92" y="39"/>
                  <a:pt x="91" y="40"/>
                </a:cubicBezTo>
                <a:cubicBezTo>
                  <a:pt x="91" y="41"/>
                  <a:pt x="87" y="44"/>
                  <a:pt x="87" y="44"/>
                </a:cubicBezTo>
                <a:cubicBezTo>
                  <a:pt x="87" y="44"/>
                  <a:pt x="83" y="50"/>
                  <a:pt x="82" y="51"/>
                </a:cubicBezTo>
                <a:cubicBezTo>
                  <a:pt x="81" y="52"/>
                  <a:pt x="78" y="57"/>
                  <a:pt x="78" y="58"/>
                </a:cubicBezTo>
                <a:cubicBezTo>
                  <a:pt x="77" y="58"/>
                  <a:pt x="63" y="71"/>
                  <a:pt x="59" y="72"/>
                </a:cubicBezTo>
                <a:cubicBezTo>
                  <a:pt x="54" y="73"/>
                  <a:pt x="53" y="73"/>
                  <a:pt x="53" y="73"/>
                </a:cubicBezTo>
                <a:cubicBezTo>
                  <a:pt x="52" y="74"/>
                  <a:pt x="52" y="74"/>
                  <a:pt x="52" y="74"/>
                </a:cubicBezTo>
                <a:cubicBezTo>
                  <a:pt x="54" y="75"/>
                  <a:pt x="54" y="75"/>
                  <a:pt x="54" y="75"/>
                </a:cubicBezTo>
                <a:cubicBezTo>
                  <a:pt x="53" y="76"/>
                  <a:pt x="53" y="76"/>
                  <a:pt x="53" y="76"/>
                </a:cubicBezTo>
                <a:cubicBezTo>
                  <a:pt x="50" y="74"/>
                  <a:pt x="50" y="74"/>
                  <a:pt x="50" y="74"/>
                </a:cubicBezTo>
                <a:cubicBezTo>
                  <a:pt x="48" y="76"/>
                  <a:pt x="48" y="76"/>
                  <a:pt x="48" y="76"/>
                </a:cubicBezTo>
                <a:cubicBezTo>
                  <a:pt x="41" y="75"/>
                  <a:pt x="41" y="75"/>
                  <a:pt x="41" y="75"/>
                </a:cubicBezTo>
                <a:cubicBezTo>
                  <a:pt x="39" y="76"/>
                  <a:pt x="39" y="76"/>
                  <a:pt x="39" y="76"/>
                </a:cubicBezTo>
                <a:cubicBezTo>
                  <a:pt x="35" y="76"/>
                  <a:pt x="35" y="76"/>
                  <a:pt x="35" y="76"/>
                </a:cubicBezTo>
                <a:cubicBezTo>
                  <a:pt x="34" y="76"/>
                  <a:pt x="34" y="76"/>
                  <a:pt x="34" y="76"/>
                </a:cubicBezTo>
                <a:cubicBezTo>
                  <a:pt x="31" y="78"/>
                  <a:pt x="31" y="78"/>
                  <a:pt x="31" y="78"/>
                </a:cubicBezTo>
                <a:cubicBezTo>
                  <a:pt x="26" y="78"/>
                  <a:pt x="26" y="78"/>
                  <a:pt x="26" y="78"/>
                </a:cubicBezTo>
                <a:cubicBezTo>
                  <a:pt x="23" y="78"/>
                  <a:pt x="23" y="78"/>
                  <a:pt x="23" y="78"/>
                </a:cubicBezTo>
                <a:cubicBezTo>
                  <a:pt x="23" y="78"/>
                  <a:pt x="21" y="80"/>
                  <a:pt x="20" y="80"/>
                </a:cubicBezTo>
                <a:cubicBezTo>
                  <a:pt x="19" y="80"/>
                  <a:pt x="17" y="79"/>
                  <a:pt x="17" y="79"/>
                </a:cubicBezTo>
                <a:cubicBezTo>
                  <a:pt x="16" y="78"/>
                  <a:pt x="16" y="78"/>
                  <a:pt x="16" y="78"/>
                </a:cubicBezTo>
                <a:cubicBezTo>
                  <a:pt x="15" y="77"/>
                  <a:pt x="15" y="77"/>
                  <a:pt x="15" y="77"/>
                </a:cubicBezTo>
                <a:cubicBezTo>
                  <a:pt x="13" y="77"/>
                  <a:pt x="13" y="77"/>
                  <a:pt x="13" y="77"/>
                </a:cubicBezTo>
                <a:cubicBezTo>
                  <a:pt x="13" y="76"/>
                  <a:pt x="13" y="76"/>
                  <a:pt x="13" y="76"/>
                </a:cubicBezTo>
                <a:cubicBezTo>
                  <a:pt x="12" y="76"/>
                  <a:pt x="12" y="76"/>
                  <a:pt x="12" y="76"/>
                </a:cubicBezTo>
                <a:cubicBezTo>
                  <a:pt x="12" y="77"/>
                  <a:pt x="12" y="77"/>
                  <a:pt x="12" y="77"/>
                </a:cubicBezTo>
                <a:cubicBezTo>
                  <a:pt x="10" y="76"/>
                  <a:pt x="10" y="76"/>
                  <a:pt x="10" y="76"/>
                </a:cubicBezTo>
                <a:cubicBezTo>
                  <a:pt x="11" y="73"/>
                  <a:pt x="11" y="73"/>
                  <a:pt x="11" y="73"/>
                </a:cubicBezTo>
                <a:cubicBezTo>
                  <a:pt x="9" y="70"/>
                  <a:pt x="9" y="70"/>
                  <a:pt x="9" y="70"/>
                </a:cubicBezTo>
                <a:cubicBezTo>
                  <a:pt x="8" y="68"/>
                  <a:pt x="8" y="68"/>
                  <a:pt x="8" y="68"/>
                </a:cubicBezTo>
                <a:lnTo>
                  <a:pt x="8" y="67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59" name="Freeform 286">
            <a:extLst>
              <a:ext uri="{FF2B5EF4-FFF2-40B4-BE49-F238E27FC236}">
                <a16:creationId xmlns:a16="http://schemas.microsoft.com/office/drawing/2014/main" id="{A9CE3E24-3F86-429D-BCF8-05C55E147791}"/>
              </a:ext>
            </a:extLst>
          </p:cNvPr>
          <p:cNvSpPr>
            <a:spLocks/>
          </p:cNvSpPr>
          <p:nvPr userDrawn="1"/>
        </p:nvSpPr>
        <p:spPr bwMode="auto">
          <a:xfrm>
            <a:off x="5010151" y="6111875"/>
            <a:ext cx="40481" cy="69850"/>
          </a:xfrm>
          <a:custGeom>
            <a:avLst/>
            <a:gdLst>
              <a:gd name="T0" fmla="*/ 2 w 8"/>
              <a:gd name="T1" fmla="*/ 3 h 10"/>
              <a:gd name="T2" fmla="*/ 3 w 8"/>
              <a:gd name="T3" fmla="*/ 0 h 10"/>
              <a:gd name="T4" fmla="*/ 5 w 8"/>
              <a:gd name="T5" fmla="*/ 0 h 10"/>
              <a:gd name="T6" fmla="*/ 8 w 8"/>
              <a:gd name="T7" fmla="*/ 1 h 10"/>
              <a:gd name="T8" fmla="*/ 8 w 8"/>
              <a:gd name="T9" fmla="*/ 3 h 10"/>
              <a:gd name="T10" fmla="*/ 8 w 8"/>
              <a:gd name="T11" fmla="*/ 4 h 10"/>
              <a:gd name="T12" fmla="*/ 8 w 8"/>
              <a:gd name="T13" fmla="*/ 7 h 10"/>
              <a:gd name="T14" fmla="*/ 8 w 8"/>
              <a:gd name="T15" fmla="*/ 9 h 10"/>
              <a:gd name="T16" fmla="*/ 5 w 8"/>
              <a:gd name="T17" fmla="*/ 9 h 10"/>
              <a:gd name="T18" fmla="*/ 1 w 8"/>
              <a:gd name="T19" fmla="*/ 5 h 10"/>
              <a:gd name="T20" fmla="*/ 2 w 8"/>
              <a:gd name="T21" fmla="*/ 3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10">
                <a:moveTo>
                  <a:pt x="2" y="3"/>
                </a:moveTo>
                <a:cubicBezTo>
                  <a:pt x="3" y="0"/>
                  <a:pt x="3" y="0"/>
                  <a:pt x="3" y="0"/>
                </a:cubicBezTo>
                <a:cubicBezTo>
                  <a:pt x="5" y="0"/>
                  <a:pt x="5" y="0"/>
                  <a:pt x="5" y="0"/>
                </a:cubicBezTo>
                <a:cubicBezTo>
                  <a:pt x="8" y="1"/>
                  <a:pt x="8" y="1"/>
                  <a:pt x="8" y="1"/>
                </a:cubicBezTo>
                <a:cubicBezTo>
                  <a:pt x="8" y="3"/>
                  <a:pt x="8" y="3"/>
                  <a:pt x="8" y="3"/>
                </a:cubicBezTo>
                <a:cubicBezTo>
                  <a:pt x="8" y="4"/>
                  <a:pt x="8" y="4"/>
                  <a:pt x="8" y="4"/>
                </a:cubicBezTo>
                <a:cubicBezTo>
                  <a:pt x="8" y="7"/>
                  <a:pt x="8" y="7"/>
                  <a:pt x="8" y="7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10"/>
                  <a:pt x="5" y="9"/>
                </a:cubicBezTo>
                <a:cubicBezTo>
                  <a:pt x="2" y="8"/>
                  <a:pt x="1" y="8"/>
                  <a:pt x="1" y="5"/>
                </a:cubicBezTo>
                <a:cubicBezTo>
                  <a:pt x="0" y="4"/>
                  <a:pt x="2" y="3"/>
                  <a:pt x="2" y="3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60" name="Freeform 287">
            <a:extLst>
              <a:ext uri="{FF2B5EF4-FFF2-40B4-BE49-F238E27FC236}">
                <a16:creationId xmlns:a16="http://schemas.microsoft.com/office/drawing/2014/main" id="{C88899C7-D48B-4FDD-BA54-2A4A31018771}"/>
              </a:ext>
            </a:extLst>
          </p:cNvPr>
          <p:cNvSpPr>
            <a:spLocks/>
          </p:cNvSpPr>
          <p:nvPr userDrawn="1"/>
        </p:nvSpPr>
        <p:spPr bwMode="auto">
          <a:xfrm>
            <a:off x="5010151" y="6111875"/>
            <a:ext cx="40481" cy="69850"/>
          </a:xfrm>
          <a:custGeom>
            <a:avLst/>
            <a:gdLst>
              <a:gd name="T0" fmla="*/ 2 w 8"/>
              <a:gd name="T1" fmla="*/ 3 h 10"/>
              <a:gd name="T2" fmla="*/ 3 w 8"/>
              <a:gd name="T3" fmla="*/ 0 h 10"/>
              <a:gd name="T4" fmla="*/ 5 w 8"/>
              <a:gd name="T5" fmla="*/ 0 h 10"/>
              <a:gd name="T6" fmla="*/ 8 w 8"/>
              <a:gd name="T7" fmla="*/ 1 h 10"/>
              <a:gd name="T8" fmla="*/ 8 w 8"/>
              <a:gd name="T9" fmla="*/ 3 h 10"/>
              <a:gd name="T10" fmla="*/ 8 w 8"/>
              <a:gd name="T11" fmla="*/ 4 h 10"/>
              <a:gd name="T12" fmla="*/ 8 w 8"/>
              <a:gd name="T13" fmla="*/ 7 h 10"/>
              <a:gd name="T14" fmla="*/ 8 w 8"/>
              <a:gd name="T15" fmla="*/ 9 h 10"/>
              <a:gd name="T16" fmla="*/ 5 w 8"/>
              <a:gd name="T17" fmla="*/ 9 h 10"/>
              <a:gd name="T18" fmla="*/ 1 w 8"/>
              <a:gd name="T19" fmla="*/ 5 h 10"/>
              <a:gd name="T20" fmla="*/ 2 w 8"/>
              <a:gd name="T21" fmla="*/ 3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10">
                <a:moveTo>
                  <a:pt x="2" y="3"/>
                </a:moveTo>
                <a:cubicBezTo>
                  <a:pt x="3" y="0"/>
                  <a:pt x="3" y="0"/>
                  <a:pt x="3" y="0"/>
                </a:cubicBezTo>
                <a:cubicBezTo>
                  <a:pt x="5" y="0"/>
                  <a:pt x="5" y="0"/>
                  <a:pt x="5" y="0"/>
                </a:cubicBezTo>
                <a:cubicBezTo>
                  <a:pt x="8" y="1"/>
                  <a:pt x="8" y="1"/>
                  <a:pt x="8" y="1"/>
                </a:cubicBezTo>
                <a:cubicBezTo>
                  <a:pt x="8" y="3"/>
                  <a:pt x="8" y="3"/>
                  <a:pt x="8" y="3"/>
                </a:cubicBezTo>
                <a:cubicBezTo>
                  <a:pt x="8" y="4"/>
                  <a:pt x="8" y="4"/>
                  <a:pt x="8" y="4"/>
                </a:cubicBezTo>
                <a:cubicBezTo>
                  <a:pt x="8" y="7"/>
                  <a:pt x="8" y="7"/>
                  <a:pt x="8" y="7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10"/>
                  <a:pt x="5" y="9"/>
                </a:cubicBezTo>
                <a:cubicBezTo>
                  <a:pt x="2" y="8"/>
                  <a:pt x="1" y="8"/>
                  <a:pt x="1" y="5"/>
                </a:cubicBezTo>
                <a:cubicBezTo>
                  <a:pt x="0" y="4"/>
                  <a:pt x="2" y="3"/>
                  <a:pt x="2" y="3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61" name="Freeform 288">
            <a:extLst>
              <a:ext uri="{FF2B5EF4-FFF2-40B4-BE49-F238E27FC236}">
                <a16:creationId xmlns:a16="http://schemas.microsoft.com/office/drawing/2014/main" id="{74B196CF-1C30-4D0F-9CCA-292A3BAD174B}"/>
              </a:ext>
            </a:extLst>
          </p:cNvPr>
          <p:cNvSpPr>
            <a:spLocks/>
          </p:cNvSpPr>
          <p:nvPr userDrawn="1"/>
        </p:nvSpPr>
        <p:spPr bwMode="auto">
          <a:xfrm>
            <a:off x="4904185" y="6230939"/>
            <a:ext cx="70247" cy="92075"/>
          </a:xfrm>
          <a:custGeom>
            <a:avLst/>
            <a:gdLst>
              <a:gd name="T0" fmla="*/ 0 w 14"/>
              <a:gd name="T1" fmla="*/ 7 h 13"/>
              <a:gd name="T2" fmla="*/ 1 w 14"/>
              <a:gd name="T3" fmla="*/ 8 h 13"/>
              <a:gd name="T4" fmla="*/ 2 w 14"/>
              <a:gd name="T5" fmla="*/ 10 h 13"/>
              <a:gd name="T6" fmla="*/ 2 w 14"/>
              <a:gd name="T7" fmla="*/ 10 h 13"/>
              <a:gd name="T8" fmla="*/ 2 w 14"/>
              <a:gd name="T9" fmla="*/ 12 h 13"/>
              <a:gd name="T10" fmla="*/ 3 w 14"/>
              <a:gd name="T11" fmla="*/ 13 h 13"/>
              <a:gd name="T12" fmla="*/ 5 w 14"/>
              <a:gd name="T13" fmla="*/ 13 h 13"/>
              <a:gd name="T14" fmla="*/ 6 w 14"/>
              <a:gd name="T15" fmla="*/ 12 h 13"/>
              <a:gd name="T16" fmla="*/ 8 w 14"/>
              <a:gd name="T17" fmla="*/ 11 h 13"/>
              <a:gd name="T18" fmla="*/ 8 w 14"/>
              <a:gd name="T19" fmla="*/ 10 h 13"/>
              <a:gd name="T20" fmla="*/ 9 w 14"/>
              <a:gd name="T21" fmla="*/ 10 h 13"/>
              <a:gd name="T22" fmla="*/ 11 w 14"/>
              <a:gd name="T23" fmla="*/ 10 h 13"/>
              <a:gd name="T24" fmla="*/ 12 w 14"/>
              <a:gd name="T25" fmla="*/ 9 h 13"/>
              <a:gd name="T26" fmla="*/ 13 w 14"/>
              <a:gd name="T27" fmla="*/ 7 h 13"/>
              <a:gd name="T28" fmla="*/ 13 w 14"/>
              <a:gd name="T29" fmla="*/ 6 h 13"/>
              <a:gd name="T30" fmla="*/ 14 w 14"/>
              <a:gd name="T31" fmla="*/ 5 h 13"/>
              <a:gd name="T32" fmla="*/ 12 w 14"/>
              <a:gd name="T33" fmla="*/ 4 h 13"/>
              <a:gd name="T34" fmla="*/ 11 w 14"/>
              <a:gd name="T35" fmla="*/ 1 h 13"/>
              <a:gd name="T36" fmla="*/ 10 w 14"/>
              <a:gd name="T37" fmla="*/ 0 h 13"/>
              <a:gd name="T38" fmla="*/ 7 w 14"/>
              <a:gd name="T39" fmla="*/ 1 h 13"/>
              <a:gd name="T40" fmla="*/ 5 w 14"/>
              <a:gd name="T41" fmla="*/ 1 h 13"/>
              <a:gd name="T42" fmla="*/ 3 w 14"/>
              <a:gd name="T43" fmla="*/ 3 h 13"/>
              <a:gd name="T44" fmla="*/ 1 w 14"/>
              <a:gd name="T45" fmla="*/ 5 h 13"/>
              <a:gd name="T46" fmla="*/ 0 w 14"/>
              <a:gd name="T47" fmla="*/ 6 h 13"/>
              <a:gd name="T48" fmla="*/ 0 w 14"/>
              <a:gd name="T49" fmla="*/ 7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4" h="13">
                <a:moveTo>
                  <a:pt x="0" y="7"/>
                </a:moveTo>
                <a:cubicBezTo>
                  <a:pt x="1" y="8"/>
                  <a:pt x="1" y="8"/>
                  <a:pt x="1" y="8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3"/>
                  <a:pt x="3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6" y="12"/>
                  <a:pt x="6" y="12"/>
                </a:cubicBezTo>
                <a:cubicBezTo>
                  <a:pt x="7" y="11"/>
                  <a:pt x="8" y="11"/>
                  <a:pt x="8" y="11"/>
                </a:cubicBezTo>
                <a:cubicBezTo>
                  <a:pt x="8" y="10"/>
                  <a:pt x="8" y="10"/>
                  <a:pt x="8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6"/>
                  <a:pt x="13" y="6"/>
                  <a:pt x="13" y="6"/>
                </a:cubicBezTo>
                <a:cubicBezTo>
                  <a:pt x="14" y="5"/>
                  <a:pt x="14" y="5"/>
                  <a:pt x="14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1"/>
                  <a:pt x="11" y="1"/>
                  <a:pt x="11" y="1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1"/>
                  <a:pt x="7" y="1"/>
                  <a:pt x="7" y="1"/>
                </a:cubicBezTo>
                <a:cubicBezTo>
                  <a:pt x="5" y="1"/>
                  <a:pt x="5" y="1"/>
                  <a:pt x="5" y="1"/>
                </a:cubicBezTo>
                <a:cubicBezTo>
                  <a:pt x="3" y="3"/>
                  <a:pt x="3" y="3"/>
                  <a:pt x="3" y="3"/>
                </a:cubicBezTo>
                <a:cubicBezTo>
                  <a:pt x="1" y="5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lnTo>
                  <a:pt x="0" y="7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62" name="Freeform 289">
            <a:extLst>
              <a:ext uri="{FF2B5EF4-FFF2-40B4-BE49-F238E27FC236}">
                <a16:creationId xmlns:a16="http://schemas.microsoft.com/office/drawing/2014/main" id="{7B8AAF3C-CD31-42E8-9772-8EAF4D715725}"/>
              </a:ext>
            </a:extLst>
          </p:cNvPr>
          <p:cNvSpPr>
            <a:spLocks/>
          </p:cNvSpPr>
          <p:nvPr userDrawn="1"/>
        </p:nvSpPr>
        <p:spPr bwMode="auto">
          <a:xfrm>
            <a:off x="4995863" y="5456238"/>
            <a:ext cx="314325" cy="698500"/>
          </a:xfrm>
          <a:custGeom>
            <a:avLst/>
            <a:gdLst>
              <a:gd name="T0" fmla="*/ 12 w 62"/>
              <a:gd name="T1" fmla="*/ 98 h 99"/>
              <a:gd name="T2" fmla="*/ 11 w 62"/>
              <a:gd name="T3" fmla="*/ 94 h 99"/>
              <a:gd name="T4" fmla="*/ 11 w 62"/>
              <a:gd name="T5" fmla="*/ 84 h 99"/>
              <a:gd name="T6" fmla="*/ 7 w 62"/>
              <a:gd name="T7" fmla="*/ 74 h 99"/>
              <a:gd name="T8" fmla="*/ 13 w 62"/>
              <a:gd name="T9" fmla="*/ 66 h 99"/>
              <a:gd name="T10" fmla="*/ 15 w 62"/>
              <a:gd name="T11" fmla="*/ 61 h 99"/>
              <a:gd name="T12" fmla="*/ 16 w 62"/>
              <a:gd name="T13" fmla="*/ 56 h 99"/>
              <a:gd name="T14" fmla="*/ 15 w 62"/>
              <a:gd name="T15" fmla="*/ 51 h 99"/>
              <a:gd name="T16" fmla="*/ 17 w 62"/>
              <a:gd name="T17" fmla="*/ 45 h 99"/>
              <a:gd name="T18" fmla="*/ 16 w 62"/>
              <a:gd name="T19" fmla="*/ 38 h 99"/>
              <a:gd name="T20" fmla="*/ 11 w 62"/>
              <a:gd name="T21" fmla="*/ 36 h 99"/>
              <a:gd name="T22" fmla="*/ 7 w 62"/>
              <a:gd name="T23" fmla="*/ 34 h 99"/>
              <a:gd name="T24" fmla="*/ 2 w 62"/>
              <a:gd name="T25" fmla="*/ 32 h 99"/>
              <a:gd name="T26" fmla="*/ 0 w 62"/>
              <a:gd name="T27" fmla="*/ 28 h 99"/>
              <a:gd name="T28" fmla="*/ 22 w 62"/>
              <a:gd name="T29" fmla="*/ 24 h 99"/>
              <a:gd name="T30" fmla="*/ 25 w 62"/>
              <a:gd name="T31" fmla="*/ 28 h 99"/>
              <a:gd name="T32" fmla="*/ 25 w 62"/>
              <a:gd name="T33" fmla="*/ 35 h 99"/>
              <a:gd name="T34" fmla="*/ 29 w 62"/>
              <a:gd name="T35" fmla="*/ 38 h 99"/>
              <a:gd name="T36" fmla="*/ 33 w 62"/>
              <a:gd name="T37" fmla="*/ 34 h 99"/>
              <a:gd name="T38" fmla="*/ 29 w 62"/>
              <a:gd name="T39" fmla="*/ 20 h 99"/>
              <a:gd name="T40" fmla="*/ 27 w 62"/>
              <a:gd name="T41" fmla="*/ 7 h 99"/>
              <a:gd name="T42" fmla="*/ 32 w 62"/>
              <a:gd name="T43" fmla="*/ 7 h 99"/>
              <a:gd name="T44" fmla="*/ 37 w 62"/>
              <a:gd name="T45" fmla="*/ 8 h 99"/>
              <a:gd name="T46" fmla="*/ 42 w 62"/>
              <a:gd name="T47" fmla="*/ 8 h 99"/>
              <a:gd name="T48" fmla="*/ 45 w 62"/>
              <a:gd name="T49" fmla="*/ 6 h 99"/>
              <a:gd name="T50" fmla="*/ 50 w 62"/>
              <a:gd name="T51" fmla="*/ 5 h 99"/>
              <a:gd name="T52" fmla="*/ 58 w 62"/>
              <a:gd name="T53" fmla="*/ 2 h 99"/>
              <a:gd name="T54" fmla="*/ 60 w 62"/>
              <a:gd name="T55" fmla="*/ 5 h 99"/>
              <a:gd name="T56" fmla="*/ 60 w 62"/>
              <a:gd name="T57" fmla="*/ 11 h 99"/>
              <a:gd name="T58" fmla="*/ 60 w 62"/>
              <a:gd name="T59" fmla="*/ 15 h 99"/>
              <a:gd name="T60" fmla="*/ 61 w 62"/>
              <a:gd name="T61" fmla="*/ 22 h 99"/>
              <a:gd name="T62" fmla="*/ 62 w 62"/>
              <a:gd name="T63" fmla="*/ 25 h 99"/>
              <a:gd name="T64" fmla="*/ 61 w 62"/>
              <a:gd name="T65" fmla="*/ 28 h 99"/>
              <a:gd name="T66" fmla="*/ 56 w 62"/>
              <a:gd name="T67" fmla="*/ 35 h 99"/>
              <a:gd name="T68" fmla="*/ 51 w 62"/>
              <a:gd name="T69" fmla="*/ 40 h 99"/>
              <a:gd name="T70" fmla="*/ 41 w 62"/>
              <a:gd name="T71" fmla="*/ 44 h 99"/>
              <a:gd name="T72" fmla="*/ 35 w 62"/>
              <a:gd name="T73" fmla="*/ 50 h 99"/>
              <a:gd name="T74" fmla="*/ 26 w 62"/>
              <a:gd name="T75" fmla="*/ 55 h 99"/>
              <a:gd name="T76" fmla="*/ 29 w 62"/>
              <a:gd name="T77" fmla="*/ 63 h 99"/>
              <a:gd name="T78" fmla="*/ 31 w 62"/>
              <a:gd name="T79" fmla="*/ 70 h 99"/>
              <a:gd name="T80" fmla="*/ 31 w 62"/>
              <a:gd name="T81" fmla="*/ 75 h 99"/>
              <a:gd name="T82" fmla="*/ 32 w 62"/>
              <a:gd name="T83" fmla="*/ 81 h 99"/>
              <a:gd name="T84" fmla="*/ 18 w 62"/>
              <a:gd name="T85" fmla="*/ 90 h 99"/>
              <a:gd name="T86" fmla="*/ 14 w 62"/>
              <a:gd name="T87" fmla="*/ 95 h 99"/>
              <a:gd name="T88" fmla="*/ 16 w 62"/>
              <a:gd name="T89" fmla="*/ 9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2" h="99">
                <a:moveTo>
                  <a:pt x="16" y="99"/>
                </a:moveTo>
                <a:cubicBezTo>
                  <a:pt x="13" y="99"/>
                  <a:pt x="13" y="99"/>
                  <a:pt x="13" y="99"/>
                </a:cubicBezTo>
                <a:cubicBezTo>
                  <a:pt x="12" y="98"/>
                  <a:pt x="12" y="98"/>
                  <a:pt x="12" y="98"/>
                </a:cubicBezTo>
                <a:cubicBezTo>
                  <a:pt x="11" y="97"/>
                  <a:pt x="11" y="97"/>
                  <a:pt x="11" y="97"/>
                </a:cubicBezTo>
                <a:cubicBezTo>
                  <a:pt x="11" y="96"/>
                  <a:pt x="11" y="96"/>
                  <a:pt x="11" y="96"/>
                </a:cubicBezTo>
                <a:cubicBezTo>
                  <a:pt x="11" y="94"/>
                  <a:pt x="11" y="94"/>
                  <a:pt x="11" y="94"/>
                </a:cubicBezTo>
                <a:cubicBezTo>
                  <a:pt x="11" y="92"/>
                  <a:pt x="11" y="92"/>
                  <a:pt x="11" y="92"/>
                </a:cubicBezTo>
                <a:cubicBezTo>
                  <a:pt x="11" y="88"/>
                  <a:pt x="11" y="88"/>
                  <a:pt x="11" y="88"/>
                </a:cubicBezTo>
                <a:cubicBezTo>
                  <a:pt x="11" y="84"/>
                  <a:pt x="11" y="84"/>
                  <a:pt x="11" y="84"/>
                </a:cubicBezTo>
                <a:cubicBezTo>
                  <a:pt x="9" y="81"/>
                  <a:pt x="9" y="81"/>
                  <a:pt x="9" y="81"/>
                </a:cubicBezTo>
                <a:cubicBezTo>
                  <a:pt x="9" y="78"/>
                  <a:pt x="9" y="78"/>
                  <a:pt x="9" y="78"/>
                </a:cubicBezTo>
                <a:cubicBezTo>
                  <a:pt x="7" y="74"/>
                  <a:pt x="7" y="74"/>
                  <a:pt x="7" y="74"/>
                </a:cubicBezTo>
                <a:cubicBezTo>
                  <a:pt x="5" y="72"/>
                  <a:pt x="5" y="72"/>
                  <a:pt x="5" y="72"/>
                </a:cubicBezTo>
                <a:cubicBezTo>
                  <a:pt x="7" y="72"/>
                  <a:pt x="7" y="72"/>
                  <a:pt x="7" y="72"/>
                </a:cubicBezTo>
                <a:cubicBezTo>
                  <a:pt x="13" y="66"/>
                  <a:pt x="13" y="66"/>
                  <a:pt x="13" y="66"/>
                </a:cubicBezTo>
                <a:cubicBezTo>
                  <a:pt x="14" y="65"/>
                  <a:pt x="14" y="65"/>
                  <a:pt x="14" y="65"/>
                </a:cubicBezTo>
                <a:cubicBezTo>
                  <a:pt x="14" y="62"/>
                  <a:pt x="14" y="62"/>
                  <a:pt x="14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7" y="58"/>
                  <a:pt x="17" y="58"/>
                  <a:pt x="17" y="58"/>
                </a:cubicBezTo>
                <a:cubicBezTo>
                  <a:pt x="16" y="56"/>
                  <a:pt x="16" y="56"/>
                  <a:pt x="16" y="56"/>
                </a:cubicBezTo>
                <a:cubicBezTo>
                  <a:pt x="16" y="54"/>
                  <a:pt x="16" y="54"/>
                  <a:pt x="16" y="54"/>
                </a:cubicBezTo>
                <a:cubicBezTo>
                  <a:pt x="16" y="52"/>
                  <a:pt x="16" y="52"/>
                  <a:pt x="16" y="52"/>
                </a:cubicBezTo>
                <a:cubicBezTo>
                  <a:pt x="15" y="51"/>
                  <a:pt x="15" y="51"/>
                  <a:pt x="15" y="51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7"/>
                  <a:pt x="17" y="47"/>
                  <a:pt x="17" y="47"/>
                </a:cubicBezTo>
                <a:cubicBezTo>
                  <a:pt x="17" y="45"/>
                  <a:pt x="17" y="45"/>
                  <a:pt x="17" y="45"/>
                </a:cubicBezTo>
                <a:cubicBezTo>
                  <a:pt x="17" y="42"/>
                  <a:pt x="17" y="42"/>
                  <a:pt x="17" y="42"/>
                </a:cubicBezTo>
                <a:cubicBezTo>
                  <a:pt x="17" y="41"/>
                  <a:pt x="17" y="41"/>
                  <a:pt x="17" y="41"/>
                </a:cubicBezTo>
                <a:cubicBezTo>
                  <a:pt x="16" y="38"/>
                  <a:pt x="16" y="38"/>
                  <a:pt x="16" y="38"/>
                </a:cubicBezTo>
                <a:cubicBezTo>
                  <a:pt x="15" y="37"/>
                  <a:pt x="15" y="37"/>
                  <a:pt x="15" y="37"/>
                </a:cubicBezTo>
                <a:cubicBezTo>
                  <a:pt x="14" y="36"/>
                  <a:pt x="14" y="36"/>
                  <a:pt x="14" y="36"/>
                </a:cubicBezTo>
                <a:cubicBezTo>
                  <a:pt x="11" y="36"/>
                  <a:pt x="11" y="36"/>
                  <a:pt x="11" y="36"/>
                </a:cubicBezTo>
                <a:cubicBezTo>
                  <a:pt x="10" y="36"/>
                  <a:pt x="10" y="36"/>
                  <a:pt x="10" y="36"/>
                </a:cubicBezTo>
                <a:cubicBezTo>
                  <a:pt x="9" y="34"/>
                  <a:pt x="9" y="34"/>
                  <a:pt x="9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6" y="33"/>
                  <a:pt x="6" y="33"/>
                  <a:pt x="6" y="33"/>
                </a:cubicBezTo>
                <a:cubicBezTo>
                  <a:pt x="3" y="33"/>
                  <a:pt x="3" y="33"/>
                  <a:pt x="3" y="33"/>
                </a:cubicBezTo>
                <a:cubicBezTo>
                  <a:pt x="2" y="32"/>
                  <a:pt x="2" y="32"/>
                  <a:pt x="2" y="32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29"/>
                  <a:pt x="1" y="29"/>
                  <a:pt x="1" y="29"/>
                </a:cubicBezTo>
                <a:cubicBezTo>
                  <a:pt x="0" y="28"/>
                  <a:pt x="0" y="28"/>
                  <a:pt x="0" y="28"/>
                </a:cubicBezTo>
                <a:cubicBezTo>
                  <a:pt x="17" y="21"/>
                  <a:pt x="17" y="21"/>
                  <a:pt x="17" y="21"/>
                </a:cubicBezTo>
                <a:cubicBezTo>
                  <a:pt x="19" y="24"/>
                  <a:pt x="19" y="24"/>
                  <a:pt x="19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4" y="24"/>
                  <a:pt x="24" y="24"/>
                  <a:pt x="24" y="24"/>
                </a:cubicBezTo>
                <a:cubicBezTo>
                  <a:pt x="26" y="26"/>
                  <a:pt x="26" y="26"/>
                  <a:pt x="26" y="26"/>
                </a:cubicBezTo>
                <a:cubicBezTo>
                  <a:pt x="25" y="28"/>
                  <a:pt x="25" y="28"/>
                  <a:pt x="25" y="28"/>
                </a:cubicBezTo>
                <a:cubicBezTo>
                  <a:pt x="25" y="31"/>
                  <a:pt x="25" y="31"/>
                  <a:pt x="25" y="31"/>
                </a:cubicBezTo>
                <a:cubicBezTo>
                  <a:pt x="24" y="32"/>
                  <a:pt x="24" y="32"/>
                  <a:pt x="24" y="32"/>
                </a:cubicBezTo>
                <a:cubicBezTo>
                  <a:pt x="25" y="35"/>
                  <a:pt x="25" y="35"/>
                  <a:pt x="25" y="35"/>
                </a:cubicBezTo>
                <a:cubicBezTo>
                  <a:pt x="27" y="37"/>
                  <a:pt x="27" y="37"/>
                  <a:pt x="27" y="37"/>
                </a:cubicBezTo>
                <a:cubicBezTo>
                  <a:pt x="29" y="39"/>
                  <a:pt x="29" y="39"/>
                  <a:pt x="29" y="39"/>
                </a:cubicBezTo>
                <a:cubicBezTo>
                  <a:pt x="29" y="38"/>
                  <a:pt x="29" y="38"/>
                  <a:pt x="29" y="38"/>
                </a:cubicBezTo>
                <a:cubicBezTo>
                  <a:pt x="29" y="36"/>
                  <a:pt x="29" y="36"/>
                  <a:pt x="29" y="36"/>
                </a:cubicBezTo>
                <a:cubicBezTo>
                  <a:pt x="31" y="35"/>
                  <a:pt x="31" y="35"/>
                  <a:pt x="31" y="35"/>
                </a:cubicBezTo>
                <a:cubicBezTo>
                  <a:pt x="33" y="34"/>
                  <a:pt x="33" y="34"/>
                  <a:pt x="33" y="34"/>
                </a:cubicBezTo>
                <a:cubicBezTo>
                  <a:pt x="33" y="28"/>
                  <a:pt x="33" y="28"/>
                  <a:pt x="33" y="28"/>
                </a:cubicBezTo>
                <a:cubicBezTo>
                  <a:pt x="33" y="26"/>
                  <a:pt x="33" y="26"/>
                  <a:pt x="33" y="26"/>
                </a:cubicBezTo>
                <a:cubicBezTo>
                  <a:pt x="29" y="20"/>
                  <a:pt x="29" y="20"/>
                  <a:pt x="29" y="20"/>
                </a:cubicBezTo>
                <a:cubicBezTo>
                  <a:pt x="26" y="15"/>
                  <a:pt x="26" y="15"/>
                  <a:pt x="26" y="15"/>
                </a:cubicBezTo>
                <a:cubicBezTo>
                  <a:pt x="25" y="11"/>
                  <a:pt x="25" y="11"/>
                  <a:pt x="25" y="11"/>
                </a:cubicBezTo>
                <a:cubicBezTo>
                  <a:pt x="27" y="7"/>
                  <a:pt x="27" y="7"/>
                  <a:pt x="27" y="7"/>
                </a:cubicBezTo>
                <a:cubicBezTo>
                  <a:pt x="29" y="7"/>
                  <a:pt x="29" y="7"/>
                  <a:pt x="29" y="7"/>
                </a:cubicBezTo>
                <a:cubicBezTo>
                  <a:pt x="31" y="7"/>
                  <a:pt x="31" y="7"/>
                  <a:pt x="31" y="7"/>
                </a:cubicBezTo>
                <a:cubicBezTo>
                  <a:pt x="32" y="7"/>
                  <a:pt x="32" y="7"/>
                  <a:pt x="32" y="7"/>
                </a:cubicBezTo>
                <a:cubicBezTo>
                  <a:pt x="34" y="7"/>
                  <a:pt x="34" y="7"/>
                  <a:pt x="34" y="7"/>
                </a:cubicBezTo>
                <a:cubicBezTo>
                  <a:pt x="36" y="8"/>
                  <a:pt x="36" y="8"/>
                  <a:pt x="36" y="8"/>
                </a:cubicBezTo>
                <a:cubicBezTo>
                  <a:pt x="37" y="8"/>
                  <a:pt x="37" y="8"/>
                  <a:pt x="37" y="8"/>
                </a:cubicBezTo>
                <a:cubicBezTo>
                  <a:pt x="39" y="7"/>
                  <a:pt x="39" y="7"/>
                  <a:pt x="39" y="7"/>
                </a:cubicBezTo>
                <a:cubicBezTo>
                  <a:pt x="40" y="8"/>
                  <a:pt x="40" y="8"/>
                  <a:pt x="40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4" y="7"/>
                  <a:pt x="44" y="7"/>
                  <a:pt x="44" y="7"/>
                </a:cubicBezTo>
                <a:cubicBezTo>
                  <a:pt x="45" y="6"/>
                  <a:pt x="45" y="6"/>
                  <a:pt x="45" y="6"/>
                </a:cubicBezTo>
                <a:cubicBezTo>
                  <a:pt x="47" y="6"/>
                  <a:pt x="47" y="6"/>
                  <a:pt x="47" y="6"/>
                </a:cubicBezTo>
                <a:cubicBezTo>
                  <a:pt x="49" y="6"/>
                  <a:pt x="49" y="6"/>
                  <a:pt x="49" y="6"/>
                </a:cubicBezTo>
                <a:cubicBezTo>
                  <a:pt x="50" y="5"/>
                  <a:pt x="50" y="5"/>
                  <a:pt x="50" y="5"/>
                </a:cubicBezTo>
                <a:cubicBezTo>
                  <a:pt x="52" y="5"/>
                  <a:pt x="52" y="5"/>
                  <a:pt x="52" y="5"/>
                </a:cubicBezTo>
                <a:cubicBezTo>
                  <a:pt x="55" y="3"/>
                  <a:pt x="55" y="3"/>
                  <a:pt x="55" y="3"/>
                </a:cubicBezTo>
                <a:cubicBezTo>
                  <a:pt x="58" y="2"/>
                  <a:pt x="58" y="2"/>
                  <a:pt x="58" y="2"/>
                </a:cubicBezTo>
                <a:cubicBezTo>
                  <a:pt x="59" y="0"/>
                  <a:pt x="59" y="0"/>
                  <a:pt x="59" y="0"/>
                </a:cubicBezTo>
                <a:cubicBezTo>
                  <a:pt x="60" y="2"/>
                  <a:pt x="60" y="2"/>
                  <a:pt x="60" y="2"/>
                </a:cubicBezTo>
                <a:cubicBezTo>
                  <a:pt x="60" y="2"/>
                  <a:pt x="60" y="4"/>
                  <a:pt x="60" y="5"/>
                </a:cubicBezTo>
                <a:cubicBezTo>
                  <a:pt x="59" y="5"/>
                  <a:pt x="59" y="6"/>
                  <a:pt x="59" y="6"/>
                </a:cubicBezTo>
                <a:cubicBezTo>
                  <a:pt x="60" y="9"/>
                  <a:pt x="60" y="9"/>
                  <a:pt x="60" y="9"/>
                </a:cubicBezTo>
                <a:cubicBezTo>
                  <a:pt x="60" y="11"/>
                  <a:pt x="60" y="11"/>
                  <a:pt x="60" y="11"/>
                </a:cubicBezTo>
                <a:cubicBezTo>
                  <a:pt x="60" y="13"/>
                  <a:pt x="60" y="13"/>
                  <a:pt x="60" y="13"/>
                </a:cubicBezTo>
                <a:cubicBezTo>
                  <a:pt x="61" y="15"/>
                  <a:pt x="61" y="15"/>
                  <a:pt x="61" y="15"/>
                </a:cubicBezTo>
                <a:cubicBezTo>
                  <a:pt x="60" y="15"/>
                  <a:pt x="60" y="15"/>
                  <a:pt x="60" y="15"/>
                </a:cubicBezTo>
                <a:cubicBezTo>
                  <a:pt x="60" y="17"/>
                  <a:pt x="60" y="17"/>
                  <a:pt x="60" y="17"/>
                </a:cubicBezTo>
                <a:cubicBezTo>
                  <a:pt x="61" y="19"/>
                  <a:pt x="61" y="19"/>
                  <a:pt x="61" y="19"/>
                </a:cubicBezTo>
                <a:cubicBezTo>
                  <a:pt x="61" y="22"/>
                  <a:pt x="61" y="22"/>
                  <a:pt x="61" y="22"/>
                </a:cubicBezTo>
                <a:cubicBezTo>
                  <a:pt x="61" y="24"/>
                  <a:pt x="61" y="24"/>
                  <a:pt x="61" y="24"/>
                </a:cubicBezTo>
                <a:cubicBezTo>
                  <a:pt x="62" y="25"/>
                  <a:pt x="62" y="25"/>
                  <a:pt x="62" y="25"/>
                </a:cubicBezTo>
                <a:cubicBezTo>
                  <a:pt x="62" y="25"/>
                  <a:pt x="62" y="25"/>
                  <a:pt x="62" y="25"/>
                </a:cubicBezTo>
                <a:cubicBezTo>
                  <a:pt x="62" y="26"/>
                  <a:pt x="62" y="26"/>
                  <a:pt x="62" y="26"/>
                </a:cubicBezTo>
                <a:cubicBezTo>
                  <a:pt x="61" y="27"/>
                  <a:pt x="61" y="27"/>
                  <a:pt x="61" y="27"/>
                </a:cubicBezTo>
                <a:cubicBezTo>
                  <a:pt x="61" y="28"/>
                  <a:pt x="61" y="28"/>
                  <a:pt x="61" y="28"/>
                </a:cubicBezTo>
                <a:cubicBezTo>
                  <a:pt x="61" y="29"/>
                  <a:pt x="61" y="29"/>
                  <a:pt x="61" y="29"/>
                </a:cubicBezTo>
                <a:cubicBezTo>
                  <a:pt x="57" y="35"/>
                  <a:pt x="57" y="35"/>
                  <a:pt x="57" y="35"/>
                </a:cubicBezTo>
                <a:cubicBezTo>
                  <a:pt x="56" y="35"/>
                  <a:pt x="56" y="35"/>
                  <a:pt x="56" y="35"/>
                </a:cubicBezTo>
                <a:cubicBezTo>
                  <a:pt x="56" y="36"/>
                  <a:pt x="56" y="36"/>
                  <a:pt x="56" y="36"/>
                </a:cubicBezTo>
                <a:cubicBezTo>
                  <a:pt x="56" y="36"/>
                  <a:pt x="54" y="37"/>
                  <a:pt x="53" y="37"/>
                </a:cubicBezTo>
                <a:cubicBezTo>
                  <a:pt x="53" y="38"/>
                  <a:pt x="51" y="40"/>
                  <a:pt x="51" y="40"/>
                </a:cubicBezTo>
                <a:cubicBezTo>
                  <a:pt x="49" y="40"/>
                  <a:pt x="49" y="40"/>
                  <a:pt x="49" y="40"/>
                </a:cubicBezTo>
                <a:cubicBezTo>
                  <a:pt x="44" y="42"/>
                  <a:pt x="44" y="42"/>
                  <a:pt x="44" y="42"/>
                </a:cubicBezTo>
                <a:cubicBezTo>
                  <a:pt x="41" y="44"/>
                  <a:pt x="41" y="44"/>
                  <a:pt x="41" y="44"/>
                </a:cubicBezTo>
                <a:cubicBezTo>
                  <a:pt x="39" y="46"/>
                  <a:pt x="39" y="46"/>
                  <a:pt x="39" y="46"/>
                </a:cubicBezTo>
                <a:cubicBezTo>
                  <a:pt x="37" y="48"/>
                  <a:pt x="37" y="48"/>
                  <a:pt x="37" y="48"/>
                </a:cubicBezTo>
                <a:cubicBezTo>
                  <a:pt x="35" y="50"/>
                  <a:pt x="35" y="50"/>
                  <a:pt x="35" y="50"/>
                </a:cubicBezTo>
                <a:cubicBezTo>
                  <a:pt x="35" y="50"/>
                  <a:pt x="31" y="53"/>
                  <a:pt x="30" y="54"/>
                </a:cubicBezTo>
                <a:cubicBezTo>
                  <a:pt x="30" y="54"/>
                  <a:pt x="28" y="56"/>
                  <a:pt x="28" y="56"/>
                </a:cubicBezTo>
                <a:cubicBezTo>
                  <a:pt x="26" y="55"/>
                  <a:pt x="26" y="55"/>
                  <a:pt x="26" y="55"/>
                </a:cubicBezTo>
                <a:cubicBezTo>
                  <a:pt x="26" y="55"/>
                  <a:pt x="27" y="56"/>
                  <a:pt x="27" y="57"/>
                </a:cubicBezTo>
                <a:cubicBezTo>
                  <a:pt x="27" y="60"/>
                  <a:pt x="27" y="60"/>
                  <a:pt x="27" y="60"/>
                </a:cubicBezTo>
                <a:cubicBezTo>
                  <a:pt x="27" y="60"/>
                  <a:pt x="29" y="62"/>
                  <a:pt x="29" y="63"/>
                </a:cubicBezTo>
                <a:cubicBezTo>
                  <a:pt x="29" y="67"/>
                  <a:pt x="29" y="67"/>
                  <a:pt x="29" y="67"/>
                </a:cubicBezTo>
                <a:cubicBezTo>
                  <a:pt x="30" y="70"/>
                  <a:pt x="30" y="70"/>
                  <a:pt x="30" y="70"/>
                </a:cubicBezTo>
                <a:cubicBezTo>
                  <a:pt x="31" y="70"/>
                  <a:pt x="31" y="70"/>
                  <a:pt x="31" y="70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74"/>
                  <a:pt x="31" y="74"/>
                  <a:pt x="31" y="74"/>
                </a:cubicBezTo>
                <a:cubicBezTo>
                  <a:pt x="31" y="75"/>
                  <a:pt x="31" y="75"/>
                  <a:pt x="31" y="75"/>
                </a:cubicBezTo>
                <a:cubicBezTo>
                  <a:pt x="30" y="81"/>
                  <a:pt x="30" y="81"/>
                  <a:pt x="30" y="81"/>
                </a:cubicBezTo>
                <a:cubicBezTo>
                  <a:pt x="30" y="81"/>
                  <a:pt x="30" y="81"/>
                  <a:pt x="30" y="81"/>
                </a:cubicBezTo>
                <a:cubicBezTo>
                  <a:pt x="32" y="81"/>
                  <a:pt x="32" y="81"/>
                  <a:pt x="32" y="81"/>
                </a:cubicBezTo>
                <a:cubicBezTo>
                  <a:pt x="32" y="81"/>
                  <a:pt x="30" y="84"/>
                  <a:pt x="30" y="84"/>
                </a:cubicBezTo>
                <a:cubicBezTo>
                  <a:pt x="29" y="85"/>
                  <a:pt x="24" y="88"/>
                  <a:pt x="23" y="88"/>
                </a:cubicBezTo>
                <a:cubicBezTo>
                  <a:pt x="22" y="88"/>
                  <a:pt x="18" y="89"/>
                  <a:pt x="18" y="90"/>
                </a:cubicBezTo>
                <a:cubicBezTo>
                  <a:pt x="17" y="90"/>
                  <a:pt x="16" y="92"/>
                  <a:pt x="16" y="92"/>
                </a:cubicBezTo>
                <a:cubicBezTo>
                  <a:pt x="14" y="94"/>
                  <a:pt x="14" y="94"/>
                  <a:pt x="14" y="94"/>
                </a:cubicBezTo>
                <a:cubicBezTo>
                  <a:pt x="14" y="94"/>
                  <a:pt x="13" y="95"/>
                  <a:pt x="14" y="95"/>
                </a:cubicBezTo>
                <a:cubicBezTo>
                  <a:pt x="16" y="95"/>
                  <a:pt x="16" y="95"/>
                  <a:pt x="16" y="95"/>
                </a:cubicBezTo>
                <a:cubicBezTo>
                  <a:pt x="16" y="97"/>
                  <a:pt x="16" y="97"/>
                  <a:pt x="16" y="97"/>
                </a:cubicBezTo>
                <a:lnTo>
                  <a:pt x="16" y="9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63" name="Freeform 290">
            <a:extLst>
              <a:ext uri="{FF2B5EF4-FFF2-40B4-BE49-F238E27FC236}">
                <a16:creationId xmlns:a16="http://schemas.microsoft.com/office/drawing/2014/main" id="{71E140D0-DF0B-4E26-ADDD-C390F6BCC00A}"/>
              </a:ext>
            </a:extLst>
          </p:cNvPr>
          <p:cNvSpPr>
            <a:spLocks/>
          </p:cNvSpPr>
          <p:nvPr userDrawn="1"/>
        </p:nvSpPr>
        <p:spPr bwMode="auto">
          <a:xfrm>
            <a:off x="4691063" y="5773739"/>
            <a:ext cx="273844" cy="373063"/>
          </a:xfrm>
          <a:custGeom>
            <a:avLst/>
            <a:gdLst>
              <a:gd name="T0" fmla="*/ 230 w 230"/>
              <a:gd name="T1" fmla="*/ 111 h 235"/>
              <a:gd name="T2" fmla="*/ 221 w 230"/>
              <a:gd name="T3" fmla="*/ 120 h 235"/>
              <a:gd name="T4" fmla="*/ 209 w 230"/>
              <a:gd name="T5" fmla="*/ 129 h 235"/>
              <a:gd name="T6" fmla="*/ 204 w 230"/>
              <a:gd name="T7" fmla="*/ 133 h 235"/>
              <a:gd name="T8" fmla="*/ 192 w 230"/>
              <a:gd name="T9" fmla="*/ 142 h 235"/>
              <a:gd name="T10" fmla="*/ 183 w 230"/>
              <a:gd name="T11" fmla="*/ 146 h 235"/>
              <a:gd name="T12" fmla="*/ 175 w 230"/>
              <a:gd name="T13" fmla="*/ 155 h 235"/>
              <a:gd name="T14" fmla="*/ 175 w 230"/>
              <a:gd name="T15" fmla="*/ 169 h 235"/>
              <a:gd name="T16" fmla="*/ 162 w 230"/>
              <a:gd name="T17" fmla="*/ 177 h 235"/>
              <a:gd name="T18" fmla="*/ 153 w 230"/>
              <a:gd name="T19" fmla="*/ 182 h 235"/>
              <a:gd name="T20" fmla="*/ 145 w 230"/>
              <a:gd name="T21" fmla="*/ 191 h 235"/>
              <a:gd name="T22" fmla="*/ 145 w 230"/>
              <a:gd name="T23" fmla="*/ 204 h 235"/>
              <a:gd name="T24" fmla="*/ 136 w 230"/>
              <a:gd name="T25" fmla="*/ 213 h 235"/>
              <a:gd name="T26" fmla="*/ 123 w 230"/>
              <a:gd name="T27" fmla="*/ 213 h 235"/>
              <a:gd name="T28" fmla="*/ 111 w 230"/>
              <a:gd name="T29" fmla="*/ 208 h 235"/>
              <a:gd name="T30" fmla="*/ 98 w 230"/>
              <a:gd name="T31" fmla="*/ 208 h 235"/>
              <a:gd name="T32" fmla="*/ 89 w 230"/>
              <a:gd name="T33" fmla="*/ 200 h 235"/>
              <a:gd name="T34" fmla="*/ 77 w 230"/>
              <a:gd name="T35" fmla="*/ 200 h 235"/>
              <a:gd name="T36" fmla="*/ 72 w 230"/>
              <a:gd name="T37" fmla="*/ 208 h 235"/>
              <a:gd name="T38" fmla="*/ 68 w 230"/>
              <a:gd name="T39" fmla="*/ 217 h 235"/>
              <a:gd name="T40" fmla="*/ 55 w 230"/>
              <a:gd name="T41" fmla="*/ 235 h 235"/>
              <a:gd name="T42" fmla="*/ 43 w 230"/>
              <a:gd name="T43" fmla="*/ 235 h 235"/>
              <a:gd name="T44" fmla="*/ 30 w 230"/>
              <a:gd name="T45" fmla="*/ 235 h 235"/>
              <a:gd name="T46" fmla="*/ 21 w 230"/>
              <a:gd name="T47" fmla="*/ 235 h 235"/>
              <a:gd name="T48" fmla="*/ 21 w 230"/>
              <a:gd name="T49" fmla="*/ 226 h 235"/>
              <a:gd name="T50" fmla="*/ 21 w 230"/>
              <a:gd name="T51" fmla="*/ 213 h 235"/>
              <a:gd name="T52" fmla="*/ 21 w 230"/>
              <a:gd name="T53" fmla="*/ 200 h 235"/>
              <a:gd name="T54" fmla="*/ 9 w 230"/>
              <a:gd name="T55" fmla="*/ 186 h 235"/>
              <a:gd name="T56" fmla="*/ 0 w 230"/>
              <a:gd name="T57" fmla="*/ 186 h 235"/>
              <a:gd name="T58" fmla="*/ 0 w 230"/>
              <a:gd name="T59" fmla="*/ 106 h 235"/>
              <a:gd name="T60" fmla="*/ 30 w 230"/>
              <a:gd name="T61" fmla="*/ 106 h 235"/>
              <a:gd name="T62" fmla="*/ 30 w 230"/>
              <a:gd name="T63" fmla="*/ 13 h 235"/>
              <a:gd name="T64" fmla="*/ 38 w 230"/>
              <a:gd name="T65" fmla="*/ 13 h 235"/>
              <a:gd name="T66" fmla="*/ 81 w 230"/>
              <a:gd name="T67" fmla="*/ 0 h 235"/>
              <a:gd name="T68" fmla="*/ 94 w 230"/>
              <a:gd name="T69" fmla="*/ 13 h 235"/>
              <a:gd name="T70" fmla="*/ 106 w 230"/>
              <a:gd name="T71" fmla="*/ 0 h 235"/>
              <a:gd name="T72" fmla="*/ 115 w 230"/>
              <a:gd name="T73" fmla="*/ 0 h 235"/>
              <a:gd name="T74" fmla="*/ 119 w 230"/>
              <a:gd name="T75" fmla="*/ 0 h 235"/>
              <a:gd name="T76" fmla="*/ 132 w 230"/>
              <a:gd name="T77" fmla="*/ 0 h 235"/>
              <a:gd name="T78" fmla="*/ 145 w 230"/>
              <a:gd name="T79" fmla="*/ 13 h 235"/>
              <a:gd name="T80" fmla="*/ 153 w 230"/>
              <a:gd name="T81" fmla="*/ 22 h 235"/>
              <a:gd name="T82" fmla="*/ 158 w 230"/>
              <a:gd name="T83" fmla="*/ 35 h 235"/>
              <a:gd name="T84" fmla="*/ 162 w 230"/>
              <a:gd name="T85" fmla="*/ 40 h 235"/>
              <a:gd name="T86" fmla="*/ 179 w 230"/>
              <a:gd name="T87" fmla="*/ 58 h 235"/>
              <a:gd name="T88" fmla="*/ 187 w 230"/>
              <a:gd name="T89" fmla="*/ 62 h 235"/>
              <a:gd name="T90" fmla="*/ 187 w 230"/>
              <a:gd name="T91" fmla="*/ 66 h 235"/>
              <a:gd name="T92" fmla="*/ 196 w 230"/>
              <a:gd name="T93" fmla="*/ 66 h 235"/>
              <a:gd name="T94" fmla="*/ 196 w 230"/>
              <a:gd name="T95" fmla="*/ 84 h 235"/>
              <a:gd name="T96" fmla="*/ 200 w 230"/>
              <a:gd name="T97" fmla="*/ 89 h 235"/>
              <a:gd name="T98" fmla="*/ 200 w 230"/>
              <a:gd name="T99" fmla="*/ 97 h 235"/>
              <a:gd name="T100" fmla="*/ 217 w 230"/>
              <a:gd name="T101" fmla="*/ 102 h 235"/>
              <a:gd name="T102" fmla="*/ 226 w 230"/>
              <a:gd name="T103" fmla="*/ 102 h 235"/>
              <a:gd name="T104" fmla="*/ 230 w 230"/>
              <a:gd name="T105" fmla="*/ 111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0" h="235">
                <a:moveTo>
                  <a:pt x="230" y="111"/>
                </a:moveTo>
                <a:lnTo>
                  <a:pt x="221" y="120"/>
                </a:lnTo>
                <a:lnTo>
                  <a:pt x="209" y="129"/>
                </a:lnTo>
                <a:lnTo>
                  <a:pt x="204" y="133"/>
                </a:lnTo>
                <a:lnTo>
                  <a:pt x="192" y="142"/>
                </a:lnTo>
                <a:lnTo>
                  <a:pt x="183" y="146"/>
                </a:lnTo>
                <a:lnTo>
                  <a:pt x="175" y="155"/>
                </a:lnTo>
                <a:lnTo>
                  <a:pt x="175" y="169"/>
                </a:lnTo>
                <a:lnTo>
                  <a:pt x="162" y="177"/>
                </a:lnTo>
                <a:lnTo>
                  <a:pt x="153" y="182"/>
                </a:lnTo>
                <a:lnTo>
                  <a:pt x="145" y="191"/>
                </a:lnTo>
                <a:lnTo>
                  <a:pt x="145" y="204"/>
                </a:lnTo>
                <a:lnTo>
                  <a:pt x="136" y="213"/>
                </a:lnTo>
                <a:lnTo>
                  <a:pt x="123" y="213"/>
                </a:lnTo>
                <a:lnTo>
                  <a:pt x="111" y="208"/>
                </a:lnTo>
                <a:lnTo>
                  <a:pt x="98" y="208"/>
                </a:lnTo>
                <a:lnTo>
                  <a:pt x="89" y="200"/>
                </a:lnTo>
                <a:lnTo>
                  <a:pt x="77" y="200"/>
                </a:lnTo>
                <a:lnTo>
                  <a:pt x="72" y="208"/>
                </a:lnTo>
                <a:lnTo>
                  <a:pt x="68" y="217"/>
                </a:lnTo>
                <a:lnTo>
                  <a:pt x="55" y="235"/>
                </a:lnTo>
                <a:lnTo>
                  <a:pt x="43" y="235"/>
                </a:lnTo>
                <a:lnTo>
                  <a:pt x="30" y="235"/>
                </a:lnTo>
                <a:lnTo>
                  <a:pt x="21" y="235"/>
                </a:lnTo>
                <a:lnTo>
                  <a:pt x="21" y="226"/>
                </a:lnTo>
                <a:lnTo>
                  <a:pt x="21" y="213"/>
                </a:lnTo>
                <a:lnTo>
                  <a:pt x="21" y="200"/>
                </a:lnTo>
                <a:lnTo>
                  <a:pt x="9" y="186"/>
                </a:lnTo>
                <a:lnTo>
                  <a:pt x="0" y="186"/>
                </a:lnTo>
                <a:lnTo>
                  <a:pt x="0" y="106"/>
                </a:lnTo>
                <a:lnTo>
                  <a:pt x="30" y="106"/>
                </a:lnTo>
                <a:lnTo>
                  <a:pt x="30" y="13"/>
                </a:lnTo>
                <a:lnTo>
                  <a:pt x="38" y="13"/>
                </a:lnTo>
                <a:lnTo>
                  <a:pt x="81" y="0"/>
                </a:lnTo>
                <a:lnTo>
                  <a:pt x="94" y="13"/>
                </a:lnTo>
                <a:lnTo>
                  <a:pt x="106" y="0"/>
                </a:lnTo>
                <a:lnTo>
                  <a:pt x="115" y="0"/>
                </a:lnTo>
                <a:lnTo>
                  <a:pt x="119" y="0"/>
                </a:lnTo>
                <a:lnTo>
                  <a:pt x="132" y="0"/>
                </a:lnTo>
                <a:lnTo>
                  <a:pt x="145" y="13"/>
                </a:lnTo>
                <a:lnTo>
                  <a:pt x="153" y="22"/>
                </a:lnTo>
                <a:lnTo>
                  <a:pt x="158" y="35"/>
                </a:lnTo>
                <a:lnTo>
                  <a:pt x="162" y="40"/>
                </a:lnTo>
                <a:lnTo>
                  <a:pt x="179" y="58"/>
                </a:lnTo>
                <a:lnTo>
                  <a:pt x="187" y="62"/>
                </a:lnTo>
                <a:lnTo>
                  <a:pt x="187" y="66"/>
                </a:lnTo>
                <a:lnTo>
                  <a:pt x="196" y="66"/>
                </a:lnTo>
                <a:lnTo>
                  <a:pt x="196" y="84"/>
                </a:lnTo>
                <a:lnTo>
                  <a:pt x="200" y="89"/>
                </a:lnTo>
                <a:lnTo>
                  <a:pt x="200" y="97"/>
                </a:lnTo>
                <a:lnTo>
                  <a:pt x="217" y="102"/>
                </a:lnTo>
                <a:lnTo>
                  <a:pt x="226" y="102"/>
                </a:lnTo>
                <a:lnTo>
                  <a:pt x="230" y="111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64" name="Freeform 291">
            <a:extLst>
              <a:ext uri="{FF2B5EF4-FFF2-40B4-BE49-F238E27FC236}">
                <a16:creationId xmlns:a16="http://schemas.microsoft.com/office/drawing/2014/main" id="{59AD255C-3B9E-4C8D-94D5-EA18E86C6DFB}"/>
              </a:ext>
            </a:extLst>
          </p:cNvPr>
          <p:cNvSpPr>
            <a:spLocks/>
          </p:cNvSpPr>
          <p:nvPr userDrawn="1"/>
        </p:nvSpPr>
        <p:spPr bwMode="auto">
          <a:xfrm>
            <a:off x="4848225" y="5675314"/>
            <a:ext cx="233363" cy="295275"/>
          </a:xfrm>
          <a:custGeom>
            <a:avLst/>
            <a:gdLst>
              <a:gd name="T0" fmla="*/ 132 w 196"/>
              <a:gd name="T1" fmla="*/ 4 h 186"/>
              <a:gd name="T2" fmla="*/ 149 w 196"/>
              <a:gd name="T3" fmla="*/ 9 h 186"/>
              <a:gd name="T4" fmla="*/ 162 w 196"/>
              <a:gd name="T5" fmla="*/ 13 h 186"/>
              <a:gd name="T6" fmla="*/ 170 w 196"/>
              <a:gd name="T7" fmla="*/ 22 h 186"/>
              <a:gd name="T8" fmla="*/ 187 w 196"/>
              <a:gd name="T9" fmla="*/ 26 h 186"/>
              <a:gd name="T10" fmla="*/ 196 w 196"/>
              <a:gd name="T11" fmla="*/ 44 h 186"/>
              <a:gd name="T12" fmla="*/ 196 w 196"/>
              <a:gd name="T13" fmla="*/ 62 h 186"/>
              <a:gd name="T14" fmla="*/ 192 w 196"/>
              <a:gd name="T15" fmla="*/ 80 h 186"/>
              <a:gd name="T16" fmla="*/ 192 w 196"/>
              <a:gd name="T17" fmla="*/ 93 h 186"/>
              <a:gd name="T18" fmla="*/ 192 w 196"/>
              <a:gd name="T19" fmla="*/ 111 h 186"/>
              <a:gd name="T20" fmla="*/ 192 w 196"/>
              <a:gd name="T21" fmla="*/ 120 h 186"/>
              <a:gd name="T22" fmla="*/ 183 w 196"/>
              <a:gd name="T23" fmla="*/ 137 h 186"/>
              <a:gd name="T24" fmla="*/ 179 w 196"/>
              <a:gd name="T25" fmla="*/ 155 h 186"/>
              <a:gd name="T26" fmla="*/ 145 w 196"/>
              <a:gd name="T27" fmla="*/ 182 h 186"/>
              <a:gd name="T28" fmla="*/ 119 w 196"/>
              <a:gd name="T29" fmla="*/ 186 h 186"/>
              <a:gd name="T30" fmla="*/ 98 w 196"/>
              <a:gd name="T31" fmla="*/ 173 h 186"/>
              <a:gd name="T32" fmla="*/ 85 w 196"/>
              <a:gd name="T33" fmla="*/ 164 h 186"/>
              <a:gd name="T34" fmla="*/ 68 w 196"/>
              <a:gd name="T35" fmla="*/ 151 h 186"/>
              <a:gd name="T36" fmla="*/ 64 w 196"/>
              <a:gd name="T37" fmla="*/ 128 h 186"/>
              <a:gd name="T38" fmla="*/ 55 w 196"/>
              <a:gd name="T39" fmla="*/ 124 h 186"/>
              <a:gd name="T40" fmla="*/ 30 w 196"/>
              <a:gd name="T41" fmla="*/ 102 h 186"/>
              <a:gd name="T42" fmla="*/ 21 w 196"/>
              <a:gd name="T43" fmla="*/ 84 h 186"/>
              <a:gd name="T44" fmla="*/ 0 w 196"/>
              <a:gd name="T45" fmla="*/ 62 h 186"/>
              <a:gd name="T46" fmla="*/ 9 w 196"/>
              <a:gd name="T47" fmla="*/ 57 h 186"/>
              <a:gd name="T48" fmla="*/ 26 w 196"/>
              <a:gd name="T49" fmla="*/ 62 h 186"/>
              <a:gd name="T50" fmla="*/ 38 w 196"/>
              <a:gd name="T51" fmla="*/ 66 h 186"/>
              <a:gd name="T52" fmla="*/ 64 w 196"/>
              <a:gd name="T53" fmla="*/ 40 h 186"/>
              <a:gd name="T54" fmla="*/ 77 w 196"/>
              <a:gd name="T55" fmla="*/ 31 h 186"/>
              <a:gd name="T56" fmla="*/ 89 w 196"/>
              <a:gd name="T57" fmla="*/ 26 h 186"/>
              <a:gd name="T58" fmla="*/ 89 w 196"/>
              <a:gd name="T59" fmla="*/ 13 h 186"/>
              <a:gd name="T60" fmla="*/ 102 w 196"/>
              <a:gd name="T61" fmla="*/ 4 h 186"/>
              <a:gd name="T62" fmla="*/ 119 w 196"/>
              <a:gd name="T63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96" h="186">
                <a:moveTo>
                  <a:pt x="128" y="0"/>
                </a:moveTo>
                <a:lnTo>
                  <a:pt x="132" y="4"/>
                </a:lnTo>
                <a:lnTo>
                  <a:pt x="136" y="9"/>
                </a:lnTo>
                <a:lnTo>
                  <a:pt x="149" y="9"/>
                </a:lnTo>
                <a:lnTo>
                  <a:pt x="153" y="13"/>
                </a:lnTo>
                <a:lnTo>
                  <a:pt x="162" y="13"/>
                </a:lnTo>
                <a:lnTo>
                  <a:pt x="166" y="22"/>
                </a:lnTo>
                <a:lnTo>
                  <a:pt x="170" y="22"/>
                </a:lnTo>
                <a:lnTo>
                  <a:pt x="183" y="22"/>
                </a:lnTo>
                <a:lnTo>
                  <a:pt x="187" y="26"/>
                </a:lnTo>
                <a:lnTo>
                  <a:pt x="192" y="31"/>
                </a:lnTo>
                <a:lnTo>
                  <a:pt x="196" y="44"/>
                </a:lnTo>
                <a:lnTo>
                  <a:pt x="196" y="48"/>
                </a:lnTo>
                <a:lnTo>
                  <a:pt x="196" y="62"/>
                </a:lnTo>
                <a:lnTo>
                  <a:pt x="196" y="71"/>
                </a:lnTo>
                <a:lnTo>
                  <a:pt x="192" y="80"/>
                </a:lnTo>
                <a:lnTo>
                  <a:pt x="187" y="88"/>
                </a:lnTo>
                <a:lnTo>
                  <a:pt x="192" y="93"/>
                </a:lnTo>
                <a:lnTo>
                  <a:pt x="192" y="102"/>
                </a:lnTo>
                <a:lnTo>
                  <a:pt x="192" y="111"/>
                </a:lnTo>
                <a:lnTo>
                  <a:pt x="196" y="120"/>
                </a:lnTo>
                <a:lnTo>
                  <a:pt x="192" y="120"/>
                </a:lnTo>
                <a:lnTo>
                  <a:pt x="187" y="133"/>
                </a:lnTo>
                <a:lnTo>
                  <a:pt x="183" y="137"/>
                </a:lnTo>
                <a:lnTo>
                  <a:pt x="183" y="151"/>
                </a:lnTo>
                <a:lnTo>
                  <a:pt x="179" y="155"/>
                </a:lnTo>
                <a:lnTo>
                  <a:pt x="153" y="182"/>
                </a:lnTo>
                <a:lnTo>
                  <a:pt x="145" y="182"/>
                </a:lnTo>
                <a:lnTo>
                  <a:pt x="132" y="182"/>
                </a:lnTo>
                <a:lnTo>
                  <a:pt x="119" y="186"/>
                </a:lnTo>
                <a:lnTo>
                  <a:pt x="111" y="173"/>
                </a:lnTo>
                <a:lnTo>
                  <a:pt x="98" y="173"/>
                </a:lnTo>
                <a:lnTo>
                  <a:pt x="94" y="164"/>
                </a:lnTo>
                <a:lnTo>
                  <a:pt x="85" y="164"/>
                </a:lnTo>
                <a:lnTo>
                  <a:pt x="68" y="159"/>
                </a:lnTo>
                <a:lnTo>
                  <a:pt x="68" y="151"/>
                </a:lnTo>
                <a:lnTo>
                  <a:pt x="64" y="146"/>
                </a:lnTo>
                <a:lnTo>
                  <a:pt x="64" y="128"/>
                </a:lnTo>
                <a:lnTo>
                  <a:pt x="55" y="128"/>
                </a:lnTo>
                <a:lnTo>
                  <a:pt x="55" y="124"/>
                </a:lnTo>
                <a:lnTo>
                  <a:pt x="47" y="120"/>
                </a:lnTo>
                <a:lnTo>
                  <a:pt x="30" y="102"/>
                </a:lnTo>
                <a:lnTo>
                  <a:pt x="26" y="97"/>
                </a:lnTo>
                <a:lnTo>
                  <a:pt x="21" y="84"/>
                </a:lnTo>
                <a:lnTo>
                  <a:pt x="13" y="75"/>
                </a:lnTo>
                <a:lnTo>
                  <a:pt x="0" y="62"/>
                </a:lnTo>
                <a:lnTo>
                  <a:pt x="4" y="57"/>
                </a:lnTo>
                <a:lnTo>
                  <a:pt x="9" y="57"/>
                </a:lnTo>
                <a:lnTo>
                  <a:pt x="21" y="62"/>
                </a:lnTo>
                <a:lnTo>
                  <a:pt x="26" y="62"/>
                </a:lnTo>
                <a:lnTo>
                  <a:pt x="34" y="66"/>
                </a:lnTo>
                <a:lnTo>
                  <a:pt x="38" y="66"/>
                </a:lnTo>
                <a:lnTo>
                  <a:pt x="47" y="62"/>
                </a:lnTo>
                <a:lnTo>
                  <a:pt x="64" y="40"/>
                </a:lnTo>
                <a:lnTo>
                  <a:pt x="68" y="35"/>
                </a:lnTo>
                <a:lnTo>
                  <a:pt x="77" y="31"/>
                </a:lnTo>
                <a:lnTo>
                  <a:pt x="81" y="26"/>
                </a:lnTo>
                <a:lnTo>
                  <a:pt x="89" y="26"/>
                </a:lnTo>
                <a:lnTo>
                  <a:pt x="89" y="22"/>
                </a:lnTo>
                <a:lnTo>
                  <a:pt x="89" y="13"/>
                </a:lnTo>
                <a:lnTo>
                  <a:pt x="98" y="9"/>
                </a:lnTo>
                <a:lnTo>
                  <a:pt x="102" y="4"/>
                </a:lnTo>
                <a:lnTo>
                  <a:pt x="111" y="0"/>
                </a:lnTo>
                <a:lnTo>
                  <a:pt x="119" y="0"/>
                </a:lnTo>
                <a:lnTo>
                  <a:pt x="128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65" name="Freeform 292">
            <a:extLst>
              <a:ext uri="{FF2B5EF4-FFF2-40B4-BE49-F238E27FC236}">
                <a16:creationId xmlns:a16="http://schemas.microsoft.com/office/drawing/2014/main" id="{1A48AA1F-9EC9-4564-A312-ED67F3E061A5}"/>
              </a:ext>
            </a:extLst>
          </p:cNvPr>
          <p:cNvSpPr>
            <a:spLocks/>
          </p:cNvSpPr>
          <p:nvPr userDrawn="1"/>
        </p:nvSpPr>
        <p:spPr bwMode="auto">
          <a:xfrm>
            <a:off x="4452938" y="5730875"/>
            <a:ext cx="400050" cy="514350"/>
          </a:xfrm>
          <a:custGeom>
            <a:avLst/>
            <a:gdLst>
              <a:gd name="T0" fmla="*/ 75 w 79"/>
              <a:gd name="T1" fmla="*/ 6 h 73"/>
              <a:gd name="T2" fmla="*/ 72 w 79"/>
              <a:gd name="T3" fmla="*/ 6 h 73"/>
              <a:gd name="T4" fmla="*/ 66 w 79"/>
              <a:gd name="T5" fmla="*/ 6 h 73"/>
              <a:gd name="T6" fmla="*/ 54 w 79"/>
              <a:gd name="T7" fmla="*/ 9 h 73"/>
              <a:gd name="T8" fmla="*/ 47 w 79"/>
              <a:gd name="T9" fmla="*/ 30 h 73"/>
              <a:gd name="T10" fmla="*/ 47 w 79"/>
              <a:gd name="T11" fmla="*/ 71 h 73"/>
              <a:gd name="T12" fmla="*/ 43 w 79"/>
              <a:gd name="T13" fmla="*/ 73 h 73"/>
              <a:gd name="T14" fmla="*/ 39 w 79"/>
              <a:gd name="T15" fmla="*/ 73 h 73"/>
              <a:gd name="T16" fmla="*/ 35 w 79"/>
              <a:gd name="T17" fmla="*/ 72 h 73"/>
              <a:gd name="T18" fmla="*/ 33 w 79"/>
              <a:gd name="T19" fmla="*/ 69 h 73"/>
              <a:gd name="T20" fmla="*/ 29 w 79"/>
              <a:gd name="T21" fmla="*/ 69 h 73"/>
              <a:gd name="T22" fmla="*/ 26 w 79"/>
              <a:gd name="T23" fmla="*/ 70 h 73"/>
              <a:gd name="T24" fmla="*/ 24 w 79"/>
              <a:gd name="T25" fmla="*/ 69 h 73"/>
              <a:gd name="T26" fmla="*/ 22 w 79"/>
              <a:gd name="T27" fmla="*/ 65 h 73"/>
              <a:gd name="T28" fmla="*/ 21 w 79"/>
              <a:gd name="T29" fmla="*/ 62 h 73"/>
              <a:gd name="T30" fmla="*/ 20 w 79"/>
              <a:gd name="T31" fmla="*/ 59 h 73"/>
              <a:gd name="T32" fmla="*/ 19 w 79"/>
              <a:gd name="T33" fmla="*/ 57 h 73"/>
              <a:gd name="T34" fmla="*/ 18 w 79"/>
              <a:gd name="T35" fmla="*/ 54 h 73"/>
              <a:gd name="T36" fmla="*/ 18 w 79"/>
              <a:gd name="T37" fmla="*/ 52 h 73"/>
              <a:gd name="T38" fmla="*/ 18 w 79"/>
              <a:gd name="T39" fmla="*/ 48 h 73"/>
              <a:gd name="T40" fmla="*/ 17 w 79"/>
              <a:gd name="T41" fmla="*/ 45 h 73"/>
              <a:gd name="T42" fmla="*/ 16 w 79"/>
              <a:gd name="T43" fmla="*/ 43 h 73"/>
              <a:gd name="T44" fmla="*/ 16 w 79"/>
              <a:gd name="T45" fmla="*/ 40 h 73"/>
              <a:gd name="T46" fmla="*/ 16 w 79"/>
              <a:gd name="T47" fmla="*/ 37 h 73"/>
              <a:gd name="T48" fmla="*/ 16 w 79"/>
              <a:gd name="T49" fmla="*/ 34 h 73"/>
              <a:gd name="T50" fmla="*/ 15 w 79"/>
              <a:gd name="T51" fmla="*/ 32 h 73"/>
              <a:gd name="T52" fmla="*/ 13 w 79"/>
              <a:gd name="T53" fmla="*/ 28 h 73"/>
              <a:gd name="T54" fmla="*/ 10 w 79"/>
              <a:gd name="T55" fmla="*/ 24 h 73"/>
              <a:gd name="T56" fmla="*/ 7 w 79"/>
              <a:gd name="T57" fmla="*/ 18 h 73"/>
              <a:gd name="T58" fmla="*/ 4 w 79"/>
              <a:gd name="T59" fmla="*/ 12 h 73"/>
              <a:gd name="T60" fmla="*/ 2 w 79"/>
              <a:gd name="T61" fmla="*/ 9 h 73"/>
              <a:gd name="T62" fmla="*/ 0 w 79"/>
              <a:gd name="T63" fmla="*/ 5 h 73"/>
              <a:gd name="T64" fmla="*/ 0 w 79"/>
              <a:gd name="T65" fmla="*/ 2 h 73"/>
              <a:gd name="T66" fmla="*/ 2 w 79"/>
              <a:gd name="T67" fmla="*/ 1 h 73"/>
              <a:gd name="T68" fmla="*/ 4 w 79"/>
              <a:gd name="T69" fmla="*/ 2 h 73"/>
              <a:gd name="T70" fmla="*/ 7 w 79"/>
              <a:gd name="T71" fmla="*/ 0 h 73"/>
              <a:gd name="T72" fmla="*/ 10 w 79"/>
              <a:gd name="T73" fmla="*/ 0 h 73"/>
              <a:gd name="T74" fmla="*/ 13 w 79"/>
              <a:gd name="T75" fmla="*/ 3 h 73"/>
              <a:gd name="T76" fmla="*/ 41 w 79"/>
              <a:gd name="T77" fmla="*/ 5 h 73"/>
              <a:gd name="T78" fmla="*/ 52 w 79"/>
              <a:gd name="T79" fmla="*/ 6 h 73"/>
              <a:gd name="T80" fmla="*/ 58 w 79"/>
              <a:gd name="T81" fmla="*/ 6 h 73"/>
              <a:gd name="T82" fmla="*/ 64 w 79"/>
              <a:gd name="T83" fmla="*/ 5 h 73"/>
              <a:gd name="T84" fmla="*/ 68 w 79"/>
              <a:gd name="T85" fmla="*/ 4 h 73"/>
              <a:gd name="T86" fmla="*/ 71 w 79"/>
              <a:gd name="T87" fmla="*/ 3 h 73"/>
              <a:gd name="T88" fmla="*/ 79 w 79"/>
              <a:gd name="T89" fmla="*/ 5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9" h="73">
                <a:moveTo>
                  <a:pt x="78" y="6"/>
                </a:moveTo>
                <a:cubicBezTo>
                  <a:pt x="75" y="6"/>
                  <a:pt x="75" y="6"/>
                  <a:pt x="75" y="6"/>
                </a:cubicBezTo>
                <a:cubicBezTo>
                  <a:pt x="74" y="6"/>
                  <a:pt x="74" y="6"/>
                  <a:pt x="74" y="6"/>
                </a:cubicBezTo>
                <a:cubicBezTo>
                  <a:pt x="72" y="6"/>
                  <a:pt x="72" y="6"/>
                  <a:pt x="72" y="6"/>
                </a:cubicBezTo>
                <a:cubicBezTo>
                  <a:pt x="69" y="9"/>
                  <a:pt x="69" y="9"/>
                  <a:pt x="69" y="9"/>
                </a:cubicBezTo>
                <a:cubicBezTo>
                  <a:pt x="66" y="6"/>
                  <a:pt x="66" y="6"/>
                  <a:pt x="66" y="6"/>
                </a:cubicBezTo>
                <a:cubicBezTo>
                  <a:pt x="56" y="9"/>
                  <a:pt x="56" y="9"/>
                  <a:pt x="56" y="9"/>
                </a:cubicBezTo>
                <a:cubicBezTo>
                  <a:pt x="54" y="9"/>
                  <a:pt x="54" y="9"/>
                  <a:pt x="54" y="9"/>
                </a:cubicBezTo>
                <a:cubicBezTo>
                  <a:pt x="54" y="30"/>
                  <a:pt x="54" y="30"/>
                  <a:pt x="54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71"/>
                  <a:pt x="47" y="71"/>
                  <a:pt x="47" y="71"/>
                </a:cubicBezTo>
                <a:cubicBezTo>
                  <a:pt x="45" y="71"/>
                  <a:pt x="45" y="71"/>
                  <a:pt x="45" y="71"/>
                </a:cubicBezTo>
                <a:cubicBezTo>
                  <a:pt x="43" y="73"/>
                  <a:pt x="43" y="73"/>
                  <a:pt x="43" y="73"/>
                </a:cubicBezTo>
                <a:cubicBezTo>
                  <a:pt x="41" y="73"/>
                  <a:pt x="41" y="73"/>
                  <a:pt x="41" y="73"/>
                </a:cubicBezTo>
                <a:cubicBezTo>
                  <a:pt x="39" y="73"/>
                  <a:pt x="39" y="73"/>
                  <a:pt x="39" y="73"/>
                </a:cubicBezTo>
                <a:cubicBezTo>
                  <a:pt x="37" y="73"/>
                  <a:pt x="37" y="73"/>
                  <a:pt x="37" y="73"/>
                </a:cubicBezTo>
                <a:cubicBezTo>
                  <a:pt x="35" y="72"/>
                  <a:pt x="35" y="72"/>
                  <a:pt x="35" y="72"/>
                </a:cubicBezTo>
                <a:cubicBezTo>
                  <a:pt x="33" y="72"/>
                  <a:pt x="33" y="72"/>
                  <a:pt x="33" y="72"/>
                </a:cubicBezTo>
                <a:cubicBezTo>
                  <a:pt x="33" y="69"/>
                  <a:pt x="33" y="69"/>
                  <a:pt x="33" y="69"/>
                </a:cubicBezTo>
                <a:cubicBezTo>
                  <a:pt x="31" y="69"/>
                  <a:pt x="31" y="69"/>
                  <a:pt x="31" y="69"/>
                </a:cubicBezTo>
                <a:cubicBezTo>
                  <a:pt x="29" y="69"/>
                  <a:pt x="29" y="69"/>
                  <a:pt x="29" y="69"/>
                </a:cubicBezTo>
                <a:cubicBezTo>
                  <a:pt x="28" y="72"/>
                  <a:pt x="28" y="72"/>
                  <a:pt x="28" y="72"/>
                </a:cubicBezTo>
                <a:cubicBezTo>
                  <a:pt x="26" y="70"/>
                  <a:pt x="26" y="70"/>
                  <a:pt x="26" y="70"/>
                </a:cubicBezTo>
                <a:cubicBezTo>
                  <a:pt x="25" y="70"/>
                  <a:pt x="25" y="70"/>
                  <a:pt x="25" y="70"/>
                </a:cubicBezTo>
                <a:cubicBezTo>
                  <a:pt x="24" y="69"/>
                  <a:pt x="24" y="69"/>
                  <a:pt x="24" y="69"/>
                </a:cubicBezTo>
                <a:cubicBezTo>
                  <a:pt x="23" y="67"/>
                  <a:pt x="23" y="67"/>
                  <a:pt x="23" y="67"/>
                </a:cubicBezTo>
                <a:cubicBezTo>
                  <a:pt x="22" y="65"/>
                  <a:pt x="22" y="65"/>
                  <a:pt x="22" y="65"/>
                </a:cubicBezTo>
                <a:cubicBezTo>
                  <a:pt x="21" y="63"/>
                  <a:pt x="21" y="63"/>
                  <a:pt x="21" y="63"/>
                </a:cubicBezTo>
                <a:cubicBezTo>
                  <a:pt x="21" y="63"/>
                  <a:pt x="21" y="62"/>
                  <a:pt x="21" y="62"/>
                </a:cubicBezTo>
                <a:cubicBezTo>
                  <a:pt x="21" y="61"/>
                  <a:pt x="21" y="61"/>
                  <a:pt x="21" y="61"/>
                </a:cubicBezTo>
                <a:cubicBezTo>
                  <a:pt x="21" y="61"/>
                  <a:pt x="20" y="59"/>
                  <a:pt x="20" y="59"/>
                </a:cubicBezTo>
                <a:cubicBezTo>
                  <a:pt x="20" y="58"/>
                  <a:pt x="20" y="58"/>
                  <a:pt x="20" y="58"/>
                </a:cubicBezTo>
                <a:cubicBezTo>
                  <a:pt x="20" y="58"/>
                  <a:pt x="19" y="57"/>
                  <a:pt x="19" y="57"/>
                </a:cubicBezTo>
                <a:cubicBezTo>
                  <a:pt x="19" y="57"/>
                  <a:pt x="19" y="55"/>
                  <a:pt x="19" y="55"/>
                </a:cubicBezTo>
                <a:cubicBezTo>
                  <a:pt x="18" y="54"/>
                  <a:pt x="18" y="54"/>
                  <a:pt x="18" y="54"/>
                </a:cubicBezTo>
                <a:cubicBezTo>
                  <a:pt x="18" y="53"/>
                  <a:pt x="18" y="53"/>
                  <a:pt x="18" y="53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52"/>
                  <a:pt x="18" y="50"/>
                  <a:pt x="18" y="50"/>
                </a:cubicBezTo>
                <a:cubicBezTo>
                  <a:pt x="18" y="49"/>
                  <a:pt x="18" y="49"/>
                  <a:pt x="18" y="48"/>
                </a:cubicBezTo>
                <a:cubicBezTo>
                  <a:pt x="18" y="47"/>
                  <a:pt x="18" y="47"/>
                  <a:pt x="17" y="46"/>
                </a:cubicBezTo>
                <a:cubicBezTo>
                  <a:pt x="17" y="46"/>
                  <a:pt x="17" y="45"/>
                  <a:pt x="17" y="45"/>
                </a:cubicBezTo>
                <a:cubicBezTo>
                  <a:pt x="16" y="44"/>
                  <a:pt x="16" y="44"/>
                  <a:pt x="16" y="44"/>
                </a:cubicBezTo>
                <a:cubicBezTo>
                  <a:pt x="16" y="43"/>
                  <a:pt x="16" y="43"/>
                  <a:pt x="16" y="43"/>
                </a:cubicBezTo>
                <a:cubicBezTo>
                  <a:pt x="16" y="41"/>
                  <a:pt x="16" y="41"/>
                  <a:pt x="16" y="41"/>
                </a:cubicBezTo>
                <a:cubicBezTo>
                  <a:pt x="16" y="40"/>
                  <a:pt x="16" y="40"/>
                  <a:pt x="16" y="40"/>
                </a:cubicBezTo>
                <a:cubicBezTo>
                  <a:pt x="16" y="38"/>
                  <a:pt x="16" y="38"/>
                  <a:pt x="16" y="38"/>
                </a:cubicBezTo>
                <a:cubicBezTo>
                  <a:pt x="16" y="37"/>
                  <a:pt x="16" y="37"/>
                  <a:pt x="16" y="37"/>
                </a:cubicBezTo>
                <a:cubicBezTo>
                  <a:pt x="16" y="37"/>
                  <a:pt x="16" y="36"/>
                  <a:pt x="16" y="36"/>
                </a:cubicBezTo>
                <a:cubicBezTo>
                  <a:pt x="16" y="34"/>
                  <a:pt x="16" y="34"/>
                  <a:pt x="16" y="34"/>
                </a:cubicBezTo>
                <a:cubicBezTo>
                  <a:pt x="16" y="33"/>
                  <a:pt x="16" y="33"/>
                  <a:pt x="16" y="33"/>
                </a:cubicBezTo>
                <a:cubicBezTo>
                  <a:pt x="15" y="32"/>
                  <a:pt x="15" y="32"/>
                  <a:pt x="15" y="32"/>
                </a:cubicBezTo>
                <a:cubicBezTo>
                  <a:pt x="15" y="31"/>
                  <a:pt x="15" y="31"/>
                  <a:pt x="15" y="31"/>
                </a:cubicBezTo>
                <a:cubicBezTo>
                  <a:pt x="13" y="28"/>
                  <a:pt x="13" y="28"/>
                  <a:pt x="13" y="28"/>
                </a:cubicBezTo>
                <a:cubicBezTo>
                  <a:pt x="12" y="26"/>
                  <a:pt x="12" y="26"/>
                  <a:pt x="12" y="26"/>
                </a:cubicBezTo>
                <a:cubicBezTo>
                  <a:pt x="10" y="24"/>
                  <a:pt x="10" y="24"/>
                  <a:pt x="10" y="24"/>
                </a:cubicBezTo>
                <a:cubicBezTo>
                  <a:pt x="9" y="20"/>
                  <a:pt x="9" y="20"/>
                  <a:pt x="9" y="20"/>
                </a:cubicBezTo>
                <a:cubicBezTo>
                  <a:pt x="7" y="18"/>
                  <a:pt x="7" y="18"/>
                  <a:pt x="7" y="18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5" y="12"/>
                  <a:pt x="4" y="12"/>
                </a:cubicBezTo>
                <a:cubicBezTo>
                  <a:pt x="4" y="12"/>
                  <a:pt x="3" y="11"/>
                  <a:pt x="3" y="11"/>
                </a:cubicBezTo>
                <a:cubicBezTo>
                  <a:pt x="2" y="9"/>
                  <a:pt x="2" y="9"/>
                  <a:pt x="2" y="9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5"/>
                  <a:pt x="0" y="5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4" y="2"/>
                  <a:pt x="4" y="2"/>
                  <a:pt x="4" y="2"/>
                </a:cubicBezTo>
                <a:cubicBezTo>
                  <a:pt x="6" y="1"/>
                  <a:pt x="6" y="1"/>
                  <a:pt x="6" y="1"/>
                </a:cubicBezTo>
                <a:cubicBezTo>
                  <a:pt x="7" y="0"/>
                  <a:pt x="7" y="0"/>
                  <a:pt x="7" y="0"/>
                </a:cubicBezTo>
                <a:cubicBezTo>
                  <a:pt x="9" y="0"/>
                  <a:pt x="9" y="0"/>
                  <a:pt x="9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1" y="2"/>
                  <a:pt x="11" y="2"/>
                  <a:pt x="11" y="2"/>
                </a:cubicBezTo>
                <a:cubicBezTo>
                  <a:pt x="13" y="3"/>
                  <a:pt x="13" y="3"/>
                  <a:pt x="13" y="3"/>
                </a:cubicBezTo>
                <a:cubicBezTo>
                  <a:pt x="39" y="2"/>
                  <a:pt x="39" y="2"/>
                  <a:pt x="39" y="2"/>
                </a:cubicBezTo>
                <a:cubicBezTo>
                  <a:pt x="41" y="5"/>
                  <a:pt x="41" y="5"/>
                  <a:pt x="41" y="5"/>
                </a:cubicBezTo>
                <a:cubicBezTo>
                  <a:pt x="50" y="6"/>
                  <a:pt x="50" y="6"/>
                  <a:pt x="50" y="6"/>
                </a:cubicBezTo>
                <a:cubicBezTo>
                  <a:pt x="52" y="6"/>
                  <a:pt x="52" y="6"/>
                  <a:pt x="52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8" y="6"/>
                  <a:pt x="58" y="6"/>
                  <a:pt x="58" y="6"/>
                </a:cubicBezTo>
                <a:cubicBezTo>
                  <a:pt x="60" y="6"/>
                  <a:pt x="60" y="6"/>
                  <a:pt x="60" y="6"/>
                </a:cubicBezTo>
                <a:cubicBezTo>
                  <a:pt x="64" y="5"/>
                  <a:pt x="64" y="5"/>
                  <a:pt x="64" y="5"/>
                </a:cubicBezTo>
                <a:cubicBezTo>
                  <a:pt x="67" y="4"/>
                  <a:pt x="67" y="4"/>
                  <a:pt x="67" y="4"/>
                </a:cubicBezTo>
                <a:cubicBezTo>
                  <a:pt x="68" y="4"/>
                  <a:pt x="68" y="4"/>
                  <a:pt x="68" y="4"/>
                </a:cubicBezTo>
                <a:cubicBezTo>
                  <a:pt x="70" y="4"/>
                  <a:pt x="70" y="4"/>
                  <a:pt x="70" y="4"/>
                </a:cubicBezTo>
                <a:cubicBezTo>
                  <a:pt x="71" y="3"/>
                  <a:pt x="71" y="3"/>
                  <a:pt x="71" y="3"/>
                </a:cubicBezTo>
                <a:cubicBezTo>
                  <a:pt x="76" y="3"/>
                  <a:pt x="76" y="3"/>
                  <a:pt x="76" y="3"/>
                </a:cubicBezTo>
                <a:cubicBezTo>
                  <a:pt x="79" y="5"/>
                  <a:pt x="79" y="5"/>
                  <a:pt x="79" y="5"/>
                </a:cubicBezTo>
                <a:lnTo>
                  <a:pt x="78" y="6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66" name="Freeform 293">
            <a:extLst>
              <a:ext uri="{FF2B5EF4-FFF2-40B4-BE49-F238E27FC236}">
                <a16:creationId xmlns:a16="http://schemas.microsoft.com/office/drawing/2014/main" id="{EE5D0781-670A-452D-96C2-694EAFA5BC76}"/>
              </a:ext>
            </a:extLst>
          </p:cNvPr>
          <p:cNvSpPr>
            <a:spLocks/>
          </p:cNvSpPr>
          <p:nvPr userDrawn="1"/>
        </p:nvSpPr>
        <p:spPr bwMode="auto">
          <a:xfrm>
            <a:off x="4452938" y="5265738"/>
            <a:ext cx="364331" cy="508000"/>
          </a:xfrm>
          <a:custGeom>
            <a:avLst/>
            <a:gdLst>
              <a:gd name="T0" fmla="*/ 1 w 72"/>
              <a:gd name="T1" fmla="*/ 68 h 72"/>
              <a:gd name="T2" fmla="*/ 3 w 72"/>
              <a:gd name="T3" fmla="*/ 67 h 72"/>
              <a:gd name="T4" fmla="*/ 6 w 72"/>
              <a:gd name="T5" fmla="*/ 67 h 72"/>
              <a:gd name="T6" fmla="*/ 9 w 72"/>
              <a:gd name="T7" fmla="*/ 66 h 72"/>
              <a:gd name="T8" fmla="*/ 11 w 72"/>
              <a:gd name="T9" fmla="*/ 68 h 72"/>
              <a:gd name="T10" fmla="*/ 39 w 72"/>
              <a:gd name="T11" fmla="*/ 68 h 72"/>
              <a:gd name="T12" fmla="*/ 50 w 72"/>
              <a:gd name="T13" fmla="*/ 72 h 72"/>
              <a:gd name="T14" fmla="*/ 55 w 72"/>
              <a:gd name="T15" fmla="*/ 72 h 72"/>
              <a:gd name="T16" fmla="*/ 60 w 72"/>
              <a:gd name="T17" fmla="*/ 72 h 72"/>
              <a:gd name="T18" fmla="*/ 67 w 72"/>
              <a:gd name="T19" fmla="*/ 70 h 72"/>
              <a:gd name="T20" fmla="*/ 60 w 72"/>
              <a:gd name="T21" fmla="*/ 62 h 72"/>
              <a:gd name="T22" fmla="*/ 70 w 72"/>
              <a:gd name="T23" fmla="*/ 43 h 72"/>
              <a:gd name="T24" fmla="*/ 72 w 72"/>
              <a:gd name="T25" fmla="*/ 39 h 72"/>
              <a:gd name="T26" fmla="*/ 71 w 72"/>
              <a:gd name="T27" fmla="*/ 34 h 72"/>
              <a:gd name="T28" fmla="*/ 70 w 72"/>
              <a:gd name="T29" fmla="*/ 30 h 72"/>
              <a:gd name="T30" fmla="*/ 66 w 72"/>
              <a:gd name="T31" fmla="*/ 32 h 72"/>
              <a:gd name="T32" fmla="*/ 61 w 72"/>
              <a:gd name="T33" fmla="*/ 32 h 72"/>
              <a:gd name="T34" fmla="*/ 62 w 72"/>
              <a:gd name="T35" fmla="*/ 29 h 72"/>
              <a:gd name="T36" fmla="*/ 59 w 72"/>
              <a:gd name="T37" fmla="*/ 23 h 72"/>
              <a:gd name="T38" fmla="*/ 60 w 72"/>
              <a:gd name="T39" fmla="*/ 16 h 72"/>
              <a:gd name="T40" fmla="*/ 59 w 72"/>
              <a:gd name="T41" fmla="*/ 9 h 72"/>
              <a:gd name="T42" fmla="*/ 51 w 72"/>
              <a:gd name="T43" fmla="*/ 7 h 72"/>
              <a:gd name="T44" fmla="*/ 46 w 72"/>
              <a:gd name="T45" fmla="*/ 7 h 72"/>
              <a:gd name="T46" fmla="*/ 45 w 72"/>
              <a:gd name="T47" fmla="*/ 11 h 72"/>
              <a:gd name="T48" fmla="*/ 41 w 72"/>
              <a:gd name="T49" fmla="*/ 13 h 72"/>
              <a:gd name="T50" fmla="*/ 38 w 72"/>
              <a:gd name="T51" fmla="*/ 13 h 72"/>
              <a:gd name="T52" fmla="*/ 31 w 72"/>
              <a:gd name="T53" fmla="*/ 9 h 72"/>
              <a:gd name="T54" fmla="*/ 29 w 72"/>
              <a:gd name="T55" fmla="*/ 5 h 72"/>
              <a:gd name="T56" fmla="*/ 28 w 72"/>
              <a:gd name="T57" fmla="*/ 1 h 72"/>
              <a:gd name="T58" fmla="*/ 4 w 72"/>
              <a:gd name="T59" fmla="*/ 2 h 72"/>
              <a:gd name="T60" fmla="*/ 5 w 72"/>
              <a:gd name="T61" fmla="*/ 6 h 72"/>
              <a:gd name="T62" fmla="*/ 7 w 72"/>
              <a:gd name="T63" fmla="*/ 10 h 72"/>
              <a:gd name="T64" fmla="*/ 9 w 72"/>
              <a:gd name="T65" fmla="*/ 16 h 72"/>
              <a:gd name="T66" fmla="*/ 8 w 72"/>
              <a:gd name="T67" fmla="*/ 19 h 72"/>
              <a:gd name="T68" fmla="*/ 10 w 72"/>
              <a:gd name="T69" fmla="*/ 27 h 72"/>
              <a:gd name="T70" fmla="*/ 12 w 72"/>
              <a:gd name="T71" fmla="*/ 34 h 72"/>
              <a:gd name="T72" fmla="*/ 10 w 72"/>
              <a:gd name="T73" fmla="*/ 40 h 72"/>
              <a:gd name="T74" fmla="*/ 7 w 72"/>
              <a:gd name="T75" fmla="*/ 43 h 72"/>
              <a:gd name="T76" fmla="*/ 4 w 72"/>
              <a:gd name="T77" fmla="*/ 48 h 72"/>
              <a:gd name="T78" fmla="*/ 3 w 72"/>
              <a:gd name="T79" fmla="*/ 53 h 72"/>
              <a:gd name="T80" fmla="*/ 2 w 72"/>
              <a:gd name="T81" fmla="*/ 58 h 72"/>
              <a:gd name="T82" fmla="*/ 0 w 72"/>
              <a:gd name="T83" fmla="*/ 63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2" h="72">
                <a:moveTo>
                  <a:pt x="0" y="68"/>
                </a:moveTo>
                <a:cubicBezTo>
                  <a:pt x="1" y="68"/>
                  <a:pt x="1" y="68"/>
                  <a:pt x="1" y="68"/>
                </a:cubicBezTo>
                <a:cubicBezTo>
                  <a:pt x="2" y="67"/>
                  <a:pt x="2" y="67"/>
                  <a:pt x="2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4" y="68"/>
                  <a:pt x="4" y="68"/>
                  <a:pt x="4" y="68"/>
                </a:cubicBezTo>
                <a:cubicBezTo>
                  <a:pt x="6" y="67"/>
                  <a:pt x="6" y="67"/>
                  <a:pt x="6" y="67"/>
                </a:cubicBezTo>
                <a:cubicBezTo>
                  <a:pt x="7" y="66"/>
                  <a:pt x="7" y="66"/>
                  <a:pt x="7" y="66"/>
                </a:cubicBezTo>
                <a:cubicBezTo>
                  <a:pt x="9" y="66"/>
                  <a:pt x="9" y="66"/>
                  <a:pt x="9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8"/>
                  <a:pt x="11" y="68"/>
                  <a:pt x="11" y="68"/>
                </a:cubicBezTo>
                <a:cubicBezTo>
                  <a:pt x="13" y="69"/>
                  <a:pt x="13" y="69"/>
                  <a:pt x="13" y="69"/>
                </a:cubicBezTo>
                <a:cubicBezTo>
                  <a:pt x="39" y="68"/>
                  <a:pt x="39" y="68"/>
                  <a:pt x="39" y="68"/>
                </a:cubicBezTo>
                <a:cubicBezTo>
                  <a:pt x="41" y="71"/>
                  <a:pt x="41" y="71"/>
                  <a:pt x="41" y="71"/>
                </a:cubicBezTo>
                <a:cubicBezTo>
                  <a:pt x="50" y="72"/>
                  <a:pt x="50" y="72"/>
                  <a:pt x="50" y="72"/>
                </a:cubicBezTo>
                <a:cubicBezTo>
                  <a:pt x="52" y="72"/>
                  <a:pt x="52" y="72"/>
                  <a:pt x="52" y="72"/>
                </a:cubicBezTo>
                <a:cubicBezTo>
                  <a:pt x="55" y="72"/>
                  <a:pt x="55" y="72"/>
                  <a:pt x="55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60" y="72"/>
                  <a:pt x="60" y="72"/>
                  <a:pt x="60" y="72"/>
                </a:cubicBezTo>
                <a:cubicBezTo>
                  <a:pt x="64" y="71"/>
                  <a:pt x="64" y="71"/>
                  <a:pt x="64" y="71"/>
                </a:cubicBezTo>
                <a:cubicBezTo>
                  <a:pt x="67" y="70"/>
                  <a:pt x="67" y="70"/>
                  <a:pt x="67" y="70"/>
                </a:cubicBezTo>
                <a:cubicBezTo>
                  <a:pt x="68" y="70"/>
                  <a:pt x="68" y="70"/>
                  <a:pt x="68" y="70"/>
                </a:cubicBezTo>
                <a:cubicBezTo>
                  <a:pt x="60" y="62"/>
                  <a:pt x="60" y="62"/>
                  <a:pt x="60" y="62"/>
                </a:cubicBezTo>
                <a:cubicBezTo>
                  <a:pt x="60" y="43"/>
                  <a:pt x="60" y="43"/>
                  <a:pt x="60" y="43"/>
                </a:cubicBezTo>
                <a:cubicBezTo>
                  <a:pt x="70" y="43"/>
                  <a:pt x="70" y="43"/>
                  <a:pt x="70" y="43"/>
                </a:cubicBezTo>
                <a:cubicBezTo>
                  <a:pt x="70" y="41"/>
                  <a:pt x="70" y="41"/>
                  <a:pt x="70" y="41"/>
                </a:cubicBezTo>
                <a:cubicBezTo>
                  <a:pt x="72" y="39"/>
                  <a:pt x="72" y="39"/>
                  <a:pt x="72" y="39"/>
                </a:cubicBezTo>
                <a:cubicBezTo>
                  <a:pt x="71" y="38"/>
                  <a:pt x="71" y="38"/>
                  <a:pt x="71" y="38"/>
                </a:cubicBezTo>
                <a:cubicBezTo>
                  <a:pt x="71" y="34"/>
                  <a:pt x="71" y="34"/>
                  <a:pt x="71" y="34"/>
                </a:cubicBezTo>
                <a:cubicBezTo>
                  <a:pt x="71" y="30"/>
                  <a:pt x="71" y="30"/>
                  <a:pt x="71" y="30"/>
                </a:cubicBezTo>
                <a:cubicBezTo>
                  <a:pt x="70" y="30"/>
                  <a:pt x="70" y="30"/>
                  <a:pt x="70" y="30"/>
                </a:cubicBezTo>
                <a:cubicBezTo>
                  <a:pt x="68" y="30"/>
                  <a:pt x="68" y="30"/>
                  <a:pt x="68" y="30"/>
                </a:cubicBezTo>
                <a:cubicBezTo>
                  <a:pt x="66" y="32"/>
                  <a:pt x="66" y="32"/>
                  <a:pt x="66" y="32"/>
                </a:cubicBezTo>
                <a:cubicBezTo>
                  <a:pt x="63" y="32"/>
                  <a:pt x="63" y="32"/>
                  <a:pt x="63" y="32"/>
                </a:cubicBezTo>
                <a:cubicBezTo>
                  <a:pt x="61" y="32"/>
                  <a:pt x="61" y="32"/>
                  <a:pt x="61" y="32"/>
                </a:cubicBezTo>
                <a:cubicBezTo>
                  <a:pt x="61" y="30"/>
                  <a:pt x="61" y="30"/>
                  <a:pt x="61" y="30"/>
                </a:cubicBezTo>
                <a:cubicBezTo>
                  <a:pt x="62" y="29"/>
                  <a:pt x="62" y="29"/>
                  <a:pt x="62" y="29"/>
                </a:cubicBezTo>
                <a:cubicBezTo>
                  <a:pt x="61" y="26"/>
                  <a:pt x="61" y="26"/>
                  <a:pt x="61" y="26"/>
                </a:cubicBezTo>
                <a:cubicBezTo>
                  <a:pt x="59" y="23"/>
                  <a:pt x="59" y="23"/>
                  <a:pt x="59" y="23"/>
                </a:cubicBezTo>
                <a:cubicBezTo>
                  <a:pt x="59" y="19"/>
                  <a:pt x="59" y="19"/>
                  <a:pt x="59" y="19"/>
                </a:cubicBezTo>
                <a:cubicBezTo>
                  <a:pt x="60" y="16"/>
                  <a:pt x="60" y="16"/>
                  <a:pt x="60" y="16"/>
                </a:cubicBezTo>
                <a:cubicBezTo>
                  <a:pt x="58" y="13"/>
                  <a:pt x="58" y="13"/>
                  <a:pt x="58" y="13"/>
                </a:cubicBezTo>
                <a:cubicBezTo>
                  <a:pt x="59" y="9"/>
                  <a:pt x="59" y="9"/>
                  <a:pt x="59" y="9"/>
                </a:cubicBezTo>
                <a:cubicBezTo>
                  <a:pt x="51" y="9"/>
                  <a:pt x="51" y="9"/>
                  <a:pt x="51" y="9"/>
                </a:cubicBezTo>
                <a:cubicBezTo>
                  <a:pt x="51" y="7"/>
                  <a:pt x="51" y="7"/>
                  <a:pt x="51" y="7"/>
                </a:cubicBezTo>
                <a:cubicBezTo>
                  <a:pt x="50" y="7"/>
                  <a:pt x="50" y="7"/>
                  <a:pt x="50" y="7"/>
                </a:cubicBezTo>
                <a:cubicBezTo>
                  <a:pt x="46" y="7"/>
                  <a:pt x="46" y="7"/>
                  <a:pt x="46" y="7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3"/>
                  <a:pt x="45" y="13"/>
                  <a:pt x="45" y="13"/>
                </a:cubicBezTo>
                <a:cubicBezTo>
                  <a:pt x="41" y="13"/>
                  <a:pt x="41" y="13"/>
                  <a:pt x="41" y="13"/>
                </a:cubicBezTo>
                <a:cubicBezTo>
                  <a:pt x="40" y="13"/>
                  <a:pt x="40" y="13"/>
                  <a:pt x="40" y="13"/>
                </a:cubicBezTo>
                <a:cubicBezTo>
                  <a:pt x="40" y="13"/>
                  <a:pt x="38" y="13"/>
                  <a:pt x="38" y="13"/>
                </a:cubicBezTo>
                <a:cubicBezTo>
                  <a:pt x="37" y="13"/>
                  <a:pt x="34" y="13"/>
                  <a:pt x="34" y="13"/>
                </a:cubicBezTo>
                <a:cubicBezTo>
                  <a:pt x="31" y="9"/>
                  <a:pt x="31" y="9"/>
                  <a:pt x="31" y="9"/>
                </a:cubicBezTo>
                <a:cubicBezTo>
                  <a:pt x="31" y="7"/>
                  <a:pt x="31" y="7"/>
                  <a:pt x="31" y="7"/>
                </a:cubicBezTo>
                <a:cubicBezTo>
                  <a:pt x="29" y="5"/>
                  <a:pt x="29" y="5"/>
                  <a:pt x="29" y="5"/>
                </a:cubicBezTo>
                <a:cubicBezTo>
                  <a:pt x="29" y="3"/>
                  <a:pt x="29" y="3"/>
                  <a:pt x="29" y="3"/>
                </a:cubicBezTo>
                <a:cubicBezTo>
                  <a:pt x="28" y="1"/>
                  <a:pt x="28" y="1"/>
                  <a:pt x="28" y="1"/>
                </a:cubicBezTo>
                <a:cubicBezTo>
                  <a:pt x="9" y="0"/>
                  <a:pt x="9" y="0"/>
                  <a:pt x="9" y="0"/>
                </a:cubicBezTo>
                <a:cubicBezTo>
                  <a:pt x="4" y="2"/>
                  <a:pt x="4" y="2"/>
                  <a:pt x="4" y="2"/>
                </a:cubicBezTo>
                <a:cubicBezTo>
                  <a:pt x="4" y="4"/>
                  <a:pt x="4" y="4"/>
                  <a:pt x="4" y="4"/>
                </a:cubicBezTo>
                <a:cubicBezTo>
                  <a:pt x="5" y="6"/>
                  <a:pt x="5" y="6"/>
                  <a:pt x="5" y="6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6" y="9"/>
                  <a:pt x="7" y="10"/>
                </a:cubicBezTo>
                <a:cubicBezTo>
                  <a:pt x="8" y="11"/>
                  <a:pt x="9" y="14"/>
                  <a:pt x="9" y="14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8"/>
                  <a:pt x="9" y="18"/>
                  <a:pt x="9" y="18"/>
                </a:cubicBezTo>
                <a:cubicBezTo>
                  <a:pt x="9" y="18"/>
                  <a:pt x="8" y="18"/>
                  <a:pt x="8" y="19"/>
                </a:cubicBezTo>
                <a:cubicBezTo>
                  <a:pt x="8" y="20"/>
                  <a:pt x="9" y="22"/>
                  <a:pt x="9" y="23"/>
                </a:cubicBezTo>
                <a:cubicBezTo>
                  <a:pt x="9" y="24"/>
                  <a:pt x="10" y="26"/>
                  <a:pt x="10" y="27"/>
                </a:cubicBezTo>
                <a:cubicBezTo>
                  <a:pt x="10" y="27"/>
                  <a:pt x="12" y="29"/>
                  <a:pt x="12" y="30"/>
                </a:cubicBezTo>
                <a:cubicBezTo>
                  <a:pt x="12" y="34"/>
                  <a:pt x="12" y="34"/>
                  <a:pt x="12" y="34"/>
                </a:cubicBezTo>
                <a:cubicBezTo>
                  <a:pt x="12" y="34"/>
                  <a:pt x="12" y="37"/>
                  <a:pt x="12" y="37"/>
                </a:cubicBezTo>
                <a:cubicBezTo>
                  <a:pt x="12" y="38"/>
                  <a:pt x="10" y="40"/>
                  <a:pt x="10" y="40"/>
                </a:cubicBezTo>
                <a:cubicBezTo>
                  <a:pt x="8" y="41"/>
                  <a:pt x="8" y="41"/>
                  <a:pt x="8" y="41"/>
                </a:cubicBezTo>
                <a:cubicBezTo>
                  <a:pt x="7" y="43"/>
                  <a:pt x="7" y="43"/>
                  <a:pt x="7" y="43"/>
                </a:cubicBezTo>
                <a:cubicBezTo>
                  <a:pt x="5" y="45"/>
                  <a:pt x="5" y="45"/>
                  <a:pt x="5" y="45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50"/>
                  <a:pt x="4" y="50"/>
                  <a:pt x="4" y="50"/>
                </a:cubicBezTo>
                <a:cubicBezTo>
                  <a:pt x="3" y="53"/>
                  <a:pt x="3" y="53"/>
                  <a:pt x="3" y="53"/>
                </a:cubicBezTo>
                <a:cubicBezTo>
                  <a:pt x="2" y="56"/>
                  <a:pt x="2" y="56"/>
                  <a:pt x="2" y="56"/>
                </a:cubicBezTo>
                <a:cubicBezTo>
                  <a:pt x="2" y="58"/>
                  <a:pt x="2" y="58"/>
                  <a:pt x="2" y="58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63"/>
                  <a:pt x="0" y="63"/>
                  <a:pt x="0" y="63"/>
                </a:cubicBezTo>
                <a:lnTo>
                  <a:pt x="0" y="68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67" name="Freeform 294">
            <a:extLst>
              <a:ext uri="{FF2B5EF4-FFF2-40B4-BE49-F238E27FC236}">
                <a16:creationId xmlns:a16="http://schemas.microsoft.com/office/drawing/2014/main" id="{9B477D03-219B-4D57-9C46-37EF0EC28CAE}"/>
              </a:ext>
            </a:extLst>
          </p:cNvPr>
          <p:cNvSpPr>
            <a:spLocks/>
          </p:cNvSpPr>
          <p:nvPr userDrawn="1"/>
        </p:nvSpPr>
        <p:spPr bwMode="auto">
          <a:xfrm>
            <a:off x="4756548" y="5364164"/>
            <a:ext cx="340519" cy="415925"/>
          </a:xfrm>
          <a:custGeom>
            <a:avLst/>
            <a:gdLst>
              <a:gd name="T0" fmla="*/ 0 w 67"/>
              <a:gd name="T1" fmla="*/ 29 h 59"/>
              <a:gd name="T2" fmla="*/ 10 w 67"/>
              <a:gd name="T3" fmla="*/ 27 h 59"/>
              <a:gd name="T4" fmla="*/ 11 w 67"/>
              <a:gd name="T5" fmla="*/ 24 h 59"/>
              <a:gd name="T6" fmla="*/ 11 w 67"/>
              <a:gd name="T7" fmla="*/ 16 h 59"/>
              <a:gd name="T8" fmla="*/ 15 w 67"/>
              <a:gd name="T9" fmla="*/ 19 h 59"/>
              <a:gd name="T10" fmla="*/ 19 w 67"/>
              <a:gd name="T11" fmla="*/ 18 h 59"/>
              <a:gd name="T12" fmla="*/ 21 w 67"/>
              <a:gd name="T13" fmla="*/ 21 h 59"/>
              <a:gd name="T14" fmla="*/ 25 w 67"/>
              <a:gd name="T15" fmla="*/ 23 h 59"/>
              <a:gd name="T16" fmla="*/ 28 w 67"/>
              <a:gd name="T17" fmla="*/ 23 h 59"/>
              <a:gd name="T18" fmla="*/ 30 w 67"/>
              <a:gd name="T19" fmla="*/ 21 h 59"/>
              <a:gd name="T20" fmla="*/ 34 w 67"/>
              <a:gd name="T21" fmla="*/ 25 h 59"/>
              <a:gd name="T22" fmla="*/ 37 w 67"/>
              <a:gd name="T23" fmla="*/ 26 h 59"/>
              <a:gd name="T24" fmla="*/ 39 w 67"/>
              <a:gd name="T25" fmla="*/ 28 h 59"/>
              <a:gd name="T26" fmla="*/ 40 w 67"/>
              <a:gd name="T27" fmla="*/ 31 h 59"/>
              <a:gd name="T28" fmla="*/ 43 w 67"/>
              <a:gd name="T29" fmla="*/ 30 h 59"/>
              <a:gd name="T30" fmla="*/ 45 w 67"/>
              <a:gd name="T31" fmla="*/ 28 h 59"/>
              <a:gd name="T32" fmla="*/ 45 w 67"/>
              <a:gd name="T33" fmla="*/ 24 h 59"/>
              <a:gd name="T34" fmla="*/ 43 w 67"/>
              <a:gd name="T35" fmla="*/ 25 h 59"/>
              <a:gd name="T36" fmla="*/ 37 w 67"/>
              <a:gd name="T37" fmla="*/ 21 h 59"/>
              <a:gd name="T38" fmla="*/ 38 w 67"/>
              <a:gd name="T39" fmla="*/ 16 h 59"/>
              <a:gd name="T40" fmla="*/ 37 w 67"/>
              <a:gd name="T41" fmla="*/ 7 h 59"/>
              <a:gd name="T42" fmla="*/ 40 w 67"/>
              <a:gd name="T43" fmla="*/ 4 h 59"/>
              <a:gd name="T44" fmla="*/ 49 w 67"/>
              <a:gd name="T45" fmla="*/ 0 h 59"/>
              <a:gd name="T46" fmla="*/ 54 w 67"/>
              <a:gd name="T47" fmla="*/ 4 h 59"/>
              <a:gd name="T48" fmla="*/ 60 w 67"/>
              <a:gd name="T49" fmla="*/ 6 h 59"/>
              <a:gd name="T50" fmla="*/ 65 w 67"/>
              <a:gd name="T51" fmla="*/ 8 h 59"/>
              <a:gd name="T52" fmla="*/ 67 w 67"/>
              <a:gd name="T53" fmla="*/ 14 h 59"/>
              <a:gd name="T54" fmla="*/ 66 w 67"/>
              <a:gd name="T55" fmla="*/ 18 h 59"/>
              <a:gd name="T56" fmla="*/ 65 w 67"/>
              <a:gd name="T57" fmla="*/ 21 h 59"/>
              <a:gd name="T58" fmla="*/ 66 w 67"/>
              <a:gd name="T59" fmla="*/ 25 h 59"/>
              <a:gd name="T60" fmla="*/ 64 w 67"/>
              <a:gd name="T61" fmla="*/ 27 h 59"/>
              <a:gd name="T62" fmla="*/ 62 w 67"/>
              <a:gd name="T63" fmla="*/ 32 h 59"/>
              <a:gd name="T64" fmla="*/ 64 w 67"/>
              <a:gd name="T65" fmla="*/ 34 h 59"/>
              <a:gd name="T66" fmla="*/ 48 w 67"/>
              <a:gd name="T67" fmla="*/ 42 h 59"/>
              <a:gd name="T68" fmla="*/ 46 w 67"/>
              <a:gd name="T69" fmla="*/ 44 h 59"/>
              <a:gd name="T70" fmla="*/ 42 w 67"/>
              <a:gd name="T71" fmla="*/ 45 h 59"/>
              <a:gd name="T72" fmla="*/ 39 w 67"/>
              <a:gd name="T73" fmla="*/ 47 h 59"/>
              <a:gd name="T74" fmla="*/ 39 w 67"/>
              <a:gd name="T75" fmla="*/ 50 h 59"/>
              <a:gd name="T76" fmla="*/ 36 w 67"/>
              <a:gd name="T77" fmla="*/ 51 h 59"/>
              <a:gd name="T78" fmla="*/ 33 w 67"/>
              <a:gd name="T79" fmla="*/ 53 h 59"/>
              <a:gd name="T80" fmla="*/ 27 w 67"/>
              <a:gd name="T81" fmla="*/ 59 h 59"/>
              <a:gd name="T82" fmla="*/ 24 w 67"/>
              <a:gd name="T83" fmla="*/ 58 h 59"/>
              <a:gd name="T84" fmla="*/ 20 w 67"/>
              <a:gd name="T85" fmla="*/ 57 h 59"/>
              <a:gd name="T86" fmla="*/ 16 w 67"/>
              <a:gd name="T87" fmla="*/ 55 h 59"/>
              <a:gd name="T88" fmla="*/ 10 w 67"/>
              <a:gd name="T89" fmla="*/ 56 h 59"/>
              <a:gd name="T90" fmla="*/ 0 w 67"/>
              <a:gd name="T91" fmla="*/ 4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7" h="59">
                <a:moveTo>
                  <a:pt x="0" y="48"/>
                </a:moveTo>
                <a:cubicBezTo>
                  <a:pt x="0" y="29"/>
                  <a:pt x="0" y="29"/>
                  <a:pt x="0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27"/>
                  <a:pt x="10" y="27"/>
                  <a:pt x="10" y="27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16"/>
                  <a:pt x="11" y="16"/>
                  <a:pt x="11" y="16"/>
                </a:cubicBezTo>
                <a:cubicBezTo>
                  <a:pt x="14" y="19"/>
                  <a:pt x="14" y="19"/>
                  <a:pt x="14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8" y="18"/>
                  <a:pt x="18" y="18"/>
                  <a:pt x="18" y="18"/>
                </a:cubicBezTo>
                <a:cubicBezTo>
                  <a:pt x="19" y="18"/>
                  <a:pt x="19" y="18"/>
                  <a:pt x="19" y="18"/>
                </a:cubicBezTo>
                <a:cubicBezTo>
                  <a:pt x="19" y="20"/>
                  <a:pt x="19" y="20"/>
                  <a:pt x="19" y="20"/>
                </a:cubicBezTo>
                <a:cubicBezTo>
                  <a:pt x="21" y="21"/>
                  <a:pt x="21" y="21"/>
                  <a:pt x="21" y="21"/>
                </a:cubicBezTo>
                <a:cubicBezTo>
                  <a:pt x="23" y="22"/>
                  <a:pt x="23" y="22"/>
                  <a:pt x="23" y="22"/>
                </a:cubicBezTo>
                <a:cubicBezTo>
                  <a:pt x="25" y="23"/>
                  <a:pt x="25" y="23"/>
                  <a:pt x="25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8" y="23"/>
                  <a:pt x="28" y="23"/>
                  <a:pt x="28" y="23"/>
                </a:cubicBezTo>
                <a:cubicBezTo>
                  <a:pt x="29" y="21"/>
                  <a:pt x="29" y="21"/>
                  <a:pt x="29" y="21"/>
                </a:cubicBezTo>
                <a:cubicBezTo>
                  <a:pt x="30" y="21"/>
                  <a:pt x="30" y="21"/>
                  <a:pt x="30" y="21"/>
                </a:cubicBezTo>
                <a:cubicBezTo>
                  <a:pt x="32" y="24"/>
                  <a:pt x="32" y="24"/>
                  <a:pt x="32" y="24"/>
                </a:cubicBezTo>
                <a:cubicBezTo>
                  <a:pt x="34" y="25"/>
                  <a:pt x="34" y="25"/>
                  <a:pt x="34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7" y="26"/>
                  <a:pt x="37" y="26"/>
                  <a:pt x="37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8"/>
                  <a:pt x="39" y="28"/>
                  <a:pt x="39" y="28"/>
                </a:cubicBezTo>
                <a:cubicBezTo>
                  <a:pt x="40" y="30"/>
                  <a:pt x="40" y="30"/>
                  <a:pt x="40" y="30"/>
                </a:cubicBezTo>
                <a:cubicBezTo>
                  <a:pt x="40" y="31"/>
                  <a:pt x="40" y="31"/>
                  <a:pt x="40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3" y="30"/>
                  <a:pt x="43" y="30"/>
                  <a:pt x="43" y="30"/>
                </a:cubicBezTo>
                <a:cubicBezTo>
                  <a:pt x="45" y="30"/>
                  <a:pt x="45" y="30"/>
                  <a:pt x="45" y="30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5"/>
                  <a:pt x="45" y="25"/>
                  <a:pt x="45" y="25"/>
                </a:cubicBezTo>
                <a:cubicBezTo>
                  <a:pt x="45" y="24"/>
                  <a:pt x="45" y="24"/>
                  <a:pt x="45" y="24"/>
                </a:cubicBezTo>
                <a:cubicBezTo>
                  <a:pt x="44" y="24"/>
                  <a:pt x="44" y="24"/>
                  <a:pt x="44" y="24"/>
                </a:cubicBezTo>
                <a:cubicBezTo>
                  <a:pt x="43" y="25"/>
                  <a:pt x="43" y="25"/>
                  <a:pt x="43" y="25"/>
                </a:cubicBezTo>
                <a:cubicBezTo>
                  <a:pt x="43" y="25"/>
                  <a:pt x="42" y="25"/>
                  <a:pt x="41" y="25"/>
                </a:cubicBezTo>
                <a:cubicBezTo>
                  <a:pt x="41" y="25"/>
                  <a:pt x="37" y="21"/>
                  <a:pt x="37" y="21"/>
                </a:cubicBezTo>
                <a:cubicBezTo>
                  <a:pt x="37" y="19"/>
                  <a:pt x="37" y="19"/>
                  <a:pt x="37" y="19"/>
                </a:cubicBezTo>
                <a:cubicBezTo>
                  <a:pt x="37" y="19"/>
                  <a:pt x="38" y="17"/>
                  <a:pt x="38" y="16"/>
                </a:cubicBezTo>
                <a:cubicBezTo>
                  <a:pt x="38" y="16"/>
                  <a:pt x="38" y="10"/>
                  <a:pt x="38" y="10"/>
                </a:cubicBezTo>
                <a:cubicBezTo>
                  <a:pt x="38" y="10"/>
                  <a:pt x="37" y="7"/>
                  <a:pt x="37" y="7"/>
                </a:cubicBezTo>
                <a:cubicBezTo>
                  <a:pt x="37" y="7"/>
                  <a:pt x="38" y="5"/>
                  <a:pt x="38" y="5"/>
                </a:cubicBezTo>
                <a:cubicBezTo>
                  <a:pt x="38" y="5"/>
                  <a:pt x="40" y="4"/>
                  <a:pt x="40" y="4"/>
                </a:cubicBezTo>
                <a:cubicBezTo>
                  <a:pt x="40" y="3"/>
                  <a:pt x="40" y="2"/>
                  <a:pt x="40" y="2"/>
                </a:cubicBezTo>
                <a:cubicBezTo>
                  <a:pt x="49" y="0"/>
                  <a:pt x="49" y="0"/>
                  <a:pt x="49" y="0"/>
                </a:cubicBezTo>
                <a:cubicBezTo>
                  <a:pt x="53" y="2"/>
                  <a:pt x="53" y="2"/>
                  <a:pt x="53" y="2"/>
                </a:cubicBezTo>
                <a:cubicBezTo>
                  <a:pt x="54" y="4"/>
                  <a:pt x="54" y="4"/>
                  <a:pt x="54" y="4"/>
                </a:cubicBezTo>
                <a:cubicBezTo>
                  <a:pt x="57" y="5"/>
                  <a:pt x="57" y="5"/>
                  <a:pt x="57" y="5"/>
                </a:cubicBezTo>
                <a:cubicBezTo>
                  <a:pt x="60" y="6"/>
                  <a:pt x="60" y="6"/>
                  <a:pt x="60" y="6"/>
                </a:cubicBezTo>
                <a:cubicBezTo>
                  <a:pt x="63" y="7"/>
                  <a:pt x="63" y="7"/>
                  <a:pt x="63" y="7"/>
                </a:cubicBezTo>
                <a:cubicBezTo>
                  <a:pt x="65" y="8"/>
                  <a:pt x="65" y="8"/>
                  <a:pt x="65" y="8"/>
                </a:cubicBezTo>
                <a:cubicBezTo>
                  <a:pt x="65" y="11"/>
                  <a:pt x="65" y="11"/>
                  <a:pt x="65" y="11"/>
                </a:cubicBezTo>
                <a:cubicBezTo>
                  <a:pt x="67" y="14"/>
                  <a:pt x="67" y="14"/>
                  <a:pt x="67" y="14"/>
                </a:cubicBezTo>
                <a:cubicBezTo>
                  <a:pt x="65" y="16"/>
                  <a:pt x="65" y="16"/>
                  <a:pt x="65" y="16"/>
                </a:cubicBezTo>
                <a:cubicBezTo>
                  <a:pt x="66" y="18"/>
                  <a:pt x="66" y="18"/>
                  <a:pt x="66" y="18"/>
                </a:cubicBezTo>
                <a:cubicBezTo>
                  <a:pt x="65" y="19"/>
                  <a:pt x="65" y="19"/>
                  <a:pt x="65" y="19"/>
                </a:cubicBezTo>
                <a:cubicBezTo>
                  <a:pt x="65" y="21"/>
                  <a:pt x="65" y="21"/>
                  <a:pt x="65" y="21"/>
                </a:cubicBezTo>
                <a:cubicBezTo>
                  <a:pt x="65" y="24"/>
                  <a:pt x="65" y="24"/>
                  <a:pt x="65" y="24"/>
                </a:cubicBezTo>
                <a:cubicBezTo>
                  <a:pt x="66" y="25"/>
                  <a:pt x="66" y="25"/>
                  <a:pt x="66" y="25"/>
                </a:cubicBezTo>
                <a:cubicBezTo>
                  <a:pt x="65" y="26"/>
                  <a:pt x="65" y="26"/>
                  <a:pt x="65" y="26"/>
                </a:cubicBezTo>
                <a:cubicBezTo>
                  <a:pt x="64" y="27"/>
                  <a:pt x="64" y="27"/>
                  <a:pt x="64" y="27"/>
                </a:cubicBezTo>
                <a:cubicBezTo>
                  <a:pt x="63" y="30"/>
                  <a:pt x="63" y="30"/>
                  <a:pt x="63" y="30"/>
                </a:cubicBezTo>
                <a:cubicBezTo>
                  <a:pt x="62" y="32"/>
                  <a:pt x="62" y="32"/>
                  <a:pt x="62" y="32"/>
                </a:cubicBezTo>
                <a:cubicBezTo>
                  <a:pt x="62" y="33"/>
                  <a:pt x="62" y="33"/>
                  <a:pt x="62" y="33"/>
                </a:cubicBezTo>
                <a:cubicBezTo>
                  <a:pt x="64" y="34"/>
                  <a:pt x="64" y="34"/>
                  <a:pt x="64" y="34"/>
                </a:cubicBezTo>
                <a:cubicBezTo>
                  <a:pt x="47" y="41"/>
                  <a:pt x="47" y="41"/>
                  <a:pt x="47" y="41"/>
                </a:cubicBezTo>
                <a:cubicBezTo>
                  <a:pt x="48" y="42"/>
                  <a:pt x="48" y="42"/>
                  <a:pt x="48" y="42"/>
                </a:cubicBezTo>
                <a:cubicBezTo>
                  <a:pt x="48" y="44"/>
                  <a:pt x="48" y="44"/>
                  <a:pt x="48" y="44"/>
                </a:cubicBezTo>
                <a:cubicBezTo>
                  <a:pt x="46" y="44"/>
                  <a:pt x="46" y="44"/>
                  <a:pt x="46" y="44"/>
                </a:cubicBezTo>
                <a:cubicBezTo>
                  <a:pt x="44" y="44"/>
                  <a:pt x="44" y="44"/>
                  <a:pt x="44" y="44"/>
                </a:cubicBezTo>
                <a:cubicBezTo>
                  <a:pt x="42" y="45"/>
                  <a:pt x="42" y="45"/>
                  <a:pt x="42" y="45"/>
                </a:cubicBezTo>
                <a:cubicBezTo>
                  <a:pt x="41" y="46"/>
                  <a:pt x="41" y="46"/>
                  <a:pt x="41" y="46"/>
                </a:cubicBezTo>
                <a:cubicBezTo>
                  <a:pt x="39" y="47"/>
                  <a:pt x="39" y="47"/>
                  <a:pt x="39" y="47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0"/>
                  <a:pt x="39" y="50"/>
                </a:cubicBezTo>
                <a:cubicBezTo>
                  <a:pt x="37" y="50"/>
                  <a:pt x="37" y="50"/>
                  <a:pt x="37" y="50"/>
                </a:cubicBezTo>
                <a:cubicBezTo>
                  <a:pt x="36" y="51"/>
                  <a:pt x="36" y="51"/>
                  <a:pt x="36" y="51"/>
                </a:cubicBezTo>
                <a:cubicBezTo>
                  <a:pt x="35" y="52"/>
                  <a:pt x="35" y="52"/>
                  <a:pt x="35" y="52"/>
                </a:cubicBezTo>
                <a:cubicBezTo>
                  <a:pt x="33" y="53"/>
                  <a:pt x="33" y="53"/>
                  <a:pt x="33" y="53"/>
                </a:cubicBezTo>
                <a:cubicBezTo>
                  <a:pt x="29" y="58"/>
                  <a:pt x="29" y="58"/>
                  <a:pt x="29" y="58"/>
                </a:cubicBezTo>
                <a:cubicBezTo>
                  <a:pt x="27" y="59"/>
                  <a:pt x="27" y="59"/>
                  <a:pt x="27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24" y="58"/>
                  <a:pt x="24" y="58"/>
                  <a:pt x="24" y="58"/>
                </a:cubicBezTo>
                <a:cubicBezTo>
                  <a:pt x="23" y="58"/>
                  <a:pt x="23" y="58"/>
                  <a:pt x="23" y="58"/>
                </a:cubicBezTo>
                <a:cubicBezTo>
                  <a:pt x="20" y="57"/>
                  <a:pt x="20" y="57"/>
                  <a:pt x="20" y="57"/>
                </a:cubicBezTo>
                <a:cubicBezTo>
                  <a:pt x="19" y="57"/>
                  <a:pt x="19" y="57"/>
                  <a:pt x="19" y="57"/>
                </a:cubicBezTo>
                <a:cubicBezTo>
                  <a:pt x="16" y="55"/>
                  <a:pt x="16" y="55"/>
                  <a:pt x="16" y="55"/>
                </a:cubicBezTo>
                <a:cubicBezTo>
                  <a:pt x="11" y="55"/>
                  <a:pt x="11" y="55"/>
                  <a:pt x="11" y="55"/>
                </a:cubicBezTo>
                <a:cubicBezTo>
                  <a:pt x="10" y="56"/>
                  <a:pt x="10" y="56"/>
                  <a:pt x="10" y="56"/>
                </a:cubicBezTo>
                <a:cubicBezTo>
                  <a:pt x="8" y="56"/>
                  <a:pt x="8" y="56"/>
                  <a:pt x="8" y="56"/>
                </a:cubicBezTo>
                <a:lnTo>
                  <a:pt x="0" y="48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68" name="Freeform 295">
            <a:extLst>
              <a:ext uri="{FF2B5EF4-FFF2-40B4-BE49-F238E27FC236}">
                <a16:creationId xmlns:a16="http://schemas.microsoft.com/office/drawing/2014/main" id="{CCCA7428-DA37-4D76-AC8B-2A9E9C967EDE}"/>
              </a:ext>
            </a:extLst>
          </p:cNvPr>
          <p:cNvSpPr>
            <a:spLocks/>
          </p:cNvSpPr>
          <p:nvPr userDrawn="1"/>
        </p:nvSpPr>
        <p:spPr bwMode="auto">
          <a:xfrm>
            <a:off x="4468416" y="4814888"/>
            <a:ext cx="552450" cy="768350"/>
          </a:xfrm>
          <a:custGeom>
            <a:avLst/>
            <a:gdLst>
              <a:gd name="T0" fmla="*/ 2 w 109"/>
              <a:gd name="T1" fmla="*/ 64 h 109"/>
              <a:gd name="T2" fmla="*/ 7 w 109"/>
              <a:gd name="T3" fmla="*/ 59 h 109"/>
              <a:gd name="T4" fmla="*/ 12 w 109"/>
              <a:gd name="T5" fmla="*/ 57 h 109"/>
              <a:gd name="T6" fmla="*/ 15 w 109"/>
              <a:gd name="T7" fmla="*/ 58 h 109"/>
              <a:gd name="T8" fmla="*/ 23 w 109"/>
              <a:gd name="T9" fmla="*/ 51 h 109"/>
              <a:gd name="T10" fmla="*/ 26 w 109"/>
              <a:gd name="T11" fmla="*/ 37 h 109"/>
              <a:gd name="T12" fmla="*/ 31 w 109"/>
              <a:gd name="T13" fmla="*/ 26 h 109"/>
              <a:gd name="T14" fmla="*/ 34 w 109"/>
              <a:gd name="T15" fmla="*/ 18 h 109"/>
              <a:gd name="T16" fmla="*/ 37 w 109"/>
              <a:gd name="T17" fmla="*/ 10 h 109"/>
              <a:gd name="T18" fmla="*/ 40 w 109"/>
              <a:gd name="T19" fmla="*/ 3 h 109"/>
              <a:gd name="T20" fmla="*/ 48 w 109"/>
              <a:gd name="T21" fmla="*/ 4 h 109"/>
              <a:gd name="T22" fmla="*/ 54 w 109"/>
              <a:gd name="T23" fmla="*/ 6 h 109"/>
              <a:gd name="T24" fmla="*/ 60 w 109"/>
              <a:gd name="T25" fmla="*/ 6 h 109"/>
              <a:gd name="T26" fmla="*/ 64 w 109"/>
              <a:gd name="T27" fmla="*/ 4 h 109"/>
              <a:gd name="T28" fmla="*/ 71 w 109"/>
              <a:gd name="T29" fmla="*/ 1 h 109"/>
              <a:gd name="T30" fmla="*/ 75 w 109"/>
              <a:gd name="T31" fmla="*/ 2 h 109"/>
              <a:gd name="T32" fmla="*/ 80 w 109"/>
              <a:gd name="T33" fmla="*/ 0 h 109"/>
              <a:gd name="T34" fmla="*/ 85 w 109"/>
              <a:gd name="T35" fmla="*/ 2 h 109"/>
              <a:gd name="T36" fmla="*/ 89 w 109"/>
              <a:gd name="T37" fmla="*/ 2 h 109"/>
              <a:gd name="T38" fmla="*/ 92 w 109"/>
              <a:gd name="T39" fmla="*/ 6 h 109"/>
              <a:gd name="T40" fmla="*/ 96 w 109"/>
              <a:gd name="T41" fmla="*/ 5 h 109"/>
              <a:gd name="T42" fmla="*/ 100 w 109"/>
              <a:gd name="T43" fmla="*/ 4 h 109"/>
              <a:gd name="T44" fmla="*/ 105 w 109"/>
              <a:gd name="T45" fmla="*/ 8 h 109"/>
              <a:gd name="T46" fmla="*/ 108 w 109"/>
              <a:gd name="T47" fmla="*/ 10 h 109"/>
              <a:gd name="T48" fmla="*/ 107 w 109"/>
              <a:gd name="T49" fmla="*/ 15 h 109"/>
              <a:gd name="T50" fmla="*/ 109 w 109"/>
              <a:gd name="T51" fmla="*/ 19 h 109"/>
              <a:gd name="T52" fmla="*/ 104 w 109"/>
              <a:gd name="T53" fmla="*/ 25 h 109"/>
              <a:gd name="T54" fmla="*/ 103 w 109"/>
              <a:gd name="T55" fmla="*/ 29 h 109"/>
              <a:gd name="T56" fmla="*/ 101 w 109"/>
              <a:gd name="T57" fmla="*/ 34 h 109"/>
              <a:gd name="T58" fmla="*/ 101 w 109"/>
              <a:gd name="T59" fmla="*/ 39 h 109"/>
              <a:gd name="T60" fmla="*/ 98 w 109"/>
              <a:gd name="T61" fmla="*/ 44 h 109"/>
              <a:gd name="T62" fmla="*/ 98 w 109"/>
              <a:gd name="T63" fmla="*/ 48 h 109"/>
              <a:gd name="T64" fmla="*/ 99 w 109"/>
              <a:gd name="T65" fmla="*/ 55 h 109"/>
              <a:gd name="T66" fmla="*/ 101 w 109"/>
              <a:gd name="T67" fmla="*/ 64 h 109"/>
              <a:gd name="T68" fmla="*/ 103 w 109"/>
              <a:gd name="T69" fmla="*/ 71 h 109"/>
              <a:gd name="T70" fmla="*/ 107 w 109"/>
              <a:gd name="T71" fmla="*/ 79 h 109"/>
              <a:gd name="T72" fmla="*/ 97 w 109"/>
              <a:gd name="T73" fmla="*/ 82 h 109"/>
              <a:gd name="T74" fmla="*/ 95 w 109"/>
              <a:gd name="T75" fmla="*/ 88 h 109"/>
              <a:gd name="T76" fmla="*/ 94 w 109"/>
              <a:gd name="T77" fmla="*/ 99 h 109"/>
              <a:gd name="T78" fmla="*/ 101 w 109"/>
              <a:gd name="T79" fmla="*/ 102 h 109"/>
              <a:gd name="T80" fmla="*/ 102 w 109"/>
              <a:gd name="T81" fmla="*/ 106 h 109"/>
              <a:gd name="T82" fmla="*/ 98 w 109"/>
              <a:gd name="T83" fmla="*/ 109 h 109"/>
              <a:gd name="T84" fmla="*/ 96 w 109"/>
              <a:gd name="T85" fmla="*/ 106 h 109"/>
              <a:gd name="T86" fmla="*/ 93 w 109"/>
              <a:gd name="T87" fmla="*/ 103 h 109"/>
              <a:gd name="T88" fmla="*/ 87 w 109"/>
              <a:gd name="T89" fmla="*/ 99 h 109"/>
              <a:gd name="T90" fmla="*/ 84 w 109"/>
              <a:gd name="T91" fmla="*/ 101 h 109"/>
              <a:gd name="T92" fmla="*/ 78 w 109"/>
              <a:gd name="T93" fmla="*/ 99 h 109"/>
              <a:gd name="T94" fmla="*/ 75 w 109"/>
              <a:gd name="T95" fmla="*/ 96 h 109"/>
              <a:gd name="T96" fmla="*/ 68 w 109"/>
              <a:gd name="T97" fmla="*/ 94 h 109"/>
              <a:gd name="T98" fmla="*/ 63 w 109"/>
              <a:gd name="T99" fmla="*/ 96 h 109"/>
              <a:gd name="T100" fmla="*/ 58 w 109"/>
              <a:gd name="T101" fmla="*/ 94 h 109"/>
              <a:gd name="T102" fmla="*/ 56 w 109"/>
              <a:gd name="T103" fmla="*/ 87 h 109"/>
              <a:gd name="T104" fmla="*/ 55 w 109"/>
              <a:gd name="T105" fmla="*/ 77 h 109"/>
              <a:gd name="T106" fmla="*/ 48 w 109"/>
              <a:gd name="T107" fmla="*/ 71 h 109"/>
              <a:gd name="T108" fmla="*/ 42 w 109"/>
              <a:gd name="T109" fmla="*/ 74 h 109"/>
              <a:gd name="T110" fmla="*/ 38 w 109"/>
              <a:gd name="T111" fmla="*/ 77 h 109"/>
              <a:gd name="T112" fmla="*/ 31 w 109"/>
              <a:gd name="T113" fmla="*/ 77 h 109"/>
              <a:gd name="T114" fmla="*/ 26 w 109"/>
              <a:gd name="T115" fmla="*/ 69 h 109"/>
              <a:gd name="T116" fmla="*/ 6 w 109"/>
              <a:gd name="T117" fmla="*/ 65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9" h="109">
                <a:moveTo>
                  <a:pt x="1" y="65"/>
                </a:moveTo>
                <a:cubicBezTo>
                  <a:pt x="0" y="64"/>
                  <a:pt x="0" y="64"/>
                  <a:pt x="0" y="64"/>
                </a:cubicBezTo>
                <a:cubicBezTo>
                  <a:pt x="2" y="64"/>
                  <a:pt x="2" y="64"/>
                  <a:pt x="2" y="64"/>
                </a:cubicBezTo>
                <a:cubicBezTo>
                  <a:pt x="2" y="60"/>
                  <a:pt x="2" y="60"/>
                  <a:pt x="2" y="60"/>
                </a:cubicBezTo>
                <a:cubicBezTo>
                  <a:pt x="5" y="57"/>
                  <a:pt x="5" y="57"/>
                  <a:pt x="5" y="57"/>
                </a:cubicBezTo>
                <a:cubicBezTo>
                  <a:pt x="7" y="59"/>
                  <a:pt x="7" y="59"/>
                  <a:pt x="7" y="59"/>
                </a:cubicBezTo>
                <a:cubicBezTo>
                  <a:pt x="8" y="58"/>
                  <a:pt x="8" y="58"/>
                  <a:pt x="8" y="58"/>
                </a:cubicBezTo>
                <a:cubicBezTo>
                  <a:pt x="11" y="57"/>
                  <a:pt x="11" y="57"/>
                  <a:pt x="11" y="57"/>
                </a:cubicBezTo>
                <a:cubicBezTo>
                  <a:pt x="12" y="57"/>
                  <a:pt x="12" y="57"/>
                  <a:pt x="12" y="57"/>
                </a:cubicBezTo>
                <a:cubicBezTo>
                  <a:pt x="13" y="58"/>
                  <a:pt x="13" y="58"/>
                  <a:pt x="13" y="58"/>
                </a:cubicBezTo>
                <a:cubicBezTo>
                  <a:pt x="14" y="59"/>
                  <a:pt x="14" y="59"/>
                  <a:pt x="14" y="59"/>
                </a:cubicBezTo>
                <a:cubicBezTo>
                  <a:pt x="15" y="58"/>
                  <a:pt x="15" y="58"/>
                  <a:pt x="15" y="58"/>
                </a:cubicBezTo>
                <a:cubicBezTo>
                  <a:pt x="19" y="55"/>
                  <a:pt x="19" y="55"/>
                  <a:pt x="19" y="55"/>
                </a:cubicBezTo>
                <a:cubicBezTo>
                  <a:pt x="20" y="53"/>
                  <a:pt x="20" y="53"/>
                  <a:pt x="20" y="53"/>
                </a:cubicBezTo>
                <a:cubicBezTo>
                  <a:pt x="23" y="51"/>
                  <a:pt x="23" y="51"/>
                  <a:pt x="23" y="51"/>
                </a:cubicBezTo>
                <a:cubicBezTo>
                  <a:pt x="23" y="44"/>
                  <a:pt x="23" y="44"/>
                  <a:pt x="23" y="44"/>
                </a:cubicBezTo>
                <a:cubicBezTo>
                  <a:pt x="23" y="40"/>
                  <a:pt x="23" y="40"/>
                  <a:pt x="23" y="40"/>
                </a:cubicBezTo>
                <a:cubicBezTo>
                  <a:pt x="26" y="37"/>
                  <a:pt x="26" y="37"/>
                  <a:pt x="26" y="37"/>
                </a:cubicBezTo>
                <a:cubicBezTo>
                  <a:pt x="28" y="33"/>
                  <a:pt x="28" y="33"/>
                  <a:pt x="28" y="33"/>
                </a:cubicBezTo>
                <a:cubicBezTo>
                  <a:pt x="29" y="29"/>
                  <a:pt x="29" y="29"/>
                  <a:pt x="29" y="29"/>
                </a:cubicBezTo>
                <a:cubicBezTo>
                  <a:pt x="31" y="26"/>
                  <a:pt x="31" y="26"/>
                  <a:pt x="31" y="26"/>
                </a:cubicBezTo>
                <a:cubicBezTo>
                  <a:pt x="33" y="24"/>
                  <a:pt x="33" y="24"/>
                  <a:pt x="33" y="24"/>
                </a:cubicBezTo>
                <a:cubicBezTo>
                  <a:pt x="34" y="21"/>
                  <a:pt x="34" y="21"/>
                  <a:pt x="34" y="21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5" y="15"/>
                  <a:pt x="36" y="15"/>
                </a:cubicBezTo>
                <a:cubicBezTo>
                  <a:pt x="36" y="15"/>
                  <a:pt x="37" y="12"/>
                  <a:pt x="37" y="12"/>
                </a:cubicBezTo>
                <a:cubicBezTo>
                  <a:pt x="37" y="10"/>
                  <a:pt x="37" y="10"/>
                  <a:pt x="37" y="10"/>
                </a:cubicBezTo>
                <a:cubicBezTo>
                  <a:pt x="37" y="7"/>
                  <a:pt x="37" y="7"/>
                  <a:pt x="37" y="7"/>
                </a:cubicBezTo>
                <a:cubicBezTo>
                  <a:pt x="37" y="6"/>
                  <a:pt x="37" y="6"/>
                  <a:pt x="37" y="6"/>
                </a:cubicBezTo>
                <a:cubicBezTo>
                  <a:pt x="40" y="3"/>
                  <a:pt x="40" y="3"/>
                  <a:pt x="40" y="3"/>
                </a:cubicBezTo>
                <a:cubicBezTo>
                  <a:pt x="42" y="1"/>
                  <a:pt x="42" y="1"/>
                  <a:pt x="42" y="1"/>
                </a:cubicBezTo>
                <a:cubicBezTo>
                  <a:pt x="44" y="1"/>
                  <a:pt x="44" y="1"/>
                  <a:pt x="44" y="1"/>
                </a:cubicBezTo>
                <a:cubicBezTo>
                  <a:pt x="48" y="4"/>
                  <a:pt x="48" y="4"/>
                  <a:pt x="48" y="4"/>
                </a:cubicBezTo>
                <a:cubicBezTo>
                  <a:pt x="49" y="5"/>
                  <a:pt x="49" y="5"/>
                  <a:pt x="49" y="5"/>
                </a:cubicBezTo>
                <a:cubicBezTo>
                  <a:pt x="52" y="6"/>
                  <a:pt x="52" y="6"/>
                  <a:pt x="52" y="6"/>
                </a:cubicBezTo>
                <a:cubicBezTo>
                  <a:pt x="54" y="6"/>
                  <a:pt x="54" y="6"/>
                  <a:pt x="54" y="6"/>
                </a:cubicBezTo>
                <a:cubicBezTo>
                  <a:pt x="56" y="6"/>
                  <a:pt x="56" y="6"/>
                  <a:pt x="56" y="6"/>
                </a:cubicBezTo>
                <a:cubicBezTo>
                  <a:pt x="59" y="6"/>
                  <a:pt x="59" y="6"/>
                  <a:pt x="59" y="6"/>
                </a:cubicBezTo>
                <a:cubicBezTo>
                  <a:pt x="60" y="6"/>
                  <a:pt x="60" y="6"/>
                  <a:pt x="60" y="6"/>
                </a:cubicBezTo>
                <a:cubicBezTo>
                  <a:pt x="61" y="4"/>
                  <a:pt x="61" y="4"/>
                  <a:pt x="61" y="4"/>
                </a:cubicBezTo>
                <a:cubicBezTo>
                  <a:pt x="63" y="3"/>
                  <a:pt x="63" y="3"/>
                  <a:pt x="63" y="3"/>
                </a:cubicBezTo>
                <a:cubicBezTo>
                  <a:pt x="64" y="4"/>
                  <a:pt x="64" y="4"/>
                  <a:pt x="64" y="4"/>
                </a:cubicBezTo>
                <a:cubicBezTo>
                  <a:pt x="66" y="3"/>
                  <a:pt x="66" y="3"/>
                  <a:pt x="66" y="3"/>
                </a:cubicBezTo>
                <a:cubicBezTo>
                  <a:pt x="69" y="2"/>
                  <a:pt x="69" y="2"/>
                  <a:pt x="69" y="2"/>
                </a:cubicBezTo>
                <a:cubicBezTo>
                  <a:pt x="71" y="1"/>
                  <a:pt x="71" y="1"/>
                  <a:pt x="71" y="1"/>
                </a:cubicBezTo>
                <a:cubicBezTo>
                  <a:pt x="72" y="1"/>
                  <a:pt x="72" y="1"/>
                  <a:pt x="72" y="1"/>
                </a:cubicBezTo>
                <a:cubicBezTo>
                  <a:pt x="73" y="2"/>
                  <a:pt x="73" y="2"/>
                  <a:pt x="73" y="2"/>
                </a:cubicBezTo>
                <a:cubicBezTo>
                  <a:pt x="75" y="2"/>
                  <a:pt x="75" y="2"/>
                  <a:pt x="75" y="2"/>
                </a:cubicBezTo>
                <a:cubicBezTo>
                  <a:pt x="76" y="0"/>
                  <a:pt x="76" y="0"/>
                  <a:pt x="76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1" y="1"/>
                  <a:pt x="81" y="1"/>
                  <a:pt x="81" y="1"/>
                </a:cubicBezTo>
                <a:cubicBezTo>
                  <a:pt x="82" y="1"/>
                  <a:pt x="82" y="1"/>
                  <a:pt x="82" y="1"/>
                </a:cubicBezTo>
                <a:cubicBezTo>
                  <a:pt x="85" y="2"/>
                  <a:pt x="85" y="2"/>
                  <a:pt x="85" y="2"/>
                </a:cubicBezTo>
                <a:cubicBezTo>
                  <a:pt x="86" y="1"/>
                  <a:pt x="86" y="1"/>
                  <a:pt x="86" y="1"/>
                </a:cubicBezTo>
                <a:cubicBezTo>
                  <a:pt x="88" y="1"/>
                  <a:pt x="88" y="1"/>
                  <a:pt x="88" y="1"/>
                </a:cubicBezTo>
                <a:cubicBezTo>
                  <a:pt x="89" y="2"/>
                  <a:pt x="89" y="2"/>
                  <a:pt x="89" y="2"/>
                </a:cubicBezTo>
                <a:cubicBezTo>
                  <a:pt x="90" y="3"/>
                  <a:pt x="90" y="3"/>
                  <a:pt x="90" y="3"/>
                </a:cubicBezTo>
                <a:cubicBezTo>
                  <a:pt x="91" y="4"/>
                  <a:pt x="91" y="4"/>
                  <a:pt x="91" y="4"/>
                </a:cubicBezTo>
                <a:cubicBezTo>
                  <a:pt x="92" y="6"/>
                  <a:pt x="92" y="6"/>
                  <a:pt x="92" y="6"/>
                </a:cubicBezTo>
                <a:cubicBezTo>
                  <a:pt x="93" y="7"/>
                  <a:pt x="93" y="7"/>
                  <a:pt x="93" y="7"/>
                </a:cubicBezTo>
                <a:cubicBezTo>
                  <a:pt x="95" y="5"/>
                  <a:pt x="95" y="5"/>
                  <a:pt x="95" y="5"/>
                </a:cubicBezTo>
                <a:cubicBezTo>
                  <a:pt x="96" y="5"/>
                  <a:pt x="96" y="5"/>
                  <a:pt x="96" y="5"/>
                </a:cubicBezTo>
                <a:cubicBezTo>
                  <a:pt x="98" y="5"/>
                  <a:pt x="98" y="5"/>
                  <a:pt x="98" y="5"/>
                </a:cubicBezTo>
                <a:cubicBezTo>
                  <a:pt x="99" y="5"/>
                  <a:pt x="99" y="5"/>
                  <a:pt x="99" y="5"/>
                </a:cubicBezTo>
                <a:cubicBezTo>
                  <a:pt x="100" y="4"/>
                  <a:pt x="100" y="4"/>
                  <a:pt x="100" y="4"/>
                </a:cubicBezTo>
                <a:cubicBezTo>
                  <a:pt x="102" y="5"/>
                  <a:pt x="102" y="5"/>
                  <a:pt x="102" y="5"/>
                </a:cubicBezTo>
                <a:cubicBezTo>
                  <a:pt x="103" y="6"/>
                  <a:pt x="103" y="6"/>
                  <a:pt x="103" y="6"/>
                </a:cubicBezTo>
                <a:cubicBezTo>
                  <a:pt x="105" y="8"/>
                  <a:pt x="105" y="8"/>
                  <a:pt x="105" y="8"/>
                </a:cubicBezTo>
                <a:cubicBezTo>
                  <a:pt x="106" y="9"/>
                  <a:pt x="106" y="9"/>
                  <a:pt x="106" y="9"/>
                </a:cubicBezTo>
                <a:cubicBezTo>
                  <a:pt x="107" y="10"/>
                  <a:pt x="107" y="10"/>
                  <a:pt x="107" y="10"/>
                </a:cubicBezTo>
                <a:cubicBezTo>
                  <a:pt x="108" y="10"/>
                  <a:pt x="108" y="10"/>
                  <a:pt x="108" y="10"/>
                </a:cubicBezTo>
                <a:cubicBezTo>
                  <a:pt x="108" y="13"/>
                  <a:pt x="108" y="13"/>
                  <a:pt x="108" y="13"/>
                </a:cubicBezTo>
                <a:cubicBezTo>
                  <a:pt x="108" y="14"/>
                  <a:pt x="108" y="14"/>
                  <a:pt x="108" y="14"/>
                </a:cubicBezTo>
                <a:cubicBezTo>
                  <a:pt x="107" y="15"/>
                  <a:pt x="107" y="15"/>
                  <a:pt x="107" y="15"/>
                </a:cubicBezTo>
                <a:cubicBezTo>
                  <a:pt x="107" y="17"/>
                  <a:pt x="107" y="17"/>
                  <a:pt x="107" y="17"/>
                </a:cubicBezTo>
                <a:cubicBezTo>
                  <a:pt x="109" y="18"/>
                  <a:pt x="109" y="18"/>
                  <a:pt x="109" y="18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09" y="21"/>
                  <a:pt x="109" y="21"/>
                  <a:pt x="109" y="21"/>
                </a:cubicBezTo>
                <a:cubicBezTo>
                  <a:pt x="106" y="24"/>
                  <a:pt x="106" y="24"/>
                  <a:pt x="106" y="24"/>
                </a:cubicBezTo>
                <a:cubicBezTo>
                  <a:pt x="104" y="25"/>
                  <a:pt x="104" y="25"/>
                  <a:pt x="104" y="25"/>
                </a:cubicBezTo>
                <a:cubicBezTo>
                  <a:pt x="103" y="26"/>
                  <a:pt x="103" y="26"/>
                  <a:pt x="103" y="26"/>
                </a:cubicBezTo>
                <a:cubicBezTo>
                  <a:pt x="103" y="27"/>
                  <a:pt x="103" y="27"/>
                  <a:pt x="103" y="27"/>
                </a:cubicBezTo>
                <a:cubicBezTo>
                  <a:pt x="103" y="29"/>
                  <a:pt x="103" y="29"/>
                  <a:pt x="103" y="29"/>
                </a:cubicBezTo>
                <a:cubicBezTo>
                  <a:pt x="101" y="30"/>
                  <a:pt x="101" y="30"/>
                  <a:pt x="101" y="30"/>
                </a:cubicBezTo>
                <a:cubicBezTo>
                  <a:pt x="101" y="32"/>
                  <a:pt x="101" y="32"/>
                  <a:pt x="101" y="32"/>
                </a:cubicBezTo>
                <a:cubicBezTo>
                  <a:pt x="101" y="34"/>
                  <a:pt x="101" y="34"/>
                  <a:pt x="101" y="34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101" y="39"/>
                  <a:pt x="101" y="39"/>
                  <a:pt x="101" y="39"/>
                </a:cubicBezTo>
                <a:cubicBezTo>
                  <a:pt x="99" y="41"/>
                  <a:pt x="99" y="41"/>
                  <a:pt x="99" y="41"/>
                </a:cubicBezTo>
                <a:cubicBezTo>
                  <a:pt x="98" y="43"/>
                  <a:pt x="98" y="43"/>
                  <a:pt x="98" y="43"/>
                </a:cubicBezTo>
                <a:cubicBezTo>
                  <a:pt x="98" y="44"/>
                  <a:pt x="98" y="44"/>
                  <a:pt x="98" y="44"/>
                </a:cubicBezTo>
                <a:cubicBezTo>
                  <a:pt x="97" y="45"/>
                  <a:pt x="97" y="45"/>
                  <a:pt x="97" y="45"/>
                </a:cubicBezTo>
                <a:cubicBezTo>
                  <a:pt x="97" y="47"/>
                  <a:pt x="97" y="47"/>
                  <a:pt x="97" y="47"/>
                </a:cubicBezTo>
                <a:cubicBezTo>
                  <a:pt x="98" y="48"/>
                  <a:pt x="98" y="48"/>
                  <a:pt x="98" y="48"/>
                </a:cubicBezTo>
                <a:cubicBezTo>
                  <a:pt x="99" y="50"/>
                  <a:pt x="99" y="50"/>
                  <a:pt x="99" y="50"/>
                </a:cubicBezTo>
                <a:cubicBezTo>
                  <a:pt x="99" y="53"/>
                  <a:pt x="99" y="53"/>
                  <a:pt x="99" y="53"/>
                </a:cubicBezTo>
                <a:cubicBezTo>
                  <a:pt x="99" y="55"/>
                  <a:pt x="99" y="55"/>
                  <a:pt x="99" y="55"/>
                </a:cubicBezTo>
                <a:cubicBezTo>
                  <a:pt x="100" y="58"/>
                  <a:pt x="100" y="58"/>
                  <a:pt x="100" y="58"/>
                </a:cubicBezTo>
                <a:cubicBezTo>
                  <a:pt x="100" y="61"/>
                  <a:pt x="100" y="61"/>
                  <a:pt x="100" y="61"/>
                </a:cubicBezTo>
                <a:cubicBezTo>
                  <a:pt x="101" y="64"/>
                  <a:pt x="101" y="64"/>
                  <a:pt x="101" y="64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69"/>
                  <a:pt x="101" y="69"/>
                  <a:pt x="101" y="69"/>
                </a:cubicBezTo>
                <a:cubicBezTo>
                  <a:pt x="103" y="71"/>
                  <a:pt x="103" y="71"/>
                  <a:pt x="103" y="71"/>
                </a:cubicBezTo>
                <a:cubicBezTo>
                  <a:pt x="105" y="73"/>
                  <a:pt x="105" y="73"/>
                  <a:pt x="105" y="73"/>
                </a:cubicBezTo>
                <a:cubicBezTo>
                  <a:pt x="106" y="76"/>
                  <a:pt x="106" y="76"/>
                  <a:pt x="106" y="76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6" y="78"/>
                  <a:pt x="106" y="78"/>
                  <a:pt x="106" y="78"/>
                </a:cubicBezTo>
                <a:cubicBezTo>
                  <a:pt x="97" y="80"/>
                  <a:pt x="97" y="80"/>
                  <a:pt x="97" y="80"/>
                </a:cubicBezTo>
                <a:cubicBezTo>
                  <a:pt x="97" y="80"/>
                  <a:pt x="97" y="81"/>
                  <a:pt x="97" y="82"/>
                </a:cubicBezTo>
                <a:cubicBezTo>
                  <a:pt x="97" y="82"/>
                  <a:pt x="95" y="83"/>
                  <a:pt x="95" y="83"/>
                </a:cubicBezTo>
                <a:cubicBezTo>
                  <a:pt x="95" y="83"/>
                  <a:pt x="94" y="85"/>
                  <a:pt x="94" y="85"/>
                </a:cubicBezTo>
                <a:cubicBezTo>
                  <a:pt x="94" y="85"/>
                  <a:pt x="95" y="88"/>
                  <a:pt x="95" y="88"/>
                </a:cubicBezTo>
                <a:cubicBezTo>
                  <a:pt x="95" y="88"/>
                  <a:pt x="95" y="94"/>
                  <a:pt x="95" y="94"/>
                </a:cubicBezTo>
                <a:cubicBezTo>
                  <a:pt x="95" y="95"/>
                  <a:pt x="94" y="97"/>
                  <a:pt x="94" y="97"/>
                </a:cubicBezTo>
                <a:cubicBezTo>
                  <a:pt x="94" y="99"/>
                  <a:pt x="94" y="99"/>
                  <a:pt x="94" y="99"/>
                </a:cubicBezTo>
                <a:cubicBezTo>
                  <a:pt x="94" y="99"/>
                  <a:pt x="98" y="103"/>
                  <a:pt x="98" y="103"/>
                </a:cubicBezTo>
                <a:cubicBezTo>
                  <a:pt x="99" y="103"/>
                  <a:pt x="100" y="103"/>
                  <a:pt x="100" y="103"/>
                </a:cubicBezTo>
                <a:cubicBezTo>
                  <a:pt x="101" y="102"/>
                  <a:pt x="101" y="102"/>
                  <a:pt x="101" y="102"/>
                </a:cubicBezTo>
                <a:cubicBezTo>
                  <a:pt x="102" y="102"/>
                  <a:pt x="102" y="102"/>
                  <a:pt x="102" y="102"/>
                </a:cubicBezTo>
                <a:cubicBezTo>
                  <a:pt x="102" y="103"/>
                  <a:pt x="102" y="103"/>
                  <a:pt x="102" y="103"/>
                </a:cubicBezTo>
                <a:cubicBezTo>
                  <a:pt x="102" y="106"/>
                  <a:pt x="102" y="106"/>
                  <a:pt x="102" y="106"/>
                </a:cubicBezTo>
                <a:cubicBezTo>
                  <a:pt x="102" y="108"/>
                  <a:pt x="102" y="108"/>
                  <a:pt x="102" y="108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98" y="109"/>
                  <a:pt x="98" y="109"/>
                  <a:pt x="98" y="109"/>
                </a:cubicBezTo>
                <a:cubicBezTo>
                  <a:pt x="97" y="109"/>
                  <a:pt x="97" y="109"/>
                  <a:pt x="97" y="109"/>
                </a:cubicBezTo>
                <a:cubicBezTo>
                  <a:pt x="97" y="108"/>
                  <a:pt x="97" y="108"/>
                  <a:pt x="97" y="108"/>
                </a:cubicBezTo>
                <a:cubicBezTo>
                  <a:pt x="96" y="106"/>
                  <a:pt x="96" y="106"/>
                  <a:pt x="96" y="106"/>
                </a:cubicBezTo>
                <a:cubicBezTo>
                  <a:pt x="95" y="105"/>
                  <a:pt x="95" y="105"/>
                  <a:pt x="95" y="105"/>
                </a:cubicBezTo>
                <a:cubicBezTo>
                  <a:pt x="94" y="104"/>
                  <a:pt x="94" y="104"/>
                  <a:pt x="94" y="104"/>
                </a:cubicBezTo>
                <a:cubicBezTo>
                  <a:pt x="93" y="103"/>
                  <a:pt x="93" y="103"/>
                  <a:pt x="93" y="103"/>
                </a:cubicBezTo>
                <a:cubicBezTo>
                  <a:pt x="91" y="103"/>
                  <a:pt x="91" y="103"/>
                  <a:pt x="91" y="103"/>
                </a:cubicBezTo>
                <a:cubicBezTo>
                  <a:pt x="89" y="102"/>
                  <a:pt x="89" y="102"/>
                  <a:pt x="89" y="102"/>
                </a:cubicBezTo>
                <a:cubicBezTo>
                  <a:pt x="87" y="99"/>
                  <a:pt x="87" y="99"/>
                  <a:pt x="87" y="99"/>
                </a:cubicBezTo>
                <a:cubicBezTo>
                  <a:pt x="86" y="99"/>
                  <a:pt x="86" y="99"/>
                  <a:pt x="86" y="99"/>
                </a:cubicBezTo>
                <a:cubicBezTo>
                  <a:pt x="85" y="101"/>
                  <a:pt x="85" y="101"/>
                  <a:pt x="85" y="101"/>
                </a:cubicBezTo>
                <a:cubicBezTo>
                  <a:pt x="84" y="101"/>
                  <a:pt x="84" y="101"/>
                  <a:pt x="84" y="101"/>
                </a:cubicBezTo>
                <a:cubicBezTo>
                  <a:pt x="82" y="101"/>
                  <a:pt x="82" y="101"/>
                  <a:pt x="82" y="101"/>
                </a:cubicBezTo>
                <a:cubicBezTo>
                  <a:pt x="80" y="100"/>
                  <a:pt x="80" y="100"/>
                  <a:pt x="80" y="100"/>
                </a:cubicBezTo>
                <a:cubicBezTo>
                  <a:pt x="78" y="99"/>
                  <a:pt x="78" y="99"/>
                  <a:pt x="78" y="99"/>
                </a:cubicBezTo>
                <a:cubicBezTo>
                  <a:pt x="76" y="98"/>
                  <a:pt x="76" y="98"/>
                  <a:pt x="76" y="98"/>
                </a:cubicBezTo>
                <a:cubicBezTo>
                  <a:pt x="76" y="96"/>
                  <a:pt x="76" y="96"/>
                  <a:pt x="76" y="96"/>
                </a:cubicBezTo>
                <a:cubicBezTo>
                  <a:pt x="75" y="96"/>
                  <a:pt x="75" y="96"/>
                  <a:pt x="75" y="96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71" y="97"/>
                  <a:pt x="71" y="97"/>
                </a:cubicBezTo>
                <a:cubicBezTo>
                  <a:pt x="68" y="94"/>
                  <a:pt x="68" y="94"/>
                  <a:pt x="68" y="94"/>
                </a:cubicBezTo>
                <a:cubicBezTo>
                  <a:pt x="67" y="94"/>
                  <a:pt x="67" y="94"/>
                  <a:pt x="67" y="94"/>
                </a:cubicBezTo>
                <a:cubicBezTo>
                  <a:pt x="65" y="94"/>
                  <a:pt x="65" y="94"/>
                  <a:pt x="65" y="94"/>
                </a:cubicBezTo>
                <a:cubicBezTo>
                  <a:pt x="63" y="96"/>
                  <a:pt x="63" y="96"/>
                  <a:pt x="63" y="96"/>
                </a:cubicBezTo>
                <a:cubicBezTo>
                  <a:pt x="60" y="96"/>
                  <a:pt x="60" y="96"/>
                  <a:pt x="60" y="96"/>
                </a:cubicBezTo>
                <a:cubicBezTo>
                  <a:pt x="58" y="96"/>
                  <a:pt x="58" y="96"/>
                  <a:pt x="58" y="96"/>
                </a:cubicBezTo>
                <a:cubicBezTo>
                  <a:pt x="58" y="94"/>
                  <a:pt x="58" y="94"/>
                  <a:pt x="58" y="94"/>
                </a:cubicBezTo>
                <a:cubicBezTo>
                  <a:pt x="59" y="93"/>
                  <a:pt x="59" y="93"/>
                  <a:pt x="59" y="93"/>
                </a:cubicBezTo>
                <a:cubicBezTo>
                  <a:pt x="58" y="90"/>
                  <a:pt x="58" y="90"/>
                  <a:pt x="58" y="90"/>
                </a:cubicBezTo>
                <a:cubicBezTo>
                  <a:pt x="56" y="87"/>
                  <a:pt x="56" y="87"/>
                  <a:pt x="56" y="87"/>
                </a:cubicBezTo>
                <a:cubicBezTo>
                  <a:pt x="56" y="83"/>
                  <a:pt x="56" y="83"/>
                  <a:pt x="56" y="83"/>
                </a:cubicBezTo>
                <a:cubicBezTo>
                  <a:pt x="57" y="80"/>
                  <a:pt x="57" y="80"/>
                  <a:pt x="57" y="80"/>
                </a:cubicBezTo>
                <a:cubicBezTo>
                  <a:pt x="55" y="77"/>
                  <a:pt x="55" y="77"/>
                  <a:pt x="55" y="77"/>
                </a:cubicBezTo>
                <a:cubicBezTo>
                  <a:pt x="56" y="73"/>
                  <a:pt x="56" y="73"/>
                  <a:pt x="56" y="73"/>
                </a:cubicBezTo>
                <a:cubicBezTo>
                  <a:pt x="48" y="73"/>
                  <a:pt x="48" y="73"/>
                  <a:pt x="48" y="73"/>
                </a:cubicBezTo>
                <a:cubicBezTo>
                  <a:pt x="48" y="71"/>
                  <a:pt x="48" y="71"/>
                  <a:pt x="48" y="71"/>
                </a:cubicBezTo>
                <a:cubicBezTo>
                  <a:pt x="47" y="71"/>
                  <a:pt x="47" y="71"/>
                  <a:pt x="47" y="71"/>
                </a:cubicBezTo>
                <a:cubicBezTo>
                  <a:pt x="43" y="71"/>
                  <a:pt x="43" y="71"/>
                  <a:pt x="43" y="71"/>
                </a:cubicBezTo>
                <a:cubicBezTo>
                  <a:pt x="42" y="74"/>
                  <a:pt x="42" y="74"/>
                  <a:pt x="42" y="74"/>
                </a:cubicBezTo>
                <a:cubicBezTo>
                  <a:pt x="42" y="75"/>
                  <a:pt x="42" y="75"/>
                  <a:pt x="42" y="75"/>
                </a:cubicBezTo>
                <a:cubicBezTo>
                  <a:pt x="42" y="77"/>
                  <a:pt x="42" y="77"/>
                  <a:pt x="42" y="77"/>
                </a:cubicBezTo>
                <a:cubicBezTo>
                  <a:pt x="38" y="77"/>
                  <a:pt x="38" y="77"/>
                  <a:pt x="38" y="77"/>
                </a:cubicBezTo>
                <a:cubicBezTo>
                  <a:pt x="37" y="77"/>
                  <a:pt x="37" y="77"/>
                  <a:pt x="37" y="77"/>
                </a:cubicBezTo>
                <a:cubicBezTo>
                  <a:pt x="37" y="77"/>
                  <a:pt x="35" y="77"/>
                  <a:pt x="35" y="77"/>
                </a:cubicBezTo>
                <a:cubicBezTo>
                  <a:pt x="34" y="77"/>
                  <a:pt x="31" y="77"/>
                  <a:pt x="31" y="77"/>
                </a:cubicBezTo>
                <a:cubicBezTo>
                  <a:pt x="28" y="73"/>
                  <a:pt x="28" y="73"/>
                  <a:pt x="28" y="73"/>
                </a:cubicBezTo>
                <a:cubicBezTo>
                  <a:pt x="28" y="71"/>
                  <a:pt x="28" y="71"/>
                  <a:pt x="28" y="71"/>
                </a:cubicBezTo>
                <a:cubicBezTo>
                  <a:pt x="26" y="69"/>
                  <a:pt x="26" y="69"/>
                  <a:pt x="26" y="69"/>
                </a:cubicBezTo>
                <a:cubicBezTo>
                  <a:pt x="26" y="67"/>
                  <a:pt x="26" y="67"/>
                  <a:pt x="26" y="67"/>
                </a:cubicBezTo>
                <a:cubicBezTo>
                  <a:pt x="25" y="65"/>
                  <a:pt x="25" y="65"/>
                  <a:pt x="25" y="65"/>
                </a:cubicBezTo>
                <a:cubicBezTo>
                  <a:pt x="6" y="65"/>
                  <a:pt x="6" y="65"/>
                  <a:pt x="6" y="65"/>
                </a:cubicBezTo>
                <a:cubicBezTo>
                  <a:pt x="1" y="66"/>
                  <a:pt x="1" y="66"/>
                  <a:pt x="1" y="66"/>
                </a:cubicBezTo>
                <a:lnTo>
                  <a:pt x="1" y="6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69" name="Freeform 296">
            <a:extLst>
              <a:ext uri="{FF2B5EF4-FFF2-40B4-BE49-F238E27FC236}">
                <a16:creationId xmlns:a16="http://schemas.microsoft.com/office/drawing/2014/main" id="{84EADB1F-E386-47FE-85C7-4DF9262941B1}"/>
              </a:ext>
            </a:extLst>
          </p:cNvPr>
          <p:cNvSpPr>
            <a:spLocks/>
          </p:cNvSpPr>
          <p:nvPr userDrawn="1"/>
        </p:nvSpPr>
        <p:spPr bwMode="auto">
          <a:xfrm>
            <a:off x="4974431" y="5068888"/>
            <a:ext cx="320279" cy="444500"/>
          </a:xfrm>
          <a:custGeom>
            <a:avLst/>
            <a:gdLst>
              <a:gd name="T0" fmla="*/ 11 w 63"/>
              <a:gd name="T1" fmla="*/ 46 h 63"/>
              <a:gd name="T2" fmla="*/ 17 w 63"/>
              <a:gd name="T3" fmla="*/ 48 h 63"/>
              <a:gd name="T4" fmla="*/ 22 w 63"/>
              <a:gd name="T5" fmla="*/ 50 h 63"/>
              <a:gd name="T6" fmla="*/ 27 w 63"/>
              <a:gd name="T7" fmla="*/ 50 h 63"/>
              <a:gd name="T8" fmla="*/ 30 w 63"/>
              <a:gd name="T9" fmla="*/ 56 h 63"/>
              <a:gd name="T10" fmla="*/ 30 w 63"/>
              <a:gd name="T11" fmla="*/ 60 h 63"/>
              <a:gd name="T12" fmla="*/ 31 w 63"/>
              <a:gd name="T13" fmla="*/ 62 h 63"/>
              <a:gd name="T14" fmla="*/ 35 w 63"/>
              <a:gd name="T15" fmla="*/ 62 h 63"/>
              <a:gd name="T16" fmla="*/ 38 w 63"/>
              <a:gd name="T17" fmla="*/ 62 h 63"/>
              <a:gd name="T18" fmla="*/ 41 w 63"/>
              <a:gd name="T19" fmla="*/ 63 h 63"/>
              <a:gd name="T20" fmla="*/ 44 w 63"/>
              <a:gd name="T21" fmla="*/ 63 h 63"/>
              <a:gd name="T22" fmla="*/ 47 w 63"/>
              <a:gd name="T23" fmla="*/ 63 h 63"/>
              <a:gd name="T24" fmla="*/ 49 w 63"/>
              <a:gd name="T25" fmla="*/ 61 h 63"/>
              <a:gd name="T26" fmla="*/ 53 w 63"/>
              <a:gd name="T27" fmla="*/ 61 h 63"/>
              <a:gd name="T28" fmla="*/ 56 w 63"/>
              <a:gd name="T29" fmla="*/ 60 h 63"/>
              <a:gd name="T30" fmla="*/ 62 w 63"/>
              <a:gd name="T31" fmla="*/ 57 h 63"/>
              <a:gd name="T32" fmla="*/ 62 w 63"/>
              <a:gd name="T33" fmla="*/ 54 h 63"/>
              <a:gd name="T34" fmla="*/ 60 w 63"/>
              <a:gd name="T35" fmla="*/ 54 h 63"/>
              <a:gd name="T36" fmla="*/ 59 w 63"/>
              <a:gd name="T37" fmla="*/ 51 h 63"/>
              <a:gd name="T38" fmla="*/ 58 w 63"/>
              <a:gd name="T39" fmla="*/ 48 h 63"/>
              <a:gd name="T40" fmla="*/ 58 w 63"/>
              <a:gd name="T41" fmla="*/ 45 h 63"/>
              <a:gd name="T42" fmla="*/ 57 w 63"/>
              <a:gd name="T43" fmla="*/ 43 h 63"/>
              <a:gd name="T44" fmla="*/ 58 w 63"/>
              <a:gd name="T45" fmla="*/ 41 h 63"/>
              <a:gd name="T46" fmla="*/ 57 w 63"/>
              <a:gd name="T47" fmla="*/ 40 h 63"/>
              <a:gd name="T48" fmla="*/ 57 w 63"/>
              <a:gd name="T49" fmla="*/ 37 h 63"/>
              <a:gd name="T50" fmla="*/ 58 w 63"/>
              <a:gd name="T51" fmla="*/ 36 h 63"/>
              <a:gd name="T52" fmla="*/ 58 w 63"/>
              <a:gd name="T53" fmla="*/ 35 h 63"/>
              <a:gd name="T54" fmla="*/ 56 w 63"/>
              <a:gd name="T55" fmla="*/ 33 h 63"/>
              <a:gd name="T56" fmla="*/ 54 w 63"/>
              <a:gd name="T57" fmla="*/ 30 h 63"/>
              <a:gd name="T58" fmla="*/ 55 w 63"/>
              <a:gd name="T59" fmla="*/ 28 h 63"/>
              <a:gd name="T60" fmla="*/ 56 w 63"/>
              <a:gd name="T61" fmla="*/ 25 h 63"/>
              <a:gd name="T62" fmla="*/ 57 w 63"/>
              <a:gd name="T63" fmla="*/ 23 h 63"/>
              <a:gd name="T64" fmla="*/ 48 w 63"/>
              <a:gd name="T65" fmla="*/ 15 h 63"/>
              <a:gd name="T66" fmla="*/ 48 w 63"/>
              <a:gd name="T67" fmla="*/ 13 h 63"/>
              <a:gd name="T68" fmla="*/ 27 w 63"/>
              <a:gd name="T69" fmla="*/ 1 h 63"/>
              <a:gd name="T70" fmla="*/ 8 w 63"/>
              <a:gd name="T71" fmla="*/ 0 h 63"/>
              <a:gd name="T72" fmla="*/ 8 w 63"/>
              <a:gd name="T73" fmla="*/ 4 h 63"/>
              <a:gd name="T74" fmla="*/ 7 w 63"/>
              <a:gd name="T75" fmla="*/ 9 h 63"/>
              <a:gd name="T76" fmla="*/ 6 w 63"/>
              <a:gd name="T77" fmla="*/ 12 h 63"/>
              <a:gd name="T78" fmla="*/ 8 w 63"/>
              <a:gd name="T79" fmla="*/ 14 h 63"/>
              <a:gd name="T80" fmla="*/ 1 w 63"/>
              <a:gd name="T81" fmla="*/ 21 h 63"/>
              <a:gd name="T82" fmla="*/ 0 w 63"/>
              <a:gd name="T83" fmla="*/ 25 h 63"/>
              <a:gd name="T84" fmla="*/ 1 w 63"/>
              <a:gd name="T85" fmla="*/ 30 h 63"/>
              <a:gd name="T86" fmla="*/ 3 w 63"/>
              <a:gd name="T87" fmla="*/ 35 h 63"/>
              <a:gd name="T88" fmla="*/ 6 w 63"/>
              <a:gd name="T89" fmla="*/ 40 h 63"/>
              <a:gd name="T90" fmla="*/ 10 w 63"/>
              <a:gd name="T91" fmla="*/ 4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3" h="63">
                <a:moveTo>
                  <a:pt x="10" y="44"/>
                </a:moveTo>
                <a:cubicBezTo>
                  <a:pt x="11" y="46"/>
                  <a:pt x="11" y="46"/>
                  <a:pt x="11" y="46"/>
                </a:cubicBezTo>
                <a:cubicBezTo>
                  <a:pt x="14" y="47"/>
                  <a:pt x="14" y="47"/>
                  <a:pt x="14" y="47"/>
                </a:cubicBezTo>
                <a:cubicBezTo>
                  <a:pt x="17" y="48"/>
                  <a:pt x="17" y="48"/>
                  <a:pt x="17" y="48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50"/>
                  <a:pt x="22" y="50"/>
                  <a:pt x="22" y="50"/>
                </a:cubicBezTo>
                <a:cubicBezTo>
                  <a:pt x="26" y="50"/>
                  <a:pt x="26" y="50"/>
                  <a:pt x="26" y="50"/>
                </a:cubicBezTo>
                <a:cubicBezTo>
                  <a:pt x="27" y="50"/>
                  <a:pt x="27" y="50"/>
                  <a:pt x="27" y="50"/>
                </a:cubicBezTo>
                <a:cubicBezTo>
                  <a:pt x="29" y="54"/>
                  <a:pt x="29" y="54"/>
                  <a:pt x="29" y="54"/>
                </a:cubicBezTo>
                <a:cubicBezTo>
                  <a:pt x="30" y="56"/>
                  <a:pt x="30" y="56"/>
                  <a:pt x="30" y="56"/>
                </a:cubicBezTo>
                <a:cubicBezTo>
                  <a:pt x="30" y="59"/>
                  <a:pt x="30" y="59"/>
                  <a:pt x="30" y="59"/>
                </a:cubicBezTo>
                <a:cubicBezTo>
                  <a:pt x="30" y="60"/>
                  <a:pt x="30" y="60"/>
                  <a:pt x="30" y="60"/>
                </a:cubicBezTo>
                <a:cubicBezTo>
                  <a:pt x="32" y="61"/>
                  <a:pt x="32" y="61"/>
                  <a:pt x="32" y="61"/>
                </a:cubicBezTo>
                <a:cubicBezTo>
                  <a:pt x="31" y="62"/>
                  <a:pt x="31" y="62"/>
                  <a:pt x="31" y="62"/>
                </a:cubicBezTo>
                <a:cubicBezTo>
                  <a:pt x="33" y="62"/>
                  <a:pt x="33" y="62"/>
                  <a:pt x="33" y="62"/>
                </a:cubicBezTo>
                <a:cubicBezTo>
                  <a:pt x="35" y="62"/>
                  <a:pt x="35" y="62"/>
                  <a:pt x="35" y="62"/>
                </a:cubicBezTo>
                <a:cubicBezTo>
                  <a:pt x="36" y="62"/>
                  <a:pt x="36" y="62"/>
                  <a:pt x="36" y="62"/>
                </a:cubicBezTo>
                <a:cubicBezTo>
                  <a:pt x="38" y="62"/>
                  <a:pt x="38" y="62"/>
                  <a:pt x="38" y="62"/>
                </a:cubicBezTo>
                <a:cubicBezTo>
                  <a:pt x="40" y="63"/>
                  <a:pt x="40" y="63"/>
                  <a:pt x="40" y="63"/>
                </a:cubicBezTo>
                <a:cubicBezTo>
                  <a:pt x="41" y="63"/>
                  <a:pt x="41" y="63"/>
                  <a:pt x="41" y="63"/>
                </a:cubicBezTo>
                <a:cubicBezTo>
                  <a:pt x="43" y="62"/>
                  <a:pt x="43" y="62"/>
                  <a:pt x="43" y="62"/>
                </a:cubicBezTo>
                <a:cubicBezTo>
                  <a:pt x="44" y="63"/>
                  <a:pt x="44" y="63"/>
                  <a:pt x="44" y="63"/>
                </a:cubicBezTo>
                <a:cubicBezTo>
                  <a:pt x="46" y="63"/>
                  <a:pt x="46" y="63"/>
                  <a:pt x="46" y="63"/>
                </a:cubicBezTo>
                <a:cubicBezTo>
                  <a:pt x="47" y="63"/>
                  <a:pt x="47" y="63"/>
                  <a:pt x="47" y="63"/>
                </a:cubicBezTo>
                <a:cubicBezTo>
                  <a:pt x="48" y="62"/>
                  <a:pt x="48" y="62"/>
                  <a:pt x="48" y="62"/>
                </a:cubicBezTo>
                <a:cubicBezTo>
                  <a:pt x="49" y="61"/>
                  <a:pt x="49" y="61"/>
                  <a:pt x="49" y="61"/>
                </a:cubicBezTo>
                <a:cubicBezTo>
                  <a:pt x="51" y="61"/>
                  <a:pt x="51" y="61"/>
                  <a:pt x="51" y="61"/>
                </a:cubicBezTo>
                <a:cubicBezTo>
                  <a:pt x="53" y="61"/>
                  <a:pt x="53" y="61"/>
                  <a:pt x="53" y="61"/>
                </a:cubicBezTo>
                <a:cubicBezTo>
                  <a:pt x="54" y="60"/>
                  <a:pt x="54" y="60"/>
                  <a:pt x="54" y="60"/>
                </a:cubicBezTo>
                <a:cubicBezTo>
                  <a:pt x="56" y="60"/>
                  <a:pt x="56" y="60"/>
                  <a:pt x="56" y="60"/>
                </a:cubicBezTo>
                <a:cubicBezTo>
                  <a:pt x="59" y="58"/>
                  <a:pt x="59" y="58"/>
                  <a:pt x="59" y="58"/>
                </a:cubicBezTo>
                <a:cubicBezTo>
                  <a:pt x="62" y="57"/>
                  <a:pt x="62" y="57"/>
                  <a:pt x="62" y="57"/>
                </a:cubicBezTo>
                <a:cubicBezTo>
                  <a:pt x="63" y="55"/>
                  <a:pt x="63" y="55"/>
                  <a:pt x="63" y="55"/>
                </a:cubicBezTo>
                <a:cubicBezTo>
                  <a:pt x="62" y="54"/>
                  <a:pt x="62" y="54"/>
                  <a:pt x="62" y="54"/>
                </a:cubicBezTo>
                <a:cubicBezTo>
                  <a:pt x="61" y="54"/>
                  <a:pt x="61" y="54"/>
                  <a:pt x="61" y="54"/>
                </a:cubicBezTo>
                <a:cubicBezTo>
                  <a:pt x="61" y="54"/>
                  <a:pt x="60" y="54"/>
                  <a:pt x="60" y="54"/>
                </a:cubicBezTo>
                <a:cubicBezTo>
                  <a:pt x="60" y="53"/>
                  <a:pt x="60" y="53"/>
                  <a:pt x="60" y="53"/>
                </a:cubicBezTo>
                <a:cubicBezTo>
                  <a:pt x="59" y="51"/>
                  <a:pt x="59" y="51"/>
                  <a:pt x="59" y="51"/>
                </a:cubicBezTo>
                <a:cubicBezTo>
                  <a:pt x="59" y="49"/>
                  <a:pt x="59" y="49"/>
                  <a:pt x="59" y="49"/>
                </a:cubicBezTo>
                <a:cubicBezTo>
                  <a:pt x="58" y="48"/>
                  <a:pt x="58" y="48"/>
                  <a:pt x="58" y="48"/>
                </a:cubicBezTo>
                <a:cubicBezTo>
                  <a:pt x="58" y="48"/>
                  <a:pt x="58" y="47"/>
                  <a:pt x="58" y="47"/>
                </a:cubicBezTo>
                <a:cubicBezTo>
                  <a:pt x="58" y="46"/>
                  <a:pt x="58" y="45"/>
                  <a:pt x="58" y="45"/>
                </a:cubicBezTo>
                <a:cubicBezTo>
                  <a:pt x="58" y="45"/>
                  <a:pt x="57" y="44"/>
                  <a:pt x="57" y="44"/>
                </a:cubicBezTo>
                <a:cubicBezTo>
                  <a:pt x="57" y="43"/>
                  <a:pt x="57" y="43"/>
                  <a:pt x="57" y="43"/>
                </a:cubicBezTo>
                <a:cubicBezTo>
                  <a:pt x="58" y="42"/>
                  <a:pt x="58" y="42"/>
                  <a:pt x="58" y="42"/>
                </a:cubicBezTo>
                <a:cubicBezTo>
                  <a:pt x="58" y="41"/>
                  <a:pt x="58" y="41"/>
                  <a:pt x="58" y="41"/>
                </a:cubicBezTo>
                <a:cubicBezTo>
                  <a:pt x="58" y="40"/>
                  <a:pt x="58" y="40"/>
                  <a:pt x="58" y="40"/>
                </a:cubicBezTo>
                <a:cubicBezTo>
                  <a:pt x="57" y="40"/>
                  <a:pt x="57" y="40"/>
                  <a:pt x="57" y="40"/>
                </a:cubicBezTo>
                <a:cubicBezTo>
                  <a:pt x="57" y="38"/>
                  <a:pt x="57" y="38"/>
                  <a:pt x="57" y="38"/>
                </a:cubicBezTo>
                <a:cubicBezTo>
                  <a:pt x="57" y="37"/>
                  <a:pt x="57" y="37"/>
                  <a:pt x="57" y="37"/>
                </a:cubicBezTo>
                <a:cubicBezTo>
                  <a:pt x="58" y="37"/>
                  <a:pt x="58" y="37"/>
                  <a:pt x="58" y="37"/>
                </a:cubicBezTo>
                <a:cubicBezTo>
                  <a:pt x="58" y="36"/>
                  <a:pt x="58" y="36"/>
                  <a:pt x="58" y="36"/>
                </a:cubicBezTo>
                <a:cubicBezTo>
                  <a:pt x="58" y="35"/>
                  <a:pt x="58" y="35"/>
                  <a:pt x="58" y="35"/>
                </a:cubicBezTo>
                <a:cubicBezTo>
                  <a:pt x="58" y="35"/>
                  <a:pt x="58" y="35"/>
                  <a:pt x="58" y="35"/>
                </a:cubicBezTo>
                <a:cubicBezTo>
                  <a:pt x="58" y="35"/>
                  <a:pt x="57" y="34"/>
                  <a:pt x="57" y="34"/>
                </a:cubicBezTo>
                <a:cubicBezTo>
                  <a:pt x="56" y="34"/>
                  <a:pt x="56" y="33"/>
                  <a:pt x="56" y="33"/>
                </a:cubicBezTo>
                <a:cubicBezTo>
                  <a:pt x="55" y="32"/>
                  <a:pt x="55" y="32"/>
                  <a:pt x="55" y="32"/>
                </a:cubicBezTo>
                <a:cubicBezTo>
                  <a:pt x="54" y="30"/>
                  <a:pt x="54" y="30"/>
                  <a:pt x="54" y="30"/>
                </a:cubicBezTo>
                <a:cubicBezTo>
                  <a:pt x="54" y="30"/>
                  <a:pt x="54" y="30"/>
                  <a:pt x="54" y="29"/>
                </a:cubicBezTo>
                <a:cubicBezTo>
                  <a:pt x="54" y="29"/>
                  <a:pt x="55" y="28"/>
                  <a:pt x="55" y="28"/>
                </a:cubicBezTo>
                <a:cubicBezTo>
                  <a:pt x="55" y="26"/>
                  <a:pt x="55" y="26"/>
                  <a:pt x="55" y="26"/>
                </a:cubicBezTo>
                <a:cubicBezTo>
                  <a:pt x="56" y="25"/>
                  <a:pt x="56" y="25"/>
                  <a:pt x="56" y="25"/>
                </a:cubicBezTo>
                <a:cubicBezTo>
                  <a:pt x="56" y="24"/>
                  <a:pt x="56" y="24"/>
                  <a:pt x="56" y="24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2"/>
                  <a:pt x="57" y="22"/>
                  <a:pt x="57" y="22"/>
                </a:cubicBezTo>
                <a:cubicBezTo>
                  <a:pt x="48" y="15"/>
                  <a:pt x="48" y="15"/>
                  <a:pt x="48" y="15"/>
                </a:cubicBezTo>
                <a:cubicBezTo>
                  <a:pt x="47" y="15"/>
                  <a:pt x="47" y="15"/>
                  <a:pt x="47" y="15"/>
                </a:cubicBezTo>
                <a:cubicBezTo>
                  <a:pt x="48" y="13"/>
                  <a:pt x="48" y="13"/>
                  <a:pt x="48" y="13"/>
                </a:cubicBezTo>
                <a:cubicBezTo>
                  <a:pt x="47" y="12"/>
                  <a:pt x="47" y="12"/>
                  <a:pt x="47" y="12"/>
                </a:cubicBezTo>
                <a:cubicBezTo>
                  <a:pt x="27" y="1"/>
                  <a:pt x="27" y="1"/>
                  <a:pt x="27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8" y="0"/>
                  <a:pt x="8" y="0"/>
                  <a:pt x="8" y="0"/>
                </a:cubicBezTo>
                <a:cubicBezTo>
                  <a:pt x="6" y="1"/>
                  <a:pt x="6" y="1"/>
                  <a:pt x="6" y="1"/>
                </a:cubicBezTo>
                <a:cubicBezTo>
                  <a:pt x="8" y="4"/>
                  <a:pt x="8" y="4"/>
                  <a:pt x="8" y="4"/>
                </a:cubicBezTo>
                <a:cubicBezTo>
                  <a:pt x="8" y="8"/>
                  <a:pt x="8" y="8"/>
                  <a:pt x="8" y="8"/>
                </a:cubicBezTo>
                <a:cubicBezTo>
                  <a:pt x="7" y="9"/>
                  <a:pt x="7" y="9"/>
                  <a:pt x="7" y="9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12"/>
                  <a:pt x="6" y="12"/>
                  <a:pt x="6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4"/>
                  <a:pt x="8" y="14"/>
                  <a:pt x="8" y="14"/>
                </a:cubicBezTo>
                <a:cubicBezTo>
                  <a:pt x="6" y="16"/>
                  <a:pt x="6" y="16"/>
                  <a:pt x="6" y="16"/>
                </a:cubicBezTo>
                <a:cubicBezTo>
                  <a:pt x="1" y="21"/>
                  <a:pt x="1" y="21"/>
                  <a:pt x="1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5"/>
                  <a:pt x="0" y="25"/>
                  <a:pt x="0" y="25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30"/>
                  <a:pt x="1" y="30"/>
                  <a:pt x="1" y="30"/>
                </a:cubicBezTo>
                <a:cubicBezTo>
                  <a:pt x="1" y="33"/>
                  <a:pt x="1" y="33"/>
                  <a:pt x="1" y="33"/>
                </a:cubicBezTo>
                <a:cubicBezTo>
                  <a:pt x="3" y="35"/>
                  <a:pt x="3" y="35"/>
                  <a:pt x="3" y="35"/>
                </a:cubicBezTo>
                <a:cubicBezTo>
                  <a:pt x="5" y="37"/>
                  <a:pt x="5" y="37"/>
                  <a:pt x="5" y="37"/>
                </a:cubicBezTo>
                <a:cubicBezTo>
                  <a:pt x="6" y="40"/>
                  <a:pt x="6" y="40"/>
                  <a:pt x="6" y="40"/>
                </a:cubicBezTo>
                <a:cubicBezTo>
                  <a:pt x="8" y="43"/>
                  <a:pt x="8" y="43"/>
                  <a:pt x="8" y="43"/>
                </a:cubicBezTo>
                <a:lnTo>
                  <a:pt x="10" y="4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70" name="Freeform 297">
            <a:extLst>
              <a:ext uri="{FF2B5EF4-FFF2-40B4-BE49-F238E27FC236}">
                <a16:creationId xmlns:a16="http://schemas.microsoft.com/office/drawing/2014/main" id="{A7EDF304-CAA2-48D8-819D-1CB8A16ACEA9}"/>
              </a:ext>
            </a:extLst>
          </p:cNvPr>
          <p:cNvSpPr>
            <a:spLocks/>
          </p:cNvSpPr>
          <p:nvPr userDrawn="1"/>
        </p:nvSpPr>
        <p:spPr bwMode="auto">
          <a:xfrm>
            <a:off x="4980384" y="4864101"/>
            <a:ext cx="157163" cy="225425"/>
          </a:xfrm>
          <a:custGeom>
            <a:avLst/>
            <a:gdLst>
              <a:gd name="T0" fmla="*/ 110 w 132"/>
              <a:gd name="T1" fmla="*/ 0 h 142"/>
              <a:gd name="T2" fmla="*/ 119 w 132"/>
              <a:gd name="T3" fmla="*/ 9 h 142"/>
              <a:gd name="T4" fmla="*/ 119 w 132"/>
              <a:gd name="T5" fmla="*/ 22 h 142"/>
              <a:gd name="T6" fmla="*/ 132 w 132"/>
              <a:gd name="T7" fmla="*/ 36 h 142"/>
              <a:gd name="T8" fmla="*/ 132 w 132"/>
              <a:gd name="T9" fmla="*/ 53 h 142"/>
              <a:gd name="T10" fmla="*/ 132 w 132"/>
              <a:gd name="T11" fmla="*/ 71 h 142"/>
              <a:gd name="T12" fmla="*/ 119 w 132"/>
              <a:gd name="T13" fmla="*/ 80 h 142"/>
              <a:gd name="T14" fmla="*/ 110 w 132"/>
              <a:gd name="T15" fmla="*/ 102 h 142"/>
              <a:gd name="T16" fmla="*/ 110 w 132"/>
              <a:gd name="T17" fmla="*/ 133 h 142"/>
              <a:gd name="T18" fmla="*/ 51 w 132"/>
              <a:gd name="T19" fmla="*/ 129 h 142"/>
              <a:gd name="T20" fmla="*/ 30 w 132"/>
              <a:gd name="T21" fmla="*/ 129 h 142"/>
              <a:gd name="T22" fmla="*/ 21 w 132"/>
              <a:gd name="T23" fmla="*/ 133 h 142"/>
              <a:gd name="T24" fmla="*/ 8 w 132"/>
              <a:gd name="T25" fmla="*/ 142 h 142"/>
              <a:gd name="T26" fmla="*/ 4 w 132"/>
              <a:gd name="T27" fmla="*/ 142 h 142"/>
              <a:gd name="T28" fmla="*/ 0 w 132"/>
              <a:gd name="T29" fmla="*/ 142 h 142"/>
              <a:gd name="T30" fmla="*/ 0 w 132"/>
              <a:gd name="T31" fmla="*/ 138 h 142"/>
              <a:gd name="T32" fmla="*/ 0 w 132"/>
              <a:gd name="T33" fmla="*/ 129 h 142"/>
              <a:gd name="T34" fmla="*/ 0 w 132"/>
              <a:gd name="T35" fmla="*/ 120 h 142"/>
              <a:gd name="T36" fmla="*/ 0 w 132"/>
              <a:gd name="T37" fmla="*/ 111 h 142"/>
              <a:gd name="T38" fmla="*/ 0 w 132"/>
              <a:gd name="T39" fmla="*/ 102 h 142"/>
              <a:gd name="T40" fmla="*/ 8 w 132"/>
              <a:gd name="T41" fmla="*/ 98 h 142"/>
              <a:gd name="T42" fmla="*/ 8 w 132"/>
              <a:gd name="T43" fmla="*/ 89 h 142"/>
              <a:gd name="T44" fmla="*/ 8 w 132"/>
              <a:gd name="T45" fmla="*/ 84 h 142"/>
              <a:gd name="T46" fmla="*/ 13 w 132"/>
              <a:gd name="T47" fmla="*/ 80 h 142"/>
              <a:gd name="T48" fmla="*/ 21 w 132"/>
              <a:gd name="T49" fmla="*/ 76 h 142"/>
              <a:gd name="T50" fmla="*/ 34 w 132"/>
              <a:gd name="T51" fmla="*/ 62 h 142"/>
              <a:gd name="T52" fmla="*/ 34 w 132"/>
              <a:gd name="T53" fmla="*/ 53 h 142"/>
              <a:gd name="T54" fmla="*/ 34 w 132"/>
              <a:gd name="T55" fmla="*/ 49 h 142"/>
              <a:gd name="T56" fmla="*/ 25 w 132"/>
              <a:gd name="T57" fmla="*/ 44 h 142"/>
              <a:gd name="T58" fmla="*/ 25 w 132"/>
              <a:gd name="T59" fmla="*/ 36 h 142"/>
              <a:gd name="T60" fmla="*/ 30 w 132"/>
              <a:gd name="T61" fmla="*/ 31 h 142"/>
              <a:gd name="T62" fmla="*/ 30 w 132"/>
              <a:gd name="T63" fmla="*/ 27 h 142"/>
              <a:gd name="T64" fmla="*/ 30 w 132"/>
              <a:gd name="T65" fmla="*/ 13 h 142"/>
              <a:gd name="T66" fmla="*/ 34 w 132"/>
              <a:gd name="T67" fmla="*/ 9 h 142"/>
              <a:gd name="T68" fmla="*/ 42 w 132"/>
              <a:gd name="T69" fmla="*/ 9 h 142"/>
              <a:gd name="T70" fmla="*/ 47 w 132"/>
              <a:gd name="T71" fmla="*/ 9 h 142"/>
              <a:gd name="T72" fmla="*/ 55 w 132"/>
              <a:gd name="T73" fmla="*/ 9 h 142"/>
              <a:gd name="T74" fmla="*/ 64 w 132"/>
              <a:gd name="T75" fmla="*/ 13 h 142"/>
              <a:gd name="T76" fmla="*/ 68 w 132"/>
              <a:gd name="T77" fmla="*/ 9 h 142"/>
              <a:gd name="T78" fmla="*/ 81 w 132"/>
              <a:gd name="T79" fmla="*/ 9 h 142"/>
              <a:gd name="T80" fmla="*/ 85 w 132"/>
              <a:gd name="T81" fmla="*/ 9 h 142"/>
              <a:gd name="T82" fmla="*/ 93 w 132"/>
              <a:gd name="T83" fmla="*/ 9 h 142"/>
              <a:gd name="T84" fmla="*/ 110 w 132"/>
              <a:gd name="T85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2" h="142">
                <a:moveTo>
                  <a:pt x="110" y="0"/>
                </a:moveTo>
                <a:lnTo>
                  <a:pt x="119" y="9"/>
                </a:lnTo>
                <a:lnTo>
                  <a:pt x="119" y="22"/>
                </a:lnTo>
                <a:lnTo>
                  <a:pt x="132" y="36"/>
                </a:lnTo>
                <a:lnTo>
                  <a:pt x="132" y="53"/>
                </a:lnTo>
                <a:lnTo>
                  <a:pt x="132" y="71"/>
                </a:lnTo>
                <a:lnTo>
                  <a:pt x="119" y="80"/>
                </a:lnTo>
                <a:lnTo>
                  <a:pt x="110" y="102"/>
                </a:lnTo>
                <a:lnTo>
                  <a:pt x="110" y="133"/>
                </a:lnTo>
                <a:lnTo>
                  <a:pt x="51" y="129"/>
                </a:lnTo>
                <a:lnTo>
                  <a:pt x="30" y="129"/>
                </a:lnTo>
                <a:lnTo>
                  <a:pt x="21" y="133"/>
                </a:lnTo>
                <a:lnTo>
                  <a:pt x="8" y="142"/>
                </a:lnTo>
                <a:lnTo>
                  <a:pt x="4" y="142"/>
                </a:lnTo>
                <a:lnTo>
                  <a:pt x="0" y="142"/>
                </a:lnTo>
                <a:lnTo>
                  <a:pt x="0" y="138"/>
                </a:lnTo>
                <a:lnTo>
                  <a:pt x="0" y="129"/>
                </a:lnTo>
                <a:lnTo>
                  <a:pt x="0" y="120"/>
                </a:lnTo>
                <a:lnTo>
                  <a:pt x="0" y="111"/>
                </a:lnTo>
                <a:lnTo>
                  <a:pt x="0" y="102"/>
                </a:lnTo>
                <a:lnTo>
                  <a:pt x="8" y="98"/>
                </a:lnTo>
                <a:lnTo>
                  <a:pt x="8" y="89"/>
                </a:lnTo>
                <a:lnTo>
                  <a:pt x="8" y="84"/>
                </a:lnTo>
                <a:lnTo>
                  <a:pt x="13" y="80"/>
                </a:lnTo>
                <a:lnTo>
                  <a:pt x="21" y="76"/>
                </a:lnTo>
                <a:lnTo>
                  <a:pt x="34" y="62"/>
                </a:lnTo>
                <a:lnTo>
                  <a:pt x="34" y="53"/>
                </a:lnTo>
                <a:lnTo>
                  <a:pt x="34" y="49"/>
                </a:lnTo>
                <a:lnTo>
                  <a:pt x="25" y="44"/>
                </a:lnTo>
                <a:lnTo>
                  <a:pt x="25" y="36"/>
                </a:lnTo>
                <a:lnTo>
                  <a:pt x="30" y="31"/>
                </a:lnTo>
                <a:lnTo>
                  <a:pt x="30" y="27"/>
                </a:lnTo>
                <a:lnTo>
                  <a:pt x="30" y="13"/>
                </a:lnTo>
                <a:lnTo>
                  <a:pt x="34" y="9"/>
                </a:lnTo>
                <a:lnTo>
                  <a:pt x="42" y="9"/>
                </a:lnTo>
                <a:lnTo>
                  <a:pt x="47" y="9"/>
                </a:lnTo>
                <a:lnTo>
                  <a:pt x="55" y="9"/>
                </a:lnTo>
                <a:lnTo>
                  <a:pt x="64" y="13"/>
                </a:lnTo>
                <a:lnTo>
                  <a:pt x="68" y="9"/>
                </a:lnTo>
                <a:lnTo>
                  <a:pt x="81" y="9"/>
                </a:lnTo>
                <a:lnTo>
                  <a:pt x="85" y="9"/>
                </a:lnTo>
                <a:lnTo>
                  <a:pt x="93" y="9"/>
                </a:lnTo>
                <a:lnTo>
                  <a:pt x="110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71" name="Freeform 298">
            <a:extLst>
              <a:ext uri="{FF2B5EF4-FFF2-40B4-BE49-F238E27FC236}">
                <a16:creationId xmlns:a16="http://schemas.microsoft.com/office/drawing/2014/main" id="{A39FC17B-99F2-4661-BC5E-1955F7B1AA8F}"/>
              </a:ext>
            </a:extLst>
          </p:cNvPr>
          <p:cNvSpPr>
            <a:spLocks/>
          </p:cNvSpPr>
          <p:nvPr userDrawn="1"/>
        </p:nvSpPr>
        <p:spPr bwMode="auto">
          <a:xfrm>
            <a:off x="4960144" y="5124451"/>
            <a:ext cx="55960" cy="92075"/>
          </a:xfrm>
          <a:custGeom>
            <a:avLst/>
            <a:gdLst>
              <a:gd name="T0" fmla="*/ 0 w 47"/>
              <a:gd name="T1" fmla="*/ 14 h 58"/>
              <a:gd name="T2" fmla="*/ 8 w 47"/>
              <a:gd name="T3" fmla="*/ 9 h 58"/>
              <a:gd name="T4" fmla="*/ 12 w 47"/>
              <a:gd name="T5" fmla="*/ 14 h 58"/>
              <a:gd name="T6" fmla="*/ 21 w 47"/>
              <a:gd name="T7" fmla="*/ 14 h 58"/>
              <a:gd name="T8" fmla="*/ 25 w 47"/>
              <a:gd name="T9" fmla="*/ 5 h 58"/>
              <a:gd name="T10" fmla="*/ 34 w 47"/>
              <a:gd name="T11" fmla="*/ 0 h 58"/>
              <a:gd name="T12" fmla="*/ 47 w 47"/>
              <a:gd name="T13" fmla="*/ 0 h 58"/>
              <a:gd name="T14" fmla="*/ 38 w 47"/>
              <a:gd name="T15" fmla="*/ 9 h 58"/>
              <a:gd name="T16" fmla="*/ 38 w 47"/>
              <a:gd name="T17" fmla="*/ 18 h 58"/>
              <a:gd name="T18" fmla="*/ 47 w 47"/>
              <a:gd name="T19" fmla="*/ 18 h 58"/>
              <a:gd name="T20" fmla="*/ 47 w 47"/>
              <a:gd name="T21" fmla="*/ 27 h 58"/>
              <a:gd name="T22" fmla="*/ 38 w 47"/>
              <a:gd name="T23" fmla="*/ 36 h 58"/>
              <a:gd name="T24" fmla="*/ 17 w 47"/>
              <a:gd name="T25" fmla="*/ 58 h 58"/>
              <a:gd name="T26" fmla="*/ 12 w 47"/>
              <a:gd name="T27" fmla="*/ 58 h 58"/>
              <a:gd name="T28" fmla="*/ 8 w 47"/>
              <a:gd name="T29" fmla="*/ 49 h 58"/>
              <a:gd name="T30" fmla="*/ 8 w 47"/>
              <a:gd name="T31" fmla="*/ 40 h 58"/>
              <a:gd name="T32" fmla="*/ 8 w 47"/>
              <a:gd name="T33" fmla="*/ 27 h 58"/>
              <a:gd name="T34" fmla="*/ 4 w 47"/>
              <a:gd name="T35" fmla="*/ 18 h 58"/>
              <a:gd name="T36" fmla="*/ 0 w 47"/>
              <a:gd name="T37" fmla="*/ 14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7" h="58">
                <a:moveTo>
                  <a:pt x="0" y="14"/>
                </a:moveTo>
                <a:lnTo>
                  <a:pt x="8" y="9"/>
                </a:lnTo>
                <a:lnTo>
                  <a:pt x="12" y="14"/>
                </a:lnTo>
                <a:lnTo>
                  <a:pt x="21" y="14"/>
                </a:lnTo>
                <a:lnTo>
                  <a:pt x="25" y="5"/>
                </a:lnTo>
                <a:lnTo>
                  <a:pt x="34" y="0"/>
                </a:lnTo>
                <a:lnTo>
                  <a:pt x="47" y="0"/>
                </a:lnTo>
                <a:lnTo>
                  <a:pt x="38" y="9"/>
                </a:lnTo>
                <a:lnTo>
                  <a:pt x="38" y="18"/>
                </a:lnTo>
                <a:lnTo>
                  <a:pt x="47" y="18"/>
                </a:lnTo>
                <a:lnTo>
                  <a:pt x="47" y="27"/>
                </a:lnTo>
                <a:lnTo>
                  <a:pt x="38" y="36"/>
                </a:lnTo>
                <a:lnTo>
                  <a:pt x="17" y="58"/>
                </a:lnTo>
                <a:lnTo>
                  <a:pt x="12" y="58"/>
                </a:lnTo>
                <a:lnTo>
                  <a:pt x="8" y="49"/>
                </a:lnTo>
                <a:lnTo>
                  <a:pt x="8" y="40"/>
                </a:lnTo>
                <a:lnTo>
                  <a:pt x="8" y="27"/>
                </a:lnTo>
                <a:lnTo>
                  <a:pt x="4" y="18"/>
                </a:lnTo>
                <a:lnTo>
                  <a:pt x="0" y="1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72" name="Freeform 299">
            <a:extLst>
              <a:ext uri="{FF2B5EF4-FFF2-40B4-BE49-F238E27FC236}">
                <a16:creationId xmlns:a16="http://schemas.microsoft.com/office/drawing/2014/main" id="{034016BA-F037-49F9-8703-3382D1D59192}"/>
              </a:ext>
            </a:extLst>
          </p:cNvPr>
          <p:cNvSpPr>
            <a:spLocks/>
          </p:cNvSpPr>
          <p:nvPr userDrawn="1"/>
        </p:nvSpPr>
        <p:spPr bwMode="auto">
          <a:xfrm>
            <a:off x="4960144" y="5075238"/>
            <a:ext cx="55960" cy="71438"/>
          </a:xfrm>
          <a:custGeom>
            <a:avLst/>
            <a:gdLst>
              <a:gd name="T0" fmla="*/ 47 w 47"/>
              <a:gd name="T1" fmla="*/ 31 h 45"/>
              <a:gd name="T2" fmla="*/ 34 w 47"/>
              <a:gd name="T3" fmla="*/ 31 h 45"/>
              <a:gd name="T4" fmla="*/ 25 w 47"/>
              <a:gd name="T5" fmla="*/ 36 h 45"/>
              <a:gd name="T6" fmla="*/ 21 w 47"/>
              <a:gd name="T7" fmla="*/ 45 h 45"/>
              <a:gd name="T8" fmla="*/ 12 w 47"/>
              <a:gd name="T9" fmla="*/ 45 h 45"/>
              <a:gd name="T10" fmla="*/ 8 w 47"/>
              <a:gd name="T11" fmla="*/ 40 h 45"/>
              <a:gd name="T12" fmla="*/ 0 w 47"/>
              <a:gd name="T13" fmla="*/ 45 h 45"/>
              <a:gd name="T14" fmla="*/ 0 w 47"/>
              <a:gd name="T15" fmla="*/ 36 h 45"/>
              <a:gd name="T16" fmla="*/ 4 w 47"/>
              <a:gd name="T17" fmla="*/ 31 h 45"/>
              <a:gd name="T18" fmla="*/ 4 w 47"/>
              <a:gd name="T19" fmla="*/ 27 h 45"/>
              <a:gd name="T20" fmla="*/ 8 w 47"/>
              <a:gd name="T21" fmla="*/ 18 h 45"/>
              <a:gd name="T22" fmla="*/ 17 w 47"/>
              <a:gd name="T23" fmla="*/ 9 h 45"/>
              <a:gd name="T24" fmla="*/ 21 w 47"/>
              <a:gd name="T25" fmla="*/ 9 h 45"/>
              <a:gd name="T26" fmla="*/ 25 w 47"/>
              <a:gd name="T27" fmla="*/ 9 h 45"/>
              <a:gd name="T28" fmla="*/ 38 w 47"/>
              <a:gd name="T29" fmla="*/ 0 h 45"/>
              <a:gd name="T30" fmla="*/ 47 w 47"/>
              <a:gd name="T31" fmla="*/ 14 h 45"/>
              <a:gd name="T32" fmla="*/ 47 w 47"/>
              <a:gd name="T33" fmla="*/ 3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7" h="45">
                <a:moveTo>
                  <a:pt x="47" y="31"/>
                </a:moveTo>
                <a:lnTo>
                  <a:pt x="34" y="31"/>
                </a:lnTo>
                <a:lnTo>
                  <a:pt x="25" y="36"/>
                </a:lnTo>
                <a:lnTo>
                  <a:pt x="21" y="45"/>
                </a:lnTo>
                <a:lnTo>
                  <a:pt x="12" y="45"/>
                </a:lnTo>
                <a:lnTo>
                  <a:pt x="8" y="40"/>
                </a:lnTo>
                <a:lnTo>
                  <a:pt x="0" y="45"/>
                </a:lnTo>
                <a:lnTo>
                  <a:pt x="0" y="36"/>
                </a:lnTo>
                <a:lnTo>
                  <a:pt x="4" y="31"/>
                </a:lnTo>
                <a:lnTo>
                  <a:pt x="4" y="27"/>
                </a:lnTo>
                <a:lnTo>
                  <a:pt x="8" y="18"/>
                </a:lnTo>
                <a:lnTo>
                  <a:pt x="17" y="9"/>
                </a:lnTo>
                <a:lnTo>
                  <a:pt x="21" y="9"/>
                </a:lnTo>
                <a:lnTo>
                  <a:pt x="25" y="9"/>
                </a:lnTo>
                <a:lnTo>
                  <a:pt x="38" y="0"/>
                </a:lnTo>
                <a:lnTo>
                  <a:pt x="47" y="14"/>
                </a:lnTo>
                <a:lnTo>
                  <a:pt x="47" y="31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73" name="Freeform 300">
            <a:extLst>
              <a:ext uri="{FF2B5EF4-FFF2-40B4-BE49-F238E27FC236}">
                <a16:creationId xmlns:a16="http://schemas.microsoft.com/office/drawing/2014/main" id="{71964792-7794-4941-941D-C0BBA4D66D3E}"/>
              </a:ext>
            </a:extLst>
          </p:cNvPr>
          <p:cNvSpPr>
            <a:spLocks/>
          </p:cNvSpPr>
          <p:nvPr userDrawn="1"/>
        </p:nvSpPr>
        <p:spPr bwMode="auto">
          <a:xfrm>
            <a:off x="5081588" y="4419601"/>
            <a:ext cx="435769" cy="479425"/>
          </a:xfrm>
          <a:custGeom>
            <a:avLst/>
            <a:gdLst>
              <a:gd name="T0" fmla="*/ 58 w 86"/>
              <a:gd name="T1" fmla="*/ 26 h 68"/>
              <a:gd name="T2" fmla="*/ 60 w 86"/>
              <a:gd name="T3" fmla="*/ 32 h 68"/>
              <a:gd name="T4" fmla="*/ 66 w 86"/>
              <a:gd name="T5" fmla="*/ 37 h 68"/>
              <a:gd name="T6" fmla="*/ 76 w 86"/>
              <a:gd name="T7" fmla="*/ 38 h 68"/>
              <a:gd name="T8" fmla="*/ 81 w 86"/>
              <a:gd name="T9" fmla="*/ 39 h 68"/>
              <a:gd name="T10" fmla="*/ 69 w 86"/>
              <a:gd name="T11" fmla="*/ 57 h 68"/>
              <a:gd name="T12" fmla="*/ 62 w 86"/>
              <a:gd name="T13" fmla="*/ 59 h 68"/>
              <a:gd name="T14" fmla="*/ 59 w 86"/>
              <a:gd name="T15" fmla="*/ 61 h 68"/>
              <a:gd name="T16" fmla="*/ 53 w 86"/>
              <a:gd name="T17" fmla="*/ 63 h 68"/>
              <a:gd name="T18" fmla="*/ 46 w 86"/>
              <a:gd name="T19" fmla="*/ 64 h 68"/>
              <a:gd name="T20" fmla="*/ 40 w 86"/>
              <a:gd name="T21" fmla="*/ 65 h 68"/>
              <a:gd name="T22" fmla="*/ 30 w 86"/>
              <a:gd name="T23" fmla="*/ 65 h 68"/>
              <a:gd name="T24" fmla="*/ 16 w 86"/>
              <a:gd name="T25" fmla="*/ 61 h 68"/>
              <a:gd name="T26" fmla="*/ 16 w 86"/>
              <a:gd name="T27" fmla="*/ 56 h 68"/>
              <a:gd name="T28" fmla="*/ 12 w 86"/>
              <a:gd name="T29" fmla="*/ 55 h 68"/>
              <a:gd name="T30" fmla="*/ 11 w 86"/>
              <a:gd name="T31" fmla="*/ 52 h 68"/>
              <a:gd name="T32" fmla="*/ 8 w 86"/>
              <a:gd name="T33" fmla="*/ 47 h 68"/>
              <a:gd name="T34" fmla="*/ 5 w 86"/>
              <a:gd name="T35" fmla="*/ 44 h 68"/>
              <a:gd name="T36" fmla="*/ 0 w 86"/>
              <a:gd name="T37" fmla="*/ 41 h 68"/>
              <a:gd name="T38" fmla="*/ 1 w 86"/>
              <a:gd name="T39" fmla="*/ 40 h 68"/>
              <a:gd name="T40" fmla="*/ 2 w 86"/>
              <a:gd name="T41" fmla="*/ 38 h 68"/>
              <a:gd name="T42" fmla="*/ 6 w 86"/>
              <a:gd name="T43" fmla="*/ 37 h 68"/>
              <a:gd name="T44" fmla="*/ 5 w 86"/>
              <a:gd name="T45" fmla="*/ 30 h 68"/>
              <a:gd name="T46" fmla="*/ 7 w 86"/>
              <a:gd name="T47" fmla="*/ 25 h 68"/>
              <a:gd name="T48" fmla="*/ 10 w 86"/>
              <a:gd name="T49" fmla="*/ 24 h 68"/>
              <a:gd name="T50" fmla="*/ 11 w 86"/>
              <a:gd name="T51" fmla="*/ 19 h 68"/>
              <a:gd name="T52" fmla="*/ 14 w 86"/>
              <a:gd name="T53" fmla="*/ 15 h 68"/>
              <a:gd name="T54" fmla="*/ 18 w 86"/>
              <a:gd name="T55" fmla="*/ 12 h 68"/>
              <a:gd name="T56" fmla="*/ 20 w 86"/>
              <a:gd name="T57" fmla="*/ 7 h 68"/>
              <a:gd name="T58" fmla="*/ 23 w 86"/>
              <a:gd name="T59" fmla="*/ 3 h 68"/>
              <a:gd name="T60" fmla="*/ 26 w 86"/>
              <a:gd name="T61" fmla="*/ 4 h 68"/>
              <a:gd name="T62" fmla="*/ 31 w 86"/>
              <a:gd name="T63" fmla="*/ 2 h 68"/>
              <a:gd name="T64" fmla="*/ 35 w 86"/>
              <a:gd name="T65" fmla="*/ 2 h 68"/>
              <a:gd name="T66" fmla="*/ 43 w 86"/>
              <a:gd name="T67" fmla="*/ 3 h 68"/>
              <a:gd name="T68" fmla="*/ 48 w 86"/>
              <a:gd name="T69" fmla="*/ 8 h 68"/>
              <a:gd name="T70" fmla="*/ 53 w 86"/>
              <a:gd name="T71" fmla="*/ 12 h 68"/>
              <a:gd name="T72" fmla="*/ 52 w 86"/>
              <a:gd name="T73" fmla="*/ 16 h 68"/>
              <a:gd name="T74" fmla="*/ 50 w 86"/>
              <a:gd name="T75" fmla="*/ 21 h 68"/>
              <a:gd name="T76" fmla="*/ 55 w 86"/>
              <a:gd name="T77" fmla="*/ 23 h 68"/>
              <a:gd name="T78" fmla="*/ 57 w 86"/>
              <a:gd name="T79" fmla="*/ 23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6" h="68">
                <a:moveTo>
                  <a:pt x="56" y="24"/>
                </a:moveTo>
                <a:cubicBezTo>
                  <a:pt x="58" y="26"/>
                  <a:pt x="58" y="26"/>
                  <a:pt x="58" y="26"/>
                </a:cubicBezTo>
                <a:cubicBezTo>
                  <a:pt x="58" y="29"/>
                  <a:pt x="58" y="29"/>
                  <a:pt x="58" y="29"/>
                </a:cubicBezTo>
                <a:cubicBezTo>
                  <a:pt x="60" y="32"/>
                  <a:pt x="60" y="32"/>
                  <a:pt x="60" y="32"/>
                </a:cubicBezTo>
                <a:cubicBezTo>
                  <a:pt x="63" y="34"/>
                  <a:pt x="63" y="34"/>
                  <a:pt x="63" y="34"/>
                </a:cubicBezTo>
                <a:cubicBezTo>
                  <a:pt x="66" y="37"/>
                  <a:pt x="66" y="37"/>
                  <a:pt x="66" y="37"/>
                </a:cubicBezTo>
                <a:cubicBezTo>
                  <a:pt x="70" y="37"/>
                  <a:pt x="70" y="37"/>
                  <a:pt x="70" y="37"/>
                </a:cubicBezTo>
                <a:cubicBezTo>
                  <a:pt x="76" y="38"/>
                  <a:pt x="76" y="38"/>
                  <a:pt x="76" y="38"/>
                </a:cubicBezTo>
                <a:cubicBezTo>
                  <a:pt x="79" y="39"/>
                  <a:pt x="79" y="39"/>
                  <a:pt x="79" y="39"/>
                </a:cubicBezTo>
                <a:cubicBezTo>
                  <a:pt x="81" y="39"/>
                  <a:pt x="81" y="39"/>
                  <a:pt x="81" y="39"/>
                </a:cubicBezTo>
                <a:cubicBezTo>
                  <a:pt x="86" y="39"/>
                  <a:pt x="86" y="39"/>
                  <a:pt x="86" y="39"/>
                </a:cubicBezTo>
                <a:cubicBezTo>
                  <a:pt x="69" y="57"/>
                  <a:pt x="69" y="57"/>
                  <a:pt x="69" y="57"/>
                </a:cubicBezTo>
                <a:cubicBezTo>
                  <a:pt x="66" y="59"/>
                  <a:pt x="66" y="59"/>
                  <a:pt x="66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60" y="59"/>
                  <a:pt x="60" y="59"/>
                  <a:pt x="60" y="59"/>
                </a:cubicBezTo>
                <a:cubicBezTo>
                  <a:pt x="59" y="61"/>
                  <a:pt x="59" y="61"/>
                  <a:pt x="59" y="61"/>
                </a:cubicBezTo>
                <a:cubicBezTo>
                  <a:pt x="56" y="61"/>
                  <a:pt x="56" y="61"/>
                  <a:pt x="56" y="61"/>
                </a:cubicBezTo>
                <a:cubicBezTo>
                  <a:pt x="53" y="63"/>
                  <a:pt x="53" y="63"/>
                  <a:pt x="53" y="63"/>
                </a:cubicBezTo>
                <a:cubicBezTo>
                  <a:pt x="50" y="64"/>
                  <a:pt x="50" y="64"/>
                  <a:pt x="50" y="64"/>
                </a:cubicBezTo>
                <a:cubicBezTo>
                  <a:pt x="46" y="64"/>
                  <a:pt x="46" y="64"/>
                  <a:pt x="46" y="64"/>
                </a:cubicBezTo>
                <a:cubicBezTo>
                  <a:pt x="44" y="62"/>
                  <a:pt x="44" y="62"/>
                  <a:pt x="44" y="62"/>
                </a:cubicBezTo>
                <a:cubicBezTo>
                  <a:pt x="40" y="65"/>
                  <a:pt x="40" y="65"/>
                  <a:pt x="40" y="65"/>
                </a:cubicBezTo>
                <a:cubicBezTo>
                  <a:pt x="38" y="68"/>
                  <a:pt x="38" y="68"/>
                  <a:pt x="38" y="68"/>
                </a:cubicBezTo>
                <a:cubicBezTo>
                  <a:pt x="30" y="65"/>
                  <a:pt x="30" y="65"/>
                  <a:pt x="30" y="65"/>
                </a:cubicBezTo>
                <a:cubicBezTo>
                  <a:pt x="22" y="61"/>
                  <a:pt x="22" y="61"/>
                  <a:pt x="22" y="61"/>
                </a:cubicBezTo>
                <a:cubicBezTo>
                  <a:pt x="16" y="61"/>
                  <a:pt x="16" y="61"/>
                  <a:pt x="16" y="61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56"/>
                  <a:pt x="16" y="56"/>
                  <a:pt x="16" y="56"/>
                </a:cubicBezTo>
                <a:cubicBezTo>
                  <a:pt x="14" y="56"/>
                  <a:pt x="14" y="56"/>
                  <a:pt x="14" y="56"/>
                </a:cubicBezTo>
                <a:cubicBezTo>
                  <a:pt x="12" y="55"/>
                  <a:pt x="12" y="55"/>
                  <a:pt x="12" y="55"/>
                </a:cubicBezTo>
                <a:cubicBezTo>
                  <a:pt x="11" y="54"/>
                  <a:pt x="11" y="54"/>
                  <a:pt x="11" y="54"/>
                </a:cubicBezTo>
                <a:cubicBezTo>
                  <a:pt x="11" y="52"/>
                  <a:pt x="11" y="52"/>
                  <a:pt x="11" y="52"/>
                </a:cubicBezTo>
                <a:cubicBezTo>
                  <a:pt x="10" y="49"/>
                  <a:pt x="10" y="49"/>
                  <a:pt x="10" y="49"/>
                </a:cubicBezTo>
                <a:cubicBezTo>
                  <a:pt x="8" y="47"/>
                  <a:pt x="8" y="47"/>
                  <a:pt x="8" y="47"/>
                </a:cubicBezTo>
                <a:cubicBezTo>
                  <a:pt x="6" y="45"/>
                  <a:pt x="6" y="45"/>
                  <a:pt x="6" y="45"/>
                </a:cubicBezTo>
                <a:cubicBezTo>
                  <a:pt x="5" y="44"/>
                  <a:pt x="5" y="44"/>
                  <a:pt x="5" y="44"/>
                </a:cubicBezTo>
                <a:cubicBezTo>
                  <a:pt x="5" y="44"/>
                  <a:pt x="3" y="43"/>
                  <a:pt x="3" y="42"/>
                </a:cubicBezTo>
                <a:cubicBezTo>
                  <a:pt x="2" y="42"/>
                  <a:pt x="0" y="41"/>
                  <a:pt x="0" y="41"/>
                </a:cubicBezTo>
                <a:cubicBezTo>
                  <a:pt x="0" y="40"/>
                  <a:pt x="0" y="40"/>
                  <a:pt x="0" y="40"/>
                </a:cubicBezTo>
                <a:cubicBezTo>
                  <a:pt x="1" y="40"/>
                  <a:pt x="1" y="40"/>
                  <a:pt x="1" y="40"/>
                </a:cubicBezTo>
                <a:cubicBezTo>
                  <a:pt x="1" y="38"/>
                  <a:pt x="1" y="38"/>
                  <a:pt x="1" y="38"/>
                </a:cubicBezTo>
                <a:cubicBezTo>
                  <a:pt x="2" y="38"/>
                  <a:pt x="2" y="38"/>
                  <a:pt x="2" y="38"/>
                </a:cubicBezTo>
                <a:cubicBezTo>
                  <a:pt x="5" y="38"/>
                  <a:pt x="5" y="38"/>
                  <a:pt x="5" y="38"/>
                </a:cubicBezTo>
                <a:cubicBezTo>
                  <a:pt x="6" y="37"/>
                  <a:pt x="6" y="37"/>
                  <a:pt x="6" y="37"/>
                </a:cubicBezTo>
                <a:cubicBezTo>
                  <a:pt x="5" y="32"/>
                  <a:pt x="5" y="32"/>
                  <a:pt x="5" y="32"/>
                </a:cubicBezTo>
                <a:cubicBezTo>
                  <a:pt x="5" y="30"/>
                  <a:pt x="5" y="30"/>
                  <a:pt x="5" y="30"/>
                </a:cubicBezTo>
                <a:cubicBezTo>
                  <a:pt x="5" y="30"/>
                  <a:pt x="7" y="29"/>
                  <a:pt x="7" y="28"/>
                </a:cubicBezTo>
                <a:cubicBezTo>
                  <a:pt x="7" y="25"/>
                  <a:pt x="7" y="25"/>
                  <a:pt x="7" y="25"/>
                </a:cubicBezTo>
                <a:cubicBezTo>
                  <a:pt x="9" y="24"/>
                  <a:pt x="9" y="24"/>
                  <a:pt x="9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24"/>
                  <a:pt x="11" y="23"/>
                  <a:pt x="11" y="22"/>
                </a:cubicBezTo>
                <a:cubicBezTo>
                  <a:pt x="11" y="21"/>
                  <a:pt x="11" y="19"/>
                  <a:pt x="11" y="19"/>
                </a:cubicBezTo>
                <a:cubicBezTo>
                  <a:pt x="12" y="18"/>
                  <a:pt x="12" y="18"/>
                  <a:pt x="12" y="18"/>
                </a:cubicBezTo>
                <a:cubicBezTo>
                  <a:pt x="14" y="15"/>
                  <a:pt x="14" y="15"/>
                  <a:pt x="14" y="15"/>
                </a:cubicBezTo>
                <a:cubicBezTo>
                  <a:pt x="16" y="12"/>
                  <a:pt x="16" y="12"/>
                  <a:pt x="16" y="12"/>
                </a:cubicBezTo>
                <a:cubicBezTo>
                  <a:pt x="18" y="12"/>
                  <a:pt x="18" y="12"/>
                  <a:pt x="18" y="12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3"/>
                  <a:pt x="20" y="3"/>
                  <a:pt x="20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6" y="4"/>
                  <a:pt x="26" y="4"/>
                  <a:pt x="26" y="4"/>
                </a:cubicBezTo>
                <a:cubicBezTo>
                  <a:pt x="28" y="0"/>
                  <a:pt x="28" y="0"/>
                  <a:pt x="28" y="0"/>
                </a:cubicBezTo>
                <a:cubicBezTo>
                  <a:pt x="31" y="2"/>
                  <a:pt x="31" y="2"/>
                  <a:pt x="31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8" y="2"/>
                  <a:pt x="38" y="2"/>
                  <a:pt x="38" y="2"/>
                </a:cubicBezTo>
                <a:cubicBezTo>
                  <a:pt x="43" y="3"/>
                  <a:pt x="43" y="3"/>
                  <a:pt x="43" y="3"/>
                </a:cubicBezTo>
                <a:cubicBezTo>
                  <a:pt x="45" y="5"/>
                  <a:pt x="45" y="5"/>
                  <a:pt x="45" y="5"/>
                </a:cubicBezTo>
                <a:cubicBezTo>
                  <a:pt x="48" y="8"/>
                  <a:pt x="48" y="8"/>
                  <a:pt x="48" y="8"/>
                </a:cubicBezTo>
                <a:cubicBezTo>
                  <a:pt x="51" y="11"/>
                  <a:pt x="51" y="11"/>
                  <a:pt x="51" y="11"/>
                </a:cubicBezTo>
                <a:cubicBezTo>
                  <a:pt x="53" y="12"/>
                  <a:pt x="53" y="12"/>
                  <a:pt x="53" y="12"/>
                </a:cubicBezTo>
                <a:cubicBezTo>
                  <a:pt x="54" y="14"/>
                  <a:pt x="54" y="14"/>
                  <a:pt x="54" y="14"/>
                </a:cubicBezTo>
                <a:cubicBezTo>
                  <a:pt x="52" y="16"/>
                  <a:pt x="52" y="16"/>
                  <a:pt x="52" y="16"/>
                </a:cubicBezTo>
                <a:cubicBezTo>
                  <a:pt x="51" y="19"/>
                  <a:pt x="51" y="19"/>
                  <a:pt x="51" y="19"/>
                </a:cubicBezTo>
                <a:cubicBezTo>
                  <a:pt x="50" y="21"/>
                  <a:pt x="50" y="21"/>
                  <a:pt x="50" y="21"/>
                </a:cubicBezTo>
                <a:cubicBezTo>
                  <a:pt x="52" y="23"/>
                  <a:pt x="52" y="23"/>
                  <a:pt x="52" y="23"/>
                </a:cubicBezTo>
                <a:cubicBezTo>
                  <a:pt x="55" y="23"/>
                  <a:pt x="55" y="23"/>
                  <a:pt x="55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7" y="23"/>
                  <a:pt x="57" y="23"/>
                  <a:pt x="57" y="23"/>
                </a:cubicBezTo>
                <a:lnTo>
                  <a:pt x="56" y="2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74" name="Freeform 301">
            <a:extLst>
              <a:ext uri="{FF2B5EF4-FFF2-40B4-BE49-F238E27FC236}">
                <a16:creationId xmlns:a16="http://schemas.microsoft.com/office/drawing/2014/main" id="{F9B07550-275D-450C-9169-F14734EC6C58}"/>
              </a:ext>
            </a:extLst>
          </p:cNvPr>
          <p:cNvSpPr>
            <a:spLocks/>
          </p:cNvSpPr>
          <p:nvPr userDrawn="1"/>
        </p:nvSpPr>
        <p:spPr bwMode="auto">
          <a:xfrm>
            <a:off x="4751785" y="4067176"/>
            <a:ext cx="491729" cy="817563"/>
          </a:xfrm>
          <a:custGeom>
            <a:avLst/>
            <a:gdLst>
              <a:gd name="T0" fmla="*/ 91 w 97"/>
              <a:gd name="T1" fmla="*/ 27 h 116"/>
              <a:gd name="T2" fmla="*/ 89 w 97"/>
              <a:gd name="T3" fmla="*/ 23 h 116"/>
              <a:gd name="T4" fmla="*/ 89 w 97"/>
              <a:gd name="T5" fmla="*/ 12 h 116"/>
              <a:gd name="T6" fmla="*/ 86 w 97"/>
              <a:gd name="T7" fmla="*/ 6 h 116"/>
              <a:gd name="T8" fmla="*/ 84 w 97"/>
              <a:gd name="T9" fmla="*/ 4 h 116"/>
              <a:gd name="T10" fmla="*/ 80 w 97"/>
              <a:gd name="T11" fmla="*/ 0 h 116"/>
              <a:gd name="T12" fmla="*/ 78 w 97"/>
              <a:gd name="T13" fmla="*/ 2 h 116"/>
              <a:gd name="T14" fmla="*/ 75 w 97"/>
              <a:gd name="T15" fmla="*/ 2 h 116"/>
              <a:gd name="T16" fmla="*/ 73 w 97"/>
              <a:gd name="T17" fmla="*/ 6 h 116"/>
              <a:gd name="T18" fmla="*/ 71 w 97"/>
              <a:gd name="T19" fmla="*/ 7 h 116"/>
              <a:gd name="T20" fmla="*/ 67 w 97"/>
              <a:gd name="T21" fmla="*/ 8 h 116"/>
              <a:gd name="T22" fmla="*/ 56 w 97"/>
              <a:gd name="T23" fmla="*/ 7 h 116"/>
              <a:gd name="T24" fmla="*/ 54 w 97"/>
              <a:gd name="T25" fmla="*/ 7 h 116"/>
              <a:gd name="T26" fmla="*/ 18 w 97"/>
              <a:gd name="T27" fmla="*/ 19 h 116"/>
              <a:gd name="T28" fmla="*/ 12 w 97"/>
              <a:gd name="T29" fmla="*/ 45 h 116"/>
              <a:gd name="T30" fmla="*/ 9 w 97"/>
              <a:gd name="T31" fmla="*/ 45 h 116"/>
              <a:gd name="T32" fmla="*/ 6 w 97"/>
              <a:gd name="T33" fmla="*/ 48 h 116"/>
              <a:gd name="T34" fmla="*/ 3 w 97"/>
              <a:gd name="T35" fmla="*/ 52 h 116"/>
              <a:gd name="T36" fmla="*/ 2 w 97"/>
              <a:gd name="T37" fmla="*/ 55 h 116"/>
              <a:gd name="T38" fmla="*/ 2 w 97"/>
              <a:gd name="T39" fmla="*/ 59 h 116"/>
              <a:gd name="T40" fmla="*/ 0 w 97"/>
              <a:gd name="T41" fmla="*/ 62 h 116"/>
              <a:gd name="T42" fmla="*/ 3 w 97"/>
              <a:gd name="T43" fmla="*/ 63 h 116"/>
              <a:gd name="T44" fmla="*/ 4 w 97"/>
              <a:gd name="T45" fmla="*/ 68 h 116"/>
              <a:gd name="T46" fmla="*/ 6 w 97"/>
              <a:gd name="T47" fmla="*/ 71 h 116"/>
              <a:gd name="T48" fmla="*/ 10 w 97"/>
              <a:gd name="T49" fmla="*/ 79 h 116"/>
              <a:gd name="T50" fmla="*/ 10 w 97"/>
              <a:gd name="T51" fmla="*/ 83 h 116"/>
              <a:gd name="T52" fmla="*/ 10 w 97"/>
              <a:gd name="T53" fmla="*/ 86 h 116"/>
              <a:gd name="T54" fmla="*/ 12 w 97"/>
              <a:gd name="T55" fmla="*/ 86 h 116"/>
              <a:gd name="T56" fmla="*/ 14 w 97"/>
              <a:gd name="T57" fmla="*/ 89 h 116"/>
              <a:gd name="T58" fmla="*/ 19 w 97"/>
              <a:gd name="T59" fmla="*/ 90 h 116"/>
              <a:gd name="T60" fmla="*/ 20 w 97"/>
              <a:gd name="T61" fmla="*/ 93 h 116"/>
              <a:gd name="T62" fmla="*/ 23 w 97"/>
              <a:gd name="T63" fmla="*/ 96 h 116"/>
              <a:gd name="T64" fmla="*/ 26 w 97"/>
              <a:gd name="T65" fmla="*/ 100 h 116"/>
              <a:gd name="T66" fmla="*/ 28 w 97"/>
              <a:gd name="T67" fmla="*/ 102 h 116"/>
              <a:gd name="T68" fmla="*/ 31 w 97"/>
              <a:gd name="T69" fmla="*/ 104 h 116"/>
              <a:gd name="T70" fmla="*/ 34 w 97"/>
              <a:gd name="T71" fmla="*/ 109 h 116"/>
              <a:gd name="T72" fmla="*/ 37 w 97"/>
              <a:gd name="T73" fmla="*/ 113 h 116"/>
              <a:gd name="T74" fmla="*/ 42 w 97"/>
              <a:gd name="T75" fmla="*/ 111 h 116"/>
              <a:gd name="T76" fmla="*/ 46 w 97"/>
              <a:gd name="T77" fmla="*/ 111 h 116"/>
              <a:gd name="T78" fmla="*/ 50 w 97"/>
              <a:gd name="T79" fmla="*/ 115 h 116"/>
              <a:gd name="T80" fmla="*/ 53 w 97"/>
              <a:gd name="T81" fmla="*/ 115 h 116"/>
              <a:gd name="T82" fmla="*/ 58 w 97"/>
              <a:gd name="T83" fmla="*/ 115 h 116"/>
              <a:gd name="T84" fmla="*/ 64 w 97"/>
              <a:gd name="T85" fmla="*/ 115 h 116"/>
              <a:gd name="T86" fmla="*/ 71 w 97"/>
              <a:gd name="T87" fmla="*/ 113 h 116"/>
              <a:gd name="T88" fmla="*/ 81 w 97"/>
              <a:gd name="T89" fmla="*/ 109 h 116"/>
              <a:gd name="T90" fmla="*/ 77 w 97"/>
              <a:gd name="T91" fmla="*/ 105 h 116"/>
              <a:gd name="T92" fmla="*/ 75 w 97"/>
              <a:gd name="T93" fmla="*/ 99 h 116"/>
              <a:gd name="T94" fmla="*/ 70 w 97"/>
              <a:gd name="T95" fmla="*/ 94 h 116"/>
              <a:gd name="T96" fmla="*/ 65 w 97"/>
              <a:gd name="T97" fmla="*/ 90 h 116"/>
              <a:gd name="T98" fmla="*/ 67 w 97"/>
              <a:gd name="T99" fmla="*/ 88 h 116"/>
              <a:gd name="T100" fmla="*/ 70 w 97"/>
              <a:gd name="T101" fmla="*/ 82 h 116"/>
              <a:gd name="T102" fmla="*/ 72 w 97"/>
              <a:gd name="T103" fmla="*/ 75 h 116"/>
              <a:gd name="T104" fmla="*/ 76 w 97"/>
              <a:gd name="T105" fmla="*/ 72 h 116"/>
              <a:gd name="T106" fmla="*/ 79 w 97"/>
              <a:gd name="T107" fmla="*/ 65 h 116"/>
              <a:gd name="T108" fmla="*/ 84 w 97"/>
              <a:gd name="T109" fmla="*/ 59 h 116"/>
              <a:gd name="T110" fmla="*/ 85 w 97"/>
              <a:gd name="T111" fmla="*/ 49 h 116"/>
              <a:gd name="T112" fmla="*/ 87 w 97"/>
              <a:gd name="T113" fmla="*/ 42 h 116"/>
              <a:gd name="T114" fmla="*/ 90 w 97"/>
              <a:gd name="T115" fmla="*/ 37 h 116"/>
              <a:gd name="T116" fmla="*/ 95 w 97"/>
              <a:gd name="T117" fmla="*/ 34 h 116"/>
              <a:gd name="T118" fmla="*/ 95 w 97"/>
              <a:gd name="T119" fmla="*/ 3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7" h="116">
                <a:moveTo>
                  <a:pt x="95" y="30"/>
                </a:moveTo>
                <a:cubicBezTo>
                  <a:pt x="95" y="29"/>
                  <a:pt x="94" y="28"/>
                  <a:pt x="93" y="28"/>
                </a:cubicBezTo>
                <a:cubicBezTo>
                  <a:pt x="92" y="28"/>
                  <a:pt x="92" y="27"/>
                  <a:pt x="91" y="27"/>
                </a:cubicBezTo>
                <a:cubicBezTo>
                  <a:pt x="91" y="27"/>
                  <a:pt x="91" y="27"/>
                  <a:pt x="91" y="27"/>
                </a:cubicBezTo>
                <a:cubicBezTo>
                  <a:pt x="90" y="27"/>
                  <a:pt x="90" y="27"/>
                  <a:pt x="90" y="26"/>
                </a:cubicBezTo>
                <a:cubicBezTo>
                  <a:pt x="90" y="25"/>
                  <a:pt x="89" y="24"/>
                  <a:pt x="89" y="23"/>
                </a:cubicBezTo>
                <a:cubicBezTo>
                  <a:pt x="89" y="22"/>
                  <a:pt x="89" y="21"/>
                  <a:pt x="89" y="20"/>
                </a:cubicBezTo>
                <a:cubicBezTo>
                  <a:pt x="89" y="18"/>
                  <a:pt x="89" y="16"/>
                  <a:pt x="89" y="15"/>
                </a:cubicBezTo>
                <a:cubicBezTo>
                  <a:pt x="89" y="14"/>
                  <a:pt x="89" y="13"/>
                  <a:pt x="89" y="12"/>
                </a:cubicBezTo>
                <a:cubicBezTo>
                  <a:pt x="89" y="11"/>
                  <a:pt x="88" y="11"/>
                  <a:pt x="88" y="10"/>
                </a:cubicBezTo>
                <a:cubicBezTo>
                  <a:pt x="87" y="9"/>
                  <a:pt x="87" y="9"/>
                  <a:pt x="87" y="8"/>
                </a:cubicBezTo>
                <a:cubicBezTo>
                  <a:pt x="87" y="7"/>
                  <a:pt x="87" y="7"/>
                  <a:pt x="86" y="6"/>
                </a:cubicBezTo>
                <a:cubicBezTo>
                  <a:pt x="86" y="6"/>
                  <a:pt x="86" y="6"/>
                  <a:pt x="86" y="5"/>
                </a:cubicBezTo>
                <a:cubicBezTo>
                  <a:pt x="86" y="5"/>
                  <a:pt x="85" y="5"/>
                  <a:pt x="85" y="5"/>
                </a:cubicBezTo>
                <a:cubicBezTo>
                  <a:pt x="85" y="5"/>
                  <a:pt x="85" y="4"/>
                  <a:pt x="84" y="4"/>
                </a:cubicBezTo>
                <a:cubicBezTo>
                  <a:pt x="84" y="3"/>
                  <a:pt x="83" y="3"/>
                  <a:pt x="83" y="3"/>
                </a:cubicBezTo>
                <a:cubicBezTo>
                  <a:pt x="81" y="2"/>
                  <a:pt x="81" y="2"/>
                  <a:pt x="81" y="2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79" y="1"/>
                  <a:pt x="79" y="1"/>
                  <a:pt x="79" y="1"/>
                </a:cubicBezTo>
                <a:cubicBezTo>
                  <a:pt x="78" y="2"/>
                  <a:pt x="78" y="2"/>
                  <a:pt x="78" y="2"/>
                </a:cubicBezTo>
                <a:cubicBezTo>
                  <a:pt x="77" y="2"/>
                  <a:pt x="77" y="2"/>
                  <a:pt x="77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5" y="2"/>
                  <a:pt x="75" y="2"/>
                  <a:pt x="75" y="2"/>
                </a:cubicBezTo>
                <a:cubicBezTo>
                  <a:pt x="75" y="4"/>
                  <a:pt x="75" y="4"/>
                  <a:pt x="75" y="4"/>
                </a:cubicBezTo>
                <a:cubicBezTo>
                  <a:pt x="74" y="5"/>
                  <a:pt x="74" y="5"/>
                  <a:pt x="74" y="5"/>
                </a:cubicBezTo>
                <a:cubicBezTo>
                  <a:pt x="73" y="6"/>
                  <a:pt x="73" y="6"/>
                  <a:pt x="73" y="6"/>
                </a:cubicBezTo>
                <a:cubicBezTo>
                  <a:pt x="72" y="6"/>
                  <a:pt x="72" y="6"/>
                  <a:pt x="72" y="6"/>
                </a:cubicBezTo>
                <a:cubicBezTo>
                  <a:pt x="71" y="6"/>
                  <a:pt x="71" y="6"/>
                  <a:pt x="71" y="6"/>
                </a:cubicBezTo>
                <a:cubicBezTo>
                  <a:pt x="71" y="7"/>
                  <a:pt x="71" y="7"/>
                  <a:pt x="71" y="7"/>
                </a:cubicBezTo>
                <a:cubicBezTo>
                  <a:pt x="70" y="8"/>
                  <a:pt x="70" y="8"/>
                  <a:pt x="70" y="8"/>
                </a:cubicBezTo>
                <a:cubicBezTo>
                  <a:pt x="69" y="9"/>
                  <a:pt x="69" y="9"/>
                  <a:pt x="69" y="9"/>
                </a:cubicBezTo>
                <a:cubicBezTo>
                  <a:pt x="67" y="8"/>
                  <a:pt x="67" y="8"/>
                  <a:pt x="67" y="8"/>
                </a:cubicBezTo>
                <a:cubicBezTo>
                  <a:pt x="67" y="8"/>
                  <a:pt x="67" y="8"/>
                  <a:pt x="67" y="8"/>
                </a:cubicBezTo>
                <a:cubicBezTo>
                  <a:pt x="65" y="7"/>
                  <a:pt x="65" y="7"/>
                  <a:pt x="65" y="7"/>
                </a:cubicBezTo>
                <a:cubicBezTo>
                  <a:pt x="56" y="7"/>
                  <a:pt x="56" y="7"/>
                  <a:pt x="56" y="7"/>
                </a:cubicBezTo>
                <a:cubicBezTo>
                  <a:pt x="56" y="6"/>
                  <a:pt x="56" y="6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7"/>
                  <a:pt x="54" y="7"/>
                  <a:pt x="54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19"/>
                  <a:pt x="18" y="19"/>
                  <a:pt x="18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27"/>
                  <a:pt x="12" y="27"/>
                  <a:pt x="12" y="27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1" y="45"/>
                  <a:pt x="11" y="45"/>
                  <a:pt x="11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9" y="45"/>
                  <a:pt x="7" y="45"/>
                  <a:pt x="7" y="45"/>
                </a:cubicBezTo>
                <a:cubicBezTo>
                  <a:pt x="6" y="45"/>
                  <a:pt x="6" y="46"/>
                  <a:pt x="6" y="46"/>
                </a:cubicBezTo>
                <a:cubicBezTo>
                  <a:pt x="6" y="48"/>
                  <a:pt x="6" y="48"/>
                  <a:pt x="6" y="48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51"/>
                  <a:pt x="5" y="51"/>
                  <a:pt x="5" y="51"/>
                </a:cubicBezTo>
                <a:cubicBezTo>
                  <a:pt x="3" y="52"/>
                  <a:pt x="3" y="52"/>
                  <a:pt x="3" y="52"/>
                </a:cubicBezTo>
                <a:cubicBezTo>
                  <a:pt x="4" y="53"/>
                  <a:pt x="4" y="53"/>
                  <a:pt x="4" y="53"/>
                </a:cubicBezTo>
                <a:cubicBezTo>
                  <a:pt x="3" y="54"/>
                  <a:pt x="3" y="54"/>
                  <a:pt x="3" y="54"/>
                </a:cubicBezTo>
                <a:cubicBezTo>
                  <a:pt x="2" y="55"/>
                  <a:pt x="2" y="55"/>
                  <a:pt x="2" y="55"/>
                </a:cubicBezTo>
                <a:cubicBezTo>
                  <a:pt x="2" y="56"/>
                  <a:pt x="2" y="56"/>
                  <a:pt x="2" y="56"/>
                </a:cubicBezTo>
                <a:cubicBezTo>
                  <a:pt x="2" y="57"/>
                  <a:pt x="2" y="57"/>
                  <a:pt x="2" y="57"/>
                </a:cubicBezTo>
                <a:cubicBezTo>
                  <a:pt x="2" y="59"/>
                  <a:pt x="2" y="59"/>
                  <a:pt x="2" y="59"/>
                </a:cubicBezTo>
                <a:cubicBezTo>
                  <a:pt x="2" y="60"/>
                  <a:pt x="2" y="60"/>
                  <a:pt x="2" y="60"/>
                </a:cubicBezTo>
                <a:cubicBezTo>
                  <a:pt x="1" y="61"/>
                  <a:pt x="1" y="61"/>
                  <a:pt x="1" y="61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2"/>
                  <a:pt x="0" y="62"/>
                  <a:pt x="0" y="63"/>
                </a:cubicBezTo>
                <a:cubicBezTo>
                  <a:pt x="0" y="63"/>
                  <a:pt x="1" y="63"/>
                  <a:pt x="1" y="63"/>
                </a:cubicBezTo>
                <a:cubicBezTo>
                  <a:pt x="2" y="63"/>
                  <a:pt x="2" y="63"/>
                  <a:pt x="3" y="63"/>
                </a:cubicBezTo>
                <a:cubicBezTo>
                  <a:pt x="3" y="63"/>
                  <a:pt x="3" y="64"/>
                  <a:pt x="3" y="64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68"/>
                  <a:pt x="4" y="68"/>
                  <a:pt x="4" y="68"/>
                </a:cubicBezTo>
                <a:cubicBezTo>
                  <a:pt x="4" y="69"/>
                  <a:pt x="4" y="69"/>
                  <a:pt x="4" y="69"/>
                </a:cubicBezTo>
                <a:cubicBezTo>
                  <a:pt x="5" y="70"/>
                  <a:pt x="5" y="70"/>
                  <a:pt x="5" y="70"/>
                </a:cubicBezTo>
                <a:cubicBezTo>
                  <a:pt x="6" y="71"/>
                  <a:pt x="6" y="71"/>
                  <a:pt x="6" y="71"/>
                </a:cubicBezTo>
                <a:cubicBezTo>
                  <a:pt x="6" y="74"/>
                  <a:pt x="6" y="74"/>
                  <a:pt x="6" y="74"/>
                </a:cubicBezTo>
                <a:cubicBezTo>
                  <a:pt x="10" y="78"/>
                  <a:pt x="10" y="78"/>
                  <a:pt x="10" y="78"/>
                </a:cubicBezTo>
                <a:cubicBezTo>
                  <a:pt x="10" y="79"/>
                  <a:pt x="10" y="79"/>
                  <a:pt x="10" y="79"/>
                </a:cubicBezTo>
                <a:cubicBezTo>
                  <a:pt x="10" y="80"/>
                  <a:pt x="10" y="80"/>
                  <a:pt x="10" y="80"/>
                </a:cubicBezTo>
                <a:cubicBezTo>
                  <a:pt x="10" y="80"/>
                  <a:pt x="10" y="81"/>
                  <a:pt x="10" y="81"/>
                </a:cubicBezTo>
                <a:cubicBezTo>
                  <a:pt x="10" y="82"/>
                  <a:pt x="10" y="83"/>
                  <a:pt x="10" y="83"/>
                </a:cubicBezTo>
                <a:cubicBezTo>
                  <a:pt x="10" y="83"/>
                  <a:pt x="10" y="83"/>
                  <a:pt x="10" y="83"/>
                </a:cubicBezTo>
                <a:cubicBezTo>
                  <a:pt x="9" y="84"/>
                  <a:pt x="9" y="84"/>
                  <a:pt x="9" y="84"/>
                </a:cubicBezTo>
                <a:cubicBezTo>
                  <a:pt x="10" y="86"/>
                  <a:pt x="10" y="86"/>
                  <a:pt x="10" y="86"/>
                </a:cubicBezTo>
                <a:cubicBezTo>
                  <a:pt x="11" y="86"/>
                  <a:pt x="11" y="86"/>
                  <a:pt x="11" y="86"/>
                </a:cubicBezTo>
                <a:cubicBezTo>
                  <a:pt x="11" y="86"/>
                  <a:pt x="11" y="86"/>
                  <a:pt x="11" y="86"/>
                </a:cubicBezTo>
                <a:cubicBezTo>
                  <a:pt x="12" y="86"/>
                  <a:pt x="12" y="86"/>
                  <a:pt x="12" y="86"/>
                </a:cubicBezTo>
                <a:cubicBezTo>
                  <a:pt x="13" y="86"/>
                  <a:pt x="13" y="86"/>
                  <a:pt x="13" y="86"/>
                </a:cubicBezTo>
                <a:cubicBezTo>
                  <a:pt x="13" y="88"/>
                  <a:pt x="13" y="88"/>
                  <a:pt x="13" y="88"/>
                </a:cubicBezTo>
                <a:cubicBezTo>
                  <a:pt x="13" y="88"/>
                  <a:pt x="14" y="89"/>
                  <a:pt x="14" y="89"/>
                </a:cubicBezTo>
                <a:cubicBezTo>
                  <a:pt x="15" y="89"/>
                  <a:pt x="16" y="89"/>
                  <a:pt x="16" y="89"/>
                </a:cubicBezTo>
                <a:cubicBezTo>
                  <a:pt x="16" y="89"/>
                  <a:pt x="17" y="89"/>
                  <a:pt x="17" y="89"/>
                </a:cubicBezTo>
                <a:cubicBezTo>
                  <a:pt x="19" y="90"/>
                  <a:pt x="19" y="90"/>
                  <a:pt x="19" y="90"/>
                </a:cubicBezTo>
                <a:cubicBezTo>
                  <a:pt x="20" y="91"/>
                  <a:pt x="20" y="91"/>
                  <a:pt x="20" y="91"/>
                </a:cubicBezTo>
                <a:cubicBezTo>
                  <a:pt x="20" y="92"/>
                  <a:pt x="20" y="92"/>
                  <a:pt x="20" y="92"/>
                </a:cubicBezTo>
                <a:cubicBezTo>
                  <a:pt x="20" y="93"/>
                  <a:pt x="20" y="93"/>
                  <a:pt x="20" y="93"/>
                </a:cubicBezTo>
                <a:cubicBezTo>
                  <a:pt x="21" y="95"/>
                  <a:pt x="21" y="95"/>
                  <a:pt x="21" y="95"/>
                </a:cubicBezTo>
                <a:cubicBezTo>
                  <a:pt x="23" y="95"/>
                  <a:pt x="23" y="95"/>
                  <a:pt x="23" y="95"/>
                </a:cubicBezTo>
                <a:cubicBezTo>
                  <a:pt x="23" y="96"/>
                  <a:pt x="23" y="96"/>
                  <a:pt x="23" y="96"/>
                </a:cubicBezTo>
                <a:cubicBezTo>
                  <a:pt x="25" y="97"/>
                  <a:pt x="25" y="97"/>
                  <a:pt x="25" y="97"/>
                </a:cubicBezTo>
                <a:cubicBezTo>
                  <a:pt x="26" y="98"/>
                  <a:pt x="26" y="98"/>
                  <a:pt x="26" y="98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6" y="101"/>
                  <a:pt x="26" y="101"/>
                  <a:pt x="26" y="101"/>
                </a:cubicBezTo>
                <a:cubicBezTo>
                  <a:pt x="27" y="102"/>
                  <a:pt x="27" y="102"/>
                  <a:pt x="27" y="102"/>
                </a:cubicBezTo>
                <a:cubicBezTo>
                  <a:pt x="28" y="102"/>
                  <a:pt x="28" y="102"/>
                  <a:pt x="28" y="102"/>
                </a:cubicBezTo>
                <a:cubicBezTo>
                  <a:pt x="29" y="103"/>
                  <a:pt x="29" y="103"/>
                  <a:pt x="29" y="103"/>
                </a:cubicBezTo>
                <a:cubicBezTo>
                  <a:pt x="30" y="103"/>
                  <a:pt x="30" y="103"/>
                  <a:pt x="30" y="103"/>
                </a:cubicBezTo>
                <a:cubicBezTo>
                  <a:pt x="31" y="104"/>
                  <a:pt x="31" y="104"/>
                  <a:pt x="31" y="104"/>
                </a:cubicBezTo>
                <a:cubicBezTo>
                  <a:pt x="32" y="107"/>
                  <a:pt x="32" y="107"/>
                  <a:pt x="32" y="107"/>
                </a:cubicBezTo>
                <a:cubicBezTo>
                  <a:pt x="33" y="108"/>
                  <a:pt x="33" y="108"/>
                  <a:pt x="33" y="108"/>
                </a:cubicBezTo>
                <a:cubicBezTo>
                  <a:pt x="34" y="109"/>
                  <a:pt x="34" y="109"/>
                  <a:pt x="34" y="109"/>
                </a:cubicBezTo>
                <a:cubicBezTo>
                  <a:pt x="35" y="110"/>
                  <a:pt x="35" y="110"/>
                  <a:pt x="35" y="110"/>
                </a:cubicBezTo>
                <a:cubicBezTo>
                  <a:pt x="36" y="112"/>
                  <a:pt x="36" y="112"/>
                  <a:pt x="36" y="112"/>
                </a:cubicBezTo>
                <a:cubicBezTo>
                  <a:pt x="37" y="113"/>
                  <a:pt x="37" y="113"/>
                  <a:pt x="37" y="113"/>
                </a:cubicBezTo>
                <a:cubicBezTo>
                  <a:pt x="39" y="111"/>
                  <a:pt x="39" y="111"/>
                  <a:pt x="39" y="111"/>
                </a:cubicBezTo>
                <a:cubicBezTo>
                  <a:pt x="40" y="111"/>
                  <a:pt x="40" y="111"/>
                  <a:pt x="40" y="111"/>
                </a:cubicBezTo>
                <a:cubicBezTo>
                  <a:pt x="42" y="111"/>
                  <a:pt x="42" y="111"/>
                  <a:pt x="42" y="111"/>
                </a:cubicBezTo>
                <a:cubicBezTo>
                  <a:pt x="43" y="111"/>
                  <a:pt x="43" y="111"/>
                  <a:pt x="43" y="111"/>
                </a:cubicBezTo>
                <a:cubicBezTo>
                  <a:pt x="44" y="110"/>
                  <a:pt x="44" y="110"/>
                  <a:pt x="44" y="110"/>
                </a:cubicBezTo>
                <a:cubicBezTo>
                  <a:pt x="46" y="111"/>
                  <a:pt x="46" y="111"/>
                  <a:pt x="46" y="111"/>
                </a:cubicBezTo>
                <a:cubicBezTo>
                  <a:pt x="47" y="112"/>
                  <a:pt x="47" y="112"/>
                  <a:pt x="47" y="112"/>
                </a:cubicBezTo>
                <a:cubicBezTo>
                  <a:pt x="49" y="114"/>
                  <a:pt x="49" y="114"/>
                  <a:pt x="49" y="114"/>
                </a:cubicBezTo>
                <a:cubicBezTo>
                  <a:pt x="50" y="115"/>
                  <a:pt x="50" y="115"/>
                  <a:pt x="50" y="115"/>
                </a:cubicBezTo>
                <a:cubicBezTo>
                  <a:pt x="51" y="116"/>
                  <a:pt x="51" y="116"/>
                  <a:pt x="51" y="116"/>
                </a:cubicBezTo>
                <a:cubicBezTo>
                  <a:pt x="52" y="116"/>
                  <a:pt x="52" y="116"/>
                  <a:pt x="52" y="116"/>
                </a:cubicBezTo>
                <a:cubicBezTo>
                  <a:pt x="53" y="115"/>
                  <a:pt x="53" y="115"/>
                  <a:pt x="53" y="115"/>
                </a:cubicBezTo>
                <a:cubicBezTo>
                  <a:pt x="55" y="115"/>
                  <a:pt x="55" y="115"/>
                  <a:pt x="55" y="115"/>
                </a:cubicBezTo>
                <a:cubicBezTo>
                  <a:pt x="56" y="115"/>
                  <a:pt x="56" y="115"/>
                  <a:pt x="56" y="115"/>
                </a:cubicBezTo>
                <a:cubicBezTo>
                  <a:pt x="58" y="115"/>
                  <a:pt x="58" y="115"/>
                  <a:pt x="58" y="115"/>
                </a:cubicBezTo>
                <a:cubicBezTo>
                  <a:pt x="60" y="116"/>
                  <a:pt x="60" y="116"/>
                  <a:pt x="60" y="116"/>
                </a:cubicBezTo>
                <a:cubicBezTo>
                  <a:pt x="61" y="115"/>
                  <a:pt x="61" y="115"/>
                  <a:pt x="61" y="115"/>
                </a:cubicBezTo>
                <a:cubicBezTo>
                  <a:pt x="64" y="115"/>
                  <a:pt x="64" y="115"/>
                  <a:pt x="64" y="115"/>
                </a:cubicBezTo>
                <a:cubicBezTo>
                  <a:pt x="65" y="115"/>
                  <a:pt x="65" y="115"/>
                  <a:pt x="65" y="115"/>
                </a:cubicBezTo>
                <a:cubicBezTo>
                  <a:pt x="67" y="115"/>
                  <a:pt x="67" y="115"/>
                  <a:pt x="67" y="115"/>
                </a:cubicBezTo>
                <a:cubicBezTo>
                  <a:pt x="71" y="113"/>
                  <a:pt x="71" y="113"/>
                  <a:pt x="71" y="113"/>
                </a:cubicBezTo>
                <a:cubicBezTo>
                  <a:pt x="72" y="111"/>
                  <a:pt x="72" y="111"/>
                  <a:pt x="72" y="111"/>
                </a:cubicBezTo>
                <a:cubicBezTo>
                  <a:pt x="81" y="111"/>
                  <a:pt x="81" y="111"/>
                  <a:pt x="81" y="111"/>
                </a:cubicBezTo>
                <a:cubicBezTo>
                  <a:pt x="81" y="109"/>
                  <a:pt x="81" y="109"/>
                  <a:pt x="81" y="109"/>
                </a:cubicBezTo>
                <a:cubicBezTo>
                  <a:pt x="81" y="106"/>
                  <a:pt x="81" y="106"/>
                  <a:pt x="81" y="106"/>
                </a:cubicBezTo>
                <a:cubicBezTo>
                  <a:pt x="79" y="106"/>
                  <a:pt x="79" y="106"/>
                  <a:pt x="79" y="106"/>
                </a:cubicBezTo>
                <a:cubicBezTo>
                  <a:pt x="77" y="105"/>
                  <a:pt x="77" y="105"/>
                  <a:pt x="77" y="105"/>
                </a:cubicBezTo>
                <a:cubicBezTo>
                  <a:pt x="76" y="104"/>
                  <a:pt x="76" y="104"/>
                  <a:pt x="76" y="104"/>
                </a:cubicBezTo>
                <a:cubicBezTo>
                  <a:pt x="76" y="102"/>
                  <a:pt x="76" y="102"/>
                  <a:pt x="76" y="102"/>
                </a:cubicBezTo>
                <a:cubicBezTo>
                  <a:pt x="75" y="99"/>
                  <a:pt x="75" y="99"/>
                  <a:pt x="75" y="99"/>
                </a:cubicBezTo>
                <a:cubicBezTo>
                  <a:pt x="73" y="97"/>
                  <a:pt x="73" y="97"/>
                  <a:pt x="73" y="97"/>
                </a:cubicBezTo>
                <a:cubicBezTo>
                  <a:pt x="71" y="95"/>
                  <a:pt x="71" y="95"/>
                  <a:pt x="71" y="95"/>
                </a:cubicBezTo>
                <a:cubicBezTo>
                  <a:pt x="70" y="94"/>
                  <a:pt x="70" y="94"/>
                  <a:pt x="70" y="94"/>
                </a:cubicBezTo>
                <a:cubicBezTo>
                  <a:pt x="70" y="94"/>
                  <a:pt x="68" y="93"/>
                  <a:pt x="68" y="92"/>
                </a:cubicBezTo>
                <a:cubicBezTo>
                  <a:pt x="67" y="92"/>
                  <a:pt x="65" y="91"/>
                  <a:pt x="65" y="91"/>
                </a:cubicBezTo>
                <a:cubicBezTo>
                  <a:pt x="65" y="90"/>
                  <a:pt x="65" y="90"/>
                  <a:pt x="65" y="90"/>
                </a:cubicBezTo>
                <a:cubicBezTo>
                  <a:pt x="66" y="90"/>
                  <a:pt x="66" y="90"/>
                  <a:pt x="66" y="90"/>
                </a:cubicBezTo>
                <a:cubicBezTo>
                  <a:pt x="66" y="88"/>
                  <a:pt x="66" y="88"/>
                  <a:pt x="66" y="88"/>
                </a:cubicBezTo>
                <a:cubicBezTo>
                  <a:pt x="67" y="88"/>
                  <a:pt x="67" y="88"/>
                  <a:pt x="67" y="88"/>
                </a:cubicBezTo>
                <a:cubicBezTo>
                  <a:pt x="70" y="88"/>
                  <a:pt x="70" y="88"/>
                  <a:pt x="70" y="88"/>
                </a:cubicBezTo>
                <a:cubicBezTo>
                  <a:pt x="71" y="87"/>
                  <a:pt x="71" y="87"/>
                  <a:pt x="71" y="87"/>
                </a:cubicBezTo>
                <a:cubicBezTo>
                  <a:pt x="70" y="82"/>
                  <a:pt x="70" y="82"/>
                  <a:pt x="70" y="82"/>
                </a:cubicBezTo>
                <a:cubicBezTo>
                  <a:pt x="70" y="80"/>
                  <a:pt x="70" y="80"/>
                  <a:pt x="70" y="80"/>
                </a:cubicBezTo>
                <a:cubicBezTo>
                  <a:pt x="70" y="80"/>
                  <a:pt x="72" y="79"/>
                  <a:pt x="72" y="78"/>
                </a:cubicBezTo>
                <a:cubicBezTo>
                  <a:pt x="72" y="75"/>
                  <a:pt x="72" y="75"/>
                  <a:pt x="72" y="75"/>
                </a:cubicBezTo>
                <a:cubicBezTo>
                  <a:pt x="74" y="74"/>
                  <a:pt x="74" y="74"/>
                  <a:pt x="74" y="74"/>
                </a:cubicBezTo>
                <a:cubicBezTo>
                  <a:pt x="75" y="74"/>
                  <a:pt x="75" y="74"/>
                  <a:pt x="75" y="74"/>
                </a:cubicBezTo>
                <a:cubicBezTo>
                  <a:pt x="75" y="74"/>
                  <a:pt x="76" y="73"/>
                  <a:pt x="76" y="72"/>
                </a:cubicBezTo>
                <a:cubicBezTo>
                  <a:pt x="76" y="71"/>
                  <a:pt x="76" y="69"/>
                  <a:pt x="76" y="69"/>
                </a:cubicBezTo>
                <a:cubicBezTo>
                  <a:pt x="77" y="68"/>
                  <a:pt x="77" y="68"/>
                  <a:pt x="77" y="68"/>
                </a:cubicBezTo>
                <a:cubicBezTo>
                  <a:pt x="79" y="65"/>
                  <a:pt x="79" y="65"/>
                  <a:pt x="79" y="65"/>
                </a:cubicBezTo>
                <a:cubicBezTo>
                  <a:pt x="81" y="62"/>
                  <a:pt x="81" y="62"/>
                  <a:pt x="81" y="62"/>
                </a:cubicBezTo>
                <a:cubicBezTo>
                  <a:pt x="83" y="62"/>
                  <a:pt x="83" y="62"/>
                  <a:pt x="83" y="62"/>
                </a:cubicBezTo>
                <a:cubicBezTo>
                  <a:pt x="84" y="59"/>
                  <a:pt x="84" y="59"/>
                  <a:pt x="84" y="59"/>
                </a:cubicBezTo>
                <a:cubicBezTo>
                  <a:pt x="85" y="57"/>
                  <a:pt x="85" y="57"/>
                  <a:pt x="85" y="57"/>
                </a:cubicBezTo>
                <a:cubicBezTo>
                  <a:pt x="85" y="53"/>
                  <a:pt x="85" y="53"/>
                  <a:pt x="85" y="53"/>
                </a:cubicBezTo>
                <a:cubicBezTo>
                  <a:pt x="85" y="49"/>
                  <a:pt x="85" y="49"/>
                  <a:pt x="85" y="49"/>
                </a:cubicBezTo>
                <a:cubicBezTo>
                  <a:pt x="86" y="46"/>
                  <a:pt x="86" y="46"/>
                  <a:pt x="86" y="46"/>
                </a:cubicBezTo>
                <a:cubicBezTo>
                  <a:pt x="86" y="45"/>
                  <a:pt x="86" y="45"/>
                  <a:pt x="86" y="45"/>
                </a:cubicBezTo>
                <a:cubicBezTo>
                  <a:pt x="87" y="42"/>
                  <a:pt x="87" y="42"/>
                  <a:pt x="87" y="42"/>
                </a:cubicBezTo>
                <a:cubicBezTo>
                  <a:pt x="87" y="39"/>
                  <a:pt x="87" y="39"/>
                  <a:pt x="87" y="39"/>
                </a:cubicBezTo>
                <a:cubicBezTo>
                  <a:pt x="88" y="37"/>
                  <a:pt x="88" y="37"/>
                  <a:pt x="88" y="37"/>
                </a:cubicBezTo>
                <a:cubicBezTo>
                  <a:pt x="90" y="37"/>
                  <a:pt x="90" y="37"/>
                  <a:pt x="90" y="37"/>
                </a:cubicBezTo>
                <a:cubicBezTo>
                  <a:pt x="90" y="36"/>
                  <a:pt x="90" y="36"/>
                  <a:pt x="90" y="36"/>
                </a:cubicBezTo>
                <a:cubicBezTo>
                  <a:pt x="92" y="35"/>
                  <a:pt x="92" y="35"/>
                  <a:pt x="92" y="35"/>
                </a:cubicBezTo>
                <a:cubicBezTo>
                  <a:pt x="95" y="34"/>
                  <a:pt x="95" y="34"/>
                  <a:pt x="95" y="34"/>
                </a:cubicBezTo>
                <a:cubicBezTo>
                  <a:pt x="97" y="32"/>
                  <a:pt x="97" y="32"/>
                  <a:pt x="97" y="32"/>
                </a:cubicBezTo>
                <a:cubicBezTo>
                  <a:pt x="96" y="31"/>
                  <a:pt x="96" y="31"/>
                  <a:pt x="96" y="31"/>
                </a:cubicBezTo>
                <a:lnTo>
                  <a:pt x="95" y="3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75" name="Freeform 302">
            <a:extLst>
              <a:ext uri="{FF2B5EF4-FFF2-40B4-BE49-F238E27FC236}">
                <a16:creationId xmlns:a16="http://schemas.microsoft.com/office/drawing/2014/main" id="{A003399B-9E52-4D11-B384-30CF7CFF884B}"/>
              </a:ext>
            </a:extLst>
          </p:cNvPr>
          <p:cNvSpPr>
            <a:spLocks/>
          </p:cNvSpPr>
          <p:nvPr userDrawn="1"/>
        </p:nvSpPr>
        <p:spPr bwMode="auto">
          <a:xfrm>
            <a:off x="4381500" y="3624263"/>
            <a:ext cx="466725" cy="598488"/>
          </a:xfrm>
          <a:custGeom>
            <a:avLst/>
            <a:gdLst>
              <a:gd name="T0" fmla="*/ 3 w 92"/>
              <a:gd name="T1" fmla="*/ 31 h 85"/>
              <a:gd name="T2" fmla="*/ 1 w 92"/>
              <a:gd name="T3" fmla="*/ 20 h 85"/>
              <a:gd name="T4" fmla="*/ 4 w 92"/>
              <a:gd name="T5" fmla="*/ 19 h 85"/>
              <a:gd name="T6" fmla="*/ 5 w 92"/>
              <a:gd name="T7" fmla="*/ 11 h 85"/>
              <a:gd name="T8" fmla="*/ 11 w 92"/>
              <a:gd name="T9" fmla="*/ 6 h 85"/>
              <a:gd name="T10" fmla="*/ 13 w 92"/>
              <a:gd name="T11" fmla="*/ 0 h 85"/>
              <a:gd name="T12" fmla="*/ 16 w 92"/>
              <a:gd name="T13" fmla="*/ 2 h 85"/>
              <a:gd name="T14" fmla="*/ 19 w 92"/>
              <a:gd name="T15" fmla="*/ 2 h 85"/>
              <a:gd name="T16" fmla="*/ 23 w 92"/>
              <a:gd name="T17" fmla="*/ 2 h 85"/>
              <a:gd name="T18" fmla="*/ 28 w 92"/>
              <a:gd name="T19" fmla="*/ 3 h 85"/>
              <a:gd name="T20" fmla="*/ 34 w 92"/>
              <a:gd name="T21" fmla="*/ 5 h 85"/>
              <a:gd name="T22" fmla="*/ 37 w 92"/>
              <a:gd name="T23" fmla="*/ 11 h 85"/>
              <a:gd name="T24" fmla="*/ 43 w 92"/>
              <a:gd name="T25" fmla="*/ 13 h 85"/>
              <a:gd name="T26" fmla="*/ 53 w 92"/>
              <a:gd name="T27" fmla="*/ 16 h 85"/>
              <a:gd name="T28" fmla="*/ 62 w 92"/>
              <a:gd name="T29" fmla="*/ 16 h 85"/>
              <a:gd name="T30" fmla="*/ 62 w 92"/>
              <a:gd name="T31" fmla="*/ 11 h 85"/>
              <a:gd name="T32" fmla="*/ 64 w 92"/>
              <a:gd name="T33" fmla="*/ 5 h 85"/>
              <a:gd name="T34" fmla="*/ 70 w 92"/>
              <a:gd name="T35" fmla="*/ 2 h 85"/>
              <a:gd name="T36" fmla="*/ 77 w 92"/>
              <a:gd name="T37" fmla="*/ 2 h 85"/>
              <a:gd name="T38" fmla="*/ 80 w 92"/>
              <a:gd name="T39" fmla="*/ 5 h 85"/>
              <a:gd name="T40" fmla="*/ 83 w 92"/>
              <a:gd name="T41" fmla="*/ 7 h 85"/>
              <a:gd name="T42" fmla="*/ 88 w 92"/>
              <a:gd name="T43" fmla="*/ 8 h 85"/>
              <a:gd name="T44" fmla="*/ 91 w 92"/>
              <a:gd name="T45" fmla="*/ 9 h 85"/>
              <a:gd name="T46" fmla="*/ 90 w 92"/>
              <a:gd name="T47" fmla="*/ 12 h 85"/>
              <a:gd name="T48" fmla="*/ 91 w 92"/>
              <a:gd name="T49" fmla="*/ 16 h 85"/>
              <a:gd name="T50" fmla="*/ 90 w 92"/>
              <a:gd name="T51" fmla="*/ 19 h 85"/>
              <a:gd name="T52" fmla="*/ 90 w 92"/>
              <a:gd name="T53" fmla="*/ 23 h 85"/>
              <a:gd name="T54" fmla="*/ 91 w 92"/>
              <a:gd name="T55" fmla="*/ 55 h 85"/>
              <a:gd name="T56" fmla="*/ 91 w 92"/>
              <a:gd name="T57" fmla="*/ 82 h 85"/>
              <a:gd name="T58" fmla="*/ 85 w 92"/>
              <a:gd name="T59" fmla="*/ 85 h 85"/>
              <a:gd name="T60" fmla="*/ 29 w 92"/>
              <a:gd name="T61" fmla="*/ 66 h 85"/>
              <a:gd name="T62" fmla="*/ 16 w 92"/>
              <a:gd name="T63" fmla="*/ 61 h 85"/>
              <a:gd name="T64" fmla="*/ 9 w 92"/>
              <a:gd name="T65" fmla="*/ 55 h 85"/>
              <a:gd name="T66" fmla="*/ 5 w 92"/>
              <a:gd name="T67" fmla="*/ 52 h 85"/>
              <a:gd name="T68" fmla="*/ 1 w 92"/>
              <a:gd name="T69" fmla="*/ 44 h 85"/>
              <a:gd name="T70" fmla="*/ 3 w 92"/>
              <a:gd name="T71" fmla="*/ 38 h 85"/>
              <a:gd name="T72" fmla="*/ 4 w 92"/>
              <a:gd name="T73" fmla="*/ 34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2" h="85">
                <a:moveTo>
                  <a:pt x="4" y="34"/>
                </a:moveTo>
                <a:cubicBezTo>
                  <a:pt x="4" y="34"/>
                  <a:pt x="3" y="32"/>
                  <a:pt x="3" y="31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25"/>
                  <a:pt x="0" y="20"/>
                  <a:pt x="1" y="20"/>
                </a:cubicBezTo>
                <a:cubicBezTo>
                  <a:pt x="1" y="19"/>
                  <a:pt x="2" y="19"/>
                  <a:pt x="2" y="19"/>
                </a:cubicBezTo>
                <a:cubicBezTo>
                  <a:pt x="2" y="19"/>
                  <a:pt x="3" y="19"/>
                  <a:pt x="4" y="19"/>
                </a:cubicBezTo>
                <a:cubicBezTo>
                  <a:pt x="4" y="18"/>
                  <a:pt x="6" y="15"/>
                  <a:pt x="6" y="15"/>
                </a:cubicBezTo>
                <a:cubicBezTo>
                  <a:pt x="5" y="14"/>
                  <a:pt x="5" y="11"/>
                  <a:pt x="5" y="11"/>
                </a:cubicBezTo>
                <a:cubicBezTo>
                  <a:pt x="5" y="10"/>
                  <a:pt x="7" y="9"/>
                  <a:pt x="7" y="9"/>
                </a:cubicBezTo>
                <a:cubicBezTo>
                  <a:pt x="8" y="8"/>
                  <a:pt x="11" y="6"/>
                  <a:pt x="11" y="6"/>
                </a:cubicBezTo>
                <a:cubicBezTo>
                  <a:pt x="11" y="6"/>
                  <a:pt x="13" y="6"/>
                  <a:pt x="13" y="5"/>
                </a:cubicBezTo>
                <a:cubicBezTo>
                  <a:pt x="13" y="5"/>
                  <a:pt x="13" y="0"/>
                  <a:pt x="13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6" y="2"/>
                  <a:pt x="16" y="2"/>
                  <a:pt x="16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22" y="3"/>
                  <a:pt x="22" y="2"/>
                </a:cubicBezTo>
                <a:cubicBezTo>
                  <a:pt x="22" y="2"/>
                  <a:pt x="23" y="2"/>
                  <a:pt x="23" y="2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2"/>
                  <a:pt x="28" y="3"/>
                  <a:pt x="28" y="3"/>
                </a:cubicBezTo>
                <a:cubicBezTo>
                  <a:pt x="29" y="3"/>
                  <a:pt x="30" y="4"/>
                  <a:pt x="31" y="4"/>
                </a:cubicBezTo>
                <a:cubicBezTo>
                  <a:pt x="33" y="4"/>
                  <a:pt x="33" y="4"/>
                  <a:pt x="34" y="5"/>
                </a:cubicBezTo>
                <a:cubicBezTo>
                  <a:pt x="34" y="6"/>
                  <a:pt x="35" y="7"/>
                  <a:pt x="35" y="8"/>
                </a:cubicBezTo>
                <a:cubicBezTo>
                  <a:pt x="35" y="8"/>
                  <a:pt x="35" y="10"/>
                  <a:pt x="37" y="11"/>
                </a:cubicBezTo>
                <a:cubicBezTo>
                  <a:pt x="38" y="11"/>
                  <a:pt x="38" y="12"/>
                  <a:pt x="40" y="12"/>
                </a:cubicBezTo>
                <a:cubicBezTo>
                  <a:pt x="41" y="12"/>
                  <a:pt x="42" y="13"/>
                  <a:pt x="43" y="13"/>
                </a:cubicBezTo>
                <a:cubicBezTo>
                  <a:pt x="44" y="13"/>
                  <a:pt x="46" y="13"/>
                  <a:pt x="48" y="14"/>
                </a:cubicBezTo>
                <a:cubicBezTo>
                  <a:pt x="50" y="14"/>
                  <a:pt x="52" y="15"/>
                  <a:pt x="53" y="16"/>
                </a:cubicBezTo>
                <a:cubicBezTo>
                  <a:pt x="54" y="17"/>
                  <a:pt x="56" y="18"/>
                  <a:pt x="57" y="18"/>
                </a:cubicBezTo>
                <a:cubicBezTo>
                  <a:pt x="58" y="18"/>
                  <a:pt x="62" y="17"/>
                  <a:pt x="62" y="16"/>
                </a:cubicBezTo>
                <a:cubicBezTo>
                  <a:pt x="62" y="16"/>
                  <a:pt x="63" y="14"/>
                  <a:pt x="63" y="14"/>
                </a:cubicBezTo>
                <a:cubicBezTo>
                  <a:pt x="63" y="13"/>
                  <a:pt x="63" y="11"/>
                  <a:pt x="62" y="11"/>
                </a:cubicBezTo>
                <a:cubicBezTo>
                  <a:pt x="62" y="10"/>
                  <a:pt x="61" y="9"/>
                  <a:pt x="62" y="8"/>
                </a:cubicBezTo>
                <a:cubicBezTo>
                  <a:pt x="62" y="8"/>
                  <a:pt x="64" y="5"/>
                  <a:pt x="64" y="5"/>
                </a:cubicBezTo>
                <a:cubicBezTo>
                  <a:pt x="64" y="5"/>
                  <a:pt x="66" y="4"/>
                  <a:pt x="67" y="3"/>
                </a:cubicBezTo>
                <a:cubicBezTo>
                  <a:pt x="67" y="3"/>
                  <a:pt x="69" y="3"/>
                  <a:pt x="70" y="2"/>
                </a:cubicBezTo>
                <a:cubicBezTo>
                  <a:pt x="70" y="2"/>
                  <a:pt x="73" y="1"/>
                  <a:pt x="73" y="1"/>
                </a:cubicBezTo>
                <a:cubicBezTo>
                  <a:pt x="74" y="1"/>
                  <a:pt x="77" y="2"/>
                  <a:pt x="77" y="2"/>
                </a:cubicBezTo>
                <a:cubicBezTo>
                  <a:pt x="78" y="2"/>
                  <a:pt x="79" y="3"/>
                  <a:pt x="79" y="3"/>
                </a:cubicBezTo>
                <a:cubicBezTo>
                  <a:pt x="80" y="4"/>
                  <a:pt x="80" y="4"/>
                  <a:pt x="80" y="5"/>
                </a:cubicBezTo>
                <a:cubicBezTo>
                  <a:pt x="80" y="6"/>
                  <a:pt x="80" y="7"/>
                  <a:pt x="81" y="7"/>
                </a:cubicBezTo>
                <a:cubicBezTo>
                  <a:pt x="83" y="7"/>
                  <a:pt x="83" y="7"/>
                  <a:pt x="83" y="7"/>
                </a:cubicBezTo>
                <a:cubicBezTo>
                  <a:pt x="83" y="7"/>
                  <a:pt x="84" y="6"/>
                  <a:pt x="86" y="7"/>
                </a:cubicBezTo>
                <a:cubicBezTo>
                  <a:pt x="88" y="8"/>
                  <a:pt x="87" y="8"/>
                  <a:pt x="88" y="8"/>
                </a:cubicBezTo>
                <a:cubicBezTo>
                  <a:pt x="88" y="8"/>
                  <a:pt x="90" y="8"/>
                  <a:pt x="90" y="8"/>
                </a:cubicBezTo>
                <a:cubicBezTo>
                  <a:pt x="91" y="9"/>
                  <a:pt x="91" y="9"/>
                  <a:pt x="91" y="9"/>
                </a:cubicBezTo>
                <a:cubicBezTo>
                  <a:pt x="92" y="10"/>
                  <a:pt x="92" y="10"/>
                  <a:pt x="92" y="10"/>
                </a:cubicBezTo>
                <a:cubicBezTo>
                  <a:pt x="92" y="10"/>
                  <a:pt x="91" y="12"/>
                  <a:pt x="90" y="12"/>
                </a:cubicBezTo>
                <a:cubicBezTo>
                  <a:pt x="90" y="12"/>
                  <a:pt x="91" y="13"/>
                  <a:pt x="91" y="13"/>
                </a:cubicBezTo>
                <a:cubicBezTo>
                  <a:pt x="91" y="16"/>
                  <a:pt x="91" y="16"/>
                  <a:pt x="91" y="16"/>
                </a:cubicBezTo>
                <a:cubicBezTo>
                  <a:pt x="91" y="18"/>
                  <a:pt x="91" y="18"/>
                  <a:pt x="91" y="18"/>
                </a:cubicBezTo>
                <a:cubicBezTo>
                  <a:pt x="90" y="19"/>
                  <a:pt x="90" y="19"/>
                  <a:pt x="90" y="19"/>
                </a:cubicBezTo>
                <a:cubicBezTo>
                  <a:pt x="89" y="22"/>
                  <a:pt x="89" y="22"/>
                  <a:pt x="89" y="22"/>
                </a:cubicBezTo>
                <a:cubicBezTo>
                  <a:pt x="90" y="23"/>
                  <a:pt x="90" y="23"/>
                  <a:pt x="90" y="23"/>
                </a:cubicBezTo>
                <a:cubicBezTo>
                  <a:pt x="91" y="25"/>
                  <a:pt x="91" y="25"/>
                  <a:pt x="91" y="25"/>
                </a:cubicBezTo>
                <a:cubicBezTo>
                  <a:pt x="91" y="55"/>
                  <a:pt x="91" y="55"/>
                  <a:pt x="91" y="55"/>
                </a:cubicBezTo>
                <a:cubicBezTo>
                  <a:pt x="91" y="70"/>
                  <a:pt x="91" y="70"/>
                  <a:pt x="91" y="70"/>
                </a:cubicBezTo>
                <a:cubicBezTo>
                  <a:pt x="91" y="82"/>
                  <a:pt x="91" y="82"/>
                  <a:pt x="91" y="82"/>
                </a:cubicBezTo>
                <a:cubicBezTo>
                  <a:pt x="85" y="82"/>
                  <a:pt x="85" y="82"/>
                  <a:pt x="85" y="82"/>
                </a:cubicBezTo>
                <a:cubicBezTo>
                  <a:pt x="85" y="85"/>
                  <a:pt x="85" y="85"/>
                  <a:pt x="85" y="85"/>
                </a:cubicBezTo>
                <a:cubicBezTo>
                  <a:pt x="39" y="61"/>
                  <a:pt x="39" y="61"/>
                  <a:pt x="39" y="61"/>
                </a:cubicBezTo>
                <a:cubicBezTo>
                  <a:pt x="29" y="66"/>
                  <a:pt x="29" y="66"/>
                  <a:pt x="29" y="66"/>
                </a:cubicBezTo>
                <a:cubicBezTo>
                  <a:pt x="25" y="63"/>
                  <a:pt x="25" y="63"/>
                  <a:pt x="25" y="63"/>
                </a:cubicBezTo>
                <a:cubicBezTo>
                  <a:pt x="16" y="61"/>
                  <a:pt x="16" y="61"/>
                  <a:pt x="16" y="61"/>
                </a:cubicBezTo>
                <a:cubicBezTo>
                  <a:pt x="13" y="56"/>
                  <a:pt x="13" y="56"/>
                  <a:pt x="13" y="56"/>
                </a:cubicBezTo>
                <a:cubicBezTo>
                  <a:pt x="13" y="56"/>
                  <a:pt x="10" y="55"/>
                  <a:pt x="9" y="55"/>
                </a:cubicBezTo>
                <a:cubicBezTo>
                  <a:pt x="6" y="55"/>
                  <a:pt x="6" y="55"/>
                  <a:pt x="6" y="55"/>
                </a:cubicBezTo>
                <a:cubicBezTo>
                  <a:pt x="5" y="52"/>
                  <a:pt x="5" y="52"/>
                  <a:pt x="5" y="52"/>
                </a:cubicBezTo>
                <a:cubicBezTo>
                  <a:pt x="5" y="52"/>
                  <a:pt x="5" y="49"/>
                  <a:pt x="4" y="49"/>
                </a:cubicBezTo>
                <a:cubicBezTo>
                  <a:pt x="4" y="49"/>
                  <a:pt x="1" y="45"/>
                  <a:pt x="1" y="44"/>
                </a:cubicBezTo>
                <a:cubicBezTo>
                  <a:pt x="1" y="44"/>
                  <a:pt x="3" y="42"/>
                  <a:pt x="3" y="42"/>
                </a:cubicBezTo>
                <a:cubicBezTo>
                  <a:pt x="3" y="41"/>
                  <a:pt x="3" y="38"/>
                  <a:pt x="3" y="38"/>
                </a:cubicBezTo>
                <a:cubicBezTo>
                  <a:pt x="3" y="37"/>
                  <a:pt x="3" y="37"/>
                  <a:pt x="3" y="37"/>
                </a:cubicBezTo>
                <a:lnTo>
                  <a:pt x="4" y="3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76" name="Freeform 303">
            <a:extLst>
              <a:ext uri="{FF2B5EF4-FFF2-40B4-BE49-F238E27FC236}">
                <a16:creationId xmlns:a16="http://schemas.microsoft.com/office/drawing/2014/main" id="{43AC9CDA-D52E-48D9-8946-0B07F6C136EA}"/>
              </a:ext>
            </a:extLst>
          </p:cNvPr>
          <p:cNvSpPr>
            <a:spLocks/>
          </p:cNvSpPr>
          <p:nvPr userDrawn="1"/>
        </p:nvSpPr>
        <p:spPr bwMode="auto">
          <a:xfrm>
            <a:off x="4502944" y="4052889"/>
            <a:ext cx="309563" cy="669925"/>
          </a:xfrm>
          <a:custGeom>
            <a:avLst/>
            <a:gdLst>
              <a:gd name="T0" fmla="*/ 51 w 61"/>
              <a:gd name="T1" fmla="*/ 76 h 95"/>
              <a:gd name="T2" fmla="*/ 49 w 61"/>
              <a:gd name="T3" fmla="*/ 78 h 95"/>
              <a:gd name="T4" fmla="*/ 45 w 61"/>
              <a:gd name="T5" fmla="*/ 82 h 95"/>
              <a:gd name="T6" fmla="*/ 38 w 61"/>
              <a:gd name="T7" fmla="*/ 86 h 95"/>
              <a:gd name="T8" fmla="*/ 32 w 61"/>
              <a:gd name="T9" fmla="*/ 87 h 95"/>
              <a:gd name="T10" fmla="*/ 32 w 61"/>
              <a:gd name="T11" fmla="*/ 90 h 95"/>
              <a:gd name="T12" fmla="*/ 27 w 61"/>
              <a:gd name="T13" fmla="*/ 93 h 95"/>
              <a:gd name="T14" fmla="*/ 22 w 61"/>
              <a:gd name="T15" fmla="*/ 94 h 95"/>
              <a:gd name="T16" fmla="*/ 18 w 61"/>
              <a:gd name="T17" fmla="*/ 93 h 95"/>
              <a:gd name="T18" fmla="*/ 14 w 61"/>
              <a:gd name="T19" fmla="*/ 95 h 95"/>
              <a:gd name="T20" fmla="*/ 12 w 61"/>
              <a:gd name="T21" fmla="*/ 93 h 95"/>
              <a:gd name="T22" fmla="*/ 9 w 61"/>
              <a:gd name="T23" fmla="*/ 89 h 95"/>
              <a:gd name="T24" fmla="*/ 6 w 61"/>
              <a:gd name="T25" fmla="*/ 86 h 95"/>
              <a:gd name="T26" fmla="*/ 3 w 61"/>
              <a:gd name="T27" fmla="*/ 82 h 95"/>
              <a:gd name="T28" fmla="*/ 5 w 61"/>
              <a:gd name="T29" fmla="*/ 81 h 95"/>
              <a:gd name="T30" fmla="*/ 10 w 61"/>
              <a:gd name="T31" fmla="*/ 81 h 95"/>
              <a:gd name="T32" fmla="*/ 11 w 61"/>
              <a:gd name="T33" fmla="*/ 79 h 95"/>
              <a:gd name="T34" fmla="*/ 10 w 61"/>
              <a:gd name="T35" fmla="*/ 75 h 95"/>
              <a:gd name="T36" fmla="*/ 9 w 61"/>
              <a:gd name="T37" fmla="*/ 70 h 95"/>
              <a:gd name="T38" fmla="*/ 8 w 61"/>
              <a:gd name="T39" fmla="*/ 66 h 95"/>
              <a:gd name="T40" fmla="*/ 6 w 61"/>
              <a:gd name="T41" fmla="*/ 63 h 95"/>
              <a:gd name="T42" fmla="*/ 1 w 61"/>
              <a:gd name="T43" fmla="*/ 58 h 95"/>
              <a:gd name="T44" fmla="*/ 0 w 61"/>
              <a:gd name="T45" fmla="*/ 54 h 95"/>
              <a:gd name="T46" fmla="*/ 3 w 61"/>
              <a:gd name="T47" fmla="*/ 50 h 95"/>
              <a:gd name="T48" fmla="*/ 8 w 61"/>
              <a:gd name="T49" fmla="*/ 44 h 95"/>
              <a:gd name="T50" fmla="*/ 13 w 61"/>
              <a:gd name="T51" fmla="*/ 22 h 95"/>
              <a:gd name="T52" fmla="*/ 14 w 61"/>
              <a:gd name="T53" fmla="*/ 19 h 95"/>
              <a:gd name="T54" fmla="*/ 13 w 61"/>
              <a:gd name="T55" fmla="*/ 15 h 95"/>
              <a:gd name="T56" fmla="*/ 10 w 61"/>
              <a:gd name="T57" fmla="*/ 13 h 95"/>
              <a:gd name="T58" fmla="*/ 10 w 61"/>
              <a:gd name="T59" fmla="*/ 7 h 95"/>
              <a:gd name="T60" fmla="*/ 15 w 61"/>
              <a:gd name="T61" fmla="*/ 0 h 95"/>
              <a:gd name="T62" fmla="*/ 61 w 61"/>
              <a:gd name="T63" fmla="*/ 29 h 95"/>
              <a:gd name="T64" fmla="*/ 61 w 61"/>
              <a:gd name="T65" fmla="*/ 47 h 95"/>
              <a:gd name="T66" fmla="*/ 58 w 61"/>
              <a:gd name="T67" fmla="*/ 47 h 95"/>
              <a:gd name="T68" fmla="*/ 55 w 61"/>
              <a:gd name="T69" fmla="*/ 48 h 95"/>
              <a:gd name="T70" fmla="*/ 54 w 61"/>
              <a:gd name="T71" fmla="*/ 51 h 95"/>
              <a:gd name="T72" fmla="*/ 52 w 61"/>
              <a:gd name="T73" fmla="*/ 54 h 95"/>
              <a:gd name="T74" fmla="*/ 52 w 61"/>
              <a:gd name="T75" fmla="*/ 56 h 95"/>
              <a:gd name="T76" fmla="*/ 51 w 61"/>
              <a:gd name="T77" fmla="*/ 58 h 95"/>
              <a:gd name="T78" fmla="*/ 51 w 61"/>
              <a:gd name="T79" fmla="*/ 61 h 95"/>
              <a:gd name="T80" fmla="*/ 50 w 61"/>
              <a:gd name="T81" fmla="*/ 63 h 95"/>
              <a:gd name="T82" fmla="*/ 49 w 61"/>
              <a:gd name="T83" fmla="*/ 65 h 95"/>
              <a:gd name="T84" fmla="*/ 52 w 61"/>
              <a:gd name="T85" fmla="*/ 65 h 95"/>
              <a:gd name="T86" fmla="*/ 53 w 61"/>
              <a:gd name="T87" fmla="*/ 68 h 95"/>
              <a:gd name="T88" fmla="*/ 53 w 61"/>
              <a:gd name="T89" fmla="*/ 71 h 95"/>
              <a:gd name="T90" fmla="*/ 55 w 61"/>
              <a:gd name="T91" fmla="*/ 73 h 95"/>
              <a:gd name="T92" fmla="*/ 52 w 61"/>
              <a:gd name="T93" fmla="*/ 75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1" h="95">
                <a:moveTo>
                  <a:pt x="52" y="75"/>
                </a:moveTo>
                <a:cubicBezTo>
                  <a:pt x="51" y="76"/>
                  <a:pt x="51" y="76"/>
                  <a:pt x="51" y="76"/>
                </a:cubicBezTo>
                <a:cubicBezTo>
                  <a:pt x="49" y="77"/>
                  <a:pt x="49" y="77"/>
                  <a:pt x="49" y="77"/>
                </a:cubicBezTo>
                <a:cubicBezTo>
                  <a:pt x="49" y="78"/>
                  <a:pt x="49" y="78"/>
                  <a:pt x="49" y="78"/>
                </a:cubicBezTo>
                <a:cubicBezTo>
                  <a:pt x="47" y="80"/>
                  <a:pt x="47" y="80"/>
                  <a:pt x="47" y="80"/>
                </a:cubicBezTo>
                <a:cubicBezTo>
                  <a:pt x="45" y="82"/>
                  <a:pt x="45" y="82"/>
                  <a:pt x="45" y="82"/>
                </a:cubicBezTo>
                <a:cubicBezTo>
                  <a:pt x="41" y="85"/>
                  <a:pt x="41" y="85"/>
                  <a:pt x="41" y="85"/>
                </a:cubicBezTo>
                <a:cubicBezTo>
                  <a:pt x="38" y="86"/>
                  <a:pt x="38" y="86"/>
                  <a:pt x="38" y="86"/>
                </a:cubicBezTo>
                <a:cubicBezTo>
                  <a:pt x="34" y="86"/>
                  <a:pt x="34" y="86"/>
                  <a:pt x="34" y="86"/>
                </a:cubicBezTo>
                <a:cubicBezTo>
                  <a:pt x="32" y="87"/>
                  <a:pt x="32" y="87"/>
                  <a:pt x="32" y="87"/>
                </a:cubicBezTo>
                <a:cubicBezTo>
                  <a:pt x="33" y="89"/>
                  <a:pt x="33" y="89"/>
                  <a:pt x="33" y="89"/>
                </a:cubicBezTo>
                <a:cubicBezTo>
                  <a:pt x="32" y="90"/>
                  <a:pt x="32" y="90"/>
                  <a:pt x="32" y="90"/>
                </a:cubicBezTo>
                <a:cubicBezTo>
                  <a:pt x="30" y="92"/>
                  <a:pt x="30" y="92"/>
                  <a:pt x="30" y="92"/>
                </a:cubicBezTo>
                <a:cubicBezTo>
                  <a:pt x="27" y="93"/>
                  <a:pt x="27" y="93"/>
                  <a:pt x="27" y="93"/>
                </a:cubicBezTo>
                <a:cubicBezTo>
                  <a:pt x="24" y="93"/>
                  <a:pt x="24" y="93"/>
                  <a:pt x="24" y="93"/>
                </a:cubicBezTo>
                <a:cubicBezTo>
                  <a:pt x="22" y="94"/>
                  <a:pt x="22" y="94"/>
                  <a:pt x="22" y="94"/>
                </a:cubicBezTo>
                <a:cubicBezTo>
                  <a:pt x="19" y="95"/>
                  <a:pt x="19" y="95"/>
                  <a:pt x="19" y="95"/>
                </a:cubicBezTo>
                <a:cubicBezTo>
                  <a:pt x="18" y="93"/>
                  <a:pt x="18" y="93"/>
                  <a:pt x="18" y="93"/>
                </a:cubicBezTo>
                <a:cubicBezTo>
                  <a:pt x="16" y="95"/>
                  <a:pt x="16" y="95"/>
                  <a:pt x="16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2" y="95"/>
                  <a:pt x="12" y="95"/>
                  <a:pt x="12" y="95"/>
                </a:cubicBezTo>
                <a:cubicBezTo>
                  <a:pt x="12" y="93"/>
                  <a:pt x="12" y="93"/>
                  <a:pt x="12" y="93"/>
                </a:cubicBezTo>
                <a:cubicBezTo>
                  <a:pt x="11" y="91"/>
                  <a:pt x="11" y="91"/>
                  <a:pt x="11" y="91"/>
                </a:cubicBezTo>
                <a:cubicBezTo>
                  <a:pt x="9" y="89"/>
                  <a:pt x="9" y="89"/>
                  <a:pt x="9" y="89"/>
                </a:cubicBezTo>
                <a:cubicBezTo>
                  <a:pt x="8" y="87"/>
                  <a:pt x="8" y="87"/>
                  <a:pt x="8" y="87"/>
                </a:cubicBezTo>
                <a:cubicBezTo>
                  <a:pt x="6" y="86"/>
                  <a:pt x="6" y="86"/>
                  <a:pt x="6" y="86"/>
                </a:cubicBezTo>
                <a:cubicBezTo>
                  <a:pt x="4" y="84"/>
                  <a:pt x="4" y="84"/>
                  <a:pt x="4" y="84"/>
                </a:cubicBezTo>
                <a:cubicBezTo>
                  <a:pt x="3" y="82"/>
                  <a:pt x="3" y="82"/>
                  <a:pt x="3" y="82"/>
                </a:cubicBezTo>
                <a:cubicBezTo>
                  <a:pt x="5" y="80"/>
                  <a:pt x="5" y="80"/>
                  <a:pt x="5" y="80"/>
                </a:cubicBezTo>
                <a:cubicBezTo>
                  <a:pt x="5" y="81"/>
                  <a:pt x="5" y="81"/>
                  <a:pt x="5" y="81"/>
                </a:cubicBezTo>
                <a:cubicBezTo>
                  <a:pt x="8" y="81"/>
                  <a:pt x="8" y="81"/>
                  <a:pt x="8" y="81"/>
                </a:cubicBezTo>
                <a:cubicBezTo>
                  <a:pt x="10" y="81"/>
                  <a:pt x="10" y="81"/>
                  <a:pt x="10" y="81"/>
                </a:cubicBezTo>
                <a:cubicBezTo>
                  <a:pt x="13" y="81"/>
                  <a:pt x="13" y="81"/>
                  <a:pt x="13" y="81"/>
                </a:cubicBezTo>
                <a:cubicBezTo>
                  <a:pt x="11" y="79"/>
                  <a:pt x="11" y="79"/>
                  <a:pt x="11" y="79"/>
                </a:cubicBezTo>
                <a:cubicBezTo>
                  <a:pt x="10" y="77"/>
                  <a:pt x="10" y="77"/>
                  <a:pt x="10" y="77"/>
                </a:cubicBezTo>
                <a:cubicBezTo>
                  <a:pt x="10" y="75"/>
                  <a:pt x="10" y="75"/>
                  <a:pt x="10" y="75"/>
                </a:cubicBezTo>
                <a:cubicBezTo>
                  <a:pt x="9" y="72"/>
                  <a:pt x="9" y="72"/>
                  <a:pt x="9" y="72"/>
                </a:cubicBezTo>
                <a:cubicBezTo>
                  <a:pt x="9" y="70"/>
                  <a:pt x="9" y="70"/>
                  <a:pt x="9" y="70"/>
                </a:cubicBezTo>
                <a:cubicBezTo>
                  <a:pt x="9" y="67"/>
                  <a:pt x="9" y="67"/>
                  <a:pt x="9" y="67"/>
                </a:cubicBezTo>
                <a:cubicBezTo>
                  <a:pt x="8" y="66"/>
                  <a:pt x="8" y="66"/>
                  <a:pt x="8" y="66"/>
                </a:cubicBezTo>
                <a:cubicBezTo>
                  <a:pt x="7" y="64"/>
                  <a:pt x="7" y="64"/>
                  <a:pt x="7" y="64"/>
                </a:cubicBezTo>
                <a:cubicBezTo>
                  <a:pt x="6" y="63"/>
                  <a:pt x="6" y="63"/>
                  <a:pt x="6" y="63"/>
                </a:cubicBezTo>
                <a:cubicBezTo>
                  <a:pt x="4" y="63"/>
                  <a:pt x="4" y="63"/>
                  <a:pt x="4" y="63"/>
                </a:cubicBezTo>
                <a:cubicBezTo>
                  <a:pt x="1" y="58"/>
                  <a:pt x="1" y="58"/>
                  <a:pt x="1" y="58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4"/>
                  <a:pt x="0" y="54"/>
                  <a:pt x="0" y="54"/>
                </a:cubicBezTo>
                <a:cubicBezTo>
                  <a:pt x="2" y="53"/>
                  <a:pt x="2" y="53"/>
                  <a:pt x="2" y="53"/>
                </a:cubicBezTo>
                <a:cubicBezTo>
                  <a:pt x="3" y="50"/>
                  <a:pt x="3" y="50"/>
                  <a:pt x="3" y="50"/>
                </a:cubicBezTo>
                <a:cubicBezTo>
                  <a:pt x="5" y="47"/>
                  <a:pt x="5" y="47"/>
                  <a:pt x="5" y="47"/>
                </a:cubicBezTo>
                <a:cubicBezTo>
                  <a:pt x="8" y="44"/>
                  <a:pt x="8" y="44"/>
                  <a:pt x="8" y="44"/>
                </a:cubicBezTo>
                <a:cubicBezTo>
                  <a:pt x="12" y="40"/>
                  <a:pt x="12" y="40"/>
                  <a:pt x="12" y="40"/>
                </a:cubicBezTo>
                <a:cubicBezTo>
                  <a:pt x="13" y="22"/>
                  <a:pt x="13" y="22"/>
                  <a:pt x="13" y="22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19"/>
                  <a:pt x="14" y="19"/>
                  <a:pt x="14" y="19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5"/>
                  <a:pt x="13" y="15"/>
                  <a:pt x="13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0"/>
                  <a:pt x="10" y="10"/>
                  <a:pt x="10" y="10"/>
                </a:cubicBezTo>
                <a:cubicBezTo>
                  <a:pt x="10" y="7"/>
                  <a:pt x="10" y="7"/>
                  <a:pt x="10" y="7"/>
                </a:cubicBezTo>
                <a:cubicBezTo>
                  <a:pt x="9" y="3"/>
                  <a:pt x="9" y="3"/>
                  <a:pt x="9" y="3"/>
                </a:cubicBezTo>
                <a:cubicBezTo>
                  <a:pt x="15" y="0"/>
                  <a:pt x="15" y="0"/>
                  <a:pt x="15" y="0"/>
                </a:cubicBezTo>
                <a:cubicBezTo>
                  <a:pt x="61" y="24"/>
                  <a:pt x="61" y="24"/>
                  <a:pt x="61" y="24"/>
                </a:cubicBezTo>
                <a:cubicBezTo>
                  <a:pt x="61" y="29"/>
                  <a:pt x="61" y="29"/>
                  <a:pt x="61" y="29"/>
                </a:cubicBezTo>
                <a:cubicBezTo>
                  <a:pt x="61" y="47"/>
                  <a:pt x="61" y="47"/>
                  <a:pt x="61" y="47"/>
                </a:cubicBezTo>
                <a:cubicBezTo>
                  <a:pt x="61" y="47"/>
                  <a:pt x="61" y="47"/>
                  <a:pt x="61" y="47"/>
                </a:cubicBezTo>
                <a:cubicBezTo>
                  <a:pt x="60" y="47"/>
                  <a:pt x="60" y="47"/>
                  <a:pt x="60" y="47"/>
                </a:cubicBezTo>
                <a:cubicBezTo>
                  <a:pt x="58" y="47"/>
                  <a:pt x="58" y="47"/>
                  <a:pt x="58" y="47"/>
                </a:cubicBezTo>
                <a:cubicBezTo>
                  <a:pt x="58" y="47"/>
                  <a:pt x="56" y="47"/>
                  <a:pt x="56" y="47"/>
                </a:cubicBezTo>
                <a:cubicBezTo>
                  <a:pt x="55" y="47"/>
                  <a:pt x="55" y="48"/>
                  <a:pt x="55" y="48"/>
                </a:cubicBezTo>
                <a:cubicBezTo>
                  <a:pt x="55" y="50"/>
                  <a:pt x="55" y="50"/>
                  <a:pt x="55" y="50"/>
                </a:cubicBezTo>
                <a:cubicBezTo>
                  <a:pt x="54" y="51"/>
                  <a:pt x="54" y="51"/>
                  <a:pt x="54" y="51"/>
                </a:cubicBezTo>
                <a:cubicBezTo>
                  <a:pt x="54" y="53"/>
                  <a:pt x="54" y="53"/>
                  <a:pt x="54" y="53"/>
                </a:cubicBezTo>
                <a:cubicBezTo>
                  <a:pt x="52" y="54"/>
                  <a:pt x="52" y="54"/>
                  <a:pt x="52" y="54"/>
                </a:cubicBezTo>
                <a:cubicBezTo>
                  <a:pt x="53" y="55"/>
                  <a:pt x="53" y="55"/>
                  <a:pt x="53" y="55"/>
                </a:cubicBezTo>
                <a:cubicBezTo>
                  <a:pt x="52" y="56"/>
                  <a:pt x="52" y="56"/>
                  <a:pt x="52" y="56"/>
                </a:cubicBezTo>
                <a:cubicBezTo>
                  <a:pt x="51" y="57"/>
                  <a:pt x="51" y="57"/>
                  <a:pt x="51" y="57"/>
                </a:cubicBezTo>
                <a:cubicBezTo>
                  <a:pt x="51" y="58"/>
                  <a:pt x="51" y="58"/>
                  <a:pt x="51" y="58"/>
                </a:cubicBezTo>
                <a:cubicBezTo>
                  <a:pt x="51" y="59"/>
                  <a:pt x="51" y="59"/>
                  <a:pt x="51" y="59"/>
                </a:cubicBezTo>
                <a:cubicBezTo>
                  <a:pt x="51" y="61"/>
                  <a:pt x="51" y="61"/>
                  <a:pt x="51" y="61"/>
                </a:cubicBezTo>
                <a:cubicBezTo>
                  <a:pt x="51" y="62"/>
                  <a:pt x="51" y="62"/>
                  <a:pt x="51" y="62"/>
                </a:cubicBezTo>
                <a:cubicBezTo>
                  <a:pt x="50" y="63"/>
                  <a:pt x="50" y="63"/>
                  <a:pt x="50" y="63"/>
                </a:cubicBezTo>
                <a:cubicBezTo>
                  <a:pt x="49" y="64"/>
                  <a:pt x="49" y="64"/>
                  <a:pt x="49" y="64"/>
                </a:cubicBezTo>
                <a:cubicBezTo>
                  <a:pt x="49" y="64"/>
                  <a:pt x="49" y="64"/>
                  <a:pt x="49" y="65"/>
                </a:cubicBezTo>
                <a:cubicBezTo>
                  <a:pt x="49" y="65"/>
                  <a:pt x="50" y="65"/>
                  <a:pt x="50" y="65"/>
                </a:cubicBezTo>
                <a:cubicBezTo>
                  <a:pt x="51" y="65"/>
                  <a:pt x="51" y="65"/>
                  <a:pt x="52" y="65"/>
                </a:cubicBezTo>
                <a:cubicBezTo>
                  <a:pt x="52" y="65"/>
                  <a:pt x="52" y="66"/>
                  <a:pt x="52" y="66"/>
                </a:cubicBezTo>
                <a:cubicBezTo>
                  <a:pt x="53" y="68"/>
                  <a:pt x="53" y="68"/>
                  <a:pt x="53" y="68"/>
                </a:cubicBezTo>
                <a:cubicBezTo>
                  <a:pt x="53" y="70"/>
                  <a:pt x="53" y="70"/>
                  <a:pt x="53" y="70"/>
                </a:cubicBezTo>
                <a:cubicBezTo>
                  <a:pt x="53" y="71"/>
                  <a:pt x="53" y="71"/>
                  <a:pt x="53" y="71"/>
                </a:cubicBezTo>
                <a:cubicBezTo>
                  <a:pt x="54" y="72"/>
                  <a:pt x="54" y="72"/>
                  <a:pt x="54" y="72"/>
                </a:cubicBezTo>
                <a:cubicBezTo>
                  <a:pt x="55" y="73"/>
                  <a:pt x="55" y="73"/>
                  <a:pt x="55" y="73"/>
                </a:cubicBezTo>
                <a:cubicBezTo>
                  <a:pt x="55" y="76"/>
                  <a:pt x="55" y="76"/>
                  <a:pt x="55" y="76"/>
                </a:cubicBezTo>
                <a:lnTo>
                  <a:pt x="52" y="7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77" name="Freeform 304">
            <a:extLst>
              <a:ext uri="{FF2B5EF4-FFF2-40B4-BE49-F238E27FC236}">
                <a16:creationId xmlns:a16="http://schemas.microsoft.com/office/drawing/2014/main" id="{8382AE62-5307-4EC3-A3D1-51A10E5B4FFB}"/>
              </a:ext>
            </a:extLst>
          </p:cNvPr>
          <p:cNvSpPr>
            <a:spLocks/>
          </p:cNvSpPr>
          <p:nvPr userDrawn="1"/>
        </p:nvSpPr>
        <p:spPr bwMode="auto">
          <a:xfrm>
            <a:off x="4432698" y="4878389"/>
            <a:ext cx="222647" cy="358775"/>
          </a:xfrm>
          <a:custGeom>
            <a:avLst/>
            <a:gdLst>
              <a:gd name="T0" fmla="*/ 15 w 44"/>
              <a:gd name="T1" fmla="*/ 49 h 51"/>
              <a:gd name="T2" fmla="*/ 19 w 44"/>
              <a:gd name="T3" fmla="*/ 48 h 51"/>
              <a:gd name="T4" fmla="*/ 21 w 44"/>
              <a:gd name="T5" fmla="*/ 50 h 51"/>
              <a:gd name="T6" fmla="*/ 26 w 44"/>
              <a:gd name="T7" fmla="*/ 46 h 51"/>
              <a:gd name="T8" fmla="*/ 30 w 44"/>
              <a:gd name="T9" fmla="*/ 42 h 51"/>
              <a:gd name="T10" fmla="*/ 30 w 44"/>
              <a:gd name="T11" fmla="*/ 31 h 51"/>
              <a:gd name="T12" fmla="*/ 35 w 44"/>
              <a:gd name="T13" fmla="*/ 24 h 51"/>
              <a:gd name="T14" fmla="*/ 38 w 44"/>
              <a:gd name="T15" fmla="*/ 17 h 51"/>
              <a:gd name="T16" fmla="*/ 41 w 44"/>
              <a:gd name="T17" fmla="*/ 12 h 51"/>
              <a:gd name="T18" fmla="*/ 43 w 44"/>
              <a:gd name="T19" fmla="*/ 6 h 51"/>
              <a:gd name="T20" fmla="*/ 44 w 44"/>
              <a:gd name="T21" fmla="*/ 1 h 51"/>
              <a:gd name="T22" fmla="*/ 40 w 44"/>
              <a:gd name="T23" fmla="*/ 1 h 51"/>
              <a:gd name="T24" fmla="*/ 36 w 44"/>
              <a:gd name="T25" fmla="*/ 1 h 51"/>
              <a:gd name="T26" fmla="*/ 32 w 44"/>
              <a:gd name="T27" fmla="*/ 2 h 51"/>
              <a:gd name="T28" fmla="*/ 31 w 44"/>
              <a:gd name="T29" fmla="*/ 7 h 51"/>
              <a:gd name="T30" fmla="*/ 30 w 44"/>
              <a:gd name="T31" fmla="*/ 9 h 51"/>
              <a:gd name="T32" fmla="*/ 30 w 44"/>
              <a:gd name="T33" fmla="*/ 12 h 51"/>
              <a:gd name="T34" fmla="*/ 26 w 44"/>
              <a:gd name="T35" fmla="*/ 11 h 51"/>
              <a:gd name="T36" fmla="*/ 23 w 44"/>
              <a:gd name="T37" fmla="*/ 10 h 51"/>
              <a:gd name="T38" fmla="*/ 20 w 44"/>
              <a:gd name="T39" fmla="*/ 10 h 51"/>
              <a:gd name="T40" fmla="*/ 17 w 44"/>
              <a:gd name="T41" fmla="*/ 9 h 51"/>
              <a:gd name="T42" fmla="*/ 14 w 44"/>
              <a:gd name="T43" fmla="*/ 9 h 51"/>
              <a:gd name="T44" fmla="*/ 13 w 44"/>
              <a:gd name="T45" fmla="*/ 10 h 51"/>
              <a:gd name="T46" fmla="*/ 12 w 44"/>
              <a:gd name="T47" fmla="*/ 12 h 51"/>
              <a:gd name="T48" fmla="*/ 12 w 44"/>
              <a:gd name="T49" fmla="*/ 14 h 51"/>
              <a:gd name="T50" fmla="*/ 14 w 44"/>
              <a:gd name="T51" fmla="*/ 14 h 51"/>
              <a:gd name="T52" fmla="*/ 16 w 44"/>
              <a:gd name="T53" fmla="*/ 14 h 51"/>
              <a:gd name="T54" fmla="*/ 18 w 44"/>
              <a:gd name="T55" fmla="*/ 14 h 51"/>
              <a:gd name="T56" fmla="*/ 20 w 44"/>
              <a:gd name="T57" fmla="*/ 16 h 51"/>
              <a:gd name="T58" fmla="*/ 19 w 44"/>
              <a:gd name="T59" fmla="*/ 18 h 51"/>
              <a:gd name="T60" fmla="*/ 17 w 44"/>
              <a:gd name="T61" fmla="*/ 20 h 51"/>
              <a:gd name="T62" fmla="*/ 17 w 44"/>
              <a:gd name="T63" fmla="*/ 22 h 51"/>
              <a:gd name="T64" fmla="*/ 19 w 44"/>
              <a:gd name="T65" fmla="*/ 24 h 51"/>
              <a:gd name="T66" fmla="*/ 20 w 44"/>
              <a:gd name="T67" fmla="*/ 25 h 51"/>
              <a:gd name="T68" fmla="*/ 20 w 44"/>
              <a:gd name="T69" fmla="*/ 28 h 51"/>
              <a:gd name="T70" fmla="*/ 20 w 44"/>
              <a:gd name="T71" fmla="*/ 32 h 51"/>
              <a:gd name="T72" fmla="*/ 19 w 44"/>
              <a:gd name="T73" fmla="*/ 34 h 51"/>
              <a:gd name="T74" fmla="*/ 18 w 44"/>
              <a:gd name="T75" fmla="*/ 36 h 51"/>
              <a:gd name="T76" fmla="*/ 17 w 44"/>
              <a:gd name="T77" fmla="*/ 35 h 51"/>
              <a:gd name="T78" fmla="*/ 15 w 44"/>
              <a:gd name="T79" fmla="*/ 35 h 51"/>
              <a:gd name="T80" fmla="*/ 13 w 44"/>
              <a:gd name="T81" fmla="*/ 35 h 51"/>
              <a:gd name="T82" fmla="*/ 11 w 44"/>
              <a:gd name="T83" fmla="*/ 33 h 51"/>
              <a:gd name="T84" fmla="*/ 9 w 44"/>
              <a:gd name="T85" fmla="*/ 33 h 51"/>
              <a:gd name="T86" fmla="*/ 9 w 44"/>
              <a:gd name="T87" fmla="*/ 35 h 51"/>
              <a:gd name="T88" fmla="*/ 5 w 44"/>
              <a:gd name="T89" fmla="*/ 36 h 51"/>
              <a:gd name="T90" fmla="*/ 4 w 44"/>
              <a:gd name="T91" fmla="*/ 38 h 51"/>
              <a:gd name="T92" fmla="*/ 4 w 44"/>
              <a:gd name="T93" fmla="*/ 39 h 51"/>
              <a:gd name="T94" fmla="*/ 5 w 44"/>
              <a:gd name="T95" fmla="*/ 41 h 51"/>
              <a:gd name="T96" fmla="*/ 4 w 44"/>
              <a:gd name="T97" fmla="*/ 43 h 51"/>
              <a:gd name="T98" fmla="*/ 2 w 44"/>
              <a:gd name="T99" fmla="*/ 43 h 51"/>
              <a:gd name="T100" fmla="*/ 1 w 44"/>
              <a:gd name="T101" fmla="*/ 44 h 51"/>
              <a:gd name="T102" fmla="*/ 1 w 44"/>
              <a:gd name="T103" fmla="*/ 45 h 51"/>
              <a:gd name="T104" fmla="*/ 3 w 44"/>
              <a:gd name="T105" fmla="*/ 47 h 51"/>
              <a:gd name="T106" fmla="*/ 4 w 44"/>
              <a:gd name="T107" fmla="*/ 49 h 51"/>
              <a:gd name="T108" fmla="*/ 5 w 44"/>
              <a:gd name="T109" fmla="*/ 51 h 51"/>
              <a:gd name="T110" fmla="*/ 8 w 44"/>
              <a:gd name="T111" fmla="*/ 49 h 51"/>
              <a:gd name="T112" fmla="*/ 10 w 44"/>
              <a:gd name="T113" fmla="*/ 47 h 51"/>
              <a:gd name="T114" fmla="*/ 14 w 44"/>
              <a:gd name="T115" fmla="*/ 5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4" h="51">
                <a:moveTo>
                  <a:pt x="14" y="50"/>
                </a:moveTo>
                <a:cubicBezTo>
                  <a:pt x="15" y="49"/>
                  <a:pt x="15" y="49"/>
                  <a:pt x="15" y="49"/>
                </a:cubicBezTo>
                <a:cubicBezTo>
                  <a:pt x="18" y="48"/>
                  <a:pt x="18" y="48"/>
                  <a:pt x="18" y="48"/>
                </a:cubicBezTo>
                <a:cubicBezTo>
                  <a:pt x="19" y="48"/>
                  <a:pt x="19" y="48"/>
                  <a:pt x="19" y="48"/>
                </a:cubicBezTo>
                <a:cubicBezTo>
                  <a:pt x="20" y="49"/>
                  <a:pt x="20" y="49"/>
                  <a:pt x="20" y="49"/>
                </a:cubicBezTo>
                <a:cubicBezTo>
                  <a:pt x="21" y="50"/>
                  <a:pt x="21" y="50"/>
                  <a:pt x="21" y="50"/>
                </a:cubicBezTo>
                <a:cubicBezTo>
                  <a:pt x="22" y="49"/>
                  <a:pt x="22" y="49"/>
                  <a:pt x="22" y="49"/>
                </a:cubicBezTo>
                <a:cubicBezTo>
                  <a:pt x="26" y="46"/>
                  <a:pt x="26" y="46"/>
                  <a:pt x="26" y="46"/>
                </a:cubicBezTo>
                <a:cubicBezTo>
                  <a:pt x="27" y="44"/>
                  <a:pt x="27" y="44"/>
                  <a:pt x="27" y="44"/>
                </a:cubicBezTo>
                <a:cubicBezTo>
                  <a:pt x="30" y="42"/>
                  <a:pt x="30" y="42"/>
                  <a:pt x="30" y="42"/>
                </a:cubicBezTo>
                <a:cubicBezTo>
                  <a:pt x="30" y="35"/>
                  <a:pt x="30" y="35"/>
                  <a:pt x="30" y="35"/>
                </a:cubicBezTo>
                <a:cubicBezTo>
                  <a:pt x="30" y="31"/>
                  <a:pt x="30" y="31"/>
                  <a:pt x="30" y="31"/>
                </a:cubicBezTo>
                <a:cubicBezTo>
                  <a:pt x="33" y="28"/>
                  <a:pt x="33" y="28"/>
                  <a:pt x="33" y="28"/>
                </a:cubicBezTo>
                <a:cubicBezTo>
                  <a:pt x="35" y="24"/>
                  <a:pt x="35" y="24"/>
                  <a:pt x="35" y="24"/>
                </a:cubicBezTo>
                <a:cubicBezTo>
                  <a:pt x="36" y="20"/>
                  <a:pt x="36" y="20"/>
                  <a:pt x="36" y="20"/>
                </a:cubicBezTo>
                <a:cubicBezTo>
                  <a:pt x="38" y="17"/>
                  <a:pt x="38" y="17"/>
                  <a:pt x="38" y="17"/>
                </a:cubicBezTo>
                <a:cubicBezTo>
                  <a:pt x="40" y="15"/>
                  <a:pt x="40" y="15"/>
                  <a:pt x="40" y="15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2" y="6"/>
                  <a:pt x="43" y="6"/>
                </a:cubicBezTo>
                <a:cubicBezTo>
                  <a:pt x="43" y="6"/>
                  <a:pt x="44" y="3"/>
                  <a:pt x="44" y="3"/>
                </a:cubicBezTo>
                <a:cubicBezTo>
                  <a:pt x="44" y="1"/>
                  <a:pt x="44" y="1"/>
                  <a:pt x="44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0" y="1"/>
                  <a:pt x="40" y="1"/>
                  <a:pt x="40" y="1"/>
                </a:cubicBezTo>
                <a:cubicBezTo>
                  <a:pt x="38" y="0"/>
                  <a:pt x="38" y="0"/>
                  <a:pt x="38" y="0"/>
                </a:cubicBezTo>
                <a:cubicBezTo>
                  <a:pt x="36" y="1"/>
                  <a:pt x="36" y="1"/>
                  <a:pt x="36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2" y="2"/>
                  <a:pt x="32" y="2"/>
                  <a:pt x="32" y="2"/>
                </a:cubicBezTo>
                <a:cubicBezTo>
                  <a:pt x="32" y="4"/>
                  <a:pt x="32" y="4"/>
                  <a:pt x="32" y="4"/>
                </a:cubicBezTo>
                <a:cubicBezTo>
                  <a:pt x="31" y="7"/>
                  <a:pt x="31" y="7"/>
                  <a:pt x="31" y="7"/>
                </a:cubicBezTo>
                <a:cubicBezTo>
                  <a:pt x="30" y="8"/>
                  <a:pt x="30" y="8"/>
                  <a:pt x="30" y="8"/>
                </a:cubicBezTo>
                <a:cubicBezTo>
                  <a:pt x="30" y="9"/>
                  <a:pt x="30" y="9"/>
                  <a:pt x="30" y="9"/>
                </a:cubicBezTo>
                <a:cubicBezTo>
                  <a:pt x="30" y="11"/>
                  <a:pt x="30" y="11"/>
                  <a:pt x="30" y="11"/>
                </a:cubicBezTo>
                <a:cubicBezTo>
                  <a:pt x="30" y="12"/>
                  <a:pt x="30" y="12"/>
                  <a:pt x="30" y="12"/>
                </a:cubicBezTo>
                <a:cubicBezTo>
                  <a:pt x="30" y="12"/>
                  <a:pt x="28" y="11"/>
                  <a:pt x="28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5" y="10"/>
                  <a:pt x="25" y="10"/>
                  <a:pt x="25" y="10"/>
                </a:cubicBezTo>
                <a:cubicBezTo>
                  <a:pt x="23" y="10"/>
                  <a:pt x="23" y="10"/>
                  <a:pt x="23" y="10"/>
                </a:cubicBezTo>
                <a:cubicBezTo>
                  <a:pt x="21" y="10"/>
                  <a:pt x="21" y="10"/>
                  <a:pt x="21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7" y="9"/>
                  <a:pt x="17" y="9"/>
                  <a:pt x="17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10"/>
                  <a:pt x="13" y="10"/>
                  <a:pt x="13" y="10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6" y="14"/>
                  <a:pt x="16" y="14"/>
                  <a:pt x="16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9" y="15"/>
                  <a:pt x="19" y="15"/>
                  <a:pt x="19" y="15"/>
                </a:cubicBezTo>
                <a:cubicBezTo>
                  <a:pt x="20" y="16"/>
                  <a:pt x="20" y="16"/>
                  <a:pt x="20" y="16"/>
                </a:cubicBezTo>
                <a:cubicBezTo>
                  <a:pt x="20" y="17"/>
                  <a:pt x="20" y="17"/>
                  <a:pt x="20" y="17"/>
                </a:cubicBezTo>
                <a:cubicBezTo>
                  <a:pt x="19" y="18"/>
                  <a:pt x="19" y="18"/>
                  <a:pt x="19" y="18"/>
                </a:cubicBezTo>
                <a:cubicBezTo>
                  <a:pt x="18" y="19"/>
                  <a:pt x="18" y="19"/>
                  <a:pt x="18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7" y="21"/>
                  <a:pt x="17" y="21"/>
                  <a:pt x="17" y="21"/>
                </a:cubicBezTo>
                <a:cubicBezTo>
                  <a:pt x="17" y="22"/>
                  <a:pt x="17" y="22"/>
                  <a:pt x="17" y="22"/>
                </a:cubicBezTo>
                <a:cubicBezTo>
                  <a:pt x="18" y="23"/>
                  <a:pt x="18" y="23"/>
                  <a:pt x="18" y="23"/>
                </a:cubicBezTo>
                <a:cubicBezTo>
                  <a:pt x="19" y="24"/>
                  <a:pt x="19" y="24"/>
                  <a:pt x="19" y="24"/>
                </a:cubicBezTo>
                <a:cubicBezTo>
                  <a:pt x="20" y="25"/>
                  <a:pt x="20" y="25"/>
                  <a:pt x="20" y="25"/>
                </a:cubicBezTo>
                <a:cubicBezTo>
                  <a:pt x="20" y="25"/>
                  <a:pt x="20" y="25"/>
                  <a:pt x="20" y="25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33"/>
                  <a:pt x="20" y="33"/>
                  <a:pt x="20" y="33"/>
                </a:cubicBezTo>
                <a:cubicBezTo>
                  <a:pt x="19" y="34"/>
                  <a:pt x="19" y="34"/>
                  <a:pt x="19" y="34"/>
                </a:cubicBezTo>
                <a:cubicBezTo>
                  <a:pt x="19" y="35"/>
                  <a:pt x="19" y="35"/>
                  <a:pt x="19" y="35"/>
                </a:cubicBezTo>
                <a:cubicBezTo>
                  <a:pt x="18" y="36"/>
                  <a:pt x="18" y="36"/>
                  <a:pt x="18" y="36"/>
                </a:cubicBezTo>
                <a:cubicBezTo>
                  <a:pt x="17" y="36"/>
                  <a:pt x="17" y="36"/>
                  <a:pt x="17" y="36"/>
                </a:cubicBezTo>
                <a:cubicBezTo>
                  <a:pt x="17" y="35"/>
                  <a:pt x="17" y="35"/>
                  <a:pt x="17" y="35"/>
                </a:cubicBezTo>
                <a:cubicBezTo>
                  <a:pt x="16" y="35"/>
                  <a:pt x="16" y="35"/>
                  <a:pt x="16" y="35"/>
                </a:cubicBezTo>
                <a:cubicBezTo>
                  <a:pt x="15" y="35"/>
                  <a:pt x="15" y="35"/>
                  <a:pt x="15" y="35"/>
                </a:cubicBezTo>
                <a:cubicBezTo>
                  <a:pt x="14" y="36"/>
                  <a:pt x="14" y="36"/>
                  <a:pt x="14" y="36"/>
                </a:cubicBezTo>
                <a:cubicBezTo>
                  <a:pt x="13" y="35"/>
                  <a:pt x="13" y="35"/>
                  <a:pt x="13" y="35"/>
                </a:cubicBezTo>
                <a:cubicBezTo>
                  <a:pt x="11" y="35"/>
                  <a:pt x="11" y="35"/>
                  <a:pt x="11" y="35"/>
                </a:cubicBezTo>
                <a:cubicBezTo>
                  <a:pt x="11" y="33"/>
                  <a:pt x="11" y="33"/>
                  <a:pt x="11" y="33"/>
                </a:cubicBezTo>
                <a:cubicBezTo>
                  <a:pt x="10" y="33"/>
                  <a:pt x="10" y="33"/>
                  <a:pt x="10" y="33"/>
                </a:cubicBezTo>
                <a:cubicBezTo>
                  <a:pt x="9" y="33"/>
                  <a:pt x="9" y="33"/>
                  <a:pt x="9" y="33"/>
                </a:cubicBezTo>
                <a:cubicBezTo>
                  <a:pt x="9" y="34"/>
                  <a:pt x="9" y="34"/>
                  <a:pt x="9" y="34"/>
                </a:cubicBezTo>
                <a:cubicBezTo>
                  <a:pt x="9" y="35"/>
                  <a:pt x="9" y="35"/>
                  <a:pt x="9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5" y="36"/>
                  <a:pt x="5" y="36"/>
                  <a:pt x="5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39"/>
                  <a:pt x="4" y="39"/>
                  <a:pt x="4" y="39"/>
                </a:cubicBezTo>
                <a:cubicBezTo>
                  <a:pt x="4" y="39"/>
                  <a:pt x="4" y="39"/>
                  <a:pt x="4" y="39"/>
                </a:cubicBezTo>
                <a:cubicBezTo>
                  <a:pt x="5" y="40"/>
                  <a:pt x="5" y="40"/>
                  <a:pt x="5" y="40"/>
                </a:cubicBezTo>
                <a:cubicBezTo>
                  <a:pt x="5" y="41"/>
                  <a:pt x="5" y="41"/>
                  <a:pt x="5" y="41"/>
                </a:cubicBezTo>
                <a:cubicBezTo>
                  <a:pt x="5" y="42"/>
                  <a:pt x="5" y="42"/>
                  <a:pt x="5" y="42"/>
                </a:cubicBezTo>
                <a:cubicBezTo>
                  <a:pt x="4" y="43"/>
                  <a:pt x="4" y="43"/>
                  <a:pt x="4" y="43"/>
                </a:cubicBezTo>
                <a:cubicBezTo>
                  <a:pt x="3" y="43"/>
                  <a:pt x="3" y="43"/>
                  <a:pt x="3" y="43"/>
                </a:cubicBezTo>
                <a:cubicBezTo>
                  <a:pt x="2" y="43"/>
                  <a:pt x="2" y="43"/>
                  <a:pt x="2" y="43"/>
                </a:cubicBezTo>
                <a:cubicBezTo>
                  <a:pt x="1" y="43"/>
                  <a:pt x="1" y="43"/>
                  <a:pt x="1" y="43"/>
                </a:cubicBezTo>
                <a:cubicBezTo>
                  <a:pt x="1" y="44"/>
                  <a:pt x="1" y="44"/>
                  <a:pt x="1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2" y="46"/>
                  <a:pt x="2" y="46"/>
                  <a:pt x="2" y="46"/>
                </a:cubicBezTo>
                <a:cubicBezTo>
                  <a:pt x="3" y="47"/>
                  <a:pt x="3" y="47"/>
                  <a:pt x="3" y="47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9"/>
                  <a:pt x="4" y="49"/>
                  <a:pt x="4" y="49"/>
                </a:cubicBezTo>
                <a:cubicBezTo>
                  <a:pt x="5" y="50"/>
                  <a:pt x="5" y="50"/>
                  <a:pt x="5" y="50"/>
                </a:cubicBezTo>
                <a:cubicBezTo>
                  <a:pt x="5" y="51"/>
                  <a:pt x="5" y="51"/>
                  <a:pt x="5" y="51"/>
                </a:cubicBezTo>
                <a:cubicBezTo>
                  <a:pt x="6" y="51"/>
                  <a:pt x="6" y="51"/>
                  <a:pt x="6" y="51"/>
                </a:cubicBezTo>
                <a:cubicBezTo>
                  <a:pt x="8" y="49"/>
                  <a:pt x="8" y="49"/>
                  <a:pt x="8" y="49"/>
                </a:cubicBezTo>
                <a:cubicBezTo>
                  <a:pt x="9" y="47"/>
                  <a:pt x="9" y="47"/>
                  <a:pt x="9" y="47"/>
                </a:cubicBezTo>
                <a:cubicBezTo>
                  <a:pt x="10" y="47"/>
                  <a:pt x="10" y="47"/>
                  <a:pt x="10" y="47"/>
                </a:cubicBezTo>
                <a:cubicBezTo>
                  <a:pt x="12" y="49"/>
                  <a:pt x="12" y="49"/>
                  <a:pt x="12" y="49"/>
                </a:cubicBezTo>
                <a:lnTo>
                  <a:pt x="14" y="5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78" name="Freeform 305">
            <a:extLst>
              <a:ext uri="{FF2B5EF4-FFF2-40B4-BE49-F238E27FC236}">
                <a16:creationId xmlns:a16="http://schemas.microsoft.com/office/drawing/2014/main" id="{F4FB93C4-31D2-4A93-BF27-20586ECB69D9}"/>
              </a:ext>
            </a:extLst>
          </p:cNvPr>
          <p:cNvSpPr>
            <a:spLocks/>
          </p:cNvSpPr>
          <p:nvPr userDrawn="1"/>
        </p:nvSpPr>
        <p:spPr bwMode="auto">
          <a:xfrm>
            <a:off x="4462463" y="5210176"/>
            <a:ext cx="30956" cy="55563"/>
          </a:xfrm>
          <a:custGeom>
            <a:avLst/>
            <a:gdLst>
              <a:gd name="T0" fmla="*/ 5 w 26"/>
              <a:gd name="T1" fmla="*/ 35 h 35"/>
              <a:gd name="T2" fmla="*/ 13 w 26"/>
              <a:gd name="T3" fmla="*/ 35 h 35"/>
              <a:gd name="T4" fmla="*/ 13 w 26"/>
              <a:gd name="T5" fmla="*/ 17 h 35"/>
              <a:gd name="T6" fmla="*/ 26 w 26"/>
              <a:gd name="T7" fmla="*/ 4 h 35"/>
              <a:gd name="T8" fmla="*/ 17 w 26"/>
              <a:gd name="T9" fmla="*/ 0 h 35"/>
              <a:gd name="T10" fmla="*/ 13 w 26"/>
              <a:gd name="T11" fmla="*/ 0 h 35"/>
              <a:gd name="T12" fmla="*/ 9 w 26"/>
              <a:gd name="T13" fmla="*/ 8 h 35"/>
              <a:gd name="T14" fmla="*/ 0 w 26"/>
              <a:gd name="T15" fmla="*/ 17 h 35"/>
              <a:gd name="T16" fmla="*/ 0 w 26"/>
              <a:gd name="T17" fmla="*/ 22 h 35"/>
              <a:gd name="T18" fmla="*/ 0 w 26"/>
              <a:gd name="T19" fmla="*/ 26 h 35"/>
              <a:gd name="T20" fmla="*/ 0 w 26"/>
              <a:gd name="T21" fmla="*/ 26 h 35"/>
              <a:gd name="T22" fmla="*/ 5 w 26"/>
              <a:gd name="T23" fmla="*/ 31 h 35"/>
              <a:gd name="T24" fmla="*/ 5 w 26"/>
              <a:gd name="T25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" h="35">
                <a:moveTo>
                  <a:pt x="5" y="35"/>
                </a:moveTo>
                <a:lnTo>
                  <a:pt x="13" y="35"/>
                </a:lnTo>
                <a:lnTo>
                  <a:pt x="13" y="17"/>
                </a:lnTo>
                <a:lnTo>
                  <a:pt x="26" y="4"/>
                </a:lnTo>
                <a:lnTo>
                  <a:pt x="17" y="0"/>
                </a:lnTo>
                <a:lnTo>
                  <a:pt x="13" y="0"/>
                </a:lnTo>
                <a:lnTo>
                  <a:pt x="9" y="8"/>
                </a:lnTo>
                <a:lnTo>
                  <a:pt x="0" y="17"/>
                </a:lnTo>
                <a:lnTo>
                  <a:pt x="0" y="22"/>
                </a:lnTo>
                <a:lnTo>
                  <a:pt x="0" y="26"/>
                </a:lnTo>
                <a:lnTo>
                  <a:pt x="0" y="26"/>
                </a:lnTo>
                <a:lnTo>
                  <a:pt x="5" y="31"/>
                </a:lnTo>
                <a:lnTo>
                  <a:pt x="5" y="3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79" name="Freeform 306">
            <a:extLst>
              <a:ext uri="{FF2B5EF4-FFF2-40B4-BE49-F238E27FC236}">
                <a16:creationId xmlns:a16="http://schemas.microsoft.com/office/drawing/2014/main" id="{5828406E-7042-4D01-97C6-9656AFABA6A0}"/>
              </a:ext>
            </a:extLst>
          </p:cNvPr>
          <p:cNvSpPr>
            <a:spLocks/>
          </p:cNvSpPr>
          <p:nvPr userDrawn="1"/>
        </p:nvSpPr>
        <p:spPr bwMode="auto">
          <a:xfrm>
            <a:off x="4371975" y="4933950"/>
            <a:ext cx="161925" cy="261938"/>
          </a:xfrm>
          <a:custGeom>
            <a:avLst/>
            <a:gdLst>
              <a:gd name="T0" fmla="*/ 13 w 32"/>
              <a:gd name="T1" fmla="*/ 36 h 37"/>
              <a:gd name="T2" fmla="*/ 14 w 32"/>
              <a:gd name="T3" fmla="*/ 35 h 37"/>
              <a:gd name="T4" fmla="*/ 16 w 32"/>
              <a:gd name="T5" fmla="*/ 35 h 37"/>
              <a:gd name="T6" fmla="*/ 17 w 32"/>
              <a:gd name="T7" fmla="*/ 33 h 37"/>
              <a:gd name="T8" fmla="*/ 16 w 32"/>
              <a:gd name="T9" fmla="*/ 31 h 37"/>
              <a:gd name="T10" fmla="*/ 16 w 32"/>
              <a:gd name="T11" fmla="*/ 30 h 37"/>
              <a:gd name="T12" fmla="*/ 17 w 32"/>
              <a:gd name="T13" fmla="*/ 28 h 37"/>
              <a:gd name="T14" fmla="*/ 21 w 32"/>
              <a:gd name="T15" fmla="*/ 27 h 37"/>
              <a:gd name="T16" fmla="*/ 21 w 32"/>
              <a:gd name="T17" fmla="*/ 25 h 37"/>
              <a:gd name="T18" fmla="*/ 23 w 32"/>
              <a:gd name="T19" fmla="*/ 25 h 37"/>
              <a:gd name="T20" fmla="*/ 25 w 32"/>
              <a:gd name="T21" fmla="*/ 27 h 37"/>
              <a:gd name="T22" fmla="*/ 27 w 32"/>
              <a:gd name="T23" fmla="*/ 27 h 37"/>
              <a:gd name="T24" fmla="*/ 29 w 32"/>
              <a:gd name="T25" fmla="*/ 27 h 37"/>
              <a:gd name="T26" fmla="*/ 30 w 32"/>
              <a:gd name="T27" fmla="*/ 28 h 37"/>
              <a:gd name="T28" fmla="*/ 31 w 32"/>
              <a:gd name="T29" fmla="*/ 26 h 37"/>
              <a:gd name="T30" fmla="*/ 32 w 32"/>
              <a:gd name="T31" fmla="*/ 24 h 37"/>
              <a:gd name="T32" fmla="*/ 32 w 32"/>
              <a:gd name="T33" fmla="*/ 20 h 37"/>
              <a:gd name="T34" fmla="*/ 32 w 32"/>
              <a:gd name="T35" fmla="*/ 17 h 37"/>
              <a:gd name="T36" fmla="*/ 31 w 32"/>
              <a:gd name="T37" fmla="*/ 16 h 37"/>
              <a:gd name="T38" fmla="*/ 29 w 32"/>
              <a:gd name="T39" fmla="*/ 14 h 37"/>
              <a:gd name="T40" fmla="*/ 29 w 32"/>
              <a:gd name="T41" fmla="*/ 12 h 37"/>
              <a:gd name="T42" fmla="*/ 31 w 32"/>
              <a:gd name="T43" fmla="*/ 10 h 37"/>
              <a:gd name="T44" fmla="*/ 32 w 32"/>
              <a:gd name="T45" fmla="*/ 8 h 37"/>
              <a:gd name="T46" fmla="*/ 30 w 32"/>
              <a:gd name="T47" fmla="*/ 6 h 37"/>
              <a:gd name="T48" fmla="*/ 28 w 32"/>
              <a:gd name="T49" fmla="*/ 6 h 37"/>
              <a:gd name="T50" fmla="*/ 26 w 32"/>
              <a:gd name="T51" fmla="*/ 6 h 37"/>
              <a:gd name="T52" fmla="*/ 24 w 32"/>
              <a:gd name="T53" fmla="*/ 6 h 37"/>
              <a:gd name="T54" fmla="*/ 24 w 32"/>
              <a:gd name="T55" fmla="*/ 4 h 37"/>
              <a:gd name="T56" fmla="*/ 25 w 32"/>
              <a:gd name="T57" fmla="*/ 2 h 37"/>
              <a:gd name="T58" fmla="*/ 14 w 32"/>
              <a:gd name="T59" fmla="*/ 0 h 37"/>
              <a:gd name="T60" fmla="*/ 4 w 32"/>
              <a:gd name="T61" fmla="*/ 8 h 37"/>
              <a:gd name="T62" fmla="*/ 4 w 32"/>
              <a:gd name="T63" fmla="*/ 9 h 37"/>
              <a:gd name="T64" fmla="*/ 2 w 32"/>
              <a:gd name="T65" fmla="*/ 10 h 37"/>
              <a:gd name="T66" fmla="*/ 3 w 32"/>
              <a:gd name="T67" fmla="*/ 12 h 37"/>
              <a:gd name="T68" fmla="*/ 4 w 32"/>
              <a:gd name="T69" fmla="*/ 12 h 37"/>
              <a:gd name="T70" fmla="*/ 3 w 32"/>
              <a:gd name="T71" fmla="*/ 12 h 37"/>
              <a:gd name="T72" fmla="*/ 2 w 32"/>
              <a:gd name="T73" fmla="*/ 15 h 37"/>
              <a:gd name="T74" fmla="*/ 1 w 32"/>
              <a:gd name="T75" fmla="*/ 18 h 37"/>
              <a:gd name="T76" fmla="*/ 0 w 32"/>
              <a:gd name="T77" fmla="*/ 20 h 37"/>
              <a:gd name="T78" fmla="*/ 1 w 32"/>
              <a:gd name="T79" fmla="*/ 23 h 37"/>
              <a:gd name="T80" fmla="*/ 2 w 32"/>
              <a:gd name="T81" fmla="*/ 23 h 37"/>
              <a:gd name="T82" fmla="*/ 3 w 32"/>
              <a:gd name="T83" fmla="*/ 25 h 37"/>
              <a:gd name="T84" fmla="*/ 4 w 32"/>
              <a:gd name="T85" fmla="*/ 28 h 37"/>
              <a:gd name="T86" fmla="*/ 6 w 32"/>
              <a:gd name="T87" fmla="*/ 30 h 37"/>
              <a:gd name="T88" fmla="*/ 8 w 32"/>
              <a:gd name="T89" fmla="*/ 32 h 37"/>
              <a:gd name="T90" fmla="*/ 10 w 32"/>
              <a:gd name="T91" fmla="*/ 33 h 37"/>
              <a:gd name="T92" fmla="*/ 11 w 32"/>
              <a:gd name="T93" fmla="*/ 35 h 37"/>
              <a:gd name="T94" fmla="*/ 12 w 32"/>
              <a:gd name="T95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" h="37">
                <a:moveTo>
                  <a:pt x="12" y="37"/>
                </a:moveTo>
                <a:cubicBezTo>
                  <a:pt x="13" y="36"/>
                  <a:pt x="13" y="36"/>
                  <a:pt x="13" y="36"/>
                </a:cubicBezTo>
                <a:cubicBezTo>
                  <a:pt x="13" y="35"/>
                  <a:pt x="13" y="35"/>
                  <a:pt x="13" y="35"/>
                </a:cubicBezTo>
                <a:cubicBezTo>
                  <a:pt x="14" y="35"/>
                  <a:pt x="14" y="35"/>
                  <a:pt x="14" y="35"/>
                </a:cubicBezTo>
                <a:cubicBezTo>
                  <a:pt x="15" y="35"/>
                  <a:pt x="15" y="35"/>
                  <a:pt x="15" y="35"/>
                </a:cubicBezTo>
                <a:cubicBezTo>
                  <a:pt x="16" y="35"/>
                  <a:pt x="16" y="35"/>
                  <a:pt x="16" y="35"/>
                </a:cubicBezTo>
                <a:cubicBezTo>
                  <a:pt x="17" y="34"/>
                  <a:pt x="17" y="34"/>
                  <a:pt x="17" y="34"/>
                </a:cubicBezTo>
                <a:cubicBezTo>
                  <a:pt x="17" y="33"/>
                  <a:pt x="17" y="33"/>
                  <a:pt x="17" y="33"/>
                </a:cubicBezTo>
                <a:cubicBezTo>
                  <a:pt x="17" y="32"/>
                  <a:pt x="17" y="32"/>
                  <a:pt x="17" y="32"/>
                </a:cubicBezTo>
                <a:cubicBezTo>
                  <a:pt x="16" y="31"/>
                  <a:pt x="16" y="31"/>
                  <a:pt x="16" y="31"/>
                </a:cubicBezTo>
                <a:cubicBezTo>
                  <a:pt x="16" y="31"/>
                  <a:pt x="16" y="31"/>
                  <a:pt x="16" y="31"/>
                </a:cubicBezTo>
                <a:cubicBezTo>
                  <a:pt x="16" y="30"/>
                  <a:pt x="16" y="30"/>
                  <a:pt x="16" y="30"/>
                </a:cubicBezTo>
                <a:cubicBezTo>
                  <a:pt x="16" y="28"/>
                  <a:pt x="16" y="28"/>
                  <a:pt x="16" y="28"/>
                </a:cubicBezTo>
                <a:cubicBezTo>
                  <a:pt x="17" y="28"/>
                  <a:pt x="17" y="28"/>
                  <a:pt x="17" y="28"/>
                </a:cubicBezTo>
                <a:cubicBezTo>
                  <a:pt x="19" y="27"/>
                  <a:pt x="19" y="27"/>
                  <a:pt x="19" y="27"/>
                </a:cubicBezTo>
                <a:cubicBezTo>
                  <a:pt x="21" y="27"/>
                  <a:pt x="21" y="27"/>
                  <a:pt x="21" y="27"/>
                </a:cubicBezTo>
                <a:cubicBezTo>
                  <a:pt x="21" y="26"/>
                  <a:pt x="21" y="26"/>
                  <a:pt x="21" y="26"/>
                </a:cubicBezTo>
                <a:cubicBezTo>
                  <a:pt x="21" y="25"/>
                  <a:pt x="21" y="25"/>
                  <a:pt x="21" y="25"/>
                </a:cubicBezTo>
                <a:cubicBezTo>
                  <a:pt x="22" y="25"/>
                  <a:pt x="22" y="25"/>
                  <a:pt x="22" y="25"/>
                </a:cubicBezTo>
                <a:cubicBezTo>
                  <a:pt x="23" y="25"/>
                  <a:pt x="23" y="25"/>
                  <a:pt x="23" y="25"/>
                </a:cubicBezTo>
                <a:cubicBezTo>
                  <a:pt x="23" y="27"/>
                  <a:pt x="23" y="27"/>
                  <a:pt x="23" y="27"/>
                </a:cubicBezTo>
                <a:cubicBezTo>
                  <a:pt x="25" y="27"/>
                  <a:pt x="25" y="27"/>
                  <a:pt x="25" y="27"/>
                </a:cubicBezTo>
                <a:cubicBezTo>
                  <a:pt x="26" y="28"/>
                  <a:pt x="26" y="28"/>
                  <a:pt x="26" y="28"/>
                </a:cubicBezTo>
                <a:cubicBezTo>
                  <a:pt x="27" y="27"/>
                  <a:pt x="27" y="27"/>
                  <a:pt x="27" y="27"/>
                </a:cubicBezTo>
                <a:cubicBezTo>
                  <a:pt x="28" y="27"/>
                  <a:pt x="28" y="27"/>
                  <a:pt x="28" y="27"/>
                </a:cubicBezTo>
                <a:cubicBezTo>
                  <a:pt x="29" y="27"/>
                  <a:pt x="29" y="27"/>
                  <a:pt x="29" y="27"/>
                </a:cubicBezTo>
                <a:cubicBezTo>
                  <a:pt x="29" y="28"/>
                  <a:pt x="29" y="28"/>
                  <a:pt x="29" y="28"/>
                </a:cubicBezTo>
                <a:cubicBezTo>
                  <a:pt x="30" y="28"/>
                  <a:pt x="30" y="28"/>
                  <a:pt x="30" y="28"/>
                </a:cubicBezTo>
                <a:cubicBezTo>
                  <a:pt x="31" y="27"/>
                  <a:pt x="31" y="27"/>
                  <a:pt x="31" y="27"/>
                </a:cubicBezTo>
                <a:cubicBezTo>
                  <a:pt x="31" y="26"/>
                  <a:pt x="31" y="26"/>
                  <a:pt x="31" y="26"/>
                </a:cubicBezTo>
                <a:cubicBezTo>
                  <a:pt x="32" y="25"/>
                  <a:pt x="32" y="25"/>
                  <a:pt x="32" y="25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1"/>
                  <a:pt x="32" y="21"/>
                  <a:pt x="32" y="21"/>
                </a:cubicBezTo>
                <a:cubicBezTo>
                  <a:pt x="32" y="20"/>
                  <a:pt x="32" y="20"/>
                  <a:pt x="32" y="20"/>
                </a:cubicBezTo>
                <a:cubicBezTo>
                  <a:pt x="32" y="19"/>
                  <a:pt x="32" y="19"/>
                  <a:pt x="32" y="19"/>
                </a:cubicBezTo>
                <a:cubicBezTo>
                  <a:pt x="32" y="17"/>
                  <a:pt x="32" y="17"/>
                  <a:pt x="32" y="17"/>
                </a:cubicBezTo>
                <a:cubicBezTo>
                  <a:pt x="32" y="17"/>
                  <a:pt x="32" y="17"/>
                  <a:pt x="32" y="17"/>
                </a:cubicBezTo>
                <a:cubicBezTo>
                  <a:pt x="31" y="16"/>
                  <a:pt x="31" y="16"/>
                  <a:pt x="31" y="16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4"/>
                  <a:pt x="29" y="14"/>
                  <a:pt x="29" y="14"/>
                </a:cubicBezTo>
                <a:cubicBezTo>
                  <a:pt x="29" y="13"/>
                  <a:pt x="29" y="13"/>
                  <a:pt x="29" y="13"/>
                </a:cubicBezTo>
                <a:cubicBezTo>
                  <a:pt x="29" y="12"/>
                  <a:pt x="29" y="12"/>
                  <a:pt x="29" y="12"/>
                </a:cubicBezTo>
                <a:cubicBezTo>
                  <a:pt x="30" y="11"/>
                  <a:pt x="30" y="11"/>
                  <a:pt x="30" y="11"/>
                </a:cubicBezTo>
                <a:cubicBezTo>
                  <a:pt x="31" y="10"/>
                  <a:pt x="31" y="10"/>
                  <a:pt x="31" y="10"/>
                </a:cubicBezTo>
                <a:cubicBezTo>
                  <a:pt x="32" y="9"/>
                  <a:pt x="32" y="9"/>
                  <a:pt x="32" y="9"/>
                </a:cubicBezTo>
                <a:cubicBezTo>
                  <a:pt x="32" y="8"/>
                  <a:pt x="32" y="8"/>
                  <a:pt x="32" y="8"/>
                </a:cubicBezTo>
                <a:cubicBezTo>
                  <a:pt x="31" y="7"/>
                  <a:pt x="31" y="7"/>
                  <a:pt x="31" y="7"/>
                </a:cubicBezTo>
                <a:cubicBezTo>
                  <a:pt x="30" y="6"/>
                  <a:pt x="30" y="6"/>
                  <a:pt x="30" y="6"/>
                </a:cubicBezTo>
                <a:cubicBezTo>
                  <a:pt x="30" y="6"/>
                  <a:pt x="30" y="6"/>
                  <a:pt x="30" y="6"/>
                </a:cubicBezTo>
                <a:cubicBezTo>
                  <a:pt x="28" y="6"/>
                  <a:pt x="28" y="6"/>
                  <a:pt x="28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5"/>
                  <a:pt x="24" y="5"/>
                  <a:pt x="24" y="5"/>
                </a:cubicBezTo>
                <a:cubicBezTo>
                  <a:pt x="24" y="4"/>
                  <a:pt x="24" y="4"/>
                  <a:pt x="24" y="4"/>
                </a:cubicBezTo>
                <a:cubicBezTo>
                  <a:pt x="24" y="3"/>
                  <a:pt x="24" y="3"/>
                  <a:pt x="24" y="3"/>
                </a:cubicBezTo>
                <a:cubicBezTo>
                  <a:pt x="25" y="2"/>
                  <a:pt x="25" y="2"/>
                  <a:pt x="25" y="2"/>
                </a:cubicBezTo>
                <a:cubicBezTo>
                  <a:pt x="25" y="1"/>
                  <a:pt x="25" y="1"/>
                  <a:pt x="25" y="1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8"/>
                  <a:pt x="14" y="8"/>
                  <a:pt x="14" y="8"/>
                </a:cubicBezTo>
                <a:cubicBezTo>
                  <a:pt x="4" y="8"/>
                  <a:pt x="4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4" y="9"/>
                  <a:pt x="4" y="9"/>
                  <a:pt x="4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1"/>
                  <a:pt x="2" y="11"/>
                  <a:pt x="2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8"/>
                  <a:pt x="1" y="18"/>
                  <a:pt x="1" y="18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20"/>
                  <a:pt x="0" y="20"/>
                  <a:pt x="0" y="20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3"/>
                  <a:pt x="1" y="23"/>
                  <a:pt x="1" y="23"/>
                </a:cubicBezTo>
                <a:cubicBezTo>
                  <a:pt x="2" y="23"/>
                  <a:pt x="2" y="23"/>
                  <a:pt x="2" y="23"/>
                </a:cubicBezTo>
                <a:cubicBezTo>
                  <a:pt x="2" y="23"/>
                  <a:pt x="2" y="23"/>
                  <a:pt x="2" y="23"/>
                </a:cubicBezTo>
                <a:cubicBezTo>
                  <a:pt x="2" y="25"/>
                  <a:pt x="2" y="25"/>
                  <a:pt x="2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3" y="25"/>
                  <a:pt x="4" y="25"/>
                  <a:pt x="4" y="26"/>
                </a:cubicBezTo>
                <a:cubicBezTo>
                  <a:pt x="4" y="28"/>
                  <a:pt x="4" y="28"/>
                  <a:pt x="4" y="28"/>
                </a:cubicBezTo>
                <a:cubicBezTo>
                  <a:pt x="5" y="29"/>
                  <a:pt x="5" y="29"/>
                  <a:pt x="5" y="29"/>
                </a:cubicBezTo>
                <a:cubicBezTo>
                  <a:pt x="6" y="30"/>
                  <a:pt x="6" y="30"/>
                  <a:pt x="6" y="30"/>
                </a:cubicBezTo>
                <a:cubicBezTo>
                  <a:pt x="7" y="30"/>
                  <a:pt x="7" y="30"/>
                  <a:pt x="7" y="30"/>
                </a:cubicBezTo>
                <a:cubicBezTo>
                  <a:pt x="8" y="32"/>
                  <a:pt x="8" y="32"/>
                  <a:pt x="8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10" y="33"/>
                  <a:pt x="10" y="33"/>
                  <a:pt x="10" y="33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5"/>
                  <a:pt x="11" y="35"/>
                  <a:pt x="11" y="35"/>
                </a:cubicBezTo>
                <a:cubicBezTo>
                  <a:pt x="12" y="36"/>
                  <a:pt x="12" y="36"/>
                  <a:pt x="12" y="36"/>
                </a:cubicBezTo>
                <a:lnTo>
                  <a:pt x="12" y="37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80" name="Freeform 307">
            <a:extLst>
              <a:ext uri="{FF2B5EF4-FFF2-40B4-BE49-F238E27FC236}">
                <a16:creationId xmlns:a16="http://schemas.microsoft.com/office/drawing/2014/main" id="{F7BB7211-3B28-4D39-862C-732A98EFE00C}"/>
              </a:ext>
            </a:extLst>
          </p:cNvPr>
          <p:cNvSpPr>
            <a:spLocks/>
          </p:cNvSpPr>
          <p:nvPr userDrawn="1"/>
        </p:nvSpPr>
        <p:spPr bwMode="auto">
          <a:xfrm>
            <a:off x="4386263" y="4933950"/>
            <a:ext cx="55960" cy="57150"/>
          </a:xfrm>
          <a:custGeom>
            <a:avLst/>
            <a:gdLst>
              <a:gd name="T0" fmla="*/ 5 w 47"/>
              <a:gd name="T1" fmla="*/ 36 h 36"/>
              <a:gd name="T2" fmla="*/ 47 w 47"/>
              <a:gd name="T3" fmla="*/ 36 h 36"/>
              <a:gd name="T4" fmla="*/ 47 w 47"/>
              <a:gd name="T5" fmla="*/ 0 h 36"/>
              <a:gd name="T6" fmla="*/ 43 w 47"/>
              <a:gd name="T7" fmla="*/ 0 h 36"/>
              <a:gd name="T8" fmla="*/ 43 w 47"/>
              <a:gd name="T9" fmla="*/ 5 h 36"/>
              <a:gd name="T10" fmla="*/ 9 w 47"/>
              <a:gd name="T11" fmla="*/ 5 h 36"/>
              <a:gd name="T12" fmla="*/ 9 w 47"/>
              <a:gd name="T13" fmla="*/ 9 h 36"/>
              <a:gd name="T14" fmla="*/ 9 w 47"/>
              <a:gd name="T15" fmla="*/ 14 h 36"/>
              <a:gd name="T16" fmla="*/ 5 w 47"/>
              <a:gd name="T17" fmla="*/ 14 h 36"/>
              <a:gd name="T18" fmla="*/ 0 w 47"/>
              <a:gd name="T19" fmla="*/ 18 h 36"/>
              <a:gd name="T20" fmla="*/ 0 w 47"/>
              <a:gd name="T21" fmla="*/ 23 h 36"/>
              <a:gd name="T22" fmla="*/ 0 w 47"/>
              <a:gd name="T23" fmla="*/ 27 h 36"/>
              <a:gd name="T24" fmla="*/ 0 w 47"/>
              <a:gd name="T25" fmla="*/ 32 h 36"/>
              <a:gd name="T26" fmla="*/ 5 w 47"/>
              <a:gd name="T27" fmla="*/ 32 h 36"/>
              <a:gd name="T28" fmla="*/ 5 w 47"/>
              <a:gd name="T29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7" h="36">
                <a:moveTo>
                  <a:pt x="5" y="36"/>
                </a:moveTo>
                <a:lnTo>
                  <a:pt x="47" y="36"/>
                </a:lnTo>
                <a:lnTo>
                  <a:pt x="47" y="0"/>
                </a:lnTo>
                <a:lnTo>
                  <a:pt x="43" y="0"/>
                </a:lnTo>
                <a:lnTo>
                  <a:pt x="43" y="5"/>
                </a:lnTo>
                <a:lnTo>
                  <a:pt x="9" y="5"/>
                </a:lnTo>
                <a:lnTo>
                  <a:pt x="9" y="9"/>
                </a:lnTo>
                <a:lnTo>
                  <a:pt x="9" y="14"/>
                </a:lnTo>
                <a:lnTo>
                  <a:pt x="5" y="14"/>
                </a:lnTo>
                <a:lnTo>
                  <a:pt x="0" y="18"/>
                </a:lnTo>
                <a:lnTo>
                  <a:pt x="0" y="23"/>
                </a:lnTo>
                <a:lnTo>
                  <a:pt x="0" y="27"/>
                </a:lnTo>
                <a:lnTo>
                  <a:pt x="0" y="32"/>
                </a:lnTo>
                <a:lnTo>
                  <a:pt x="5" y="32"/>
                </a:lnTo>
                <a:lnTo>
                  <a:pt x="5" y="36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81" name="Freeform 308">
            <a:extLst>
              <a:ext uri="{FF2B5EF4-FFF2-40B4-BE49-F238E27FC236}">
                <a16:creationId xmlns:a16="http://schemas.microsoft.com/office/drawing/2014/main" id="{9355412F-5A7F-4760-8844-83108DB59555}"/>
              </a:ext>
            </a:extLst>
          </p:cNvPr>
          <p:cNvSpPr>
            <a:spLocks/>
          </p:cNvSpPr>
          <p:nvPr userDrawn="1"/>
        </p:nvSpPr>
        <p:spPr bwMode="auto">
          <a:xfrm>
            <a:off x="4356497" y="4525964"/>
            <a:ext cx="228600" cy="436563"/>
          </a:xfrm>
          <a:custGeom>
            <a:avLst/>
            <a:gdLst>
              <a:gd name="T0" fmla="*/ 45 w 45"/>
              <a:gd name="T1" fmla="*/ 61 h 62"/>
              <a:gd name="T2" fmla="*/ 41 w 45"/>
              <a:gd name="T3" fmla="*/ 61 h 62"/>
              <a:gd name="T4" fmla="*/ 36 w 45"/>
              <a:gd name="T5" fmla="*/ 60 h 62"/>
              <a:gd name="T6" fmla="*/ 32 w 45"/>
              <a:gd name="T7" fmla="*/ 59 h 62"/>
              <a:gd name="T8" fmla="*/ 28 w 45"/>
              <a:gd name="T9" fmla="*/ 59 h 62"/>
              <a:gd name="T10" fmla="*/ 16 w 45"/>
              <a:gd name="T11" fmla="*/ 59 h 62"/>
              <a:gd name="T12" fmla="*/ 8 w 45"/>
              <a:gd name="T13" fmla="*/ 57 h 62"/>
              <a:gd name="T14" fmla="*/ 8 w 45"/>
              <a:gd name="T15" fmla="*/ 55 h 62"/>
              <a:gd name="T16" fmla="*/ 9 w 45"/>
              <a:gd name="T17" fmla="*/ 53 h 62"/>
              <a:gd name="T18" fmla="*/ 7 w 45"/>
              <a:gd name="T19" fmla="*/ 50 h 62"/>
              <a:gd name="T20" fmla="*/ 7 w 45"/>
              <a:gd name="T21" fmla="*/ 48 h 62"/>
              <a:gd name="T22" fmla="*/ 5 w 45"/>
              <a:gd name="T23" fmla="*/ 48 h 62"/>
              <a:gd name="T24" fmla="*/ 3 w 45"/>
              <a:gd name="T25" fmla="*/ 47 h 62"/>
              <a:gd name="T26" fmla="*/ 2 w 45"/>
              <a:gd name="T27" fmla="*/ 45 h 62"/>
              <a:gd name="T28" fmla="*/ 0 w 45"/>
              <a:gd name="T29" fmla="*/ 44 h 62"/>
              <a:gd name="T30" fmla="*/ 3 w 45"/>
              <a:gd name="T31" fmla="*/ 38 h 62"/>
              <a:gd name="T32" fmla="*/ 7 w 45"/>
              <a:gd name="T33" fmla="*/ 34 h 62"/>
              <a:gd name="T34" fmla="*/ 11 w 45"/>
              <a:gd name="T35" fmla="*/ 32 h 62"/>
              <a:gd name="T36" fmla="*/ 13 w 45"/>
              <a:gd name="T37" fmla="*/ 31 h 62"/>
              <a:gd name="T38" fmla="*/ 15 w 45"/>
              <a:gd name="T39" fmla="*/ 33 h 62"/>
              <a:gd name="T40" fmla="*/ 17 w 45"/>
              <a:gd name="T41" fmla="*/ 34 h 62"/>
              <a:gd name="T42" fmla="*/ 19 w 45"/>
              <a:gd name="T43" fmla="*/ 32 h 62"/>
              <a:gd name="T44" fmla="*/ 20 w 45"/>
              <a:gd name="T45" fmla="*/ 29 h 62"/>
              <a:gd name="T46" fmla="*/ 22 w 45"/>
              <a:gd name="T47" fmla="*/ 25 h 62"/>
              <a:gd name="T48" fmla="*/ 24 w 45"/>
              <a:gd name="T49" fmla="*/ 21 h 62"/>
              <a:gd name="T50" fmla="*/ 26 w 45"/>
              <a:gd name="T51" fmla="*/ 18 h 62"/>
              <a:gd name="T52" fmla="*/ 28 w 45"/>
              <a:gd name="T53" fmla="*/ 14 h 62"/>
              <a:gd name="T54" fmla="*/ 30 w 45"/>
              <a:gd name="T55" fmla="*/ 11 h 62"/>
              <a:gd name="T56" fmla="*/ 32 w 45"/>
              <a:gd name="T57" fmla="*/ 7 h 62"/>
              <a:gd name="T58" fmla="*/ 35 w 45"/>
              <a:gd name="T59" fmla="*/ 5 h 62"/>
              <a:gd name="T60" fmla="*/ 36 w 45"/>
              <a:gd name="T61" fmla="*/ 2 h 62"/>
              <a:gd name="T62" fmla="*/ 38 w 45"/>
              <a:gd name="T63" fmla="*/ 5 h 62"/>
              <a:gd name="T64" fmla="*/ 42 w 45"/>
              <a:gd name="T65" fmla="*/ 14 h 62"/>
              <a:gd name="T66" fmla="*/ 33 w 45"/>
              <a:gd name="T67" fmla="*/ 15 h 62"/>
              <a:gd name="T68" fmla="*/ 37 w 45"/>
              <a:gd name="T69" fmla="*/ 20 h 62"/>
              <a:gd name="T70" fmla="*/ 41 w 45"/>
              <a:gd name="T71" fmla="*/ 26 h 62"/>
              <a:gd name="T72" fmla="*/ 39 w 45"/>
              <a:gd name="T73" fmla="*/ 31 h 62"/>
              <a:gd name="T74" fmla="*/ 38 w 45"/>
              <a:gd name="T75" fmla="*/ 33 h 62"/>
              <a:gd name="T76" fmla="*/ 36 w 45"/>
              <a:gd name="T77" fmla="*/ 36 h 62"/>
              <a:gd name="T78" fmla="*/ 36 w 45"/>
              <a:gd name="T79" fmla="*/ 40 h 62"/>
              <a:gd name="T80" fmla="*/ 37 w 45"/>
              <a:gd name="T81" fmla="*/ 44 h 62"/>
              <a:gd name="T82" fmla="*/ 39 w 45"/>
              <a:gd name="T83" fmla="*/ 49 h 62"/>
              <a:gd name="T84" fmla="*/ 42 w 45"/>
              <a:gd name="T85" fmla="*/ 53 h 62"/>
              <a:gd name="T86" fmla="*/ 45 w 45"/>
              <a:gd name="T87" fmla="*/ 56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5" h="62">
                <a:moveTo>
                  <a:pt x="45" y="58"/>
                </a:moveTo>
                <a:cubicBezTo>
                  <a:pt x="45" y="59"/>
                  <a:pt x="45" y="59"/>
                  <a:pt x="45" y="59"/>
                </a:cubicBezTo>
                <a:cubicBezTo>
                  <a:pt x="45" y="61"/>
                  <a:pt x="45" y="61"/>
                  <a:pt x="45" y="61"/>
                </a:cubicBezTo>
                <a:cubicBezTo>
                  <a:pt x="45" y="62"/>
                  <a:pt x="45" y="62"/>
                  <a:pt x="45" y="62"/>
                </a:cubicBezTo>
                <a:cubicBezTo>
                  <a:pt x="45" y="62"/>
                  <a:pt x="43" y="61"/>
                  <a:pt x="43" y="61"/>
                </a:cubicBezTo>
                <a:cubicBezTo>
                  <a:pt x="41" y="61"/>
                  <a:pt x="41" y="61"/>
                  <a:pt x="41" y="61"/>
                </a:cubicBezTo>
                <a:cubicBezTo>
                  <a:pt x="40" y="60"/>
                  <a:pt x="40" y="60"/>
                  <a:pt x="40" y="60"/>
                </a:cubicBezTo>
                <a:cubicBezTo>
                  <a:pt x="38" y="60"/>
                  <a:pt x="38" y="60"/>
                  <a:pt x="38" y="60"/>
                </a:cubicBezTo>
                <a:cubicBezTo>
                  <a:pt x="36" y="60"/>
                  <a:pt x="36" y="60"/>
                  <a:pt x="36" y="60"/>
                </a:cubicBezTo>
                <a:cubicBezTo>
                  <a:pt x="35" y="60"/>
                  <a:pt x="35" y="60"/>
                  <a:pt x="35" y="60"/>
                </a:cubicBezTo>
                <a:cubicBezTo>
                  <a:pt x="33" y="60"/>
                  <a:pt x="33" y="60"/>
                  <a:pt x="33" y="60"/>
                </a:cubicBezTo>
                <a:cubicBezTo>
                  <a:pt x="32" y="59"/>
                  <a:pt x="32" y="59"/>
                  <a:pt x="32" y="59"/>
                </a:cubicBezTo>
                <a:cubicBezTo>
                  <a:pt x="31" y="59"/>
                  <a:pt x="31" y="59"/>
                  <a:pt x="31" y="59"/>
                </a:cubicBezTo>
                <a:cubicBezTo>
                  <a:pt x="29" y="59"/>
                  <a:pt x="29" y="59"/>
                  <a:pt x="29" y="59"/>
                </a:cubicBezTo>
                <a:cubicBezTo>
                  <a:pt x="28" y="59"/>
                  <a:pt x="28" y="59"/>
                  <a:pt x="28" y="59"/>
                </a:cubicBezTo>
                <a:cubicBezTo>
                  <a:pt x="17" y="58"/>
                  <a:pt x="17" y="58"/>
                  <a:pt x="17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9"/>
                  <a:pt x="16" y="59"/>
                  <a:pt x="16" y="59"/>
                </a:cubicBezTo>
                <a:cubicBezTo>
                  <a:pt x="8" y="59"/>
                  <a:pt x="8" y="59"/>
                  <a:pt x="8" y="59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5"/>
                  <a:pt x="8" y="55"/>
                </a:cubicBezTo>
                <a:cubicBezTo>
                  <a:pt x="9" y="55"/>
                  <a:pt x="8" y="55"/>
                  <a:pt x="9" y="55"/>
                </a:cubicBezTo>
                <a:cubicBezTo>
                  <a:pt x="9" y="54"/>
                  <a:pt x="9" y="54"/>
                  <a:pt x="9" y="54"/>
                </a:cubicBezTo>
                <a:cubicBezTo>
                  <a:pt x="9" y="53"/>
                  <a:pt x="9" y="53"/>
                  <a:pt x="9" y="53"/>
                </a:cubicBezTo>
                <a:cubicBezTo>
                  <a:pt x="9" y="53"/>
                  <a:pt x="8" y="53"/>
                  <a:pt x="8" y="52"/>
                </a:cubicBezTo>
                <a:cubicBezTo>
                  <a:pt x="8" y="52"/>
                  <a:pt x="8" y="52"/>
                  <a:pt x="8" y="52"/>
                </a:cubicBez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cubicBezTo>
                  <a:pt x="7" y="48"/>
                  <a:pt x="7" y="48"/>
                  <a:pt x="7" y="48"/>
                </a:cubicBezTo>
                <a:cubicBezTo>
                  <a:pt x="7" y="48"/>
                  <a:pt x="7" y="48"/>
                  <a:pt x="7" y="48"/>
                </a:cubicBezTo>
                <a:cubicBezTo>
                  <a:pt x="6" y="47"/>
                  <a:pt x="6" y="47"/>
                  <a:pt x="6" y="47"/>
                </a:cubicBezTo>
                <a:cubicBezTo>
                  <a:pt x="5" y="48"/>
                  <a:pt x="5" y="48"/>
                  <a:pt x="5" y="48"/>
                </a:cubicBezTo>
                <a:cubicBezTo>
                  <a:pt x="5" y="48"/>
                  <a:pt x="5" y="48"/>
                  <a:pt x="5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7"/>
                  <a:pt x="3" y="47"/>
                </a:cubicBezTo>
                <a:cubicBezTo>
                  <a:pt x="3" y="47"/>
                  <a:pt x="3" y="46"/>
                  <a:pt x="3" y="46"/>
                </a:cubicBezTo>
                <a:cubicBezTo>
                  <a:pt x="3" y="46"/>
                  <a:pt x="3" y="46"/>
                  <a:pt x="3" y="45"/>
                </a:cubicBezTo>
                <a:cubicBezTo>
                  <a:pt x="3" y="45"/>
                  <a:pt x="3" y="46"/>
                  <a:pt x="2" y="45"/>
                </a:cubicBezTo>
                <a:cubicBezTo>
                  <a:pt x="2" y="45"/>
                  <a:pt x="2" y="45"/>
                  <a:pt x="2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0" y="44"/>
                  <a:pt x="0" y="44"/>
                  <a:pt x="0" y="44"/>
                </a:cubicBezTo>
                <a:cubicBezTo>
                  <a:pt x="2" y="43"/>
                  <a:pt x="2" y="43"/>
                  <a:pt x="2" y="43"/>
                </a:cubicBezTo>
                <a:cubicBezTo>
                  <a:pt x="2" y="43"/>
                  <a:pt x="3" y="41"/>
                  <a:pt x="3" y="41"/>
                </a:cubicBezTo>
                <a:cubicBezTo>
                  <a:pt x="3" y="40"/>
                  <a:pt x="3" y="38"/>
                  <a:pt x="3" y="38"/>
                </a:cubicBezTo>
                <a:cubicBezTo>
                  <a:pt x="3" y="37"/>
                  <a:pt x="3" y="37"/>
                  <a:pt x="3" y="37"/>
                </a:cubicBezTo>
                <a:cubicBezTo>
                  <a:pt x="5" y="35"/>
                  <a:pt x="5" y="35"/>
                  <a:pt x="5" y="35"/>
                </a:cubicBezTo>
                <a:cubicBezTo>
                  <a:pt x="7" y="34"/>
                  <a:pt x="7" y="34"/>
                  <a:pt x="7" y="34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11" y="32"/>
                  <a:pt x="11" y="32"/>
                  <a:pt x="11" y="32"/>
                </a:cubicBezTo>
                <a:cubicBezTo>
                  <a:pt x="11" y="32"/>
                  <a:pt x="11" y="32"/>
                  <a:pt x="11" y="32"/>
                </a:cubicBezTo>
                <a:cubicBezTo>
                  <a:pt x="12" y="31"/>
                  <a:pt x="12" y="31"/>
                  <a:pt x="12" y="31"/>
                </a:cubicBezTo>
                <a:cubicBezTo>
                  <a:pt x="13" y="31"/>
                  <a:pt x="13" y="31"/>
                  <a:pt x="13" y="31"/>
                </a:cubicBezTo>
                <a:cubicBezTo>
                  <a:pt x="14" y="32"/>
                  <a:pt x="14" y="32"/>
                  <a:pt x="14" y="32"/>
                </a:cubicBezTo>
                <a:cubicBezTo>
                  <a:pt x="15" y="32"/>
                  <a:pt x="15" y="32"/>
                  <a:pt x="15" y="32"/>
                </a:cubicBezTo>
                <a:cubicBezTo>
                  <a:pt x="15" y="33"/>
                  <a:pt x="15" y="33"/>
                  <a:pt x="15" y="33"/>
                </a:cubicBezTo>
                <a:cubicBezTo>
                  <a:pt x="15" y="34"/>
                  <a:pt x="15" y="34"/>
                  <a:pt x="15" y="34"/>
                </a:cubicBezTo>
                <a:cubicBezTo>
                  <a:pt x="16" y="34"/>
                  <a:pt x="16" y="34"/>
                  <a:pt x="16" y="34"/>
                </a:cubicBezTo>
                <a:cubicBezTo>
                  <a:pt x="17" y="34"/>
                  <a:pt x="17" y="34"/>
                  <a:pt x="17" y="34"/>
                </a:cubicBezTo>
                <a:cubicBezTo>
                  <a:pt x="18" y="33"/>
                  <a:pt x="18" y="33"/>
                  <a:pt x="18" y="33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2"/>
                  <a:pt x="18" y="32"/>
                  <a:pt x="19" y="32"/>
                </a:cubicBezTo>
                <a:cubicBezTo>
                  <a:pt x="19" y="32"/>
                  <a:pt x="19" y="31"/>
                  <a:pt x="19" y="31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1" y="28"/>
                  <a:pt x="21" y="27"/>
                  <a:pt x="21" y="27"/>
                </a:cubicBezTo>
                <a:cubicBezTo>
                  <a:pt x="21" y="27"/>
                  <a:pt x="22" y="26"/>
                  <a:pt x="22" y="26"/>
                </a:cubicBezTo>
                <a:cubicBezTo>
                  <a:pt x="22" y="25"/>
                  <a:pt x="22" y="25"/>
                  <a:pt x="22" y="25"/>
                </a:cubicBezTo>
                <a:cubicBezTo>
                  <a:pt x="22" y="24"/>
                  <a:pt x="22" y="24"/>
                  <a:pt x="22" y="24"/>
                </a:cubicBezTo>
                <a:cubicBezTo>
                  <a:pt x="23" y="23"/>
                  <a:pt x="23" y="23"/>
                  <a:pt x="23" y="23"/>
                </a:cubicBezTo>
                <a:cubicBezTo>
                  <a:pt x="24" y="21"/>
                  <a:pt x="24" y="21"/>
                  <a:pt x="24" y="21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19"/>
                  <a:pt x="26" y="19"/>
                  <a:pt x="26" y="19"/>
                </a:cubicBezTo>
                <a:cubicBezTo>
                  <a:pt x="26" y="18"/>
                  <a:pt x="26" y="18"/>
                  <a:pt x="26" y="18"/>
                </a:cubicBezTo>
                <a:cubicBezTo>
                  <a:pt x="27" y="17"/>
                  <a:pt x="27" y="17"/>
                  <a:pt x="27" y="17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4"/>
                  <a:pt x="28" y="14"/>
                  <a:pt x="28" y="14"/>
                </a:cubicBezTo>
                <a:cubicBezTo>
                  <a:pt x="29" y="13"/>
                  <a:pt x="29" y="13"/>
                  <a:pt x="29" y="13"/>
                </a:cubicBezTo>
                <a:cubicBezTo>
                  <a:pt x="29" y="12"/>
                  <a:pt x="29" y="12"/>
                  <a:pt x="29" y="12"/>
                </a:cubicBezTo>
                <a:cubicBezTo>
                  <a:pt x="30" y="11"/>
                  <a:pt x="30" y="11"/>
                  <a:pt x="30" y="11"/>
                </a:cubicBezTo>
                <a:cubicBezTo>
                  <a:pt x="31" y="9"/>
                  <a:pt x="31" y="9"/>
                  <a:pt x="31" y="9"/>
                </a:cubicBezTo>
                <a:cubicBezTo>
                  <a:pt x="31" y="8"/>
                  <a:pt x="31" y="8"/>
                  <a:pt x="31" y="8"/>
                </a:cubicBezTo>
                <a:cubicBezTo>
                  <a:pt x="32" y="7"/>
                  <a:pt x="32" y="7"/>
                  <a:pt x="32" y="7"/>
                </a:cubicBezTo>
                <a:cubicBezTo>
                  <a:pt x="32" y="7"/>
                  <a:pt x="32" y="7"/>
                  <a:pt x="32" y="7"/>
                </a:cubicBezTo>
                <a:cubicBezTo>
                  <a:pt x="34" y="6"/>
                  <a:pt x="34" y="6"/>
                  <a:pt x="34" y="6"/>
                </a:cubicBezTo>
                <a:cubicBezTo>
                  <a:pt x="35" y="5"/>
                  <a:pt x="35" y="5"/>
                  <a:pt x="35" y="5"/>
                </a:cubicBezTo>
                <a:cubicBezTo>
                  <a:pt x="36" y="5"/>
                  <a:pt x="36" y="5"/>
                  <a:pt x="36" y="5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1"/>
                  <a:pt x="36" y="1"/>
                  <a:pt x="36" y="1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5"/>
                  <a:pt x="38" y="5"/>
                  <a:pt x="38" y="5"/>
                </a:cubicBezTo>
                <a:cubicBezTo>
                  <a:pt x="39" y="10"/>
                  <a:pt x="39" y="10"/>
                  <a:pt x="39" y="10"/>
                </a:cubicBezTo>
                <a:cubicBezTo>
                  <a:pt x="40" y="12"/>
                  <a:pt x="40" y="12"/>
                  <a:pt x="40" y="12"/>
                </a:cubicBezTo>
                <a:cubicBezTo>
                  <a:pt x="42" y="14"/>
                  <a:pt x="42" y="14"/>
                  <a:pt x="42" y="14"/>
                </a:cubicBezTo>
                <a:cubicBezTo>
                  <a:pt x="34" y="14"/>
                  <a:pt x="34" y="14"/>
                  <a:pt x="34" y="14"/>
                </a:cubicBezTo>
                <a:cubicBezTo>
                  <a:pt x="34" y="13"/>
                  <a:pt x="34" y="13"/>
                  <a:pt x="34" y="13"/>
                </a:cubicBezTo>
                <a:cubicBezTo>
                  <a:pt x="33" y="15"/>
                  <a:pt x="33" y="15"/>
                  <a:pt x="33" y="15"/>
                </a:cubicBezTo>
                <a:cubicBezTo>
                  <a:pt x="33" y="17"/>
                  <a:pt x="33" y="17"/>
                  <a:pt x="33" y="17"/>
                </a:cubicBezTo>
                <a:cubicBezTo>
                  <a:pt x="35" y="19"/>
                  <a:pt x="35" y="19"/>
                  <a:pt x="35" y="19"/>
                </a:cubicBezTo>
                <a:cubicBezTo>
                  <a:pt x="37" y="20"/>
                  <a:pt x="37" y="20"/>
                  <a:pt x="37" y="20"/>
                </a:cubicBezTo>
                <a:cubicBezTo>
                  <a:pt x="38" y="22"/>
                  <a:pt x="38" y="22"/>
                  <a:pt x="38" y="22"/>
                </a:cubicBezTo>
                <a:cubicBezTo>
                  <a:pt x="40" y="24"/>
                  <a:pt x="40" y="24"/>
                  <a:pt x="40" y="24"/>
                </a:cubicBezTo>
                <a:cubicBezTo>
                  <a:pt x="41" y="26"/>
                  <a:pt x="41" y="26"/>
                  <a:pt x="41" y="26"/>
                </a:cubicBezTo>
                <a:cubicBezTo>
                  <a:pt x="41" y="28"/>
                  <a:pt x="41" y="28"/>
                  <a:pt x="41" y="28"/>
                </a:cubicBezTo>
                <a:cubicBezTo>
                  <a:pt x="40" y="30"/>
                  <a:pt x="40" y="30"/>
                  <a:pt x="40" y="30"/>
                </a:cubicBezTo>
                <a:cubicBezTo>
                  <a:pt x="39" y="31"/>
                  <a:pt x="39" y="31"/>
                  <a:pt x="39" y="31"/>
                </a:cubicBezTo>
                <a:cubicBezTo>
                  <a:pt x="39" y="32"/>
                  <a:pt x="39" y="32"/>
                  <a:pt x="39" y="32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7" y="35"/>
                  <a:pt x="37" y="35"/>
                  <a:pt x="37" y="35"/>
                </a:cubicBezTo>
                <a:cubicBezTo>
                  <a:pt x="37" y="35"/>
                  <a:pt x="37" y="35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6" y="38"/>
                  <a:pt x="36" y="38"/>
                </a:cubicBezTo>
                <a:cubicBezTo>
                  <a:pt x="36" y="40"/>
                  <a:pt x="36" y="40"/>
                  <a:pt x="36" y="40"/>
                </a:cubicBezTo>
                <a:cubicBezTo>
                  <a:pt x="36" y="40"/>
                  <a:pt x="36" y="41"/>
                  <a:pt x="36" y="41"/>
                </a:cubicBezTo>
                <a:cubicBezTo>
                  <a:pt x="36" y="42"/>
                  <a:pt x="36" y="43"/>
                  <a:pt x="36" y="43"/>
                </a:cubicBezTo>
                <a:cubicBezTo>
                  <a:pt x="37" y="44"/>
                  <a:pt x="37" y="44"/>
                  <a:pt x="37" y="44"/>
                </a:cubicBezTo>
                <a:cubicBezTo>
                  <a:pt x="38" y="46"/>
                  <a:pt x="38" y="46"/>
                  <a:pt x="38" y="46"/>
                </a:cubicBezTo>
                <a:cubicBezTo>
                  <a:pt x="38" y="46"/>
                  <a:pt x="39" y="47"/>
                  <a:pt x="39" y="47"/>
                </a:cubicBezTo>
                <a:cubicBezTo>
                  <a:pt x="39" y="47"/>
                  <a:pt x="39" y="49"/>
                  <a:pt x="39" y="49"/>
                </a:cubicBezTo>
                <a:cubicBezTo>
                  <a:pt x="40" y="50"/>
                  <a:pt x="40" y="50"/>
                  <a:pt x="40" y="50"/>
                </a:cubicBezTo>
                <a:cubicBezTo>
                  <a:pt x="40" y="50"/>
                  <a:pt x="41" y="51"/>
                  <a:pt x="41" y="52"/>
                </a:cubicBezTo>
                <a:cubicBezTo>
                  <a:pt x="41" y="52"/>
                  <a:pt x="42" y="53"/>
                  <a:pt x="42" y="53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5"/>
                  <a:pt x="44" y="55"/>
                  <a:pt x="44" y="55"/>
                </a:cubicBezTo>
                <a:cubicBezTo>
                  <a:pt x="45" y="56"/>
                  <a:pt x="45" y="56"/>
                  <a:pt x="45" y="56"/>
                </a:cubicBezTo>
                <a:lnTo>
                  <a:pt x="45" y="58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82" name="Freeform 309">
            <a:extLst>
              <a:ext uri="{FF2B5EF4-FFF2-40B4-BE49-F238E27FC236}">
                <a16:creationId xmlns:a16="http://schemas.microsoft.com/office/drawing/2014/main" id="{84C35880-AB8F-4DD0-9E7A-AA3A2B8DF8C7}"/>
              </a:ext>
            </a:extLst>
          </p:cNvPr>
          <p:cNvSpPr>
            <a:spLocks/>
          </p:cNvSpPr>
          <p:nvPr userDrawn="1"/>
        </p:nvSpPr>
        <p:spPr bwMode="auto">
          <a:xfrm>
            <a:off x="4533900" y="4581526"/>
            <a:ext cx="379810" cy="352425"/>
          </a:xfrm>
          <a:custGeom>
            <a:avLst/>
            <a:gdLst>
              <a:gd name="T0" fmla="*/ 24 w 75"/>
              <a:gd name="T1" fmla="*/ 39 h 50"/>
              <a:gd name="T2" fmla="*/ 29 w 75"/>
              <a:gd name="T3" fmla="*/ 34 h 50"/>
              <a:gd name="T4" fmla="*/ 35 w 75"/>
              <a:gd name="T5" fmla="*/ 37 h 50"/>
              <a:gd name="T6" fmla="*/ 39 w 75"/>
              <a:gd name="T7" fmla="*/ 39 h 50"/>
              <a:gd name="T8" fmla="*/ 43 w 75"/>
              <a:gd name="T9" fmla="*/ 39 h 50"/>
              <a:gd name="T10" fmla="*/ 47 w 75"/>
              <a:gd name="T11" fmla="*/ 39 h 50"/>
              <a:gd name="T12" fmla="*/ 50 w 75"/>
              <a:gd name="T13" fmla="*/ 36 h 50"/>
              <a:gd name="T14" fmla="*/ 53 w 75"/>
              <a:gd name="T15" fmla="*/ 36 h 50"/>
              <a:gd name="T16" fmla="*/ 58 w 75"/>
              <a:gd name="T17" fmla="*/ 34 h 50"/>
              <a:gd name="T18" fmla="*/ 60 w 75"/>
              <a:gd name="T19" fmla="*/ 35 h 50"/>
              <a:gd name="T20" fmla="*/ 63 w 75"/>
              <a:gd name="T21" fmla="*/ 33 h 50"/>
              <a:gd name="T22" fmla="*/ 67 w 75"/>
              <a:gd name="T23" fmla="*/ 33 h 50"/>
              <a:gd name="T24" fmla="*/ 69 w 75"/>
              <a:gd name="T25" fmla="*/ 34 h 50"/>
              <a:gd name="T26" fmla="*/ 73 w 75"/>
              <a:gd name="T27" fmla="*/ 34 h 50"/>
              <a:gd name="T28" fmla="*/ 74 w 75"/>
              <a:gd name="T29" fmla="*/ 31 h 50"/>
              <a:gd name="T30" fmla="*/ 72 w 75"/>
              <a:gd name="T31" fmla="*/ 30 h 50"/>
              <a:gd name="T32" fmla="*/ 70 w 75"/>
              <a:gd name="T33" fmla="*/ 29 h 50"/>
              <a:gd name="T34" fmla="*/ 69 w 75"/>
              <a:gd name="T35" fmla="*/ 27 h 50"/>
              <a:gd name="T36" fmla="*/ 68 w 75"/>
              <a:gd name="T37" fmla="*/ 24 h 50"/>
              <a:gd name="T38" fmla="*/ 66 w 75"/>
              <a:gd name="T39" fmla="*/ 22 h 50"/>
              <a:gd name="T40" fmla="*/ 63 w 75"/>
              <a:gd name="T41" fmla="*/ 20 h 50"/>
              <a:gd name="T42" fmla="*/ 63 w 75"/>
              <a:gd name="T43" fmla="*/ 18 h 50"/>
              <a:gd name="T44" fmla="*/ 60 w 75"/>
              <a:gd name="T45" fmla="*/ 16 h 50"/>
              <a:gd name="T46" fmla="*/ 57 w 75"/>
              <a:gd name="T47" fmla="*/ 16 h 50"/>
              <a:gd name="T48" fmla="*/ 56 w 75"/>
              <a:gd name="T49" fmla="*/ 13 h 50"/>
              <a:gd name="T50" fmla="*/ 54 w 75"/>
              <a:gd name="T51" fmla="*/ 13 h 50"/>
              <a:gd name="T52" fmla="*/ 53 w 75"/>
              <a:gd name="T53" fmla="*/ 13 h 50"/>
              <a:gd name="T54" fmla="*/ 53 w 75"/>
              <a:gd name="T55" fmla="*/ 10 h 50"/>
              <a:gd name="T56" fmla="*/ 53 w 75"/>
              <a:gd name="T57" fmla="*/ 8 h 50"/>
              <a:gd name="T58" fmla="*/ 53 w 75"/>
              <a:gd name="T59" fmla="*/ 6 h 50"/>
              <a:gd name="T60" fmla="*/ 49 w 75"/>
              <a:gd name="T61" fmla="*/ 1 h 50"/>
              <a:gd name="T62" fmla="*/ 45 w 75"/>
              <a:gd name="T63" fmla="*/ 1 h 50"/>
              <a:gd name="T64" fmla="*/ 42 w 75"/>
              <a:gd name="T65" fmla="*/ 3 h 50"/>
              <a:gd name="T66" fmla="*/ 39 w 75"/>
              <a:gd name="T67" fmla="*/ 7 h 50"/>
              <a:gd name="T68" fmla="*/ 32 w 75"/>
              <a:gd name="T69" fmla="*/ 11 h 50"/>
              <a:gd name="T70" fmla="*/ 26 w 75"/>
              <a:gd name="T71" fmla="*/ 12 h 50"/>
              <a:gd name="T72" fmla="*/ 26 w 75"/>
              <a:gd name="T73" fmla="*/ 15 h 50"/>
              <a:gd name="T74" fmla="*/ 21 w 75"/>
              <a:gd name="T75" fmla="*/ 18 h 50"/>
              <a:gd name="T76" fmla="*/ 16 w 75"/>
              <a:gd name="T77" fmla="*/ 19 h 50"/>
              <a:gd name="T78" fmla="*/ 12 w 75"/>
              <a:gd name="T79" fmla="*/ 18 h 50"/>
              <a:gd name="T80" fmla="*/ 8 w 75"/>
              <a:gd name="T81" fmla="*/ 20 h 50"/>
              <a:gd name="T82" fmla="*/ 5 w 75"/>
              <a:gd name="T83" fmla="*/ 22 h 50"/>
              <a:gd name="T84" fmla="*/ 4 w 75"/>
              <a:gd name="T85" fmla="*/ 24 h 50"/>
              <a:gd name="T86" fmla="*/ 3 w 75"/>
              <a:gd name="T87" fmla="*/ 25 h 50"/>
              <a:gd name="T88" fmla="*/ 2 w 75"/>
              <a:gd name="T89" fmla="*/ 27 h 50"/>
              <a:gd name="T90" fmla="*/ 0 w 75"/>
              <a:gd name="T91" fmla="*/ 29 h 50"/>
              <a:gd name="T92" fmla="*/ 1 w 75"/>
              <a:gd name="T93" fmla="*/ 32 h 50"/>
              <a:gd name="T94" fmla="*/ 1 w 75"/>
              <a:gd name="T95" fmla="*/ 35 h 50"/>
              <a:gd name="T96" fmla="*/ 3 w 75"/>
              <a:gd name="T97" fmla="*/ 38 h 50"/>
              <a:gd name="T98" fmla="*/ 4 w 75"/>
              <a:gd name="T99" fmla="*/ 41 h 50"/>
              <a:gd name="T100" fmla="*/ 6 w 75"/>
              <a:gd name="T101" fmla="*/ 44 h 50"/>
              <a:gd name="T102" fmla="*/ 9 w 75"/>
              <a:gd name="T103" fmla="*/ 46 h 50"/>
              <a:gd name="T104" fmla="*/ 10 w 75"/>
              <a:gd name="T105" fmla="*/ 48 h 50"/>
              <a:gd name="T106" fmla="*/ 11 w 75"/>
              <a:gd name="T107" fmla="*/ 49 h 50"/>
              <a:gd name="T108" fmla="*/ 12 w 75"/>
              <a:gd name="T109" fmla="*/ 44 h 50"/>
              <a:gd name="T110" fmla="*/ 16 w 75"/>
              <a:gd name="T111" fmla="*/ 43 h 50"/>
              <a:gd name="T112" fmla="*/ 20 w 75"/>
              <a:gd name="T113" fmla="*/ 43 h 50"/>
              <a:gd name="T114" fmla="*/ 24 w 75"/>
              <a:gd name="T115" fmla="*/ 43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5" h="50">
                <a:moveTo>
                  <a:pt x="24" y="40"/>
                </a:moveTo>
                <a:cubicBezTo>
                  <a:pt x="24" y="39"/>
                  <a:pt x="24" y="39"/>
                  <a:pt x="24" y="39"/>
                </a:cubicBezTo>
                <a:cubicBezTo>
                  <a:pt x="27" y="36"/>
                  <a:pt x="27" y="36"/>
                  <a:pt x="27" y="36"/>
                </a:cubicBezTo>
                <a:cubicBezTo>
                  <a:pt x="29" y="34"/>
                  <a:pt x="29" y="34"/>
                  <a:pt x="29" y="34"/>
                </a:cubicBezTo>
                <a:cubicBezTo>
                  <a:pt x="31" y="34"/>
                  <a:pt x="31" y="34"/>
                  <a:pt x="31" y="34"/>
                </a:cubicBezTo>
                <a:cubicBezTo>
                  <a:pt x="35" y="37"/>
                  <a:pt x="35" y="37"/>
                  <a:pt x="35" y="37"/>
                </a:cubicBezTo>
                <a:cubicBezTo>
                  <a:pt x="36" y="38"/>
                  <a:pt x="36" y="38"/>
                  <a:pt x="36" y="38"/>
                </a:cubicBezTo>
                <a:cubicBezTo>
                  <a:pt x="39" y="39"/>
                  <a:pt x="39" y="39"/>
                  <a:pt x="39" y="39"/>
                </a:cubicBezTo>
                <a:cubicBezTo>
                  <a:pt x="41" y="39"/>
                  <a:pt x="41" y="39"/>
                  <a:pt x="41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46" y="39"/>
                  <a:pt x="46" y="39"/>
                  <a:pt x="46" y="39"/>
                </a:cubicBezTo>
                <a:cubicBezTo>
                  <a:pt x="47" y="39"/>
                  <a:pt x="47" y="39"/>
                  <a:pt x="47" y="39"/>
                </a:cubicBezTo>
                <a:cubicBezTo>
                  <a:pt x="48" y="37"/>
                  <a:pt x="48" y="37"/>
                  <a:pt x="48" y="37"/>
                </a:cubicBezTo>
                <a:cubicBezTo>
                  <a:pt x="50" y="36"/>
                  <a:pt x="50" y="36"/>
                  <a:pt x="50" y="36"/>
                </a:cubicBezTo>
                <a:cubicBezTo>
                  <a:pt x="51" y="37"/>
                  <a:pt x="51" y="37"/>
                  <a:pt x="51" y="37"/>
                </a:cubicBezTo>
                <a:cubicBezTo>
                  <a:pt x="53" y="36"/>
                  <a:pt x="53" y="36"/>
                  <a:pt x="53" y="36"/>
                </a:cubicBezTo>
                <a:cubicBezTo>
                  <a:pt x="56" y="35"/>
                  <a:pt x="56" y="35"/>
                  <a:pt x="56" y="35"/>
                </a:cubicBezTo>
                <a:cubicBezTo>
                  <a:pt x="58" y="34"/>
                  <a:pt x="58" y="34"/>
                  <a:pt x="58" y="34"/>
                </a:cubicBezTo>
                <a:cubicBezTo>
                  <a:pt x="59" y="34"/>
                  <a:pt x="59" y="34"/>
                  <a:pt x="59" y="34"/>
                </a:cubicBezTo>
                <a:cubicBezTo>
                  <a:pt x="60" y="35"/>
                  <a:pt x="60" y="35"/>
                  <a:pt x="60" y="35"/>
                </a:cubicBezTo>
                <a:cubicBezTo>
                  <a:pt x="62" y="35"/>
                  <a:pt x="62" y="35"/>
                  <a:pt x="62" y="35"/>
                </a:cubicBezTo>
                <a:cubicBezTo>
                  <a:pt x="63" y="33"/>
                  <a:pt x="63" y="33"/>
                  <a:pt x="63" y="33"/>
                </a:cubicBezTo>
                <a:cubicBezTo>
                  <a:pt x="64" y="33"/>
                  <a:pt x="64" y="33"/>
                  <a:pt x="64" y="33"/>
                </a:cubicBezTo>
                <a:cubicBezTo>
                  <a:pt x="67" y="33"/>
                  <a:pt x="67" y="33"/>
                  <a:pt x="67" y="33"/>
                </a:cubicBezTo>
                <a:cubicBezTo>
                  <a:pt x="68" y="34"/>
                  <a:pt x="68" y="34"/>
                  <a:pt x="68" y="34"/>
                </a:cubicBezTo>
                <a:cubicBezTo>
                  <a:pt x="69" y="34"/>
                  <a:pt x="69" y="34"/>
                  <a:pt x="69" y="34"/>
                </a:cubicBezTo>
                <a:cubicBezTo>
                  <a:pt x="72" y="35"/>
                  <a:pt x="72" y="35"/>
                  <a:pt x="72" y="35"/>
                </a:cubicBezTo>
                <a:cubicBezTo>
                  <a:pt x="73" y="34"/>
                  <a:pt x="73" y="34"/>
                  <a:pt x="73" y="34"/>
                </a:cubicBezTo>
                <a:cubicBezTo>
                  <a:pt x="75" y="34"/>
                  <a:pt x="75" y="34"/>
                  <a:pt x="75" y="34"/>
                </a:cubicBezTo>
                <a:cubicBezTo>
                  <a:pt x="74" y="31"/>
                  <a:pt x="74" y="31"/>
                  <a:pt x="74" y="31"/>
                </a:cubicBezTo>
                <a:cubicBezTo>
                  <a:pt x="73" y="30"/>
                  <a:pt x="73" y="30"/>
                  <a:pt x="73" y="30"/>
                </a:cubicBezTo>
                <a:cubicBezTo>
                  <a:pt x="72" y="30"/>
                  <a:pt x="72" y="30"/>
                  <a:pt x="72" y="30"/>
                </a:cubicBezTo>
                <a:cubicBezTo>
                  <a:pt x="71" y="29"/>
                  <a:pt x="71" y="29"/>
                  <a:pt x="71" y="29"/>
                </a:cubicBezTo>
                <a:cubicBezTo>
                  <a:pt x="70" y="29"/>
                  <a:pt x="70" y="29"/>
                  <a:pt x="70" y="29"/>
                </a:cubicBezTo>
                <a:cubicBezTo>
                  <a:pt x="69" y="28"/>
                  <a:pt x="69" y="28"/>
                  <a:pt x="69" y="28"/>
                </a:cubicBezTo>
                <a:cubicBezTo>
                  <a:pt x="69" y="27"/>
                  <a:pt x="69" y="27"/>
                  <a:pt x="69" y="27"/>
                </a:cubicBezTo>
                <a:cubicBezTo>
                  <a:pt x="69" y="25"/>
                  <a:pt x="69" y="25"/>
                  <a:pt x="69" y="25"/>
                </a:cubicBezTo>
                <a:cubicBezTo>
                  <a:pt x="68" y="24"/>
                  <a:pt x="68" y="24"/>
                  <a:pt x="68" y="24"/>
                </a:cubicBezTo>
                <a:cubicBezTo>
                  <a:pt x="66" y="23"/>
                  <a:pt x="66" y="23"/>
                  <a:pt x="66" y="23"/>
                </a:cubicBezTo>
                <a:cubicBezTo>
                  <a:pt x="66" y="22"/>
                  <a:pt x="66" y="22"/>
                  <a:pt x="66" y="22"/>
                </a:cubicBezTo>
                <a:cubicBezTo>
                  <a:pt x="64" y="22"/>
                  <a:pt x="64" y="22"/>
                  <a:pt x="64" y="22"/>
                </a:cubicBezTo>
                <a:cubicBezTo>
                  <a:pt x="63" y="20"/>
                  <a:pt x="63" y="20"/>
                  <a:pt x="63" y="20"/>
                </a:cubicBezTo>
                <a:cubicBezTo>
                  <a:pt x="63" y="19"/>
                  <a:pt x="63" y="19"/>
                  <a:pt x="63" y="19"/>
                </a:cubicBezTo>
                <a:cubicBezTo>
                  <a:pt x="63" y="18"/>
                  <a:pt x="63" y="18"/>
                  <a:pt x="63" y="18"/>
                </a:cubicBezTo>
                <a:cubicBezTo>
                  <a:pt x="62" y="17"/>
                  <a:pt x="62" y="17"/>
                  <a:pt x="62" y="17"/>
                </a:cubicBezTo>
                <a:cubicBezTo>
                  <a:pt x="60" y="16"/>
                  <a:pt x="60" y="16"/>
                  <a:pt x="60" y="16"/>
                </a:cubicBezTo>
                <a:cubicBezTo>
                  <a:pt x="60" y="16"/>
                  <a:pt x="59" y="16"/>
                  <a:pt x="59" y="16"/>
                </a:cubicBezTo>
                <a:cubicBezTo>
                  <a:pt x="59" y="16"/>
                  <a:pt x="58" y="16"/>
                  <a:pt x="57" y="16"/>
                </a:cubicBezTo>
                <a:cubicBezTo>
                  <a:pt x="57" y="16"/>
                  <a:pt x="56" y="15"/>
                  <a:pt x="56" y="15"/>
                </a:cubicBezTo>
                <a:cubicBezTo>
                  <a:pt x="56" y="13"/>
                  <a:pt x="56" y="13"/>
                  <a:pt x="56" y="13"/>
                </a:cubicBezTo>
                <a:cubicBezTo>
                  <a:pt x="55" y="13"/>
                  <a:pt x="55" y="13"/>
                  <a:pt x="55" y="13"/>
                </a:cubicBezTo>
                <a:cubicBezTo>
                  <a:pt x="54" y="13"/>
                  <a:pt x="54" y="13"/>
                  <a:pt x="54" y="13"/>
                </a:cubicBezTo>
                <a:cubicBezTo>
                  <a:pt x="54" y="13"/>
                  <a:pt x="54" y="13"/>
                  <a:pt x="54" y="13"/>
                </a:cubicBezTo>
                <a:cubicBezTo>
                  <a:pt x="53" y="13"/>
                  <a:pt x="53" y="13"/>
                  <a:pt x="53" y="13"/>
                </a:cubicBezTo>
                <a:cubicBezTo>
                  <a:pt x="52" y="11"/>
                  <a:pt x="52" y="11"/>
                  <a:pt x="52" y="11"/>
                </a:cubicBezTo>
                <a:cubicBezTo>
                  <a:pt x="53" y="10"/>
                  <a:pt x="53" y="10"/>
                  <a:pt x="53" y="10"/>
                </a:cubicBezTo>
                <a:cubicBezTo>
                  <a:pt x="53" y="10"/>
                  <a:pt x="53" y="10"/>
                  <a:pt x="53" y="10"/>
                </a:cubicBezTo>
                <a:cubicBezTo>
                  <a:pt x="53" y="10"/>
                  <a:pt x="53" y="9"/>
                  <a:pt x="53" y="8"/>
                </a:cubicBezTo>
                <a:cubicBezTo>
                  <a:pt x="53" y="8"/>
                  <a:pt x="53" y="7"/>
                  <a:pt x="53" y="7"/>
                </a:cubicBezTo>
                <a:cubicBezTo>
                  <a:pt x="53" y="6"/>
                  <a:pt x="53" y="6"/>
                  <a:pt x="53" y="6"/>
                </a:cubicBezTo>
                <a:cubicBezTo>
                  <a:pt x="53" y="5"/>
                  <a:pt x="53" y="5"/>
                  <a:pt x="53" y="5"/>
                </a:cubicBezTo>
                <a:cubicBezTo>
                  <a:pt x="49" y="1"/>
                  <a:pt x="49" y="1"/>
                  <a:pt x="49" y="1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1"/>
                  <a:pt x="45" y="1"/>
                  <a:pt x="45" y="1"/>
                </a:cubicBezTo>
                <a:cubicBezTo>
                  <a:pt x="43" y="2"/>
                  <a:pt x="43" y="2"/>
                  <a:pt x="43" y="2"/>
                </a:cubicBezTo>
                <a:cubicBezTo>
                  <a:pt x="42" y="3"/>
                  <a:pt x="42" y="3"/>
                  <a:pt x="42" y="3"/>
                </a:cubicBezTo>
                <a:cubicBezTo>
                  <a:pt x="41" y="5"/>
                  <a:pt x="41" y="5"/>
                  <a:pt x="41" y="5"/>
                </a:cubicBezTo>
                <a:cubicBezTo>
                  <a:pt x="39" y="7"/>
                  <a:pt x="39" y="7"/>
                  <a:pt x="39" y="7"/>
                </a:cubicBezTo>
                <a:cubicBezTo>
                  <a:pt x="35" y="10"/>
                  <a:pt x="35" y="10"/>
                  <a:pt x="35" y="10"/>
                </a:cubicBezTo>
                <a:cubicBezTo>
                  <a:pt x="32" y="11"/>
                  <a:pt x="32" y="11"/>
                  <a:pt x="32" y="11"/>
                </a:cubicBezTo>
                <a:cubicBezTo>
                  <a:pt x="28" y="11"/>
                  <a:pt x="28" y="11"/>
                  <a:pt x="28" y="11"/>
                </a:cubicBezTo>
                <a:cubicBezTo>
                  <a:pt x="26" y="12"/>
                  <a:pt x="26" y="12"/>
                  <a:pt x="26" y="12"/>
                </a:cubicBezTo>
                <a:cubicBezTo>
                  <a:pt x="27" y="14"/>
                  <a:pt x="27" y="14"/>
                  <a:pt x="27" y="14"/>
                </a:cubicBezTo>
                <a:cubicBezTo>
                  <a:pt x="26" y="15"/>
                  <a:pt x="26" y="15"/>
                  <a:pt x="26" y="15"/>
                </a:cubicBezTo>
                <a:cubicBezTo>
                  <a:pt x="24" y="17"/>
                  <a:pt x="24" y="17"/>
                  <a:pt x="24" y="17"/>
                </a:cubicBezTo>
                <a:cubicBezTo>
                  <a:pt x="21" y="18"/>
                  <a:pt x="21" y="18"/>
                  <a:pt x="21" y="18"/>
                </a:cubicBezTo>
                <a:cubicBezTo>
                  <a:pt x="18" y="18"/>
                  <a:pt x="18" y="18"/>
                  <a:pt x="18" y="18"/>
                </a:cubicBezTo>
                <a:cubicBezTo>
                  <a:pt x="16" y="19"/>
                  <a:pt x="16" y="19"/>
                  <a:pt x="16" y="19"/>
                </a:cubicBezTo>
                <a:cubicBezTo>
                  <a:pt x="13" y="20"/>
                  <a:pt x="13" y="20"/>
                  <a:pt x="13" y="20"/>
                </a:cubicBezTo>
                <a:cubicBezTo>
                  <a:pt x="12" y="18"/>
                  <a:pt x="12" y="18"/>
                  <a:pt x="12" y="18"/>
                </a:cubicBezTo>
                <a:cubicBezTo>
                  <a:pt x="10" y="20"/>
                  <a:pt x="10" y="20"/>
                  <a:pt x="10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6" y="20"/>
                  <a:pt x="6" y="20"/>
                  <a:pt x="6" y="20"/>
                </a:cubicBezTo>
                <a:cubicBezTo>
                  <a:pt x="5" y="22"/>
                  <a:pt x="5" y="22"/>
                  <a:pt x="5" y="22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25"/>
                  <a:pt x="3" y="25"/>
                  <a:pt x="3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2" y="27"/>
                  <a:pt x="2" y="27"/>
                  <a:pt x="2" y="27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28"/>
                  <a:pt x="1" y="28"/>
                  <a:pt x="1" y="28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1" y="30"/>
                  <a:pt x="1" y="30"/>
                </a:cubicBezTo>
                <a:cubicBezTo>
                  <a:pt x="1" y="32"/>
                  <a:pt x="1" y="32"/>
                  <a:pt x="1" y="32"/>
                </a:cubicBezTo>
                <a:cubicBezTo>
                  <a:pt x="1" y="32"/>
                  <a:pt x="1" y="33"/>
                  <a:pt x="1" y="33"/>
                </a:cubicBezTo>
                <a:cubicBezTo>
                  <a:pt x="1" y="34"/>
                  <a:pt x="1" y="35"/>
                  <a:pt x="1" y="35"/>
                </a:cubicBezTo>
                <a:cubicBezTo>
                  <a:pt x="2" y="36"/>
                  <a:pt x="2" y="36"/>
                  <a:pt x="2" y="36"/>
                </a:cubicBezTo>
                <a:cubicBezTo>
                  <a:pt x="3" y="38"/>
                  <a:pt x="3" y="38"/>
                  <a:pt x="3" y="38"/>
                </a:cubicBezTo>
                <a:cubicBezTo>
                  <a:pt x="3" y="38"/>
                  <a:pt x="4" y="39"/>
                  <a:pt x="4" y="39"/>
                </a:cubicBezTo>
                <a:cubicBezTo>
                  <a:pt x="4" y="39"/>
                  <a:pt x="4" y="41"/>
                  <a:pt x="4" y="41"/>
                </a:cubicBezTo>
                <a:cubicBezTo>
                  <a:pt x="5" y="42"/>
                  <a:pt x="5" y="42"/>
                  <a:pt x="5" y="42"/>
                </a:cubicBezTo>
                <a:cubicBezTo>
                  <a:pt x="5" y="42"/>
                  <a:pt x="6" y="43"/>
                  <a:pt x="6" y="44"/>
                </a:cubicBezTo>
                <a:cubicBezTo>
                  <a:pt x="6" y="44"/>
                  <a:pt x="7" y="45"/>
                  <a:pt x="7" y="45"/>
                </a:cubicBezTo>
                <a:cubicBezTo>
                  <a:pt x="9" y="46"/>
                  <a:pt x="9" y="46"/>
                  <a:pt x="9" y="46"/>
                </a:cubicBezTo>
                <a:cubicBezTo>
                  <a:pt x="9" y="47"/>
                  <a:pt x="9" y="47"/>
                  <a:pt x="9" y="47"/>
                </a:cubicBezTo>
                <a:cubicBezTo>
                  <a:pt x="10" y="48"/>
                  <a:pt x="10" y="48"/>
                  <a:pt x="10" y="48"/>
                </a:cubicBezTo>
                <a:cubicBezTo>
                  <a:pt x="10" y="50"/>
                  <a:pt x="10" y="50"/>
                  <a:pt x="10" y="50"/>
                </a:cubicBezTo>
                <a:cubicBezTo>
                  <a:pt x="11" y="49"/>
                  <a:pt x="11" y="49"/>
                  <a:pt x="11" y="49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4"/>
                  <a:pt x="12" y="44"/>
                  <a:pt x="12" y="44"/>
                </a:cubicBezTo>
                <a:cubicBezTo>
                  <a:pt x="14" y="43"/>
                  <a:pt x="14" y="43"/>
                  <a:pt x="14" y="43"/>
                </a:cubicBezTo>
                <a:cubicBezTo>
                  <a:pt x="16" y="43"/>
                  <a:pt x="16" y="43"/>
                  <a:pt x="16" y="43"/>
                </a:cubicBezTo>
                <a:cubicBezTo>
                  <a:pt x="18" y="42"/>
                  <a:pt x="18" y="42"/>
                  <a:pt x="18" y="42"/>
                </a:cubicBezTo>
                <a:cubicBezTo>
                  <a:pt x="20" y="43"/>
                  <a:pt x="20" y="43"/>
                  <a:pt x="20" y="43"/>
                </a:cubicBezTo>
                <a:cubicBezTo>
                  <a:pt x="22" y="43"/>
                  <a:pt x="22" y="43"/>
                  <a:pt x="22" y="43"/>
                </a:cubicBezTo>
                <a:cubicBezTo>
                  <a:pt x="24" y="43"/>
                  <a:pt x="24" y="43"/>
                  <a:pt x="24" y="43"/>
                </a:cubicBezTo>
                <a:lnTo>
                  <a:pt x="24" y="4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83" name="Freeform 310">
            <a:extLst>
              <a:ext uri="{FF2B5EF4-FFF2-40B4-BE49-F238E27FC236}">
                <a16:creationId xmlns:a16="http://schemas.microsoft.com/office/drawing/2014/main" id="{37CA1D8E-2239-4E34-AD09-41EE5B12526B}"/>
              </a:ext>
            </a:extLst>
          </p:cNvPr>
          <p:cNvSpPr>
            <a:spLocks/>
          </p:cNvSpPr>
          <p:nvPr userDrawn="1"/>
        </p:nvSpPr>
        <p:spPr bwMode="auto">
          <a:xfrm>
            <a:off x="4523185" y="4497389"/>
            <a:ext cx="26194" cy="34925"/>
          </a:xfrm>
          <a:custGeom>
            <a:avLst/>
            <a:gdLst>
              <a:gd name="T0" fmla="*/ 13 w 22"/>
              <a:gd name="T1" fmla="*/ 22 h 22"/>
              <a:gd name="T2" fmla="*/ 9 w 22"/>
              <a:gd name="T3" fmla="*/ 18 h 22"/>
              <a:gd name="T4" fmla="*/ 5 w 22"/>
              <a:gd name="T5" fmla="*/ 18 h 22"/>
              <a:gd name="T6" fmla="*/ 0 w 22"/>
              <a:gd name="T7" fmla="*/ 0 h 22"/>
              <a:gd name="T8" fmla="*/ 9 w 22"/>
              <a:gd name="T9" fmla="*/ 0 h 22"/>
              <a:gd name="T10" fmla="*/ 17 w 22"/>
              <a:gd name="T11" fmla="*/ 13 h 22"/>
              <a:gd name="T12" fmla="*/ 22 w 22"/>
              <a:gd name="T13" fmla="*/ 18 h 22"/>
              <a:gd name="T14" fmla="*/ 13 w 22"/>
              <a:gd name="T15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22">
                <a:moveTo>
                  <a:pt x="13" y="22"/>
                </a:moveTo>
                <a:lnTo>
                  <a:pt x="9" y="18"/>
                </a:lnTo>
                <a:lnTo>
                  <a:pt x="5" y="18"/>
                </a:lnTo>
                <a:lnTo>
                  <a:pt x="0" y="0"/>
                </a:lnTo>
                <a:lnTo>
                  <a:pt x="9" y="0"/>
                </a:lnTo>
                <a:lnTo>
                  <a:pt x="17" y="13"/>
                </a:lnTo>
                <a:lnTo>
                  <a:pt x="22" y="18"/>
                </a:lnTo>
                <a:lnTo>
                  <a:pt x="13" y="22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84" name="Freeform 311">
            <a:extLst>
              <a:ext uri="{FF2B5EF4-FFF2-40B4-BE49-F238E27FC236}">
                <a16:creationId xmlns:a16="http://schemas.microsoft.com/office/drawing/2014/main" id="{4E74C5FC-5C5C-407E-9CDB-C9CDEA1487FF}"/>
              </a:ext>
            </a:extLst>
          </p:cNvPr>
          <p:cNvSpPr>
            <a:spLocks/>
          </p:cNvSpPr>
          <p:nvPr userDrawn="1"/>
        </p:nvSpPr>
        <p:spPr bwMode="auto">
          <a:xfrm>
            <a:off x="4188619" y="4462463"/>
            <a:ext cx="350044" cy="395288"/>
          </a:xfrm>
          <a:custGeom>
            <a:avLst/>
            <a:gdLst>
              <a:gd name="T0" fmla="*/ 36 w 69"/>
              <a:gd name="T1" fmla="*/ 50 h 56"/>
              <a:gd name="T2" fmla="*/ 38 w 69"/>
              <a:gd name="T3" fmla="*/ 44 h 56"/>
              <a:gd name="T4" fmla="*/ 42 w 69"/>
              <a:gd name="T5" fmla="*/ 41 h 56"/>
              <a:gd name="T6" fmla="*/ 45 w 69"/>
              <a:gd name="T7" fmla="*/ 40 h 56"/>
              <a:gd name="T8" fmla="*/ 48 w 69"/>
              <a:gd name="T9" fmla="*/ 41 h 56"/>
              <a:gd name="T10" fmla="*/ 49 w 69"/>
              <a:gd name="T11" fmla="*/ 43 h 56"/>
              <a:gd name="T12" fmla="*/ 52 w 69"/>
              <a:gd name="T13" fmla="*/ 41 h 56"/>
              <a:gd name="T14" fmla="*/ 53 w 69"/>
              <a:gd name="T15" fmla="*/ 38 h 56"/>
              <a:gd name="T16" fmla="*/ 55 w 69"/>
              <a:gd name="T17" fmla="*/ 35 h 56"/>
              <a:gd name="T18" fmla="*/ 56 w 69"/>
              <a:gd name="T19" fmla="*/ 32 h 56"/>
              <a:gd name="T20" fmla="*/ 59 w 69"/>
              <a:gd name="T21" fmla="*/ 28 h 56"/>
              <a:gd name="T22" fmla="*/ 61 w 69"/>
              <a:gd name="T23" fmla="*/ 25 h 56"/>
              <a:gd name="T24" fmla="*/ 62 w 69"/>
              <a:gd name="T25" fmla="*/ 21 h 56"/>
              <a:gd name="T26" fmla="*/ 64 w 69"/>
              <a:gd name="T27" fmla="*/ 17 h 56"/>
              <a:gd name="T28" fmla="*/ 67 w 69"/>
              <a:gd name="T29" fmla="*/ 15 h 56"/>
              <a:gd name="T30" fmla="*/ 69 w 69"/>
              <a:gd name="T31" fmla="*/ 12 h 56"/>
              <a:gd name="T32" fmla="*/ 68 w 69"/>
              <a:gd name="T33" fmla="*/ 9 h 56"/>
              <a:gd name="T34" fmla="*/ 66 w 69"/>
              <a:gd name="T35" fmla="*/ 5 h 56"/>
              <a:gd name="T36" fmla="*/ 61 w 69"/>
              <a:gd name="T37" fmla="*/ 1 h 56"/>
              <a:gd name="T38" fmla="*/ 57 w 69"/>
              <a:gd name="T39" fmla="*/ 4 h 56"/>
              <a:gd name="T40" fmla="*/ 53 w 69"/>
              <a:gd name="T41" fmla="*/ 4 h 56"/>
              <a:gd name="T42" fmla="*/ 48 w 69"/>
              <a:gd name="T43" fmla="*/ 3 h 56"/>
              <a:gd name="T44" fmla="*/ 42 w 69"/>
              <a:gd name="T45" fmla="*/ 4 h 56"/>
              <a:gd name="T46" fmla="*/ 40 w 69"/>
              <a:gd name="T47" fmla="*/ 6 h 56"/>
              <a:gd name="T48" fmla="*/ 36 w 69"/>
              <a:gd name="T49" fmla="*/ 6 h 56"/>
              <a:gd name="T50" fmla="*/ 32 w 69"/>
              <a:gd name="T51" fmla="*/ 4 h 56"/>
              <a:gd name="T52" fmla="*/ 29 w 69"/>
              <a:gd name="T53" fmla="*/ 3 h 56"/>
              <a:gd name="T54" fmla="*/ 26 w 69"/>
              <a:gd name="T55" fmla="*/ 4 h 56"/>
              <a:gd name="T56" fmla="*/ 22 w 69"/>
              <a:gd name="T57" fmla="*/ 3 h 56"/>
              <a:gd name="T58" fmla="*/ 19 w 69"/>
              <a:gd name="T59" fmla="*/ 1 h 56"/>
              <a:gd name="T60" fmla="*/ 16 w 69"/>
              <a:gd name="T61" fmla="*/ 0 h 56"/>
              <a:gd name="T62" fmla="*/ 12 w 69"/>
              <a:gd name="T63" fmla="*/ 1 h 56"/>
              <a:gd name="T64" fmla="*/ 9 w 69"/>
              <a:gd name="T65" fmla="*/ 2 h 56"/>
              <a:gd name="T66" fmla="*/ 8 w 69"/>
              <a:gd name="T67" fmla="*/ 5 h 56"/>
              <a:gd name="T68" fmla="*/ 5 w 69"/>
              <a:gd name="T69" fmla="*/ 8 h 56"/>
              <a:gd name="T70" fmla="*/ 5 w 69"/>
              <a:gd name="T71" fmla="*/ 12 h 56"/>
              <a:gd name="T72" fmla="*/ 5 w 69"/>
              <a:gd name="T73" fmla="*/ 16 h 56"/>
              <a:gd name="T74" fmla="*/ 5 w 69"/>
              <a:gd name="T75" fmla="*/ 19 h 56"/>
              <a:gd name="T76" fmla="*/ 4 w 69"/>
              <a:gd name="T77" fmla="*/ 23 h 56"/>
              <a:gd name="T78" fmla="*/ 2 w 69"/>
              <a:gd name="T79" fmla="*/ 27 h 56"/>
              <a:gd name="T80" fmla="*/ 0 w 69"/>
              <a:gd name="T81" fmla="*/ 28 h 56"/>
              <a:gd name="T82" fmla="*/ 0 w 69"/>
              <a:gd name="T83" fmla="*/ 33 h 56"/>
              <a:gd name="T84" fmla="*/ 0 w 69"/>
              <a:gd name="T85" fmla="*/ 40 h 56"/>
              <a:gd name="T86" fmla="*/ 3 w 69"/>
              <a:gd name="T87" fmla="*/ 44 h 56"/>
              <a:gd name="T88" fmla="*/ 6 w 69"/>
              <a:gd name="T89" fmla="*/ 43 h 56"/>
              <a:gd name="T90" fmla="*/ 9 w 69"/>
              <a:gd name="T91" fmla="*/ 44 h 56"/>
              <a:gd name="T92" fmla="*/ 13 w 69"/>
              <a:gd name="T93" fmla="*/ 46 h 56"/>
              <a:gd name="T94" fmla="*/ 14 w 69"/>
              <a:gd name="T95" fmla="*/ 48 h 56"/>
              <a:gd name="T96" fmla="*/ 16 w 69"/>
              <a:gd name="T97" fmla="*/ 49 h 56"/>
              <a:gd name="T98" fmla="*/ 16 w 69"/>
              <a:gd name="T99" fmla="*/ 52 h 56"/>
              <a:gd name="T100" fmla="*/ 18 w 69"/>
              <a:gd name="T101" fmla="*/ 55 h 56"/>
              <a:gd name="T102" fmla="*/ 22 w 69"/>
              <a:gd name="T103" fmla="*/ 55 h 56"/>
              <a:gd name="T104" fmla="*/ 25 w 69"/>
              <a:gd name="T105" fmla="*/ 54 h 56"/>
              <a:gd name="T106" fmla="*/ 28 w 69"/>
              <a:gd name="T107" fmla="*/ 54 h 56"/>
              <a:gd name="T108" fmla="*/ 32 w 69"/>
              <a:gd name="T109" fmla="*/ 54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9" h="56">
                <a:moveTo>
                  <a:pt x="33" y="53"/>
                </a:moveTo>
                <a:cubicBezTo>
                  <a:pt x="35" y="52"/>
                  <a:pt x="35" y="52"/>
                  <a:pt x="35" y="52"/>
                </a:cubicBezTo>
                <a:cubicBezTo>
                  <a:pt x="35" y="52"/>
                  <a:pt x="36" y="50"/>
                  <a:pt x="36" y="50"/>
                </a:cubicBezTo>
                <a:cubicBezTo>
                  <a:pt x="36" y="49"/>
                  <a:pt x="36" y="47"/>
                  <a:pt x="36" y="47"/>
                </a:cubicBezTo>
                <a:cubicBezTo>
                  <a:pt x="36" y="46"/>
                  <a:pt x="36" y="46"/>
                  <a:pt x="36" y="46"/>
                </a:cubicBezTo>
                <a:cubicBezTo>
                  <a:pt x="38" y="44"/>
                  <a:pt x="38" y="44"/>
                  <a:pt x="38" y="44"/>
                </a:cubicBezTo>
                <a:cubicBezTo>
                  <a:pt x="40" y="43"/>
                  <a:pt x="40" y="43"/>
                  <a:pt x="40" y="43"/>
                </a:cubicBezTo>
                <a:cubicBezTo>
                  <a:pt x="42" y="41"/>
                  <a:pt x="42" y="41"/>
                  <a:pt x="42" y="41"/>
                </a:cubicBezTo>
                <a:cubicBezTo>
                  <a:pt x="42" y="41"/>
                  <a:pt x="42" y="41"/>
                  <a:pt x="42" y="41"/>
                </a:cubicBezTo>
                <a:cubicBezTo>
                  <a:pt x="44" y="41"/>
                  <a:pt x="44" y="41"/>
                  <a:pt x="44" y="41"/>
                </a:cubicBezTo>
                <a:cubicBezTo>
                  <a:pt x="44" y="41"/>
                  <a:pt x="44" y="41"/>
                  <a:pt x="44" y="41"/>
                </a:cubicBezTo>
                <a:cubicBezTo>
                  <a:pt x="45" y="40"/>
                  <a:pt x="45" y="40"/>
                  <a:pt x="45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7" y="41"/>
                  <a:pt x="47" y="41"/>
                  <a:pt x="47" y="41"/>
                </a:cubicBezTo>
                <a:cubicBezTo>
                  <a:pt x="48" y="41"/>
                  <a:pt x="48" y="41"/>
                  <a:pt x="48" y="41"/>
                </a:cubicBezTo>
                <a:cubicBezTo>
                  <a:pt x="48" y="42"/>
                  <a:pt x="48" y="42"/>
                  <a:pt x="48" y="42"/>
                </a:cubicBezTo>
                <a:cubicBezTo>
                  <a:pt x="48" y="43"/>
                  <a:pt x="48" y="43"/>
                  <a:pt x="48" y="43"/>
                </a:cubicBezTo>
                <a:cubicBezTo>
                  <a:pt x="49" y="43"/>
                  <a:pt x="49" y="43"/>
                  <a:pt x="49" y="43"/>
                </a:cubicBezTo>
                <a:cubicBezTo>
                  <a:pt x="50" y="43"/>
                  <a:pt x="50" y="43"/>
                  <a:pt x="50" y="43"/>
                </a:cubicBezTo>
                <a:cubicBezTo>
                  <a:pt x="51" y="42"/>
                  <a:pt x="51" y="42"/>
                  <a:pt x="51" y="42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1" y="41"/>
                  <a:pt x="52" y="41"/>
                </a:cubicBezTo>
                <a:cubicBezTo>
                  <a:pt x="52" y="41"/>
                  <a:pt x="52" y="40"/>
                  <a:pt x="52" y="40"/>
                </a:cubicBezTo>
                <a:cubicBezTo>
                  <a:pt x="53" y="38"/>
                  <a:pt x="53" y="38"/>
                  <a:pt x="53" y="38"/>
                </a:cubicBezTo>
                <a:cubicBezTo>
                  <a:pt x="53" y="38"/>
                  <a:pt x="53" y="38"/>
                  <a:pt x="53" y="38"/>
                </a:cubicBezTo>
                <a:cubicBezTo>
                  <a:pt x="54" y="37"/>
                  <a:pt x="54" y="36"/>
                  <a:pt x="54" y="36"/>
                </a:cubicBezTo>
                <a:cubicBezTo>
                  <a:pt x="54" y="36"/>
                  <a:pt x="55" y="35"/>
                  <a:pt x="55" y="35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3"/>
                  <a:pt x="55" y="33"/>
                  <a:pt x="55" y="33"/>
                </a:cubicBezTo>
                <a:cubicBezTo>
                  <a:pt x="56" y="32"/>
                  <a:pt x="56" y="32"/>
                  <a:pt x="56" y="32"/>
                </a:cubicBezTo>
                <a:cubicBezTo>
                  <a:pt x="57" y="30"/>
                  <a:pt x="57" y="30"/>
                  <a:pt x="57" y="30"/>
                </a:cubicBezTo>
                <a:cubicBezTo>
                  <a:pt x="59" y="29"/>
                  <a:pt x="59" y="29"/>
                  <a:pt x="59" y="29"/>
                </a:cubicBezTo>
                <a:cubicBezTo>
                  <a:pt x="59" y="28"/>
                  <a:pt x="59" y="28"/>
                  <a:pt x="59" y="28"/>
                </a:cubicBezTo>
                <a:cubicBezTo>
                  <a:pt x="59" y="27"/>
                  <a:pt x="59" y="27"/>
                  <a:pt x="59" y="27"/>
                </a:cubicBezTo>
                <a:cubicBezTo>
                  <a:pt x="60" y="26"/>
                  <a:pt x="60" y="26"/>
                  <a:pt x="60" y="26"/>
                </a:cubicBezTo>
                <a:cubicBezTo>
                  <a:pt x="61" y="25"/>
                  <a:pt x="61" y="25"/>
                  <a:pt x="61" y="25"/>
                </a:cubicBezTo>
                <a:cubicBezTo>
                  <a:pt x="61" y="23"/>
                  <a:pt x="61" y="23"/>
                  <a:pt x="61" y="23"/>
                </a:cubicBezTo>
                <a:cubicBezTo>
                  <a:pt x="62" y="22"/>
                  <a:pt x="62" y="22"/>
                  <a:pt x="62" y="22"/>
                </a:cubicBezTo>
                <a:cubicBezTo>
                  <a:pt x="62" y="21"/>
                  <a:pt x="62" y="21"/>
                  <a:pt x="62" y="21"/>
                </a:cubicBezTo>
                <a:cubicBezTo>
                  <a:pt x="63" y="20"/>
                  <a:pt x="63" y="20"/>
                  <a:pt x="63" y="20"/>
                </a:cubicBezTo>
                <a:cubicBezTo>
                  <a:pt x="64" y="18"/>
                  <a:pt x="64" y="18"/>
                  <a:pt x="64" y="18"/>
                </a:cubicBezTo>
                <a:cubicBezTo>
                  <a:pt x="64" y="17"/>
                  <a:pt x="64" y="17"/>
                  <a:pt x="64" y="17"/>
                </a:cubicBezTo>
                <a:cubicBezTo>
                  <a:pt x="65" y="16"/>
                  <a:pt x="65" y="16"/>
                  <a:pt x="65" y="16"/>
                </a:cubicBezTo>
                <a:cubicBezTo>
                  <a:pt x="65" y="16"/>
                  <a:pt x="65" y="16"/>
                  <a:pt x="65" y="16"/>
                </a:cubicBezTo>
                <a:cubicBezTo>
                  <a:pt x="67" y="15"/>
                  <a:pt x="67" y="15"/>
                  <a:pt x="67" y="15"/>
                </a:cubicBezTo>
                <a:cubicBezTo>
                  <a:pt x="68" y="14"/>
                  <a:pt x="68" y="14"/>
                  <a:pt x="68" y="14"/>
                </a:cubicBezTo>
                <a:cubicBezTo>
                  <a:pt x="69" y="14"/>
                  <a:pt x="69" y="14"/>
                  <a:pt x="69" y="14"/>
                </a:cubicBezTo>
                <a:cubicBezTo>
                  <a:pt x="69" y="12"/>
                  <a:pt x="69" y="12"/>
                  <a:pt x="69" y="12"/>
                </a:cubicBezTo>
                <a:cubicBezTo>
                  <a:pt x="69" y="11"/>
                  <a:pt x="69" y="11"/>
                  <a:pt x="69" y="11"/>
                </a:cubicBezTo>
                <a:cubicBezTo>
                  <a:pt x="69" y="10"/>
                  <a:pt x="69" y="10"/>
                  <a:pt x="69" y="10"/>
                </a:cubicBezTo>
                <a:cubicBezTo>
                  <a:pt x="68" y="9"/>
                  <a:pt x="68" y="9"/>
                  <a:pt x="68" y="9"/>
                </a:cubicBezTo>
                <a:cubicBezTo>
                  <a:pt x="67" y="9"/>
                  <a:pt x="67" y="9"/>
                  <a:pt x="67" y="9"/>
                </a:cubicBezTo>
                <a:cubicBezTo>
                  <a:pt x="66" y="5"/>
                  <a:pt x="66" y="5"/>
                  <a:pt x="66" y="5"/>
                </a:cubicBezTo>
                <a:cubicBezTo>
                  <a:pt x="66" y="5"/>
                  <a:pt x="66" y="5"/>
                  <a:pt x="66" y="5"/>
                </a:cubicBezTo>
                <a:cubicBezTo>
                  <a:pt x="63" y="0"/>
                  <a:pt x="63" y="0"/>
                  <a:pt x="63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61" y="1"/>
                  <a:pt x="61" y="1"/>
                  <a:pt x="61" y="1"/>
                </a:cubicBezTo>
                <a:cubicBezTo>
                  <a:pt x="60" y="2"/>
                  <a:pt x="60" y="2"/>
                  <a:pt x="60" y="2"/>
                </a:cubicBezTo>
                <a:cubicBezTo>
                  <a:pt x="58" y="3"/>
                  <a:pt x="58" y="3"/>
                  <a:pt x="58" y="3"/>
                </a:cubicBezTo>
                <a:cubicBezTo>
                  <a:pt x="57" y="4"/>
                  <a:pt x="57" y="4"/>
                  <a:pt x="57" y="4"/>
                </a:cubicBezTo>
                <a:cubicBezTo>
                  <a:pt x="56" y="5"/>
                  <a:pt x="56" y="5"/>
                  <a:pt x="56" y="5"/>
                </a:cubicBezTo>
                <a:cubicBezTo>
                  <a:pt x="54" y="4"/>
                  <a:pt x="54" y="4"/>
                  <a:pt x="54" y="4"/>
                </a:cubicBezTo>
                <a:cubicBezTo>
                  <a:pt x="53" y="4"/>
                  <a:pt x="53" y="4"/>
                  <a:pt x="53" y="4"/>
                </a:cubicBezTo>
                <a:cubicBezTo>
                  <a:pt x="51" y="3"/>
                  <a:pt x="51" y="3"/>
                  <a:pt x="51" y="3"/>
                </a:cubicBezTo>
                <a:cubicBezTo>
                  <a:pt x="51" y="3"/>
                  <a:pt x="51" y="3"/>
                  <a:pt x="50" y="3"/>
                </a:cubicBezTo>
                <a:cubicBezTo>
                  <a:pt x="50" y="3"/>
                  <a:pt x="48" y="3"/>
                  <a:pt x="48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3" y="3"/>
                  <a:pt x="43" y="3"/>
                  <a:pt x="43" y="3"/>
                </a:cubicBezTo>
                <a:cubicBezTo>
                  <a:pt x="42" y="4"/>
                  <a:pt x="42" y="4"/>
                  <a:pt x="42" y="4"/>
                </a:cubicBezTo>
                <a:cubicBezTo>
                  <a:pt x="42" y="5"/>
                  <a:pt x="42" y="5"/>
                  <a:pt x="42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0" y="6"/>
                  <a:pt x="40" y="6"/>
                  <a:pt x="40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7" y="6"/>
                  <a:pt x="37" y="6"/>
                  <a:pt x="37" y="6"/>
                </a:cubicBezTo>
                <a:cubicBezTo>
                  <a:pt x="36" y="6"/>
                  <a:pt x="36" y="6"/>
                  <a:pt x="36" y="6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5"/>
                  <a:pt x="33" y="5"/>
                  <a:pt x="33" y="5"/>
                </a:cubicBezTo>
                <a:cubicBezTo>
                  <a:pt x="33" y="5"/>
                  <a:pt x="32" y="4"/>
                  <a:pt x="32" y="4"/>
                </a:cubicBezTo>
                <a:cubicBezTo>
                  <a:pt x="31" y="3"/>
                  <a:pt x="31" y="3"/>
                  <a:pt x="31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27" y="4"/>
                  <a:pt x="27" y="4"/>
                  <a:pt x="27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1"/>
                  <a:pt x="20" y="1"/>
                  <a:pt x="20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8" y="0"/>
                  <a:pt x="18" y="0"/>
                  <a:pt x="18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4" y="1"/>
                  <a:pt x="14" y="1"/>
                  <a:pt x="14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1" y="0"/>
                  <a:pt x="11" y="0"/>
                  <a:pt x="11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2"/>
                  <a:pt x="9" y="2"/>
                  <a:pt x="9" y="2"/>
                </a:cubicBezTo>
                <a:cubicBezTo>
                  <a:pt x="8" y="3"/>
                  <a:pt x="8" y="3"/>
                  <a:pt x="8" y="3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7" y="7"/>
                  <a:pt x="7" y="7"/>
                  <a:pt x="7" y="7"/>
                </a:cubicBezTo>
                <a:cubicBezTo>
                  <a:pt x="6" y="7"/>
                  <a:pt x="6" y="7"/>
                  <a:pt x="6" y="7"/>
                </a:cubicBezTo>
                <a:cubicBezTo>
                  <a:pt x="5" y="8"/>
                  <a:pt x="5" y="8"/>
                  <a:pt x="5" y="8"/>
                </a:cubicBezTo>
                <a:cubicBezTo>
                  <a:pt x="5" y="9"/>
                  <a:pt x="5" y="9"/>
                  <a:pt x="5" y="9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6"/>
                  <a:pt x="5" y="16"/>
                  <a:pt x="5" y="16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8"/>
                  <a:pt x="6" y="18"/>
                  <a:pt x="6" y="18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2"/>
                  <a:pt x="5" y="22"/>
                  <a:pt x="5" y="22"/>
                </a:cubicBezTo>
                <a:cubicBezTo>
                  <a:pt x="4" y="23"/>
                  <a:pt x="4" y="23"/>
                  <a:pt x="4" y="23"/>
                </a:cubicBezTo>
                <a:cubicBezTo>
                  <a:pt x="3" y="25"/>
                  <a:pt x="3" y="25"/>
                  <a:pt x="3" y="25"/>
                </a:cubicBezTo>
                <a:cubicBezTo>
                  <a:pt x="3" y="26"/>
                  <a:pt x="3" y="26"/>
                  <a:pt x="3" y="26"/>
                </a:cubicBezTo>
                <a:cubicBezTo>
                  <a:pt x="2" y="27"/>
                  <a:pt x="2" y="27"/>
                  <a:pt x="2" y="27"/>
                </a:cubicBezTo>
                <a:cubicBezTo>
                  <a:pt x="2" y="28"/>
                  <a:pt x="2" y="28"/>
                  <a:pt x="2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4"/>
                  <a:pt x="0" y="44"/>
                  <a:pt x="0" y="44"/>
                </a:cubicBezTo>
                <a:cubicBezTo>
                  <a:pt x="2" y="44"/>
                  <a:pt x="2" y="44"/>
                  <a:pt x="2" y="44"/>
                </a:cubicBezTo>
                <a:cubicBezTo>
                  <a:pt x="3" y="44"/>
                  <a:pt x="3" y="44"/>
                  <a:pt x="3" y="44"/>
                </a:cubicBezTo>
                <a:cubicBezTo>
                  <a:pt x="4" y="43"/>
                  <a:pt x="4" y="43"/>
                  <a:pt x="4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7" y="43"/>
                  <a:pt x="7" y="43"/>
                  <a:pt x="7" y="43"/>
                </a:cubicBezTo>
                <a:cubicBezTo>
                  <a:pt x="7" y="44"/>
                  <a:pt x="7" y="44"/>
                  <a:pt x="7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10" y="44"/>
                  <a:pt x="10" y="44"/>
                  <a:pt x="10" y="44"/>
                </a:cubicBezTo>
                <a:cubicBezTo>
                  <a:pt x="11" y="45"/>
                  <a:pt x="11" y="45"/>
                  <a:pt x="11" y="45"/>
                </a:cubicBezTo>
                <a:cubicBezTo>
                  <a:pt x="13" y="46"/>
                  <a:pt x="13" y="46"/>
                  <a:pt x="13" y="46"/>
                </a:cubicBezTo>
                <a:cubicBezTo>
                  <a:pt x="13" y="47"/>
                  <a:pt x="13" y="47"/>
                  <a:pt x="13" y="47"/>
                </a:cubicBezTo>
                <a:cubicBezTo>
                  <a:pt x="14" y="47"/>
                  <a:pt x="14" y="47"/>
                  <a:pt x="14" y="47"/>
                </a:cubicBezTo>
                <a:cubicBezTo>
                  <a:pt x="14" y="48"/>
                  <a:pt x="14" y="48"/>
                  <a:pt x="14" y="48"/>
                </a:cubicBezTo>
                <a:cubicBezTo>
                  <a:pt x="14" y="48"/>
                  <a:pt x="14" y="48"/>
                  <a:pt x="14" y="48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9"/>
                  <a:pt x="16" y="49"/>
                  <a:pt x="16" y="49"/>
                </a:cubicBezTo>
                <a:cubicBezTo>
                  <a:pt x="15" y="50"/>
                  <a:pt x="15" y="50"/>
                  <a:pt x="15" y="50"/>
                </a:cubicBezTo>
                <a:cubicBezTo>
                  <a:pt x="16" y="51"/>
                  <a:pt x="16" y="51"/>
                  <a:pt x="16" y="51"/>
                </a:cubicBezTo>
                <a:cubicBezTo>
                  <a:pt x="16" y="52"/>
                  <a:pt x="16" y="52"/>
                  <a:pt x="16" y="52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4"/>
                  <a:pt x="17" y="54"/>
                  <a:pt x="17" y="54"/>
                </a:cubicBezTo>
                <a:cubicBezTo>
                  <a:pt x="18" y="55"/>
                  <a:pt x="18" y="55"/>
                  <a:pt x="18" y="55"/>
                </a:cubicBezTo>
                <a:cubicBezTo>
                  <a:pt x="20" y="56"/>
                  <a:pt x="20" y="56"/>
                  <a:pt x="20" y="56"/>
                </a:cubicBezTo>
                <a:cubicBezTo>
                  <a:pt x="21" y="55"/>
                  <a:pt x="21" y="55"/>
                  <a:pt x="21" y="55"/>
                </a:cubicBezTo>
                <a:cubicBezTo>
                  <a:pt x="22" y="55"/>
                  <a:pt x="22" y="55"/>
                  <a:pt x="22" y="55"/>
                </a:cubicBezTo>
                <a:cubicBezTo>
                  <a:pt x="23" y="55"/>
                  <a:pt x="23" y="55"/>
                  <a:pt x="23" y="55"/>
                </a:cubicBezTo>
                <a:cubicBezTo>
                  <a:pt x="24" y="54"/>
                  <a:pt x="24" y="54"/>
                  <a:pt x="24" y="54"/>
                </a:cubicBezTo>
                <a:cubicBezTo>
                  <a:pt x="25" y="54"/>
                  <a:pt x="25" y="54"/>
                  <a:pt x="25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27" y="54"/>
                  <a:pt x="27" y="54"/>
                  <a:pt x="27" y="54"/>
                </a:cubicBezTo>
                <a:cubicBezTo>
                  <a:pt x="28" y="54"/>
                  <a:pt x="28" y="54"/>
                  <a:pt x="28" y="54"/>
                </a:cubicBezTo>
                <a:cubicBezTo>
                  <a:pt x="30" y="55"/>
                  <a:pt x="30" y="55"/>
                  <a:pt x="30" y="55"/>
                </a:cubicBezTo>
                <a:cubicBezTo>
                  <a:pt x="32" y="54"/>
                  <a:pt x="32" y="54"/>
                  <a:pt x="32" y="54"/>
                </a:cubicBezTo>
                <a:cubicBezTo>
                  <a:pt x="32" y="54"/>
                  <a:pt x="32" y="54"/>
                  <a:pt x="32" y="54"/>
                </a:cubicBezTo>
                <a:lnTo>
                  <a:pt x="33" y="53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85" name="Freeform 312">
            <a:extLst>
              <a:ext uri="{FF2B5EF4-FFF2-40B4-BE49-F238E27FC236}">
                <a16:creationId xmlns:a16="http://schemas.microsoft.com/office/drawing/2014/main" id="{BE5547EE-3685-4BBD-B2BC-D5251B594B0C}"/>
              </a:ext>
            </a:extLst>
          </p:cNvPr>
          <p:cNvSpPr>
            <a:spLocks/>
          </p:cNvSpPr>
          <p:nvPr userDrawn="1"/>
        </p:nvSpPr>
        <p:spPr bwMode="auto">
          <a:xfrm>
            <a:off x="4113610" y="4052889"/>
            <a:ext cx="460772" cy="493713"/>
          </a:xfrm>
          <a:custGeom>
            <a:avLst/>
            <a:gdLst>
              <a:gd name="T0" fmla="*/ 20 w 91"/>
              <a:gd name="T1" fmla="*/ 69 h 70"/>
              <a:gd name="T2" fmla="*/ 20 w 91"/>
              <a:gd name="T3" fmla="*/ 66 h 70"/>
              <a:gd name="T4" fmla="*/ 22 w 91"/>
              <a:gd name="T5" fmla="*/ 65 h 70"/>
              <a:gd name="T6" fmla="*/ 23 w 91"/>
              <a:gd name="T7" fmla="*/ 63 h 70"/>
              <a:gd name="T8" fmla="*/ 24 w 91"/>
              <a:gd name="T9" fmla="*/ 60 h 70"/>
              <a:gd name="T10" fmla="*/ 26 w 91"/>
              <a:gd name="T11" fmla="*/ 59 h 70"/>
              <a:gd name="T12" fmla="*/ 29 w 91"/>
              <a:gd name="T13" fmla="*/ 59 h 70"/>
              <a:gd name="T14" fmla="*/ 31 w 91"/>
              <a:gd name="T15" fmla="*/ 58 h 70"/>
              <a:gd name="T16" fmla="*/ 33 w 91"/>
              <a:gd name="T17" fmla="*/ 58 h 70"/>
              <a:gd name="T18" fmla="*/ 35 w 91"/>
              <a:gd name="T19" fmla="*/ 59 h 70"/>
              <a:gd name="T20" fmla="*/ 37 w 91"/>
              <a:gd name="T21" fmla="*/ 61 h 70"/>
              <a:gd name="T22" fmla="*/ 40 w 91"/>
              <a:gd name="T23" fmla="*/ 63 h 70"/>
              <a:gd name="T24" fmla="*/ 42 w 91"/>
              <a:gd name="T25" fmla="*/ 62 h 70"/>
              <a:gd name="T26" fmla="*/ 44 w 91"/>
              <a:gd name="T27" fmla="*/ 61 h 70"/>
              <a:gd name="T28" fmla="*/ 46 w 91"/>
              <a:gd name="T29" fmla="*/ 61 h 70"/>
              <a:gd name="T30" fmla="*/ 48 w 91"/>
              <a:gd name="T31" fmla="*/ 63 h 70"/>
              <a:gd name="T32" fmla="*/ 51 w 91"/>
              <a:gd name="T33" fmla="*/ 64 h 70"/>
              <a:gd name="T34" fmla="*/ 53 w 91"/>
              <a:gd name="T35" fmla="*/ 64 h 70"/>
              <a:gd name="T36" fmla="*/ 56 w 91"/>
              <a:gd name="T37" fmla="*/ 63 h 70"/>
              <a:gd name="T38" fmla="*/ 57 w 91"/>
              <a:gd name="T39" fmla="*/ 62 h 70"/>
              <a:gd name="T40" fmla="*/ 60 w 91"/>
              <a:gd name="T41" fmla="*/ 61 h 70"/>
              <a:gd name="T42" fmla="*/ 65 w 91"/>
              <a:gd name="T43" fmla="*/ 61 h 70"/>
              <a:gd name="T44" fmla="*/ 68 w 91"/>
              <a:gd name="T45" fmla="*/ 62 h 70"/>
              <a:gd name="T46" fmla="*/ 71 w 91"/>
              <a:gd name="T47" fmla="*/ 63 h 70"/>
              <a:gd name="T48" fmla="*/ 73 w 91"/>
              <a:gd name="T49" fmla="*/ 61 h 70"/>
              <a:gd name="T50" fmla="*/ 76 w 91"/>
              <a:gd name="T51" fmla="*/ 59 h 70"/>
              <a:gd name="T52" fmla="*/ 78 w 91"/>
              <a:gd name="T53" fmla="*/ 58 h 70"/>
              <a:gd name="T54" fmla="*/ 77 w 91"/>
              <a:gd name="T55" fmla="*/ 54 h 70"/>
              <a:gd name="T56" fmla="*/ 80 w 91"/>
              <a:gd name="T57" fmla="*/ 50 h 70"/>
              <a:gd name="T58" fmla="*/ 85 w 91"/>
              <a:gd name="T59" fmla="*/ 44 h 70"/>
              <a:gd name="T60" fmla="*/ 90 w 91"/>
              <a:gd name="T61" fmla="*/ 22 h 70"/>
              <a:gd name="T62" fmla="*/ 91 w 91"/>
              <a:gd name="T63" fmla="*/ 19 h 70"/>
              <a:gd name="T64" fmla="*/ 90 w 91"/>
              <a:gd name="T65" fmla="*/ 15 h 70"/>
              <a:gd name="T66" fmla="*/ 87 w 91"/>
              <a:gd name="T67" fmla="*/ 13 h 70"/>
              <a:gd name="T68" fmla="*/ 87 w 91"/>
              <a:gd name="T69" fmla="*/ 7 h 70"/>
              <a:gd name="T70" fmla="*/ 82 w 91"/>
              <a:gd name="T71" fmla="*/ 5 h 70"/>
              <a:gd name="T72" fmla="*/ 69 w 91"/>
              <a:gd name="T73" fmla="*/ 0 h 70"/>
              <a:gd name="T74" fmla="*/ 50 w 91"/>
              <a:gd name="T75" fmla="*/ 11 h 70"/>
              <a:gd name="T76" fmla="*/ 33 w 91"/>
              <a:gd name="T77" fmla="*/ 25 h 70"/>
              <a:gd name="T78" fmla="*/ 24 w 91"/>
              <a:gd name="T79" fmla="*/ 43 h 70"/>
              <a:gd name="T80" fmla="*/ 22 w 91"/>
              <a:gd name="T81" fmla="*/ 44 h 70"/>
              <a:gd name="T82" fmla="*/ 22 w 91"/>
              <a:gd name="T83" fmla="*/ 46 h 70"/>
              <a:gd name="T84" fmla="*/ 20 w 91"/>
              <a:gd name="T85" fmla="*/ 48 h 70"/>
              <a:gd name="T86" fmla="*/ 17 w 91"/>
              <a:gd name="T87" fmla="*/ 49 h 70"/>
              <a:gd name="T88" fmla="*/ 7 w 91"/>
              <a:gd name="T89" fmla="*/ 49 h 70"/>
              <a:gd name="T90" fmla="*/ 6 w 91"/>
              <a:gd name="T91" fmla="*/ 50 h 70"/>
              <a:gd name="T92" fmla="*/ 4 w 91"/>
              <a:gd name="T93" fmla="*/ 51 h 70"/>
              <a:gd name="T94" fmla="*/ 0 w 91"/>
              <a:gd name="T95" fmla="*/ 53 h 70"/>
              <a:gd name="T96" fmla="*/ 1 w 91"/>
              <a:gd name="T97" fmla="*/ 55 h 70"/>
              <a:gd name="T98" fmla="*/ 2 w 91"/>
              <a:gd name="T99" fmla="*/ 57 h 70"/>
              <a:gd name="T100" fmla="*/ 3 w 91"/>
              <a:gd name="T101" fmla="*/ 58 h 70"/>
              <a:gd name="T102" fmla="*/ 4 w 91"/>
              <a:gd name="T103" fmla="*/ 60 h 70"/>
              <a:gd name="T104" fmla="*/ 6 w 91"/>
              <a:gd name="T105" fmla="*/ 61 h 70"/>
              <a:gd name="T106" fmla="*/ 5 w 91"/>
              <a:gd name="T107" fmla="*/ 62 h 70"/>
              <a:gd name="T108" fmla="*/ 6 w 91"/>
              <a:gd name="T109" fmla="*/ 63 h 70"/>
              <a:gd name="T110" fmla="*/ 8 w 91"/>
              <a:gd name="T111" fmla="*/ 64 h 70"/>
              <a:gd name="T112" fmla="*/ 9 w 91"/>
              <a:gd name="T113" fmla="*/ 65 h 70"/>
              <a:gd name="T114" fmla="*/ 11 w 91"/>
              <a:gd name="T115" fmla="*/ 64 h 70"/>
              <a:gd name="T116" fmla="*/ 12 w 91"/>
              <a:gd name="T117" fmla="*/ 66 h 70"/>
              <a:gd name="T118" fmla="*/ 12 w 91"/>
              <a:gd name="T119" fmla="*/ 68 h 70"/>
              <a:gd name="T120" fmla="*/ 15 w 91"/>
              <a:gd name="T121" fmla="*/ 67 h 70"/>
              <a:gd name="T122" fmla="*/ 17 w 91"/>
              <a:gd name="T123" fmla="*/ 68 h 70"/>
              <a:gd name="T124" fmla="*/ 19 w 91"/>
              <a:gd name="T125" fmla="*/ 69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1" h="70">
                <a:moveTo>
                  <a:pt x="20" y="70"/>
                </a:moveTo>
                <a:cubicBezTo>
                  <a:pt x="20" y="69"/>
                  <a:pt x="20" y="69"/>
                  <a:pt x="20" y="69"/>
                </a:cubicBezTo>
                <a:cubicBezTo>
                  <a:pt x="20" y="67"/>
                  <a:pt x="20" y="67"/>
                  <a:pt x="20" y="67"/>
                </a:cubicBezTo>
                <a:cubicBezTo>
                  <a:pt x="20" y="66"/>
                  <a:pt x="20" y="66"/>
                  <a:pt x="20" y="66"/>
                </a:cubicBezTo>
                <a:cubicBezTo>
                  <a:pt x="21" y="65"/>
                  <a:pt x="21" y="65"/>
                  <a:pt x="21" y="65"/>
                </a:cubicBezTo>
                <a:cubicBezTo>
                  <a:pt x="22" y="65"/>
                  <a:pt x="22" y="65"/>
                  <a:pt x="22" y="65"/>
                </a:cubicBezTo>
                <a:cubicBezTo>
                  <a:pt x="23" y="63"/>
                  <a:pt x="23" y="63"/>
                  <a:pt x="23" y="63"/>
                </a:cubicBezTo>
                <a:cubicBezTo>
                  <a:pt x="23" y="63"/>
                  <a:pt x="23" y="63"/>
                  <a:pt x="23" y="63"/>
                </a:cubicBezTo>
                <a:cubicBezTo>
                  <a:pt x="23" y="61"/>
                  <a:pt x="23" y="61"/>
                  <a:pt x="23" y="61"/>
                </a:cubicBezTo>
                <a:cubicBezTo>
                  <a:pt x="24" y="60"/>
                  <a:pt x="24" y="60"/>
                  <a:pt x="24" y="60"/>
                </a:cubicBezTo>
                <a:cubicBezTo>
                  <a:pt x="25" y="59"/>
                  <a:pt x="25" y="59"/>
                  <a:pt x="25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27" y="59"/>
                  <a:pt x="27" y="59"/>
                  <a:pt x="27" y="59"/>
                </a:cubicBezTo>
                <a:cubicBezTo>
                  <a:pt x="29" y="59"/>
                  <a:pt x="29" y="59"/>
                  <a:pt x="29" y="59"/>
                </a:cubicBezTo>
                <a:cubicBezTo>
                  <a:pt x="30" y="58"/>
                  <a:pt x="30" y="58"/>
                  <a:pt x="30" y="58"/>
                </a:cubicBezTo>
                <a:cubicBezTo>
                  <a:pt x="31" y="58"/>
                  <a:pt x="31" y="58"/>
                  <a:pt x="31" y="58"/>
                </a:cubicBezTo>
                <a:cubicBezTo>
                  <a:pt x="32" y="58"/>
                  <a:pt x="32" y="58"/>
                  <a:pt x="32" y="58"/>
                </a:cubicBezTo>
                <a:cubicBezTo>
                  <a:pt x="33" y="58"/>
                  <a:pt x="33" y="58"/>
                  <a:pt x="33" y="58"/>
                </a:cubicBezTo>
                <a:cubicBezTo>
                  <a:pt x="34" y="59"/>
                  <a:pt x="34" y="59"/>
                  <a:pt x="34" y="59"/>
                </a:cubicBezTo>
                <a:cubicBezTo>
                  <a:pt x="35" y="59"/>
                  <a:pt x="35" y="59"/>
                  <a:pt x="35" y="59"/>
                </a:cubicBezTo>
                <a:cubicBezTo>
                  <a:pt x="36" y="59"/>
                  <a:pt x="36" y="59"/>
                  <a:pt x="36" y="59"/>
                </a:cubicBezTo>
                <a:cubicBezTo>
                  <a:pt x="37" y="61"/>
                  <a:pt x="37" y="61"/>
                  <a:pt x="37" y="61"/>
                </a:cubicBezTo>
                <a:cubicBezTo>
                  <a:pt x="40" y="63"/>
                  <a:pt x="40" y="63"/>
                  <a:pt x="40" y="63"/>
                </a:cubicBezTo>
                <a:cubicBezTo>
                  <a:pt x="40" y="63"/>
                  <a:pt x="40" y="63"/>
                  <a:pt x="40" y="63"/>
                </a:cubicBezTo>
                <a:cubicBezTo>
                  <a:pt x="41" y="62"/>
                  <a:pt x="41" y="62"/>
                  <a:pt x="41" y="62"/>
                </a:cubicBezTo>
                <a:cubicBezTo>
                  <a:pt x="42" y="62"/>
                  <a:pt x="42" y="62"/>
                  <a:pt x="42" y="62"/>
                </a:cubicBezTo>
                <a:cubicBezTo>
                  <a:pt x="43" y="61"/>
                  <a:pt x="43" y="61"/>
                  <a:pt x="43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6" y="61"/>
                  <a:pt x="46" y="61"/>
                  <a:pt x="46" y="61"/>
                </a:cubicBezTo>
                <a:cubicBezTo>
                  <a:pt x="47" y="62"/>
                  <a:pt x="47" y="62"/>
                  <a:pt x="47" y="62"/>
                </a:cubicBezTo>
                <a:cubicBezTo>
                  <a:pt x="47" y="62"/>
                  <a:pt x="48" y="63"/>
                  <a:pt x="48" y="63"/>
                </a:cubicBezTo>
                <a:cubicBezTo>
                  <a:pt x="48" y="63"/>
                  <a:pt x="49" y="63"/>
                  <a:pt x="49" y="63"/>
                </a:cubicBezTo>
                <a:cubicBezTo>
                  <a:pt x="51" y="64"/>
                  <a:pt x="51" y="64"/>
                  <a:pt x="51" y="64"/>
                </a:cubicBezTo>
                <a:cubicBezTo>
                  <a:pt x="52" y="64"/>
                  <a:pt x="52" y="64"/>
                  <a:pt x="52" y="64"/>
                </a:cubicBezTo>
                <a:cubicBezTo>
                  <a:pt x="53" y="64"/>
                  <a:pt x="53" y="64"/>
                  <a:pt x="53" y="64"/>
                </a:cubicBezTo>
                <a:cubicBezTo>
                  <a:pt x="55" y="64"/>
                  <a:pt x="55" y="64"/>
                  <a:pt x="55" y="64"/>
                </a:cubicBezTo>
                <a:cubicBezTo>
                  <a:pt x="56" y="63"/>
                  <a:pt x="56" y="63"/>
                  <a:pt x="56" y="63"/>
                </a:cubicBezTo>
                <a:cubicBezTo>
                  <a:pt x="57" y="63"/>
                  <a:pt x="57" y="63"/>
                  <a:pt x="57" y="63"/>
                </a:cubicBezTo>
                <a:cubicBezTo>
                  <a:pt x="57" y="62"/>
                  <a:pt x="57" y="62"/>
                  <a:pt x="57" y="62"/>
                </a:cubicBezTo>
                <a:cubicBezTo>
                  <a:pt x="58" y="61"/>
                  <a:pt x="58" y="61"/>
                  <a:pt x="58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3" y="61"/>
                  <a:pt x="63" y="61"/>
                  <a:pt x="63" y="61"/>
                </a:cubicBezTo>
                <a:cubicBezTo>
                  <a:pt x="63" y="61"/>
                  <a:pt x="65" y="61"/>
                  <a:pt x="65" y="61"/>
                </a:cubicBezTo>
                <a:cubicBezTo>
                  <a:pt x="66" y="61"/>
                  <a:pt x="66" y="61"/>
                  <a:pt x="66" y="61"/>
                </a:cubicBezTo>
                <a:cubicBezTo>
                  <a:pt x="68" y="62"/>
                  <a:pt x="68" y="62"/>
                  <a:pt x="68" y="62"/>
                </a:cubicBezTo>
                <a:cubicBezTo>
                  <a:pt x="69" y="62"/>
                  <a:pt x="69" y="62"/>
                  <a:pt x="69" y="62"/>
                </a:cubicBezTo>
                <a:cubicBezTo>
                  <a:pt x="71" y="63"/>
                  <a:pt x="71" y="63"/>
                  <a:pt x="71" y="63"/>
                </a:cubicBezTo>
                <a:cubicBezTo>
                  <a:pt x="72" y="62"/>
                  <a:pt x="72" y="62"/>
                  <a:pt x="72" y="62"/>
                </a:cubicBezTo>
                <a:cubicBezTo>
                  <a:pt x="73" y="61"/>
                  <a:pt x="73" y="61"/>
                  <a:pt x="73" y="61"/>
                </a:cubicBezTo>
                <a:cubicBezTo>
                  <a:pt x="75" y="60"/>
                  <a:pt x="75" y="60"/>
                  <a:pt x="75" y="60"/>
                </a:cubicBezTo>
                <a:cubicBezTo>
                  <a:pt x="76" y="59"/>
                  <a:pt x="76" y="59"/>
                  <a:pt x="76" y="59"/>
                </a:cubicBezTo>
                <a:cubicBezTo>
                  <a:pt x="77" y="58"/>
                  <a:pt x="77" y="58"/>
                  <a:pt x="77" y="58"/>
                </a:cubicBezTo>
                <a:cubicBezTo>
                  <a:pt x="78" y="58"/>
                  <a:pt x="78" y="58"/>
                  <a:pt x="78" y="58"/>
                </a:cubicBezTo>
                <a:cubicBezTo>
                  <a:pt x="77" y="57"/>
                  <a:pt x="77" y="57"/>
                  <a:pt x="77" y="57"/>
                </a:cubicBezTo>
                <a:cubicBezTo>
                  <a:pt x="77" y="54"/>
                  <a:pt x="77" y="54"/>
                  <a:pt x="77" y="54"/>
                </a:cubicBezTo>
                <a:cubicBezTo>
                  <a:pt x="79" y="53"/>
                  <a:pt x="79" y="53"/>
                  <a:pt x="79" y="53"/>
                </a:cubicBezTo>
                <a:cubicBezTo>
                  <a:pt x="80" y="50"/>
                  <a:pt x="80" y="50"/>
                  <a:pt x="80" y="50"/>
                </a:cubicBezTo>
                <a:cubicBezTo>
                  <a:pt x="82" y="47"/>
                  <a:pt x="82" y="47"/>
                  <a:pt x="82" y="47"/>
                </a:cubicBezTo>
                <a:cubicBezTo>
                  <a:pt x="85" y="44"/>
                  <a:pt x="85" y="44"/>
                  <a:pt x="85" y="44"/>
                </a:cubicBezTo>
                <a:cubicBezTo>
                  <a:pt x="89" y="40"/>
                  <a:pt x="89" y="40"/>
                  <a:pt x="89" y="40"/>
                </a:cubicBezTo>
                <a:cubicBezTo>
                  <a:pt x="90" y="22"/>
                  <a:pt x="90" y="22"/>
                  <a:pt x="90" y="22"/>
                </a:cubicBezTo>
                <a:cubicBezTo>
                  <a:pt x="91" y="21"/>
                  <a:pt x="91" y="21"/>
                  <a:pt x="91" y="21"/>
                </a:cubicBezTo>
                <a:cubicBezTo>
                  <a:pt x="91" y="19"/>
                  <a:pt x="91" y="19"/>
                  <a:pt x="91" y="19"/>
                </a:cubicBezTo>
                <a:cubicBezTo>
                  <a:pt x="90" y="18"/>
                  <a:pt x="90" y="18"/>
                  <a:pt x="90" y="18"/>
                </a:cubicBezTo>
                <a:cubicBezTo>
                  <a:pt x="90" y="15"/>
                  <a:pt x="90" y="15"/>
                  <a:pt x="90" y="15"/>
                </a:cubicBezTo>
                <a:cubicBezTo>
                  <a:pt x="89" y="15"/>
                  <a:pt x="89" y="15"/>
                  <a:pt x="89" y="15"/>
                </a:cubicBezTo>
                <a:cubicBezTo>
                  <a:pt x="87" y="13"/>
                  <a:pt x="87" y="13"/>
                  <a:pt x="87" y="13"/>
                </a:cubicBezTo>
                <a:cubicBezTo>
                  <a:pt x="87" y="10"/>
                  <a:pt x="87" y="10"/>
                  <a:pt x="87" y="10"/>
                </a:cubicBezTo>
                <a:cubicBezTo>
                  <a:pt x="87" y="7"/>
                  <a:pt x="87" y="7"/>
                  <a:pt x="87" y="7"/>
                </a:cubicBezTo>
                <a:cubicBezTo>
                  <a:pt x="86" y="3"/>
                  <a:pt x="86" y="3"/>
                  <a:pt x="86" y="3"/>
                </a:cubicBezTo>
                <a:cubicBezTo>
                  <a:pt x="82" y="5"/>
                  <a:pt x="82" y="5"/>
                  <a:pt x="82" y="5"/>
                </a:cubicBezTo>
                <a:cubicBezTo>
                  <a:pt x="78" y="2"/>
                  <a:pt x="78" y="2"/>
                  <a:pt x="78" y="2"/>
                </a:cubicBezTo>
                <a:cubicBezTo>
                  <a:pt x="69" y="0"/>
                  <a:pt x="69" y="0"/>
                  <a:pt x="69" y="0"/>
                </a:cubicBezTo>
                <a:cubicBezTo>
                  <a:pt x="60" y="5"/>
                  <a:pt x="60" y="5"/>
                  <a:pt x="60" y="5"/>
                </a:cubicBezTo>
                <a:cubicBezTo>
                  <a:pt x="50" y="11"/>
                  <a:pt x="50" y="11"/>
                  <a:pt x="50" y="11"/>
                </a:cubicBezTo>
                <a:cubicBezTo>
                  <a:pt x="43" y="16"/>
                  <a:pt x="43" y="16"/>
                  <a:pt x="43" y="16"/>
                </a:cubicBezTo>
                <a:cubicBezTo>
                  <a:pt x="33" y="25"/>
                  <a:pt x="33" y="25"/>
                  <a:pt x="33" y="25"/>
                </a:cubicBezTo>
                <a:cubicBezTo>
                  <a:pt x="24" y="26"/>
                  <a:pt x="24" y="26"/>
                  <a:pt x="24" y="26"/>
                </a:cubicBezTo>
                <a:cubicBezTo>
                  <a:pt x="24" y="43"/>
                  <a:pt x="24" y="43"/>
                  <a:pt x="24" y="43"/>
                </a:cubicBezTo>
                <a:cubicBezTo>
                  <a:pt x="23" y="44"/>
                  <a:pt x="23" y="44"/>
                  <a:pt x="23" y="44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45"/>
                  <a:pt x="22" y="45"/>
                  <a:pt x="22" y="45"/>
                </a:cubicBezTo>
                <a:cubicBezTo>
                  <a:pt x="22" y="46"/>
                  <a:pt x="22" y="46"/>
                  <a:pt x="22" y="46"/>
                </a:cubicBezTo>
                <a:cubicBezTo>
                  <a:pt x="21" y="47"/>
                  <a:pt x="21" y="47"/>
                  <a:pt x="21" y="47"/>
                </a:cubicBezTo>
                <a:cubicBezTo>
                  <a:pt x="20" y="48"/>
                  <a:pt x="20" y="48"/>
                  <a:pt x="20" y="48"/>
                </a:cubicBezTo>
                <a:cubicBezTo>
                  <a:pt x="19" y="49"/>
                  <a:pt x="19" y="49"/>
                  <a:pt x="19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7" y="49"/>
                  <a:pt x="7" y="49"/>
                  <a:pt x="7" y="49"/>
                </a:cubicBezTo>
                <a:cubicBezTo>
                  <a:pt x="7" y="50"/>
                  <a:pt x="7" y="50"/>
                  <a:pt x="7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5" y="51"/>
                  <a:pt x="5" y="51"/>
                  <a:pt x="5" y="51"/>
                </a:cubicBezTo>
                <a:cubicBezTo>
                  <a:pt x="4" y="51"/>
                  <a:pt x="4" y="51"/>
                  <a:pt x="4" y="51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4"/>
                  <a:pt x="0" y="54"/>
                  <a:pt x="0" y="54"/>
                </a:cubicBezTo>
                <a:cubicBezTo>
                  <a:pt x="1" y="55"/>
                  <a:pt x="1" y="55"/>
                  <a:pt x="1" y="55"/>
                </a:cubicBezTo>
                <a:cubicBezTo>
                  <a:pt x="1" y="55"/>
                  <a:pt x="1" y="55"/>
                  <a:pt x="1" y="55"/>
                </a:cubicBezTo>
                <a:cubicBezTo>
                  <a:pt x="2" y="57"/>
                  <a:pt x="2" y="57"/>
                  <a:pt x="2" y="57"/>
                </a:cubicBezTo>
                <a:cubicBezTo>
                  <a:pt x="2" y="58"/>
                  <a:pt x="2" y="58"/>
                  <a:pt x="2" y="58"/>
                </a:cubicBezTo>
                <a:cubicBezTo>
                  <a:pt x="3" y="58"/>
                  <a:pt x="3" y="58"/>
                  <a:pt x="3" y="58"/>
                </a:cubicBezTo>
                <a:cubicBezTo>
                  <a:pt x="4" y="59"/>
                  <a:pt x="4" y="59"/>
                  <a:pt x="4" y="59"/>
                </a:cubicBezTo>
                <a:cubicBezTo>
                  <a:pt x="4" y="60"/>
                  <a:pt x="4" y="60"/>
                  <a:pt x="4" y="60"/>
                </a:cubicBezTo>
                <a:cubicBezTo>
                  <a:pt x="5" y="60"/>
                  <a:pt x="5" y="60"/>
                  <a:pt x="5" y="60"/>
                </a:cubicBezTo>
                <a:cubicBezTo>
                  <a:pt x="6" y="61"/>
                  <a:pt x="6" y="61"/>
                  <a:pt x="6" y="61"/>
                </a:cubicBezTo>
                <a:cubicBezTo>
                  <a:pt x="5" y="61"/>
                  <a:pt x="5" y="61"/>
                  <a:pt x="5" y="61"/>
                </a:cubicBezTo>
                <a:cubicBezTo>
                  <a:pt x="5" y="62"/>
                  <a:pt x="5" y="62"/>
                  <a:pt x="5" y="62"/>
                </a:cubicBezTo>
                <a:cubicBezTo>
                  <a:pt x="5" y="63"/>
                  <a:pt x="5" y="63"/>
                  <a:pt x="5" y="63"/>
                </a:cubicBezTo>
                <a:cubicBezTo>
                  <a:pt x="6" y="63"/>
                  <a:pt x="6" y="63"/>
                  <a:pt x="6" y="63"/>
                </a:cubicBezTo>
                <a:cubicBezTo>
                  <a:pt x="7" y="63"/>
                  <a:pt x="7" y="63"/>
                  <a:pt x="7" y="63"/>
                </a:cubicBezTo>
                <a:cubicBezTo>
                  <a:pt x="8" y="64"/>
                  <a:pt x="8" y="64"/>
                  <a:pt x="8" y="64"/>
                </a:cubicBezTo>
                <a:cubicBezTo>
                  <a:pt x="8" y="65"/>
                  <a:pt x="8" y="65"/>
                  <a:pt x="8" y="65"/>
                </a:cubicBezTo>
                <a:cubicBezTo>
                  <a:pt x="9" y="65"/>
                  <a:pt x="9" y="65"/>
                  <a:pt x="9" y="65"/>
                </a:cubicBezTo>
                <a:cubicBezTo>
                  <a:pt x="10" y="65"/>
                  <a:pt x="10" y="65"/>
                  <a:pt x="10" y="65"/>
                </a:cubicBezTo>
                <a:cubicBezTo>
                  <a:pt x="11" y="64"/>
                  <a:pt x="11" y="64"/>
                  <a:pt x="11" y="64"/>
                </a:cubicBezTo>
                <a:cubicBezTo>
                  <a:pt x="11" y="65"/>
                  <a:pt x="11" y="65"/>
                  <a:pt x="11" y="65"/>
                </a:cubicBezTo>
                <a:cubicBezTo>
                  <a:pt x="12" y="66"/>
                  <a:pt x="12" y="66"/>
                  <a:pt x="12" y="66"/>
                </a:cubicBezTo>
                <a:cubicBezTo>
                  <a:pt x="11" y="68"/>
                  <a:pt x="11" y="68"/>
                  <a:pt x="11" y="68"/>
                </a:cubicBezTo>
                <a:cubicBezTo>
                  <a:pt x="12" y="68"/>
                  <a:pt x="12" y="68"/>
                  <a:pt x="12" y="68"/>
                </a:cubicBezTo>
                <a:cubicBezTo>
                  <a:pt x="13" y="67"/>
                  <a:pt x="13" y="67"/>
                  <a:pt x="13" y="67"/>
                </a:cubicBezTo>
                <a:cubicBezTo>
                  <a:pt x="15" y="67"/>
                  <a:pt x="15" y="67"/>
                  <a:pt x="15" y="67"/>
                </a:cubicBezTo>
                <a:cubicBezTo>
                  <a:pt x="16" y="67"/>
                  <a:pt x="16" y="67"/>
                  <a:pt x="16" y="67"/>
                </a:cubicBezTo>
                <a:cubicBezTo>
                  <a:pt x="17" y="68"/>
                  <a:pt x="17" y="68"/>
                  <a:pt x="17" y="68"/>
                </a:cubicBezTo>
                <a:cubicBezTo>
                  <a:pt x="18" y="69"/>
                  <a:pt x="18" y="69"/>
                  <a:pt x="18" y="69"/>
                </a:cubicBezTo>
                <a:cubicBezTo>
                  <a:pt x="19" y="69"/>
                  <a:pt x="19" y="69"/>
                  <a:pt x="19" y="69"/>
                </a:cubicBezTo>
                <a:lnTo>
                  <a:pt x="20" y="7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86" name="Freeform 313">
            <a:extLst>
              <a:ext uri="{FF2B5EF4-FFF2-40B4-BE49-F238E27FC236}">
                <a16:creationId xmlns:a16="http://schemas.microsoft.com/office/drawing/2014/main" id="{B2B07FF0-158D-4FBC-81E6-541707783A6B}"/>
              </a:ext>
            </a:extLst>
          </p:cNvPr>
          <p:cNvSpPr>
            <a:spLocks/>
          </p:cNvSpPr>
          <p:nvPr userDrawn="1"/>
        </p:nvSpPr>
        <p:spPr bwMode="auto">
          <a:xfrm>
            <a:off x="4133850" y="4525964"/>
            <a:ext cx="85725" cy="246063"/>
          </a:xfrm>
          <a:custGeom>
            <a:avLst/>
            <a:gdLst>
              <a:gd name="T0" fmla="*/ 46 w 72"/>
              <a:gd name="T1" fmla="*/ 155 h 155"/>
              <a:gd name="T2" fmla="*/ 46 w 72"/>
              <a:gd name="T3" fmla="*/ 138 h 155"/>
              <a:gd name="T4" fmla="*/ 46 w 72"/>
              <a:gd name="T5" fmla="*/ 124 h 155"/>
              <a:gd name="T6" fmla="*/ 46 w 72"/>
              <a:gd name="T7" fmla="*/ 115 h 155"/>
              <a:gd name="T8" fmla="*/ 46 w 72"/>
              <a:gd name="T9" fmla="*/ 106 h 155"/>
              <a:gd name="T10" fmla="*/ 46 w 72"/>
              <a:gd name="T11" fmla="*/ 98 h 155"/>
              <a:gd name="T12" fmla="*/ 46 w 72"/>
              <a:gd name="T13" fmla="*/ 93 h 155"/>
              <a:gd name="T14" fmla="*/ 46 w 72"/>
              <a:gd name="T15" fmla="*/ 84 h 155"/>
              <a:gd name="T16" fmla="*/ 51 w 72"/>
              <a:gd name="T17" fmla="*/ 84 h 155"/>
              <a:gd name="T18" fmla="*/ 55 w 72"/>
              <a:gd name="T19" fmla="*/ 84 h 155"/>
              <a:gd name="T20" fmla="*/ 55 w 72"/>
              <a:gd name="T21" fmla="*/ 80 h 155"/>
              <a:gd name="T22" fmla="*/ 59 w 72"/>
              <a:gd name="T23" fmla="*/ 75 h 155"/>
              <a:gd name="T24" fmla="*/ 59 w 72"/>
              <a:gd name="T25" fmla="*/ 71 h 155"/>
              <a:gd name="T26" fmla="*/ 63 w 72"/>
              <a:gd name="T27" fmla="*/ 62 h 155"/>
              <a:gd name="T28" fmla="*/ 68 w 72"/>
              <a:gd name="T29" fmla="*/ 58 h 155"/>
              <a:gd name="T30" fmla="*/ 68 w 72"/>
              <a:gd name="T31" fmla="*/ 49 h 155"/>
              <a:gd name="T32" fmla="*/ 68 w 72"/>
              <a:gd name="T33" fmla="*/ 44 h 155"/>
              <a:gd name="T34" fmla="*/ 72 w 72"/>
              <a:gd name="T35" fmla="*/ 40 h 155"/>
              <a:gd name="T36" fmla="*/ 72 w 72"/>
              <a:gd name="T37" fmla="*/ 35 h 155"/>
              <a:gd name="T38" fmla="*/ 68 w 72"/>
              <a:gd name="T39" fmla="*/ 31 h 155"/>
              <a:gd name="T40" fmla="*/ 68 w 72"/>
              <a:gd name="T41" fmla="*/ 27 h 155"/>
              <a:gd name="T42" fmla="*/ 68 w 72"/>
              <a:gd name="T43" fmla="*/ 22 h 155"/>
              <a:gd name="T44" fmla="*/ 68 w 72"/>
              <a:gd name="T45" fmla="*/ 13 h 155"/>
              <a:gd name="T46" fmla="*/ 63 w 72"/>
              <a:gd name="T47" fmla="*/ 9 h 155"/>
              <a:gd name="T48" fmla="*/ 59 w 72"/>
              <a:gd name="T49" fmla="*/ 9 h 155"/>
              <a:gd name="T50" fmla="*/ 55 w 72"/>
              <a:gd name="T51" fmla="*/ 4 h 155"/>
              <a:gd name="T52" fmla="*/ 51 w 72"/>
              <a:gd name="T53" fmla="*/ 0 h 155"/>
              <a:gd name="T54" fmla="*/ 46 w 72"/>
              <a:gd name="T55" fmla="*/ 0 h 155"/>
              <a:gd name="T56" fmla="*/ 38 w 72"/>
              <a:gd name="T57" fmla="*/ 0 h 155"/>
              <a:gd name="T58" fmla="*/ 34 w 72"/>
              <a:gd name="T59" fmla="*/ 4 h 155"/>
              <a:gd name="T60" fmla="*/ 38 w 72"/>
              <a:gd name="T61" fmla="*/ 9 h 155"/>
              <a:gd name="T62" fmla="*/ 34 w 72"/>
              <a:gd name="T63" fmla="*/ 13 h 155"/>
              <a:gd name="T64" fmla="*/ 34 w 72"/>
              <a:gd name="T65" fmla="*/ 22 h 155"/>
              <a:gd name="T66" fmla="*/ 25 w 72"/>
              <a:gd name="T67" fmla="*/ 22 h 155"/>
              <a:gd name="T68" fmla="*/ 12 w 72"/>
              <a:gd name="T69" fmla="*/ 22 h 155"/>
              <a:gd name="T70" fmla="*/ 0 w 72"/>
              <a:gd name="T71" fmla="*/ 35 h 155"/>
              <a:gd name="T72" fmla="*/ 0 w 72"/>
              <a:gd name="T73" fmla="*/ 40 h 155"/>
              <a:gd name="T74" fmla="*/ 0 w 72"/>
              <a:gd name="T75" fmla="*/ 49 h 155"/>
              <a:gd name="T76" fmla="*/ 12 w 72"/>
              <a:gd name="T77" fmla="*/ 62 h 155"/>
              <a:gd name="T78" fmla="*/ 12 w 72"/>
              <a:gd name="T79" fmla="*/ 75 h 155"/>
              <a:gd name="T80" fmla="*/ 21 w 72"/>
              <a:gd name="T81" fmla="*/ 84 h 155"/>
              <a:gd name="T82" fmla="*/ 21 w 72"/>
              <a:gd name="T83" fmla="*/ 138 h 155"/>
              <a:gd name="T84" fmla="*/ 17 w 72"/>
              <a:gd name="T85" fmla="*/ 138 h 155"/>
              <a:gd name="T86" fmla="*/ 17 w 72"/>
              <a:gd name="T87" fmla="*/ 146 h 155"/>
              <a:gd name="T88" fmla="*/ 25 w 72"/>
              <a:gd name="T89" fmla="*/ 155 h 155"/>
              <a:gd name="T90" fmla="*/ 25 w 72"/>
              <a:gd name="T91" fmla="*/ 155 h 155"/>
              <a:gd name="T92" fmla="*/ 29 w 72"/>
              <a:gd name="T93" fmla="*/ 155 h 155"/>
              <a:gd name="T94" fmla="*/ 34 w 72"/>
              <a:gd name="T95" fmla="*/ 155 h 155"/>
              <a:gd name="T96" fmla="*/ 46 w 72"/>
              <a:gd name="T97" fmla="*/ 155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2" h="155">
                <a:moveTo>
                  <a:pt x="46" y="155"/>
                </a:moveTo>
                <a:lnTo>
                  <a:pt x="46" y="138"/>
                </a:lnTo>
                <a:lnTo>
                  <a:pt x="46" y="124"/>
                </a:lnTo>
                <a:lnTo>
                  <a:pt x="46" y="115"/>
                </a:lnTo>
                <a:lnTo>
                  <a:pt x="46" y="106"/>
                </a:lnTo>
                <a:lnTo>
                  <a:pt x="46" y="98"/>
                </a:lnTo>
                <a:lnTo>
                  <a:pt x="46" y="93"/>
                </a:lnTo>
                <a:lnTo>
                  <a:pt x="46" y="84"/>
                </a:lnTo>
                <a:lnTo>
                  <a:pt x="51" y="84"/>
                </a:lnTo>
                <a:lnTo>
                  <a:pt x="55" y="84"/>
                </a:lnTo>
                <a:lnTo>
                  <a:pt x="55" y="80"/>
                </a:lnTo>
                <a:lnTo>
                  <a:pt x="59" y="75"/>
                </a:lnTo>
                <a:lnTo>
                  <a:pt x="59" y="71"/>
                </a:lnTo>
                <a:lnTo>
                  <a:pt x="63" y="62"/>
                </a:lnTo>
                <a:lnTo>
                  <a:pt x="68" y="58"/>
                </a:lnTo>
                <a:lnTo>
                  <a:pt x="68" y="49"/>
                </a:lnTo>
                <a:lnTo>
                  <a:pt x="68" y="44"/>
                </a:lnTo>
                <a:lnTo>
                  <a:pt x="72" y="40"/>
                </a:lnTo>
                <a:lnTo>
                  <a:pt x="72" y="35"/>
                </a:lnTo>
                <a:lnTo>
                  <a:pt x="68" y="31"/>
                </a:lnTo>
                <a:lnTo>
                  <a:pt x="68" y="27"/>
                </a:lnTo>
                <a:lnTo>
                  <a:pt x="68" y="22"/>
                </a:lnTo>
                <a:lnTo>
                  <a:pt x="68" y="13"/>
                </a:lnTo>
                <a:lnTo>
                  <a:pt x="63" y="9"/>
                </a:lnTo>
                <a:lnTo>
                  <a:pt x="59" y="9"/>
                </a:lnTo>
                <a:lnTo>
                  <a:pt x="55" y="4"/>
                </a:lnTo>
                <a:lnTo>
                  <a:pt x="51" y="0"/>
                </a:lnTo>
                <a:lnTo>
                  <a:pt x="46" y="0"/>
                </a:lnTo>
                <a:lnTo>
                  <a:pt x="38" y="0"/>
                </a:lnTo>
                <a:lnTo>
                  <a:pt x="34" y="4"/>
                </a:lnTo>
                <a:lnTo>
                  <a:pt x="38" y="9"/>
                </a:lnTo>
                <a:lnTo>
                  <a:pt x="34" y="13"/>
                </a:lnTo>
                <a:lnTo>
                  <a:pt x="34" y="22"/>
                </a:lnTo>
                <a:lnTo>
                  <a:pt x="25" y="22"/>
                </a:lnTo>
                <a:lnTo>
                  <a:pt x="12" y="22"/>
                </a:lnTo>
                <a:lnTo>
                  <a:pt x="0" y="35"/>
                </a:lnTo>
                <a:lnTo>
                  <a:pt x="0" y="40"/>
                </a:lnTo>
                <a:lnTo>
                  <a:pt x="0" y="49"/>
                </a:lnTo>
                <a:lnTo>
                  <a:pt x="12" y="62"/>
                </a:lnTo>
                <a:lnTo>
                  <a:pt x="12" y="75"/>
                </a:lnTo>
                <a:lnTo>
                  <a:pt x="21" y="84"/>
                </a:lnTo>
                <a:lnTo>
                  <a:pt x="21" y="138"/>
                </a:lnTo>
                <a:lnTo>
                  <a:pt x="17" y="138"/>
                </a:lnTo>
                <a:lnTo>
                  <a:pt x="17" y="146"/>
                </a:lnTo>
                <a:lnTo>
                  <a:pt x="25" y="155"/>
                </a:lnTo>
                <a:lnTo>
                  <a:pt x="25" y="155"/>
                </a:lnTo>
                <a:lnTo>
                  <a:pt x="29" y="155"/>
                </a:lnTo>
                <a:lnTo>
                  <a:pt x="34" y="155"/>
                </a:lnTo>
                <a:lnTo>
                  <a:pt x="46" y="15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87" name="Freeform 314">
            <a:extLst>
              <a:ext uri="{FF2B5EF4-FFF2-40B4-BE49-F238E27FC236}">
                <a16:creationId xmlns:a16="http://schemas.microsoft.com/office/drawing/2014/main" id="{F56672FF-EEC5-43CD-8EEE-385B3153E423}"/>
              </a:ext>
            </a:extLst>
          </p:cNvPr>
          <p:cNvSpPr>
            <a:spLocks/>
          </p:cNvSpPr>
          <p:nvPr userDrawn="1"/>
        </p:nvSpPr>
        <p:spPr bwMode="auto">
          <a:xfrm>
            <a:off x="4107657" y="4575175"/>
            <a:ext cx="55960" cy="211138"/>
          </a:xfrm>
          <a:custGeom>
            <a:avLst/>
            <a:gdLst>
              <a:gd name="T0" fmla="*/ 47 w 47"/>
              <a:gd name="T1" fmla="*/ 124 h 133"/>
              <a:gd name="T2" fmla="*/ 47 w 47"/>
              <a:gd name="T3" fmla="*/ 124 h 133"/>
              <a:gd name="T4" fmla="*/ 39 w 47"/>
              <a:gd name="T5" fmla="*/ 115 h 133"/>
              <a:gd name="T6" fmla="*/ 39 w 47"/>
              <a:gd name="T7" fmla="*/ 107 h 133"/>
              <a:gd name="T8" fmla="*/ 43 w 47"/>
              <a:gd name="T9" fmla="*/ 107 h 133"/>
              <a:gd name="T10" fmla="*/ 43 w 47"/>
              <a:gd name="T11" fmla="*/ 53 h 133"/>
              <a:gd name="T12" fmla="*/ 34 w 47"/>
              <a:gd name="T13" fmla="*/ 44 h 133"/>
              <a:gd name="T14" fmla="*/ 34 w 47"/>
              <a:gd name="T15" fmla="*/ 31 h 133"/>
              <a:gd name="T16" fmla="*/ 22 w 47"/>
              <a:gd name="T17" fmla="*/ 18 h 133"/>
              <a:gd name="T18" fmla="*/ 22 w 47"/>
              <a:gd name="T19" fmla="*/ 9 h 133"/>
              <a:gd name="T20" fmla="*/ 22 w 47"/>
              <a:gd name="T21" fmla="*/ 4 h 133"/>
              <a:gd name="T22" fmla="*/ 0 w 47"/>
              <a:gd name="T23" fmla="*/ 0 h 133"/>
              <a:gd name="T24" fmla="*/ 0 w 47"/>
              <a:gd name="T25" fmla="*/ 13 h 133"/>
              <a:gd name="T26" fmla="*/ 9 w 47"/>
              <a:gd name="T27" fmla="*/ 22 h 133"/>
              <a:gd name="T28" fmla="*/ 5 w 47"/>
              <a:gd name="T29" fmla="*/ 44 h 133"/>
              <a:gd name="T30" fmla="*/ 13 w 47"/>
              <a:gd name="T31" fmla="*/ 84 h 133"/>
              <a:gd name="T32" fmla="*/ 13 w 47"/>
              <a:gd name="T33" fmla="*/ 93 h 133"/>
              <a:gd name="T34" fmla="*/ 13 w 47"/>
              <a:gd name="T35" fmla="*/ 107 h 133"/>
              <a:gd name="T36" fmla="*/ 13 w 47"/>
              <a:gd name="T37" fmla="*/ 115 h 133"/>
              <a:gd name="T38" fmla="*/ 26 w 47"/>
              <a:gd name="T39" fmla="*/ 133 h 133"/>
              <a:gd name="T40" fmla="*/ 34 w 47"/>
              <a:gd name="T41" fmla="*/ 129 h 133"/>
              <a:gd name="T42" fmla="*/ 39 w 47"/>
              <a:gd name="T43" fmla="*/ 129 h 133"/>
              <a:gd name="T44" fmla="*/ 43 w 47"/>
              <a:gd name="T45" fmla="*/ 129 h 133"/>
              <a:gd name="T46" fmla="*/ 47 w 47"/>
              <a:gd name="T47" fmla="*/ 124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7" h="133">
                <a:moveTo>
                  <a:pt x="47" y="124"/>
                </a:moveTo>
                <a:lnTo>
                  <a:pt x="47" y="124"/>
                </a:lnTo>
                <a:lnTo>
                  <a:pt x="39" y="115"/>
                </a:lnTo>
                <a:lnTo>
                  <a:pt x="39" y="107"/>
                </a:lnTo>
                <a:lnTo>
                  <a:pt x="43" y="107"/>
                </a:lnTo>
                <a:lnTo>
                  <a:pt x="43" y="53"/>
                </a:lnTo>
                <a:lnTo>
                  <a:pt x="34" y="44"/>
                </a:lnTo>
                <a:lnTo>
                  <a:pt x="34" y="31"/>
                </a:lnTo>
                <a:lnTo>
                  <a:pt x="22" y="18"/>
                </a:lnTo>
                <a:lnTo>
                  <a:pt x="22" y="9"/>
                </a:lnTo>
                <a:lnTo>
                  <a:pt x="22" y="4"/>
                </a:lnTo>
                <a:lnTo>
                  <a:pt x="0" y="0"/>
                </a:lnTo>
                <a:lnTo>
                  <a:pt x="0" y="13"/>
                </a:lnTo>
                <a:lnTo>
                  <a:pt x="9" y="22"/>
                </a:lnTo>
                <a:lnTo>
                  <a:pt x="5" y="44"/>
                </a:lnTo>
                <a:lnTo>
                  <a:pt x="13" y="84"/>
                </a:lnTo>
                <a:lnTo>
                  <a:pt x="13" y="93"/>
                </a:lnTo>
                <a:lnTo>
                  <a:pt x="13" y="107"/>
                </a:lnTo>
                <a:lnTo>
                  <a:pt x="13" y="115"/>
                </a:lnTo>
                <a:lnTo>
                  <a:pt x="26" y="133"/>
                </a:lnTo>
                <a:lnTo>
                  <a:pt x="34" y="129"/>
                </a:lnTo>
                <a:lnTo>
                  <a:pt x="39" y="129"/>
                </a:lnTo>
                <a:lnTo>
                  <a:pt x="43" y="129"/>
                </a:lnTo>
                <a:lnTo>
                  <a:pt x="47" y="12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88" name="Freeform 315">
            <a:extLst>
              <a:ext uri="{FF2B5EF4-FFF2-40B4-BE49-F238E27FC236}">
                <a16:creationId xmlns:a16="http://schemas.microsoft.com/office/drawing/2014/main" id="{B49FDFEE-46C3-441A-9F66-EF7F6035C461}"/>
              </a:ext>
            </a:extLst>
          </p:cNvPr>
          <p:cNvSpPr>
            <a:spLocks/>
          </p:cNvSpPr>
          <p:nvPr userDrawn="1"/>
        </p:nvSpPr>
        <p:spPr bwMode="auto">
          <a:xfrm>
            <a:off x="4011217" y="4575175"/>
            <a:ext cx="127397" cy="260350"/>
          </a:xfrm>
          <a:custGeom>
            <a:avLst/>
            <a:gdLst>
              <a:gd name="T0" fmla="*/ 25 w 25"/>
              <a:gd name="T1" fmla="*/ 30 h 37"/>
              <a:gd name="T2" fmla="*/ 22 w 25"/>
              <a:gd name="T3" fmla="*/ 26 h 37"/>
              <a:gd name="T4" fmla="*/ 22 w 25"/>
              <a:gd name="T5" fmla="*/ 19 h 37"/>
              <a:gd name="T6" fmla="*/ 20 w 25"/>
              <a:gd name="T7" fmla="*/ 10 h 37"/>
              <a:gd name="T8" fmla="*/ 21 w 25"/>
              <a:gd name="T9" fmla="*/ 5 h 37"/>
              <a:gd name="T10" fmla="*/ 19 w 25"/>
              <a:gd name="T11" fmla="*/ 3 h 37"/>
              <a:gd name="T12" fmla="*/ 19 w 25"/>
              <a:gd name="T13" fmla="*/ 0 h 37"/>
              <a:gd name="T14" fmla="*/ 18 w 25"/>
              <a:gd name="T15" fmla="*/ 0 h 37"/>
              <a:gd name="T16" fmla="*/ 15 w 25"/>
              <a:gd name="T17" fmla="*/ 1 h 37"/>
              <a:gd name="T18" fmla="*/ 3 w 25"/>
              <a:gd name="T19" fmla="*/ 0 h 37"/>
              <a:gd name="T20" fmla="*/ 2 w 25"/>
              <a:gd name="T21" fmla="*/ 2 h 37"/>
              <a:gd name="T22" fmla="*/ 2 w 25"/>
              <a:gd name="T23" fmla="*/ 4 h 37"/>
              <a:gd name="T24" fmla="*/ 3 w 25"/>
              <a:gd name="T25" fmla="*/ 7 h 37"/>
              <a:gd name="T26" fmla="*/ 3 w 25"/>
              <a:gd name="T27" fmla="*/ 9 h 37"/>
              <a:gd name="T28" fmla="*/ 4 w 25"/>
              <a:gd name="T29" fmla="*/ 13 h 37"/>
              <a:gd name="T30" fmla="*/ 5 w 25"/>
              <a:gd name="T31" fmla="*/ 15 h 37"/>
              <a:gd name="T32" fmla="*/ 5 w 25"/>
              <a:gd name="T33" fmla="*/ 17 h 37"/>
              <a:gd name="T34" fmla="*/ 3 w 25"/>
              <a:gd name="T35" fmla="*/ 18 h 37"/>
              <a:gd name="T36" fmla="*/ 2 w 25"/>
              <a:gd name="T37" fmla="*/ 21 h 37"/>
              <a:gd name="T38" fmla="*/ 1 w 25"/>
              <a:gd name="T39" fmla="*/ 23 h 37"/>
              <a:gd name="T40" fmla="*/ 0 w 25"/>
              <a:gd name="T41" fmla="*/ 24 h 37"/>
              <a:gd name="T42" fmla="*/ 0 w 25"/>
              <a:gd name="T43" fmla="*/ 27 h 37"/>
              <a:gd name="T44" fmla="*/ 1 w 25"/>
              <a:gd name="T45" fmla="*/ 30 h 37"/>
              <a:gd name="T46" fmla="*/ 3 w 25"/>
              <a:gd name="T47" fmla="*/ 32 h 37"/>
              <a:gd name="T48" fmla="*/ 3 w 25"/>
              <a:gd name="T49" fmla="*/ 33 h 37"/>
              <a:gd name="T50" fmla="*/ 2 w 25"/>
              <a:gd name="T51" fmla="*/ 34 h 37"/>
              <a:gd name="T52" fmla="*/ 2 w 25"/>
              <a:gd name="T53" fmla="*/ 35 h 37"/>
              <a:gd name="T54" fmla="*/ 3 w 25"/>
              <a:gd name="T55" fmla="*/ 35 h 37"/>
              <a:gd name="T56" fmla="*/ 5 w 25"/>
              <a:gd name="T57" fmla="*/ 36 h 37"/>
              <a:gd name="T58" fmla="*/ 6 w 25"/>
              <a:gd name="T59" fmla="*/ 36 h 37"/>
              <a:gd name="T60" fmla="*/ 8 w 25"/>
              <a:gd name="T61" fmla="*/ 37 h 37"/>
              <a:gd name="T62" fmla="*/ 9 w 25"/>
              <a:gd name="T63" fmla="*/ 36 h 37"/>
              <a:gd name="T64" fmla="*/ 11 w 25"/>
              <a:gd name="T65" fmla="*/ 36 h 37"/>
              <a:gd name="T66" fmla="*/ 12 w 25"/>
              <a:gd name="T67" fmla="*/ 35 h 37"/>
              <a:gd name="T68" fmla="*/ 14 w 25"/>
              <a:gd name="T69" fmla="*/ 34 h 37"/>
              <a:gd name="T70" fmla="*/ 16 w 25"/>
              <a:gd name="T71" fmla="*/ 33 h 37"/>
              <a:gd name="T72" fmla="*/ 17 w 25"/>
              <a:gd name="T73" fmla="*/ 33 h 37"/>
              <a:gd name="T74" fmla="*/ 19 w 25"/>
              <a:gd name="T75" fmla="*/ 32 h 37"/>
              <a:gd name="T76" fmla="*/ 21 w 25"/>
              <a:gd name="T77" fmla="*/ 32 h 37"/>
              <a:gd name="T78" fmla="*/ 23 w 25"/>
              <a:gd name="T79" fmla="*/ 31 h 37"/>
              <a:gd name="T80" fmla="*/ 24 w 25"/>
              <a:gd name="T81" fmla="*/ 31 h 37"/>
              <a:gd name="T82" fmla="*/ 25 w 25"/>
              <a:gd name="T83" fmla="*/ 31 h 37"/>
              <a:gd name="T84" fmla="*/ 25 w 25"/>
              <a:gd name="T85" fmla="*/ 3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5" h="37">
                <a:moveTo>
                  <a:pt x="25" y="30"/>
                </a:moveTo>
                <a:cubicBezTo>
                  <a:pt x="22" y="26"/>
                  <a:pt x="22" y="26"/>
                  <a:pt x="22" y="26"/>
                </a:cubicBezTo>
                <a:cubicBezTo>
                  <a:pt x="22" y="19"/>
                  <a:pt x="22" y="19"/>
                  <a:pt x="22" y="19"/>
                </a:cubicBezTo>
                <a:cubicBezTo>
                  <a:pt x="20" y="10"/>
                  <a:pt x="20" y="10"/>
                  <a:pt x="20" y="10"/>
                </a:cubicBezTo>
                <a:cubicBezTo>
                  <a:pt x="21" y="5"/>
                  <a:pt x="21" y="5"/>
                  <a:pt x="21" y="5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0"/>
                  <a:pt x="19" y="0"/>
                  <a:pt x="19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6" y="1"/>
                  <a:pt x="15" y="1"/>
                </a:cubicBezTo>
                <a:cubicBezTo>
                  <a:pt x="15" y="1"/>
                  <a:pt x="3" y="0"/>
                  <a:pt x="3" y="0"/>
                </a:cubicBezTo>
                <a:cubicBezTo>
                  <a:pt x="2" y="2"/>
                  <a:pt x="2" y="2"/>
                  <a:pt x="2" y="2"/>
                </a:cubicBezTo>
                <a:cubicBezTo>
                  <a:pt x="2" y="4"/>
                  <a:pt x="2" y="4"/>
                  <a:pt x="2" y="4"/>
                </a:cubicBezTo>
                <a:cubicBezTo>
                  <a:pt x="3" y="7"/>
                  <a:pt x="3" y="7"/>
                  <a:pt x="3" y="7"/>
                </a:cubicBezTo>
                <a:cubicBezTo>
                  <a:pt x="3" y="9"/>
                  <a:pt x="3" y="9"/>
                  <a:pt x="3" y="9"/>
                </a:cubicBezTo>
                <a:cubicBezTo>
                  <a:pt x="4" y="13"/>
                  <a:pt x="4" y="13"/>
                  <a:pt x="4" y="13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7"/>
                  <a:pt x="5" y="17"/>
                  <a:pt x="5" y="17"/>
                </a:cubicBezTo>
                <a:cubicBezTo>
                  <a:pt x="3" y="18"/>
                  <a:pt x="3" y="18"/>
                  <a:pt x="3" y="18"/>
                </a:cubicBezTo>
                <a:cubicBezTo>
                  <a:pt x="2" y="21"/>
                  <a:pt x="2" y="21"/>
                  <a:pt x="2" y="21"/>
                </a:cubicBezTo>
                <a:cubicBezTo>
                  <a:pt x="1" y="23"/>
                  <a:pt x="1" y="23"/>
                  <a:pt x="1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7"/>
                  <a:pt x="0" y="27"/>
                  <a:pt x="0" y="27"/>
                </a:cubicBezTo>
                <a:cubicBezTo>
                  <a:pt x="1" y="30"/>
                  <a:pt x="1" y="30"/>
                  <a:pt x="1" y="30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3"/>
                  <a:pt x="3" y="33"/>
                  <a:pt x="3" y="33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5"/>
                  <a:pt x="2" y="35"/>
                  <a:pt x="2" y="35"/>
                </a:cubicBezTo>
                <a:cubicBezTo>
                  <a:pt x="3" y="35"/>
                  <a:pt x="3" y="35"/>
                  <a:pt x="3" y="35"/>
                </a:cubicBezTo>
                <a:cubicBezTo>
                  <a:pt x="5" y="36"/>
                  <a:pt x="5" y="36"/>
                  <a:pt x="5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8" y="37"/>
                  <a:pt x="8" y="37"/>
                  <a:pt x="8" y="37"/>
                </a:cubicBezTo>
                <a:cubicBezTo>
                  <a:pt x="9" y="36"/>
                  <a:pt x="9" y="36"/>
                  <a:pt x="9" y="36"/>
                </a:cubicBezTo>
                <a:cubicBezTo>
                  <a:pt x="11" y="36"/>
                  <a:pt x="11" y="36"/>
                  <a:pt x="11" y="36"/>
                </a:cubicBezTo>
                <a:cubicBezTo>
                  <a:pt x="12" y="35"/>
                  <a:pt x="12" y="35"/>
                  <a:pt x="12" y="35"/>
                </a:cubicBezTo>
                <a:cubicBezTo>
                  <a:pt x="14" y="34"/>
                  <a:pt x="14" y="34"/>
                  <a:pt x="14" y="34"/>
                </a:cubicBezTo>
                <a:cubicBezTo>
                  <a:pt x="16" y="33"/>
                  <a:pt x="16" y="33"/>
                  <a:pt x="16" y="33"/>
                </a:cubicBezTo>
                <a:cubicBezTo>
                  <a:pt x="17" y="33"/>
                  <a:pt x="17" y="33"/>
                  <a:pt x="17" y="33"/>
                </a:cubicBezTo>
                <a:cubicBezTo>
                  <a:pt x="17" y="33"/>
                  <a:pt x="18" y="32"/>
                  <a:pt x="19" y="32"/>
                </a:cubicBezTo>
                <a:cubicBezTo>
                  <a:pt x="19" y="32"/>
                  <a:pt x="21" y="32"/>
                  <a:pt x="21" y="32"/>
                </a:cubicBezTo>
                <a:cubicBezTo>
                  <a:pt x="23" y="31"/>
                  <a:pt x="23" y="31"/>
                  <a:pt x="23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5" y="31"/>
                  <a:pt x="25" y="31"/>
                  <a:pt x="25" y="31"/>
                </a:cubicBezTo>
                <a:lnTo>
                  <a:pt x="25" y="3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89" name="Freeform 316">
            <a:extLst>
              <a:ext uri="{FF2B5EF4-FFF2-40B4-BE49-F238E27FC236}">
                <a16:creationId xmlns:a16="http://schemas.microsoft.com/office/drawing/2014/main" id="{635A1B64-0BC0-4C08-AE4A-2B6472D8C3F7}"/>
              </a:ext>
            </a:extLst>
          </p:cNvPr>
          <p:cNvSpPr>
            <a:spLocks/>
          </p:cNvSpPr>
          <p:nvPr userDrawn="1"/>
        </p:nvSpPr>
        <p:spPr bwMode="auto">
          <a:xfrm>
            <a:off x="3860006" y="4595813"/>
            <a:ext cx="177404" cy="254000"/>
          </a:xfrm>
          <a:custGeom>
            <a:avLst/>
            <a:gdLst>
              <a:gd name="T0" fmla="*/ 32 w 35"/>
              <a:gd name="T1" fmla="*/ 31 h 36"/>
              <a:gd name="T2" fmla="*/ 31 w 35"/>
              <a:gd name="T3" fmla="*/ 27 h 36"/>
              <a:gd name="T4" fmla="*/ 30 w 35"/>
              <a:gd name="T5" fmla="*/ 21 h 36"/>
              <a:gd name="T6" fmla="*/ 32 w 35"/>
              <a:gd name="T7" fmla="*/ 18 h 36"/>
              <a:gd name="T8" fmla="*/ 35 w 35"/>
              <a:gd name="T9" fmla="*/ 14 h 36"/>
              <a:gd name="T10" fmla="*/ 34 w 35"/>
              <a:gd name="T11" fmla="*/ 10 h 36"/>
              <a:gd name="T12" fmla="*/ 30 w 35"/>
              <a:gd name="T13" fmla="*/ 4 h 36"/>
              <a:gd name="T14" fmla="*/ 25 w 35"/>
              <a:gd name="T15" fmla="*/ 4 h 36"/>
              <a:gd name="T16" fmla="*/ 22 w 35"/>
              <a:gd name="T17" fmla="*/ 5 h 36"/>
              <a:gd name="T18" fmla="*/ 19 w 35"/>
              <a:gd name="T19" fmla="*/ 2 h 36"/>
              <a:gd name="T20" fmla="*/ 15 w 35"/>
              <a:gd name="T21" fmla="*/ 1 h 36"/>
              <a:gd name="T22" fmla="*/ 13 w 35"/>
              <a:gd name="T23" fmla="*/ 2 h 36"/>
              <a:gd name="T24" fmla="*/ 11 w 35"/>
              <a:gd name="T25" fmla="*/ 0 h 36"/>
              <a:gd name="T26" fmla="*/ 9 w 35"/>
              <a:gd name="T27" fmla="*/ 1 h 36"/>
              <a:gd name="T28" fmla="*/ 6 w 35"/>
              <a:gd name="T29" fmla="*/ 2 h 36"/>
              <a:gd name="T30" fmla="*/ 4 w 35"/>
              <a:gd name="T31" fmla="*/ 2 h 36"/>
              <a:gd name="T32" fmla="*/ 2 w 35"/>
              <a:gd name="T33" fmla="*/ 4 h 36"/>
              <a:gd name="T34" fmla="*/ 2 w 35"/>
              <a:gd name="T35" fmla="*/ 7 h 36"/>
              <a:gd name="T36" fmla="*/ 3 w 35"/>
              <a:gd name="T37" fmla="*/ 8 h 36"/>
              <a:gd name="T38" fmla="*/ 3 w 35"/>
              <a:gd name="T39" fmla="*/ 10 h 36"/>
              <a:gd name="T40" fmla="*/ 4 w 35"/>
              <a:gd name="T41" fmla="*/ 13 h 36"/>
              <a:gd name="T42" fmla="*/ 1 w 35"/>
              <a:gd name="T43" fmla="*/ 13 h 36"/>
              <a:gd name="T44" fmla="*/ 2 w 35"/>
              <a:gd name="T45" fmla="*/ 17 h 36"/>
              <a:gd name="T46" fmla="*/ 0 w 35"/>
              <a:gd name="T47" fmla="*/ 22 h 36"/>
              <a:gd name="T48" fmla="*/ 0 w 35"/>
              <a:gd name="T49" fmla="*/ 24 h 36"/>
              <a:gd name="T50" fmla="*/ 3 w 35"/>
              <a:gd name="T51" fmla="*/ 26 h 36"/>
              <a:gd name="T52" fmla="*/ 6 w 35"/>
              <a:gd name="T53" fmla="*/ 28 h 36"/>
              <a:gd name="T54" fmla="*/ 6 w 35"/>
              <a:gd name="T55" fmla="*/ 31 h 36"/>
              <a:gd name="T56" fmla="*/ 5 w 35"/>
              <a:gd name="T57" fmla="*/ 36 h 36"/>
              <a:gd name="T58" fmla="*/ 8 w 35"/>
              <a:gd name="T59" fmla="*/ 35 h 36"/>
              <a:gd name="T60" fmla="*/ 12 w 35"/>
              <a:gd name="T61" fmla="*/ 33 h 36"/>
              <a:gd name="T62" fmla="*/ 15 w 35"/>
              <a:gd name="T63" fmla="*/ 32 h 36"/>
              <a:gd name="T64" fmla="*/ 19 w 35"/>
              <a:gd name="T65" fmla="*/ 32 h 36"/>
              <a:gd name="T66" fmla="*/ 22 w 35"/>
              <a:gd name="T67" fmla="*/ 31 h 36"/>
              <a:gd name="T68" fmla="*/ 26 w 35"/>
              <a:gd name="T69" fmla="*/ 31 h 36"/>
              <a:gd name="T70" fmla="*/ 29 w 35"/>
              <a:gd name="T71" fmla="*/ 32 h 36"/>
              <a:gd name="T72" fmla="*/ 32 w 35"/>
              <a:gd name="T73" fmla="*/ 32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" h="36">
                <a:moveTo>
                  <a:pt x="32" y="32"/>
                </a:moveTo>
                <a:cubicBezTo>
                  <a:pt x="32" y="31"/>
                  <a:pt x="32" y="31"/>
                  <a:pt x="32" y="31"/>
                </a:cubicBezTo>
                <a:cubicBezTo>
                  <a:pt x="33" y="30"/>
                  <a:pt x="33" y="30"/>
                  <a:pt x="33" y="30"/>
                </a:cubicBezTo>
                <a:cubicBezTo>
                  <a:pt x="31" y="27"/>
                  <a:pt x="31" y="27"/>
                  <a:pt x="31" y="27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1"/>
                  <a:pt x="30" y="21"/>
                  <a:pt x="30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32" y="18"/>
                  <a:pt x="32" y="18"/>
                  <a:pt x="32" y="18"/>
                </a:cubicBezTo>
                <a:cubicBezTo>
                  <a:pt x="33" y="15"/>
                  <a:pt x="33" y="15"/>
                  <a:pt x="33" y="15"/>
                </a:cubicBezTo>
                <a:cubicBezTo>
                  <a:pt x="35" y="14"/>
                  <a:pt x="35" y="14"/>
                  <a:pt x="35" y="14"/>
                </a:cubicBezTo>
                <a:cubicBezTo>
                  <a:pt x="35" y="12"/>
                  <a:pt x="35" y="12"/>
                  <a:pt x="35" y="12"/>
                </a:cubicBezTo>
                <a:cubicBezTo>
                  <a:pt x="34" y="10"/>
                  <a:pt x="34" y="10"/>
                  <a:pt x="34" y="10"/>
                </a:cubicBezTo>
                <a:cubicBezTo>
                  <a:pt x="33" y="6"/>
                  <a:pt x="33" y="6"/>
                  <a:pt x="33" y="6"/>
                </a:cubicBezTo>
                <a:cubicBezTo>
                  <a:pt x="30" y="4"/>
                  <a:pt x="30" y="4"/>
                  <a:pt x="30" y="4"/>
                </a:cubicBezTo>
                <a:cubicBezTo>
                  <a:pt x="28" y="4"/>
                  <a:pt x="28" y="4"/>
                  <a:pt x="28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4" y="6"/>
                  <a:pt x="24" y="6"/>
                  <a:pt x="24" y="6"/>
                </a:cubicBezTo>
                <a:cubicBezTo>
                  <a:pt x="22" y="5"/>
                  <a:pt x="22" y="5"/>
                  <a:pt x="22" y="5"/>
                </a:cubicBezTo>
                <a:cubicBezTo>
                  <a:pt x="20" y="3"/>
                  <a:pt x="20" y="3"/>
                  <a:pt x="20" y="3"/>
                </a:cubicBezTo>
                <a:cubicBezTo>
                  <a:pt x="19" y="2"/>
                  <a:pt x="19" y="2"/>
                  <a:pt x="19" y="2"/>
                </a:cubicBezTo>
                <a:cubicBezTo>
                  <a:pt x="17" y="1"/>
                  <a:pt x="17" y="1"/>
                  <a:pt x="17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4" y="2"/>
                  <a:pt x="14" y="2"/>
                  <a:pt x="14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0"/>
                  <a:pt x="13" y="0"/>
                  <a:pt x="13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1"/>
                  <a:pt x="9" y="1"/>
                  <a:pt x="9" y="1"/>
                </a:cubicBezTo>
                <a:cubicBezTo>
                  <a:pt x="8" y="3"/>
                  <a:pt x="8" y="3"/>
                  <a:pt x="8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4" y="2"/>
                  <a:pt x="4" y="2"/>
                  <a:pt x="4" y="2"/>
                </a:cubicBezTo>
                <a:cubicBezTo>
                  <a:pt x="3" y="3"/>
                  <a:pt x="3" y="3"/>
                  <a:pt x="3" y="3"/>
                </a:cubicBezTo>
                <a:cubicBezTo>
                  <a:pt x="2" y="4"/>
                  <a:pt x="2" y="4"/>
                  <a:pt x="2" y="4"/>
                </a:cubicBezTo>
                <a:cubicBezTo>
                  <a:pt x="2" y="6"/>
                  <a:pt x="2" y="6"/>
                  <a:pt x="2" y="6"/>
                </a:cubicBezTo>
                <a:cubicBezTo>
                  <a:pt x="2" y="7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8"/>
                  <a:pt x="3" y="8"/>
                  <a:pt x="3" y="8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3"/>
                  <a:pt x="4" y="13"/>
                  <a:pt x="4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7"/>
                  <a:pt x="2" y="17"/>
                </a:cubicBezTo>
                <a:cubicBezTo>
                  <a:pt x="2" y="17"/>
                  <a:pt x="0" y="18"/>
                  <a:pt x="0" y="18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2" y="25"/>
                  <a:pt x="2" y="25"/>
                  <a:pt x="2" y="25"/>
                </a:cubicBezTo>
                <a:cubicBezTo>
                  <a:pt x="3" y="26"/>
                  <a:pt x="3" y="26"/>
                  <a:pt x="3" y="26"/>
                </a:cubicBezTo>
                <a:cubicBezTo>
                  <a:pt x="5" y="27"/>
                  <a:pt x="5" y="27"/>
                  <a:pt x="5" y="27"/>
                </a:cubicBezTo>
                <a:cubicBezTo>
                  <a:pt x="6" y="28"/>
                  <a:pt x="6" y="28"/>
                  <a:pt x="6" y="28"/>
                </a:cubicBezTo>
                <a:cubicBezTo>
                  <a:pt x="7" y="29"/>
                  <a:pt x="7" y="29"/>
                  <a:pt x="7" y="29"/>
                </a:cubicBezTo>
                <a:cubicBezTo>
                  <a:pt x="6" y="31"/>
                  <a:pt x="6" y="31"/>
                  <a:pt x="6" y="31"/>
                </a:cubicBezTo>
                <a:cubicBezTo>
                  <a:pt x="5" y="32"/>
                  <a:pt x="5" y="32"/>
                  <a:pt x="5" y="32"/>
                </a:cubicBezTo>
                <a:cubicBezTo>
                  <a:pt x="5" y="36"/>
                  <a:pt x="5" y="36"/>
                  <a:pt x="5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8" y="35"/>
                  <a:pt x="8" y="35"/>
                  <a:pt x="8" y="35"/>
                </a:cubicBezTo>
                <a:cubicBezTo>
                  <a:pt x="10" y="34"/>
                  <a:pt x="10" y="34"/>
                  <a:pt x="10" y="34"/>
                </a:cubicBezTo>
                <a:cubicBezTo>
                  <a:pt x="12" y="33"/>
                  <a:pt x="12" y="33"/>
                  <a:pt x="12" y="33"/>
                </a:cubicBezTo>
                <a:cubicBezTo>
                  <a:pt x="14" y="33"/>
                  <a:pt x="14" y="33"/>
                  <a:pt x="14" y="33"/>
                </a:cubicBezTo>
                <a:cubicBezTo>
                  <a:pt x="15" y="32"/>
                  <a:pt x="15" y="32"/>
                  <a:pt x="15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2" y="31"/>
                  <a:pt x="22" y="31"/>
                  <a:pt x="22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6" y="31"/>
                  <a:pt x="26" y="31"/>
                  <a:pt x="26" y="31"/>
                </a:cubicBezTo>
                <a:cubicBezTo>
                  <a:pt x="27" y="31"/>
                  <a:pt x="27" y="31"/>
                  <a:pt x="27" y="31"/>
                </a:cubicBezTo>
                <a:cubicBezTo>
                  <a:pt x="29" y="32"/>
                  <a:pt x="29" y="32"/>
                  <a:pt x="29" y="32"/>
                </a:cubicBezTo>
                <a:cubicBezTo>
                  <a:pt x="31" y="32"/>
                  <a:pt x="31" y="32"/>
                  <a:pt x="31" y="32"/>
                </a:cubicBezTo>
                <a:lnTo>
                  <a:pt x="32" y="32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90" name="Freeform 317">
            <a:extLst>
              <a:ext uri="{FF2B5EF4-FFF2-40B4-BE49-F238E27FC236}">
                <a16:creationId xmlns:a16="http://schemas.microsoft.com/office/drawing/2014/main" id="{66EA9596-8980-4EDF-B784-867B0E786188}"/>
              </a:ext>
            </a:extLst>
          </p:cNvPr>
          <p:cNvSpPr>
            <a:spLocks/>
          </p:cNvSpPr>
          <p:nvPr userDrawn="1"/>
        </p:nvSpPr>
        <p:spPr bwMode="auto">
          <a:xfrm>
            <a:off x="3945731" y="4405314"/>
            <a:ext cx="233363" cy="233363"/>
          </a:xfrm>
          <a:custGeom>
            <a:avLst/>
            <a:gdLst>
              <a:gd name="T0" fmla="*/ 1 w 46"/>
              <a:gd name="T1" fmla="*/ 26 h 33"/>
              <a:gd name="T2" fmla="*/ 2 w 46"/>
              <a:gd name="T3" fmla="*/ 24 h 33"/>
              <a:gd name="T4" fmla="*/ 2 w 46"/>
              <a:gd name="T5" fmla="*/ 22 h 33"/>
              <a:gd name="T6" fmla="*/ 2 w 46"/>
              <a:gd name="T7" fmla="*/ 19 h 33"/>
              <a:gd name="T8" fmla="*/ 5 w 46"/>
              <a:gd name="T9" fmla="*/ 19 h 33"/>
              <a:gd name="T10" fmla="*/ 6 w 46"/>
              <a:gd name="T11" fmla="*/ 15 h 33"/>
              <a:gd name="T12" fmla="*/ 7 w 46"/>
              <a:gd name="T13" fmla="*/ 12 h 33"/>
              <a:gd name="T14" fmla="*/ 11 w 46"/>
              <a:gd name="T15" fmla="*/ 11 h 33"/>
              <a:gd name="T16" fmla="*/ 13 w 46"/>
              <a:gd name="T17" fmla="*/ 12 h 33"/>
              <a:gd name="T18" fmla="*/ 15 w 46"/>
              <a:gd name="T19" fmla="*/ 9 h 33"/>
              <a:gd name="T20" fmla="*/ 18 w 46"/>
              <a:gd name="T21" fmla="*/ 5 h 33"/>
              <a:gd name="T22" fmla="*/ 22 w 46"/>
              <a:gd name="T23" fmla="*/ 3 h 33"/>
              <a:gd name="T24" fmla="*/ 26 w 46"/>
              <a:gd name="T25" fmla="*/ 2 h 33"/>
              <a:gd name="T26" fmla="*/ 30 w 46"/>
              <a:gd name="T27" fmla="*/ 0 h 33"/>
              <a:gd name="T28" fmla="*/ 33 w 46"/>
              <a:gd name="T29" fmla="*/ 1 h 33"/>
              <a:gd name="T30" fmla="*/ 34 w 46"/>
              <a:gd name="T31" fmla="*/ 5 h 33"/>
              <a:gd name="T32" fmla="*/ 35 w 46"/>
              <a:gd name="T33" fmla="*/ 7 h 33"/>
              <a:gd name="T34" fmla="*/ 37 w 46"/>
              <a:gd name="T35" fmla="*/ 10 h 33"/>
              <a:gd name="T36" fmla="*/ 39 w 46"/>
              <a:gd name="T37" fmla="*/ 11 h 33"/>
              <a:gd name="T38" fmla="*/ 38 w 46"/>
              <a:gd name="T39" fmla="*/ 13 h 33"/>
              <a:gd name="T40" fmla="*/ 41 w 46"/>
              <a:gd name="T41" fmla="*/ 15 h 33"/>
              <a:gd name="T42" fmla="*/ 44 w 46"/>
              <a:gd name="T43" fmla="*/ 14 h 33"/>
              <a:gd name="T44" fmla="*/ 44 w 46"/>
              <a:gd name="T45" fmla="*/ 18 h 33"/>
              <a:gd name="T46" fmla="*/ 45 w 46"/>
              <a:gd name="T47" fmla="*/ 20 h 33"/>
              <a:gd name="T48" fmla="*/ 43 w 46"/>
              <a:gd name="T49" fmla="*/ 22 h 33"/>
              <a:gd name="T50" fmla="*/ 37 w 46"/>
              <a:gd name="T51" fmla="*/ 25 h 33"/>
              <a:gd name="T52" fmla="*/ 31 w 46"/>
              <a:gd name="T53" fmla="*/ 24 h 33"/>
              <a:gd name="T54" fmla="*/ 16 w 46"/>
              <a:gd name="T55" fmla="*/ 24 h 33"/>
              <a:gd name="T56" fmla="*/ 15 w 46"/>
              <a:gd name="T57" fmla="*/ 28 h 33"/>
              <a:gd name="T58" fmla="*/ 16 w 46"/>
              <a:gd name="T59" fmla="*/ 33 h 33"/>
              <a:gd name="T60" fmla="*/ 11 w 46"/>
              <a:gd name="T61" fmla="*/ 31 h 33"/>
              <a:gd name="T62" fmla="*/ 7 w 46"/>
              <a:gd name="T63" fmla="*/ 33 h 33"/>
              <a:gd name="T64" fmla="*/ 3 w 46"/>
              <a:gd name="T65" fmla="*/ 30 h 33"/>
              <a:gd name="T66" fmla="*/ 0 w 46"/>
              <a:gd name="T67" fmla="*/ 28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" h="33">
                <a:moveTo>
                  <a:pt x="0" y="28"/>
                </a:moveTo>
                <a:cubicBezTo>
                  <a:pt x="1" y="26"/>
                  <a:pt x="1" y="26"/>
                  <a:pt x="1" y="26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2" y="24"/>
                  <a:pt x="2" y="24"/>
                </a:cubicBezTo>
                <a:cubicBezTo>
                  <a:pt x="2" y="22"/>
                  <a:pt x="2" y="22"/>
                  <a:pt x="2" y="22"/>
                </a:cubicBezTo>
                <a:cubicBezTo>
                  <a:pt x="2" y="22"/>
                  <a:pt x="2" y="22"/>
                  <a:pt x="2" y="22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2" y="20"/>
                  <a:pt x="2" y="19"/>
                </a:cubicBezTo>
                <a:cubicBezTo>
                  <a:pt x="3" y="19"/>
                  <a:pt x="4" y="19"/>
                  <a:pt x="4" y="19"/>
                </a:cubicBezTo>
                <a:cubicBezTo>
                  <a:pt x="4" y="19"/>
                  <a:pt x="5" y="19"/>
                  <a:pt x="5" y="19"/>
                </a:cubicBezTo>
                <a:cubicBezTo>
                  <a:pt x="5" y="18"/>
                  <a:pt x="6" y="17"/>
                  <a:pt x="6" y="17"/>
                </a:cubicBezTo>
                <a:cubicBezTo>
                  <a:pt x="6" y="17"/>
                  <a:pt x="6" y="16"/>
                  <a:pt x="6" y="15"/>
                </a:cubicBezTo>
                <a:cubicBezTo>
                  <a:pt x="6" y="15"/>
                  <a:pt x="7" y="14"/>
                  <a:pt x="7" y="14"/>
                </a:cubicBezTo>
                <a:cubicBezTo>
                  <a:pt x="7" y="12"/>
                  <a:pt x="7" y="12"/>
                  <a:pt x="7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2" y="12"/>
                  <a:pt x="12" y="12"/>
                  <a:pt x="12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4" y="9"/>
                  <a:pt x="14" y="9"/>
                  <a:pt x="14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5"/>
                  <a:pt x="18" y="5"/>
                  <a:pt x="18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1" y="3"/>
                  <a:pt x="22" y="3"/>
                </a:cubicBezTo>
                <a:cubicBezTo>
                  <a:pt x="23" y="3"/>
                  <a:pt x="25" y="3"/>
                  <a:pt x="25" y="3"/>
                </a:cubicBezTo>
                <a:cubicBezTo>
                  <a:pt x="26" y="2"/>
                  <a:pt x="26" y="2"/>
                  <a:pt x="26" y="2"/>
                </a:cubicBezTo>
                <a:cubicBezTo>
                  <a:pt x="28" y="0"/>
                  <a:pt x="28" y="0"/>
                  <a:pt x="28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1" y="1"/>
                  <a:pt x="31" y="1"/>
                  <a:pt x="31" y="1"/>
                </a:cubicBezTo>
                <a:cubicBezTo>
                  <a:pt x="33" y="1"/>
                  <a:pt x="33" y="1"/>
                  <a:pt x="33" y="1"/>
                </a:cubicBezTo>
                <a:cubicBezTo>
                  <a:pt x="33" y="4"/>
                  <a:pt x="33" y="4"/>
                  <a:pt x="33" y="4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5" y="7"/>
                  <a:pt x="35" y="7"/>
                  <a:pt x="35" y="7"/>
                </a:cubicBezTo>
                <a:cubicBezTo>
                  <a:pt x="36" y="9"/>
                  <a:pt x="36" y="9"/>
                  <a:pt x="36" y="9"/>
                </a:cubicBezTo>
                <a:cubicBezTo>
                  <a:pt x="37" y="10"/>
                  <a:pt x="37" y="10"/>
                  <a:pt x="37" y="10"/>
                </a:cubicBezTo>
                <a:cubicBezTo>
                  <a:pt x="38" y="10"/>
                  <a:pt x="38" y="10"/>
                  <a:pt x="38" y="10"/>
                </a:cubicBezTo>
                <a:cubicBezTo>
                  <a:pt x="39" y="11"/>
                  <a:pt x="39" y="11"/>
                  <a:pt x="39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38" y="13"/>
                  <a:pt x="38" y="13"/>
                  <a:pt x="38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41" y="15"/>
                  <a:pt x="41" y="15"/>
                  <a:pt x="41" y="15"/>
                </a:cubicBezTo>
                <a:cubicBezTo>
                  <a:pt x="43" y="15"/>
                  <a:pt x="43" y="15"/>
                  <a:pt x="43" y="15"/>
                </a:cubicBezTo>
                <a:cubicBezTo>
                  <a:pt x="44" y="14"/>
                  <a:pt x="44" y="14"/>
                  <a:pt x="44" y="14"/>
                </a:cubicBezTo>
                <a:cubicBezTo>
                  <a:pt x="45" y="16"/>
                  <a:pt x="45" y="16"/>
                  <a:pt x="45" y="16"/>
                </a:cubicBezTo>
                <a:cubicBezTo>
                  <a:pt x="44" y="18"/>
                  <a:pt x="44" y="18"/>
                  <a:pt x="44" y="18"/>
                </a:cubicBezTo>
                <a:cubicBezTo>
                  <a:pt x="46" y="19"/>
                  <a:pt x="46" y="19"/>
                  <a:pt x="46" y="19"/>
                </a:cubicBezTo>
                <a:cubicBezTo>
                  <a:pt x="45" y="20"/>
                  <a:pt x="45" y="20"/>
                  <a:pt x="45" y="20"/>
                </a:cubicBezTo>
                <a:cubicBezTo>
                  <a:pt x="45" y="22"/>
                  <a:pt x="45" y="22"/>
                  <a:pt x="45" y="22"/>
                </a:cubicBezTo>
                <a:cubicBezTo>
                  <a:pt x="43" y="22"/>
                  <a:pt x="43" y="22"/>
                  <a:pt x="43" y="22"/>
                </a:cubicBezTo>
                <a:cubicBezTo>
                  <a:pt x="40" y="22"/>
                  <a:pt x="40" y="22"/>
                  <a:pt x="40" y="22"/>
                </a:cubicBezTo>
                <a:cubicBezTo>
                  <a:pt x="37" y="25"/>
                  <a:pt x="37" y="25"/>
                  <a:pt x="37" y="25"/>
                </a:cubicBezTo>
                <a:cubicBezTo>
                  <a:pt x="32" y="24"/>
                  <a:pt x="32" y="24"/>
                  <a:pt x="32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28" y="25"/>
                  <a:pt x="28" y="25"/>
                  <a:pt x="28" y="25"/>
                </a:cubicBezTo>
                <a:cubicBezTo>
                  <a:pt x="16" y="24"/>
                  <a:pt x="16" y="24"/>
                  <a:pt x="16" y="24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8"/>
                  <a:pt x="15" y="28"/>
                  <a:pt x="15" y="28"/>
                </a:cubicBezTo>
                <a:cubicBezTo>
                  <a:pt x="16" y="31"/>
                  <a:pt x="16" y="31"/>
                  <a:pt x="16" y="31"/>
                </a:cubicBezTo>
                <a:cubicBezTo>
                  <a:pt x="16" y="33"/>
                  <a:pt x="16" y="33"/>
                  <a:pt x="16" y="33"/>
                </a:cubicBezTo>
                <a:cubicBezTo>
                  <a:pt x="13" y="31"/>
                  <a:pt x="13" y="31"/>
                  <a:pt x="13" y="31"/>
                </a:cubicBezTo>
                <a:cubicBezTo>
                  <a:pt x="11" y="31"/>
                  <a:pt x="11" y="31"/>
                  <a:pt x="11" y="31"/>
                </a:cubicBezTo>
                <a:cubicBezTo>
                  <a:pt x="8" y="31"/>
                  <a:pt x="8" y="31"/>
                  <a:pt x="8" y="31"/>
                </a:cubicBezTo>
                <a:cubicBezTo>
                  <a:pt x="7" y="33"/>
                  <a:pt x="7" y="33"/>
                  <a:pt x="7" y="33"/>
                </a:cubicBezTo>
                <a:cubicBezTo>
                  <a:pt x="5" y="32"/>
                  <a:pt x="5" y="32"/>
                  <a:pt x="5" y="32"/>
                </a:cubicBezTo>
                <a:cubicBezTo>
                  <a:pt x="3" y="30"/>
                  <a:pt x="3" y="30"/>
                  <a:pt x="3" y="30"/>
                </a:cubicBezTo>
                <a:cubicBezTo>
                  <a:pt x="2" y="29"/>
                  <a:pt x="2" y="29"/>
                  <a:pt x="2" y="29"/>
                </a:cubicBezTo>
                <a:lnTo>
                  <a:pt x="0" y="28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91" name="Freeform 318">
            <a:extLst>
              <a:ext uri="{FF2B5EF4-FFF2-40B4-BE49-F238E27FC236}">
                <a16:creationId xmlns:a16="http://schemas.microsoft.com/office/drawing/2014/main" id="{62199E4E-1386-4071-93D0-C6608CF5244A}"/>
              </a:ext>
            </a:extLst>
          </p:cNvPr>
          <p:cNvSpPr>
            <a:spLocks/>
          </p:cNvSpPr>
          <p:nvPr userDrawn="1"/>
        </p:nvSpPr>
        <p:spPr bwMode="auto">
          <a:xfrm>
            <a:off x="3773091" y="4687889"/>
            <a:ext cx="121444" cy="161925"/>
          </a:xfrm>
          <a:custGeom>
            <a:avLst/>
            <a:gdLst>
              <a:gd name="T0" fmla="*/ 94 w 102"/>
              <a:gd name="T1" fmla="*/ 102 h 102"/>
              <a:gd name="T2" fmla="*/ 94 w 102"/>
              <a:gd name="T3" fmla="*/ 84 h 102"/>
              <a:gd name="T4" fmla="*/ 98 w 102"/>
              <a:gd name="T5" fmla="*/ 80 h 102"/>
              <a:gd name="T6" fmla="*/ 102 w 102"/>
              <a:gd name="T7" fmla="*/ 71 h 102"/>
              <a:gd name="T8" fmla="*/ 94 w 102"/>
              <a:gd name="T9" fmla="*/ 62 h 102"/>
              <a:gd name="T10" fmla="*/ 85 w 102"/>
              <a:gd name="T11" fmla="*/ 58 h 102"/>
              <a:gd name="T12" fmla="*/ 81 w 102"/>
              <a:gd name="T13" fmla="*/ 53 h 102"/>
              <a:gd name="T14" fmla="*/ 73 w 102"/>
              <a:gd name="T15" fmla="*/ 49 h 102"/>
              <a:gd name="T16" fmla="*/ 73 w 102"/>
              <a:gd name="T17" fmla="*/ 22 h 102"/>
              <a:gd name="T18" fmla="*/ 68 w 102"/>
              <a:gd name="T19" fmla="*/ 18 h 102"/>
              <a:gd name="T20" fmla="*/ 64 w 102"/>
              <a:gd name="T21" fmla="*/ 22 h 102"/>
              <a:gd name="T22" fmla="*/ 60 w 102"/>
              <a:gd name="T23" fmla="*/ 31 h 102"/>
              <a:gd name="T24" fmla="*/ 51 w 102"/>
              <a:gd name="T25" fmla="*/ 27 h 102"/>
              <a:gd name="T26" fmla="*/ 51 w 102"/>
              <a:gd name="T27" fmla="*/ 27 h 102"/>
              <a:gd name="T28" fmla="*/ 51 w 102"/>
              <a:gd name="T29" fmla="*/ 13 h 102"/>
              <a:gd name="T30" fmla="*/ 43 w 102"/>
              <a:gd name="T31" fmla="*/ 0 h 102"/>
              <a:gd name="T32" fmla="*/ 34 w 102"/>
              <a:gd name="T33" fmla="*/ 0 h 102"/>
              <a:gd name="T34" fmla="*/ 26 w 102"/>
              <a:gd name="T35" fmla="*/ 0 h 102"/>
              <a:gd name="T36" fmla="*/ 26 w 102"/>
              <a:gd name="T37" fmla="*/ 4 h 102"/>
              <a:gd name="T38" fmla="*/ 21 w 102"/>
              <a:gd name="T39" fmla="*/ 9 h 102"/>
              <a:gd name="T40" fmla="*/ 17 w 102"/>
              <a:gd name="T41" fmla="*/ 13 h 102"/>
              <a:gd name="T42" fmla="*/ 9 w 102"/>
              <a:gd name="T43" fmla="*/ 22 h 102"/>
              <a:gd name="T44" fmla="*/ 0 w 102"/>
              <a:gd name="T45" fmla="*/ 36 h 102"/>
              <a:gd name="T46" fmla="*/ 4 w 102"/>
              <a:gd name="T47" fmla="*/ 40 h 102"/>
              <a:gd name="T48" fmla="*/ 9 w 102"/>
              <a:gd name="T49" fmla="*/ 44 h 102"/>
              <a:gd name="T50" fmla="*/ 9 w 102"/>
              <a:gd name="T51" fmla="*/ 49 h 102"/>
              <a:gd name="T52" fmla="*/ 21 w 102"/>
              <a:gd name="T53" fmla="*/ 58 h 102"/>
              <a:gd name="T54" fmla="*/ 26 w 102"/>
              <a:gd name="T55" fmla="*/ 58 h 102"/>
              <a:gd name="T56" fmla="*/ 34 w 102"/>
              <a:gd name="T57" fmla="*/ 62 h 102"/>
              <a:gd name="T58" fmla="*/ 39 w 102"/>
              <a:gd name="T59" fmla="*/ 67 h 102"/>
              <a:gd name="T60" fmla="*/ 43 w 102"/>
              <a:gd name="T61" fmla="*/ 71 h 102"/>
              <a:gd name="T62" fmla="*/ 43 w 102"/>
              <a:gd name="T63" fmla="*/ 76 h 102"/>
              <a:gd name="T64" fmla="*/ 51 w 102"/>
              <a:gd name="T65" fmla="*/ 84 h 102"/>
              <a:gd name="T66" fmla="*/ 60 w 102"/>
              <a:gd name="T67" fmla="*/ 89 h 102"/>
              <a:gd name="T68" fmla="*/ 64 w 102"/>
              <a:gd name="T69" fmla="*/ 89 h 102"/>
              <a:gd name="T70" fmla="*/ 73 w 102"/>
              <a:gd name="T71" fmla="*/ 93 h 102"/>
              <a:gd name="T72" fmla="*/ 81 w 102"/>
              <a:gd name="T73" fmla="*/ 93 h 102"/>
              <a:gd name="T74" fmla="*/ 85 w 102"/>
              <a:gd name="T75" fmla="*/ 98 h 102"/>
              <a:gd name="T76" fmla="*/ 85 w 102"/>
              <a:gd name="T77" fmla="*/ 102 h 102"/>
              <a:gd name="T78" fmla="*/ 94 w 102"/>
              <a:gd name="T79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2" h="102">
                <a:moveTo>
                  <a:pt x="94" y="102"/>
                </a:moveTo>
                <a:lnTo>
                  <a:pt x="94" y="84"/>
                </a:lnTo>
                <a:lnTo>
                  <a:pt x="98" y="80"/>
                </a:lnTo>
                <a:lnTo>
                  <a:pt x="102" y="71"/>
                </a:lnTo>
                <a:lnTo>
                  <a:pt x="94" y="62"/>
                </a:lnTo>
                <a:lnTo>
                  <a:pt x="85" y="58"/>
                </a:lnTo>
                <a:lnTo>
                  <a:pt x="81" y="53"/>
                </a:lnTo>
                <a:lnTo>
                  <a:pt x="73" y="49"/>
                </a:lnTo>
                <a:lnTo>
                  <a:pt x="73" y="22"/>
                </a:lnTo>
                <a:lnTo>
                  <a:pt x="68" y="18"/>
                </a:lnTo>
                <a:lnTo>
                  <a:pt x="64" y="22"/>
                </a:lnTo>
                <a:lnTo>
                  <a:pt x="60" y="31"/>
                </a:lnTo>
                <a:lnTo>
                  <a:pt x="51" y="27"/>
                </a:lnTo>
                <a:lnTo>
                  <a:pt x="51" y="27"/>
                </a:lnTo>
                <a:lnTo>
                  <a:pt x="51" y="13"/>
                </a:lnTo>
                <a:lnTo>
                  <a:pt x="43" y="0"/>
                </a:lnTo>
                <a:lnTo>
                  <a:pt x="34" y="0"/>
                </a:lnTo>
                <a:lnTo>
                  <a:pt x="26" y="0"/>
                </a:lnTo>
                <a:lnTo>
                  <a:pt x="26" y="4"/>
                </a:lnTo>
                <a:lnTo>
                  <a:pt x="21" y="9"/>
                </a:lnTo>
                <a:lnTo>
                  <a:pt x="17" y="13"/>
                </a:lnTo>
                <a:lnTo>
                  <a:pt x="9" y="22"/>
                </a:lnTo>
                <a:lnTo>
                  <a:pt x="0" y="36"/>
                </a:lnTo>
                <a:lnTo>
                  <a:pt x="4" y="40"/>
                </a:lnTo>
                <a:lnTo>
                  <a:pt x="9" y="44"/>
                </a:lnTo>
                <a:lnTo>
                  <a:pt x="9" y="49"/>
                </a:lnTo>
                <a:lnTo>
                  <a:pt x="21" y="58"/>
                </a:lnTo>
                <a:lnTo>
                  <a:pt x="26" y="58"/>
                </a:lnTo>
                <a:lnTo>
                  <a:pt x="34" y="62"/>
                </a:lnTo>
                <a:lnTo>
                  <a:pt x="39" y="67"/>
                </a:lnTo>
                <a:lnTo>
                  <a:pt x="43" y="71"/>
                </a:lnTo>
                <a:lnTo>
                  <a:pt x="43" y="76"/>
                </a:lnTo>
                <a:lnTo>
                  <a:pt x="51" y="84"/>
                </a:lnTo>
                <a:lnTo>
                  <a:pt x="60" y="89"/>
                </a:lnTo>
                <a:lnTo>
                  <a:pt x="64" y="89"/>
                </a:lnTo>
                <a:lnTo>
                  <a:pt x="73" y="93"/>
                </a:lnTo>
                <a:lnTo>
                  <a:pt x="81" y="93"/>
                </a:lnTo>
                <a:lnTo>
                  <a:pt x="85" y="98"/>
                </a:lnTo>
                <a:lnTo>
                  <a:pt x="85" y="102"/>
                </a:lnTo>
                <a:lnTo>
                  <a:pt x="94" y="102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92" name="Freeform 319">
            <a:extLst>
              <a:ext uri="{FF2B5EF4-FFF2-40B4-BE49-F238E27FC236}">
                <a16:creationId xmlns:a16="http://schemas.microsoft.com/office/drawing/2014/main" id="{05A72B53-0E29-4623-875A-51E22C9C57E2}"/>
              </a:ext>
            </a:extLst>
          </p:cNvPr>
          <p:cNvSpPr>
            <a:spLocks/>
          </p:cNvSpPr>
          <p:nvPr userDrawn="1"/>
        </p:nvSpPr>
        <p:spPr bwMode="auto">
          <a:xfrm>
            <a:off x="3717131" y="4618038"/>
            <a:ext cx="86916" cy="127000"/>
          </a:xfrm>
          <a:custGeom>
            <a:avLst/>
            <a:gdLst>
              <a:gd name="T0" fmla="*/ 11 w 17"/>
              <a:gd name="T1" fmla="*/ 18 h 18"/>
              <a:gd name="T2" fmla="*/ 13 w 17"/>
              <a:gd name="T3" fmla="*/ 15 h 18"/>
              <a:gd name="T4" fmla="*/ 15 w 17"/>
              <a:gd name="T5" fmla="*/ 13 h 18"/>
              <a:gd name="T6" fmla="*/ 16 w 17"/>
              <a:gd name="T7" fmla="*/ 12 h 18"/>
              <a:gd name="T8" fmla="*/ 17 w 17"/>
              <a:gd name="T9" fmla="*/ 11 h 18"/>
              <a:gd name="T10" fmla="*/ 17 w 17"/>
              <a:gd name="T11" fmla="*/ 10 h 18"/>
              <a:gd name="T12" fmla="*/ 16 w 17"/>
              <a:gd name="T13" fmla="*/ 7 h 18"/>
              <a:gd name="T14" fmla="*/ 15 w 17"/>
              <a:gd name="T15" fmla="*/ 4 h 18"/>
              <a:gd name="T16" fmla="*/ 12 w 17"/>
              <a:gd name="T17" fmla="*/ 1 h 18"/>
              <a:gd name="T18" fmla="*/ 10 w 17"/>
              <a:gd name="T19" fmla="*/ 0 h 18"/>
              <a:gd name="T20" fmla="*/ 7 w 17"/>
              <a:gd name="T21" fmla="*/ 1 h 18"/>
              <a:gd name="T22" fmla="*/ 6 w 17"/>
              <a:gd name="T23" fmla="*/ 1 h 18"/>
              <a:gd name="T24" fmla="*/ 4 w 17"/>
              <a:gd name="T25" fmla="*/ 2 h 18"/>
              <a:gd name="T26" fmla="*/ 3 w 17"/>
              <a:gd name="T27" fmla="*/ 4 h 18"/>
              <a:gd name="T28" fmla="*/ 0 w 17"/>
              <a:gd name="T29" fmla="*/ 6 h 18"/>
              <a:gd name="T30" fmla="*/ 1 w 17"/>
              <a:gd name="T31" fmla="*/ 7 h 18"/>
              <a:gd name="T32" fmla="*/ 1 w 17"/>
              <a:gd name="T33" fmla="*/ 7 h 18"/>
              <a:gd name="T34" fmla="*/ 1 w 17"/>
              <a:gd name="T35" fmla="*/ 8 h 18"/>
              <a:gd name="T36" fmla="*/ 1 w 17"/>
              <a:gd name="T37" fmla="*/ 9 h 18"/>
              <a:gd name="T38" fmla="*/ 2 w 17"/>
              <a:gd name="T39" fmla="*/ 10 h 18"/>
              <a:gd name="T40" fmla="*/ 2 w 17"/>
              <a:gd name="T41" fmla="*/ 11 h 18"/>
              <a:gd name="T42" fmla="*/ 2 w 17"/>
              <a:gd name="T43" fmla="*/ 12 h 18"/>
              <a:gd name="T44" fmla="*/ 3 w 17"/>
              <a:gd name="T45" fmla="*/ 13 h 18"/>
              <a:gd name="T46" fmla="*/ 4 w 17"/>
              <a:gd name="T47" fmla="*/ 14 h 18"/>
              <a:gd name="T48" fmla="*/ 4 w 17"/>
              <a:gd name="T49" fmla="*/ 14 h 18"/>
              <a:gd name="T50" fmla="*/ 5 w 17"/>
              <a:gd name="T51" fmla="*/ 15 h 18"/>
              <a:gd name="T52" fmla="*/ 6 w 17"/>
              <a:gd name="T53" fmla="*/ 17 h 18"/>
              <a:gd name="T54" fmla="*/ 8 w 17"/>
              <a:gd name="T55" fmla="*/ 17 h 18"/>
              <a:gd name="T56" fmla="*/ 9 w 17"/>
              <a:gd name="T57" fmla="*/ 17 h 18"/>
              <a:gd name="T58" fmla="*/ 9 w 17"/>
              <a:gd name="T59" fmla="*/ 18 h 18"/>
              <a:gd name="T60" fmla="*/ 11 w 17"/>
              <a:gd name="T61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7" h="18">
                <a:moveTo>
                  <a:pt x="11" y="18"/>
                </a:moveTo>
                <a:cubicBezTo>
                  <a:pt x="13" y="15"/>
                  <a:pt x="13" y="15"/>
                  <a:pt x="13" y="15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7"/>
                  <a:pt x="16" y="7"/>
                  <a:pt x="16" y="7"/>
                </a:cubicBezTo>
                <a:cubicBezTo>
                  <a:pt x="15" y="4"/>
                  <a:pt x="15" y="4"/>
                  <a:pt x="15" y="4"/>
                </a:cubicBezTo>
                <a:cubicBezTo>
                  <a:pt x="12" y="1"/>
                  <a:pt x="12" y="1"/>
                  <a:pt x="12" y="1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4" y="2"/>
                  <a:pt x="4" y="2"/>
                  <a:pt x="4" y="2"/>
                </a:cubicBezTo>
                <a:cubicBezTo>
                  <a:pt x="3" y="4"/>
                  <a:pt x="3" y="4"/>
                  <a:pt x="3" y="4"/>
                </a:cubicBezTo>
                <a:cubicBezTo>
                  <a:pt x="0" y="6"/>
                  <a:pt x="0" y="6"/>
                  <a:pt x="0" y="6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cubicBezTo>
                  <a:pt x="1" y="8"/>
                  <a:pt x="1" y="8"/>
                  <a:pt x="1" y="8"/>
                </a:cubicBezTo>
                <a:cubicBezTo>
                  <a:pt x="1" y="9"/>
                  <a:pt x="1" y="9"/>
                  <a:pt x="1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2"/>
                  <a:pt x="2" y="12"/>
                </a:cubicBezTo>
                <a:cubicBezTo>
                  <a:pt x="3" y="13"/>
                  <a:pt x="3" y="13"/>
                  <a:pt x="3" y="13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5" y="15"/>
                  <a:pt x="5" y="15"/>
                  <a:pt x="5" y="15"/>
                </a:cubicBezTo>
                <a:cubicBezTo>
                  <a:pt x="6" y="17"/>
                  <a:pt x="6" y="17"/>
                  <a:pt x="6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9" y="18"/>
                  <a:pt x="9" y="18"/>
                  <a:pt x="9" y="18"/>
                </a:cubicBezTo>
                <a:lnTo>
                  <a:pt x="11" y="18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93" name="Freeform 320">
            <a:extLst>
              <a:ext uri="{FF2B5EF4-FFF2-40B4-BE49-F238E27FC236}">
                <a16:creationId xmlns:a16="http://schemas.microsoft.com/office/drawing/2014/main" id="{8824B8F2-1D5B-40E4-958D-EC1BBDDF327B}"/>
              </a:ext>
            </a:extLst>
          </p:cNvPr>
          <p:cNvSpPr>
            <a:spLocks/>
          </p:cNvSpPr>
          <p:nvPr userDrawn="1"/>
        </p:nvSpPr>
        <p:spPr bwMode="auto">
          <a:xfrm>
            <a:off x="3671888" y="4511676"/>
            <a:ext cx="208360" cy="225425"/>
          </a:xfrm>
          <a:custGeom>
            <a:avLst/>
            <a:gdLst>
              <a:gd name="T0" fmla="*/ 39 w 41"/>
              <a:gd name="T1" fmla="*/ 16 h 32"/>
              <a:gd name="T2" fmla="*/ 39 w 41"/>
              <a:gd name="T3" fmla="*/ 19 h 32"/>
              <a:gd name="T4" fmla="*/ 40 w 41"/>
              <a:gd name="T5" fmla="*/ 22 h 32"/>
              <a:gd name="T6" fmla="*/ 41 w 41"/>
              <a:gd name="T7" fmla="*/ 25 h 32"/>
              <a:gd name="T8" fmla="*/ 38 w 41"/>
              <a:gd name="T9" fmla="*/ 25 h 32"/>
              <a:gd name="T10" fmla="*/ 39 w 41"/>
              <a:gd name="T11" fmla="*/ 29 h 32"/>
              <a:gd name="T12" fmla="*/ 36 w 41"/>
              <a:gd name="T13" fmla="*/ 29 h 32"/>
              <a:gd name="T14" fmla="*/ 34 w 41"/>
              <a:gd name="T15" fmla="*/ 32 h 32"/>
              <a:gd name="T16" fmla="*/ 32 w 41"/>
              <a:gd name="T17" fmla="*/ 31 h 32"/>
              <a:gd name="T18" fmla="*/ 30 w 41"/>
              <a:gd name="T19" fmla="*/ 25 h 32"/>
              <a:gd name="T20" fmla="*/ 25 w 41"/>
              <a:gd name="T21" fmla="*/ 22 h 32"/>
              <a:gd name="T22" fmla="*/ 21 w 41"/>
              <a:gd name="T23" fmla="*/ 16 h 32"/>
              <a:gd name="T24" fmla="*/ 16 w 41"/>
              <a:gd name="T25" fmla="*/ 16 h 32"/>
              <a:gd name="T26" fmla="*/ 13 w 41"/>
              <a:gd name="T27" fmla="*/ 17 h 32"/>
              <a:gd name="T28" fmla="*/ 9 w 41"/>
              <a:gd name="T29" fmla="*/ 21 h 32"/>
              <a:gd name="T30" fmla="*/ 8 w 41"/>
              <a:gd name="T31" fmla="*/ 18 h 32"/>
              <a:gd name="T32" fmla="*/ 7 w 41"/>
              <a:gd name="T33" fmla="*/ 17 h 32"/>
              <a:gd name="T34" fmla="*/ 5 w 41"/>
              <a:gd name="T35" fmla="*/ 16 h 32"/>
              <a:gd name="T36" fmla="*/ 3 w 41"/>
              <a:gd name="T37" fmla="*/ 15 h 32"/>
              <a:gd name="T38" fmla="*/ 2 w 41"/>
              <a:gd name="T39" fmla="*/ 13 h 32"/>
              <a:gd name="T40" fmla="*/ 1 w 41"/>
              <a:gd name="T41" fmla="*/ 11 h 32"/>
              <a:gd name="T42" fmla="*/ 0 w 41"/>
              <a:gd name="T43" fmla="*/ 9 h 32"/>
              <a:gd name="T44" fmla="*/ 3 w 41"/>
              <a:gd name="T45" fmla="*/ 6 h 32"/>
              <a:gd name="T46" fmla="*/ 5 w 41"/>
              <a:gd name="T47" fmla="*/ 6 h 32"/>
              <a:gd name="T48" fmla="*/ 6 w 41"/>
              <a:gd name="T49" fmla="*/ 4 h 32"/>
              <a:gd name="T50" fmla="*/ 6 w 41"/>
              <a:gd name="T51" fmla="*/ 2 h 32"/>
              <a:gd name="T52" fmla="*/ 8 w 41"/>
              <a:gd name="T53" fmla="*/ 0 h 32"/>
              <a:gd name="T54" fmla="*/ 11 w 41"/>
              <a:gd name="T55" fmla="*/ 1 h 32"/>
              <a:gd name="T56" fmla="*/ 13 w 41"/>
              <a:gd name="T57" fmla="*/ 1 h 32"/>
              <a:gd name="T58" fmla="*/ 16 w 41"/>
              <a:gd name="T59" fmla="*/ 1 h 32"/>
              <a:gd name="T60" fmla="*/ 19 w 41"/>
              <a:gd name="T61" fmla="*/ 1 h 32"/>
              <a:gd name="T62" fmla="*/ 20 w 41"/>
              <a:gd name="T63" fmla="*/ 3 h 32"/>
              <a:gd name="T64" fmla="*/ 22 w 41"/>
              <a:gd name="T65" fmla="*/ 3 h 32"/>
              <a:gd name="T66" fmla="*/ 24 w 41"/>
              <a:gd name="T67" fmla="*/ 4 h 32"/>
              <a:gd name="T68" fmla="*/ 26 w 41"/>
              <a:gd name="T69" fmla="*/ 3 h 32"/>
              <a:gd name="T70" fmla="*/ 29 w 41"/>
              <a:gd name="T71" fmla="*/ 4 h 32"/>
              <a:gd name="T72" fmla="*/ 31 w 41"/>
              <a:gd name="T73" fmla="*/ 3 h 32"/>
              <a:gd name="T74" fmla="*/ 32 w 41"/>
              <a:gd name="T75" fmla="*/ 1 h 32"/>
              <a:gd name="T76" fmla="*/ 34 w 41"/>
              <a:gd name="T77" fmla="*/ 3 h 32"/>
              <a:gd name="T78" fmla="*/ 36 w 41"/>
              <a:gd name="T79" fmla="*/ 6 h 32"/>
              <a:gd name="T80" fmla="*/ 37 w 41"/>
              <a:gd name="T81" fmla="*/ 9 h 32"/>
              <a:gd name="T82" fmla="*/ 38 w 41"/>
              <a:gd name="T83" fmla="*/ 11 h 32"/>
              <a:gd name="T84" fmla="*/ 40 w 41"/>
              <a:gd name="T85" fmla="*/ 15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" h="32">
                <a:moveTo>
                  <a:pt x="40" y="15"/>
                </a:moveTo>
                <a:cubicBezTo>
                  <a:pt x="39" y="16"/>
                  <a:pt x="39" y="16"/>
                  <a:pt x="39" y="16"/>
                </a:cubicBezTo>
                <a:cubicBezTo>
                  <a:pt x="39" y="18"/>
                  <a:pt x="39" y="18"/>
                  <a:pt x="39" y="18"/>
                </a:cubicBezTo>
                <a:cubicBezTo>
                  <a:pt x="39" y="19"/>
                  <a:pt x="39" y="19"/>
                  <a:pt x="39" y="19"/>
                </a:cubicBezTo>
                <a:cubicBezTo>
                  <a:pt x="40" y="19"/>
                  <a:pt x="40" y="19"/>
                  <a:pt x="40" y="19"/>
                </a:cubicBezTo>
                <a:cubicBezTo>
                  <a:pt x="40" y="22"/>
                  <a:pt x="40" y="22"/>
                  <a:pt x="40" y="22"/>
                </a:cubicBezTo>
                <a:cubicBezTo>
                  <a:pt x="41" y="23"/>
                  <a:pt x="41" y="23"/>
                  <a:pt x="41" y="23"/>
                </a:cubicBezTo>
                <a:cubicBezTo>
                  <a:pt x="41" y="25"/>
                  <a:pt x="41" y="25"/>
                  <a:pt x="41" y="25"/>
                </a:cubicBezTo>
                <a:cubicBezTo>
                  <a:pt x="39" y="25"/>
                  <a:pt x="39" y="25"/>
                  <a:pt x="39" y="25"/>
                </a:cubicBezTo>
                <a:cubicBezTo>
                  <a:pt x="38" y="25"/>
                  <a:pt x="38" y="25"/>
                  <a:pt x="38" y="25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9"/>
                  <a:pt x="39" y="29"/>
                </a:cubicBezTo>
                <a:cubicBezTo>
                  <a:pt x="39" y="29"/>
                  <a:pt x="37" y="30"/>
                  <a:pt x="37" y="30"/>
                </a:cubicBezTo>
                <a:cubicBezTo>
                  <a:pt x="36" y="29"/>
                  <a:pt x="36" y="29"/>
                  <a:pt x="36" y="29"/>
                </a:cubicBezTo>
                <a:cubicBezTo>
                  <a:pt x="35" y="30"/>
                  <a:pt x="35" y="30"/>
                  <a:pt x="35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32" y="31"/>
                  <a:pt x="32" y="31"/>
                  <a:pt x="32" y="31"/>
                </a:cubicBezTo>
                <a:cubicBezTo>
                  <a:pt x="32" y="31"/>
                  <a:pt x="32" y="31"/>
                  <a:pt x="32" y="31"/>
                </a:cubicBezTo>
                <a:cubicBezTo>
                  <a:pt x="32" y="28"/>
                  <a:pt x="32" y="28"/>
                  <a:pt x="32" y="28"/>
                </a:cubicBezTo>
                <a:cubicBezTo>
                  <a:pt x="30" y="25"/>
                  <a:pt x="30" y="25"/>
                  <a:pt x="30" y="25"/>
                </a:cubicBezTo>
                <a:cubicBezTo>
                  <a:pt x="26" y="25"/>
                  <a:pt x="26" y="25"/>
                  <a:pt x="26" y="25"/>
                </a:cubicBezTo>
                <a:cubicBezTo>
                  <a:pt x="25" y="22"/>
                  <a:pt x="25" y="22"/>
                  <a:pt x="25" y="22"/>
                </a:cubicBezTo>
                <a:cubicBezTo>
                  <a:pt x="24" y="19"/>
                  <a:pt x="24" y="19"/>
                  <a:pt x="24" y="19"/>
                </a:cubicBezTo>
                <a:cubicBezTo>
                  <a:pt x="21" y="16"/>
                  <a:pt x="21" y="16"/>
                  <a:pt x="21" y="16"/>
                </a:cubicBezTo>
                <a:cubicBezTo>
                  <a:pt x="19" y="15"/>
                  <a:pt x="19" y="15"/>
                  <a:pt x="19" y="15"/>
                </a:cubicBezTo>
                <a:cubicBezTo>
                  <a:pt x="16" y="16"/>
                  <a:pt x="16" y="16"/>
                  <a:pt x="16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3" y="17"/>
                  <a:pt x="13" y="17"/>
                  <a:pt x="13" y="17"/>
                </a:cubicBezTo>
                <a:cubicBezTo>
                  <a:pt x="12" y="19"/>
                  <a:pt x="12" y="19"/>
                  <a:pt x="12" y="19"/>
                </a:cubicBezTo>
                <a:cubicBezTo>
                  <a:pt x="9" y="21"/>
                  <a:pt x="9" y="21"/>
                  <a:pt x="9" y="21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8"/>
                </a:cubicBezTo>
                <a:cubicBezTo>
                  <a:pt x="8" y="18"/>
                  <a:pt x="7" y="18"/>
                  <a:pt x="7" y="18"/>
                </a:cubicBezTo>
                <a:cubicBezTo>
                  <a:pt x="7" y="17"/>
                  <a:pt x="7" y="17"/>
                  <a:pt x="7" y="17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3" y="15"/>
                  <a:pt x="3" y="15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2" y="13"/>
                  <a:pt x="2" y="13"/>
                </a:cubicBezTo>
                <a:cubicBezTo>
                  <a:pt x="2" y="13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9"/>
                  <a:pt x="0" y="9"/>
                  <a:pt x="0" y="9"/>
                </a:cubicBezTo>
                <a:cubicBezTo>
                  <a:pt x="1" y="7"/>
                  <a:pt x="1" y="7"/>
                  <a:pt x="1" y="7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5" y="6"/>
                  <a:pt x="5" y="6"/>
                  <a:pt x="5" y="6"/>
                </a:cubicBezTo>
                <a:cubicBezTo>
                  <a:pt x="6" y="5"/>
                  <a:pt x="6" y="5"/>
                  <a:pt x="6" y="5"/>
                </a:cubicBezTo>
                <a:cubicBezTo>
                  <a:pt x="6" y="4"/>
                  <a:pt x="6" y="4"/>
                  <a:pt x="6" y="4"/>
                </a:cubicBezTo>
                <a:cubicBezTo>
                  <a:pt x="5" y="3"/>
                  <a:pt x="5" y="3"/>
                  <a:pt x="5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0"/>
                  <a:pt x="6" y="0"/>
                  <a:pt x="6" y="0"/>
                </a:cubicBezTo>
                <a:cubicBezTo>
                  <a:pt x="8" y="0"/>
                  <a:pt x="8" y="0"/>
                  <a:pt x="8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1" y="1"/>
                  <a:pt x="11" y="1"/>
                  <a:pt x="11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4" y="2"/>
                  <a:pt x="14" y="2"/>
                  <a:pt x="14" y="2"/>
                </a:cubicBezTo>
                <a:cubicBezTo>
                  <a:pt x="16" y="1"/>
                  <a:pt x="16" y="1"/>
                  <a:pt x="16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20" y="1"/>
                  <a:pt x="20" y="1"/>
                  <a:pt x="20" y="1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0" y="4"/>
                  <a:pt x="21" y="4"/>
                </a:cubicBezTo>
                <a:cubicBezTo>
                  <a:pt x="21" y="4"/>
                  <a:pt x="22" y="3"/>
                  <a:pt x="22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24" y="4"/>
                  <a:pt x="24" y="4"/>
                  <a:pt x="2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3"/>
                  <a:pt x="26" y="3"/>
                  <a:pt x="26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31" y="3"/>
                  <a:pt x="31" y="3"/>
                  <a:pt x="31" y="3"/>
                </a:cubicBezTo>
                <a:cubicBezTo>
                  <a:pt x="32" y="2"/>
                  <a:pt x="32" y="2"/>
                  <a:pt x="32" y="2"/>
                </a:cubicBezTo>
                <a:cubicBezTo>
                  <a:pt x="32" y="1"/>
                  <a:pt x="32" y="1"/>
                  <a:pt x="32" y="1"/>
                </a:cubicBezTo>
                <a:cubicBezTo>
                  <a:pt x="33" y="2"/>
                  <a:pt x="33" y="2"/>
                  <a:pt x="33" y="2"/>
                </a:cubicBezTo>
                <a:cubicBezTo>
                  <a:pt x="34" y="3"/>
                  <a:pt x="34" y="3"/>
                  <a:pt x="34" y="3"/>
                </a:cubicBezTo>
                <a:cubicBezTo>
                  <a:pt x="35" y="5"/>
                  <a:pt x="35" y="5"/>
                  <a:pt x="35" y="5"/>
                </a:cubicBezTo>
                <a:cubicBezTo>
                  <a:pt x="35" y="5"/>
                  <a:pt x="35" y="6"/>
                  <a:pt x="36" y="6"/>
                </a:cubicBezTo>
                <a:cubicBezTo>
                  <a:pt x="36" y="6"/>
                  <a:pt x="37" y="7"/>
                  <a:pt x="37" y="7"/>
                </a:cubicBezTo>
                <a:cubicBezTo>
                  <a:pt x="37" y="9"/>
                  <a:pt x="37" y="9"/>
                  <a:pt x="37" y="9"/>
                </a:cubicBezTo>
                <a:cubicBezTo>
                  <a:pt x="38" y="10"/>
                  <a:pt x="38" y="10"/>
                  <a:pt x="38" y="10"/>
                </a:cubicBezTo>
                <a:cubicBezTo>
                  <a:pt x="38" y="11"/>
                  <a:pt x="38" y="11"/>
                  <a:pt x="38" y="11"/>
                </a:cubicBezTo>
                <a:cubicBezTo>
                  <a:pt x="39" y="13"/>
                  <a:pt x="39" y="13"/>
                  <a:pt x="39" y="13"/>
                </a:cubicBezTo>
                <a:lnTo>
                  <a:pt x="40" y="1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94" name="Freeform 321">
            <a:extLst>
              <a:ext uri="{FF2B5EF4-FFF2-40B4-BE49-F238E27FC236}">
                <a16:creationId xmlns:a16="http://schemas.microsoft.com/office/drawing/2014/main" id="{6A07F02E-40BD-421B-AB5F-B7832A4CF7FB}"/>
              </a:ext>
            </a:extLst>
          </p:cNvPr>
          <p:cNvSpPr>
            <a:spLocks/>
          </p:cNvSpPr>
          <p:nvPr userDrawn="1"/>
        </p:nvSpPr>
        <p:spPr bwMode="auto">
          <a:xfrm>
            <a:off x="3626644" y="4505325"/>
            <a:ext cx="76200" cy="69850"/>
          </a:xfrm>
          <a:custGeom>
            <a:avLst/>
            <a:gdLst>
              <a:gd name="T0" fmla="*/ 15 w 15"/>
              <a:gd name="T1" fmla="*/ 1 h 10"/>
              <a:gd name="T2" fmla="*/ 15 w 15"/>
              <a:gd name="T3" fmla="*/ 3 h 10"/>
              <a:gd name="T4" fmla="*/ 14 w 15"/>
              <a:gd name="T5" fmla="*/ 4 h 10"/>
              <a:gd name="T6" fmla="*/ 15 w 15"/>
              <a:gd name="T7" fmla="*/ 5 h 10"/>
              <a:gd name="T8" fmla="*/ 15 w 15"/>
              <a:gd name="T9" fmla="*/ 6 h 10"/>
              <a:gd name="T10" fmla="*/ 14 w 15"/>
              <a:gd name="T11" fmla="*/ 7 h 10"/>
              <a:gd name="T12" fmla="*/ 12 w 15"/>
              <a:gd name="T13" fmla="*/ 7 h 10"/>
              <a:gd name="T14" fmla="*/ 12 w 15"/>
              <a:gd name="T15" fmla="*/ 7 h 10"/>
              <a:gd name="T16" fmla="*/ 10 w 15"/>
              <a:gd name="T17" fmla="*/ 8 h 10"/>
              <a:gd name="T18" fmla="*/ 9 w 15"/>
              <a:gd name="T19" fmla="*/ 10 h 10"/>
              <a:gd name="T20" fmla="*/ 7 w 15"/>
              <a:gd name="T21" fmla="*/ 10 h 10"/>
              <a:gd name="T22" fmla="*/ 6 w 15"/>
              <a:gd name="T23" fmla="*/ 10 h 10"/>
              <a:gd name="T24" fmla="*/ 6 w 15"/>
              <a:gd name="T25" fmla="*/ 9 h 10"/>
              <a:gd name="T26" fmla="*/ 6 w 15"/>
              <a:gd name="T27" fmla="*/ 8 h 10"/>
              <a:gd name="T28" fmla="*/ 6 w 15"/>
              <a:gd name="T29" fmla="*/ 8 h 10"/>
              <a:gd name="T30" fmla="*/ 6 w 15"/>
              <a:gd name="T31" fmla="*/ 7 h 10"/>
              <a:gd name="T32" fmla="*/ 5 w 15"/>
              <a:gd name="T33" fmla="*/ 6 h 10"/>
              <a:gd name="T34" fmla="*/ 5 w 15"/>
              <a:gd name="T35" fmla="*/ 6 h 10"/>
              <a:gd name="T36" fmla="*/ 4 w 15"/>
              <a:gd name="T37" fmla="*/ 6 h 10"/>
              <a:gd name="T38" fmla="*/ 3 w 15"/>
              <a:gd name="T39" fmla="*/ 5 h 10"/>
              <a:gd name="T40" fmla="*/ 1 w 15"/>
              <a:gd name="T41" fmla="*/ 5 h 10"/>
              <a:gd name="T42" fmla="*/ 1 w 15"/>
              <a:gd name="T43" fmla="*/ 5 h 10"/>
              <a:gd name="T44" fmla="*/ 2 w 15"/>
              <a:gd name="T45" fmla="*/ 3 h 10"/>
              <a:gd name="T46" fmla="*/ 0 w 15"/>
              <a:gd name="T47" fmla="*/ 3 h 10"/>
              <a:gd name="T48" fmla="*/ 0 w 15"/>
              <a:gd name="T49" fmla="*/ 2 h 10"/>
              <a:gd name="T50" fmla="*/ 2 w 15"/>
              <a:gd name="T51" fmla="*/ 2 h 10"/>
              <a:gd name="T52" fmla="*/ 5 w 15"/>
              <a:gd name="T53" fmla="*/ 2 h 10"/>
              <a:gd name="T54" fmla="*/ 7 w 15"/>
              <a:gd name="T55" fmla="*/ 0 h 10"/>
              <a:gd name="T56" fmla="*/ 15 w 15"/>
              <a:gd name="T57" fmla="*/ 1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" h="10">
                <a:moveTo>
                  <a:pt x="15" y="1"/>
                </a:moveTo>
                <a:cubicBezTo>
                  <a:pt x="15" y="3"/>
                  <a:pt x="15" y="3"/>
                  <a:pt x="15" y="3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6"/>
                  <a:pt x="15" y="6"/>
                  <a:pt x="15" y="6"/>
                </a:cubicBezTo>
                <a:cubicBezTo>
                  <a:pt x="14" y="7"/>
                  <a:pt x="14" y="7"/>
                  <a:pt x="14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0" y="8"/>
                  <a:pt x="10" y="8"/>
                  <a:pt x="10" y="8"/>
                </a:cubicBezTo>
                <a:cubicBezTo>
                  <a:pt x="9" y="10"/>
                  <a:pt x="9" y="10"/>
                  <a:pt x="9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6" y="10"/>
                  <a:pt x="6" y="10"/>
                </a:cubicBezTo>
                <a:cubicBezTo>
                  <a:pt x="6" y="9"/>
                  <a:pt x="6" y="9"/>
                  <a:pt x="6" y="9"/>
                </a:cubicBezTo>
                <a:cubicBezTo>
                  <a:pt x="6" y="8"/>
                  <a:pt x="6" y="8"/>
                  <a:pt x="6" y="8"/>
                </a:cubicBezTo>
                <a:cubicBezTo>
                  <a:pt x="6" y="8"/>
                  <a:pt x="7" y="8"/>
                  <a:pt x="6" y="8"/>
                </a:cubicBezTo>
                <a:cubicBezTo>
                  <a:pt x="6" y="7"/>
                  <a:pt x="6" y="7"/>
                  <a:pt x="6" y="7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5"/>
                  <a:pt x="3" y="5"/>
                </a:cubicBezTo>
                <a:cubicBezTo>
                  <a:pt x="3" y="5"/>
                  <a:pt x="1" y="5"/>
                  <a:pt x="1" y="5"/>
                </a:cubicBezTo>
                <a:cubicBezTo>
                  <a:pt x="1" y="5"/>
                  <a:pt x="2" y="5"/>
                  <a:pt x="1" y="5"/>
                </a:cubicBezTo>
                <a:cubicBezTo>
                  <a:pt x="1" y="4"/>
                  <a:pt x="2" y="3"/>
                  <a:pt x="2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2" y="2"/>
                  <a:pt x="2" y="2"/>
                  <a:pt x="2" y="2"/>
                </a:cubicBezTo>
                <a:cubicBezTo>
                  <a:pt x="5" y="2"/>
                  <a:pt x="5" y="2"/>
                  <a:pt x="5" y="2"/>
                </a:cubicBezTo>
                <a:cubicBezTo>
                  <a:pt x="7" y="0"/>
                  <a:pt x="7" y="0"/>
                  <a:pt x="7" y="0"/>
                </a:cubicBezTo>
                <a:lnTo>
                  <a:pt x="15" y="1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95" name="Freeform 322">
            <a:extLst>
              <a:ext uri="{FF2B5EF4-FFF2-40B4-BE49-F238E27FC236}">
                <a16:creationId xmlns:a16="http://schemas.microsoft.com/office/drawing/2014/main" id="{626AE83C-078E-442D-A905-433C529961CC}"/>
              </a:ext>
            </a:extLst>
          </p:cNvPr>
          <p:cNvSpPr>
            <a:spLocks/>
          </p:cNvSpPr>
          <p:nvPr userDrawn="1"/>
        </p:nvSpPr>
        <p:spPr bwMode="auto">
          <a:xfrm>
            <a:off x="3600450" y="4349751"/>
            <a:ext cx="172641" cy="176213"/>
          </a:xfrm>
          <a:custGeom>
            <a:avLst/>
            <a:gdLst>
              <a:gd name="T0" fmla="*/ 33 w 34"/>
              <a:gd name="T1" fmla="*/ 24 h 25"/>
              <a:gd name="T2" fmla="*/ 30 w 34"/>
              <a:gd name="T3" fmla="*/ 24 h 25"/>
              <a:gd name="T4" fmla="*/ 27 w 34"/>
              <a:gd name="T5" fmla="*/ 24 h 25"/>
              <a:gd name="T6" fmla="*/ 25 w 34"/>
              <a:gd name="T7" fmla="*/ 24 h 25"/>
              <a:gd name="T8" fmla="*/ 20 w 34"/>
              <a:gd name="T9" fmla="*/ 23 h 25"/>
              <a:gd name="T10" fmla="*/ 10 w 34"/>
              <a:gd name="T11" fmla="*/ 24 h 25"/>
              <a:gd name="T12" fmla="*/ 5 w 34"/>
              <a:gd name="T13" fmla="*/ 24 h 25"/>
              <a:gd name="T14" fmla="*/ 4 w 34"/>
              <a:gd name="T15" fmla="*/ 23 h 25"/>
              <a:gd name="T16" fmla="*/ 4 w 34"/>
              <a:gd name="T17" fmla="*/ 22 h 25"/>
              <a:gd name="T18" fmla="*/ 3 w 34"/>
              <a:gd name="T19" fmla="*/ 20 h 25"/>
              <a:gd name="T20" fmla="*/ 9 w 34"/>
              <a:gd name="T21" fmla="*/ 19 h 25"/>
              <a:gd name="T22" fmla="*/ 13 w 34"/>
              <a:gd name="T23" fmla="*/ 18 h 25"/>
              <a:gd name="T24" fmla="*/ 15 w 34"/>
              <a:gd name="T25" fmla="*/ 19 h 25"/>
              <a:gd name="T26" fmla="*/ 18 w 34"/>
              <a:gd name="T27" fmla="*/ 19 h 25"/>
              <a:gd name="T28" fmla="*/ 19 w 34"/>
              <a:gd name="T29" fmla="*/ 17 h 25"/>
              <a:gd name="T30" fmla="*/ 14 w 34"/>
              <a:gd name="T31" fmla="*/ 16 h 25"/>
              <a:gd name="T32" fmla="*/ 10 w 34"/>
              <a:gd name="T33" fmla="*/ 17 h 25"/>
              <a:gd name="T34" fmla="*/ 6 w 34"/>
              <a:gd name="T35" fmla="*/ 17 h 25"/>
              <a:gd name="T36" fmla="*/ 4 w 34"/>
              <a:gd name="T37" fmla="*/ 16 h 25"/>
              <a:gd name="T38" fmla="*/ 2 w 34"/>
              <a:gd name="T39" fmla="*/ 13 h 25"/>
              <a:gd name="T40" fmla="*/ 0 w 34"/>
              <a:gd name="T41" fmla="*/ 11 h 25"/>
              <a:gd name="T42" fmla="*/ 1 w 34"/>
              <a:gd name="T43" fmla="*/ 9 h 25"/>
              <a:gd name="T44" fmla="*/ 3 w 34"/>
              <a:gd name="T45" fmla="*/ 7 h 25"/>
              <a:gd name="T46" fmla="*/ 4 w 34"/>
              <a:gd name="T47" fmla="*/ 4 h 25"/>
              <a:gd name="T48" fmla="*/ 6 w 34"/>
              <a:gd name="T49" fmla="*/ 2 h 25"/>
              <a:gd name="T50" fmla="*/ 9 w 34"/>
              <a:gd name="T51" fmla="*/ 0 h 25"/>
              <a:gd name="T52" fmla="*/ 12 w 34"/>
              <a:gd name="T53" fmla="*/ 0 h 25"/>
              <a:gd name="T54" fmla="*/ 17 w 34"/>
              <a:gd name="T55" fmla="*/ 0 h 25"/>
              <a:gd name="T56" fmla="*/ 18 w 34"/>
              <a:gd name="T57" fmla="*/ 1 h 25"/>
              <a:gd name="T58" fmla="*/ 21 w 34"/>
              <a:gd name="T59" fmla="*/ 2 h 25"/>
              <a:gd name="T60" fmla="*/ 23 w 34"/>
              <a:gd name="T61" fmla="*/ 4 h 25"/>
              <a:gd name="T62" fmla="*/ 26 w 34"/>
              <a:gd name="T63" fmla="*/ 8 h 25"/>
              <a:gd name="T64" fmla="*/ 28 w 34"/>
              <a:gd name="T65" fmla="*/ 10 h 25"/>
              <a:gd name="T66" fmla="*/ 29 w 34"/>
              <a:gd name="T67" fmla="*/ 13 h 25"/>
              <a:gd name="T68" fmla="*/ 31 w 34"/>
              <a:gd name="T69" fmla="*/ 15 h 25"/>
              <a:gd name="T70" fmla="*/ 31 w 34"/>
              <a:gd name="T71" fmla="*/ 18 h 25"/>
              <a:gd name="T72" fmla="*/ 34 w 34"/>
              <a:gd name="T73" fmla="*/ 21 h 25"/>
              <a:gd name="T74" fmla="*/ 34 w 34"/>
              <a:gd name="T75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4" h="25">
                <a:moveTo>
                  <a:pt x="34" y="24"/>
                </a:moveTo>
                <a:cubicBezTo>
                  <a:pt x="33" y="24"/>
                  <a:pt x="33" y="24"/>
                  <a:pt x="33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28" y="25"/>
                  <a:pt x="28" y="25"/>
                  <a:pt x="28" y="25"/>
                </a:cubicBezTo>
                <a:cubicBezTo>
                  <a:pt x="27" y="24"/>
                  <a:pt x="27" y="24"/>
                  <a:pt x="27" y="24"/>
                </a:cubicBezTo>
                <a:cubicBezTo>
                  <a:pt x="26" y="24"/>
                  <a:pt x="26" y="24"/>
                  <a:pt x="26" y="24"/>
                </a:cubicBezTo>
                <a:cubicBezTo>
                  <a:pt x="25" y="24"/>
                  <a:pt x="25" y="24"/>
                  <a:pt x="25" y="24"/>
                </a:cubicBezTo>
                <a:cubicBezTo>
                  <a:pt x="24" y="23"/>
                  <a:pt x="24" y="23"/>
                  <a:pt x="24" y="23"/>
                </a:cubicBezTo>
                <a:cubicBezTo>
                  <a:pt x="20" y="23"/>
                  <a:pt x="20" y="23"/>
                  <a:pt x="20" y="23"/>
                </a:cubicBezTo>
                <a:cubicBezTo>
                  <a:pt x="12" y="22"/>
                  <a:pt x="12" y="22"/>
                  <a:pt x="12" y="22"/>
                </a:cubicBezTo>
                <a:cubicBezTo>
                  <a:pt x="10" y="24"/>
                  <a:pt x="10" y="24"/>
                  <a:pt x="10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0"/>
                  <a:pt x="3" y="20"/>
                  <a:pt x="3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9" y="19"/>
                  <a:pt x="9" y="19"/>
                  <a:pt x="9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13" y="18"/>
                  <a:pt x="13" y="18"/>
                  <a:pt x="13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8"/>
                  <a:pt x="15" y="19"/>
                  <a:pt x="15" y="19"/>
                </a:cubicBezTo>
                <a:cubicBezTo>
                  <a:pt x="16" y="19"/>
                  <a:pt x="17" y="19"/>
                  <a:pt x="17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9" y="18"/>
                  <a:pt x="19" y="18"/>
                  <a:pt x="19" y="18"/>
                </a:cubicBezTo>
                <a:cubicBezTo>
                  <a:pt x="19" y="18"/>
                  <a:pt x="21" y="17"/>
                  <a:pt x="19" y="17"/>
                </a:cubicBezTo>
                <a:cubicBezTo>
                  <a:pt x="16" y="18"/>
                  <a:pt x="14" y="16"/>
                  <a:pt x="14" y="16"/>
                </a:cubicBezTo>
                <a:cubicBezTo>
                  <a:pt x="14" y="16"/>
                  <a:pt x="14" y="16"/>
                  <a:pt x="14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0" y="17"/>
                  <a:pt x="10" y="17"/>
                  <a:pt x="10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6"/>
                  <a:pt x="4" y="16"/>
                  <a:pt x="4" y="16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3"/>
                  <a:pt x="2" y="13"/>
                  <a:pt x="2" y="13"/>
                </a:cubicBezTo>
                <a:cubicBezTo>
                  <a:pt x="1" y="12"/>
                  <a:pt x="1" y="12"/>
                  <a:pt x="1" y="12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2" y="8"/>
                  <a:pt x="2" y="8"/>
                </a:cubicBezTo>
                <a:cubicBezTo>
                  <a:pt x="3" y="8"/>
                  <a:pt x="3" y="7"/>
                  <a:pt x="3" y="7"/>
                </a:cubicBezTo>
                <a:cubicBezTo>
                  <a:pt x="3" y="6"/>
                  <a:pt x="4" y="5"/>
                  <a:pt x="4" y="5"/>
                </a:cubicBezTo>
                <a:cubicBezTo>
                  <a:pt x="4" y="4"/>
                  <a:pt x="4" y="4"/>
                  <a:pt x="4" y="4"/>
                </a:cubicBezTo>
                <a:cubicBezTo>
                  <a:pt x="4" y="3"/>
                  <a:pt x="4" y="3"/>
                  <a:pt x="4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10" y="0"/>
                  <a:pt x="11" y="0"/>
                </a:cubicBezTo>
                <a:cubicBezTo>
                  <a:pt x="11" y="0"/>
                  <a:pt x="12" y="0"/>
                  <a:pt x="1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9" y="2"/>
                  <a:pt x="19" y="2"/>
                  <a:pt x="19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3"/>
                  <a:pt x="22" y="3"/>
                  <a:pt x="22" y="3"/>
                </a:cubicBezTo>
                <a:cubicBezTo>
                  <a:pt x="23" y="4"/>
                  <a:pt x="23" y="4"/>
                  <a:pt x="23" y="4"/>
                </a:cubicBezTo>
                <a:cubicBezTo>
                  <a:pt x="24" y="6"/>
                  <a:pt x="24" y="6"/>
                  <a:pt x="24" y="6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8" y="10"/>
                  <a:pt x="28" y="10"/>
                  <a:pt x="28" y="10"/>
                </a:cubicBezTo>
                <a:cubicBezTo>
                  <a:pt x="29" y="11"/>
                  <a:pt x="29" y="11"/>
                  <a:pt x="29" y="11"/>
                </a:cubicBezTo>
                <a:cubicBezTo>
                  <a:pt x="29" y="13"/>
                  <a:pt x="29" y="13"/>
                  <a:pt x="29" y="13"/>
                </a:cubicBezTo>
                <a:cubicBezTo>
                  <a:pt x="30" y="14"/>
                  <a:pt x="30" y="14"/>
                  <a:pt x="30" y="14"/>
                </a:cubicBezTo>
                <a:cubicBezTo>
                  <a:pt x="31" y="15"/>
                  <a:pt x="31" y="15"/>
                  <a:pt x="31" y="15"/>
                </a:cubicBezTo>
                <a:cubicBezTo>
                  <a:pt x="30" y="17"/>
                  <a:pt x="30" y="17"/>
                  <a:pt x="30" y="17"/>
                </a:cubicBezTo>
                <a:cubicBezTo>
                  <a:pt x="31" y="18"/>
                  <a:pt x="31" y="18"/>
                  <a:pt x="31" y="18"/>
                </a:cubicBezTo>
                <a:cubicBezTo>
                  <a:pt x="33" y="20"/>
                  <a:pt x="33" y="20"/>
                  <a:pt x="33" y="20"/>
                </a:cubicBezTo>
                <a:cubicBezTo>
                  <a:pt x="34" y="21"/>
                  <a:pt x="34" y="21"/>
                  <a:pt x="34" y="21"/>
                </a:cubicBezTo>
                <a:cubicBezTo>
                  <a:pt x="34" y="22"/>
                  <a:pt x="34" y="22"/>
                  <a:pt x="34" y="22"/>
                </a:cubicBezTo>
                <a:lnTo>
                  <a:pt x="34" y="2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96" name="Freeform 323">
            <a:extLst>
              <a:ext uri="{FF2B5EF4-FFF2-40B4-BE49-F238E27FC236}">
                <a16:creationId xmlns:a16="http://schemas.microsoft.com/office/drawing/2014/main" id="{D71FAB5D-F219-4E8C-A1B5-BF1B2B7A4478}"/>
              </a:ext>
            </a:extLst>
          </p:cNvPr>
          <p:cNvSpPr>
            <a:spLocks/>
          </p:cNvSpPr>
          <p:nvPr userDrawn="1"/>
        </p:nvSpPr>
        <p:spPr bwMode="auto">
          <a:xfrm>
            <a:off x="3615928" y="4462464"/>
            <a:ext cx="91679" cy="28575"/>
          </a:xfrm>
          <a:custGeom>
            <a:avLst/>
            <a:gdLst>
              <a:gd name="T0" fmla="*/ 1 w 18"/>
              <a:gd name="T1" fmla="*/ 1 h 4"/>
              <a:gd name="T2" fmla="*/ 3 w 18"/>
              <a:gd name="T3" fmla="*/ 1 h 4"/>
              <a:gd name="T4" fmla="*/ 5 w 18"/>
              <a:gd name="T5" fmla="*/ 1 h 4"/>
              <a:gd name="T6" fmla="*/ 7 w 18"/>
              <a:gd name="T7" fmla="*/ 1 h 4"/>
              <a:gd name="T8" fmla="*/ 9 w 18"/>
              <a:gd name="T9" fmla="*/ 0 h 4"/>
              <a:gd name="T10" fmla="*/ 11 w 18"/>
              <a:gd name="T11" fmla="*/ 0 h 4"/>
              <a:gd name="T12" fmla="*/ 11 w 18"/>
              <a:gd name="T13" fmla="*/ 0 h 4"/>
              <a:gd name="T14" fmla="*/ 16 w 18"/>
              <a:gd name="T15" fmla="*/ 1 h 4"/>
              <a:gd name="T16" fmla="*/ 16 w 18"/>
              <a:gd name="T17" fmla="*/ 2 h 4"/>
              <a:gd name="T18" fmla="*/ 15 w 18"/>
              <a:gd name="T19" fmla="*/ 3 h 4"/>
              <a:gd name="T20" fmla="*/ 14 w 18"/>
              <a:gd name="T21" fmla="*/ 3 h 4"/>
              <a:gd name="T22" fmla="*/ 12 w 18"/>
              <a:gd name="T23" fmla="*/ 3 h 4"/>
              <a:gd name="T24" fmla="*/ 12 w 18"/>
              <a:gd name="T25" fmla="*/ 2 h 4"/>
              <a:gd name="T26" fmla="*/ 10 w 18"/>
              <a:gd name="T27" fmla="*/ 2 h 4"/>
              <a:gd name="T28" fmla="*/ 8 w 18"/>
              <a:gd name="T29" fmla="*/ 3 h 4"/>
              <a:gd name="T30" fmla="*/ 6 w 18"/>
              <a:gd name="T31" fmla="*/ 3 h 4"/>
              <a:gd name="T32" fmla="*/ 5 w 18"/>
              <a:gd name="T33" fmla="*/ 4 h 4"/>
              <a:gd name="T34" fmla="*/ 0 w 18"/>
              <a:gd name="T35" fmla="*/ 4 h 4"/>
              <a:gd name="T36" fmla="*/ 1 w 18"/>
              <a:gd name="T37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" h="4">
                <a:moveTo>
                  <a:pt x="1" y="1"/>
                </a:moveTo>
                <a:cubicBezTo>
                  <a:pt x="3" y="1"/>
                  <a:pt x="3" y="1"/>
                  <a:pt x="3" y="1"/>
                </a:cubicBezTo>
                <a:cubicBezTo>
                  <a:pt x="5" y="1"/>
                  <a:pt x="5" y="1"/>
                  <a:pt x="5" y="1"/>
                </a:cubicBezTo>
                <a:cubicBezTo>
                  <a:pt x="7" y="1"/>
                  <a:pt x="7" y="1"/>
                  <a:pt x="7" y="1"/>
                </a:cubicBezTo>
                <a:cubicBezTo>
                  <a:pt x="9" y="0"/>
                  <a:pt x="9" y="0"/>
                  <a:pt x="9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3" y="2"/>
                  <a:pt x="16" y="1"/>
                </a:cubicBezTo>
                <a:cubicBezTo>
                  <a:pt x="18" y="1"/>
                  <a:pt x="16" y="2"/>
                  <a:pt x="16" y="2"/>
                </a:cubicBezTo>
                <a:cubicBezTo>
                  <a:pt x="15" y="3"/>
                  <a:pt x="15" y="3"/>
                  <a:pt x="15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3" y="3"/>
                  <a:pt x="12" y="3"/>
                </a:cubicBezTo>
                <a:cubicBezTo>
                  <a:pt x="12" y="3"/>
                  <a:pt x="12" y="2"/>
                  <a:pt x="12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8" y="3"/>
                  <a:pt x="8" y="3"/>
                  <a:pt x="8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4"/>
                  <a:pt x="5" y="4"/>
                  <a:pt x="5" y="4"/>
                </a:cubicBezTo>
                <a:cubicBezTo>
                  <a:pt x="0" y="4"/>
                  <a:pt x="0" y="4"/>
                  <a:pt x="0" y="4"/>
                </a:cubicBezTo>
                <a:lnTo>
                  <a:pt x="1" y="1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97" name="Freeform 324">
            <a:extLst>
              <a:ext uri="{FF2B5EF4-FFF2-40B4-BE49-F238E27FC236}">
                <a16:creationId xmlns:a16="http://schemas.microsoft.com/office/drawing/2014/main" id="{F3296518-9944-49EE-AB02-3630A2572E73}"/>
              </a:ext>
            </a:extLst>
          </p:cNvPr>
          <p:cNvSpPr>
            <a:spLocks/>
          </p:cNvSpPr>
          <p:nvPr userDrawn="1"/>
        </p:nvSpPr>
        <p:spPr bwMode="auto">
          <a:xfrm>
            <a:off x="3611167" y="3890964"/>
            <a:ext cx="354806" cy="536575"/>
          </a:xfrm>
          <a:custGeom>
            <a:avLst/>
            <a:gdLst>
              <a:gd name="T0" fmla="*/ 60 w 70"/>
              <a:gd name="T1" fmla="*/ 14 h 76"/>
              <a:gd name="T2" fmla="*/ 66 w 70"/>
              <a:gd name="T3" fmla="*/ 65 h 76"/>
              <a:gd name="T4" fmla="*/ 66 w 70"/>
              <a:gd name="T5" fmla="*/ 71 h 76"/>
              <a:gd name="T6" fmla="*/ 44 w 70"/>
              <a:gd name="T7" fmla="*/ 70 h 76"/>
              <a:gd name="T8" fmla="*/ 43 w 70"/>
              <a:gd name="T9" fmla="*/ 72 h 76"/>
              <a:gd name="T10" fmla="*/ 40 w 70"/>
              <a:gd name="T11" fmla="*/ 72 h 76"/>
              <a:gd name="T12" fmla="*/ 37 w 70"/>
              <a:gd name="T13" fmla="*/ 72 h 76"/>
              <a:gd name="T14" fmla="*/ 32 w 70"/>
              <a:gd name="T15" fmla="*/ 70 h 76"/>
              <a:gd name="T16" fmla="*/ 30 w 70"/>
              <a:gd name="T17" fmla="*/ 74 h 76"/>
              <a:gd name="T18" fmla="*/ 27 w 70"/>
              <a:gd name="T19" fmla="*/ 76 h 76"/>
              <a:gd name="T20" fmla="*/ 25 w 70"/>
              <a:gd name="T21" fmla="*/ 73 h 76"/>
              <a:gd name="T22" fmla="*/ 22 w 70"/>
              <a:gd name="T23" fmla="*/ 71 h 76"/>
              <a:gd name="T24" fmla="*/ 20 w 70"/>
              <a:gd name="T25" fmla="*/ 68 h 76"/>
              <a:gd name="T26" fmla="*/ 17 w 70"/>
              <a:gd name="T27" fmla="*/ 67 h 76"/>
              <a:gd name="T28" fmla="*/ 16 w 70"/>
              <a:gd name="T29" fmla="*/ 65 h 76"/>
              <a:gd name="T30" fmla="*/ 13 w 70"/>
              <a:gd name="T31" fmla="*/ 65 h 76"/>
              <a:gd name="T32" fmla="*/ 9 w 70"/>
              <a:gd name="T33" fmla="*/ 65 h 76"/>
              <a:gd name="T34" fmla="*/ 4 w 70"/>
              <a:gd name="T35" fmla="*/ 66 h 76"/>
              <a:gd name="T36" fmla="*/ 3 w 70"/>
              <a:gd name="T37" fmla="*/ 63 h 76"/>
              <a:gd name="T38" fmla="*/ 4 w 70"/>
              <a:gd name="T39" fmla="*/ 60 h 76"/>
              <a:gd name="T40" fmla="*/ 5 w 70"/>
              <a:gd name="T41" fmla="*/ 58 h 76"/>
              <a:gd name="T42" fmla="*/ 5 w 70"/>
              <a:gd name="T43" fmla="*/ 56 h 76"/>
              <a:gd name="T44" fmla="*/ 5 w 70"/>
              <a:gd name="T45" fmla="*/ 53 h 76"/>
              <a:gd name="T46" fmla="*/ 4 w 70"/>
              <a:gd name="T47" fmla="*/ 50 h 76"/>
              <a:gd name="T48" fmla="*/ 3 w 70"/>
              <a:gd name="T49" fmla="*/ 48 h 76"/>
              <a:gd name="T50" fmla="*/ 4 w 70"/>
              <a:gd name="T51" fmla="*/ 46 h 76"/>
              <a:gd name="T52" fmla="*/ 4 w 70"/>
              <a:gd name="T53" fmla="*/ 44 h 76"/>
              <a:gd name="T54" fmla="*/ 3 w 70"/>
              <a:gd name="T55" fmla="*/ 41 h 76"/>
              <a:gd name="T56" fmla="*/ 2 w 70"/>
              <a:gd name="T57" fmla="*/ 40 h 76"/>
              <a:gd name="T58" fmla="*/ 0 w 70"/>
              <a:gd name="T59" fmla="*/ 38 h 76"/>
              <a:gd name="T60" fmla="*/ 0 w 70"/>
              <a:gd name="T61" fmla="*/ 36 h 76"/>
              <a:gd name="T62" fmla="*/ 5 w 70"/>
              <a:gd name="T63" fmla="*/ 36 h 76"/>
              <a:gd name="T64" fmla="*/ 22 w 70"/>
              <a:gd name="T65" fmla="*/ 29 h 76"/>
              <a:gd name="T66" fmla="*/ 22 w 70"/>
              <a:gd name="T67" fmla="*/ 27 h 76"/>
              <a:gd name="T68" fmla="*/ 23 w 70"/>
              <a:gd name="T69" fmla="*/ 25 h 76"/>
              <a:gd name="T70" fmla="*/ 26 w 70"/>
              <a:gd name="T71" fmla="*/ 25 h 76"/>
              <a:gd name="T72" fmla="*/ 28 w 70"/>
              <a:gd name="T73" fmla="*/ 23 h 76"/>
              <a:gd name="T74" fmla="*/ 48 w 70"/>
              <a:gd name="T75" fmla="*/ 8 h 76"/>
              <a:gd name="T76" fmla="*/ 70 w 70"/>
              <a:gd name="T77" fmla="*/ 14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0" h="76">
                <a:moveTo>
                  <a:pt x="70" y="14"/>
                </a:moveTo>
                <a:cubicBezTo>
                  <a:pt x="60" y="14"/>
                  <a:pt x="60" y="14"/>
                  <a:pt x="60" y="14"/>
                </a:cubicBezTo>
                <a:cubicBezTo>
                  <a:pt x="61" y="23"/>
                  <a:pt x="61" y="23"/>
                  <a:pt x="61" y="23"/>
                </a:cubicBezTo>
                <a:cubicBezTo>
                  <a:pt x="66" y="65"/>
                  <a:pt x="66" y="65"/>
                  <a:pt x="66" y="65"/>
                </a:cubicBezTo>
                <a:cubicBezTo>
                  <a:pt x="67" y="66"/>
                  <a:pt x="67" y="66"/>
                  <a:pt x="67" y="66"/>
                </a:cubicBezTo>
                <a:cubicBezTo>
                  <a:pt x="66" y="71"/>
                  <a:pt x="66" y="71"/>
                  <a:pt x="66" y="71"/>
                </a:cubicBezTo>
                <a:cubicBezTo>
                  <a:pt x="45" y="71"/>
                  <a:pt x="45" y="71"/>
                  <a:pt x="45" y="71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1"/>
                  <a:pt x="44" y="71"/>
                  <a:pt x="44" y="71"/>
                </a:cubicBezTo>
                <a:cubicBezTo>
                  <a:pt x="43" y="72"/>
                  <a:pt x="43" y="72"/>
                  <a:pt x="43" y="72"/>
                </a:cubicBezTo>
                <a:cubicBezTo>
                  <a:pt x="41" y="72"/>
                  <a:pt x="41" y="72"/>
                  <a:pt x="41" y="72"/>
                </a:cubicBezTo>
                <a:cubicBezTo>
                  <a:pt x="40" y="72"/>
                  <a:pt x="40" y="72"/>
                  <a:pt x="40" y="72"/>
                </a:cubicBezTo>
                <a:cubicBezTo>
                  <a:pt x="38" y="72"/>
                  <a:pt x="38" y="72"/>
                  <a:pt x="38" y="72"/>
                </a:cubicBezTo>
                <a:cubicBezTo>
                  <a:pt x="37" y="72"/>
                  <a:pt x="37" y="72"/>
                  <a:pt x="37" y="72"/>
                </a:cubicBezTo>
                <a:cubicBezTo>
                  <a:pt x="35" y="73"/>
                  <a:pt x="35" y="73"/>
                  <a:pt x="35" y="73"/>
                </a:cubicBezTo>
                <a:cubicBezTo>
                  <a:pt x="32" y="70"/>
                  <a:pt x="32" y="70"/>
                  <a:pt x="32" y="70"/>
                </a:cubicBezTo>
                <a:cubicBezTo>
                  <a:pt x="30" y="71"/>
                  <a:pt x="30" y="71"/>
                  <a:pt x="30" y="71"/>
                </a:cubicBezTo>
                <a:cubicBezTo>
                  <a:pt x="30" y="74"/>
                  <a:pt x="30" y="74"/>
                  <a:pt x="30" y="74"/>
                </a:cubicBezTo>
                <a:cubicBezTo>
                  <a:pt x="28" y="75"/>
                  <a:pt x="28" y="75"/>
                  <a:pt x="28" y="75"/>
                </a:cubicBezTo>
                <a:cubicBezTo>
                  <a:pt x="27" y="76"/>
                  <a:pt x="27" y="76"/>
                  <a:pt x="27" y="76"/>
                </a:cubicBezTo>
                <a:cubicBezTo>
                  <a:pt x="26" y="75"/>
                  <a:pt x="26" y="75"/>
                  <a:pt x="26" y="75"/>
                </a:cubicBezTo>
                <a:cubicBezTo>
                  <a:pt x="25" y="73"/>
                  <a:pt x="25" y="73"/>
                  <a:pt x="25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2" y="71"/>
                  <a:pt x="22" y="71"/>
                  <a:pt x="22" y="71"/>
                </a:cubicBezTo>
                <a:cubicBezTo>
                  <a:pt x="21" y="69"/>
                  <a:pt x="21" y="69"/>
                  <a:pt x="21" y="69"/>
                </a:cubicBezTo>
                <a:cubicBezTo>
                  <a:pt x="20" y="68"/>
                  <a:pt x="20" y="68"/>
                  <a:pt x="20" y="68"/>
                </a:cubicBezTo>
                <a:cubicBezTo>
                  <a:pt x="19" y="67"/>
                  <a:pt x="19" y="67"/>
                  <a:pt x="19" y="67"/>
                </a:cubicBezTo>
                <a:cubicBezTo>
                  <a:pt x="17" y="67"/>
                  <a:pt x="17" y="67"/>
                  <a:pt x="17" y="67"/>
                </a:cubicBezTo>
                <a:cubicBezTo>
                  <a:pt x="16" y="66"/>
                  <a:pt x="16" y="66"/>
                  <a:pt x="16" y="66"/>
                </a:cubicBezTo>
                <a:cubicBezTo>
                  <a:pt x="16" y="65"/>
                  <a:pt x="16" y="65"/>
                  <a:pt x="16" y="65"/>
                </a:cubicBezTo>
                <a:cubicBezTo>
                  <a:pt x="15" y="65"/>
                  <a:pt x="15" y="65"/>
                  <a:pt x="15" y="65"/>
                </a:cubicBezTo>
                <a:cubicBezTo>
                  <a:pt x="13" y="65"/>
                  <a:pt x="13" y="65"/>
                  <a:pt x="13" y="65"/>
                </a:cubicBezTo>
                <a:cubicBezTo>
                  <a:pt x="10" y="65"/>
                  <a:pt x="10" y="65"/>
                  <a:pt x="10" y="65"/>
                </a:cubicBezTo>
                <a:cubicBezTo>
                  <a:pt x="10" y="65"/>
                  <a:pt x="9" y="65"/>
                  <a:pt x="9" y="65"/>
                </a:cubicBezTo>
                <a:cubicBezTo>
                  <a:pt x="8" y="65"/>
                  <a:pt x="7" y="65"/>
                  <a:pt x="7" y="65"/>
                </a:cubicBezTo>
                <a:cubicBezTo>
                  <a:pt x="4" y="66"/>
                  <a:pt x="4" y="66"/>
                  <a:pt x="4" y="66"/>
                </a:cubicBezTo>
                <a:cubicBezTo>
                  <a:pt x="3" y="64"/>
                  <a:pt x="3" y="64"/>
                  <a:pt x="3" y="64"/>
                </a:cubicBezTo>
                <a:cubicBezTo>
                  <a:pt x="3" y="63"/>
                  <a:pt x="3" y="63"/>
                  <a:pt x="3" y="63"/>
                </a:cubicBezTo>
                <a:cubicBezTo>
                  <a:pt x="4" y="62"/>
                  <a:pt x="4" y="62"/>
                  <a:pt x="4" y="62"/>
                </a:cubicBez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5" y="59"/>
                  <a:pt x="5" y="59"/>
                </a:cubicBezTo>
                <a:cubicBezTo>
                  <a:pt x="5" y="59"/>
                  <a:pt x="5" y="59"/>
                  <a:pt x="5" y="58"/>
                </a:cubicBezTo>
                <a:cubicBezTo>
                  <a:pt x="5" y="57"/>
                  <a:pt x="5" y="57"/>
                  <a:pt x="5" y="57"/>
                </a:cubicBezTo>
                <a:cubicBezTo>
                  <a:pt x="5" y="56"/>
                  <a:pt x="5" y="56"/>
                  <a:pt x="5" y="56"/>
                </a:cubicBezTo>
                <a:cubicBezTo>
                  <a:pt x="5" y="54"/>
                  <a:pt x="5" y="54"/>
                  <a:pt x="5" y="54"/>
                </a:cubicBezTo>
                <a:cubicBezTo>
                  <a:pt x="5" y="54"/>
                  <a:pt x="5" y="54"/>
                  <a:pt x="5" y="53"/>
                </a:cubicBezTo>
                <a:cubicBezTo>
                  <a:pt x="5" y="53"/>
                  <a:pt x="5" y="52"/>
                  <a:pt x="5" y="52"/>
                </a:cubicBezTo>
                <a:cubicBezTo>
                  <a:pt x="4" y="50"/>
                  <a:pt x="4" y="50"/>
                  <a:pt x="4" y="50"/>
                </a:cubicBezTo>
                <a:cubicBezTo>
                  <a:pt x="4" y="50"/>
                  <a:pt x="4" y="50"/>
                  <a:pt x="3" y="49"/>
                </a:cubicBezTo>
                <a:cubicBezTo>
                  <a:pt x="3" y="49"/>
                  <a:pt x="3" y="49"/>
                  <a:pt x="3" y="48"/>
                </a:cubicBezTo>
                <a:cubicBezTo>
                  <a:pt x="3" y="47"/>
                  <a:pt x="3" y="47"/>
                  <a:pt x="3" y="47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5"/>
                  <a:pt x="4" y="45"/>
                  <a:pt x="4" y="45"/>
                </a:cubicBezTo>
                <a:cubicBezTo>
                  <a:pt x="4" y="45"/>
                  <a:pt x="4" y="44"/>
                  <a:pt x="4" y="44"/>
                </a:cubicBezTo>
                <a:cubicBezTo>
                  <a:pt x="4" y="42"/>
                  <a:pt x="4" y="42"/>
                  <a:pt x="4" y="42"/>
                </a:cubicBezTo>
                <a:cubicBezTo>
                  <a:pt x="3" y="41"/>
                  <a:pt x="3" y="41"/>
                  <a:pt x="3" y="41"/>
                </a:cubicBezTo>
                <a:cubicBezTo>
                  <a:pt x="3" y="41"/>
                  <a:pt x="3" y="40"/>
                  <a:pt x="3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1" y="39"/>
                  <a:pt x="2" y="39"/>
                  <a:pt x="1" y="39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29"/>
                  <a:pt x="22" y="29"/>
                  <a:pt x="22" y="29"/>
                </a:cubicBezTo>
                <a:cubicBezTo>
                  <a:pt x="22" y="28"/>
                  <a:pt x="22" y="28"/>
                  <a:pt x="22" y="28"/>
                </a:cubicBezTo>
                <a:cubicBezTo>
                  <a:pt x="22" y="27"/>
                  <a:pt x="22" y="27"/>
                  <a:pt x="22" y="27"/>
                </a:cubicBezTo>
                <a:cubicBezTo>
                  <a:pt x="23" y="26"/>
                  <a:pt x="23" y="26"/>
                  <a:pt x="23" y="26"/>
                </a:cubicBezTo>
                <a:cubicBezTo>
                  <a:pt x="23" y="26"/>
                  <a:pt x="23" y="26"/>
                  <a:pt x="23" y="25"/>
                </a:cubicBezTo>
                <a:cubicBezTo>
                  <a:pt x="24" y="25"/>
                  <a:pt x="25" y="25"/>
                  <a:pt x="25" y="25"/>
                </a:cubicBezTo>
                <a:cubicBezTo>
                  <a:pt x="26" y="25"/>
                  <a:pt x="26" y="25"/>
                  <a:pt x="26" y="25"/>
                </a:cubicBezTo>
                <a:cubicBezTo>
                  <a:pt x="27" y="24"/>
                  <a:pt x="27" y="24"/>
                  <a:pt x="27" y="24"/>
                </a:cubicBezTo>
                <a:cubicBezTo>
                  <a:pt x="28" y="23"/>
                  <a:pt x="28" y="23"/>
                  <a:pt x="28" y="23"/>
                </a:cubicBezTo>
                <a:cubicBezTo>
                  <a:pt x="28" y="8"/>
                  <a:pt x="28" y="8"/>
                  <a:pt x="28" y="8"/>
                </a:cubicBezTo>
                <a:cubicBezTo>
                  <a:pt x="48" y="8"/>
                  <a:pt x="48" y="8"/>
                  <a:pt x="48" y="8"/>
                </a:cubicBezTo>
                <a:cubicBezTo>
                  <a:pt x="48" y="0"/>
                  <a:pt x="48" y="0"/>
                  <a:pt x="48" y="0"/>
                </a:cubicBezTo>
                <a:lnTo>
                  <a:pt x="70" y="1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98" name="Freeform 325">
            <a:extLst>
              <a:ext uri="{FF2B5EF4-FFF2-40B4-BE49-F238E27FC236}">
                <a16:creationId xmlns:a16="http://schemas.microsoft.com/office/drawing/2014/main" id="{BB2FCA3A-94F1-469B-8DE0-15DA1EE248A2}"/>
              </a:ext>
            </a:extLst>
          </p:cNvPr>
          <p:cNvSpPr>
            <a:spLocks/>
          </p:cNvSpPr>
          <p:nvPr userDrawn="1"/>
        </p:nvSpPr>
        <p:spPr bwMode="auto">
          <a:xfrm>
            <a:off x="3611166" y="3870325"/>
            <a:ext cx="242888" cy="274638"/>
          </a:xfrm>
          <a:custGeom>
            <a:avLst/>
            <a:gdLst>
              <a:gd name="T0" fmla="*/ 48 w 48"/>
              <a:gd name="T1" fmla="*/ 3 h 39"/>
              <a:gd name="T2" fmla="*/ 48 w 48"/>
              <a:gd name="T3" fmla="*/ 11 h 39"/>
              <a:gd name="T4" fmla="*/ 28 w 48"/>
              <a:gd name="T5" fmla="*/ 11 h 39"/>
              <a:gd name="T6" fmla="*/ 28 w 48"/>
              <a:gd name="T7" fmla="*/ 26 h 39"/>
              <a:gd name="T8" fmla="*/ 27 w 48"/>
              <a:gd name="T9" fmla="*/ 27 h 39"/>
              <a:gd name="T10" fmla="*/ 26 w 48"/>
              <a:gd name="T11" fmla="*/ 28 h 39"/>
              <a:gd name="T12" fmla="*/ 25 w 48"/>
              <a:gd name="T13" fmla="*/ 28 h 39"/>
              <a:gd name="T14" fmla="*/ 24 w 48"/>
              <a:gd name="T15" fmla="*/ 28 h 39"/>
              <a:gd name="T16" fmla="*/ 23 w 48"/>
              <a:gd name="T17" fmla="*/ 29 h 39"/>
              <a:gd name="T18" fmla="*/ 22 w 48"/>
              <a:gd name="T19" fmla="*/ 30 h 39"/>
              <a:gd name="T20" fmla="*/ 22 w 48"/>
              <a:gd name="T21" fmla="*/ 31 h 39"/>
              <a:gd name="T22" fmla="*/ 22 w 48"/>
              <a:gd name="T23" fmla="*/ 32 h 39"/>
              <a:gd name="T24" fmla="*/ 22 w 48"/>
              <a:gd name="T25" fmla="*/ 39 h 39"/>
              <a:gd name="T26" fmla="*/ 5 w 48"/>
              <a:gd name="T27" fmla="*/ 39 h 39"/>
              <a:gd name="T28" fmla="*/ 0 w 48"/>
              <a:gd name="T29" fmla="*/ 39 h 39"/>
              <a:gd name="T30" fmla="*/ 0 w 48"/>
              <a:gd name="T31" fmla="*/ 38 h 39"/>
              <a:gd name="T32" fmla="*/ 0 w 48"/>
              <a:gd name="T33" fmla="*/ 37 h 39"/>
              <a:gd name="T34" fmla="*/ 0 w 48"/>
              <a:gd name="T35" fmla="*/ 36 h 39"/>
              <a:gd name="T36" fmla="*/ 1 w 48"/>
              <a:gd name="T37" fmla="*/ 35 h 39"/>
              <a:gd name="T38" fmla="*/ 1 w 48"/>
              <a:gd name="T39" fmla="*/ 34 h 39"/>
              <a:gd name="T40" fmla="*/ 2 w 48"/>
              <a:gd name="T41" fmla="*/ 33 h 39"/>
              <a:gd name="T42" fmla="*/ 2 w 48"/>
              <a:gd name="T43" fmla="*/ 32 h 39"/>
              <a:gd name="T44" fmla="*/ 3 w 48"/>
              <a:gd name="T45" fmla="*/ 32 h 39"/>
              <a:gd name="T46" fmla="*/ 3 w 48"/>
              <a:gd name="T47" fmla="*/ 31 h 39"/>
              <a:gd name="T48" fmla="*/ 3 w 48"/>
              <a:gd name="T49" fmla="*/ 30 h 39"/>
              <a:gd name="T50" fmla="*/ 4 w 48"/>
              <a:gd name="T51" fmla="*/ 29 h 39"/>
              <a:gd name="T52" fmla="*/ 4 w 48"/>
              <a:gd name="T53" fmla="*/ 28 h 39"/>
              <a:gd name="T54" fmla="*/ 5 w 48"/>
              <a:gd name="T55" fmla="*/ 27 h 39"/>
              <a:gd name="T56" fmla="*/ 6 w 48"/>
              <a:gd name="T57" fmla="*/ 26 h 39"/>
              <a:gd name="T58" fmla="*/ 6 w 48"/>
              <a:gd name="T59" fmla="*/ 25 h 39"/>
              <a:gd name="T60" fmla="*/ 6 w 48"/>
              <a:gd name="T61" fmla="*/ 24 h 39"/>
              <a:gd name="T62" fmla="*/ 7 w 48"/>
              <a:gd name="T63" fmla="*/ 23 h 39"/>
              <a:gd name="T64" fmla="*/ 9 w 48"/>
              <a:gd name="T65" fmla="*/ 21 h 39"/>
              <a:gd name="T66" fmla="*/ 10 w 48"/>
              <a:gd name="T67" fmla="*/ 20 h 39"/>
              <a:gd name="T68" fmla="*/ 11 w 48"/>
              <a:gd name="T69" fmla="*/ 19 h 39"/>
              <a:gd name="T70" fmla="*/ 12 w 48"/>
              <a:gd name="T71" fmla="*/ 18 h 39"/>
              <a:gd name="T72" fmla="*/ 12 w 48"/>
              <a:gd name="T73" fmla="*/ 17 h 39"/>
              <a:gd name="T74" fmla="*/ 12 w 48"/>
              <a:gd name="T75" fmla="*/ 16 h 39"/>
              <a:gd name="T76" fmla="*/ 13 w 48"/>
              <a:gd name="T77" fmla="*/ 14 h 39"/>
              <a:gd name="T78" fmla="*/ 13 w 48"/>
              <a:gd name="T79" fmla="*/ 13 h 39"/>
              <a:gd name="T80" fmla="*/ 13 w 48"/>
              <a:gd name="T81" fmla="*/ 12 h 39"/>
              <a:gd name="T82" fmla="*/ 13 w 48"/>
              <a:gd name="T83" fmla="*/ 11 h 39"/>
              <a:gd name="T84" fmla="*/ 14 w 48"/>
              <a:gd name="T85" fmla="*/ 10 h 39"/>
              <a:gd name="T86" fmla="*/ 15 w 48"/>
              <a:gd name="T87" fmla="*/ 9 h 39"/>
              <a:gd name="T88" fmla="*/ 16 w 48"/>
              <a:gd name="T89" fmla="*/ 8 h 39"/>
              <a:gd name="T90" fmla="*/ 18 w 48"/>
              <a:gd name="T91" fmla="*/ 7 h 39"/>
              <a:gd name="T92" fmla="*/ 19 w 48"/>
              <a:gd name="T93" fmla="*/ 6 h 39"/>
              <a:gd name="T94" fmla="*/ 20 w 48"/>
              <a:gd name="T95" fmla="*/ 5 h 39"/>
              <a:gd name="T96" fmla="*/ 20 w 48"/>
              <a:gd name="T97" fmla="*/ 3 h 39"/>
              <a:gd name="T98" fmla="*/ 21 w 48"/>
              <a:gd name="T99" fmla="*/ 2 h 39"/>
              <a:gd name="T100" fmla="*/ 22 w 48"/>
              <a:gd name="T101" fmla="*/ 0 h 39"/>
              <a:gd name="T102" fmla="*/ 48 w 48"/>
              <a:gd name="T103" fmla="*/ 0 h 39"/>
              <a:gd name="T104" fmla="*/ 48 w 48"/>
              <a:gd name="T105" fmla="*/ 3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8" h="39">
                <a:moveTo>
                  <a:pt x="48" y="3"/>
                </a:moveTo>
                <a:cubicBezTo>
                  <a:pt x="48" y="11"/>
                  <a:pt x="48" y="11"/>
                  <a:pt x="48" y="11"/>
                </a:cubicBezTo>
                <a:cubicBezTo>
                  <a:pt x="28" y="11"/>
                  <a:pt x="28" y="11"/>
                  <a:pt x="28" y="11"/>
                </a:cubicBezTo>
                <a:cubicBezTo>
                  <a:pt x="28" y="26"/>
                  <a:pt x="28" y="26"/>
                  <a:pt x="28" y="26"/>
                </a:cubicBezTo>
                <a:cubicBezTo>
                  <a:pt x="27" y="27"/>
                  <a:pt x="27" y="27"/>
                  <a:pt x="27" y="27"/>
                </a:cubicBezTo>
                <a:cubicBezTo>
                  <a:pt x="26" y="28"/>
                  <a:pt x="26" y="28"/>
                  <a:pt x="26" y="28"/>
                </a:cubicBezTo>
                <a:cubicBezTo>
                  <a:pt x="25" y="28"/>
                  <a:pt x="25" y="28"/>
                  <a:pt x="25" y="28"/>
                </a:cubicBezTo>
                <a:cubicBezTo>
                  <a:pt x="25" y="28"/>
                  <a:pt x="24" y="28"/>
                  <a:pt x="24" y="28"/>
                </a:cubicBezTo>
                <a:cubicBezTo>
                  <a:pt x="23" y="29"/>
                  <a:pt x="23" y="29"/>
                  <a:pt x="23" y="29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31"/>
                  <a:pt x="22" y="31"/>
                  <a:pt x="22" y="31"/>
                </a:cubicBezTo>
                <a:cubicBezTo>
                  <a:pt x="22" y="32"/>
                  <a:pt x="22" y="32"/>
                  <a:pt x="22" y="32"/>
                </a:cubicBezTo>
                <a:cubicBezTo>
                  <a:pt x="22" y="39"/>
                  <a:pt x="22" y="39"/>
                  <a:pt x="22" y="39"/>
                </a:cubicBezTo>
                <a:cubicBezTo>
                  <a:pt x="5" y="39"/>
                  <a:pt x="5" y="39"/>
                  <a:pt x="5" y="39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5"/>
                  <a:pt x="1" y="35"/>
                </a:cubicBezTo>
                <a:cubicBezTo>
                  <a:pt x="1" y="34"/>
                  <a:pt x="1" y="34"/>
                  <a:pt x="1" y="34"/>
                </a:cubicBezTo>
                <a:cubicBezTo>
                  <a:pt x="2" y="33"/>
                  <a:pt x="2" y="33"/>
                  <a:pt x="2" y="33"/>
                </a:cubicBezTo>
                <a:cubicBezTo>
                  <a:pt x="2" y="32"/>
                  <a:pt x="2" y="32"/>
                  <a:pt x="2" y="32"/>
                </a:cubicBezTo>
                <a:cubicBezTo>
                  <a:pt x="2" y="32"/>
                  <a:pt x="2" y="32"/>
                  <a:pt x="3" y="32"/>
                </a:cubicBezTo>
                <a:cubicBezTo>
                  <a:pt x="3" y="31"/>
                  <a:pt x="3" y="31"/>
                  <a:pt x="3" y="31"/>
                </a:cubicBezTo>
                <a:cubicBezTo>
                  <a:pt x="3" y="30"/>
                  <a:pt x="3" y="30"/>
                  <a:pt x="3" y="30"/>
                </a:cubicBezTo>
                <a:cubicBezTo>
                  <a:pt x="3" y="30"/>
                  <a:pt x="4" y="29"/>
                  <a:pt x="4" y="29"/>
                </a:cubicBezTo>
                <a:cubicBezTo>
                  <a:pt x="4" y="29"/>
                  <a:pt x="4" y="28"/>
                  <a:pt x="4" y="28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6" y="26"/>
                  <a:pt x="6" y="26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4"/>
                  <a:pt x="6" y="24"/>
                  <a:pt x="6" y="24"/>
                </a:cubicBezTo>
                <a:cubicBezTo>
                  <a:pt x="7" y="23"/>
                  <a:pt x="7" y="23"/>
                  <a:pt x="7" y="23"/>
                </a:cubicBezTo>
                <a:cubicBezTo>
                  <a:pt x="9" y="21"/>
                  <a:pt x="9" y="21"/>
                  <a:pt x="9" y="21"/>
                </a:cubicBezTo>
                <a:cubicBezTo>
                  <a:pt x="10" y="20"/>
                  <a:pt x="10" y="20"/>
                  <a:pt x="10" y="20"/>
                </a:cubicBezTo>
                <a:cubicBezTo>
                  <a:pt x="11" y="19"/>
                  <a:pt x="11" y="19"/>
                  <a:pt x="11" y="19"/>
                </a:cubicBezTo>
                <a:cubicBezTo>
                  <a:pt x="12" y="18"/>
                  <a:pt x="12" y="18"/>
                  <a:pt x="12" y="18"/>
                </a:cubicBezTo>
                <a:cubicBezTo>
                  <a:pt x="12" y="18"/>
                  <a:pt x="12" y="18"/>
                  <a:pt x="12" y="17"/>
                </a:cubicBezTo>
                <a:cubicBezTo>
                  <a:pt x="12" y="17"/>
                  <a:pt x="12" y="16"/>
                  <a:pt x="12" y="16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3" y="13"/>
                  <a:pt x="13" y="13"/>
                </a:cubicBezTo>
                <a:cubicBezTo>
                  <a:pt x="13" y="13"/>
                  <a:pt x="13" y="12"/>
                  <a:pt x="13" y="12"/>
                </a:cubicBezTo>
                <a:cubicBezTo>
                  <a:pt x="13" y="12"/>
                  <a:pt x="13" y="11"/>
                  <a:pt x="13" y="11"/>
                </a:cubicBezTo>
                <a:cubicBezTo>
                  <a:pt x="14" y="11"/>
                  <a:pt x="14" y="10"/>
                  <a:pt x="14" y="10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8"/>
                  <a:pt x="16" y="8"/>
                  <a:pt x="16" y="8"/>
                </a:cubicBezTo>
                <a:cubicBezTo>
                  <a:pt x="18" y="7"/>
                  <a:pt x="18" y="7"/>
                  <a:pt x="18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1" y="2"/>
                  <a:pt x="21" y="2"/>
                </a:cubicBezTo>
                <a:cubicBezTo>
                  <a:pt x="21" y="1"/>
                  <a:pt x="22" y="0"/>
                  <a:pt x="22" y="0"/>
                </a:cubicBezTo>
                <a:cubicBezTo>
                  <a:pt x="48" y="0"/>
                  <a:pt x="48" y="0"/>
                  <a:pt x="48" y="0"/>
                </a:cubicBezTo>
                <a:lnTo>
                  <a:pt x="48" y="3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99" name="Freeform 326">
            <a:extLst>
              <a:ext uri="{FF2B5EF4-FFF2-40B4-BE49-F238E27FC236}">
                <a16:creationId xmlns:a16="http://schemas.microsoft.com/office/drawing/2014/main" id="{259EB3D7-40E8-437D-B0E0-431653AD6345}"/>
              </a:ext>
            </a:extLst>
          </p:cNvPr>
          <p:cNvSpPr>
            <a:spLocks/>
          </p:cNvSpPr>
          <p:nvPr userDrawn="1"/>
        </p:nvSpPr>
        <p:spPr bwMode="auto">
          <a:xfrm>
            <a:off x="3723085" y="3497263"/>
            <a:ext cx="348854" cy="373063"/>
          </a:xfrm>
          <a:custGeom>
            <a:avLst/>
            <a:gdLst>
              <a:gd name="T0" fmla="*/ 3 w 69"/>
              <a:gd name="T1" fmla="*/ 51 h 53"/>
              <a:gd name="T2" fmla="*/ 8 w 69"/>
              <a:gd name="T3" fmla="*/ 49 h 53"/>
              <a:gd name="T4" fmla="*/ 12 w 69"/>
              <a:gd name="T5" fmla="*/ 46 h 53"/>
              <a:gd name="T6" fmla="*/ 16 w 69"/>
              <a:gd name="T7" fmla="*/ 44 h 53"/>
              <a:gd name="T8" fmla="*/ 19 w 69"/>
              <a:gd name="T9" fmla="*/ 39 h 53"/>
              <a:gd name="T10" fmla="*/ 20 w 69"/>
              <a:gd name="T11" fmla="*/ 36 h 53"/>
              <a:gd name="T12" fmla="*/ 19 w 69"/>
              <a:gd name="T13" fmla="*/ 31 h 53"/>
              <a:gd name="T14" fmla="*/ 20 w 69"/>
              <a:gd name="T15" fmla="*/ 28 h 53"/>
              <a:gd name="T16" fmla="*/ 22 w 69"/>
              <a:gd name="T17" fmla="*/ 24 h 53"/>
              <a:gd name="T18" fmla="*/ 24 w 69"/>
              <a:gd name="T19" fmla="*/ 20 h 53"/>
              <a:gd name="T20" fmla="*/ 28 w 69"/>
              <a:gd name="T21" fmla="*/ 17 h 53"/>
              <a:gd name="T22" fmla="*/ 31 w 69"/>
              <a:gd name="T23" fmla="*/ 16 h 53"/>
              <a:gd name="T24" fmla="*/ 35 w 69"/>
              <a:gd name="T25" fmla="*/ 14 h 53"/>
              <a:gd name="T26" fmla="*/ 37 w 69"/>
              <a:gd name="T27" fmla="*/ 11 h 53"/>
              <a:gd name="T28" fmla="*/ 40 w 69"/>
              <a:gd name="T29" fmla="*/ 7 h 53"/>
              <a:gd name="T30" fmla="*/ 40 w 69"/>
              <a:gd name="T31" fmla="*/ 4 h 53"/>
              <a:gd name="T32" fmla="*/ 42 w 69"/>
              <a:gd name="T33" fmla="*/ 1 h 53"/>
              <a:gd name="T34" fmla="*/ 44 w 69"/>
              <a:gd name="T35" fmla="*/ 0 h 53"/>
              <a:gd name="T36" fmla="*/ 46 w 69"/>
              <a:gd name="T37" fmla="*/ 2 h 53"/>
              <a:gd name="T38" fmla="*/ 48 w 69"/>
              <a:gd name="T39" fmla="*/ 5 h 53"/>
              <a:gd name="T40" fmla="*/ 51 w 69"/>
              <a:gd name="T41" fmla="*/ 5 h 53"/>
              <a:gd name="T42" fmla="*/ 57 w 69"/>
              <a:gd name="T43" fmla="*/ 4 h 53"/>
              <a:gd name="T44" fmla="*/ 59 w 69"/>
              <a:gd name="T45" fmla="*/ 5 h 53"/>
              <a:gd name="T46" fmla="*/ 62 w 69"/>
              <a:gd name="T47" fmla="*/ 6 h 53"/>
              <a:gd name="T48" fmla="*/ 64 w 69"/>
              <a:gd name="T49" fmla="*/ 6 h 53"/>
              <a:gd name="T50" fmla="*/ 65 w 69"/>
              <a:gd name="T51" fmla="*/ 8 h 53"/>
              <a:gd name="T52" fmla="*/ 66 w 69"/>
              <a:gd name="T53" fmla="*/ 10 h 53"/>
              <a:gd name="T54" fmla="*/ 66 w 69"/>
              <a:gd name="T55" fmla="*/ 14 h 53"/>
              <a:gd name="T56" fmla="*/ 67 w 69"/>
              <a:gd name="T57" fmla="*/ 16 h 53"/>
              <a:gd name="T58" fmla="*/ 67 w 69"/>
              <a:gd name="T59" fmla="*/ 18 h 53"/>
              <a:gd name="T60" fmla="*/ 68 w 69"/>
              <a:gd name="T61" fmla="*/ 20 h 53"/>
              <a:gd name="T62" fmla="*/ 69 w 69"/>
              <a:gd name="T63" fmla="*/ 22 h 53"/>
              <a:gd name="T64" fmla="*/ 68 w 69"/>
              <a:gd name="T65" fmla="*/ 25 h 53"/>
              <a:gd name="T66" fmla="*/ 64 w 69"/>
              <a:gd name="T67" fmla="*/ 25 h 53"/>
              <a:gd name="T68" fmla="*/ 61 w 69"/>
              <a:gd name="T69" fmla="*/ 25 h 53"/>
              <a:gd name="T70" fmla="*/ 59 w 69"/>
              <a:gd name="T71" fmla="*/ 26 h 53"/>
              <a:gd name="T72" fmla="*/ 57 w 69"/>
              <a:gd name="T73" fmla="*/ 27 h 53"/>
              <a:gd name="T74" fmla="*/ 54 w 69"/>
              <a:gd name="T75" fmla="*/ 28 h 53"/>
              <a:gd name="T76" fmla="*/ 54 w 69"/>
              <a:gd name="T77" fmla="*/ 29 h 53"/>
              <a:gd name="T78" fmla="*/ 55 w 69"/>
              <a:gd name="T79" fmla="*/ 31 h 53"/>
              <a:gd name="T80" fmla="*/ 53 w 69"/>
              <a:gd name="T81" fmla="*/ 33 h 53"/>
              <a:gd name="T82" fmla="*/ 52 w 69"/>
              <a:gd name="T83" fmla="*/ 34 h 53"/>
              <a:gd name="T84" fmla="*/ 51 w 69"/>
              <a:gd name="T85" fmla="*/ 34 h 53"/>
              <a:gd name="T86" fmla="*/ 48 w 69"/>
              <a:gd name="T87" fmla="*/ 35 h 53"/>
              <a:gd name="T88" fmla="*/ 46 w 69"/>
              <a:gd name="T89" fmla="*/ 37 h 53"/>
              <a:gd name="T90" fmla="*/ 44 w 69"/>
              <a:gd name="T91" fmla="*/ 39 h 53"/>
              <a:gd name="T92" fmla="*/ 41 w 69"/>
              <a:gd name="T93" fmla="*/ 40 h 53"/>
              <a:gd name="T94" fmla="*/ 39 w 69"/>
              <a:gd name="T95" fmla="*/ 40 h 53"/>
              <a:gd name="T96" fmla="*/ 36 w 69"/>
              <a:gd name="T97" fmla="*/ 41 h 53"/>
              <a:gd name="T98" fmla="*/ 33 w 69"/>
              <a:gd name="T99" fmla="*/ 42 h 53"/>
              <a:gd name="T100" fmla="*/ 31 w 69"/>
              <a:gd name="T101" fmla="*/ 43 h 53"/>
              <a:gd name="T102" fmla="*/ 28 w 69"/>
              <a:gd name="T103" fmla="*/ 45 h 53"/>
              <a:gd name="T104" fmla="*/ 26 w 69"/>
              <a:gd name="T105" fmla="*/ 46 h 53"/>
              <a:gd name="T106" fmla="*/ 0 w 69"/>
              <a:gd name="T107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9" h="53">
                <a:moveTo>
                  <a:pt x="0" y="53"/>
                </a:moveTo>
                <a:cubicBezTo>
                  <a:pt x="1" y="52"/>
                  <a:pt x="1" y="52"/>
                  <a:pt x="1" y="52"/>
                </a:cubicBezTo>
                <a:cubicBezTo>
                  <a:pt x="3" y="51"/>
                  <a:pt x="3" y="51"/>
                  <a:pt x="3" y="51"/>
                </a:cubicBezTo>
                <a:cubicBezTo>
                  <a:pt x="5" y="50"/>
                  <a:pt x="5" y="50"/>
                  <a:pt x="5" y="50"/>
                </a:cubicBezTo>
                <a:cubicBezTo>
                  <a:pt x="5" y="50"/>
                  <a:pt x="7" y="50"/>
                  <a:pt x="7" y="50"/>
                </a:cubicBezTo>
                <a:cubicBezTo>
                  <a:pt x="8" y="50"/>
                  <a:pt x="8" y="49"/>
                  <a:pt x="8" y="49"/>
                </a:cubicBezTo>
                <a:cubicBezTo>
                  <a:pt x="8" y="49"/>
                  <a:pt x="9" y="49"/>
                  <a:pt x="9" y="49"/>
                </a:cubicBezTo>
                <a:cubicBezTo>
                  <a:pt x="9" y="49"/>
                  <a:pt x="11" y="48"/>
                  <a:pt x="11" y="47"/>
                </a:cubicBezTo>
                <a:cubicBezTo>
                  <a:pt x="11" y="47"/>
                  <a:pt x="12" y="46"/>
                  <a:pt x="12" y="46"/>
                </a:cubicBezTo>
                <a:cubicBezTo>
                  <a:pt x="12" y="46"/>
                  <a:pt x="13" y="46"/>
                  <a:pt x="13" y="46"/>
                </a:cubicBezTo>
                <a:cubicBezTo>
                  <a:pt x="13" y="46"/>
                  <a:pt x="14" y="45"/>
                  <a:pt x="14" y="45"/>
                </a:cubicBezTo>
                <a:cubicBezTo>
                  <a:pt x="16" y="44"/>
                  <a:pt x="16" y="44"/>
                  <a:pt x="16" y="44"/>
                </a:cubicBezTo>
                <a:cubicBezTo>
                  <a:pt x="17" y="42"/>
                  <a:pt x="17" y="42"/>
                  <a:pt x="17" y="42"/>
                </a:cubicBezTo>
                <a:cubicBezTo>
                  <a:pt x="18" y="40"/>
                  <a:pt x="18" y="40"/>
                  <a:pt x="18" y="40"/>
                </a:cubicBezTo>
                <a:cubicBezTo>
                  <a:pt x="18" y="40"/>
                  <a:pt x="19" y="40"/>
                  <a:pt x="19" y="39"/>
                </a:cubicBezTo>
                <a:cubicBezTo>
                  <a:pt x="19" y="38"/>
                  <a:pt x="20" y="38"/>
                  <a:pt x="20" y="38"/>
                </a:cubicBezTo>
                <a:cubicBezTo>
                  <a:pt x="20" y="37"/>
                  <a:pt x="20" y="37"/>
                  <a:pt x="20" y="37"/>
                </a:cubicBezTo>
                <a:cubicBezTo>
                  <a:pt x="20" y="36"/>
                  <a:pt x="20" y="36"/>
                  <a:pt x="20" y="36"/>
                </a:cubicBezTo>
                <a:cubicBezTo>
                  <a:pt x="20" y="36"/>
                  <a:pt x="20" y="35"/>
                  <a:pt x="20" y="35"/>
                </a:cubicBezTo>
                <a:cubicBezTo>
                  <a:pt x="20" y="35"/>
                  <a:pt x="19" y="33"/>
                  <a:pt x="19" y="33"/>
                </a:cubicBezTo>
                <a:cubicBezTo>
                  <a:pt x="19" y="33"/>
                  <a:pt x="19" y="32"/>
                  <a:pt x="19" y="31"/>
                </a:cubicBezTo>
                <a:cubicBezTo>
                  <a:pt x="19" y="31"/>
                  <a:pt x="20" y="30"/>
                  <a:pt x="20" y="30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8"/>
                  <a:pt x="20" y="28"/>
                </a:cubicBezTo>
                <a:cubicBezTo>
                  <a:pt x="20" y="28"/>
                  <a:pt x="21" y="27"/>
                  <a:pt x="21" y="27"/>
                </a:cubicBezTo>
                <a:cubicBezTo>
                  <a:pt x="21" y="26"/>
                  <a:pt x="22" y="25"/>
                  <a:pt x="22" y="25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3" y="22"/>
                  <a:pt x="23" y="22"/>
                </a:cubicBezTo>
                <a:cubicBezTo>
                  <a:pt x="23" y="21"/>
                  <a:pt x="24" y="20"/>
                  <a:pt x="24" y="20"/>
                </a:cubicBezTo>
                <a:cubicBezTo>
                  <a:pt x="24" y="20"/>
                  <a:pt x="25" y="20"/>
                  <a:pt x="25" y="19"/>
                </a:cubicBezTo>
                <a:cubicBezTo>
                  <a:pt x="26" y="19"/>
                  <a:pt x="26" y="18"/>
                  <a:pt x="26" y="18"/>
                </a:cubicBezTo>
                <a:cubicBezTo>
                  <a:pt x="26" y="18"/>
                  <a:pt x="27" y="17"/>
                  <a:pt x="28" y="17"/>
                </a:cubicBezTo>
                <a:cubicBezTo>
                  <a:pt x="28" y="17"/>
                  <a:pt x="29" y="17"/>
                  <a:pt x="29" y="17"/>
                </a:cubicBezTo>
                <a:cubicBezTo>
                  <a:pt x="29" y="17"/>
                  <a:pt x="30" y="16"/>
                  <a:pt x="30" y="16"/>
                </a:cubicBezTo>
                <a:cubicBezTo>
                  <a:pt x="30" y="16"/>
                  <a:pt x="31" y="16"/>
                  <a:pt x="31" y="16"/>
                </a:cubicBezTo>
                <a:cubicBezTo>
                  <a:pt x="32" y="15"/>
                  <a:pt x="32" y="15"/>
                  <a:pt x="32" y="15"/>
                </a:cubicBezTo>
                <a:cubicBezTo>
                  <a:pt x="34" y="15"/>
                  <a:pt x="34" y="15"/>
                  <a:pt x="34" y="15"/>
                </a:cubicBezTo>
                <a:cubicBezTo>
                  <a:pt x="34" y="15"/>
                  <a:pt x="34" y="14"/>
                  <a:pt x="35" y="14"/>
                </a:cubicBezTo>
                <a:cubicBezTo>
                  <a:pt x="35" y="14"/>
                  <a:pt x="35" y="14"/>
                  <a:pt x="35" y="13"/>
                </a:cubicBezTo>
                <a:cubicBezTo>
                  <a:pt x="36" y="13"/>
                  <a:pt x="36" y="12"/>
                  <a:pt x="36" y="12"/>
                </a:cubicBezTo>
                <a:cubicBezTo>
                  <a:pt x="37" y="11"/>
                  <a:pt x="37" y="11"/>
                  <a:pt x="37" y="11"/>
                </a:cubicBezTo>
                <a:cubicBezTo>
                  <a:pt x="38" y="10"/>
                  <a:pt x="38" y="10"/>
                  <a:pt x="38" y="10"/>
                </a:cubicBezTo>
                <a:cubicBezTo>
                  <a:pt x="38" y="10"/>
                  <a:pt x="38" y="9"/>
                  <a:pt x="39" y="9"/>
                </a:cubicBezTo>
                <a:cubicBezTo>
                  <a:pt x="39" y="9"/>
                  <a:pt x="40" y="7"/>
                  <a:pt x="40" y="7"/>
                </a:cubicBezTo>
                <a:cubicBezTo>
                  <a:pt x="40" y="7"/>
                  <a:pt x="39" y="7"/>
                  <a:pt x="40" y="6"/>
                </a:cubicBezTo>
                <a:cubicBezTo>
                  <a:pt x="40" y="6"/>
                  <a:pt x="40" y="6"/>
                  <a:pt x="40" y="5"/>
                </a:cubicBezTo>
                <a:cubicBezTo>
                  <a:pt x="40" y="5"/>
                  <a:pt x="40" y="5"/>
                  <a:pt x="40" y="4"/>
                </a:cubicBezTo>
                <a:cubicBezTo>
                  <a:pt x="41" y="4"/>
                  <a:pt x="41" y="3"/>
                  <a:pt x="41" y="3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1"/>
                  <a:pt x="42" y="1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3" y="1"/>
                  <a:pt x="43" y="1"/>
                  <a:pt x="43" y="1"/>
                </a:cubicBezTo>
                <a:cubicBezTo>
                  <a:pt x="44" y="0"/>
                  <a:pt x="44" y="0"/>
                  <a:pt x="44" y="0"/>
                </a:cubicBezTo>
                <a:cubicBezTo>
                  <a:pt x="45" y="1"/>
                  <a:pt x="45" y="1"/>
                  <a:pt x="45" y="1"/>
                </a:cubicBezTo>
                <a:cubicBezTo>
                  <a:pt x="45" y="1"/>
                  <a:pt x="45" y="1"/>
                  <a:pt x="45" y="1"/>
                </a:cubicBezTo>
                <a:cubicBezTo>
                  <a:pt x="46" y="2"/>
                  <a:pt x="46" y="2"/>
                  <a:pt x="46" y="2"/>
                </a:cubicBezTo>
                <a:cubicBezTo>
                  <a:pt x="47" y="3"/>
                  <a:pt x="47" y="3"/>
                  <a:pt x="47" y="3"/>
                </a:cubicBezTo>
                <a:cubicBezTo>
                  <a:pt x="47" y="4"/>
                  <a:pt x="47" y="4"/>
                  <a:pt x="47" y="4"/>
                </a:cubicBezTo>
                <a:cubicBezTo>
                  <a:pt x="48" y="5"/>
                  <a:pt x="48" y="5"/>
                  <a:pt x="48" y="5"/>
                </a:cubicBezTo>
                <a:cubicBezTo>
                  <a:pt x="49" y="5"/>
                  <a:pt x="49" y="5"/>
                  <a:pt x="49" y="5"/>
                </a:cubicBezTo>
                <a:cubicBezTo>
                  <a:pt x="50" y="5"/>
                  <a:pt x="50" y="5"/>
                  <a:pt x="50" y="5"/>
                </a:cubicBezTo>
                <a:cubicBezTo>
                  <a:pt x="51" y="5"/>
                  <a:pt x="51" y="5"/>
                  <a:pt x="51" y="5"/>
                </a:cubicBezTo>
                <a:cubicBezTo>
                  <a:pt x="52" y="5"/>
                  <a:pt x="52" y="5"/>
                  <a:pt x="52" y="5"/>
                </a:cubicBezTo>
                <a:cubicBezTo>
                  <a:pt x="53" y="5"/>
                  <a:pt x="55" y="5"/>
                  <a:pt x="55" y="5"/>
                </a:cubicBezTo>
                <a:cubicBezTo>
                  <a:pt x="55" y="5"/>
                  <a:pt x="57" y="4"/>
                  <a:pt x="57" y="4"/>
                </a:cubicBezTo>
                <a:cubicBezTo>
                  <a:pt x="58" y="4"/>
                  <a:pt x="58" y="4"/>
                  <a:pt x="58" y="4"/>
                </a:cubicBezTo>
                <a:cubicBezTo>
                  <a:pt x="59" y="4"/>
                  <a:pt x="59" y="4"/>
                  <a:pt x="59" y="4"/>
                </a:cubicBezTo>
                <a:cubicBezTo>
                  <a:pt x="59" y="5"/>
                  <a:pt x="59" y="5"/>
                  <a:pt x="59" y="5"/>
                </a:cubicBezTo>
                <a:cubicBezTo>
                  <a:pt x="59" y="5"/>
                  <a:pt x="60" y="5"/>
                  <a:pt x="60" y="5"/>
                </a:cubicBezTo>
                <a:cubicBezTo>
                  <a:pt x="60" y="5"/>
                  <a:pt x="61" y="6"/>
                  <a:pt x="61" y="6"/>
                </a:cubicBezTo>
                <a:cubicBezTo>
                  <a:pt x="62" y="6"/>
                  <a:pt x="62" y="6"/>
                  <a:pt x="62" y="6"/>
                </a:cubicBezTo>
                <a:cubicBezTo>
                  <a:pt x="62" y="6"/>
                  <a:pt x="62" y="6"/>
                  <a:pt x="62" y="6"/>
                </a:cubicBezTo>
                <a:cubicBezTo>
                  <a:pt x="63" y="6"/>
                  <a:pt x="63" y="6"/>
                  <a:pt x="63" y="6"/>
                </a:cubicBezTo>
                <a:cubicBezTo>
                  <a:pt x="64" y="6"/>
                  <a:pt x="64" y="6"/>
                  <a:pt x="64" y="6"/>
                </a:cubicBezTo>
                <a:cubicBezTo>
                  <a:pt x="65" y="7"/>
                  <a:pt x="65" y="7"/>
                  <a:pt x="65" y="7"/>
                </a:cubicBezTo>
                <a:cubicBezTo>
                  <a:pt x="65" y="7"/>
                  <a:pt x="65" y="7"/>
                  <a:pt x="65" y="7"/>
                </a:cubicBezTo>
                <a:cubicBezTo>
                  <a:pt x="65" y="8"/>
                  <a:pt x="65" y="8"/>
                  <a:pt x="65" y="8"/>
                </a:cubicBezTo>
                <a:cubicBezTo>
                  <a:pt x="66" y="9"/>
                  <a:pt x="66" y="9"/>
                  <a:pt x="66" y="9"/>
                </a:cubicBezTo>
                <a:cubicBezTo>
                  <a:pt x="66" y="9"/>
                  <a:pt x="66" y="9"/>
                  <a:pt x="66" y="9"/>
                </a:cubicBezTo>
                <a:cubicBezTo>
                  <a:pt x="66" y="10"/>
                  <a:pt x="66" y="10"/>
                  <a:pt x="66" y="10"/>
                </a:cubicBezTo>
                <a:cubicBezTo>
                  <a:pt x="66" y="11"/>
                  <a:pt x="66" y="11"/>
                  <a:pt x="66" y="11"/>
                </a:cubicBezTo>
                <a:cubicBezTo>
                  <a:pt x="66" y="12"/>
                  <a:pt x="66" y="12"/>
                  <a:pt x="66" y="12"/>
                </a:cubicBezTo>
                <a:cubicBezTo>
                  <a:pt x="66" y="14"/>
                  <a:pt x="66" y="14"/>
                  <a:pt x="66" y="14"/>
                </a:cubicBezTo>
                <a:cubicBezTo>
                  <a:pt x="66" y="15"/>
                  <a:pt x="66" y="15"/>
                  <a:pt x="66" y="15"/>
                </a:cubicBezTo>
                <a:cubicBezTo>
                  <a:pt x="66" y="15"/>
                  <a:pt x="66" y="15"/>
                  <a:pt x="66" y="15"/>
                </a:cubicBezTo>
                <a:cubicBezTo>
                  <a:pt x="66" y="15"/>
                  <a:pt x="67" y="16"/>
                  <a:pt x="67" y="16"/>
                </a:cubicBezTo>
                <a:cubicBezTo>
                  <a:pt x="67" y="17"/>
                  <a:pt x="67" y="17"/>
                  <a:pt x="67" y="17"/>
                </a:cubicBezTo>
                <a:cubicBezTo>
                  <a:pt x="67" y="18"/>
                  <a:pt x="67" y="18"/>
                  <a:pt x="67" y="18"/>
                </a:cubicBezTo>
                <a:cubicBezTo>
                  <a:pt x="67" y="18"/>
                  <a:pt x="67" y="18"/>
                  <a:pt x="67" y="18"/>
                </a:cubicBezTo>
                <a:cubicBezTo>
                  <a:pt x="67" y="19"/>
                  <a:pt x="67" y="19"/>
                  <a:pt x="67" y="19"/>
                </a:cubicBezTo>
                <a:cubicBezTo>
                  <a:pt x="68" y="20"/>
                  <a:pt x="68" y="20"/>
                  <a:pt x="68" y="20"/>
                </a:cubicBezTo>
                <a:cubicBezTo>
                  <a:pt x="68" y="20"/>
                  <a:pt x="67" y="20"/>
                  <a:pt x="68" y="20"/>
                </a:cubicBezTo>
                <a:cubicBezTo>
                  <a:pt x="68" y="20"/>
                  <a:pt x="68" y="21"/>
                  <a:pt x="68" y="21"/>
                </a:cubicBezTo>
                <a:cubicBezTo>
                  <a:pt x="68" y="21"/>
                  <a:pt x="68" y="21"/>
                  <a:pt x="68" y="21"/>
                </a:cubicBezTo>
                <a:cubicBezTo>
                  <a:pt x="69" y="22"/>
                  <a:pt x="69" y="22"/>
                  <a:pt x="69" y="22"/>
                </a:cubicBezTo>
                <a:cubicBezTo>
                  <a:pt x="69" y="23"/>
                  <a:pt x="69" y="23"/>
                  <a:pt x="69" y="23"/>
                </a:cubicBezTo>
                <a:cubicBezTo>
                  <a:pt x="69" y="25"/>
                  <a:pt x="69" y="25"/>
                  <a:pt x="69" y="25"/>
                </a:cubicBezTo>
                <a:cubicBezTo>
                  <a:pt x="68" y="25"/>
                  <a:pt x="68" y="25"/>
                  <a:pt x="68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4" y="25"/>
                  <a:pt x="64" y="25"/>
                  <a:pt x="64" y="25"/>
                </a:cubicBezTo>
                <a:cubicBezTo>
                  <a:pt x="63" y="25"/>
                  <a:pt x="63" y="25"/>
                  <a:pt x="63" y="25"/>
                </a:cubicBezTo>
                <a:cubicBezTo>
                  <a:pt x="62" y="25"/>
                  <a:pt x="62" y="25"/>
                  <a:pt x="62" y="25"/>
                </a:cubicBezTo>
                <a:cubicBezTo>
                  <a:pt x="61" y="25"/>
                  <a:pt x="61" y="25"/>
                  <a:pt x="61" y="25"/>
                </a:cubicBezTo>
                <a:cubicBezTo>
                  <a:pt x="60" y="25"/>
                  <a:pt x="60" y="25"/>
                  <a:pt x="60" y="25"/>
                </a:cubicBezTo>
                <a:cubicBezTo>
                  <a:pt x="59" y="25"/>
                  <a:pt x="59" y="25"/>
                  <a:pt x="59" y="25"/>
                </a:cubicBezTo>
                <a:cubicBezTo>
                  <a:pt x="59" y="26"/>
                  <a:pt x="59" y="26"/>
                  <a:pt x="59" y="26"/>
                </a:cubicBezTo>
                <a:cubicBezTo>
                  <a:pt x="58" y="27"/>
                  <a:pt x="58" y="27"/>
                  <a:pt x="58" y="27"/>
                </a:cubicBezTo>
                <a:cubicBezTo>
                  <a:pt x="57" y="27"/>
                  <a:pt x="57" y="27"/>
                  <a:pt x="57" y="27"/>
                </a:cubicBezTo>
                <a:cubicBezTo>
                  <a:pt x="57" y="27"/>
                  <a:pt x="57" y="27"/>
                  <a:pt x="57" y="27"/>
                </a:cubicBezTo>
                <a:cubicBezTo>
                  <a:pt x="56" y="27"/>
                  <a:pt x="55" y="27"/>
                  <a:pt x="55" y="27"/>
                </a:cubicBezTo>
                <a:cubicBezTo>
                  <a:pt x="55" y="27"/>
                  <a:pt x="54" y="27"/>
                  <a:pt x="54" y="27"/>
                </a:cubicBezTo>
                <a:cubicBezTo>
                  <a:pt x="54" y="28"/>
                  <a:pt x="54" y="28"/>
                  <a:pt x="54" y="28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30"/>
                  <a:pt x="54" y="30"/>
                  <a:pt x="54" y="30"/>
                </a:cubicBezTo>
                <a:cubicBezTo>
                  <a:pt x="54" y="31"/>
                  <a:pt x="54" y="31"/>
                  <a:pt x="54" y="31"/>
                </a:cubicBezTo>
                <a:cubicBezTo>
                  <a:pt x="55" y="31"/>
                  <a:pt x="55" y="31"/>
                  <a:pt x="55" y="31"/>
                </a:cubicBezTo>
                <a:cubicBezTo>
                  <a:pt x="55" y="32"/>
                  <a:pt x="55" y="32"/>
                  <a:pt x="55" y="32"/>
                </a:cubicBezTo>
                <a:cubicBezTo>
                  <a:pt x="55" y="32"/>
                  <a:pt x="55" y="32"/>
                  <a:pt x="54" y="32"/>
                </a:cubicBezTo>
                <a:cubicBezTo>
                  <a:pt x="54" y="33"/>
                  <a:pt x="53" y="33"/>
                  <a:pt x="53" y="33"/>
                </a:cubicBezTo>
                <a:cubicBezTo>
                  <a:pt x="53" y="33"/>
                  <a:pt x="53" y="33"/>
                  <a:pt x="53" y="33"/>
                </a:cubicBezTo>
                <a:cubicBezTo>
                  <a:pt x="52" y="33"/>
                  <a:pt x="52" y="33"/>
                  <a:pt x="52" y="33"/>
                </a:cubicBezTo>
                <a:cubicBezTo>
                  <a:pt x="52" y="34"/>
                  <a:pt x="52" y="34"/>
                  <a:pt x="52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8" y="35"/>
                  <a:pt x="48" y="35"/>
                </a:cubicBezTo>
                <a:cubicBezTo>
                  <a:pt x="48" y="35"/>
                  <a:pt x="48" y="35"/>
                  <a:pt x="48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5" y="38"/>
                  <a:pt x="45" y="38"/>
                  <a:pt x="45" y="38"/>
                </a:cubicBezTo>
                <a:cubicBezTo>
                  <a:pt x="44" y="39"/>
                  <a:pt x="44" y="39"/>
                  <a:pt x="44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42" y="39"/>
                  <a:pt x="42" y="39"/>
                  <a:pt x="42" y="39"/>
                </a:cubicBezTo>
                <a:cubicBezTo>
                  <a:pt x="41" y="40"/>
                  <a:pt x="41" y="40"/>
                  <a:pt x="41" y="40"/>
                </a:cubicBezTo>
                <a:cubicBezTo>
                  <a:pt x="41" y="40"/>
                  <a:pt x="40" y="40"/>
                  <a:pt x="40" y="40"/>
                </a:cubicBezTo>
                <a:cubicBezTo>
                  <a:pt x="39" y="40"/>
                  <a:pt x="39" y="40"/>
                  <a:pt x="39" y="40"/>
                </a:cubicBezTo>
                <a:cubicBezTo>
                  <a:pt x="39" y="40"/>
                  <a:pt x="39" y="40"/>
                  <a:pt x="39" y="40"/>
                </a:cubicBezTo>
                <a:cubicBezTo>
                  <a:pt x="38" y="41"/>
                  <a:pt x="38" y="41"/>
                  <a:pt x="38" y="41"/>
                </a:cubicBezTo>
                <a:cubicBezTo>
                  <a:pt x="38" y="41"/>
                  <a:pt x="38" y="41"/>
                  <a:pt x="37" y="41"/>
                </a:cubicBezTo>
                <a:cubicBezTo>
                  <a:pt x="36" y="41"/>
                  <a:pt x="36" y="41"/>
                  <a:pt x="36" y="41"/>
                </a:cubicBezTo>
                <a:cubicBezTo>
                  <a:pt x="35" y="41"/>
                  <a:pt x="35" y="41"/>
                  <a:pt x="35" y="41"/>
                </a:cubicBezTo>
                <a:cubicBezTo>
                  <a:pt x="34" y="41"/>
                  <a:pt x="34" y="41"/>
                  <a:pt x="34" y="41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2" y="42"/>
                </a:cubicBezTo>
                <a:cubicBezTo>
                  <a:pt x="32" y="42"/>
                  <a:pt x="31" y="42"/>
                  <a:pt x="31" y="42"/>
                </a:cubicBezTo>
                <a:cubicBezTo>
                  <a:pt x="31" y="42"/>
                  <a:pt x="31" y="43"/>
                  <a:pt x="31" y="43"/>
                </a:cubicBezTo>
                <a:cubicBezTo>
                  <a:pt x="30" y="43"/>
                  <a:pt x="29" y="44"/>
                  <a:pt x="29" y="44"/>
                </a:cubicBezTo>
                <a:cubicBezTo>
                  <a:pt x="28" y="44"/>
                  <a:pt x="28" y="44"/>
                  <a:pt x="28" y="44"/>
                </a:cubicBezTo>
                <a:cubicBezTo>
                  <a:pt x="28" y="45"/>
                  <a:pt x="28" y="45"/>
                  <a:pt x="28" y="45"/>
                </a:cubicBezTo>
                <a:cubicBezTo>
                  <a:pt x="27" y="46"/>
                  <a:pt x="27" y="46"/>
                  <a:pt x="27" y="46"/>
                </a:cubicBezTo>
                <a:cubicBezTo>
                  <a:pt x="26" y="46"/>
                  <a:pt x="26" y="46"/>
                  <a:pt x="26" y="46"/>
                </a:cubicBezTo>
                <a:cubicBezTo>
                  <a:pt x="26" y="46"/>
                  <a:pt x="26" y="46"/>
                  <a:pt x="26" y="46"/>
                </a:cubicBezTo>
                <a:cubicBezTo>
                  <a:pt x="26" y="47"/>
                  <a:pt x="26" y="47"/>
                  <a:pt x="26" y="47"/>
                </a:cubicBezTo>
                <a:cubicBezTo>
                  <a:pt x="26" y="53"/>
                  <a:pt x="26" y="53"/>
                  <a:pt x="26" y="53"/>
                </a:cubicBezTo>
                <a:lnTo>
                  <a:pt x="0" y="53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00" name="Freeform 327">
            <a:extLst>
              <a:ext uri="{FF2B5EF4-FFF2-40B4-BE49-F238E27FC236}">
                <a16:creationId xmlns:a16="http://schemas.microsoft.com/office/drawing/2014/main" id="{B7F6F431-179C-4888-A26E-621067BDC634}"/>
              </a:ext>
            </a:extLst>
          </p:cNvPr>
          <p:cNvSpPr>
            <a:spLocks/>
          </p:cNvSpPr>
          <p:nvPr userDrawn="1"/>
        </p:nvSpPr>
        <p:spPr bwMode="auto">
          <a:xfrm>
            <a:off x="3748088" y="3989388"/>
            <a:ext cx="486966" cy="628650"/>
          </a:xfrm>
          <a:custGeom>
            <a:avLst/>
            <a:gdLst>
              <a:gd name="T0" fmla="*/ 95 w 96"/>
              <a:gd name="T1" fmla="*/ 53 h 89"/>
              <a:gd name="T2" fmla="*/ 94 w 96"/>
              <a:gd name="T3" fmla="*/ 55 h 89"/>
              <a:gd name="T4" fmla="*/ 91 w 96"/>
              <a:gd name="T5" fmla="*/ 58 h 89"/>
              <a:gd name="T6" fmla="*/ 79 w 96"/>
              <a:gd name="T7" fmla="*/ 58 h 89"/>
              <a:gd name="T8" fmla="*/ 77 w 96"/>
              <a:gd name="T9" fmla="*/ 60 h 89"/>
              <a:gd name="T10" fmla="*/ 70 w 96"/>
              <a:gd name="T11" fmla="*/ 60 h 89"/>
              <a:gd name="T12" fmla="*/ 65 w 96"/>
              <a:gd name="T13" fmla="*/ 61 h 89"/>
              <a:gd name="T14" fmla="*/ 59 w 96"/>
              <a:gd name="T15" fmla="*/ 64 h 89"/>
              <a:gd name="T16" fmla="*/ 54 w 96"/>
              <a:gd name="T17" fmla="*/ 68 h 89"/>
              <a:gd name="T18" fmla="*/ 51 w 96"/>
              <a:gd name="T19" fmla="*/ 71 h 89"/>
              <a:gd name="T20" fmla="*/ 46 w 96"/>
              <a:gd name="T21" fmla="*/ 71 h 89"/>
              <a:gd name="T22" fmla="*/ 45 w 96"/>
              <a:gd name="T23" fmla="*/ 76 h 89"/>
              <a:gd name="T24" fmla="*/ 41 w 96"/>
              <a:gd name="T25" fmla="*/ 78 h 89"/>
              <a:gd name="T26" fmla="*/ 41 w 96"/>
              <a:gd name="T27" fmla="*/ 81 h 89"/>
              <a:gd name="T28" fmla="*/ 40 w 96"/>
              <a:gd name="T29" fmla="*/ 85 h 89"/>
              <a:gd name="T30" fmla="*/ 36 w 96"/>
              <a:gd name="T31" fmla="*/ 88 h 89"/>
              <a:gd name="T32" fmla="*/ 33 w 96"/>
              <a:gd name="T33" fmla="*/ 86 h 89"/>
              <a:gd name="T34" fmla="*/ 30 w 96"/>
              <a:gd name="T35" fmla="*/ 89 h 89"/>
              <a:gd name="T36" fmla="*/ 26 w 96"/>
              <a:gd name="T37" fmla="*/ 88 h 89"/>
              <a:gd name="T38" fmla="*/ 23 w 96"/>
              <a:gd name="T39" fmla="*/ 85 h 89"/>
              <a:gd name="T40" fmla="*/ 22 w 96"/>
              <a:gd name="T41" fmla="*/ 81 h 89"/>
              <a:gd name="T42" fmla="*/ 19 w 96"/>
              <a:gd name="T43" fmla="*/ 77 h 89"/>
              <a:gd name="T44" fmla="*/ 17 w 96"/>
              <a:gd name="T45" fmla="*/ 76 h 89"/>
              <a:gd name="T46" fmla="*/ 14 w 96"/>
              <a:gd name="T47" fmla="*/ 78 h 89"/>
              <a:gd name="T48" fmla="*/ 10 w 96"/>
              <a:gd name="T49" fmla="*/ 78 h 89"/>
              <a:gd name="T50" fmla="*/ 7 w 96"/>
              <a:gd name="T51" fmla="*/ 77 h 89"/>
              <a:gd name="T52" fmla="*/ 5 w 96"/>
              <a:gd name="T53" fmla="*/ 75 h 89"/>
              <a:gd name="T54" fmla="*/ 4 w 96"/>
              <a:gd name="T55" fmla="*/ 71 h 89"/>
              <a:gd name="T56" fmla="*/ 2 w 96"/>
              <a:gd name="T57" fmla="*/ 66 h 89"/>
              <a:gd name="T58" fmla="*/ 0 w 96"/>
              <a:gd name="T59" fmla="*/ 62 h 89"/>
              <a:gd name="T60" fmla="*/ 3 w 96"/>
              <a:gd name="T61" fmla="*/ 57 h 89"/>
              <a:gd name="T62" fmla="*/ 10 w 96"/>
              <a:gd name="T63" fmla="*/ 58 h 89"/>
              <a:gd name="T64" fmla="*/ 14 w 96"/>
              <a:gd name="T65" fmla="*/ 58 h 89"/>
              <a:gd name="T66" fmla="*/ 17 w 96"/>
              <a:gd name="T67" fmla="*/ 56 h 89"/>
              <a:gd name="T68" fmla="*/ 40 w 96"/>
              <a:gd name="T69" fmla="*/ 52 h 89"/>
              <a:gd name="T70" fmla="*/ 33 w 96"/>
              <a:gd name="T71" fmla="*/ 0 h 89"/>
              <a:gd name="T72" fmla="*/ 78 w 96"/>
              <a:gd name="T73" fmla="*/ 25 h 89"/>
              <a:gd name="T74" fmla="*/ 81 w 96"/>
              <a:gd name="T75" fmla="*/ 28 h 89"/>
              <a:gd name="T76" fmla="*/ 84 w 96"/>
              <a:gd name="T77" fmla="*/ 29 h 89"/>
              <a:gd name="T78" fmla="*/ 87 w 96"/>
              <a:gd name="T79" fmla="*/ 30 h 89"/>
              <a:gd name="T80" fmla="*/ 89 w 96"/>
              <a:gd name="T81" fmla="*/ 32 h 89"/>
              <a:gd name="T82" fmla="*/ 89 w 96"/>
              <a:gd name="T83" fmla="*/ 36 h 89"/>
              <a:gd name="T84" fmla="*/ 94 w 96"/>
              <a:gd name="T85" fmla="*/ 3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6" h="89">
                <a:moveTo>
                  <a:pt x="96" y="35"/>
                </a:moveTo>
                <a:cubicBezTo>
                  <a:pt x="96" y="52"/>
                  <a:pt x="96" y="52"/>
                  <a:pt x="96" y="52"/>
                </a:cubicBezTo>
                <a:cubicBezTo>
                  <a:pt x="95" y="53"/>
                  <a:pt x="95" y="53"/>
                  <a:pt x="95" y="53"/>
                </a:cubicBezTo>
                <a:cubicBezTo>
                  <a:pt x="94" y="53"/>
                  <a:pt x="94" y="53"/>
                  <a:pt x="94" y="53"/>
                </a:cubicBezTo>
                <a:cubicBezTo>
                  <a:pt x="94" y="54"/>
                  <a:pt x="94" y="54"/>
                  <a:pt x="94" y="54"/>
                </a:cubicBezTo>
                <a:cubicBezTo>
                  <a:pt x="94" y="55"/>
                  <a:pt x="94" y="55"/>
                  <a:pt x="94" y="55"/>
                </a:cubicBezTo>
                <a:cubicBezTo>
                  <a:pt x="93" y="56"/>
                  <a:pt x="93" y="56"/>
                  <a:pt x="93" y="56"/>
                </a:cubicBezTo>
                <a:cubicBezTo>
                  <a:pt x="92" y="57"/>
                  <a:pt x="92" y="57"/>
                  <a:pt x="92" y="57"/>
                </a:cubicBezTo>
                <a:cubicBezTo>
                  <a:pt x="91" y="58"/>
                  <a:pt x="91" y="58"/>
                  <a:pt x="91" y="58"/>
                </a:cubicBezTo>
                <a:cubicBezTo>
                  <a:pt x="89" y="58"/>
                  <a:pt x="89" y="58"/>
                  <a:pt x="89" y="58"/>
                </a:cubicBezTo>
                <a:cubicBezTo>
                  <a:pt x="88" y="58"/>
                  <a:pt x="88" y="58"/>
                  <a:pt x="88" y="58"/>
                </a:cubicBezTo>
                <a:cubicBezTo>
                  <a:pt x="79" y="58"/>
                  <a:pt x="79" y="58"/>
                  <a:pt x="79" y="58"/>
                </a:cubicBezTo>
                <a:cubicBezTo>
                  <a:pt x="79" y="59"/>
                  <a:pt x="79" y="59"/>
                  <a:pt x="79" y="59"/>
                </a:cubicBezTo>
                <a:cubicBezTo>
                  <a:pt x="78" y="59"/>
                  <a:pt x="78" y="59"/>
                  <a:pt x="78" y="59"/>
                </a:cubicBezTo>
                <a:cubicBezTo>
                  <a:pt x="77" y="60"/>
                  <a:pt x="77" y="60"/>
                  <a:pt x="77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2" y="60"/>
                  <a:pt x="72" y="60"/>
                  <a:pt x="72" y="60"/>
                </a:cubicBezTo>
                <a:cubicBezTo>
                  <a:pt x="70" y="60"/>
                  <a:pt x="70" y="60"/>
                  <a:pt x="70" y="60"/>
                </a:cubicBezTo>
                <a:cubicBezTo>
                  <a:pt x="69" y="59"/>
                  <a:pt x="69" y="59"/>
                  <a:pt x="69" y="59"/>
                </a:cubicBezTo>
                <a:cubicBezTo>
                  <a:pt x="67" y="59"/>
                  <a:pt x="67" y="59"/>
                  <a:pt x="67" y="59"/>
                </a:cubicBezTo>
                <a:cubicBezTo>
                  <a:pt x="65" y="61"/>
                  <a:pt x="65" y="61"/>
                  <a:pt x="65" y="61"/>
                </a:cubicBezTo>
                <a:cubicBezTo>
                  <a:pt x="64" y="62"/>
                  <a:pt x="64" y="62"/>
                  <a:pt x="64" y="62"/>
                </a:cubicBezTo>
                <a:cubicBezTo>
                  <a:pt x="64" y="62"/>
                  <a:pt x="62" y="62"/>
                  <a:pt x="61" y="62"/>
                </a:cubicBezTo>
                <a:cubicBezTo>
                  <a:pt x="60" y="62"/>
                  <a:pt x="59" y="64"/>
                  <a:pt x="59" y="64"/>
                </a:cubicBezTo>
                <a:cubicBezTo>
                  <a:pt x="57" y="64"/>
                  <a:pt x="57" y="64"/>
                  <a:pt x="57" y="64"/>
                </a:cubicBezTo>
                <a:cubicBezTo>
                  <a:pt x="56" y="66"/>
                  <a:pt x="56" y="66"/>
                  <a:pt x="56" y="66"/>
                </a:cubicBezTo>
                <a:cubicBezTo>
                  <a:pt x="54" y="68"/>
                  <a:pt x="54" y="68"/>
                  <a:pt x="54" y="68"/>
                </a:cubicBezTo>
                <a:cubicBezTo>
                  <a:pt x="53" y="68"/>
                  <a:pt x="53" y="68"/>
                  <a:pt x="53" y="68"/>
                </a:cubicBezTo>
                <a:cubicBezTo>
                  <a:pt x="52" y="71"/>
                  <a:pt x="52" y="71"/>
                  <a:pt x="52" y="71"/>
                </a:cubicBezTo>
                <a:cubicBezTo>
                  <a:pt x="51" y="71"/>
                  <a:pt x="51" y="71"/>
                  <a:pt x="51" y="71"/>
                </a:cubicBezTo>
                <a:cubicBezTo>
                  <a:pt x="50" y="70"/>
                  <a:pt x="50" y="70"/>
                  <a:pt x="50" y="70"/>
                </a:cubicBezTo>
                <a:cubicBezTo>
                  <a:pt x="48" y="70"/>
                  <a:pt x="48" y="70"/>
                  <a:pt x="48" y="70"/>
                </a:cubicBezTo>
                <a:cubicBezTo>
                  <a:pt x="46" y="71"/>
                  <a:pt x="46" y="71"/>
                  <a:pt x="46" y="71"/>
                </a:cubicBezTo>
                <a:cubicBezTo>
                  <a:pt x="46" y="73"/>
                  <a:pt x="46" y="73"/>
                  <a:pt x="46" y="73"/>
                </a:cubicBezTo>
                <a:cubicBezTo>
                  <a:pt x="46" y="73"/>
                  <a:pt x="45" y="74"/>
                  <a:pt x="45" y="74"/>
                </a:cubicBezTo>
                <a:cubicBezTo>
                  <a:pt x="45" y="75"/>
                  <a:pt x="45" y="76"/>
                  <a:pt x="45" y="76"/>
                </a:cubicBezTo>
                <a:cubicBezTo>
                  <a:pt x="45" y="76"/>
                  <a:pt x="44" y="77"/>
                  <a:pt x="44" y="78"/>
                </a:cubicBezTo>
                <a:cubicBezTo>
                  <a:pt x="44" y="78"/>
                  <a:pt x="43" y="78"/>
                  <a:pt x="43" y="78"/>
                </a:cubicBezTo>
                <a:cubicBezTo>
                  <a:pt x="43" y="78"/>
                  <a:pt x="42" y="78"/>
                  <a:pt x="41" y="78"/>
                </a:cubicBezTo>
                <a:cubicBezTo>
                  <a:pt x="41" y="79"/>
                  <a:pt x="40" y="80"/>
                  <a:pt x="40" y="80"/>
                </a:cubicBezTo>
                <a:cubicBezTo>
                  <a:pt x="41" y="81"/>
                  <a:pt x="41" y="81"/>
                  <a:pt x="41" y="81"/>
                </a:cubicBezTo>
                <a:cubicBezTo>
                  <a:pt x="41" y="81"/>
                  <a:pt x="41" y="81"/>
                  <a:pt x="41" y="81"/>
                </a:cubicBezTo>
                <a:cubicBezTo>
                  <a:pt x="41" y="83"/>
                  <a:pt x="41" y="83"/>
                  <a:pt x="41" y="83"/>
                </a:cubicBezTo>
                <a:cubicBezTo>
                  <a:pt x="41" y="83"/>
                  <a:pt x="40" y="84"/>
                  <a:pt x="40" y="84"/>
                </a:cubicBezTo>
                <a:cubicBezTo>
                  <a:pt x="40" y="85"/>
                  <a:pt x="40" y="85"/>
                  <a:pt x="40" y="85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7"/>
                  <a:pt x="37" y="87"/>
                  <a:pt x="37" y="87"/>
                </a:cubicBezTo>
                <a:cubicBezTo>
                  <a:pt x="36" y="88"/>
                  <a:pt x="36" y="88"/>
                  <a:pt x="36" y="88"/>
                </a:cubicBezTo>
                <a:cubicBezTo>
                  <a:pt x="35" y="88"/>
                  <a:pt x="35" y="88"/>
                  <a:pt x="35" y="88"/>
                </a:cubicBezTo>
                <a:cubicBezTo>
                  <a:pt x="35" y="86"/>
                  <a:pt x="35" y="86"/>
                  <a:pt x="35" y="86"/>
                </a:cubicBezTo>
                <a:cubicBezTo>
                  <a:pt x="33" y="86"/>
                  <a:pt x="33" y="86"/>
                  <a:pt x="33" y="86"/>
                </a:cubicBezTo>
                <a:cubicBezTo>
                  <a:pt x="32" y="87"/>
                  <a:pt x="32" y="87"/>
                  <a:pt x="32" y="87"/>
                </a:cubicBezTo>
                <a:cubicBezTo>
                  <a:pt x="31" y="87"/>
                  <a:pt x="31" y="87"/>
                  <a:pt x="31" y="87"/>
                </a:cubicBezTo>
                <a:cubicBezTo>
                  <a:pt x="30" y="89"/>
                  <a:pt x="30" y="89"/>
                  <a:pt x="30" y="89"/>
                </a:cubicBezTo>
                <a:cubicBezTo>
                  <a:pt x="28" y="88"/>
                  <a:pt x="28" y="88"/>
                  <a:pt x="28" y="88"/>
                </a:cubicBezTo>
                <a:cubicBezTo>
                  <a:pt x="28" y="87"/>
                  <a:pt x="28" y="87"/>
                  <a:pt x="28" y="87"/>
                </a:cubicBezTo>
                <a:cubicBezTo>
                  <a:pt x="26" y="88"/>
                  <a:pt x="26" y="88"/>
                  <a:pt x="26" y="88"/>
                </a:cubicBezTo>
                <a:cubicBezTo>
                  <a:pt x="25" y="89"/>
                  <a:pt x="25" y="89"/>
                  <a:pt x="25" y="89"/>
                </a:cubicBezTo>
                <a:cubicBezTo>
                  <a:pt x="24" y="87"/>
                  <a:pt x="24" y="87"/>
                  <a:pt x="24" y="87"/>
                </a:cubicBezTo>
                <a:cubicBezTo>
                  <a:pt x="23" y="85"/>
                  <a:pt x="23" y="85"/>
                  <a:pt x="23" y="85"/>
                </a:cubicBezTo>
                <a:cubicBezTo>
                  <a:pt x="23" y="84"/>
                  <a:pt x="23" y="84"/>
                  <a:pt x="23" y="84"/>
                </a:cubicBezTo>
                <a:cubicBezTo>
                  <a:pt x="22" y="83"/>
                  <a:pt x="22" y="83"/>
                  <a:pt x="22" y="83"/>
                </a:cubicBezTo>
                <a:cubicBezTo>
                  <a:pt x="22" y="81"/>
                  <a:pt x="22" y="81"/>
                  <a:pt x="22" y="81"/>
                </a:cubicBezTo>
                <a:cubicBezTo>
                  <a:pt x="22" y="81"/>
                  <a:pt x="21" y="80"/>
                  <a:pt x="21" y="80"/>
                </a:cubicBezTo>
                <a:cubicBezTo>
                  <a:pt x="20" y="80"/>
                  <a:pt x="20" y="79"/>
                  <a:pt x="20" y="79"/>
                </a:cubicBezTo>
                <a:cubicBezTo>
                  <a:pt x="19" y="77"/>
                  <a:pt x="19" y="77"/>
                  <a:pt x="19" y="77"/>
                </a:cubicBezTo>
                <a:cubicBezTo>
                  <a:pt x="18" y="76"/>
                  <a:pt x="18" y="76"/>
                  <a:pt x="18" y="76"/>
                </a:cubicBezTo>
                <a:cubicBezTo>
                  <a:pt x="17" y="75"/>
                  <a:pt x="17" y="75"/>
                  <a:pt x="17" y="75"/>
                </a:cubicBezTo>
                <a:cubicBezTo>
                  <a:pt x="17" y="76"/>
                  <a:pt x="17" y="76"/>
                  <a:pt x="17" y="76"/>
                </a:cubicBezTo>
                <a:cubicBezTo>
                  <a:pt x="16" y="77"/>
                  <a:pt x="16" y="77"/>
                  <a:pt x="16" y="77"/>
                </a:cubicBezTo>
                <a:cubicBezTo>
                  <a:pt x="14" y="78"/>
                  <a:pt x="14" y="78"/>
                  <a:pt x="14" y="78"/>
                </a:cubicBezTo>
                <a:cubicBezTo>
                  <a:pt x="14" y="78"/>
                  <a:pt x="14" y="78"/>
                  <a:pt x="14" y="78"/>
                </a:cubicBezTo>
                <a:cubicBezTo>
                  <a:pt x="12" y="77"/>
                  <a:pt x="12" y="77"/>
                  <a:pt x="12" y="77"/>
                </a:cubicBezTo>
                <a:cubicBezTo>
                  <a:pt x="11" y="77"/>
                  <a:pt x="11" y="77"/>
                  <a:pt x="11" y="77"/>
                </a:cubicBezTo>
                <a:cubicBezTo>
                  <a:pt x="10" y="78"/>
                  <a:pt x="10" y="78"/>
                  <a:pt x="10" y="78"/>
                </a:cubicBezTo>
                <a:cubicBezTo>
                  <a:pt x="9" y="78"/>
                  <a:pt x="9" y="78"/>
                  <a:pt x="9" y="78"/>
                </a:cubicBezTo>
                <a:cubicBezTo>
                  <a:pt x="8" y="77"/>
                  <a:pt x="8" y="77"/>
                  <a:pt x="8" y="77"/>
                </a:cubicBezTo>
                <a:cubicBezTo>
                  <a:pt x="7" y="77"/>
                  <a:pt x="7" y="77"/>
                  <a:pt x="7" y="77"/>
                </a:cubicBezTo>
                <a:cubicBezTo>
                  <a:pt x="7" y="77"/>
                  <a:pt x="6" y="78"/>
                  <a:pt x="6" y="78"/>
                </a:cubicBezTo>
                <a:cubicBezTo>
                  <a:pt x="5" y="78"/>
                  <a:pt x="5" y="77"/>
                  <a:pt x="5" y="77"/>
                </a:cubicBezTo>
                <a:cubicBezTo>
                  <a:pt x="5" y="75"/>
                  <a:pt x="5" y="75"/>
                  <a:pt x="5" y="75"/>
                </a:cubicBezTo>
                <a:cubicBezTo>
                  <a:pt x="5" y="73"/>
                  <a:pt x="5" y="73"/>
                  <a:pt x="5" y="73"/>
                </a:cubicBezTo>
                <a:cubicBezTo>
                  <a:pt x="5" y="72"/>
                  <a:pt x="5" y="72"/>
                  <a:pt x="5" y="72"/>
                </a:cubicBezTo>
                <a:cubicBezTo>
                  <a:pt x="4" y="71"/>
                  <a:pt x="4" y="71"/>
                  <a:pt x="4" y="71"/>
                </a:cubicBezTo>
                <a:cubicBezTo>
                  <a:pt x="2" y="69"/>
                  <a:pt x="2" y="69"/>
                  <a:pt x="2" y="69"/>
                </a:cubicBezTo>
                <a:cubicBezTo>
                  <a:pt x="1" y="68"/>
                  <a:pt x="1" y="68"/>
                  <a:pt x="1" y="68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5"/>
                  <a:pt x="1" y="65"/>
                  <a:pt x="1" y="65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2"/>
                  <a:pt x="0" y="62"/>
                  <a:pt x="0" y="62"/>
                </a:cubicBezTo>
                <a:cubicBezTo>
                  <a:pt x="1" y="61"/>
                  <a:pt x="1" y="61"/>
                  <a:pt x="1" y="61"/>
                </a:cubicBezTo>
                <a:cubicBezTo>
                  <a:pt x="2" y="60"/>
                  <a:pt x="2" y="60"/>
                  <a:pt x="2" y="60"/>
                </a:cubicBezTo>
                <a:cubicBezTo>
                  <a:pt x="3" y="57"/>
                  <a:pt x="3" y="57"/>
                  <a:pt x="3" y="57"/>
                </a:cubicBezTo>
                <a:cubicBezTo>
                  <a:pt x="5" y="56"/>
                  <a:pt x="5" y="56"/>
                  <a:pt x="5" y="56"/>
                </a:cubicBezTo>
                <a:cubicBezTo>
                  <a:pt x="8" y="59"/>
                  <a:pt x="8" y="59"/>
                  <a:pt x="8" y="59"/>
                </a:cubicBezTo>
                <a:cubicBezTo>
                  <a:pt x="10" y="58"/>
                  <a:pt x="10" y="58"/>
                  <a:pt x="10" y="58"/>
                </a:cubicBezTo>
                <a:cubicBezTo>
                  <a:pt x="11" y="58"/>
                  <a:pt x="11" y="58"/>
                  <a:pt x="11" y="58"/>
                </a:cubicBezTo>
                <a:cubicBezTo>
                  <a:pt x="13" y="58"/>
                  <a:pt x="13" y="58"/>
                  <a:pt x="13" y="58"/>
                </a:cubicBezTo>
                <a:cubicBezTo>
                  <a:pt x="14" y="58"/>
                  <a:pt x="14" y="58"/>
                  <a:pt x="14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7" y="57"/>
                  <a:pt x="17" y="57"/>
                  <a:pt x="17" y="57"/>
                </a:cubicBezTo>
                <a:cubicBezTo>
                  <a:pt x="17" y="56"/>
                  <a:pt x="17" y="56"/>
                  <a:pt x="17" y="56"/>
                </a:cubicBezTo>
                <a:cubicBezTo>
                  <a:pt x="18" y="57"/>
                  <a:pt x="18" y="57"/>
                  <a:pt x="18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40" y="52"/>
                  <a:pt x="40" y="52"/>
                  <a:pt x="40" y="52"/>
                </a:cubicBezTo>
                <a:cubicBezTo>
                  <a:pt x="39" y="51"/>
                  <a:pt x="39" y="51"/>
                  <a:pt x="39" y="51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0"/>
                  <a:pt x="33" y="0"/>
                  <a:pt x="33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78" y="23"/>
                  <a:pt x="78" y="23"/>
                  <a:pt x="78" y="23"/>
                </a:cubicBezTo>
                <a:cubicBezTo>
                  <a:pt x="78" y="25"/>
                  <a:pt x="78" y="25"/>
                  <a:pt x="78" y="25"/>
                </a:cubicBezTo>
                <a:cubicBezTo>
                  <a:pt x="79" y="26"/>
                  <a:pt x="79" y="26"/>
                  <a:pt x="79" y="26"/>
                </a:cubicBezTo>
                <a:cubicBezTo>
                  <a:pt x="80" y="26"/>
                  <a:pt x="80" y="26"/>
                  <a:pt x="80" y="26"/>
                </a:cubicBezTo>
                <a:cubicBezTo>
                  <a:pt x="81" y="28"/>
                  <a:pt x="81" y="28"/>
                  <a:pt x="81" y="28"/>
                </a:cubicBezTo>
                <a:cubicBezTo>
                  <a:pt x="82" y="28"/>
                  <a:pt x="82" y="28"/>
                  <a:pt x="82" y="28"/>
                </a:cubicBezTo>
                <a:cubicBezTo>
                  <a:pt x="83" y="29"/>
                  <a:pt x="83" y="29"/>
                  <a:pt x="83" y="29"/>
                </a:cubicBezTo>
                <a:cubicBezTo>
                  <a:pt x="84" y="29"/>
                  <a:pt x="84" y="29"/>
                  <a:pt x="84" y="29"/>
                </a:cubicBezTo>
                <a:cubicBezTo>
                  <a:pt x="85" y="29"/>
                  <a:pt x="85" y="29"/>
                  <a:pt x="85" y="29"/>
                </a:cubicBezTo>
                <a:cubicBezTo>
                  <a:pt x="86" y="30"/>
                  <a:pt x="86" y="30"/>
                  <a:pt x="86" y="30"/>
                </a:cubicBezTo>
                <a:cubicBezTo>
                  <a:pt x="87" y="30"/>
                  <a:pt x="87" y="30"/>
                  <a:pt x="87" y="30"/>
                </a:cubicBezTo>
                <a:cubicBezTo>
                  <a:pt x="88" y="30"/>
                  <a:pt x="88" y="30"/>
                  <a:pt x="88" y="30"/>
                </a:cubicBezTo>
                <a:cubicBezTo>
                  <a:pt x="89" y="31"/>
                  <a:pt x="89" y="31"/>
                  <a:pt x="89" y="31"/>
                </a:cubicBezTo>
                <a:cubicBezTo>
                  <a:pt x="89" y="32"/>
                  <a:pt x="89" y="32"/>
                  <a:pt x="89" y="32"/>
                </a:cubicBezTo>
                <a:cubicBezTo>
                  <a:pt x="90" y="33"/>
                  <a:pt x="90" y="33"/>
                  <a:pt x="90" y="33"/>
                </a:cubicBezTo>
                <a:cubicBezTo>
                  <a:pt x="89" y="35"/>
                  <a:pt x="89" y="35"/>
                  <a:pt x="89" y="35"/>
                </a:cubicBezTo>
                <a:cubicBezTo>
                  <a:pt x="89" y="36"/>
                  <a:pt x="89" y="36"/>
                  <a:pt x="89" y="36"/>
                </a:cubicBezTo>
                <a:cubicBezTo>
                  <a:pt x="91" y="36"/>
                  <a:pt x="91" y="36"/>
                  <a:pt x="91" y="36"/>
                </a:cubicBezTo>
                <a:cubicBezTo>
                  <a:pt x="92" y="36"/>
                  <a:pt x="92" y="36"/>
                  <a:pt x="92" y="36"/>
                </a:cubicBezTo>
                <a:cubicBezTo>
                  <a:pt x="94" y="36"/>
                  <a:pt x="94" y="36"/>
                  <a:pt x="94" y="36"/>
                </a:cubicBezTo>
                <a:lnTo>
                  <a:pt x="96" y="3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01" name="Freeform 328">
            <a:extLst>
              <a:ext uri="{FF2B5EF4-FFF2-40B4-BE49-F238E27FC236}">
                <a16:creationId xmlns:a16="http://schemas.microsoft.com/office/drawing/2014/main" id="{07FE7915-FCED-4CB1-944F-002EC1F48FB4}"/>
              </a:ext>
            </a:extLst>
          </p:cNvPr>
          <p:cNvSpPr>
            <a:spLocks/>
          </p:cNvSpPr>
          <p:nvPr userDrawn="1"/>
        </p:nvSpPr>
        <p:spPr bwMode="auto">
          <a:xfrm>
            <a:off x="3854054" y="3448050"/>
            <a:ext cx="608410" cy="795338"/>
          </a:xfrm>
          <a:custGeom>
            <a:avLst/>
            <a:gdLst>
              <a:gd name="T0" fmla="*/ 104 w 120"/>
              <a:gd name="T1" fmla="*/ 36 h 113"/>
              <a:gd name="T2" fmla="*/ 101 w 120"/>
              <a:gd name="T3" fmla="*/ 31 h 113"/>
              <a:gd name="T4" fmla="*/ 97 w 120"/>
              <a:gd name="T5" fmla="*/ 27 h 113"/>
              <a:gd name="T6" fmla="*/ 94 w 120"/>
              <a:gd name="T7" fmla="*/ 23 h 113"/>
              <a:gd name="T8" fmla="*/ 96 w 120"/>
              <a:gd name="T9" fmla="*/ 16 h 113"/>
              <a:gd name="T10" fmla="*/ 99 w 120"/>
              <a:gd name="T11" fmla="*/ 8 h 113"/>
              <a:gd name="T12" fmla="*/ 99 w 120"/>
              <a:gd name="T13" fmla="*/ 3 h 113"/>
              <a:gd name="T14" fmla="*/ 97 w 120"/>
              <a:gd name="T15" fmla="*/ 1 h 113"/>
              <a:gd name="T16" fmla="*/ 93 w 120"/>
              <a:gd name="T17" fmla="*/ 0 h 113"/>
              <a:gd name="T18" fmla="*/ 88 w 120"/>
              <a:gd name="T19" fmla="*/ 0 h 113"/>
              <a:gd name="T20" fmla="*/ 84 w 120"/>
              <a:gd name="T21" fmla="*/ 1 h 113"/>
              <a:gd name="T22" fmla="*/ 80 w 120"/>
              <a:gd name="T23" fmla="*/ 2 h 113"/>
              <a:gd name="T24" fmla="*/ 74 w 120"/>
              <a:gd name="T25" fmla="*/ 1 h 113"/>
              <a:gd name="T26" fmla="*/ 66 w 120"/>
              <a:gd name="T27" fmla="*/ 2 h 113"/>
              <a:gd name="T28" fmla="*/ 58 w 120"/>
              <a:gd name="T29" fmla="*/ 3 h 113"/>
              <a:gd name="T30" fmla="*/ 51 w 120"/>
              <a:gd name="T31" fmla="*/ 6 h 113"/>
              <a:gd name="T32" fmla="*/ 48 w 120"/>
              <a:gd name="T33" fmla="*/ 8 h 113"/>
              <a:gd name="T34" fmla="*/ 45 w 120"/>
              <a:gd name="T35" fmla="*/ 9 h 113"/>
              <a:gd name="T36" fmla="*/ 43 w 120"/>
              <a:gd name="T37" fmla="*/ 11 h 113"/>
              <a:gd name="T38" fmla="*/ 41 w 120"/>
              <a:gd name="T39" fmla="*/ 12 h 113"/>
              <a:gd name="T40" fmla="*/ 38 w 120"/>
              <a:gd name="T41" fmla="*/ 13 h 113"/>
              <a:gd name="T42" fmla="*/ 40 w 120"/>
              <a:gd name="T43" fmla="*/ 16 h 113"/>
              <a:gd name="T44" fmla="*/ 40 w 120"/>
              <a:gd name="T45" fmla="*/ 19 h 113"/>
              <a:gd name="T46" fmla="*/ 41 w 120"/>
              <a:gd name="T47" fmla="*/ 23 h 113"/>
              <a:gd name="T48" fmla="*/ 41 w 120"/>
              <a:gd name="T49" fmla="*/ 26 h 113"/>
              <a:gd name="T50" fmla="*/ 42 w 120"/>
              <a:gd name="T51" fmla="*/ 28 h 113"/>
              <a:gd name="T52" fmla="*/ 42 w 120"/>
              <a:gd name="T53" fmla="*/ 32 h 113"/>
              <a:gd name="T54" fmla="*/ 37 w 120"/>
              <a:gd name="T55" fmla="*/ 32 h 113"/>
              <a:gd name="T56" fmla="*/ 33 w 120"/>
              <a:gd name="T57" fmla="*/ 32 h 113"/>
              <a:gd name="T58" fmla="*/ 31 w 120"/>
              <a:gd name="T59" fmla="*/ 34 h 113"/>
              <a:gd name="T60" fmla="*/ 28 w 120"/>
              <a:gd name="T61" fmla="*/ 36 h 113"/>
              <a:gd name="T62" fmla="*/ 28 w 120"/>
              <a:gd name="T63" fmla="*/ 38 h 113"/>
              <a:gd name="T64" fmla="*/ 27 w 120"/>
              <a:gd name="T65" fmla="*/ 40 h 113"/>
              <a:gd name="T66" fmla="*/ 25 w 120"/>
              <a:gd name="T67" fmla="*/ 41 h 113"/>
              <a:gd name="T68" fmla="*/ 23 w 120"/>
              <a:gd name="T69" fmla="*/ 42 h 113"/>
              <a:gd name="T70" fmla="*/ 20 w 120"/>
              <a:gd name="T71" fmla="*/ 44 h 113"/>
              <a:gd name="T72" fmla="*/ 17 w 120"/>
              <a:gd name="T73" fmla="*/ 46 h 113"/>
              <a:gd name="T74" fmla="*/ 13 w 120"/>
              <a:gd name="T75" fmla="*/ 47 h 113"/>
              <a:gd name="T76" fmla="*/ 10 w 120"/>
              <a:gd name="T77" fmla="*/ 48 h 113"/>
              <a:gd name="T78" fmla="*/ 6 w 120"/>
              <a:gd name="T79" fmla="*/ 49 h 113"/>
              <a:gd name="T80" fmla="*/ 2 w 120"/>
              <a:gd name="T81" fmla="*/ 51 h 113"/>
              <a:gd name="T82" fmla="*/ 0 w 120"/>
              <a:gd name="T83" fmla="*/ 54 h 113"/>
              <a:gd name="T84" fmla="*/ 57 w 120"/>
              <a:gd name="T85" fmla="*/ 100 h 113"/>
              <a:gd name="T86" fmla="*/ 60 w 120"/>
              <a:gd name="T87" fmla="*/ 105 h 113"/>
              <a:gd name="T88" fmla="*/ 64 w 120"/>
              <a:gd name="T89" fmla="*/ 106 h 113"/>
              <a:gd name="T90" fmla="*/ 68 w 120"/>
              <a:gd name="T91" fmla="*/ 108 h 113"/>
              <a:gd name="T92" fmla="*/ 68 w 120"/>
              <a:gd name="T93" fmla="*/ 113 h 113"/>
              <a:gd name="T94" fmla="*/ 75 w 120"/>
              <a:gd name="T95" fmla="*/ 112 h 113"/>
              <a:gd name="T96" fmla="*/ 111 w 120"/>
              <a:gd name="T97" fmla="*/ 91 h 113"/>
              <a:gd name="T98" fmla="*/ 110 w 120"/>
              <a:gd name="T99" fmla="*/ 80 h 113"/>
              <a:gd name="T100" fmla="*/ 107 w 120"/>
              <a:gd name="T101" fmla="*/ 67 h 113"/>
              <a:gd name="T102" fmla="*/ 107 w 120"/>
              <a:gd name="T103" fmla="*/ 5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0" h="113">
                <a:moveTo>
                  <a:pt x="105" y="42"/>
                </a:moveTo>
                <a:cubicBezTo>
                  <a:pt x="104" y="40"/>
                  <a:pt x="104" y="40"/>
                  <a:pt x="104" y="40"/>
                </a:cubicBezTo>
                <a:cubicBezTo>
                  <a:pt x="104" y="38"/>
                  <a:pt x="104" y="38"/>
                  <a:pt x="104" y="38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3" y="35"/>
                  <a:pt x="103" y="35"/>
                  <a:pt x="103" y="35"/>
                </a:cubicBezTo>
                <a:cubicBezTo>
                  <a:pt x="103" y="33"/>
                  <a:pt x="103" y="33"/>
                  <a:pt x="103" y="33"/>
                </a:cubicBezTo>
                <a:cubicBezTo>
                  <a:pt x="102" y="32"/>
                  <a:pt x="102" y="32"/>
                  <a:pt x="102" y="32"/>
                </a:cubicBezTo>
                <a:cubicBezTo>
                  <a:pt x="101" y="31"/>
                  <a:pt x="101" y="31"/>
                  <a:pt x="101" y="31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29"/>
                  <a:pt x="99" y="29"/>
                  <a:pt x="99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7" y="27"/>
                  <a:pt x="97" y="27"/>
                  <a:pt x="97" y="27"/>
                </a:cubicBezTo>
                <a:cubicBezTo>
                  <a:pt x="97" y="26"/>
                  <a:pt x="97" y="26"/>
                  <a:pt x="97" y="26"/>
                </a:cubicBezTo>
                <a:cubicBezTo>
                  <a:pt x="96" y="25"/>
                  <a:pt x="96" y="25"/>
                  <a:pt x="96" y="25"/>
                </a:cubicBezTo>
                <a:cubicBezTo>
                  <a:pt x="95" y="24"/>
                  <a:pt x="95" y="24"/>
                  <a:pt x="95" y="24"/>
                </a:cubicBezTo>
                <a:cubicBezTo>
                  <a:pt x="94" y="24"/>
                  <a:pt x="94" y="23"/>
                  <a:pt x="94" y="23"/>
                </a:cubicBezTo>
                <a:cubicBezTo>
                  <a:pt x="94" y="21"/>
                  <a:pt x="94" y="21"/>
                  <a:pt x="94" y="21"/>
                </a:cubicBezTo>
                <a:cubicBezTo>
                  <a:pt x="94" y="20"/>
                  <a:pt x="94" y="20"/>
                  <a:pt x="94" y="20"/>
                </a:cubicBezTo>
                <a:cubicBezTo>
                  <a:pt x="95" y="18"/>
                  <a:pt x="95" y="18"/>
                  <a:pt x="95" y="18"/>
                </a:cubicBezTo>
                <a:cubicBezTo>
                  <a:pt x="96" y="16"/>
                  <a:pt x="96" y="16"/>
                  <a:pt x="96" y="16"/>
                </a:cubicBezTo>
                <a:cubicBezTo>
                  <a:pt x="98" y="14"/>
                  <a:pt x="98" y="14"/>
                  <a:pt x="98" y="14"/>
                </a:cubicBezTo>
                <a:cubicBezTo>
                  <a:pt x="99" y="12"/>
                  <a:pt x="99" y="12"/>
                  <a:pt x="99" y="12"/>
                </a:cubicBezTo>
                <a:cubicBezTo>
                  <a:pt x="99" y="10"/>
                  <a:pt x="99" y="10"/>
                  <a:pt x="99" y="10"/>
                </a:cubicBezTo>
                <a:cubicBezTo>
                  <a:pt x="99" y="8"/>
                  <a:pt x="99" y="8"/>
                  <a:pt x="99" y="8"/>
                </a:cubicBezTo>
                <a:cubicBezTo>
                  <a:pt x="99" y="7"/>
                  <a:pt x="99" y="7"/>
                  <a:pt x="99" y="7"/>
                </a:cubicBezTo>
                <a:cubicBezTo>
                  <a:pt x="99" y="6"/>
                  <a:pt x="99" y="6"/>
                  <a:pt x="99" y="6"/>
                </a:cubicBezTo>
                <a:cubicBezTo>
                  <a:pt x="99" y="5"/>
                  <a:pt x="99" y="5"/>
                  <a:pt x="99" y="5"/>
                </a:cubicBezTo>
                <a:cubicBezTo>
                  <a:pt x="99" y="3"/>
                  <a:pt x="99" y="3"/>
                  <a:pt x="99" y="3"/>
                </a:cubicBezTo>
                <a:cubicBezTo>
                  <a:pt x="99" y="2"/>
                  <a:pt x="99" y="2"/>
                  <a:pt x="99" y="2"/>
                </a:cubicBezTo>
                <a:cubicBezTo>
                  <a:pt x="100" y="1"/>
                  <a:pt x="100" y="1"/>
                  <a:pt x="100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7" y="1"/>
                  <a:pt x="97" y="1"/>
                  <a:pt x="97" y="1"/>
                </a:cubicBezTo>
                <a:cubicBezTo>
                  <a:pt x="96" y="1"/>
                  <a:pt x="96" y="1"/>
                  <a:pt x="96" y="1"/>
                </a:cubicBezTo>
                <a:cubicBezTo>
                  <a:pt x="94" y="0"/>
                  <a:pt x="94" y="0"/>
                  <a:pt x="94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6" y="1"/>
                  <a:pt x="86" y="1"/>
                  <a:pt x="86" y="1"/>
                </a:cubicBezTo>
                <a:cubicBezTo>
                  <a:pt x="85" y="1"/>
                  <a:pt x="85" y="1"/>
                  <a:pt x="85" y="1"/>
                </a:cubicBezTo>
                <a:cubicBezTo>
                  <a:pt x="84" y="1"/>
                  <a:pt x="84" y="1"/>
                  <a:pt x="84" y="1"/>
                </a:cubicBezTo>
                <a:cubicBezTo>
                  <a:pt x="83" y="1"/>
                  <a:pt x="83" y="1"/>
                  <a:pt x="83" y="1"/>
                </a:cubicBezTo>
                <a:cubicBezTo>
                  <a:pt x="82" y="2"/>
                  <a:pt x="82" y="2"/>
                  <a:pt x="82" y="2"/>
                </a:cubicBezTo>
                <a:cubicBezTo>
                  <a:pt x="81" y="2"/>
                  <a:pt x="81" y="2"/>
                  <a:pt x="81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79" y="1"/>
                  <a:pt x="79" y="1"/>
                  <a:pt x="79" y="1"/>
                </a:cubicBezTo>
                <a:cubicBezTo>
                  <a:pt x="78" y="1"/>
                  <a:pt x="78" y="1"/>
                  <a:pt x="78" y="1"/>
                </a:cubicBezTo>
                <a:cubicBezTo>
                  <a:pt x="75" y="1"/>
                  <a:pt x="75" y="1"/>
                  <a:pt x="75" y="1"/>
                </a:cubicBezTo>
                <a:cubicBezTo>
                  <a:pt x="74" y="1"/>
                  <a:pt x="74" y="1"/>
                  <a:pt x="74" y="1"/>
                </a:cubicBezTo>
                <a:cubicBezTo>
                  <a:pt x="72" y="1"/>
                  <a:pt x="72" y="1"/>
                  <a:pt x="72" y="1"/>
                </a:cubicBezTo>
                <a:cubicBezTo>
                  <a:pt x="70" y="1"/>
                  <a:pt x="70" y="1"/>
                  <a:pt x="70" y="1"/>
                </a:cubicBezTo>
                <a:cubicBezTo>
                  <a:pt x="69" y="1"/>
                  <a:pt x="69" y="1"/>
                  <a:pt x="69" y="1"/>
                </a:cubicBezTo>
                <a:cubicBezTo>
                  <a:pt x="66" y="2"/>
                  <a:pt x="66" y="2"/>
                  <a:pt x="66" y="2"/>
                </a:cubicBezTo>
                <a:cubicBezTo>
                  <a:pt x="65" y="2"/>
                  <a:pt x="65" y="2"/>
                  <a:pt x="65" y="2"/>
                </a:cubicBezTo>
                <a:cubicBezTo>
                  <a:pt x="64" y="2"/>
                  <a:pt x="64" y="2"/>
                  <a:pt x="64" y="2"/>
                </a:cubicBezTo>
                <a:cubicBezTo>
                  <a:pt x="64" y="2"/>
                  <a:pt x="61" y="3"/>
                  <a:pt x="60" y="3"/>
                </a:cubicBezTo>
                <a:cubicBezTo>
                  <a:pt x="58" y="3"/>
                  <a:pt x="58" y="3"/>
                  <a:pt x="58" y="3"/>
                </a:cubicBezTo>
                <a:cubicBezTo>
                  <a:pt x="56" y="4"/>
                  <a:pt x="56" y="4"/>
                  <a:pt x="56" y="4"/>
                </a:cubicBezTo>
                <a:cubicBezTo>
                  <a:pt x="54" y="4"/>
                  <a:pt x="54" y="4"/>
                  <a:pt x="54" y="4"/>
                </a:cubicBezTo>
                <a:cubicBezTo>
                  <a:pt x="54" y="4"/>
                  <a:pt x="53" y="5"/>
                  <a:pt x="52" y="5"/>
                </a:cubicBezTo>
                <a:cubicBezTo>
                  <a:pt x="51" y="5"/>
                  <a:pt x="51" y="6"/>
                  <a:pt x="51" y="6"/>
                </a:cubicBezTo>
                <a:cubicBezTo>
                  <a:pt x="50" y="8"/>
                  <a:pt x="50" y="8"/>
                  <a:pt x="50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48" y="8"/>
                  <a:pt x="48" y="8"/>
                  <a:pt x="48" y="8"/>
                </a:cubicBezTo>
                <a:cubicBezTo>
                  <a:pt x="48" y="8"/>
                  <a:pt x="47" y="8"/>
                  <a:pt x="47" y="8"/>
                </a:cubicBezTo>
                <a:cubicBezTo>
                  <a:pt x="47" y="8"/>
                  <a:pt x="47" y="8"/>
                  <a:pt x="47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5" y="9"/>
                  <a:pt x="45" y="9"/>
                  <a:pt x="45" y="9"/>
                </a:cubicBezTo>
                <a:cubicBezTo>
                  <a:pt x="44" y="9"/>
                  <a:pt x="44" y="9"/>
                  <a:pt x="44" y="9"/>
                </a:cubicBezTo>
                <a:cubicBezTo>
                  <a:pt x="44" y="9"/>
                  <a:pt x="44" y="9"/>
                  <a:pt x="44" y="9"/>
                </a:cubicBezTo>
                <a:cubicBezTo>
                  <a:pt x="44" y="9"/>
                  <a:pt x="43" y="10"/>
                  <a:pt x="43" y="10"/>
                </a:cubicBezTo>
                <a:cubicBezTo>
                  <a:pt x="43" y="10"/>
                  <a:pt x="43" y="11"/>
                  <a:pt x="43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11"/>
                  <a:pt x="41" y="12"/>
                  <a:pt x="4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9" y="14"/>
                  <a:pt x="39" y="14"/>
                  <a:pt x="39" y="14"/>
                </a:cubicBezTo>
                <a:cubicBezTo>
                  <a:pt x="39" y="14"/>
                  <a:pt x="39" y="14"/>
                  <a:pt x="39" y="14"/>
                </a:cubicBezTo>
                <a:cubicBezTo>
                  <a:pt x="39" y="15"/>
                  <a:pt x="39" y="15"/>
                  <a:pt x="39" y="15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7"/>
                  <a:pt x="40" y="17"/>
                  <a:pt x="40" y="17"/>
                </a:cubicBezTo>
                <a:cubicBezTo>
                  <a:pt x="40" y="18"/>
                  <a:pt x="40" y="18"/>
                  <a:pt x="40" y="18"/>
                </a:cubicBezTo>
                <a:cubicBezTo>
                  <a:pt x="40" y="19"/>
                  <a:pt x="40" y="19"/>
                  <a:pt x="40" y="19"/>
                </a:cubicBezTo>
                <a:cubicBezTo>
                  <a:pt x="40" y="21"/>
                  <a:pt x="40" y="21"/>
                  <a:pt x="40" y="21"/>
                </a:cubicBezTo>
                <a:cubicBezTo>
                  <a:pt x="40" y="22"/>
                  <a:pt x="40" y="22"/>
                  <a:pt x="40" y="22"/>
                </a:cubicBezTo>
                <a:cubicBezTo>
                  <a:pt x="40" y="22"/>
                  <a:pt x="40" y="22"/>
                  <a:pt x="40" y="22"/>
                </a:cubicBezTo>
                <a:cubicBezTo>
                  <a:pt x="40" y="22"/>
                  <a:pt x="41" y="23"/>
                  <a:pt x="41" y="23"/>
                </a:cubicBezTo>
                <a:cubicBezTo>
                  <a:pt x="41" y="24"/>
                  <a:pt x="41" y="24"/>
                  <a:pt x="41" y="24"/>
                </a:cubicBezTo>
                <a:cubicBezTo>
                  <a:pt x="41" y="25"/>
                  <a:pt x="41" y="25"/>
                  <a:pt x="41" y="25"/>
                </a:cubicBezTo>
                <a:cubicBezTo>
                  <a:pt x="41" y="25"/>
                  <a:pt x="41" y="25"/>
                  <a:pt x="41" y="25"/>
                </a:cubicBezTo>
                <a:cubicBezTo>
                  <a:pt x="41" y="26"/>
                  <a:pt x="41" y="26"/>
                  <a:pt x="41" y="26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1" y="27"/>
                  <a:pt x="42" y="27"/>
                </a:cubicBezTo>
                <a:cubicBezTo>
                  <a:pt x="42" y="27"/>
                  <a:pt x="42" y="28"/>
                  <a:pt x="42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2"/>
                  <a:pt x="43" y="32"/>
                  <a:pt x="43" y="32"/>
                </a:cubicBezTo>
                <a:cubicBezTo>
                  <a:pt x="42" y="32"/>
                  <a:pt x="42" y="32"/>
                  <a:pt x="42" y="32"/>
                </a:cubicBezTo>
                <a:cubicBezTo>
                  <a:pt x="41" y="32"/>
                  <a:pt x="41" y="32"/>
                  <a:pt x="41" y="32"/>
                </a:cubicBezTo>
                <a:cubicBezTo>
                  <a:pt x="39" y="32"/>
                  <a:pt x="39" y="32"/>
                  <a:pt x="39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5" y="32"/>
                  <a:pt x="35" y="32"/>
                  <a:pt x="35" y="32"/>
                </a:cubicBezTo>
                <a:cubicBezTo>
                  <a:pt x="34" y="32"/>
                  <a:pt x="34" y="32"/>
                  <a:pt x="34" y="32"/>
                </a:cubicBezTo>
                <a:cubicBezTo>
                  <a:pt x="33" y="32"/>
                  <a:pt x="33" y="32"/>
                  <a:pt x="33" y="32"/>
                </a:cubicBezTo>
                <a:cubicBezTo>
                  <a:pt x="33" y="33"/>
                  <a:pt x="33" y="33"/>
                  <a:pt x="33" y="33"/>
                </a:cubicBezTo>
                <a:cubicBezTo>
                  <a:pt x="32" y="34"/>
                  <a:pt x="32" y="34"/>
                  <a:pt x="32" y="34"/>
                </a:cubicBezTo>
                <a:cubicBezTo>
                  <a:pt x="31" y="34"/>
                  <a:pt x="31" y="34"/>
                  <a:pt x="31" y="34"/>
                </a:cubicBezTo>
                <a:cubicBezTo>
                  <a:pt x="31" y="34"/>
                  <a:pt x="31" y="34"/>
                  <a:pt x="31" y="34"/>
                </a:cubicBezTo>
                <a:cubicBezTo>
                  <a:pt x="30" y="34"/>
                  <a:pt x="29" y="34"/>
                  <a:pt x="29" y="34"/>
                </a:cubicBezTo>
                <a:cubicBezTo>
                  <a:pt x="29" y="34"/>
                  <a:pt x="28" y="34"/>
                  <a:pt x="28" y="34"/>
                </a:cubicBezTo>
                <a:cubicBezTo>
                  <a:pt x="28" y="35"/>
                  <a:pt x="28" y="35"/>
                  <a:pt x="28" y="35"/>
                </a:cubicBezTo>
                <a:cubicBezTo>
                  <a:pt x="28" y="36"/>
                  <a:pt x="28" y="36"/>
                  <a:pt x="28" y="36"/>
                </a:cubicBezTo>
                <a:cubicBezTo>
                  <a:pt x="28" y="36"/>
                  <a:pt x="28" y="36"/>
                  <a:pt x="28" y="36"/>
                </a:cubicBezTo>
                <a:cubicBezTo>
                  <a:pt x="28" y="36"/>
                  <a:pt x="28" y="36"/>
                  <a:pt x="28" y="36"/>
                </a:cubicBezTo>
                <a:cubicBezTo>
                  <a:pt x="28" y="37"/>
                  <a:pt x="28" y="37"/>
                  <a:pt x="28" y="37"/>
                </a:cubicBezTo>
                <a:cubicBezTo>
                  <a:pt x="28" y="38"/>
                  <a:pt x="28" y="38"/>
                  <a:pt x="28" y="38"/>
                </a:cubicBezTo>
                <a:cubicBezTo>
                  <a:pt x="29" y="38"/>
                  <a:pt x="29" y="38"/>
                  <a:pt x="29" y="38"/>
                </a:cubicBezTo>
                <a:cubicBezTo>
                  <a:pt x="29" y="39"/>
                  <a:pt x="29" y="39"/>
                  <a:pt x="29" y="39"/>
                </a:cubicBezTo>
                <a:cubicBezTo>
                  <a:pt x="29" y="39"/>
                  <a:pt x="29" y="39"/>
                  <a:pt x="28" y="39"/>
                </a:cubicBezTo>
                <a:cubicBezTo>
                  <a:pt x="28" y="40"/>
                  <a:pt x="27" y="40"/>
                  <a:pt x="27" y="40"/>
                </a:cubicBezTo>
                <a:cubicBezTo>
                  <a:pt x="27" y="40"/>
                  <a:pt x="27" y="40"/>
                  <a:pt x="27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1"/>
                  <a:pt x="25" y="41"/>
                  <a:pt x="25" y="41"/>
                </a:cubicBezTo>
                <a:cubicBezTo>
                  <a:pt x="25" y="41"/>
                  <a:pt x="25" y="41"/>
                  <a:pt x="25" y="41"/>
                </a:cubicBezTo>
                <a:cubicBezTo>
                  <a:pt x="25" y="41"/>
                  <a:pt x="25" y="41"/>
                  <a:pt x="25" y="41"/>
                </a:cubicBezTo>
                <a:cubicBezTo>
                  <a:pt x="23" y="42"/>
                  <a:pt x="23" y="42"/>
                  <a:pt x="23" y="42"/>
                </a:cubicBezTo>
                <a:cubicBezTo>
                  <a:pt x="23" y="42"/>
                  <a:pt x="23" y="42"/>
                  <a:pt x="23" y="42"/>
                </a:cubicBezTo>
                <a:cubicBezTo>
                  <a:pt x="23" y="42"/>
                  <a:pt x="22" y="42"/>
                  <a:pt x="22" y="42"/>
                </a:cubicBezTo>
                <a:cubicBezTo>
                  <a:pt x="22" y="42"/>
                  <a:pt x="22" y="42"/>
                  <a:pt x="22" y="43"/>
                </a:cubicBezTo>
                <a:cubicBezTo>
                  <a:pt x="21" y="43"/>
                  <a:pt x="21" y="43"/>
                  <a:pt x="21" y="43"/>
                </a:cubicBezTo>
                <a:cubicBezTo>
                  <a:pt x="20" y="44"/>
                  <a:pt x="20" y="44"/>
                  <a:pt x="20" y="44"/>
                </a:cubicBezTo>
                <a:cubicBezTo>
                  <a:pt x="20" y="44"/>
                  <a:pt x="20" y="44"/>
                  <a:pt x="20" y="44"/>
                </a:cubicBezTo>
                <a:cubicBezTo>
                  <a:pt x="19" y="45"/>
                  <a:pt x="19" y="45"/>
                  <a:pt x="19" y="45"/>
                </a:cubicBezTo>
                <a:cubicBezTo>
                  <a:pt x="18" y="46"/>
                  <a:pt x="18" y="46"/>
                  <a:pt x="18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6" y="46"/>
                  <a:pt x="16" y="46"/>
                  <a:pt x="16" y="46"/>
                </a:cubicBezTo>
                <a:cubicBezTo>
                  <a:pt x="15" y="47"/>
                  <a:pt x="15" y="47"/>
                  <a:pt x="15" y="47"/>
                </a:cubicBezTo>
                <a:cubicBezTo>
                  <a:pt x="15" y="47"/>
                  <a:pt x="14" y="47"/>
                  <a:pt x="14" y="47"/>
                </a:cubicBezTo>
                <a:cubicBezTo>
                  <a:pt x="13" y="47"/>
                  <a:pt x="13" y="47"/>
                  <a:pt x="13" y="47"/>
                </a:cubicBezTo>
                <a:cubicBezTo>
                  <a:pt x="13" y="47"/>
                  <a:pt x="13" y="47"/>
                  <a:pt x="13" y="47"/>
                </a:cubicBezTo>
                <a:cubicBezTo>
                  <a:pt x="12" y="48"/>
                  <a:pt x="12" y="48"/>
                  <a:pt x="12" y="48"/>
                </a:cubicBezTo>
                <a:cubicBezTo>
                  <a:pt x="12" y="48"/>
                  <a:pt x="12" y="48"/>
                  <a:pt x="11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9" y="48"/>
                  <a:pt x="9" y="48"/>
                  <a:pt x="9" y="48"/>
                </a:cubicBezTo>
                <a:cubicBezTo>
                  <a:pt x="8" y="48"/>
                  <a:pt x="8" y="48"/>
                  <a:pt x="8" y="48"/>
                </a:cubicBezTo>
                <a:cubicBezTo>
                  <a:pt x="7" y="49"/>
                  <a:pt x="7" y="49"/>
                  <a:pt x="7" y="49"/>
                </a:cubicBezTo>
                <a:cubicBezTo>
                  <a:pt x="7" y="49"/>
                  <a:pt x="7" y="49"/>
                  <a:pt x="6" y="49"/>
                </a:cubicBezTo>
                <a:cubicBezTo>
                  <a:pt x="6" y="49"/>
                  <a:pt x="5" y="49"/>
                  <a:pt x="5" y="49"/>
                </a:cubicBezTo>
                <a:cubicBezTo>
                  <a:pt x="5" y="49"/>
                  <a:pt x="5" y="50"/>
                  <a:pt x="5" y="50"/>
                </a:cubicBezTo>
                <a:cubicBezTo>
                  <a:pt x="4" y="50"/>
                  <a:pt x="3" y="51"/>
                  <a:pt x="3" y="51"/>
                </a:cubicBezTo>
                <a:cubicBezTo>
                  <a:pt x="2" y="51"/>
                  <a:pt x="2" y="51"/>
                  <a:pt x="2" y="51"/>
                </a:cubicBezTo>
                <a:cubicBezTo>
                  <a:pt x="2" y="52"/>
                  <a:pt x="2" y="52"/>
                  <a:pt x="2" y="52"/>
                </a:cubicBezTo>
                <a:cubicBezTo>
                  <a:pt x="1" y="53"/>
                  <a:pt x="1" y="53"/>
                  <a:pt x="1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3"/>
                  <a:pt x="0" y="63"/>
                  <a:pt x="0" y="63"/>
                </a:cubicBezTo>
                <a:cubicBezTo>
                  <a:pt x="22" y="77"/>
                  <a:pt x="22" y="77"/>
                  <a:pt x="22" y="77"/>
                </a:cubicBezTo>
                <a:cubicBezTo>
                  <a:pt x="57" y="100"/>
                  <a:pt x="57" y="100"/>
                  <a:pt x="57" y="100"/>
                </a:cubicBezTo>
                <a:cubicBezTo>
                  <a:pt x="57" y="102"/>
                  <a:pt x="57" y="102"/>
                  <a:pt x="57" y="102"/>
                </a:cubicBezTo>
                <a:cubicBezTo>
                  <a:pt x="58" y="103"/>
                  <a:pt x="58" y="103"/>
                  <a:pt x="58" y="103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60" y="105"/>
                  <a:pt x="60" y="105"/>
                  <a:pt x="60" y="105"/>
                </a:cubicBezTo>
                <a:cubicBezTo>
                  <a:pt x="61" y="105"/>
                  <a:pt x="61" y="105"/>
                  <a:pt x="61" y="105"/>
                </a:cubicBezTo>
                <a:cubicBezTo>
                  <a:pt x="62" y="106"/>
                  <a:pt x="62" y="106"/>
                  <a:pt x="62" y="106"/>
                </a:cubicBezTo>
                <a:cubicBezTo>
                  <a:pt x="63" y="106"/>
                  <a:pt x="63" y="106"/>
                  <a:pt x="63" y="106"/>
                </a:cubicBezTo>
                <a:cubicBezTo>
                  <a:pt x="64" y="106"/>
                  <a:pt x="64" y="106"/>
                  <a:pt x="64" y="106"/>
                </a:cubicBezTo>
                <a:cubicBezTo>
                  <a:pt x="65" y="107"/>
                  <a:pt x="65" y="107"/>
                  <a:pt x="65" y="107"/>
                </a:cubicBezTo>
                <a:cubicBezTo>
                  <a:pt x="66" y="107"/>
                  <a:pt x="66" y="107"/>
                  <a:pt x="66" y="107"/>
                </a:cubicBezTo>
                <a:cubicBezTo>
                  <a:pt x="67" y="107"/>
                  <a:pt x="67" y="107"/>
                  <a:pt x="67" y="107"/>
                </a:cubicBezTo>
                <a:cubicBezTo>
                  <a:pt x="68" y="108"/>
                  <a:pt x="68" y="108"/>
                  <a:pt x="68" y="108"/>
                </a:cubicBezTo>
                <a:cubicBezTo>
                  <a:pt x="68" y="109"/>
                  <a:pt x="68" y="109"/>
                  <a:pt x="68" y="109"/>
                </a:cubicBezTo>
                <a:cubicBezTo>
                  <a:pt x="69" y="110"/>
                  <a:pt x="69" y="110"/>
                  <a:pt x="69" y="110"/>
                </a:cubicBezTo>
                <a:cubicBezTo>
                  <a:pt x="68" y="112"/>
                  <a:pt x="68" y="112"/>
                  <a:pt x="68" y="112"/>
                </a:cubicBezTo>
                <a:cubicBezTo>
                  <a:pt x="68" y="113"/>
                  <a:pt x="68" y="113"/>
                  <a:pt x="68" y="113"/>
                </a:cubicBezTo>
                <a:cubicBezTo>
                  <a:pt x="70" y="113"/>
                  <a:pt x="70" y="113"/>
                  <a:pt x="70" y="113"/>
                </a:cubicBezTo>
                <a:cubicBezTo>
                  <a:pt x="71" y="113"/>
                  <a:pt x="71" y="113"/>
                  <a:pt x="71" y="113"/>
                </a:cubicBezTo>
                <a:cubicBezTo>
                  <a:pt x="73" y="113"/>
                  <a:pt x="73" y="113"/>
                  <a:pt x="73" y="113"/>
                </a:cubicBezTo>
                <a:cubicBezTo>
                  <a:pt x="75" y="112"/>
                  <a:pt x="75" y="112"/>
                  <a:pt x="75" y="112"/>
                </a:cubicBezTo>
                <a:cubicBezTo>
                  <a:pt x="84" y="111"/>
                  <a:pt x="84" y="111"/>
                  <a:pt x="84" y="111"/>
                </a:cubicBezTo>
                <a:cubicBezTo>
                  <a:pt x="94" y="102"/>
                  <a:pt x="94" y="102"/>
                  <a:pt x="94" y="102"/>
                </a:cubicBezTo>
                <a:cubicBezTo>
                  <a:pt x="101" y="97"/>
                  <a:pt x="101" y="97"/>
                  <a:pt x="101" y="97"/>
                </a:cubicBezTo>
                <a:cubicBezTo>
                  <a:pt x="111" y="91"/>
                  <a:pt x="111" y="91"/>
                  <a:pt x="111" y="91"/>
                </a:cubicBezTo>
                <a:cubicBezTo>
                  <a:pt x="120" y="86"/>
                  <a:pt x="120" y="86"/>
                  <a:pt x="120" y="86"/>
                </a:cubicBezTo>
                <a:cubicBezTo>
                  <a:pt x="117" y="81"/>
                  <a:pt x="117" y="81"/>
                  <a:pt x="117" y="81"/>
                </a:cubicBezTo>
                <a:cubicBezTo>
                  <a:pt x="117" y="81"/>
                  <a:pt x="114" y="80"/>
                  <a:pt x="113" y="80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109" y="77"/>
                  <a:pt x="109" y="77"/>
                  <a:pt x="109" y="77"/>
                </a:cubicBezTo>
                <a:cubicBezTo>
                  <a:pt x="109" y="77"/>
                  <a:pt x="109" y="74"/>
                  <a:pt x="108" y="74"/>
                </a:cubicBezTo>
                <a:cubicBezTo>
                  <a:pt x="108" y="74"/>
                  <a:pt x="105" y="70"/>
                  <a:pt x="105" y="69"/>
                </a:cubicBezTo>
                <a:cubicBezTo>
                  <a:pt x="105" y="69"/>
                  <a:pt x="107" y="67"/>
                  <a:pt x="107" y="67"/>
                </a:cubicBezTo>
                <a:cubicBezTo>
                  <a:pt x="107" y="66"/>
                  <a:pt x="107" y="63"/>
                  <a:pt x="107" y="63"/>
                </a:cubicBezTo>
                <a:cubicBezTo>
                  <a:pt x="107" y="62"/>
                  <a:pt x="108" y="60"/>
                  <a:pt x="108" y="59"/>
                </a:cubicBezTo>
                <a:cubicBezTo>
                  <a:pt x="108" y="59"/>
                  <a:pt x="107" y="57"/>
                  <a:pt x="107" y="56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07" y="50"/>
                  <a:pt x="104" y="45"/>
                  <a:pt x="105" y="45"/>
                </a:cubicBezTo>
                <a:cubicBezTo>
                  <a:pt x="105" y="44"/>
                  <a:pt x="106" y="44"/>
                  <a:pt x="106" y="44"/>
                </a:cubicBezTo>
                <a:lnTo>
                  <a:pt x="105" y="42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02" name="Freeform 329">
            <a:extLst>
              <a:ext uri="{FF2B5EF4-FFF2-40B4-BE49-F238E27FC236}">
                <a16:creationId xmlns:a16="http://schemas.microsoft.com/office/drawing/2014/main" id="{CF0D8E7E-6854-4233-9FAF-506F1F3C641A}"/>
              </a:ext>
            </a:extLst>
          </p:cNvPr>
          <p:cNvSpPr>
            <a:spLocks/>
          </p:cNvSpPr>
          <p:nvPr userDrawn="1"/>
        </p:nvSpPr>
        <p:spPr bwMode="auto">
          <a:xfrm>
            <a:off x="4331494" y="3433763"/>
            <a:ext cx="116681" cy="323850"/>
          </a:xfrm>
          <a:custGeom>
            <a:avLst/>
            <a:gdLst>
              <a:gd name="T0" fmla="*/ 5 w 23"/>
              <a:gd name="T1" fmla="*/ 4 h 46"/>
              <a:gd name="T2" fmla="*/ 5 w 23"/>
              <a:gd name="T3" fmla="*/ 7 h 46"/>
              <a:gd name="T4" fmla="*/ 5 w 23"/>
              <a:gd name="T5" fmla="*/ 9 h 46"/>
              <a:gd name="T6" fmla="*/ 5 w 23"/>
              <a:gd name="T7" fmla="*/ 12 h 46"/>
              <a:gd name="T8" fmla="*/ 4 w 23"/>
              <a:gd name="T9" fmla="*/ 16 h 46"/>
              <a:gd name="T10" fmla="*/ 1 w 23"/>
              <a:gd name="T11" fmla="*/ 20 h 46"/>
              <a:gd name="T12" fmla="*/ 0 w 23"/>
              <a:gd name="T13" fmla="*/ 23 h 46"/>
              <a:gd name="T14" fmla="*/ 1 w 23"/>
              <a:gd name="T15" fmla="*/ 26 h 46"/>
              <a:gd name="T16" fmla="*/ 3 w 23"/>
              <a:gd name="T17" fmla="*/ 28 h 46"/>
              <a:gd name="T18" fmla="*/ 4 w 23"/>
              <a:gd name="T19" fmla="*/ 31 h 46"/>
              <a:gd name="T20" fmla="*/ 6 w 23"/>
              <a:gd name="T21" fmla="*/ 32 h 46"/>
              <a:gd name="T22" fmla="*/ 8 w 23"/>
              <a:gd name="T23" fmla="*/ 34 h 46"/>
              <a:gd name="T24" fmla="*/ 9 w 23"/>
              <a:gd name="T25" fmla="*/ 37 h 46"/>
              <a:gd name="T26" fmla="*/ 10 w 23"/>
              <a:gd name="T27" fmla="*/ 40 h 46"/>
              <a:gd name="T28" fmla="*/ 11 w 23"/>
              <a:gd name="T29" fmla="*/ 44 h 46"/>
              <a:gd name="T30" fmla="*/ 14 w 23"/>
              <a:gd name="T31" fmla="*/ 46 h 46"/>
              <a:gd name="T32" fmla="*/ 15 w 23"/>
              <a:gd name="T33" fmla="*/ 38 h 46"/>
              <a:gd name="T34" fmla="*/ 21 w 23"/>
              <a:gd name="T35" fmla="*/ 33 h 46"/>
              <a:gd name="T36" fmla="*/ 23 w 23"/>
              <a:gd name="T37" fmla="*/ 27 h 46"/>
              <a:gd name="T38" fmla="*/ 21 w 23"/>
              <a:gd name="T39" fmla="*/ 27 h 46"/>
              <a:gd name="T40" fmla="*/ 20 w 23"/>
              <a:gd name="T41" fmla="*/ 25 h 46"/>
              <a:gd name="T42" fmla="*/ 19 w 23"/>
              <a:gd name="T43" fmla="*/ 23 h 46"/>
              <a:gd name="T44" fmla="*/ 19 w 23"/>
              <a:gd name="T45" fmla="*/ 24 h 46"/>
              <a:gd name="T46" fmla="*/ 19 w 23"/>
              <a:gd name="T47" fmla="*/ 24 h 46"/>
              <a:gd name="T48" fmla="*/ 16 w 23"/>
              <a:gd name="T49" fmla="*/ 24 h 46"/>
              <a:gd name="T50" fmla="*/ 15 w 23"/>
              <a:gd name="T51" fmla="*/ 22 h 46"/>
              <a:gd name="T52" fmla="*/ 15 w 23"/>
              <a:gd name="T53" fmla="*/ 20 h 46"/>
              <a:gd name="T54" fmla="*/ 18 w 23"/>
              <a:gd name="T55" fmla="*/ 18 h 46"/>
              <a:gd name="T56" fmla="*/ 19 w 23"/>
              <a:gd name="T57" fmla="*/ 17 h 46"/>
              <a:gd name="T58" fmla="*/ 20 w 23"/>
              <a:gd name="T59" fmla="*/ 15 h 46"/>
              <a:gd name="T60" fmla="*/ 20 w 23"/>
              <a:gd name="T61" fmla="*/ 14 h 46"/>
              <a:gd name="T62" fmla="*/ 20 w 23"/>
              <a:gd name="T63" fmla="*/ 11 h 46"/>
              <a:gd name="T64" fmla="*/ 19 w 23"/>
              <a:gd name="T65" fmla="*/ 10 h 46"/>
              <a:gd name="T66" fmla="*/ 17 w 23"/>
              <a:gd name="T67" fmla="*/ 9 h 46"/>
              <a:gd name="T68" fmla="*/ 17 w 23"/>
              <a:gd name="T69" fmla="*/ 7 h 46"/>
              <a:gd name="T70" fmla="*/ 18 w 23"/>
              <a:gd name="T71" fmla="*/ 5 h 46"/>
              <a:gd name="T72" fmla="*/ 20 w 23"/>
              <a:gd name="T73" fmla="*/ 4 h 46"/>
              <a:gd name="T74" fmla="*/ 20 w 23"/>
              <a:gd name="T75" fmla="*/ 2 h 46"/>
              <a:gd name="T76" fmla="*/ 18 w 23"/>
              <a:gd name="T77" fmla="*/ 2 h 46"/>
              <a:gd name="T78" fmla="*/ 16 w 23"/>
              <a:gd name="T79" fmla="*/ 4 h 46"/>
              <a:gd name="T80" fmla="*/ 16 w 23"/>
              <a:gd name="T81" fmla="*/ 2 h 46"/>
              <a:gd name="T82" fmla="*/ 15 w 23"/>
              <a:gd name="T83" fmla="*/ 1 h 46"/>
              <a:gd name="T84" fmla="*/ 13 w 23"/>
              <a:gd name="T85" fmla="*/ 0 h 46"/>
              <a:gd name="T86" fmla="*/ 12 w 23"/>
              <a:gd name="T87" fmla="*/ 0 h 46"/>
              <a:gd name="T88" fmla="*/ 10 w 23"/>
              <a:gd name="T89" fmla="*/ 0 h 46"/>
              <a:gd name="T90" fmla="*/ 9 w 23"/>
              <a:gd name="T91" fmla="*/ 1 h 46"/>
              <a:gd name="T92" fmla="*/ 7 w 23"/>
              <a:gd name="T93" fmla="*/ 2 h 46"/>
              <a:gd name="T94" fmla="*/ 6 w 23"/>
              <a:gd name="T95" fmla="*/ 3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3" h="46">
                <a:moveTo>
                  <a:pt x="6" y="3"/>
                </a:move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5" y="5"/>
                </a:cubicBezTo>
                <a:cubicBezTo>
                  <a:pt x="5" y="7"/>
                  <a:pt x="5" y="7"/>
                  <a:pt x="5" y="7"/>
                </a:cubicBezTo>
                <a:cubicBezTo>
                  <a:pt x="5" y="8"/>
                  <a:pt x="5" y="8"/>
                  <a:pt x="5" y="8"/>
                </a:cubicBezTo>
                <a:cubicBezTo>
                  <a:pt x="5" y="9"/>
                  <a:pt x="5" y="9"/>
                  <a:pt x="5" y="9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4"/>
                  <a:pt x="5" y="14"/>
                  <a:pt x="5" y="14"/>
                </a:cubicBezTo>
                <a:cubicBezTo>
                  <a:pt x="4" y="16"/>
                  <a:pt x="4" y="16"/>
                  <a:pt x="4" y="16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20"/>
                  <a:pt x="1" y="20"/>
                  <a:pt x="1" y="20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6"/>
                  <a:pt x="1" y="26"/>
                </a:cubicBezTo>
                <a:cubicBezTo>
                  <a:pt x="2" y="27"/>
                  <a:pt x="2" y="27"/>
                  <a:pt x="2" y="27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9"/>
                  <a:pt x="3" y="29"/>
                  <a:pt x="3" y="29"/>
                </a:cubicBezTo>
                <a:cubicBezTo>
                  <a:pt x="4" y="31"/>
                  <a:pt x="4" y="31"/>
                  <a:pt x="4" y="31"/>
                </a:cubicBezTo>
                <a:cubicBezTo>
                  <a:pt x="5" y="31"/>
                  <a:pt x="5" y="31"/>
                  <a:pt x="5" y="31"/>
                </a:cubicBezTo>
                <a:cubicBezTo>
                  <a:pt x="6" y="32"/>
                  <a:pt x="6" y="32"/>
                  <a:pt x="6" y="32"/>
                </a:cubicBezTo>
                <a:cubicBezTo>
                  <a:pt x="7" y="33"/>
                  <a:pt x="7" y="33"/>
                  <a:pt x="7" y="33"/>
                </a:cubicBezTo>
                <a:cubicBezTo>
                  <a:pt x="8" y="34"/>
                  <a:pt x="8" y="34"/>
                  <a:pt x="8" y="34"/>
                </a:cubicBezTo>
                <a:cubicBezTo>
                  <a:pt x="9" y="35"/>
                  <a:pt x="9" y="35"/>
                  <a:pt x="9" y="35"/>
                </a:cubicBezTo>
                <a:cubicBezTo>
                  <a:pt x="9" y="37"/>
                  <a:pt x="9" y="37"/>
                  <a:pt x="9" y="37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2"/>
                  <a:pt x="10" y="42"/>
                  <a:pt x="10" y="42"/>
                </a:cubicBezTo>
                <a:cubicBezTo>
                  <a:pt x="11" y="44"/>
                  <a:pt x="11" y="44"/>
                  <a:pt x="11" y="44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3" y="46"/>
                  <a:pt x="14" y="46"/>
                </a:cubicBezTo>
                <a:cubicBezTo>
                  <a:pt x="14" y="45"/>
                  <a:pt x="16" y="42"/>
                  <a:pt x="16" y="42"/>
                </a:cubicBezTo>
                <a:cubicBezTo>
                  <a:pt x="15" y="41"/>
                  <a:pt x="15" y="38"/>
                  <a:pt x="15" y="38"/>
                </a:cubicBezTo>
                <a:cubicBezTo>
                  <a:pt x="15" y="37"/>
                  <a:pt x="17" y="36"/>
                  <a:pt x="17" y="36"/>
                </a:cubicBezTo>
                <a:cubicBezTo>
                  <a:pt x="18" y="35"/>
                  <a:pt x="21" y="33"/>
                  <a:pt x="21" y="33"/>
                </a:cubicBezTo>
                <a:cubicBezTo>
                  <a:pt x="21" y="33"/>
                  <a:pt x="23" y="33"/>
                  <a:pt x="23" y="32"/>
                </a:cubicBezTo>
                <a:cubicBezTo>
                  <a:pt x="23" y="32"/>
                  <a:pt x="23" y="27"/>
                  <a:pt x="23" y="27"/>
                </a:cubicBezTo>
                <a:cubicBezTo>
                  <a:pt x="22" y="26"/>
                  <a:pt x="22" y="26"/>
                  <a:pt x="22" y="26"/>
                </a:cubicBezTo>
                <a:cubicBezTo>
                  <a:pt x="21" y="27"/>
                  <a:pt x="21" y="27"/>
                  <a:pt x="21" y="27"/>
                </a:cubicBezTo>
                <a:cubicBezTo>
                  <a:pt x="21" y="27"/>
                  <a:pt x="21" y="26"/>
                  <a:pt x="21" y="26"/>
                </a:cubicBezTo>
                <a:cubicBezTo>
                  <a:pt x="21" y="26"/>
                  <a:pt x="20" y="25"/>
                  <a:pt x="20" y="25"/>
                </a:cubicBezTo>
                <a:cubicBezTo>
                  <a:pt x="19" y="24"/>
                  <a:pt x="19" y="24"/>
                  <a:pt x="19" y="24"/>
                </a:cubicBezTo>
                <a:cubicBezTo>
                  <a:pt x="19" y="23"/>
                  <a:pt x="19" y="23"/>
                  <a:pt x="19" y="23"/>
                </a:cubicBezTo>
                <a:cubicBezTo>
                  <a:pt x="19" y="23"/>
                  <a:pt x="19" y="23"/>
                  <a:pt x="19" y="23"/>
                </a:cubicBezTo>
                <a:cubicBezTo>
                  <a:pt x="19" y="24"/>
                  <a:pt x="19" y="24"/>
                  <a:pt x="19" y="24"/>
                </a:cubicBezTo>
                <a:cubicBezTo>
                  <a:pt x="19" y="25"/>
                  <a:pt x="19" y="25"/>
                  <a:pt x="19" y="25"/>
                </a:cubicBezTo>
                <a:cubicBezTo>
                  <a:pt x="19" y="25"/>
                  <a:pt x="19" y="25"/>
                  <a:pt x="19" y="24"/>
                </a:cubicBezTo>
                <a:cubicBezTo>
                  <a:pt x="18" y="24"/>
                  <a:pt x="18" y="24"/>
                  <a:pt x="18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1"/>
                  <a:pt x="15" y="20"/>
                  <a:pt x="15" y="20"/>
                </a:cubicBezTo>
                <a:cubicBezTo>
                  <a:pt x="15" y="20"/>
                  <a:pt x="17" y="19"/>
                  <a:pt x="17" y="19"/>
                </a:cubicBezTo>
                <a:cubicBezTo>
                  <a:pt x="17" y="19"/>
                  <a:pt x="17" y="18"/>
                  <a:pt x="18" y="18"/>
                </a:cubicBezTo>
                <a:cubicBezTo>
                  <a:pt x="18" y="18"/>
                  <a:pt x="18" y="17"/>
                  <a:pt x="18" y="17"/>
                </a:cubicBezTo>
                <a:cubicBezTo>
                  <a:pt x="19" y="17"/>
                  <a:pt x="19" y="17"/>
                  <a:pt x="19" y="17"/>
                </a:cubicBezTo>
                <a:cubicBezTo>
                  <a:pt x="19" y="16"/>
                  <a:pt x="19" y="16"/>
                  <a:pt x="19" y="16"/>
                </a:cubicBezTo>
                <a:cubicBezTo>
                  <a:pt x="20" y="15"/>
                  <a:pt x="20" y="15"/>
                  <a:pt x="20" y="15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2"/>
                  <a:pt x="20" y="12"/>
                  <a:pt x="20" y="12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19" y="10"/>
                  <a:pt x="19" y="10"/>
                  <a:pt x="19" y="10"/>
                </a:cubicBezTo>
                <a:cubicBezTo>
                  <a:pt x="19" y="10"/>
                  <a:pt x="19" y="10"/>
                  <a:pt x="19" y="10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6"/>
                  <a:pt x="18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6" y="4"/>
                  <a:pt x="16" y="4"/>
                </a:cubicBezTo>
                <a:cubicBezTo>
                  <a:pt x="16" y="4"/>
                  <a:pt x="16" y="3"/>
                  <a:pt x="16" y="3"/>
                </a:cubicBezTo>
                <a:cubicBezTo>
                  <a:pt x="16" y="2"/>
                  <a:pt x="16" y="2"/>
                  <a:pt x="16" y="2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4" y="0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1"/>
                  <a:pt x="9" y="1"/>
                  <a:pt x="9" y="1"/>
                </a:cubicBezTo>
                <a:cubicBezTo>
                  <a:pt x="9" y="1"/>
                  <a:pt x="10" y="1"/>
                  <a:pt x="9" y="1"/>
                </a:cubicBezTo>
                <a:cubicBezTo>
                  <a:pt x="8" y="1"/>
                  <a:pt x="8" y="2"/>
                  <a:pt x="8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3"/>
                  <a:pt x="7" y="3"/>
                  <a:pt x="7" y="3"/>
                </a:cubicBezTo>
                <a:lnTo>
                  <a:pt x="6" y="3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03" name="Freeform 330">
            <a:extLst>
              <a:ext uri="{FF2B5EF4-FFF2-40B4-BE49-F238E27FC236}">
                <a16:creationId xmlns:a16="http://schemas.microsoft.com/office/drawing/2014/main" id="{0BD5CDF5-1D12-4D3E-8919-71EA641B8CD4}"/>
              </a:ext>
            </a:extLst>
          </p:cNvPr>
          <p:cNvSpPr>
            <a:spLocks/>
          </p:cNvSpPr>
          <p:nvPr userDrawn="1"/>
        </p:nvSpPr>
        <p:spPr bwMode="auto">
          <a:xfrm>
            <a:off x="5335192" y="4511675"/>
            <a:ext cx="50006" cy="69850"/>
          </a:xfrm>
          <a:custGeom>
            <a:avLst/>
            <a:gdLst>
              <a:gd name="T0" fmla="*/ 42 w 42"/>
              <a:gd name="T1" fmla="*/ 31 h 44"/>
              <a:gd name="T2" fmla="*/ 34 w 42"/>
              <a:gd name="T3" fmla="*/ 31 h 44"/>
              <a:gd name="T4" fmla="*/ 25 w 42"/>
              <a:gd name="T5" fmla="*/ 27 h 44"/>
              <a:gd name="T6" fmla="*/ 30 w 42"/>
              <a:gd name="T7" fmla="*/ 22 h 44"/>
              <a:gd name="T8" fmla="*/ 42 w 42"/>
              <a:gd name="T9" fmla="*/ 18 h 44"/>
              <a:gd name="T10" fmla="*/ 42 w 42"/>
              <a:gd name="T11" fmla="*/ 4 h 44"/>
              <a:gd name="T12" fmla="*/ 34 w 42"/>
              <a:gd name="T13" fmla="*/ 0 h 44"/>
              <a:gd name="T14" fmla="*/ 25 w 42"/>
              <a:gd name="T15" fmla="*/ 9 h 44"/>
              <a:gd name="T16" fmla="*/ 17 w 42"/>
              <a:gd name="T17" fmla="*/ 4 h 44"/>
              <a:gd name="T18" fmla="*/ 8 w 42"/>
              <a:gd name="T19" fmla="*/ 13 h 44"/>
              <a:gd name="T20" fmla="*/ 4 w 42"/>
              <a:gd name="T21" fmla="*/ 27 h 44"/>
              <a:gd name="T22" fmla="*/ 0 w 42"/>
              <a:gd name="T23" fmla="*/ 36 h 44"/>
              <a:gd name="T24" fmla="*/ 8 w 42"/>
              <a:gd name="T25" fmla="*/ 44 h 44"/>
              <a:gd name="T26" fmla="*/ 25 w 42"/>
              <a:gd name="T27" fmla="*/ 44 h 44"/>
              <a:gd name="T28" fmla="*/ 30 w 42"/>
              <a:gd name="T29" fmla="*/ 44 h 44"/>
              <a:gd name="T30" fmla="*/ 42 w 42"/>
              <a:gd name="T31" fmla="*/ 31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2" h="44">
                <a:moveTo>
                  <a:pt x="42" y="31"/>
                </a:moveTo>
                <a:lnTo>
                  <a:pt x="34" y="31"/>
                </a:lnTo>
                <a:lnTo>
                  <a:pt x="25" y="27"/>
                </a:lnTo>
                <a:lnTo>
                  <a:pt x="30" y="22"/>
                </a:lnTo>
                <a:lnTo>
                  <a:pt x="42" y="18"/>
                </a:lnTo>
                <a:lnTo>
                  <a:pt x="42" y="4"/>
                </a:lnTo>
                <a:lnTo>
                  <a:pt x="34" y="0"/>
                </a:lnTo>
                <a:lnTo>
                  <a:pt x="25" y="9"/>
                </a:lnTo>
                <a:lnTo>
                  <a:pt x="17" y="4"/>
                </a:lnTo>
                <a:lnTo>
                  <a:pt x="8" y="13"/>
                </a:lnTo>
                <a:lnTo>
                  <a:pt x="4" y="27"/>
                </a:lnTo>
                <a:lnTo>
                  <a:pt x="0" y="36"/>
                </a:lnTo>
                <a:lnTo>
                  <a:pt x="8" y="44"/>
                </a:lnTo>
                <a:lnTo>
                  <a:pt x="25" y="44"/>
                </a:lnTo>
                <a:lnTo>
                  <a:pt x="30" y="44"/>
                </a:lnTo>
                <a:lnTo>
                  <a:pt x="42" y="31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04" name="Freeform 331">
            <a:extLst>
              <a:ext uri="{FF2B5EF4-FFF2-40B4-BE49-F238E27FC236}">
                <a16:creationId xmlns:a16="http://schemas.microsoft.com/office/drawing/2014/main" id="{A6EB7644-AAAC-45A2-BC41-E4F3CB69F594}"/>
              </a:ext>
            </a:extLst>
          </p:cNvPr>
          <p:cNvSpPr>
            <a:spLocks/>
          </p:cNvSpPr>
          <p:nvPr userDrawn="1"/>
        </p:nvSpPr>
        <p:spPr bwMode="auto">
          <a:xfrm>
            <a:off x="5319713" y="4532313"/>
            <a:ext cx="294085" cy="565150"/>
          </a:xfrm>
          <a:custGeom>
            <a:avLst/>
            <a:gdLst>
              <a:gd name="T0" fmla="*/ 3 w 58"/>
              <a:gd name="T1" fmla="*/ 48 h 80"/>
              <a:gd name="T2" fmla="*/ 0 w 58"/>
              <a:gd name="T3" fmla="*/ 54 h 80"/>
              <a:gd name="T4" fmla="*/ 0 w 58"/>
              <a:gd name="T5" fmla="*/ 76 h 80"/>
              <a:gd name="T6" fmla="*/ 3 w 58"/>
              <a:gd name="T7" fmla="*/ 80 h 80"/>
              <a:gd name="T8" fmla="*/ 5 w 58"/>
              <a:gd name="T9" fmla="*/ 76 h 80"/>
              <a:gd name="T10" fmla="*/ 8 w 58"/>
              <a:gd name="T11" fmla="*/ 73 h 80"/>
              <a:gd name="T12" fmla="*/ 11 w 58"/>
              <a:gd name="T13" fmla="*/ 68 h 80"/>
              <a:gd name="T14" fmla="*/ 15 w 58"/>
              <a:gd name="T15" fmla="*/ 64 h 80"/>
              <a:gd name="T16" fmla="*/ 20 w 58"/>
              <a:gd name="T17" fmla="*/ 61 h 80"/>
              <a:gd name="T18" fmla="*/ 25 w 58"/>
              <a:gd name="T19" fmla="*/ 59 h 80"/>
              <a:gd name="T20" fmla="*/ 28 w 58"/>
              <a:gd name="T21" fmla="*/ 56 h 80"/>
              <a:gd name="T22" fmla="*/ 33 w 58"/>
              <a:gd name="T23" fmla="*/ 51 h 80"/>
              <a:gd name="T24" fmla="*/ 37 w 58"/>
              <a:gd name="T25" fmla="*/ 47 h 80"/>
              <a:gd name="T26" fmla="*/ 40 w 58"/>
              <a:gd name="T27" fmla="*/ 44 h 80"/>
              <a:gd name="T28" fmla="*/ 44 w 58"/>
              <a:gd name="T29" fmla="*/ 39 h 80"/>
              <a:gd name="T30" fmla="*/ 45 w 58"/>
              <a:gd name="T31" fmla="*/ 35 h 80"/>
              <a:gd name="T32" fmla="*/ 47 w 58"/>
              <a:gd name="T33" fmla="*/ 30 h 80"/>
              <a:gd name="T34" fmla="*/ 50 w 58"/>
              <a:gd name="T35" fmla="*/ 27 h 80"/>
              <a:gd name="T36" fmla="*/ 50 w 58"/>
              <a:gd name="T37" fmla="*/ 24 h 80"/>
              <a:gd name="T38" fmla="*/ 53 w 58"/>
              <a:gd name="T39" fmla="*/ 21 h 80"/>
              <a:gd name="T40" fmla="*/ 56 w 58"/>
              <a:gd name="T41" fmla="*/ 18 h 80"/>
              <a:gd name="T42" fmla="*/ 56 w 58"/>
              <a:gd name="T43" fmla="*/ 14 h 80"/>
              <a:gd name="T44" fmla="*/ 58 w 58"/>
              <a:gd name="T45" fmla="*/ 9 h 80"/>
              <a:gd name="T46" fmla="*/ 58 w 58"/>
              <a:gd name="T47" fmla="*/ 6 h 80"/>
              <a:gd name="T48" fmla="*/ 58 w 58"/>
              <a:gd name="T49" fmla="*/ 3 h 80"/>
              <a:gd name="T50" fmla="*/ 57 w 58"/>
              <a:gd name="T51" fmla="*/ 2 h 80"/>
              <a:gd name="T52" fmla="*/ 55 w 58"/>
              <a:gd name="T53" fmla="*/ 1 h 80"/>
              <a:gd name="T54" fmla="*/ 51 w 58"/>
              <a:gd name="T55" fmla="*/ 4 h 80"/>
              <a:gd name="T56" fmla="*/ 46 w 58"/>
              <a:gd name="T57" fmla="*/ 5 h 80"/>
              <a:gd name="T58" fmla="*/ 43 w 58"/>
              <a:gd name="T59" fmla="*/ 5 h 80"/>
              <a:gd name="T60" fmla="*/ 39 w 58"/>
              <a:gd name="T61" fmla="*/ 6 h 80"/>
              <a:gd name="T62" fmla="*/ 34 w 58"/>
              <a:gd name="T63" fmla="*/ 6 h 80"/>
              <a:gd name="T64" fmla="*/ 29 w 58"/>
              <a:gd name="T65" fmla="*/ 8 h 80"/>
              <a:gd name="T66" fmla="*/ 25 w 58"/>
              <a:gd name="T67" fmla="*/ 8 h 80"/>
              <a:gd name="T68" fmla="*/ 16 w 58"/>
              <a:gd name="T69" fmla="*/ 8 h 80"/>
              <a:gd name="T70" fmla="*/ 13 w 58"/>
              <a:gd name="T71" fmla="*/ 4 h 80"/>
              <a:gd name="T72" fmla="*/ 9 w 58"/>
              <a:gd name="T73" fmla="*/ 8 h 80"/>
              <a:gd name="T74" fmla="*/ 11 w 58"/>
              <a:gd name="T75" fmla="*/ 10 h 80"/>
              <a:gd name="T76" fmla="*/ 11 w 58"/>
              <a:gd name="T77" fmla="*/ 13 h 80"/>
              <a:gd name="T78" fmla="*/ 13 w 58"/>
              <a:gd name="T79" fmla="*/ 16 h 80"/>
              <a:gd name="T80" fmla="*/ 16 w 58"/>
              <a:gd name="T81" fmla="*/ 18 h 80"/>
              <a:gd name="T82" fmla="*/ 19 w 58"/>
              <a:gd name="T83" fmla="*/ 21 h 80"/>
              <a:gd name="T84" fmla="*/ 23 w 58"/>
              <a:gd name="T85" fmla="*/ 21 h 80"/>
              <a:gd name="T86" fmla="*/ 29 w 58"/>
              <a:gd name="T87" fmla="*/ 22 h 80"/>
              <a:gd name="T88" fmla="*/ 32 w 58"/>
              <a:gd name="T89" fmla="*/ 23 h 80"/>
              <a:gd name="T90" fmla="*/ 34 w 58"/>
              <a:gd name="T91" fmla="*/ 23 h 80"/>
              <a:gd name="T92" fmla="*/ 39 w 58"/>
              <a:gd name="T93" fmla="*/ 23 h 80"/>
              <a:gd name="T94" fmla="*/ 22 w 58"/>
              <a:gd name="T95" fmla="*/ 41 h 80"/>
              <a:gd name="T96" fmla="*/ 19 w 58"/>
              <a:gd name="T97" fmla="*/ 43 h 80"/>
              <a:gd name="T98" fmla="*/ 15 w 58"/>
              <a:gd name="T99" fmla="*/ 43 h 80"/>
              <a:gd name="T100" fmla="*/ 13 w 58"/>
              <a:gd name="T101" fmla="*/ 43 h 80"/>
              <a:gd name="T102" fmla="*/ 12 w 58"/>
              <a:gd name="T103" fmla="*/ 45 h 80"/>
              <a:gd name="T104" fmla="*/ 9 w 58"/>
              <a:gd name="T105" fmla="*/ 45 h 80"/>
              <a:gd name="T106" fmla="*/ 6 w 58"/>
              <a:gd name="T107" fmla="*/ 47 h 80"/>
              <a:gd name="T108" fmla="*/ 3 w 58"/>
              <a:gd name="T109" fmla="*/ 48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8" h="80">
                <a:moveTo>
                  <a:pt x="3" y="48"/>
                </a:moveTo>
                <a:cubicBezTo>
                  <a:pt x="0" y="54"/>
                  <a:pt x="0" y="54"/>
                  <a:pt x="0" y="54"/>
                </a:cubicBezTo>
                <a:cubicBezTo>
                  <a:pt x="0" y="76"/>
                  <a:pt x="0" y="76"/>
                  <a:pt x="0" y="76"/>
                </a:cubicBezTo>
                <a:cubicBezTo>
                  <a:pt x="3" y="80"/>
                  <a:pt x="3" y="80"/>
                  <a:pt x="3" y="80"/>
                </a:cubicBezTo>
                <a:cubicBezTo>
                  <a:pt x="5" y="76"/>
                  <a:pt x="5" y="76"/>
                  <a:pt x="5" y="76"/>
                </a:cubicBezTo>
                <a:cubicBezTo>
                  <a:pt x="8" y="73"/>
                  <a:pt x="8" y="73"/>
                  <a:pt x="8" y="73"/>
                </a:cubicBezTo>
                <a:cubicBezTo>
                  <a:pt x="11" y="68"/>
                  <a:pt x="11" y="68"/>
                  <a:pt x="11" y="68"/>
                </a:cubicBezTo>
                <a:cubicBezTo>
                  <a:pt x="15" y="64"/>
                  <a:pt x="15" y="64"/>
                  <a:pt x="15" y="64"/>
                </a:cubicBezTo>
                <a:cubicBezTo>
                  <a:pt x="20" y="61"/>
                  <a:pt x="20" y="61"/>
                  <a:pt x="20" y="61"/>
                </a:cubicBezTo>
                <a:cubicBezTo>
                  <a:pt x="25" y="59"/>
                  <a:pt x="25" y="59"/>
                  <a:pt x="25" y="59"/>
                </a:cubicBezTo>
                <a:cubicBezTo>
                  <a:pt x="28" y="56"/>
                  <a:pt x="28" y="56"/>
                  <a:pt x="28" y="56"/>
                </a:cubicBezTo>
                <a:cubicBezTo>
                  <a:pt x="33" y="51"/>
                  <a:pt x="33" y="51"/>
                  <a:pt x="33" y="51"/>
                </a:cubicBezTo>
                <a:cubicBezTo>
                  <a:pt x="37" y="47"/>
                  <a:pt x="37" y="47"/>
                  <a:pt x="37" y="47"/>
                </a:cubicBezTo>
                <a:cubicBezTo>
                  <a:pt x="40" y="44"/>
                  <a:pt x="40" y="44"/>
                  <a:pt x="40" y="44"/>
                </a:cubicBezTo>
                <a:cubicBezTo>
                  <a:pt x="44" y="39"/>
                  <a:pt x="44" y="39"/>
                  <a:pt x="44" y="39"/>
                </a:cubicBezTo>
                <a:cubicBezTo>
                  <a:pt x="45" y="35"/>
                  <a:pt x="45" y="35"/>
                  <a:pt x="45" y="35"/>
                </a:cubicBezTo>
                <a:cubicBezTo>
                  <a:pt x="47" y="30"/>
                  <a:pt x="47" y="30"/>
                  <a:pt x="47" y="30"/>
                </a:cubicBezTo>
                <a:cubicBezTo>
                  <a:pt x="50" y="27"/>
                  <a:pt x="50" y="27"/>
                  <a:pt x="50" y="27"/>
                </a:cubicBezTo>
                <a:cubicBezTo>
                  <a:pt x="50" y="24"/>
                  <a:pt x="50" y="24"/>
                  <a:pt x="50" y="24"/>
                </a:cubicBezTo>
                <a:cubicBezTo>
                  <a:pt x="53" y="21"/>
                  <a:pt x="53" y="21"/>
                  <a:pt x="53" y="21"/>
                </a:cubicBezTo>
                <a:cubicBezTo>
                  <a:pt x="56" y="18"/>
                  <a:pt x="56" y="18"/>
                  <a:pt x="56" y="18"/>
                </a:cubicBezTo>
                <a:cubicBezTo>
                  <a:pt x="56" y="14"/>
                  <a:pt x="56" y="14"/>
                  <a:pt x="56" y="14"/>
                </a:cubicBezTo>
                <a:cubicBezTo>
                  <a:pt x="58" y="9"/>
                  <a:pt x="58" y="9"/>
                  <a:pt x="58" y="9"/>
                </a:cubicBezTo>
                <a:cubicBezTo>
                  <a:pt x="58" y="6"/>
                  <a:pt x="58" y="6"/>
                  <a:pt x="58" y="6"/>
                </a:cubicBezTo>
                <a:cubicBezTo>
                  <a:pt x="58" y="3"/>
                  <a:pt x="58" y="3"/>
                  <a:pt x="58" y="3"/>
                </a:cubicBezTo>
                <a:cubicBezTo>
                  <a:pt x="58" y="3"/>
                  <a:pt x="58" y="3"/>
                  <a:pt x="57" y="2"/>
                </a:cubicBezTo>
                <a:cubicBezTo>
                  <a:pt x="57" y="1"/>
                  <a:pt x="56" y="0"/>
                  <a:pt x="55" y="1"/>
                </a:cubicBezTo>
                <a:cubicBezTo>
                  <a:pt x="54" y="2"/>
                  <a:pt x="52" y="4"/>
                  <a:pt x="51" y="4"/>
                </a:cubicBezTo>
                <a:cubicBezTo>
                  <a:pt x="50" y="4"/>
                  <a:pt x="47" y="5"/>
                  <a:pt x="46" y="5"/>
                </a:cubicBezTo>
                <a:cubicBezTo>
                  <a:pt x="43" y="5"/>
                  <a:pt x="43" y="5"/>
                  <a:pt x="43" y="5"/>
                </a:cubicBezTo>
                <a:cubicBezTo>
                  <a:pt x="41" y="5"/>
                  <a:pt x="40" y="6"/>
                  <a:pt x="39" y="6"/>
                </a:cubicBezTo>
                <a:cubicBezTo>
                  <a:pt x="37" y="6"/>
                  <a:pt x="36" y="6"/>
                  <a:pt x="34" y="6"/>
                </a:cubicBezTo>
                <a:cubicBezTo>
                  <a:pt x="32" y="7"/>
                  <a:pt x="31" y="8"/>
                  <a:pt x="29" y="8"/>
                </a:cubicBezTo>
                <a:cubicBezTo>
                  <a:pt x="27" y="8"/>
                  <a:pt x="26" y="8"/>
                  <a:pt x="25" y="8"/>
                </a:cubicBezTo>
                <a:cubicBezTo>
                  <a:pt x="22" y="9"/>
                  <a:pt x="19" y="11"/>
                  <a:pt x="16" y="8"/>
                </a:cubicBezTo>
                <a:cubicBezTo>
                  <a:pt x="16" y="8"/>
                  <a:pt x="13" y="3"/>
                  <a:pt x="13" y="4"/>
                </a:cubicBezTo>
                <a:cubicBezTo>
                  <a:pt x="9" y="8"/>
                  <a:pt x="9" y="8"/>
                  <a:pt x="9" y="8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13"/>
                  <a:pt x="11" y="13"/>
                  <a:pt x="11" y="13"/>
                </a:cubicBezTo>
                <a:cubicBezTo>
                  <a:pt x="13" y="16"/>
                  <a:pt x="13" y="16"/>
                  <a:pt x="13" y="16"/>
                </a:cubicBezTo>
                <a:cubicBezTo>
                  <a:pt x="16" y="18"/>
                  <a:pt x="16" y="18"/>
                  <a:pt x="16" y="18"/>
                </a:cubicBezTo>
                <a:cubicBezTo>
                  <a:pt x="19" y="21"/>
                  <a:pt x="19" y="21"/>
                  <a:pt x="19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9" y="22"/>
                  <a:pt x="29" y="22"/>
                  <a:pt x="29" y="22"/>
                </a:cubicBezTo>
                <a:cubicBezTo>
                  <a:pt x="32" y="23"/>
                  <a:pt x="32" y="23"/>
                  <a:pt x="32" y="23"/>
                </a:cubicBezTo>
                <a:cubicBezTo>
                  <a:pt x="34" y="23"/>
                  <a:pt x="34" y="23"/>
                  <a:pt x="34" y="23"/>
                </a:cubicBezTo>
                <a:cubicBezTo>
                  <a:pt x="39" y="23"/>
                  <a:pt x="39" y="23"/>
                  <a:pt x="39" y="23"/>
                </a:cubicBezTo>
                <a:cubicBezTo>
                  <a:pt x="22" y="41"/>
                  <a:pt x="22" y="41"/>
                  <a:pt x="22" y="41"/>
                </a:cubicBezTo>
                <a:cubicBezTo>
                  <a:pt x="19" y="43"/>
                  <a:pt x="19" y="43"/>
                  <a:pt x="19" y="43"/>
                </a:cubicBezTo>
                <a:cubicBezTo>
                  <a:pt x="15" y="43"/>
                  <a:pt x="15" y="43"/>
                  <a:pt x="15" y="43"/>
                </a:cubicBezTo>
                <a:cubicBezTo>
                  <a:pt x="13" y="43"/>
                  <a:pt x="13" y="43"/>
                  <a:pt x="13" y="43"/>
                </a:cubicBezTo>
                <a:cubicBezTo>
                  <a:pt x="12" y="45"/>
                  <a:pt x="12" y="45"/>
                  <a:pt x="12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6" y="47"/>
                  <a:pt x="6" y="47"/>
                  <a:pt x="6" y="47"/>
                </a:cubicBezTo>
                <a:lnTo>
                  <a:pt x="3" y="48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05" name="Freeform 332">
            <a:extLst>
              <a:ext uri="{FF2B5EF4-FFF2-40B4-BE49-F238E27FC236}">
                <a16:creationId xmlns:a16="http://schemas.microsoft.com/office/drawing/2014/main" id="{BE3D7A96-275B-4992-9D98-5429C5588649}"/>
              </a:ext>
            </a:extLst>
          </p:cNvPr>
          <p:cNvSpPr>
            <a:spLocks/>
          </p:cNvSpPr>
          <p:nvPr userDrawn="1"/>
        </p:nvSpPr>
        <p:spPr bwMode="auto">
          <a:xfrm>
            <a:off x="5182792" y="4292601"/>
            <a:ext cx="192881" cy="233363"/>
          </a:xfrm>
          <a:custGeom>
            <a:avLst/>
            <a:gdLst>
              <a:gd name="T0" fmla="*/ 38 w 38"/>
              <a:gd name="T1" fmla="*/ 31 h 33"/>
              <a:gd name="T2" fmla="*/ 36 w 38"/>
              <a:gd name="T3" fmla="*/ 29 h 33"/>
              <a:gd name="T4" fmla="*/ 34 w 38"/>
              <a:gd name="T5" fmla="*/ 26 h 33"/>
              <a:gd name="T6" fmla="*/ 32 w 38"/>
              <a:gd name="T7" fmla="*/ 24 h 33"/>
              <a:gd name="T8" fmla="*/ 30 w 38"/>
              <a:gd name="T9" fmla="*/ 22 h 33"/>
              <a:gd name="T10" fmla="*/ 28 w 38"/>
              <a:gd name="T11" fmla="*/ 21 h 33"/>
              <a:gd name="T12" fmla="*/ 27 w 38"/>
              <a:gd name="T13" fmla="*/ 19 h 33"/>
              <a:gd name="T14" fmla="*/ 25 w 38"/>
              <a:gd name="T15" fmla="*/ 19 h 33"/>
              <a:gd name="T16" fmla="*/ 24 w 38"/>
              <a:gd name="T17" fmla="*/ 17 h 33"/>
              <a:gd name="T18" fmla="*/ 22 w 38"/>
              <a:gd name="T19" fmla="*/ 17 h 33"/>
              <a:gd name="T20" fmla="*/ 21 w 38"/>
              <a:gd name="T21" fmla="*/ 17 h 33"/>
              <a:gd name="T22" fmla="*/ 19 w 38"/>
              <a:gd name="T23" fmla="*/ 15 h 33"/>
              <a:gd name="T24" fmla="*/ 18 w 38"/>
              <a:gd name="T25" fmla="*/ 15 h 33"/>
              <a:gd name="T26" fmla="*/ 17 w 38"/>
              <a:gd name="T27" fmla="*/ 13 h 33"/>
              <a:gd name="T28" fmla="*/ 17 w 38"/>
              <a:gd name="T29" fmla="*/ 11 h 33"/>
              <a:gd name="T30" fmla="*/ 15 w 38"/>
              <a:gd name="T31" fmla="*/ 8 h 33"/>
              <a:gd name="T32" fmla="*/ 14 w 38"/>
              <a:gd name="T33" fmla="*/ 4 h 33"/>
              <a:gd name="T34" fmla="*/ 13 w 38"/>
              <a:gd name="T35" fmla="*/ 3 h 33"/>
              <a:gd name="T36" fmla="*/ 13 w 38"/>
              <a:gd name="T37" fmla="*/ 0 h 33"/>
              <a:gd name="T38" fmla="*/ 12 w 38"/>
              <a:gd name="T39" fmla="*/ 0 h 33"/>
              <a:gd name="T40" fmla="*/ 10 w 38"/>
              <a:gd name="T41" fmla="*/ 2 h 33"/>
              <a:gd name="T42" fmla="*/ 7 w 38"/>
              <a:gd name="T43" fmla="*/ 3 h 33"/>
              <a:gd name="T44" fmla="*/ 5 w 38"/>
              <a:gd name="T45" fmla="*/ 4 h 33"/>
              <a:gd name="T46" fmla="*/ 5 w 38"/>
              <a:gd name="T47" fmla="*/ 5 h 33"/>
              <a:gd name="T48" fmla="*/ 3 w 38"/>
              <a:gd name="T49" fmla="*/ 5 h 33"/>
              <a:gd name="T50" fmla="*/ 2 w 38"/>
              <a:gd name="T51" fmla="*/ 7 h 33"/>
              <a:gd name="T52" fmla="*/ 2 w 38"/>
              <a:gd name="T53" fmla="*/ 10 h 33"/>
              <a:gd name="T54" fmla="*/ 1 w 38"/>
              <a:gd name="T55" fmla="*/ 13 h 33"/>
              <a:gd name="T56" fmla="*/ 1 w 38"/>
              <a:gd name="T57" fmla="*/ 14 h 33"/>
              <a:gd name="T58" fmla="*/ 0 w 38"/>
              <a:gd name="T59" fmla="*/ 17 h 33"/>
              <a:gd name="T60" fmla="*/ 0 w 38"/>
              <a:gd name="T61" fmla="*/ 21 h 33"/>
              <a:gd name="T62" fmla="*/ 3 w 38"/>
              <a:gd name="T63" fmla="*/ 21 h 33"/>
              <a:gd name="T64" fmla="*/ 5 w 38"/>
              <a:gd name="T65" fmla="*/ 21 h 33"/>
              <a:gd name="T66" fmla="*/ 6 w 38"/>
              <a:gd name="T67" fmla="*/ 22 h 33"/>
              <a:gd name="T68" fmla="*/ 8 w 38"/>
              <a:gd name="T69" fmla="*/ 18 h 33"/>
              <a:gd name="T70" fmla="*/ 11 w 38"/>
              <a:gd name="T71" fmla="*/ 20 h 33"/>
              <a:gd name="T72" fmla="*/ 18 w 38"/>
              <a:gd name="T73" fmla="*/ 20 h 33"/>
              <a:gd name="T74" fmla="*/ 23 w 38"/>
              <a:gd name="T75" fmla="*/ 21 h 33"/>
              <a:gd name="T76" fmla="*/ 25 w 38"/>
              <a:gd name="T77" fmla="*/ 23 h 33"/>
              <a:gd name="T78" fmla="*/ 28 w 38"/>
              <a:gd name="T79" fmla="*/ 26 h 33"/>
              <a:gd name="T80" fmla="*/ 31 w 38"/>
              <a:gd name="T81" fmla="*/ 29 h 33"/>
              <a:gd name="T82" fmla="*/ 33 w 38"/>
              <a:gd name="T83" fmla="*/ 30 h 33"/>
              <a:gd name="T84" fmla="*/ 34 w 38"/>
              <a:gd name="T85" fmla="*/ 32 h 33"/>
              <a:gd name="T86" fmla="*/ 36 w 38"/>
              <a:gd name="T87" fmla="*/ 33 h 33"/>
              <a:gd name="T88" fmla="*/ 38 w 38"/>
              <a:gd name="T89" fmla="*/ 31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8" h="33">
                <a:moveTo>
                  <a:pt x="38" y="31"/>
                </a:moveTo>
                <a:cubicBezTo>
                  <a:pt x="36" y="29"/>
                  <a:pt x="36" y="29"/>
                  <a:pt x="36" y="29"/>
                </a:cubicBezTo>
                <a:cubicBezTo>
                  <a:pt x="34" y="26"/>
                  <a:pt x="34" y="26"/>
                  <a:pt x="34" y="26"/>
                </a:cubicBezTo>
                <a:cubicBezTo>
                  <a:pt x="32" y="24"/>
                  <a:pt x="32" y="24"/>
                  <a:pt x="32" y="24"/>
                </a:cubicBezTo>
                <a:cubicBezTo>
                  <a:pt x="30" y="22"/>
                  <a:pt x="30" y="22"/>
                  <a:pt x="30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7" y="19"/>
                  <a:pt x="27" y="19"/>
                  <a:pt x="27" y="19"/>
                </a:cubicBezTo>
                <a:cubicBezTo>
                  <a:pt x="25" y="19"/>
                  <a:pt x="25" y="19"/>
                  <a:pt x="25" y="19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3" y="18"/>
                  <a:pt x="22" y="17"/>
                </a:cubicBezTo>
                <a:cubicBezTo>
                  <a:pt x="22" y="17"/>
                  <a:pt x="21" y="17"/>
                  <a:pt x="21" y="17"/>
                </a:cubicBezTo>
                <a:cubicBezTo>
                  <a:pt x="19" y="15"/>
                  <a:pt x="19" y="15"/>
                  <a:pt x="19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7" y="13"/>
                  <a:pt x="17" y="13"/>
                  <a:pt x="17" y="13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1"/>
                  <a:pt x="15" y="8"/>
                  <a:pt x="15" y="8"/>
                </a:cubicBezTo>
                <a:cubicBezTo>
                  <a:pt x="15" y="7"/>
                  <a:pt x="14" y="4"/>
                  <a:pt x="14" y="4"/>
                </a:cubicBezTo>
                <a:cubicBezTo>
                  <a:pt x="13" y="3"/>
                  <a:pt x="13" y="3"/>
                  <a:pt x="13" y="3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2"/>
                  <a:pt x="10" y="2"/>
                  <a:pt x="10" y="2"/>
                </a:cubicBezTo>
                <a:cubicBezTo>
                  <a:pt x="7" y="3"/>
                  <a:pt x="7" y="3"/>
                  <a:pt x="7" y="3"/>
                </a:cubicBez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5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7"/>
                  <a:pt x="2" y="7"/>
                  <a:pt x="2" y="7"/>
                </a:cubicBezTo>
                <a:cubicBezTo>
                  <a:pt x="2" y="10"/>
                  <a:pt x="2" y="10"/>
                  <a:pt x="2" y="10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21"/>
                  <a:pt x="0" y="21"/>
                  <a:pt x="0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6" y="22"/>
                  <a:pt x="6" y="22"/>
                  <a:pt x="6" y="22"/>
                </a:cubicBezTo>
                <a:cubicBezTo>
                  <a:pt x="8" y="18"/>
                  <a:pt x="8" y="18"/>
                  <a:pt x="8" y="18"/>
                </a:cubicBezTo>
                <a:cubicBezTo>
                  <a:pt x="11" y="20"/>
                  <a:pt x="11" y="20"/>
                  <a:pt x="11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23" y="21"/>
                  <a:pt x="23" y="21"/>
                  <a:pt x="23" y="21"/>
                </a:cubicBezTo>
                <a:cubicBezTo>
                  <a:pt x="25" y="23"/>
                  <a:pt x="25" y="23"/>
                  <a:pt x="25" y="23"/>
                </a:cubicBezTo>
                <a:cubicBezTo>
                  <a:pt x="28" y="26"/>
                  <a:pt x="28" y="26"/>
                  <a:pt x="28" y="26"/>
                </a:cubicBezTo>
                <a:cubicBezTo>
                  <a:pt x="31" y="29"/>
                  <a:pt x="31" y="29"/>
                  <a:pt x="31" y="29"/>
                </a:cubicBezTo>
                <a:cubicBezTo>
                  <a:pt x="33" y="30"/>
                  <a:pt x="33" y="30"/>
                  <a:pt x="33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36" y="33"/>
                  <a:pt x="36" y="33"/>
                  <a:pt x="36" y="33"/>
                </a:cubicBezTo>
                <a:lnTo>
                  <a:pt x="38" y="31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06" name="Freeform 333">
            <a:extLst>
              <a:ext uri="{FF2B5EF4-FFF2-40B4-BE49-F238E27FC236}">
                <a16:creationId xmlns:a16="http://schemas.microsoft.com/office/drawing/2014/main" id="{07AEF93F-D5C4-4040-80E3-90061CA2A111}"/>
              </a:ext>
            </a:extLst>
          </p:cNvPr>
          <p:cNvSpPr>
            <a:spLocks/>
          </p:cNvSpPr>
          <p:nvPr userDrawn="1"/>
        </p:nvSpPr>
        <p:spPr bwMode="auto">
          <a:xfrm>
            <a:off x="5380435" y="5534026"/>
            <a:ext cx="213122" cy="563563"/>
          </a:xfrm>
          <a:custGeom>
            <a:avLst/>
            <a:gdLst>
              <a:gd name="T0" fmla="*/ 3 w 42"/>
              <a:gd name="T1" fmla="*/ 72 h 80"/>
              <a:gd name="T2" fmla="*/ 2 w 42"/>
              <a:gd name="T3" fmla="*/ 69 h 80"/>
              <a:gd name="T4" fmla="*/ 2 w 42"/>
              <a:gd name="T5" fmla="*/ 66 h 80"/>
              <a:gd name="T6" fmla="*/ 0 w 42"/>
              <a:gd name="T7" fmla="*/ 59 h 80"/>
              <a:gd name="T8" fmla="*/ 1 w 42"/>
              <a:gd name="T9" fmla="*/ 56 h 80"/>
              <a:gd name="T10" fmla="*/ 3 w 42"/>
              <a:gd name="T11" fmla="*/ 54 h 80"/>
              <a:gd name="T12" fmla="*/ 5 w 42"/>
              <a:gd name="T13" fmla="*/ 51 h 80"/>
              <a:gd name="T14" fmla="*/ 6 w 42"/>
              <a:gd name="T15" fmla="*/ 47 h 80"/>
              <a:gd name="T16" fmla="*/ 7 w 42"/>
              <a:gd name="T17" fmla="*/ 46 h 80"/>
              <a:gd name="T18" fmla="*/ 7 w 42"/>
              <a:gd name="T19" fmla="*/ 43 h 80"/>
              <a:gd name="T20" fmla="*/ 6 w 42"/>
              <a:gd name="T21" fmla="*/ 39 h 80"/>
              <a:gd name="T22" fmla="*/ 5 w 42"/>
              <a:gd name="T23" fmla="*/ 33 h 80"/>
              <a:gd name="T24" fmla="*/ 6 w 42"/>
              <a:gd name="T25" fmla="*/ 27 h 80"/>
              <a:gd name="T26" fmla="*/ 10 w 42"/>
              <a:gd name="T27" fmla="*/ 24 h 80"/>
              <a:gd name="T28" fmla="*/ 13 w 42"/>
              <a:gd name="T29" fmla="*/ 23 h 80"/>
              <a:gd name="T30" fmla="*/ 17 w 42"/>
              <a:gd name="T31" fmla="*/ 21 h 80"/>
              <a:gd name="T32" fmla="*/ 18 w 42"/>
              <a:gd name="T33" fmla="*/ 21 h 80"/>
              <a:gd name="T34" fmla="*/ 21 w 42"/>
              <a:gd name="T35" fmla="*/ 18 h 80"/>
              <a:gd name="T36" fmla="*/ 23 w 42"/>
              <a:gd name="T37" fmla="*/ 18 h 80"/>
              <a:gd name="T38" fmla="*/ 24 w 42"/>
              <a:gd name="T39" fmla="*/ 15 h 80"/>
              <a:gd name="T40" fmla="*/ 26 w 42"/>
              <a:gd name="T41" fmla="*/ 15 h 80"/>
              <a:gd name="T42" fmla="*/ 26 w 42"/>
              <a:gd name="T43" fmla="*/ 14 h 80"/>
              <a:gd name="T44" fmla="*/ 27 w 42"/>
              <a:gd name="T45" fmla="*/ 11 h 80"/>
              <a:gd name="T46" fmla="*/ 27 w 42"/>
              <a:gd name="T47" fmla="*/ 8 h 80"/>
              <a:gd name="T48" fmla="*/ 29 w 42"/>
              <a:gd name="T49" fmla="*/ 9 h 80"/>
              <a:gd name="T50" fmla="*/ 33 w 42"/>
              <a:gd name="T51" fmla="*/ 4 h 80"/>
              <a:gd name="T52" fmla="*/ 33 w 42"/>
              <a:gd name="T53" fmla="*/ 2 h 80"/>
              <a:gd name="T54" fmla="*/ 36 w 42"/>
              <a:gd name="T55" fmla="*/ 2 h 80"/>
              <a:gd name="T56" fmla="*/ 40 w 42"/>
              <a:gd name="T57" fmla="*/ 9 h 80"/>
              <a:gd name="T58" fmla="*/ 42 w 42"/>
              <a:gd name="T59" fmla="*/ 17 h 80"/>
              <a:gd name="T60" fmla="*/ 40 w 42"/>
              <a:gd name="T61" fmla="*/ 22 h 80"/>
              <a:gd name="T62" fmla="*/ 38 w 42"/>
              <a:gd name="T63" fmla="*/ 20 h 80"/>
              <a:gd name="T64" fmla="*/ 39 w 42"/>
              <a:gd name="T65" fmla="*/ 25 h 80"/>
              <a:gd name="T66" fmla="*/ 36 w 42"/>
              <a:gd name="T67" fmla="*/ 33 h 80"/>
              <a:gd name="T68" fmla="*/ 31 w 42"/>
              <a:gd name="T69" fmla="*/ 48 h 80"/>
              <a:gd name="T70" fmla="*/ 27 w 42"/>
              <a:gd name="T71" fmla="*/ 62 h 80"/>
              <a:gd name="T72" fmla="*/ 23 w 42"/>
              <a:gd name="T73" fmla="*/ 74 h 80"/>
              <a:gd name="T74" fmla="*/ 18 w 42"/>
              <a:gd name="T75" fmla="*/ 78 h 80"/>
              <a:gd name="T76" fmla="*/ 11 w 42"/>
              <a:gd name="T77" fmla="*/ 80 h 80"/>
              <a:gd name="T78" fmla="*/ 7 w 42"/>
              <a:gd name="T79" fmla="*/ 78 h 80"/>
              <a:gd name="T80" fmla="*/ 3 w 42"/>
              <a:gd name="T81" fmla="*/ 7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2" h="80">
                <a:moveTo>
                  <a:pt x="3" y="73"/>
                </a:moveTo>
                <a:cubicBezTo>
                  <a:pt x="3" y="73"/>
                  <a:pt x="3" y="73"/>
                  <a:pt x="3" y="72"/>
                </a:cubicBezTo>
                <a:cubicBezTo>
                  <a:pt x="3" y="72"/>
                  <a:pt x="1" y="73"/>
                  <a:pt x="2" y="71"/>
                </a:cubicBezTo>
                <a:cubicBezTo>
                  <a:pt x="3" y="69"/>
                  <a:pt x="2" y="69"/>
                  <a:pt x="2" y="69"/>
                </a:cubicBezTo>
                <a:cubicBezTo>
                  <a:pt x="2" y="68"/>
                  <a:pt x="2" y="68"/>
                  <a:pt x="2" y="68"/>
                </a:cubicBezTo>
                <a:cubicBezTo>
                  <a:pt x="2" y="66"/>
                  <a:pt x="2" y="66"/>
                  <a:pt x="2" y="66"/>
                </a:cubicBezTo>
                <a:cubicBezTo>
                  <a:pt x="2" y="66"/>
                  <a:pt x="0" y="64"/>
                  <a:pt x="0" y="63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1" y="57"/>
                  <a:pt x="1" y="56"/>
                </a:cubicBezTo>
                <a:cubicBezTo>
                  <a:pt x="1" y="55"/>
                  <a:pt x="0" y="55"/>
                  <a:pt x="1" y="55"/>
                </a:cubicBezTo>
                <a:cubicBezTo>
                  <a:pt x="2" y="55"/>
                  <a:pt x="3" y="54"/>
                  <a:pt x="3" y="54"/>
                </a:cubicBez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4" y="51"/>
                  <a:pt x="5" y="51"/>
                </a:cubicBezTo>
                <a:cubicBezTo>
                  <a:pt x="5" y="50"/>
                  <a:pt x="4" y="49"/>
                  <a:pt x="5" y="49"/>
                </a:cubicBezTo>
                <a:cubicBezTo>
                  <a:pt x="5" y="48"/>
                  <a:pt x="6" y="47"/>
                  <a:pt x="6" y="47"/>
                </a:cubicBezTo>
                <a:cubicBezTo>
                  <a:pt x="6" y="47"/>
                  <a:pt x="7" y="47"/>
                  <a:pt x="7" y="47"/>
                </a:cubicBezTo>
                <a:cubicBezTo>
                  <a:pt x="7" y="46"/>
                  <a:pt x="7" y="46"/>
                  <a:pt x="7" y="46"/>
                </a:cubicBezTo>
                <a:cubicBezTo>
                  <a:pt x="7" y="44"/>
                  <a:pt x="7" y="44"/>
                  <a:pt x="7" y="44"/>
                </a:cubicBezTo>
                <a:cubicBezTo>
                  <a:pt x="7" y="43"/>
                  <a:pt x="7" y="43"/>
                  <a:pt x="7" y="43"/>
                </a:cubicBezTo>
                <a:cubicBezTo>
                  <a:pt x="7" y="43"/>
                  <a:pt x="6" y="42"/>
                  <a:pt x="6" y="41"/>
                </a:cubicBezTo>
                <a:cubicBezTo>
                  <a:pt x="6" y="41"/>
                  <a:pt x="7" y="40"/>
                  <a:pt x="6" y="39"/>
                </a:cubicBezTo>
                <a:cubicBezTo>
                  <a:pt x="6" y="39"/>
                  <a:pt x="5" y="39"/>
                  <a:pt x="5" y="38"/>
                </a:cubicBezTo>
                <a:cubicBezTo>
                  <a:pt x="5" y="33"/>
                  <a:pt x="5" y="33"/>
                  <a:pt x="5" y="33"/>
                </a:cubicBezTo>
                <a:cubicBezTo>
                  <a:pt x="5" y="31"/>
                  <a:pt x="5" y="31"/>
                  <a:pt x="5" y="31"/>
                </a:cubicBezTo>
                <a:cubicBezTo>
                  <a:pt x="5" y="31"/>
                  <a:pt x="6" y="28"/>
                  <a:pt x="6" y="27"/>
                </a:cubicBezTo>
                <a:cubicBezTo>
                  <a:pt x="7" y="27"/>
                  <a:pt x="7" y="24"/>
                  <a:pt x="7" y="24"/>
                </a:cubicBezTo>
                <a:cubicBezTo>
                  <a:pt x="7" y="24"/>
                  <a:pt x="10" y="24"/>
                  <a:pt x="10" y="24"/>
                </a:cubicBezTo>
                <a:cubicBezTo>
                  <a:pt x="11" y="23"/>
                  <a:pt x="11" y="23"/>
                  <a:pt x="11" y="23"/>
                </a:cubicBezTo>
                <a:cubicBezTo>
                  <a:pt x="13" y="23"/>
                  <a:pt x="13" y="23"/>
                  <a:pt x="13" y="23"/>
                </a:cubicBezTo>
                <a:cubicBezTo>
                  <a:pt x="13" y="23"/>
                  <a:pt x="13" y="21"/>
                  <a:pt x="14" y="21"/>
                </a:cubicBezTo>
                <a:cubicBezTo>
                  <a:pt x="17" y="21"/>
                  <a:pt x="17" y="21"/>
                  <a:pt x="17" y="21"/>
                </a:cubicBezTo>
                <a:cubicBezTo>
                  <a:pt x="18" y="22"/>
                  <a:pt x="18" y="22"/>
                  <a:pt x="18" y="22"/>
                </a:cubicBezTo>
                <a:cubicBezTo>
                  <a:pt x="18" y="21"/>
                  <a:pt x="18" y="21"/>
                  <a:pt x="18" y="21"/>
                </a:cubicBezTo>
                <a:cubicBezTo>
                  <a:pt x="19" y="19"/>
                  <a:pt x="19" y="19"/>
                  <a:pt x="19" y="19"/>
                </a:cubicBezTo>
                <a:cubicBezTo>
                  <a:pt x="21" y="18"/>
                  <a:pt x="21" y="18"/>
                  <a:pt x="21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4" y="19"/>
                  <a:pt x="23" y="18"/>
                </a:cubicBezTo>
                <a:cubicBezTo>
                  <a:pt x="22" y="18"/>
                  <a:pt x="22" y="17"/>
                  <a:pt x="22" y="17"/>
                </a:cubicBezTo>
                <a:cubicBezTo>
                  <a:pt x="24" y="15"/>
                  <a:pt x="24" y="15"/>
                  <a:pt x="24" y="15"/>
                </a:cubicBezTo>
                <a:cubicBezTo>
                  <a:pt x="25" y="16"/>
                  <a:pt x="25" y="16"/>
                  <a:pt x="25" y="16"/>
                </a:cubicBezTo>
                <a:cubicBezTo>
                  <a:pt x="26" y="15"/>
                  <a:pt x="26" y="15"/>
                  <a:pt x="26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3"/>
                  <a:pt x="26" y="13"/>
                  <a:pt x="26" y="13"/>
                </a:cubicBezTo>
                <a:cubicBezTo>
                  <a:pt x="26" y="13"/>
                  <a:pt x="27" y="11"/>
                  <a:pt x="27" y="11"/>
                </a:cubicBezTo>
                <a:cubicBezTo>
                  <a:pt x="28" y="11"/>
                  <a:pt x="26" y="10"/>
                  <a:pt x="27" y="10"/>
                </a:cubicBezTo>
                <a:cubicBezTo>
                  <a:pt x="27" y="9"/>
                  <a:pt x="27" y="8"/>
                  <a:pt x="27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9"/>
                  <a:pt x="29" y="9"/>
                </a:cubicBezTo>
                <a:cubicBezTo>
                  <a:pt x="30" y="8"/>
                  <a:pt x="32" y="6"/>
                  <a:pt x="32" y="6"/>
                </a:cubicBezTo>
                <a:cubicBezTo>
                  <a:pt x="32" y="6"/>
                  <a:pt x="33" y="4"/>
                  <a:pt x="33" y="4"/>
                </a:cubicBezTo>
                <a:cubicBezTo>
                  <a:pt x="33" y="3"/>
                  <a:pt x="32" y="2"/>
                  <a:pt x="32" y="2"/>
                </a:cubicBezTo>
                <a:cubicBezTo>
                  <a:pt x="32" y="2"/>
                  <a:pt x="33" y="2"/>
                  <a:pt x="33" y="2"/>
                </a:cubicBezTo>
                <a:cubicBezTo>
                  <a:pt x="33" y="1"/>
                  <a:pt x="34" y="0"/>
                  <a:pt x="34" y="0"/>
                </a:cubicBezTo>
                <a:cubicBezTo>
                  <a:pt x="36" y="2"/>
                  <a:pt x="36" y="2"/>
                  <a:pt x="36" y="2"/>
                </a:cubicBezTo>
                <a:cubicBezTo>
                  <a:pt x="38" y="5"/>
                  <a:pt x="38" y="5"/>
                  <a:pt x="38" y="5"/>
                </a:cubicBezTo>
                <a:cubicBezTo>
                  <a:pt x="38" y="5"/>
                  <a:pt x="40" y="8"/>
                  <a:pt x="40" y="9"/>
                </a:cubicBezTo>
                <a:cubicBezTo>
                  <a:pt x="40" y="9"/>
                  <a:pt x="40" y="13"/>
                  <a:pt x="40" y="14"/>
                </a:cubicBezTo>
                <a:cubicBezTo>
                  <a:pt x="40" y="14"/>
                  <a:pt x="41" y="16"/>
                  <a:pt x="42" y="17"/>
                </a:cubicBezTo>
                <a:cubicBezTo>
                  <a:pt x="42" y="17"/>
                  <a:pt x="42" y="19"/>
                  <a:pt x="42" y="19"/>
                </a:cubicBezTo>
                <a:cubicBezTo>
                  <a:pt x="40" y="22"/>
                  <a:pt x="40" y="22"/>
                  <a:pt x="40" y="22"/>
                </a:cubicBezTo>
                <a:cubicBezTo>
                  <a:pt x="38" y="19"/>
                  <a:pt x="38" y="19"/>
                  <a:pt x="38" y="19"/>
                </a:cubicBezTo>
                <a:cubicBezTo>
                  <a:pt x="38" y="20"/>
                  <a:pt x="38" y="20"/>
                  <a:pt x="38" y="20"/>
                </a:cubicBezTo>
                <a:cubicBezTo>
                  <a:pt x="38" y="23"/>
                  <a:pt x="38" y="23"/>
                  <a:pt x="38" y="23"/>
                </a:cubicBezTo>
                <a:cubicBezTo>
                  <a:pt x="38" y="23"/>
                  <a:pt x="39" y="24"/>
                  <a:pt x="39" y="25"/>
                </a:cubicBezTo>
                <a:cubicBezTo>
                  <a:pt x="39" y="25"/>
                  <a:pt x="37" y="28"/>
                  <a:pt x="37" y="29"/>
                </a:cubicBezTo>
                <a:cubicBezTo>
                  <a:pt x="36" y="29"/>
                  <a:pt x="36" y="32"/>
                  <a:pt x="36" y="33"/>
                </a:cubicBezTo>
                <a:cubicBezTo>
                  <a:pt x="36" y="34"/>
                  <a:pt x="35" y="39"/>
                  <a:pt x="34" y="40"/>
                </a:cubicBezTo>
                <a:cubicBezTo>
                  <a:pt x="33" y="40"/>
                  <a:pt x="31" y="48"/>
                  <a:pt x="31" y="48"/>
                </a:cubicBezTo>
                <a:cubicBezTo>
                  <a:pt x="31" y="49"/>
                  <a:pt x="29" y="58"/>
                  <a:pt x="28" y="59"/>
                </a:cubicBezTo>
                <a:cubicBezTo>
                  <a:pt x="28" y="59"/>
                  <a:pt x="27" y="61"/>
                  <a:pt x="27" y="62"/>
                </a:cubicBezTo>
                <a:cubicBezTo>
                  <a:pt x="27" y="63"/>
                  <a:pt x="25" y="70"/>
                  <a:pt x="25" y="71"/>
                </a:cubicBezTo>
                <a:cubicBezTo>
                  <a:pt x="24" y="71"/>
                  <a:pt x="23" y="74"/>
                  <a:pt x="23" y="74"/>
                </a:cubicBezTo>
                <a:cubicBezTo>
                  <a:pt x="23" y="74"/>
                  <a:pt x="22" y="76"/>
                  <a:pt x="22" y="77"/>
                </a:cubicBezTo>
                <a:cubicBezTo>
                  <a:pt x="21" y="77"/>
                  <a:pt x="18" y="78"/>
                  <a:pt x="18" y="78"/>
                </a:cubicBezTo>
                <a:cubicBezTo>
                  <a:pt x="17" y="78"/>
                  <a:pt x="13" y="80"/>
                  <a:pt x="13" y="80"/>
                </a:cubicBezTo>
                <a:cubicBezTo>
                  <a:pt x="13" y="80"/>
                  <a:pt x="11" y="80"/>
                  <a:pt x="11" y="80"/>
                </a:cubicBezTo>
                <a:cubicBezTo>
                  <a:pt x="10" y="80"/>
                  <a:pt x="10" y="79"/>
                  <a:pt x="9" y="79"/>
                </a:cubicBezTo>
                <a:cubicBezTo>
                  <a:pt x="8" y="79"/>
                  <a:pt x="9" y="79"/>
                  <a:pt x="7" y="78"/>
                </a:cubicBezTo>
                <a:cubicBezTo>
                  <a:pt x="6" y="78"/>
                  <a:pt x="4" y="76"/>
                  <a:pt x="4" y="76"/>
                </a:cubicBezTo>
                <a:lnTo>
                  <a:pt x="3" y="73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07" name="Freeform 334">
            <a:extLst>
              <a:ext uri="{FF2B5EF4-FFF2-40B4-BE49-F238E27FC236}">
                <a16:creationId xmlns:a16="http://schemas.microsoft.com/office/drawing/2014/main" id="{8EBBD217-1BF8-4AF2-9C83-3B3A773B6DB4}"/>
              </a:ext>
            </a:extLst>
          </p:cNvPr>
          <p:cNvSpPr>
            <a:spLocks/>
          </p:cNvSpPr>
          <p:nvPr userDrawn="1"/>
        </p:nvSpPr>
        <p:spPr bwMode="auto">
          <a:xfrm>
            <a:off x="7946232" y="5491164"/>
            <a:ext cx="30956" cy="22225"/>
          </a:xfrm>
          <a:custGeom>
            <a:avLst/>
            <a:gdLst>
              <a:gd name="T0" fmla="*/ 1 w 6"/>
              <a:gd name="T1" fmla="*/ 3 h 3"/>
              <a:gd name="T2" fmla="*/ 0 w 6"/>
              <a:gd name="T3" fmla="*/ 2 h 3"/>
              <a:gd name="T4" fmla="*/ 0 w 6"/>
              <a:gd name="T5" fmla="*/ 0 h 3"/>
              <a:gd name="T6" fmla="*/ 0 w 6"/>
              <a:gd name="T7" fmla="*/ 0 h 3"/>
              <a:gd name="T8" fmla="*/ 4 w 6"/>
              <a:gd name="T9" fmla="*/ 1 h 3"/>
              <a:gd name="T10" fmla="*/ 5 w 6"/>
              <a:gd name="T11" fmla="*/ 0 h 3"/>
              <a:gd name="T12" fmla="*/ 6 w 6"/>
              <a:gd name="T13" fmla="*/ 1 h 3"/>
              <a:gd name="T14" fmla="*/ 5 w 6"/>
              <a:gd name="T15" fmla="*/ 2 h 3"/>
              <a:gd name="T16" fmla="*/ 4 w 6"/>
              <a:gd name="T17" fmla="*/ 3 h 3"/>
              <a:gd name="T18" fmla="*/ 3 w 6"/>
              <a:gd name="T19" fmla="*/ 3 h 3"/>
              <a:gd name="T20" fmla="*/ 2 w 6"/>
              <a:gd name="T21" fmla="*/ 3 h 3"/>
              <a:gd name="T22" fmla="*/ 1 w 6"/>
              <a:gd name="T2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" h="3">
                <a:moveTo>
                  <a:pt x="1" y="3"/>
                </a:moveTo>
                <a:cubicBezTo>
                  <a:pt x="0" y="3"/>
                  <a:pt x="0" y="2"/>
                  <a:pt x="0" y="2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" y="1"/>
                  <a:pt x="4" y="1"/>
                  <a:pt x="4" y="1"/>
                </a:cubicBezTo>
                <a:cubicBezTo>
                  <a:pt x="5" y="0"/>
                  <a:pt x="5" y="0"/>
                  <a:pt x="5" y="0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4" y="3"/>
                  <a:pt x="4" y="3"/>
                  <a:pt x="4" y="3"/>
                </a:cubicBezTo>
                <a:cubicBezTo>
                  <a:pt x="3" y="3"/>
                  <a:pt x="3" y="3"/>
                  <a:pt x="3" y="3"/>
                </a:cubicBezTo>
                <a:cubicBezTo>
                  <a:pt x="2" y="3"/>
                  <a:pt x="2" y="3"/>
                  <a:pt x="2" y="3"/>
                </a:cubicBezTo>
                <a:lnTo>
                  <a:pt x="1" y="3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08" name="Freeform 335">
            <a:extLst>
              <a:ext uri="{FF2B5EF4-FFF2-40B4-BE49-F238E27FC236}">
                <a16:creationId xmlns:a16="http://schemas.microsoft.com/office/drawing/2014/main" id="{56C7A9F4-1FAA-45F2-A33E-7BDFD2A47310}"/>
              </a:ext>
            </a:extLst>
          </p:cNvPr>
          <p:cNvSpPr>
            <a:spLocks/>
          </p:cNvSpPr>
          <p:nvPr userDrawn="1"/>
        </p:nvSpPr>
        <p:spPr bwMode="auto">
          <a:xfrm>
            <a:off x="8118872" y="5597525"/>
            <a:ext cx="15479" cy="20638"/>
          </a:xfrm>
          <a:custGeom>
            <a:avLst/>
            <a:gdLst>
              <a:gd name="T0" fmla="*/ 0 w 13"/>
              <a:gd name="T1" fmla="*/ 13 h 13"/>
              <a:gd name="T2" fmla="*/ 0 w 13"/>
              <a:gd name="T3" fmla="*/ 9 h 13"/>
              <a:gd name="T4" fmla="*/ 4 w 13"/>
              <a:gd name="T5" fmla="*/ 0 h 13"/>
              <a:gd name="T6" fmla="*/ 13 w 13"/>
              <a:gd name="T7" fmla="*/ 0 h 13"/>
              <a:gd name="T8" fmla="*/ 13 w 13"/>
              <a:gd name="T9" fmla="*/ 9 h 13"/>
              <a:gd name="T10" fmla="*/ 13 w 13"/>
              <a:gd name="T11" fmla="*/ 13 h 13"/>
              <a:gd name="T12" fmla="*/ 4 w 13"/>
              <a:gd name="T13" fmla="*/ 13 h 13"/>
              <a:gd name="T14" fmla="*/ 0 w 13"/>
              <a:gd name="T1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" h="13">
                <a:moveTo>
                  <a:pt x="0" y="13"/>
                </a:moveTo>
                <a:lnTo>
                  <a:pt x="0" y="9"/>
                </a:lnTo>
                <a:lnTo>
                  <a:pt x="4" y="0"/>
                </a:lnTo>
                <a:lnTo>
                  <a:pt x="13" y="0"/>
                </a:lnTo>
                <a:lnTo>
                  <a:pt x="13" y="9"/>
                </a:lnTo>
                <a:lnTo>
                  <a:pt x="13" y="13"/>
                </a:lnTo>
                <a:lnTo>
                  <a:pt x="4" y="13"/>
                </a:lnTo>
                <a:lnTo>
                  <a:pt x="0" y="13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09" name="Freeform 336">
            <a:extLst>
              <a:ext uri="{FF2B5EF4-FFF2-40B4-BE49-F238E27FC236}">
                <a16:creationId xmlns:a16="http://schemas.microsoft.com/office/drawing/2014/main" id="{C4B2F417-F2E9-4FBD-9C2E-5AB1824F5380}"/>
              </a:ext>
            </a:extLst>
          </p:cNvPr>
          <p:cNvSpPr>
            <a:spLocks/>
          </p:cNvSpPr>
          <p:nvPr userDrawn="1"/>
        </p:nvSpPr>
        <p:spPr bwMode="auto">
          <a:xfrm>
            <a:off x="7434263" y="5470525"/>
            <a:ext cx="1191816" cy="1233488"/>
          </a:xfrm>
          <a:custGeom>
            <a:avLst/>
            <a:gdLst>
              <a:gd name="T0" fmla="*/ 133 w 235"/>
              <a:gd name="T1" fmla="*/ 10 h 175"/>
              <a:gd name="T2" fmla="*/ 125 w 235"/>
              <a:gd name="T3" fmla="*/ 8 h 175"/>
              <a:gd name="T4" fmla="*/ 114 w 235"/>
              <a:gd name="T5" fmla="*/ 5 h 175"/>
              <a:gd name="T6" fmla="*/ 113 w 235"/>
              <a:gd name="T7" fmla="*/ 7 h 175"/>
              <a:gd name="T8" fmla="*/ 100 w 235"/>
              <a:gd name="T9" fmla="*/ 13 h 175"/>
              <a:gd name="T10" fmla="*/ 94 w 235"/>
              <a:gd name="T11" fmla="*/ 26 h 175"/>
              <a:gd name="T12" fmla="*/ 84 w 235"/>
              <a:gd name="T13" fmla="*/ 21 h 175"/>
              <a:gd name="T14" fmla="*/ 76 w 235"/>
              <a:gd name="T15" fmla="*/ 20 h 175"/>
              <a:gd name="T16" fmla="*/ 69 w 235"/>
              <a:gd name="T17" fmla="*/ 26 h 175"/>
              <a:gd name="T18" fmla="*/ 66 w 235"/>
              <a:gd name="T19" fmla="*/ 32 h 175"/>
              <a:gd name="T20" fmla="*/ 61 w 235"/>
              <a:gd name="T21" fmla="*/ 34 h 175"/>
              <a:gd name="T22" fmla="*/ 57 w 235"/>
              <a:gd name="T23" fmla="*/ 34 h 175"/>
              <a:gd name="T24" fmla="*/ 53 w 235"/>
              <a:gd name="T25" fmla="*/ 44 h 175"/>
              <a:gd name="T26" fmla="*/ 43 w 235"/>
              <a:gd name="T27" fmla="*/ 54 h 175"/>
              <a:gd name="T28" fmla="*/ 25 w 235"/>
              <a:gd name="T29" fmla="*/ 60 h 175"/>
              <a:gd name="T30" fmla="*/ 9 w 235"/>
              <a:gd name="T31" fmla="*/ 67 h 175"/>
              <a:gd name="T32" fmla="*/ 5 w 235"/>
              <a:gd name="T33" fmla="*/ 68 h 175"/>
              <a:gd name="T34" fmla="*/ 2 w 235"/>
              <a:gd name="T35" fmla="*/ 81 h 175"/>
              <a:gd name="T36" fmla="*/ 6 w 235"/>
              <a:gd name="T37" fmla="*/ 94 h 175"/>
              <a:gd name="T38" fmla="*/ 3 w 235"/>
              <a:gd name="T39" fmla="*/ 95 h 175"/>
              <a:gd name="T40" fmla="*/ 6 w 235"/>
              <a:gd name="T41" fmla="*/ 104 h 175"/>
              <a:gd name="T42" fmla="*/ 12 w 235"/>
              <a:gd name="T43" fmla="*/ 120 h 175"/>
              <a:gd name="T44" fmla="*/ 15 w 235"/>
              <a:gd name="T45" fmla="*/ 139 h 175"/>
              <a:gd name="T46" fmla="*/ 14 w 235"/>
              <a:gd name="T47" fmla="*/ 145 h 175"/>
              <a:gd name="T48" fmla="*/ 29 w 235"/>
              <a:gd name="T49" fmla="*/ 149 h 175"/>
              <a:gd name="T50" fmla="*/ 40 w 235"/>
              <a:gd name="T51" fmla="*/ 143 h 175"/>
              <a:gd name="T52" fmla="*/ 55 w 235"/>
              <a:gd name="T53" fmla="*/ 143 h 175"/>
              <a:gd name="T54" fmla="*/ 64 w 235"/>
              <a:gd name="T55" fmla="*/ 139 h 175"/>
              <a:gd name="T56" fmla="*/ 83 w 235"/>
              <a:gd name="T57" fmla="*/ 132 h 175"/>
              <a:gd name="T58" fmla="*/ 106 w 235"/>
              <a:gd name="T59" fmla="*/ 127 h 175"/>
              <a:gd name="T60" fmla="*/ 120 w 235"/>
              <a:gd name="T61" fmla="*/ 131 h 175"/>
              <a:gd name="T62" fmla="*/ 126 w 235"/>
              <a:gd name="T63" fmla="*/ 140 h 175"/>
              <a:gd name="T64" fmla="*/ 132 w 235"/>
              <a:gd name="T65" fmla="*/ 149 h 175"/>
              <a:gd name="T66" fmla="*/ 140 w 235"/>
              <a:gd name="T67" fmla="*/ 140 h 175"/>
              <a:gd name="T68" fmla="*/ 144 w 235"/>
              <a:gd name="T69" fmla="*/ 138 h 175"/>
              <a:gd name="T70" fmla="*/ 142 w 235"/>
              <a:gd name="T71" fmla="*/ 148 h 175"/>
              <a:gd name="T72" fmla="*/ 144 w 235"/>
              <a:gd name="T73" fmla="*/ 145 h 175"/>
              <a:gd name="T74" fmla="*/ 149 w 235"/>
              <a:gd name="T75" fmla="*/ 153 h 175"/>
              <a:gd name="T76" fmla="*/ 155 w 235"/>
              <a:gd name="T77" fmla="*/ 158 h 175"/>
              <a:gd name="T78" fmla="*/ 161 w 235"/>
              <a:gd name="T79" fmla="*/ 170 h 175"/>
              <a:gd name="T80" fmla="*/ 171 w 235"/>
              <a:gd name="T81" fmla="*/ 173 h 175"/>
              <a:gd name="T82" fmla="*/ 183 w 235"/>
              <a:gd name="T83" fmla="*/ 169 h 175"/>
              <a:gd name="T84" fmla="*/ 188 w 235"/>
              <a:gd name="T85" fmla="*/ 173 h 175"/>
              <a:gd name="T86" fmla="*/ 199 w 235"/>
              <a:gd name="T87" fmla="*/ 171 h 175"/>
              <a:gd name="T88" fmla="*/ 214 w 235"/>
              <a:gd name="T89" fmla="*/ 161 h 175"/>
              <a:gd name="T90" fmla="*/ 229 w 235"/>
              <a:gd name="T91" fmla="*/ 133 h 175"/>
              <a:gd name="T92" fmla="*/ 233 w 235"/>
              <a:gd name="T93" fmla="*/ 102 h 175"/>
              <a:gd name="T94" fmla="*/ 233 w 235"/>
              <a:gd name="T95" fmla="*/ 85 h 175"/>
              <a:gd name="T96" fmla="*/ 221 w 235"/>
              <a:gd name="T97" fmla="*/ 77 h 175"/>
              <a:gd name="T98" fmla="*/ 212 w 235"/>
              <a:gd name="T99" fmla="*/ 69 h 175"/>
              <a:gd name="T100" fmla="*/ 206 w 235"/>
              <a:gd name="T101" fmla="*/ 57 h 175"/>
              <a:gd name="T102" fmla="*/ 193 w 235"/>
              <a:gd name="T103" fmla="*/ 48 h 175"/>
              <a:gd name="T104" fmla="*/ 189 w 235"/>
              <a:gd name="T105" fmla="*/ 36 h 175"/>
              <a:gd name="T106" fmla="*/ 182 w 235"/>
              <a:gd name="T107" fmla="*/ 22 h 175"/>
              <a:gd name="T108" fmla="*/ 176 w 235"/>
              <a:gd name="T109" fmla="*/ 13 h 175"/>
              <a:gd name="T110" fmla="*/ 171 w 235"/>
              <a:gd name="T111" fmla="*/ 1 h 175"/>
              <a:gd name="T112" fmla="*/ 166 w 235"/>
              <a:gd name="T113" fmla="*/ 13 h 175"/>
              <a:gd name="T114" fmla="*/ 163 w 235"/>
              <a:gd name="T115" fmla="*/ 35 h 175"/>
              <a:gd name="T116" fmla="*/ 148 w 235"/>
              <a:gd name="T117" fmla="*/ 36 h 175"/>
              <a:gd name="T118" fmla="*/ 136 w 235"/>
              <a:gd name="T119" fmla="*/ 30 h 175"/>
              <a:gd name="T120" fmla="*/ 134 w 235"/>
              <a:gd name="T121" fmla="*/ 19 h 175"/>
              <a:gd name="T122" fmla="*/ 136 w 235"/>
              <a:gd name="T123" fmla="*/ 13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5" h="175">
                <a:moveTo>
                  <a:pt x="136" y="12"/>
                </a:moveTo>
                <a:cubicBezTo>
                  <a:pt x="136" y="12"/>
                  <a:pt x="137" y="11"/>
                  <a:pt x="138" y="11"/>
                </a:cubicBezTo>
                <a:cubicBezTo>
                  <a:pt x="138" y="10"/>
                  <a:pt x="138" y="9"/>
                  <a:pt x="138" y="9"/>
                </a:cubicBezTo>
                <a:cubicBezTo>
                  <a:pt x="136" y="7"/>
                  <a:pt x="136" y="7"/>
                  <a:pt x="136" y="7"/>
                </a:cubicBezTo>
                <a:cubicBezTo>
                  <a:pt x="136" y="7"/>
                  <a:pt x="136" y="7"/>
                  <a:pt x="136" y="7"/>
                </a:cubicBezTo>
                <a:cubicBezTo>
                  <a:pt x="135" y="7"/>
                  <a:pt x="135" y="7"/>
                  <a:pt x="135" y="7"/>
                </a:cubicBezTo>
                <a:cubicBezTo>
                  <a:pt x="135" y="9"/>
                  <a:pt x="135" y="9"/>
                  <a:pt x="135" y="9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33" y="10"/>
                  <a:pt x="133" y="10"/>
                  <a:pt x="133" y="10"/>
                </a:cubicBezTo>
                <a:cubicBezTo>
                  <a:pt x="132" y="9"/>
                  <a:pt x="132" y="9"/>
                  <a:pt x="132" y="9"/>
                </a:cubicBezTo>
                <a:cubicBezTo>
                  <a:pt x="132" y="7"/>
                  <a:pt x="132" y="7"/>
                  <a:pt x="132" y="7"/>
                </a:cubicBezTo>
                <a:cubicBezTo>
                  <a:pt x="131" y="7"/>
                  <a:pt x="131" y="7"/>
                  <a:pt x="131" y="7"/>
                </a:cubicBezTo>
                <a:cubicBezTo>
                  <a:pt x="130" y="8"/>
                  <a:pt x="130" y="8"/>
                  <a:pt x="130" y="8"/>
                </a:cubicBezTo>
                <a:cubicBezTo>
                  <a:pt x="130" y="9"/>
                  <a:pt x="130" y="9"/>
                  <a:pt x="130" y="9"/>
                </a:cubicBezTo>
                <a:cubicBezTo>
                  <a:pt x="128" y="9"/>
                  <a:pt x="128" y="9"/>
                  <a:pt x="128" y="9"/>
                </a:cubicBezTo>
                <a:cubicBezTo>
                  <a:pt x="127" y="9"/>
                  <a:pt x="127" y="9"/>
                  <a:pt x="127" y="9"/>
                </a:cubicBezTo>
                <a:cubicBezTo>
                  <a:pt x="126" y="8"/>
                  <a:pt x="126" y="8"/>
                  <a:pt x="126" y="8"/>
                </a:cubicBezTo>
                <a:cubicBezTo>
                  <a:pt x="125" y="8"/>
                  <a:pt x="125" y="8"/>
                  <a:pt x="125" y="8"/>
                </a:cubicBezTo>
                <a:cubicBezTo>
                  <a:pt x="124" y="8"/>
                  <a:pt x="124" y="8"/>
                  <a:pt x="124" y="8"/>
                </a:cubicBezTo>
                <a:cubicBezTo>
                  <a:pt x="122" y="7"/>
                  <a:pt x="122" y="7"/>
                  <a:pt x="122" y="7"/>
                </a:cubicBezTo>
                <a:cubicBezTo>
                  <a:pt x="122" y="6"/>
                  <a:pt x="122" y="6"/>
                  <a:pt x="122" y="6"/>
                </a:cubicBezTo>
                <a:cubicBezTo>
                  <a:pt x="120" y="6"/>
                  <a:pt x="120" y="6"/>
                  <a:pt x="120" y="6"/>
                </a:cubicBezTo>
                <a:cubicBezTo>
                  <a:pt x="118" y="5"/>
                  <a:pt x="118" y="5"/>
                  <a:pt x="118" y="5"/>
                </a:cubicBezTo>
                <a:cubicBezTo>
                  <a:pt x="118" y="5"/>
                  <a:pt x="118" y="5"/>
                  <a:pt x="118" y="5"/>
                </a:cubicBezTo>
                <a:cubicBezTo>
                  <a:pt x="116" y="5"/>
                  <a:pt x="116" y="5"/>
                  <a:pt x="116" y="5"/>
                </a:cubicBezTo>
                <a:cubicBezTo>
                  <a:pt x="115" y="5"/>
                  <a:pt x="115" y="5"/>
                  <a:pt x="115" y="5"/>
                </a:cubicBezTo>
                <a:cubicBezTo>
                  <a:pt x="114" y="5"/>
                  <a:pt x="114" y="5"/>
                  <a:pt x="114" y="5"/>
                </a:cubicBezTo>
                <a:cubicBezTo>
                  <a:pt x="113" y="4"/>
                  <a:pt x="113" y="4"/>
                  <a:pt x="113" y="4"/>
                </a:cubicBezTo>
                <a:cubicBezTo>
                  <a:pt x="113" y="3"/>
                  <a:pt x="113" y="3"/>
                  <a:pt x="113" y="3"/>
                </a:cubicBezTo>
                <a:cubicBezTo>
                  <a:pt x="111" y="3"/>
                  <a:pt x="111" y="3"/>
                  <a:pt x="111" y="3"/>
                </a:cubicBezTo>
                <a:cubicBezTo>
                  <a:pt x="109" y="3"/>
                  <a:pt x="109" y="3"/>
                  <a:pt x="109" y="3"/>
                </a:cubicBezTo>
                <a:cubicBezTo>
                  <a:pt x="109" y="3"/>
                  <a:pt x="109" y="3"/>
                  <a:pt x="109" y="3"/>
                </a:cubicBezTo>
                <a:cubicBezTo>
                  <a:pt x="110" y="5"/>
                  <a:pt x="110" y="5"/>
                  <a:pt x="110" y="5"/>
                </a:cubicBezTo>
                <a:cubicBezTo>
                  <a:pt x="112" y="5"/>
                  <a:pt x="112" y="5"/>
                  <a:pt x="112" y="5"/>
                </a:cubicBezTo>
                <a:cubicBezTo>
                  <a:pt x="112" y="5"/>
                  <a:pt x="113" y="5"/>
                  <a:pt x="113" y="5"/>
                </a:cubicBezTo>
                <a:cubicBezTo>
                  <a:pt x="113" y="7"/>
                  <a:pt x="113" y="7"/>
                  <a:pt x="113" y="7"/>
                </a:cubicBezTo>
                <a:cubicBezTo>
                  <a:pt x="111" y="9"/>
                  <a:pt x="111" y="9"/>
                  <a:pt x="111" y="9"/>
                </a:cubicBezTo>
                <a:cubicBezTo>
                  <a:pt x="108" y="9"/>
                  <a:pt x="108" y="9"/>
                  <a:pt x="108" y="9"/>
                </a:cubicBezTo>
                <a:cubicBezTo>
                  <a:pt x="106" y="9"/>
                  <a:pt x="106" y="9"/>
                  <a:pt x="106" y="9"/>
                </a:cubicBezTo>
                <a:cubicBezTo>
                  <a:pt x="104" y="9"/>
                  <a:pt x="104" y="9"/>
                  <a:pt x="104" y="9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3" y="11"/>
                  <a:pt x="103" y="11"/>
                  <a:pt x="103" y="11"/>
                </a:cubicBezTo>
                <a:cubicBezTo>
                  <a:pt x="101" y="11"/>
                  <a:pt x="101" y="11"/>
                  <a:pt x="101" y="11"/>
                </a:cubicBezTo>
                <a:cubicBezTo>
                  <a:pt x="101" y="11"/>
                  <a:pt x="101" y="11"/>
                  <a:pt x="101" y="11"/>
                </a:cubicBezTo>
                <a:cubicBezTo>
                  <a:pt x="100" y="13"/>
                  <a:pt x="100" y="13"/>
                  <a:pt x="100" y="13"/>
                </a:cubicBezTo>
                <a:cubicBezTo>
                  <a:pt x="99" y="14"/>
                  <a:pt x="99" y="14"/>
                  <a:pt x="99" y="14"/>
                </a:cubicBezTo>
                <a:cubicBezTo>
                  <a:pt x="99" y="16"/>
                  <a:pt x="99" y="16"/>
                  <a:pt x="99" y="16"/>
                </a:cubicBezTo>
                <a:cubicBezTo>
                  <a:pt x="97" y="18"/>
                  <a:pt x="97" y="18"/>
                  <a:pt x="97" y="18"/>
                </a:cubicBezTo>
                <a:cubicBezTo>
                  <a:pt x="96" y="20"/>
                  <a:pt x="96" y="20"/>
                  <a:pt x="96" y="20"/>
                </a:cubicBezTo>
                <a:cubicBezTo>
                  <a:pt x="95" y="21"/>
                  <a:pt x="95" y="21"/>
                  <a:pt x="95" y="21"/>
                </a:cubicBezTo>
                <a:cubicBezTo>
                  <a:pt x="97" y="24"/>
                  <a:pt x="97" y="24"/>
                  <a:pt x="97" y="24"/>
                </a:cubicBezTo>
                <a:cubicBezTo>
                  <a:pt x="96" y="25"/>
                  <a:pt x="96" y="25"/>
                  <a:pt x="96" y="25"/>
                </a:cubicBezTo>
                <a:cubicBezTo>
                  <a:pt x="96" y="26"/>
                  <a:pt x="96" y="26"/>
                  <a:pt x="96" y="26"/>
                </a:cubicBezTo>
                <a:cubicBezTo>
                  <a:pt x="94" y="26"/>
                  <a:pt x="94" y="26"/>
                  <a:pt x="94" y="26"/>
                </a:cubicBezTo>
                <a:cubicBezTo>
                  <a:pt x="93" y="26"/>
                  <a:pt x="93" y="26"/>
                  <a:pt x="93" y="26"/>
                </a:cubicBezTo>
                <a:cubicBezTo>
                  <a:pt x="92" y="25"/>
                  <a:pt x="92" y="25"/>
                  <a:pt x="92" y="25"/>
                </a:cubicBezTo>
                <a:cubicBezTo>
                  <a:pt x="90" y="24"/>
                  <a:pt x="90" y="24"/>
                  <a:pt x="90" y="24"/>
                </a:cubicBezTo>
                <a:cubicBezTo>
                  <a:pt x="88" y="26"/>
                  <a:pt x="88" y="26"/>
                  <a:pt x="88" y="26"/>
                </a:cubicBezTo>
                <a:cubicBezTo>
                  <a:pt x="88" y="28"/>
                  <a:pt x="88" y="28"/>
                  <a:pt x="88" y="28"/>
                </a:cubicBezTo>
                <a:cubicBezTo>
                  <a:pt x="87" y="28"/>
                  <a:pt x="87" y="28"/>
                  <a:pt x="87" y="28"/>
                </a:cubicBezTo>
                <a:cubicBezTo>
                  <a:pt x="88" y="24"/>
                  <a:pt x="88" y="24"/>
                  <a:pt x="88" y="24"/>
                </a:cubicBezTo>
                <a:cubicBezTo>
                  <a:pt x="86" y="23"/>
                  <a:pt x="86" y="23"/>
                  <a:pt x="86" y="23"/>
                </a:cubicBezTo>
                <a:cubicBezTo>
                  <a:pt x="84" y="21"/>
                  <a:pt x="84" y="21"/>
                  <a:pt x="84" y="21"/>
                </a:cubicBezTo>
                <a:cubicBezTo>
                  <a:pt x="84" y="20"/>
                  <a:pt x="84" y="20"/>
                  <a:pt x="84" y="20"/>
                </a:cubicBezTo>
                <a:cubicBezTo>
                  <a:pt x="83" y="20"/>
                  <a:pt x="83" y="20"/>
                  <a:pt x="83" y="20"/>
                </a:cubicBezTo>
                <a:cubicBezTo>
                  <a:pt x="82" y="19"/>
                  <a:pt x="82" y="19"/>
                  <a:pt x="82" y="19"/>
                </a:cubicBezTo>
                <a:cubicBezTo>
                  <a:pt x="81" y="18"/>
                  <a:pt x="81" y="18"/>
                  <a:pt x="81" y="18"/>
                </a:cubicBezTo>
                <a:cubicBezTo>
                  <a:pt x="81" y="18"/>
                  <a:pt x="80" y="19"/>
                  <a:pt x="80" y="20"/>
                </a:cubicBezTo>
                <a:cubicBezTo>
                  <a:pt x="79" y="20"/>
                  <a:pt x="79" y="20"/>
                  <a:pt x="79" y="20"/>
                </a:cubicBezTo>
                <a:cubicBezTo>
                  <a:pt x="77" y="20"/>
                  <a:pt x="77" y="20"/>
                  <a:pt x="77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6" y="20"/>
                  <a:pt x="76" y="20"/>
                  <a:pt x="75" y="21"/>
                </a:cubicBezTo>
                <a:cubicBezTo>
                  <a:pt x="75" y="21"/>
                  <a:pt x="75" y="22"/>
                  <a:pt x="75" y="22"/>
                </a:cubicBezTo>
                <a:cubicBezTo>
                  <a:pt x="74" y="23"/>
                  <a:pt x="74" y="23"/>
                  <a:pt x="74" y="23"/>
                </a:cubicBezTo>
                <a:cubicBezTo>
                  <a:pt x="73" y="23"/>
                  <a:pt x="73" y="23"/>
                  <a:pt x="73" y="23"/>
                </a:cubicBezTo>
                <a:cubicBezTo>
                  <a:pt x="71" y="23"/>
                  <a:pt x="71" y="23"/>
                  <a:pt x="71" y="23"/>
                </a:cubicBezTo>
                <a:cubicBezTo>
                  <a:pt x="70" y="23"/>
                  <a:pt x="70" y="23"/>
                  <a:pt x="70" y="23"/>
                </a:cubicBezTo>
                <a:cubicBezTo>
                  <a:pt x="70" y="25"/>
                  <a:pt x="70" y="25"/>
                  <a:pt x="70" y="25"/>
                </a:cubicBezTo>
                <a:cubicBezTo>
                  <a:pt x="70" y="26"/>
                  <a:pt x="70" y="26"/>
                  <a:pt x="70" y="26"/>
                </a:cubicBezTo>
                <a:cubicBezTo>
                  <a:pt x="69" y="26"/>
                  <a:pt x="69" y="26"/>
                  <a:pt x="69" y="26"/>
                </a:cubicBezTo>
                <a:cubicBezTo>
                  <a:pt x="69" y="27"/>
                  <a:pt x="69" y="27"/>
                  <a:pt x="69" y="27"/>
                </a:cubicBezTo>
                <a:cubicBezTo>
                  <a:pt x="70" y="28"/>
                  <a:pt x="70" y="28"/>
                  <a:pt x="70" y="28"/>
                </a:cubicBezTo>
                <a:cubicBezTo>
                  <a:pt x="69" y="28"/>
                  <a:pt x="69" y="28"/>
                  <a:pt x="69" y="28"/>
                </a:cubicBezTo>
                <a:cubicBezTo>
                  <a:pt x="68" y="28"/>
                  <a:pt x="68" y="28"/>
                  <a:pt x="68" y="28"/>
                </a:cubicBezTo>
                <a:cubicBezTo>
                  <a:pt x="67" y="28"/>
                  <a:pt x="67" y="28"/>
                  <a:pt x="67" y="28"/>
                </a:cubicBezTo>
                <a:cubicBezTo>
                  <a:pt x="66" y="29"/>
                  <a:pt x="66" y="29"/>
                  <a:pt x="66" y="29"/>
                </a:cubicBezTo>
                <a:cubicBezTo>
                  <a:pt x="66" y="31"/>
                  <a:pt x="66" y="31"/>
                  <a:pt x="66" y="31"/>
                </a:cubicBezTo>
                <a:cubicBezTo>
                  <a:pt x="66" y="32"/>
                  <a:pt x="66" y="32"/>
                  <a:pt x="66" y="32"/>
                </a:cubicBezTo>
                <a:cubicBezTo>
                  <a:pt x="66" y="32"/>
                  <a:pt x="66" y="32"/>
                  <a:pt x="66" y="32"/>
                </a:cubicBezTo>
                <a:cubicBezTo>
                  <a:pt x="66" y="33"/>
                  <a:pt x="66" y="33"/>
                  <a:pt x="66" y="33"/>
                </a:cubicBezTo>
                <a:cubicBezTo>
                  <a:pt x="68" y="34"/>
                  <a:pt x="68" y="34"/>
                  <a:pt x="68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4" y="34"/>
                  <a:pt x="64" y="34"/>
                  <a:pt x="64" y="34"/>
                </a:cubicBezTo>
                <a:cubicBezTo>
                  <a:pt x="62" y="34"/>
                  <a:pt x="62" y="34"/>
                  <a:pt x="62" y="34"/>
                </a:cubicBezTo>
                <a:cubicBezTo>
                  <a:pt x="62" y="32"/>
                  <a:pt x="62" y="32"/>
                  <a:pt x="62" y="32"/>
                </a:cubicBezTo>
                <a:cubicBezTo>
                  <a:pt x="61" y="32"/>
                  <a:pt x="61" y="32"/>
                  <a:pt x="61" y="32"/>
                </a:cubicBezTo>
                <a:cubicBezTo>
                  <a:pt x="61" y="34"/>
                  <a:pt x="61" y="34"/>
                  <a:pt x="61" y="34"/>
                </a:cubicBezTo>
                <a:cubicBezTo>
                  <a:pt x="61" y="34"/>
                  <a:pt x="61" y="34"/>
                  <a:pt x="61" y="34"/>
                </a:cubicBezTo>
                <a:cubicBezTo>
                  <a:pt x="61" y="35"/>
                  <a:pt x="61" y="35"/>
                  <a:pt x="61" y="35"/>
                </a:cubicBezTo>
                <a:cubicBezTo>
                  <a:pt x="62" y="36"/>
                  <a:pt x="62" y="36"/>
                  <a:pt x="62" y="36"/>
                </a:cubicBezTo>
                <a:cubicBezTo>
                  <a:pt x="63" y="37"/>
                  <a:pt x="63" y="37"/>
                  <a:pt x="63" y="37"/>
                </a:cubicBezTo>
                <a:cubicBezTo>
                  <a:pt x="63" y="37"/>
                  <a:pt x="63" y="37"/>
                  <a:pt x="63" y="37"/>
                </a:cubicBezTo>
                <a:cubicBezTo>
                  <a:pt x="62" y="38"/>
                  <a:pt x="62" y="38"/>
                  <a:pt x="62" y="38"/>
                </a:cubicBezTo>
                <a:cubicBezTo>
                  <a:pt x="61" y="38"/>
                  <a:pt x="61" y="38"/>
                  <a:pt x="61" y="38"/>
                </a:cubicBezTo>
                <a:cubicBezTo>
                  <a:pt x="61" y="40"/>
                  <a:pt x="61" y="40"/>
                  <a:pt x="61" y="40"/>
                </a:cubicBezTo>
                <a:cubicBezTo>
                  <a:pt x="60" y="39"/>
                  <a:pt x="60" y="39"/>
                  <a:pt x="60" y="39"/>
                </a:cubicBezTo>
                <a:cubicBezTo>
                  <a:pt x="57" y="34"/>
                  <a:pt x="57" y="34"/>
                  <a:pt x="57" y="34"/>
                </a:cubicBezTo>
                <a:cubicBezTo>
                  <a:pt x="56" y="35"/>
                  <a:pt x="56" y="35"/>
                  <a:pt x="56" y="35"/>
                </a:cubicBezTo>
                <a:cubicBezTo>
                  <a:pt x="55" y="36"/>
                  <a:pt x="55" y="36"/>
                  <a:pt x="55" y="36"/>
                </a:cubicBezTo>
                <a:cubicBezTo>
                  <a:pt x="54" y="37"/>
                  <a:pt x="54" y="37"/>
                  <a:pt x="54" y="37"/>
                </a:cubicBezTo>
                <a:cubicBezTo>
                  <a:pt x="54" y="37"/>
                  <a:pt x="53" y="38"/>
                  <a:pt x="53" y="38"/>
                </a:cubicBezTo>
                <a:cubicBezTo>
                  <a:pt x="52" y="39"/>
                  <a:pt x="53" y="40"/>
                  <a:pt x="53" y="40"/>
                </a:cubicBezTo>
                <a:cubicBezTo>
                  <a:pt x="53" y="40"/>
                  <a:pt x="53" y="41"/>
                  <a:pt x="53" y="41"/>
                </a:cubicBezTo>
                <a:cubicBezTo>
                  <a:pt x="53" y="43"/>
                  <a:pt x="53" y="43"/>
                  <a:pt x="53" y="43"/>
                </a:cubicBezTo>
                <a:cubicBezTo>
                  <a:pt x="54" y="44"/>
                  <a:pt x="54" y="44"/>
                  <a:pt x="54" y="44"/>
                </a:cubicBezTo>
                <a:cubicBezTo>
                  <a:pt x="53" y="44"/>
                  <a:pt x="53" y="44"/>
                  <a:pt x="53" y="44"/>
                </a:cubicBezTo>
                <a:cubicBezTo>
                  <a:pt x="52" y="46"/>
                  <a:pt x="52" y="46"/>
                  <a:pt x="52" y="46"/>
                </a:cubicBezTo>
                <a:cubicBezTo>
                  <a:pt x="51" y="46"/>
                  <a:pt x="51" y="46"/>
                  <a:pt x="51" y="46"/>
                </a:cubicBezTo>
                <a:cubicBezTo>
                  <a:pt x="50" y="48"/>
                  <a:pt x="50" y="48"/>
                  <a:pt x="50" y="48"/>
                </a:cubicBezTo>
                <a:cubicBezTo>
                  <a:pt x="49" y="48"/>
                  <a:pt x="49" y="48"/>
                  <a:pt x="49" y="48"/>
                </a:cubicBezTo>
                <a:cubicBezTo>
                  <a:pt x="49" y="49"/>
                  <a:pt x="49" y="49"/>
                  <a:pt x="49" y="49"/>
                </a:cubicBezTo>
                <a:cubicBezTo>
                  <a:pt x="48" y="51"/>
                  <a:pt x="48" y="51"/>
                  <a:pt x="48" y="51"/>
                </a:cubicBezTo>
                <a:cubicBezTo>
                  <a:pt x="46" y="52"/>
                  <a:pt x="46" y="52"/>
                  <a:pt x="46" y="52"/>
                </a:cubicBezTo>
                <a:cubicBezTo>
                  <a:pt x="45" y="54"/>
                  <a:pt x="45" y="54"/>
                  <a:pt x="45" y="54"/>
                </a:cubicBezTo>
                <a:cubicBezTo>
                  <a:pt x="43" y="54"/>
                  <a:pt x="43" y="54"/>
                  <a:pt x="43" y="54"/>
                </a:cubicBezTo>
                <a:cubicBezTo>
                  <a:pt x="41" y="55"/>
                  <a:pt x="41" y="55"/>
                  <a:pt x="41" y="55"/>
                </a:cubicBezTo>
                <a:cubicBezTo>
                  <a:pt x="41" y="55"/>
                  <a:pt x="39" y="55"/>
                  <a:pt x="38" y="55"/>
                </a:cubicBezTo>
                <a:cubicBezTo>
                  <a:pt x="37" y="55"/>
                  <a:pt x="35" y="55"/>
                  <a:pt x="35" y="55"/>
                </a:cubicBezTo>
                <a:cubicBezTo>
                  <a:pt x="35" y="55"/>
                  <a:pt x="34" y="56"/>
                  <a:pt x="34" y="56"/>
                </a:cubicBezTo>
                <a:cubicBezTo>
                  <a:pt x="33" y="57"/>
                  <a:pt x="32" y="57"/>
                  <a:pt x="32" y="57"/>
                </a:cubicBezTo>
                <a:cubicBezTo>
                  <a:pt x="30" y="58"/>
                  <a:pt x="30" y="58"/>
                  <a:pt x="30" y="58"/>
                </a:cubicBezTo>
                <a:cubicBezTo>
                  <a:pt x="29" y="58"/>
                  <a:pt x="29" y="58"/>
                  <a:pt x="29" y="58"/>
                </a:cubicBezTo>
                <a:cubicBezTo>
                  <a:pt x="27" y="59"/>
                  <a:pt x="27" y="59"/>
                  <a:pt x="27" y="59"/>
                </a:cubicBezTo>
                <a:cubicBezTo>
                  <a:pt x="25" y="60"/>
                  <a:pt x="25" y="60"/>
                  <a:pt x="25" y="60"/>
                </a:cubicBezTo>
                <a:cubicBezTo>
                  <a:pt x="23" y="59"/>
                  <a:pt x="23" y="59"/>
                  <a:pt x="23" y="59"/>
                </a:cubicBezTo>
                <a:cubicBezTo>
                  <a:pt x="21" y="59"/>
                  <a:pt x="21" y="59"/>
                  <a:pt x="21" y="59"/>
                </a:cubicBezTo>
                <a:cubicBezTo>
                  <a:pt x="19" y="60"/>
                  <a:pt x="19" y="60"/>
                  <a:pt x="19" y="60"/>
                </a:cubicBezTo>
                <a:cubicBezTo>
                  <a:pt x="17" y="61"/>
                  <a:pt x="17" y="61"/>
                  <a:pt x="17" y="61"/>
                </a:cubicBezTo>
                <a:cubicBezTo>
                  <a:pt x="16" y="62"/>
                  <a:pt x="16" y="62"/>
                  <a:pt x="16" y="62"/>
                </a:cubicBezTo>
                <a:cubicBezTo>
                  <a:pt x="15" y="63"/>
                  <a:pt x="15" y="63"/>
                  <a:pt x="15" y="63"/>
                </a:cubicBezTo>
                <a:cubicBezTo>
                  <a:pt x="13" y="65"/>
                  <a:pt x="13" y="65"/>
                  <a:pt x="13" y="65"/>
                </a:cubicBezTo>
                <a:cubicBezTo>
                  <a:pt x="11" y="66"/>
                  <a:pt x="11" y="66"/>
                  <a:pt x="11" y="66"/>
                </a:cubicBezTo>
                <a:cubicBezTo>
                  <a:pt x="9" y="67"/>
                  <a:pt x="9" y="67"/>
                  <a:pt x="9" y="67"/>
                </a:cubicBezTo>
                <a:cubicBezTo>
                  <a:pt x="9" y="67"/>
                  <a:pt x="9" y="67"/>
                  <a:pt x="9" y="67"/>
                </a:cubicBezTo>
                <a:cubicBezTo>
                  <a:pt x="8" y="69"/>
                  <a:pt x="8" y="69"/>
                  <a:pt x="8" y="69"/>
                </a:cubicBezTo>
                <a:cubicBezTo>
                  <a:pt x="7" y="70"/>
                  <a:pt x="7" y="70"/>
                  <a:pt x="7" y="70"/>
                </a:cubicBezTo>
                <a:cubicBezTo>
                  <a:pt x="6" y="69"/>
                  <a:pt x="6" y="69"/>
                  <a:pt x="6" y="69"/>
                </a:cubicBezTo>
                <a:cubicBezTo>
                  <a:pt x="6" y="69"/>
                  <a:pt x="6" y="69"/>
                  <a:pt x="6" y="69"/>
                </a:cubicBezTo>
                <a:cubicBezTo>
                  <a:pt x="6" y="68"/>
                  <a:pt x="6" y="68"/>
                  <a:pt x="6" y="68"/>
                </a:cubicBezTo>
                <a:cubicBezTo>
                  <a:pt x="6" y="67"/>
                  <a:pt x="6" y="67"/>
                  <a:pt x="6" y="67"/>
                </a:cubicBezTo>
                <a:cubicBezTo>
                  <a:pt x="5" y="67"/>
                  <a:pt x="5" y="67"/>
                  <a:pt x="5" y="67"/>
                </a:cubicBezTo>
                <a:cubicBezTo>
                  <a:pt x="5" y="68"/>
                  <a:pt x="5" y="68"/>
                  <a:pt x="5" y="68"/>
                </a:cubicBezTo>
                <a:cubicBezTo>
                  <a:pt x="4" y="69"/>
                  <a:pt x="4" y="69"/>
                  <a:pt x="4" y="69"/>
                </a:cubicBezTo>
                <a:cubicBezTo>
                  <a:pt x="4" y="71"/>
                  <a:pt x="4" y="71"/>
                  <a:pt x="4" y="71"/>
                </a:cubicBezTo>
                <a:cubicBezTo>
                  <a:pt x="4" y="72"/>
                  <a:pt x="4" y="72"/>
                  <a:pt x="4" y="72"/>
                </a:cubicBezTo>
                <a:cubicBezTo>
                  <a:pt x="5" y="74"/>
                  <a:pt x="5" y="74"/>
                  <a:pt x="5" y="74"/>
                </a:cubicBezTo>
                <a:cubicBezTo>
                  <a:pt x="5" y="75"/>
                  <a:pt x="5" y="75"/>
                  <a:pt x="5" y="75"/>
                </a:cubicBezTo>
                <a:cubicBezTo>
                  <a:pt x="4" y="77"/>
                  <a:pt x="4" y="77"/>
                  <a:pt x="4" y="77"/>
                </a:cubicBezTo>
                <a:cubicBezTo>
                  <a:pt x="3" y="78"/>
                  <a:pt x="3" y="78"/>
                  <a:pt x="3" y="78"/>
                </a:cubicBezTo>
                <a:cubicBezTo>
                  <a:pt x="2" y="79"/>
                  <a:pt x="2" y="79"/>
                  <a:pt x="2" y="79"/>
                </a:cubicBezTo>
                <a:cubicBezTo>
                  <a:pt x="2" y="81"/>
                  <a:pt x="2" y="81"/>
                  <a:pt x="2" y="81"/>
                </a:cubicBezTo>
                <a:cubicBezTo>
                  <a:pt x="2" y="83"/>
                  <a:pt x="2" y="83"/>
                  <a:pt x="2" y="83"/>
                </a:cubicBezTo>
                <a:cubicBezTo>
                  <a:pt x="3" y="84"/>
                  <a:pt x="3" y="84"/>
                  <a:pt x="3" y="84"/>
                </a:cubicBezTo>
                <a:cubicBezTo>
                  <a:pt x="3" y="86"/>
                  <a:pt x="3" y="86"/>
                  <a:pt x="3" y="86"/>
                </a:cubicBezTo>
                <a:cubicBezTo>
                  <a:pt x="5" y="87"/>
                  <a:pt x="5" y="87"/>
                  <a:pt x="5" y="87"/>
                </a:cubicBezTo>
                <a:cubicBezTo>
                  <a:pt x="5" y="89"/>
                  <a:pt x="5" y="89"/>
                  <a:pt x="5" y="89"/>
                </a:cubicBezTo>
                <a:cubicBezTo>
                  <a:pt x="6" y="90"/>
                  <a:pt x="6" y="90"/>
                  <a:pt x="6" y="90"/>
                </a:cubicBezTo>
                <a:cubicBezTo>
                  <a:pt x="7" y="92"/>
                  <a:pt x="7" y="92"/>
                  <a:pt x="7" y="92"/>
                </a:cubicBezTo>
                <a:cubicBezTo>
                  <a:pt x="6" y="94"/>
                  <a:pt x="6" y="94"/>
                  <a:pt x="6" y="94"/>
                </a:cubicBezTo>
                <a:cubicBezTo>
                  <a:pt x="6" y="94"/>
                  <a:pt x="6" y="94"/>
                  <a:pt x="6" y="94"/>
                </a:cubicBezTo>
                <a:cubicBezTo>
                  <a:pt x="5" y="93"/>
                  <a:pt x="5" y="93"/>
                  <a:pt x="5" y="93"/>
                </a:cubicBezTo>
                <a:cubicBezTo>
                  <a:pt x="5" y="92"/>
                  <a:pt x="5" y="92"/>
                  <a:pt x="5" y="92"/>
                </a:cubicBezTo>
                <a:cubicBezTo>
                  <a:pt x="3" y="91"/>
                  <a:pt x="3" y="91"/>
                  <a:pt x="3" y="91"/>
                </a:cubicBezTo>
                <a:cubicBezTo>
                  <a:pt x="2" y="90"/>
                  <a:pt x="2" y="90"/>
                  <a:pt x="2" y="90"/>
                </a:cubicBezTo>
                <a:cubicBezTo>
                  <a:pt x="2" y="92"/>
                  <a:pt x="2" y="92"/>
                  <a:pt x="2" y="92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4"/>
                  <a:pt x="4" y="94"/>
                  <a:pt x="4" y="94"/>
                </a:cubicBezTo>
                <a:cubicBezTo>
                  <a:pt x="4" y="95"/>
                  <a:pt x="4" y="95"/>
                  <a:pt x="4" y="95"/>
                </a:cubicBezTo>
                <a:cubicBezTo>
                  <a:pt x="3" y="95"/>
                  <a:pt x="3" y="95"/>
                  <a:pt x="3" y="95"/>
                </a:cubicBezTo>
                <a:cubicBezTo>
                  <a:pt x="2" y="94"/>
                  <a:pt x="2" y="94"/>
                  <a:pt x="2" y="94"/>
                </a:cubicBezTo>
                <a:cubicBezTo>
                  <a:pt x="1" y="92"/>
                  <a:pt x="1" y="92"/>
                  <a:pt x="1" y="92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94"/>
                  <a:pt x="0" y="94"/>
                  <a:pt x="0" y="94"/>
                </a:cubicBezTo>
                <a:cubicBezTo>
                  <a:pt x="4" y="98"/>
                  <a:pt x="4" y="98"/>
                  <a:pt x="4" y="98"/>
                </a:cubicBezTo>
                <a:cubicBezTo>
                  <a:pt x="5" y="99"/>
                  <a:pt x="5" y="99"/>
                  <a:pt x="5" y="99"/>
                </a:cubicBezTo>
                <a:cubicBezTo>
                  <a:pt x="5" y="101"/>
                  <a:pt x="5" y="101"/>
                  <a:pt x="5" y="101"/>
                </a:cubicBezTo>
                <a:cubicBezTo>
                  <a:pt x="6" y="102"/>
                  <a:pt x="6" y="102"/>
                  <a:pt x="6" y="102"/>
                </a:cubicBezTo>
                <a:cubicBezTo>
                  <a:pt x="6" y="104"/>
                  <a:pt x="6" y="104"/>
                  <a:pt x="6" y="104"/>
                </a:cubicBezTo>
                <a:cubicBezTo>
                  <a:pt x="6" y="104"/>
                  <a:pt x="7" y="105"/>
                  <a:pt x="7" y="106"/>
                </a:cubicBezTo>
                <a:cubicBezTo>
                  <a:pt x="8" y="107"/>
                  <a:pt x="8" y="108"/>
                  <a:pt x="8" y="108"/>
                </a:cubicBezTo>
                <a:cubicBezTo>
                  <a:pt x="8" y="108"/>
                  <a:pt x="9" y="109"/>
                  <a:pt x="9" y="110"/>
                </a:cubicBezTo>
                <a:cubicBezTo>
                  <a:pt x="10" y="110"/>
                  <a:pt x="10" y="111"/>
                  <a:pt x="10" y="111"/>
                </a:cubicBezTo>
                <a:cubicBezTo>
                  <a:pt x="11" y="112"/>
                  <a:pt x="11" y="112"/>
                  <a:pt x="11" y="112"/>
                </a:cubicBezTo>
                <a:cubicBezTo>
                  <a:pt x="11" y="112"/>
                  <a:pt x="11" y="114"/>
                  <a:pt x="11" y="114"/>
                </a:cubicBezTo>
                <a:cubicBezTo>
                  <a:pt x="11" y="116"/>
                  <a:pt x="11" y="116"/>
                  <a:pt x="11" y="116"/>
                </a:cubicBezTo>
                <a:cubicBezTo>
                  <a:pt x="11" y="118"/>
                  <a:pt x="11" y="118"/>
                  <a:pt x="11" y="118"/>
                </a:cubicBezTo>
                <a:cubicBezTo>
                  <a:pt x="12" y="120"/>
                  <a:pt x="12" y="120"/>
                  <a:pt x="12" y="120"/>
                </a:cubicBezTo>
                <a:cubicBezTo>
                  <a:pt x="13" y="122"/>
                  <a:pt x="13" y="122"/>
                  <a:pt x="13" y="122"/>
                </a:cubicBezTo>
                <a:cubicBezTo>
                  <a:pt x="13" y="124"/>
                  <a:pt x="13" y="124"/>
                  <a:pt x="13" y="124"/>
                </a:cubicBezTo>
                <a:cubicBezTo>
                  <a:pt x="14" y="126"/>
                  <a:pt x="14" y="126"/>
                  <a:pt x="14" y="126"/>
                </a:cubicBezTo>
                <a:cubicBezTo>
                  <a:pt x="15" y="128"/>
                  <a:pt x="15" y="128"/>
                  <a:pt x="15" y="128"/>
                </a:cubicBezTo>
                <a:cubicBezTo>
                  <a:pt x="15" y="129"/>
                  <a:pt x="15" y="129"/>
                  <a:pt x="15" y="129"/>
                </a:cubicBezTo>
                <a:cubicBezTo>
                  <a:pt x="15" y="131"/>
                  <a:pt x="15" y="131"/>
                  <a:pt x="15" y="131"/>
                </a:cubicBezTo>
                <a:cubicBezTo>
                  <a:pt x="15" y="133"/>
                  <a:pt x="15" y="133"/>
                  <a:pt x="15" y="133"/>
                </a:cubicBezTo>
                <a:cubicBezTo>
                  <a:pt x="15" y="135"/>
                  <a:pt x="15" y="135"/>
                  <a:pt x="15" y="135"/>
                </a:cubicBezTo>
                <a:cubicBezTo>
                  <a:pt x="15" y="139"/>
                  <a:pt x="15" y="139"/>
                  <a:pt x="15" y="139"/>
                </a:cubicBezTo>
                <a:cubicBezTo>
                  <a:pt x="14" y="140"/>
                  <a:pt x="14" y="140"/>
                  <a:pt x="14" y="140"/>
                </a:cubicBezTo>
                <a:cubicBezTo>
                  <a:pt x="13" y="141"/>
                  <a:pt x="13" y="141"/>
                  <a:pt x="13" y="141"/>
                </a:cubicBezTo>
                <a:cubicBezTo>
                  <a:pt x="11" y="141"/>
                  <a:pt x="11" y="141"/>
                  <a:pt x="11" y="141"/>
                </a:cubicBezTo>
                <a:cubicBezTo>
                  <a:pt x="11" y="142"/>
                  <a:pt x="11" y="142"/>
                  <a:pt x="11" y="142"/>
                </a:cubicBezTo>
                <a:cubicBezTo>
                  <a:pt x="11" y="143"/>
                  <a:pt x="11" y="143"/>
                  <a:pt x="11" y="143"/>
                </a:cubicBezTo>
                <a:cubicBezTo>
                  <a:pt x="11" y="144"/>
                  <a:pt x="11" y="144"/>
                  <a:pt x="11" y="144"/>
                </a:cubicBezTo>
                <a:cubicBezTo>
                  <a:pt x="12" y="145"/>
                  <a:pt x="12" y="145"/>
                  <a:pt x="12" y="145"/>
                </a:cubicBezTo>
                <a:cubicBezTo>
                  <a:pt x="13" y="145"/>
                  <a:pt x="13" y="145"/>
                  <a:pt x="13" y="145"/>
                </a:cubicBezTo>
                <a:cubicBezTo>
                  <a:pt x="14" y="145"/>
                  <a:pt x="14" y="145"/>
                  <a:pt x="14" y="145"/>
                </a:cubicBezTo>
                <a:cubicBezTo>
                  <a:pt x="15" y="146"/>
                  <a:pt x="15" y="146"/>
                  <a:pt x="15" y="146"/>
                </a:cubicBezTo>
                <a:cubicBezTo>
                  <a:pt x="17" y="147"/>
                  <a:pt x="17" y="147"/>
                  <a:pt x="17" y="147"/>
                </a:cubicBezTo>
                <a:cubicBezTo>
                  <a:pt x="18" y="148"/>
                  <a:pt x="18" y="148"/>
                  <a:pt x="18" y="148"/>
                </a:cubicBezTo>
                <a:cubicBezTo>
                  <a:pt x="19" y="149"/>
                  <a:pt x="19" y="149"/>
                  <a:pt x="19" y="149"/>
                </a:cubicBezTo>
                <a:cubicBezTo>
                  <a:pt x="21" y="150"/>
                  <a:pt x="21" y="150"/>
                  <a:pt x="21" y="150"/>
                </a:cubicBezTo>
                <a:cubicBezTo>
                  <a:pt x="22" y="149"/>
                  <a:pt x="22" y="149"/>
                  <a:pt x="22" y="149"/>
                </a:cubicBezTo>
                <a:cubicBezTo>
                  <a:pt x="23" y="149"/>
                  <a:pt x="23" y="149"/>
                  <a:pt x="23" y="149"/>
                </a:cubicBezTo>
                <a:cubicBezTo>
                  <a:pt x="26" y="149"/>
                  <a:pt x="26" y="149"/>
                  <a:pt x="26" y="149"/>
                </a:cubicBezTo>
                <a:cubicBezTo>
                  <a:pt x="29" y="149"/>
                  <a:pt x="29" y="149"/>
                  <a:pt x="29" y="149"/>
                </a:cubicBezTo>
                <a:cubicBezTo>
                  <a:pt x="29" y="149"/>
                  <a:pt x="29" y="149"/>
                  <a:pt x="29" y="149"/>
                </a:cubicBezTo>
                <a:cubicBezTo>
                  <a:pt x="31" y="148"/>
                  <a:pt x="31" y="148"/>
                  <a:pt x="31" y="148"/>
                </a:cubicBezTo>
                <a:cubicBezTo>
                  <a:pt x="32" y="147"/>
                  <a:pt x="32" y="147"/>
                  <a:pt x="32" y="147"/>
                </a:cubicBezTo>
                <a:cubicBezTo>
                  <a:pt x="33" y="146"/>
                  <a:pt x="33" y="146"/>
                  <a:pt x="33" y="146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7" y="145"/>
                  <a:pt x="37" y="145"/>
                  <a:pt x="37" y="145"/>
                </a:cubicBezTo>
                <a:cubicBezTo>
                  <a:pt x="38" y="144"/>
                  <a:pt x="38" y="144"/>
                  <a:pt x="38" y="144"/>
                </a:cubicBezTo>
                <a:cubicBezTo>
                  <a:pt x="39" y="143"/>
                  <a:pt x="39" y="143"/>
                  <a:pt x="39" y="143"/>
                </a:cubicBezTo>
                <a:cubicBezTo>
                  <a:pt x="40" y="143"/>
                  <a:pt x="40" y="143"/>
                  <a:pt x="40" y="143"/>
                </a:cubicBezTo>
                <a:cubicBezTo>
                  <a:pt x="44" y="142"/>
                  <a:pt x="44" y="142"/>
                  <a:pt x="44" y="142"/>
                </a:cubicBezTo>
                <a:cubicBezTo>
                  <a:pt x="44" y="142"/>
                  <a:pt x="44" y="142"/>
                  <a:pt x="44" y="142"/>
                </a:cubicBezTo>
                <a:cubicBezTo>
                  <a:pt x="46" y="142"/>
                  <a:pt x="46" y="142"/>
                  <a:pt x="46" y="142"/>
                </a:cubicBezTo>
                <a:cubicBezTo>
                  <a:pt x="48" y="141"/>
                  <a:pt x="48" y="141"/>
                  <a:pt x="48" y="141"/>
                </a:cubicBezTo>
                <a:cubicBezTo>
                  <a:pt x="50" y="142"/>
                  <a:pt x="50" y="142"/>
                  <a:pt x="50" y="142"/>
                </a:cubicBezTo>
                <a:cubicBezTo>
                  <a:pt x="52" y="142"/>
                  <a:pt x="52" y="142"/>
                  <a:pt x="52" y="142"/>
                </a:cubicBezTo>
                <a:cubicBezTo>
                  <a:pt x="52" y="143"/>
                  <a:pt x="52" y="143"/>
                  <a:pt x="52" y="143"/>
                </a:cubicBezTo>
                <a:cubicBezTo>
                  <a:pt x="52" y="143"/>
                  <a:pt x="54" y="143"/>
                  <a:pt x="54" y="143"/>
                </a:cubicBezTo>
                <a:cubicBezTo>
                  <a:pt x="54" y="143"/>
                  <a:pt x="55" y="143"/>
                  <a:pt x="55" y="143"/>
                </a:cubicBezTo>
                <a:cubicBezTo>
                  <a:pt x="56" y="142"/>
                  <a:pt x="56" y="142"/>
                  <a:pt x="56" y="142"/>
                </a:cubicBezTo>
                <a:cubicBezTo>
                  <a:pt x="57" y="142"/>
                  <a:pt x="57" y="142"/>
                  <a:pt x="57" y="142"/>
                </a:cubicBezTo>
                <a:cubicBezTo>
                  <a:pt x="58" y="142"/>
                  <a:pt x="58" y="142"/>
                  <a:pt x="58" y="142"/>
                </a:cubicBezTo>
                <a:cubicBezTo>
                  <a:pt x="59" y="143"/>
                  <a:pt x="59" y="143"/>
                  <a:pt x="59" y="143"/>
                </a:cubicBezTo>
                <a:cubicBezTo>
                  <a:pt x="59" y="142"/>
                  <a:pt x="59" y="142"/>
                  <a:pt x="59" y="142"/>
                </a:cubicBezTo>
                <a:cubicBezTo>
                  <a:pt x="60" y="142"/>
                  <a:pt x="60" y="142"/>
                  <a:pt x="60" y="142"/>
                </a:cubicBezTo>
                <a:cubicBezTo>
                  <a:pt x="61" y="141"/>
                  <a:pt x="61" y="141"/>
                  <a:pt x="61" y="141"/>
                </a:cubicBezTo>
                <a:cubicBezTo>
                  <a:pt x="63" y="140"/>
                  <a:pt x="63" y="140"/>
                  <a:pt x="63" y="140"/>
                </a:cubicBezTo>
                <a:cubicBezTo>
                  <a:pt x="64" y="139"/>
                  <a:pt x="64" y="139"/>
                  <a:pt x="64" y="139"/>
                </a:cubicBezTo>
                <a:cubicBezTo>
                  <a:pt x="64" y="137"/>
                  <a:pt x="64" y="137"/>
                  <a:pt x="64" y="137"/>
                </a:cubicBezTo>
                <a:cubicBezTo>
                  <a:pt x="66" y="136"/>
                  <a:pt x="66" y="136"/>
                  <a:pt x="66" y="136"/>
                </a:cubicBezTo>
                <a:cubicBezTo>
                  <a:pt x="68" y="135"/>
                  <a:pt x="68" y="135"/>
                  <a:pt x="68" y="135"/>
                </a:cubicBezTo>
                <a:cubicBezTo>
                  <a:pt x="70" y="135"/>
                  <a:pt x="70" y="135"/>
                  <a:pt x="70" y="135"/>
                </a:cubicBezTo>
                <a:cubicBezTo>
                  <a:pt x="72" y="133"/>
                  <a:pt x="72" y="133"/>
                  <a:pt x="72" y="13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77" y="132"/>
                  <a:pt x="77" y="132"/>
                  <a:pt x="77" y="132"/>
                </a:cubicBezTo>
                <a:cubicBezTo>
                  <a:pt x="80" y="132"/>
                  <a:pt x="80" y="132"/>
                  <a:pt x="80" y="132"/>
                </a:cubicBezTo>
                <a:cubicBezTo>
                  <a:pt x="83" y="132"/>
                  <a:pt x="83" y="132"/>
                  <a:pt x="83" y="132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9" y="130"/>
                  <a:pt x="89" y="130"/>
                  <a:pt x="89" y="130"/>
                </a:cubicBezTo>
                <a:cubicBezTo>
                  <a:pt x="92" y="128"/>
                  <a:pt x="92" y="128"/>
                  <a:pt x="92" y="128"/>
                </a:cubicBezTo>
                <a:cubicBezTo>
                  <a:pt x="95" y="127"/>
                  <a:pt x="95" y="127"/>
                  <a:pt x="95" y="127"/>
                </a:cubicBezTo>
                <a:cubicBezTo>
                  <a:pt x="97" y="127"/>
                  <a:pt x="97" y="127"/>
                  <a:pt x="97" y="127"/>
                </a:cubicBezTo>
                <a:cubicBezTo>
                  <a:pt x="99" y="127"/>
                  <a:pt x="99" y="127"/>
                  <a:pt x="99" y="127"/>
                </a:cubicBezTo>
                <a:cubicBezTo>
                  <a:pt x="103" y="127"/>
                  <a:pt x="103" y="127"/>
                  <a:pt x="103" y="127"/>
                </a:cubicBezTo>
                <a:cubicBezTo>
                  <a:pt x="105" y="127"/>
                  <a:pt x="105" y="127"/>
                  <a:pt x="105" y="127"/>
                </a:cubicBezTo>
                <a:cubicBezTo>
                  <a:pt x="106" y="127"/>
                  <a:pt x="106" y="127"/>
                  <a:pt x="106" y="127"/>
                </a:cubicBezTo>
                <a:cubicBezTo>
                  <a:pt x="108" y="127"/>
                  <a:pt x="108" y="127"/>
                  <a:pt x="108" y="127"/>
                </a:cubicBezTo>
                <a:cubicBezTo>
                  <a:pt x="109" y="129"/>
                  <a:pt x="109" y="129"/>
                  <a:pt x="109" y="129"/>
                </a:cubicBezTo>
                <a:cubicBezTo>
                  <a:pt x="111" y="130"/>
                  <a:pt x="111" y="130"/>
                  <a:pt x="111" y="130"/>
                </a:cubicBezTo>
                <a:cubicBezTo>
                  <a:pt x="113" y="129"/>
                  <a:pt x="113" y="129"/>
                  <a:pt x="113" y="129"/>
                </a:cubicBezTo>
                <a:cubicBezTo>
                  <a:pt x="115" y="130"/>
                  <a:pt x="115" y="130"/>
                  <a:pt x="115" y="130"/>
                </a:cubicBezTo>
                <a:cubicBezTo>
                  <a:pt x="116" y="131"/>
                  <a:pt x="116" y="131"/>
                  <a:pt x="116" y="131"/>
                </a:cubicBezTo>
                <a:cubicBezTo>
                  <a:pt x="117" y="131"/>
                  <a:pt x="117" y="131"/>
                  <a:pt x="117" y="131"/>
                </a:cubicBezTo>
                <a:cubicBezTo>
                  <a:pt x="118" y="131"/>
                  <a:pt x="118" y="131"/>
                  <a:pt x="118" y="131"/>
                </a:cubicBezTo>
                <a:cubicBezTo>
                  <a:pt x="120" y="131"/>
                  <a:pt x="120" y="131"/>
                  <a:pt x="120" y="131"/>
                </a:cubicBezTo>
                <a:cubicBezTo>
                  <a:pt x="121" y="132"/>
                  <a:pt x="121" y="132"/>
                  <a:pt x="121" y="132"/>
                </a:cubicBezTo>
                <a:cubicBezTo>
                  <a:pt x="121" y="133"/>
                  <a:pt x="121" y="133"/>
                  <a:pt x="121" y="133"/>
                </a:cubicBezTo>
                <a:cubicBezTo>
                  <a:pt x="121" y="133"/>
                  <a:pt x="122" y="133"/>
                  <a:pt x="122" y="133"/>
                </a:cubicBezTo>
                <a:cubicBezTo>
                  <a:pt x="123" y="134"/>
                  <a:pt x="122" y="134"/>
                  <a:pt x="122" y="134"/>
                </a:cubicBezTo>
                <a:cubicBezTo>
                  <a:pt x="122" y="135"/>
                  <a:pt x="122" y="135"/>
                  <a:pt x="122" y="135"/>
                </a:cubicBezTo>
                <a:cubicBezTo>
                  <a:pt x="123" y="136"/>
                  <a:pt x="123" y="136"/>
                  <a:pt x="123" y="136"/>
                </a:cubicBezTo>
                <a:cubicBezTo>
                  <a:pt x="124" y="137"/>
                  <a:pt x="124" y="137"/>
                  <a:pt x="124" y="137"/>
                </a:cubicBezTo>
                <a:cubicBezTo>
                  <a:pt x="126" y="138"/>
                  <a:pt x="126" y="138"/>
                  <a:pt x="126" y="138"/>
                </a:cubicBezTo>
                <a:cubicBezTo>
                  <a:pt x="126" y="140"/>
                  <a:pt x="126" y="140"/>
                  <a:pt x="126" y="140"/>
                </a:cubicBezTo>
                <a:cubicBezTo>
                  <a:pt x="126" y="141"/>
                  <a:pt x="126" y="141"/>
                  <a:pt x="126" y="141"/>
                </a:cubicBezTo>
                <a:cubicBezTo>
                  <a:pt x="128" y="142"/>
                  <a:pt x="128" y="142"/>
                  <a:pt x="128" y="142"/>
                </a:cubicBezTo>
                <a:cubicBezTo>
                  <a:pt x="128" y="142"/>
                  <a:pt x="128" y="143"/>
                  <a:pt x="128" y="143"/>
                </a:cubicBezTo>
                <a:cubicBezTo>
                  <a:pt x="128" y="144"/>
                  <a:pt x="129" y="145"/>
                  <a:pt x="129" y="145"/>
                </a:cubicBezTo>
                <a:cubicBezTo>
                  <a:pt x="128" y="145"/>
                  <a:pt x="128" y="145"/>
                  <a:pt x="128" y="145"/>
                </a:cubicBezTo>
                <a:cubicBezTo>
                  <a:pt x="128" y="145"/>
                  <a:pt x="128" y="146"/>
                  <a:pt x="129" y="147"/>
                </a:cubicBezTo>
                <a:cubicBezTo>
                  <a:pt x="129" y="147"/>
                  <a:pt x="130" y="148"/>
                  <a:pt x="130" y="148"/>
                </a:cubicBezTo>
                <a:cubicBezTo>
                  <a:pt x="130" y="149"/>
                  <a:pt x="131" y="149"/>
                  <a:pt x="131" y="149"/>
                </a:cubicBezTo>
                <a:cubicBezTo>
                  <a:pt x="132" y="149"/>
                  <a:pt x="132" y="149"/>
                  <a:pt x="132" y="149"/>
                </a:cubicBezTo>
                <a:cubicBezTo>
                  <a:pt x="132" y="148"/>
                  <a:pt x="132" y="148"/>
                  <a:pt x="132" y="148"/>
                </a:cubicBezTo>
                <a:cubicBezTo>
                  <a:pt x="132" y="147"/>
                  <a:pt x="132" y="147"/>
                  <a:pt x="132" y="147"/>
                </a:cubicBezTo>
                <a:cubicBezTo>
                  <a:pt x="133" y="146"/>
                  <a:pt x="133" y="146"/>
                  <a:pt x="133" y="146"/>
                </a:cubicBezTo>
                <a:cubicBezTo>
                  <a:pt x="134" y="144"/>
                  <a:pt x="134" y="144"/>
                  <a:pt x="134" y="144"/>
                </a:cubicBezTo>
                <a:cubicBezTo>
                  <a:pt x="136" y="143"/>
                  <a:pt x="136" y="143"/>
                  <a:pt x="136" y="143"/>
                </a:cubicBezTo>
                <a:cubicBezTo>
                  <a:pt x="136" y="142"/>
                  <a:pt x="136" y="142"/>
                  <a:pt x="136" y="142"/>
                </a:cubicBezTo>
                <a:cubicBezTo>
                  <a:pt x="138" y="141"/>
                  <a:pt x="138" y="141"/>
                  <a:pt x="138" y="141"/>
                </a:cubicBezTo>
                <a:cubicBezTo>
                  <a:pt x="140" y="141"/>
                  <a:pt x="140" y="141"/>
                  <a:pt x="140" y="141"/>
                </a:cubicBezTo>
                <a:cubicBezTo>
                  <a:pt x="140" y="140"/>
                  <a:pt x="140" y="140"/>
                  <a:pt x="140" y="140"/>
                </a:cubicBezTo>
                <a:cubicBezTo>
                  <a:pt x="140" y="138"/>
                  <a:pt x="140" y="138"/>
                  <a:pt x="140" y="138"/>
                </a:cubicBezTo>
                <a:cubicBezTo>
                  <a:pt x="140" y="138"/>
                  <a:pt x="142" y="137"/>
                  <a:pt x="142" y="137"/>
                </a:cubicBezTo>
                <a:cubicBezTo>
                  <a:pt x="142" y="137"/>
                  <a:pt x="143" y="136"/>
                  <a:pt x="143" y="136"/>
                </a:cubicBezTo>
                <a:cubicBezTo>
                  <a:pt x="143" y="135"/>
                  <a:pt x="143" y="135"/>
                  <a:pt x="143" y="135"/>
                </a:cubicBezTo>
                <a:cubicBezTo>
                  <a:pt x="144" y="134"/>
                  <a:pt x="144" y="134"/>
                  <a:pt x="144" y="134"/>
                </a:cubicBezTo>
                <a:cubicBezTo>
                  <a:pt x="144" y="135"/>
                  <a:pt x="144" y="135"/>
                  <a:pt x="144" y="135"/>
                </a:cubicBezTo>
                <a:cubicBezTo>
                  <a:pt x="144" y="135"/>
                  <a:pt x="144" y="135"/>
                  <a:pt x="144" y="135"/>
                </a:cubicBezTo>
                <a:cubicBezTo>
                  <a:pt x="144" y="137"/>
                  <a:pt x="144" y="137"/>
                  <a:pt x="144" y="137"/>
                </a:cubicBezTo>
                <a:cubicBezTo>
                  <a:pt x="144" y="138"/>
                  <a:pt x="144" y="138"/>
                  <a:pt x="144" y="138"/>
                </a:cubicBezTo>
                <a:cubicBezTo>
                  <a:pt x="144" y="139"/>
                  <a:pt x="144" y="139"/>
                  <a:pt x="144" y="139"/>
                </a:cubicBezTo>
                <a:cubicBezTo>
                  <a:pt x="144" y="140"/>
                  <a:pt x="144" y="140"/>
                  <a:pt x="144" y="140"/>
                </a:cubicBezTo>
                <a:cubicBezTo>
                  <a:pt x="143" y="141"/>
                  <a:pt x="143" y="141"/>
                  <a:pt x="143" y="141"/>
                </a:cubicBezTo>
                <a:cubicBezTo>
                  <a:pt x="143" y="141"/>
                  <a:pt x="143" y="141"/>
                  <a:pt x="143" y="141"/>
                </a:cubicBezTo>
                <a:cubicBezTo>
                  <a:pt x="142" y="142"/>
                  <a:pt x="142" y="142"/>
                  <a:pt x="142" y="142"/>
                </a:cubicBezTo>
                <a:cubicBezTo>
                  <a:pt x="142" y="143"/>
                  <a:pt x="142" y="143"/>
                  <a:pt x="142" y="143"/>
                </a:cubicBezTo>
                <a:cubicBezTo>
                  <a:pt x="142" y="145"/>
                  <a:pt x="142" y="145"/>
                  <a:pt x="142" y="145"/>
                </a:cubicBezTo>
                <a:cubicBezTo>
                  <a:pt x="142" y="146"/>
                  <a:pt x="142" y="146"/>
                  <a:pt x="142" y="146"/>
                </a:cubicBezTo>
                <a:cubicBezTo>
                  <a:pt x="142" y="148"/>
                  <a:pt x="142" y="148"/>
                  <a:pt x="142" y="148"/>
                </a:cubicBezTo>
                <a:cubicBezTo>
                  <a:pt x="140" y="149"/>
                  <a:pt x="140" y="149"/>
                  <a:pt x="140" y="149"/>
                </a:cubicBezTo>
                <a:cubicBezTo>
                  <a:pt x="138" y="149"/>
                  <a:pt x="138" y="149"/>
                  <a:pt x="138" y="149"/>
                </a:cubicBezTo>
                <a:cubicBezTo>
                  <a:pt x="138" y="151"/>
                  <a:pt x="138" y="151"/>
                  <a:pt x="138" y="151"/>
                </a:cubicBezTo>
                <a:cubicBezTo>
                  <a:pt x="139" y="151"/>
                  <a:pt x="139" y="151"/>
                  <a:pt x="139" y="151"/>
                </a:cubicBezTo>
                <a:cubicBezTo>
                  <a:pt x="141" y="151"/>
                  <a:pt x="141" y="151"/>
                  <a:pt x="141" y="151"/>
                </a:cubicBezTo>
                <a:cubicBezTo>
                  <a:pt x="142" y="151"/>
                  <a:pt x="142" y="151"/>
                  <a:pt x="142" y="151"/>
                </a:cubicBezTo>
                <a:cubicBezTo>
                  <a:pt x="143" y="149"/>
                  <a:pt x="143" y="149"/>
                  <a:pt x="143" y="149"/>
                </a:cubicBezTo>
                <a:cubicBezTo>
                  <a:pt x="144" y="147"/>
                  <a:pt x="144" y="147"/>
                  <a:pt x="144" y="147"/>
                </a:cubicBezTo>
                <a:cubicBezTo>
                  <a:pt x="144" y="145"/>
                  <a:pt x="144" y="145"/>
                  <a:pt x="144" y="145"/>
                </a:cubicBezTo>
                <a:cubicBezTo>
                  <a:pt x="145" y="144"/>
                  <a:pt x="145" y="145"/>
                  <a:pt x="145" y="145"/>
                </a:cubicBezTo>
                <a:cubicBezTo>
                  <a:pt x="146" y="145"/>
                  <a:pt x="146" y="145"/>
                  <a:pt x="146" y="145"/>
                </a:cubicBezTo>
                <a:cubicBezTo>
                  <a:pt x="147" y="146"/>
                  <a:pt x="147" y="146"/>
                  <a:pt x="147" y="146"/>
                </a:cubicBezTo>
                <a:cubicBezTo>
                  <a:pt x="147" y="147"/>
                  <a:pt x="147" y="147"/>
                  <a:pt x="147" y="147"/>
                </a:cubicBezTo>
                <a:cubicBezTo>
                  <a:pt x="147" y="149"/>
                  <a:pt x="147" y="149"/>
                  <a:pt x="147" y="149"/>
                </a:cubicBezTo>
                <a:cubicBezTo>
                  <a:pt x="147" y="151"/>
                  <a:pt x="147" y="151"/>
                  <a:pt x="147" y="151"/>
                </a:cubicBezTo>
                <a:cubicBezTo>
                  <a:pt x="146" y="153"/>
                  <a:pt x="146" y="153"/>
                  <a:pt x="146" y="153"/>
                </a:cubicBezTo>
                <a:cubicBezTo>
                  <a:pt x="147" y="153"/>
                  <a:pt x="147" y="153"/>
                  <a:pt x="147" y="153"/>
                </a:cubicBezTo>
                <a:cubicBezTo>
                  <a:pt x="149" y="153"/>
                  <a:pt x="149" y="153"/>
                  <a:pt x="149" y="153"/>
                </a:cubicBezTo>
                <a:cubicBezTo>
                  <a:pt x="149" y="153"/>
                  <a:pt x="149" y="153"/>
                  <a:pt x="149" y="153"/>
                </a:cubicBezTo>
                <a:cubicBezTo>
                  <a:pt x="150" y="153"/>
                  <a:pt x="150" y="153"/>
                  <a:pt x="150" y="153"/>
                </a:cubicBezTo>
                <a:cubicBezTo>
                  <a:pt x="151" y="152"/>
                  <a:pt x="151" y="152"/>
                  <a:pt x="151" y="152"/>
                </a:cubicBezTo>
                <a:cubicBezTo>
                  <a:pt x="152" y="152"/>
                  <a:pt x="152" y="152"/>
                  <a:pt x="152" y="152"/>
                </a:cubicBezTo>
                <a:cubicBezTo>
                  <a:pt x="151" y="153"/>
                  <a:pt x="151" y="153"/>
                  <a:pt x="151" y="153"/>
                </a:cubicBezTo>
                <a:cubicBezTo>
                  <a:pt x="151" y="154"/>
                  <a:pt x="151" y="154"/>
                  <a:pt x="151" y="154"/>
                </a:cubicBezTo>
                <a:cubicBezTo>
                  <a:pt x="153" y="155"/>
                  <a:pt x="153" y="155"/>
                  <a:pt x="153" y="155"/>
                </a:cubicBezTo>
                <a:cubicBezTo>
                  <a:pt x="154" y="157"/>
                  <a:pt x="154" y="157"/>
                  <a:pt x="154" y="157"/>
                </a:cubicBezTo>
                <a:cubicBezTo>
                  <a:pt x="155" y="158"/>
                  <a:pt x="155" y="158"/>
                  <a:pt x="155" y="158"/>
                </a:cubicBezTo>
                <a:cubicBezTo>
                  <a:pt x="155" y="158"/>
                  <a:pt x="155" y="159"/>
                  <a:pt x="155" y="159"/>
                </a:cubicBezTo>
                <a:cubicBezTo>
                  <a:pt x="155" y="160"/>
                  <a:pt x="155" y="161"/>
                  <a:pt x="155" y="161"/>
                </a:cubicBezTo>
                <a:cubicBezTo>
                  <a:pt x="155" y="163"/>
                  <a:pt x="155" y="163"/>
                  <a:pt x="155" y="163"/>
                </a:cubicBezTo>
                <a:cubicBezTo>
                  <a:pt x="155" y="164"/>
                  <a:pt x="155" y="164"/>
                  <a:pt x="155" y="164"/>
                </a:cubicBezTo>
                <a:cubicBezTo>
                  <a:pt x="156" y="165"/>
                  <a:pt x="156" y="165"/>
                  <a:pt x="156" y="165"/>
                </a:cubicBezTo>
                <a:cubicBezTo>
                  <a:pt x="157" y="167"/>
                  <a:pt x="157" y="167"/>
                  <a:pt x="157" y="167"/>
                </a:cubicBezTo>
                <a:cubicBezTo>
                  <a:pt x="158" y="168"/>
                  <a:pt x="158" y="168"/>
                  <a:pt x="158" y="168"/>
                </a:cubicBezTo>
                <a:cubicBezTo>
                  <a:pt x="160" y="170"/>
                  <a:pt x="160" y="170"/>
                  <a:pt x="160" y="170"/>
                </a:cubicBezTo>
                <a:cubicBezTo>
                  <a:pt x="161" y="170"/>
                  <a:pt x="161" y="170"/>
                  <a:pt x="161" y="170"/>
                </a:cubicBezTo>
                <a:cubicBezTo>
                  <a:pt x="163" y="170"/>
                  <a:pt x="163" y="170"/>
                  <a:pt x="163" y="170"/>
                </a:cubicBezTo>
                <a:cubicBezTo>
                  <a:pt x="163" y="170"/>
                  <a:pt x="163" y="170"/>
                  <a:pt x="163" y="171"/>
                </a:cubicBezTo>
                <a:cubicBezTo>
                  <a:pt x="164" y="171"/>
                  <a:pt x="164" y="172"/>
                  <a:pt x="164" y="172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66" y="171"/>
                  <a:pt x="166" y="171"/>
                  <a:pt x="166" y="171"/>
                </a:cubicBezTo>
                <a:cubicBezTo>
                  <a:pt x="167" y="171"/>
                  <a:pt x="167" y="171"/>
                  <a:pt x="167" y="171"/>
                </a:cubicBezTo>
                <a:cubicBezTo>
                  <a:pt x="169" y="172"/>
                  <a:pt x="169" y="172"/>
                  <a:pt x="169" y="172"/>
                </a:cubicBezTo>
                <a:cubicBezTo>
                  <a:pt x="170" y="172"/>
                  <a:pt x="170" y="172"/>
                  <a:pt x="170" y="172"/>
                </a:cubicBezTo>
                <a:cubicBezTo>
                  <a:pt x="171" y="173"/>
                  <a:pt x="171" y="173"/>
                  <a:pt x="171" y="173"/>
                </a:cubicBezTo>
                <a:cubicBezTo>
                  <a:pt x="173" y="174"/>
                  <a:pt x="173" y="174"/>
                  <a:pt x="173" y="174"/>
                </a:cubicBezTo>
                <a:cubicBezTo>
                  <a:pt x="175" y="174"/>
                  <a:pt x="175" y="174"/>
                  <a:pt x="175" y="174"/>
                </a:cubicBezTo>
                <a:cubicBezTo>
                  <a:pt x="176" y="175"/>
                  <a:pt x="176" y="175"/>
                  <a:pt x="176" y="175"/>
                </a:cubicBezTo>
                <a:cubicBezTo>
                  <a:pt x="178" y="174"/>
                  <a:pt x="178" y="174"/>
                  <a:pt x="178" y="174"/>
                </a:cubicBezTo>
                <a:cubicBezTo>
                  <a:pt x="179" y="173"/>
                  <a:pt x="179" y="173"/>
                  <a:pt x="179" y="173"/>
                </a:cubicBezTo>
                <a:cubicBezTo>
                  <a:pt x="181" y="172"/>
                  <a:pt x="181" y="172"/>
                  <a:pt x="181" y="172"/>
                </a:cubicBezTo>
                <a:cubicBezTo>
                  <a:pt x="182" y="171"/>
                  <a:pt x="182" y="171"/>
                  <a:pt x="182" y="171"/>
                </a:cubicBezTo>
                <a:cubicBezTo>
                  <a:pt x="182" y="170"/>
                  <a:pt x="182" y="170"/>
                  <a:pt x="182" y="170"/>
                </a:cubicBezTo>
                <a:cubicBezTo>
                  <a:pt x="183" y="169"/>
                  <a:pt x="183" y="169"/>
                  <a:pt x="183" y="169"/>
                </a:cubicBezTo>
                <a:cubicBezTo>
                  <a:pt x="185" y="169"/>
                  <a:pt x="185" y="169"/>
                  <a:pt x="185" y="169"/>
                </a:cubicBezTo>
                <a:cubicBezTo>
                  <a:pt x="186" y="169"/>
                  <a:pt x="186" y="169"/>
                  <a:pt x="186" y="169"/>
                </a:cubicBezTo>
                <a:cubicBezTo>
                  <a:pt x="186" y="170"/>
                  <a:pt x="186" y="170"/>
                  <a:pt x="186" y="170"/>
                </a:cubicBezTo>
                <a:cubicBezTo>
                  <a:pt x="184" y="171"/>
                  <a:pt x="184" y="171"/>
                  <a:pt x="184" y="171"/>
                </a:cubicBezTo>
                <a:cubicBezTo>
                  <a:pt x="185" y="172"/>
                  <a:pt x="185" y="172"/>
                  <a:pt x="185" y="172"/>
                </a:cubicBezTo>
                <a:cubicBezTo>
                  <a:pt x="187" y="172"/>
                  <a:pt x="187" y="172"/>
                  <a:pt x="187" y="172"/>
                </a:cubicBezTo>
                <a:cubicBezTo>
                  <a:pt x="187" y="171"/>
                  <a:pt x="187" y="171"/>
                  <a:pt x="187" y="171"/>
                </a:cubicBezTo>
                <a:cubicBezTo>
                  <a:pt x="188" y="172"/>
                  <a:pt x="188" y="172"/>
                  <a:pt x="188" y="172"/>
                </a:cubicBezTo>
                <a:cubicBezTo>
                  <a:pt x="188" y="173"/>
                  <a:pt x="188" y="173"/>
                  <a:pt x="188" y="173"/>
                </a:cubicBezTo>
                <a:cubicBezTo>
                  <a:pt x="190" y="174"/>
                  <a:pt x="190" y="174"/>
                  <a:pt x="190" y="174"/>
                </a:cubicBezTo>
                <a:cubicBezTo>
                  <a:pt x="190" y="174"/>
                  <a:pt x="192" y="175"/>
                  <a:pt x="192" y="175"/>
                </a:cubicBezTo>
                <a:cubicBezTo>
                  <a:pt x="192" y="175"/>
                  <a:pt x="192" y="174"/>
                  <a:pt x="192" y="174"/>
                </a:cubicBezTo>
                <a:cubicBezTo>
                  <a:pt x="194" y="174"/>
                  <a:pt x="194" y="174"/>
                  <a:pt x="194" y="174"/>
                </a:cubicBezTo>
                <a:cubicBezTo>
                  <a:pt x="194" y="174"/>
                  <a:pt x="196" y="174"/>
                  <a:pt x="196" y="174"/>
                </a:cubicBezTo>
                <a:cubicBezTo>
                  <a:pt x="196" y="174"/>
                  <a:pt x="196" y="173"/>
                  <a:pt x="196" y="173"/>
                </a:cubicBezTo>
                <a:cubicBezTo>
                  <a:pt x="197" y="173"/>
                  <a:pt x="197" y="173"/>
                  <a:pt x="197" y="173"/>
                </a:cubicBezTo>
                <a:cubicBezTo>
                  <a:pt x="197" y="172"/>
                  <a:pt x="198" y="172"/>
                  <a:pt x="198" y="171"/>
                </a:cubicBezTo>
                <a:cubicBezTo>
                  <a:pt x="198" y="171"/>
                  <a:pt x="198" y="171"/>
                  <a:pt x="199" y="171"/>
                </a:cubicBezTo>
                <a:cubicBezTo>
                  <a:pt x="199" y="171"/>
                  <a:pt x="199" y="171"/>
                  <a:pt x="200" y="170"/>
                </a:cubicBezTo>
                <a:cubicBezTo>
                  <a:pt x="200" y="170"/>
                  <a:pt x="201" y="170"/>
                  <a:pt x="201" y="170"/>
                </a:cubicBezTo>
                <a:cubicBezTo>
                  <a:pt x="201" y="170"/>
                  <a:pt x="201" y="169"/>
                  <a:pt x="201" y="169"/>
                </a:cubicBezTo>
                <a:cubicBezTo>
                  <a:pt x="202" y="169"/>
                  <a:pt x="203" y="168"/>
                  <a:pt x="204" y="168"/>
                </a:cubicBezTo>
                <a:cubicBezTo>
                  <a:pt x="205" y="168"/>
                  <a:pt x="205" y="168"/>
                  <a:pt x="206" y="168"/>
                </a:cubicBezTo>
                <a:cubicBezTo>
                  <a:pt x="207" y="168"/>
                  <a:pt x="209" y="168"/>
                  <a:pt x="211" y="168"/>
                </a:cubicBezTo>
                <a:cubicBezTo>
                  <a:pt x="211" y="168"/>
                  <a:pt x="211" y="168"/>
                  <a:pt x="212" y="168"/>
                </a:cubicBezTo>
                <a:cubicBezTo>
                  <a:pt x="214" y="165"/>
                  <a:pt x="214" y="165"/>
                  <a:pt x="214" y="165"/>
                </a:cubicBezTo>
                <a:cubicBezTo>
                  <a:pt x="214" y="161"/>
                  <a:pt x="214" y="161"/>
                  <a:pt x="214" y="161"/>
                </a:cubicBezTo>
                <a:cubicBezTo>
                  <a:pt x="215" y="158"/>
                  <a:pt x="215" y="158"/>
                  <a:pt x="215" y="158"/>
                </a:cubicBezTo>
                <a:cubicBezTo>
                  <a:pt x="216" y="153"/>
                  <a:pt x="216" y="153"/>
                  <a:pt x="216" y="153"/>
                </a:cubicBezTo>
                <a:cubicBezTo>
                  <a:pt x="218" y="151"/>
                  <a:pt x="218" y="151"/>
                  <a:pt x="218" y="151"/>
                </a:cubicBezTo>
                <a:cubicBezTo>
                  <a:pt x="219" y="149"/>
                  <a:pt x="219" y="149"/>
                  <a:pt x="219" y="149"/>
                </a:cubicBezTo>
                <a:cubicBezTo>
                  <a:pt x="219" y="146"/>
                  <a:pt x="219" y="146"/>
                  <a:pt x="219" y="146"/>
                </a:cubicBezTo>
                <a:cubicBezTo>
                  <a:pt x="221" y="143"/>
                  <a:pt x="221" y="143"/>
                  <a:pt x="221" y="143"/>
                </a:cubicBezTo>
                <a:cubicBezTo>
                  <a:pt x="223" y="139"/>
                  <a:pt x="223" y="139"/>
                  <a:pt x="223" y="139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9" y="133"/>
                  <a:pt x="229" y="133"/>
                  <a:pt x="229" y="133"/>
                </a:cubicBezTo>
                <a:cubicBezTo>
                  <a:pt x="229" y="133"/>
                  <a:pt x="229" y="129"/>
                  <a:pt x="229" y="128"/>
                </a:cubicBezTo>
                <a:cubicBezTo>
                  <a:pt x="229" y="127"/>
                  <a:pt x="232" y="125"/>
                  <a:pt x="232" y="125"/>
                </a:cubicBezTo>
                <a:cubicBezTo>
                  <a:pt x="232" y="120"/>
                  <a:pt x="232" y="120"/>
                  <a:pt x="232" y="120"/>
                </a:cubicBezTo>
                <a:cubicBezTo>
                  <a:pt x="232" y="119"/>
                  <a:pt x="233" y="117"/>
                  <a:pt x="233" y="116"/>
                </a:cubicBezTo>
                <a:cubicBezTo>
                  <a:pt x="233" y="112"/>
                  <a:pt x="233" y="112"/>
                  <a:pt x="233" y="112"/>
                </a:cubicBezTo>
                <a:cubicBezTo>
                  <a:pt x="233" y="112"/>
                  <a:pt x="234" y="110"/>
                  <a:pt x="235" y="109"/>
                </a:cubicBezTo>
                <a:cubicBezTo>
                  <a:pt x="235" y="109"/>
                  <a:pt x="235" y="106"/>
                  <a:pt x="235" y="106"/>
                </a:cubicBezTo>
                <a:cubicBezTo>
                  <a:pt x="234" y="104"/>
                  <a:pt x="234" y="104"/>
                  <a:pt x="234" y="104"/>
                </a:cubicBezTo>
                <a:cubicBezTo>
                  <a:pt x="233" y="102"/>
                  <a:pt x="233" y="102"/>
                  <a:pt x="233" y="102"/>
                </a:cubicBezTo>
                <a:cubicBezTo>
                  <a:pt x="232" y="100"/>
                  <a:pt x="232" y="100"/>
                  <a:pt x="232" y="100"/>
                </a:cubicBezTo>
                <a:cubicBezTo>
                  <a:pt x="232" y="97"/>
                  <a:pt x="232" y="97"/>
                  <a:pt x="232" y="97"/>
                </a:cubicBezTo>
                <a:cubicBezTo>
                  <a:pt x="232" y="92"/>
                  <a:pt x="232" y="92"/>
                  <a:pt x="232" y="92"/>
                </a:cubicBezTo>
                <a:cubicBezTo>
                  <a:pt x="232" y="91"/>
                  <a:pt x="232" y="91"/>
                  <a:pt x="232" y="91"/>
                </a:cubicBezTo>
                <a:cubicBezTo>
                  <a:pt x="232" y="89"/>
                  <a:pt x="232" y="89"/>
                  <a:pt x="232" y="89"/>
                </a:cubicBezTo>
                <a:cubicBezTo>
                  <a:pt x="233" y="89"/>
                  <a:pt x="233" y="89"/>
                  <a:pt x="233" y="89"/>
                </a:cubicBezTo>
                <a:cubicBezTo>
                  <a:pt x="233" y="88"/>
                  <a:pt x="233" y="88"/>
                  <a:pt x="233" y="88"/>
                </a:cubicBezTo>
                <a:cubicBezTo>
                  <a:pt x="233" y="87"/>
                  <a:pt x="233" y="87"/>
                  <a:pt x="233" y="87"/>
                </a:cubicBezTo>
                <a:cubicBezTo>
                  <a:pt x="233" y="85"/>
                  <a:pt x="233" y="85"/>
                  <a:pt x="233" y="85"/>
                </a:cubicBezTo>
                <a:cubicBezTo>
                  <a:pt x="232" y="86"/>
                  <a:pt x="232" y="86"/>
                  <a:pt x="232" y="86"/>
                </a:cubicBezTo>
                <a:cubicBezTo>
                  <a:pt x="232" y="87"/>
                  <a:pt x="232" y="87"/>
                  <a:pt x="232" y="87"/>
                </a:cubicBezTo>
                <a:cubicBezTo>
                  <a:pt x="232" y="87"/>
                  <a:pt x="231" y="88"/>
                  <a:pt x="230" y="88"/>
                </a:cubicBezTo>
                <a:cubicBezTo>
                  <a:pt x="229" y="87"/>
                  <a:pt x="229" y="85"/>
                  <a:pt x="229" y="85"/>
                </a:cubicBezTo>
                <a:cubicBezTo>
                  <a:pt x="229" y="85"/>
                  <a:pt x="228" y="84"/>
                  <a:pt x="227" y="83"/>
                </a:cubicBezTo>
                <a:cubicBezTo>
                  <a:pt x="227" y="83"/>
                  <a:pt x="226" y="83"/>
                  <a:pt x="225" y="82"/>
                </a:cubicBezTo>
                <a:cubicBezTo>
                  <a:pt x="225" y="80"/>
                  <a:pt x="224" y="80"/>
                  <a:pt x="224" y="80"/>
                </a:cubicBezTo>
                <a:cubicBezTo>
                  <a:pt x="222" y="79"/>
                  <a:pt x="222" y="79"/>
                  <a:pt x="222" y="79"/>
                </a:cubicBezTo>
                <a:cubicBezTo>
                  <a:pt x="222" y="79"/>
                  <a:pt x="221" y="78"/>
                  <a:pt x="221" y="77"/>
                </a:cubicBezTo>
                <a:cubicBezTo>
                  <a:pt x="221" y="77"/>
                  <a:pt x="220" y="77"/>
                  <a:pt x="220" y="77"/>
                </a:cubicBezTo>
                <a:cubicBezTo>
                  <a:pt x="219" y="73"/>
                  <a:pt x="219" y="73"/>
                  <a:pt x="219" y="73"/>
                </a:cubicBezTo>
                <a:cubicBezTo>
                  <a:pt x="219" y="71"/>
                  <a:pt x="219" y="71"/>
                  <a:pt x="219" y="71"/>
                </a:cubicBezTo>
                <a:cubicBezTo>
                  <a:pt x="217" y="70"/>
                  <a:pt x="217" y="70"/>
                  <a:pt x="217" y="70"/>
                </a:cubicBezTo>
                <a:cubicBezTo>
                  <a:pt x="217" y="71"/>
                  <a:pt x="217" y="71"/>
                  <a:pt x="217" y="71"/>
                </a:cubicBezTo>
                <a:cubicBezTo>
                  <a:pt x="214" y="69"/>
                  <a:pt x="214" y="69"/>
                  <a:pt x="214" y="69"/>
                </a:cubicBezTo>
                <a:cubicBezTo>
                  <a:pt x="214" y="70"/>
                  <a:pt x="214" y="70"/>
                  <a:pt x="214" y="70"/>
                </a:cubicBezTo>
                <a:cubicBezTo>
                  <a:pt x="213" y="70"/>
                  <a:pt x="213" y="70"/>
                  <a:pt x="213" y="70"/>
                </a:cubicBezTo>
                <a:cubicBezTo>
                  <a:pt x="212" y="69"/>
                  <a:pt x="212" y="69"/>
                  <a:pt x="212" y="69"/>
                </a:cubicBezTo>
                <a:cubicBezTo>
                  <a:pt x="211" y="67"/>
                  <a:pt x="211" y="67"/>
                  <a:pt x="211" y="67"/>
                </a:cubicBezTo>
                <a:cubicBezTo>
                  <a:pt x="211" y="65"/>
                  <a:pt x="211" y="65"/>
                  <a:pt x="211" y="65"/>
                </a:cubicBezTo>
                <a:cubicBezTo>
                  <a:pt x="210" y="64"/>
                  <a:pt x="210" y="64"/>
                  <a:pt x="210" y="64"/>
                </a:cubicBezTo>
                <a:cubicBezTo>
                  <a:pt x="210" y="62"/>
                  <a:pt x="210" y="62"/>
                  <a:pt x="210" y="62"/>
                </a:cubicBezTo>
                <a:cubicBezTo>
                  <a:pt x="208" y="61"/>
                  <a:pt x="208" y="61"/>
                  <a:pt x="208" y="61"/>
                </a:cubicBezTo>
                <a:cubicBezTo>
                  <a:pt x="207" y="60"/>
                  <a:pt x="207" y="60"/>
                  <a:pt x="207" y="60"/>
                </a:cubicBezTo>
                <a:cubicBezTo>
                  <a:pt x="206" y="59"/>
                  <a:pt x="206" y="59"/>
                  <a:pt x="206" y="59"/>
                </a:cubicBezTo>
                <a:cubicBezTo>
                  <a:pt x="208" y="57"/>
                  <a:pt x="208" y="57"/>
                  <a:pt x="208" y="57"/>
                </a:cubicBezTo>
                <a:cubicBezTo>
                  <a:pt x="206" y="57"/>
                  <a:pt x="206" y="57"/>
                  <a:pt x="206" y="57"/>
                </a:cubicBezTo>
                <a:cubicBezTo>
                  <a:pt x="204" y="56"/>
                  <a:pt x="204" y="56"/>
                  <a:pt x="204" y="56"/>
                </a:cubicBezTo>
                <a:cubicBezTo>
                  <a:pt x="203" y="55"/>
                  <a:pt x="203" y="55"/>
                  <a:pt x="203" y="55"/>
                </a:cubicBezTo>
                <a:cubicBezTo>
                  <a:pt x="202" y="53"/>
                  <a:pt x="202" y="53"/>
                  <a:pt x="202" y="53"/>
                </a:cubicBezTo>
                <a:cubicBezTo>
                  <a:pt x="201" y="53"/>
                  <a:pt x="201" y="53"/>
                  <a:pt x="201" y="53"/>
                </a:cubicBezTo>
                <a:cubicBezTo>
                  <a:pt x="200" y="52"/>
                  <a:pt x="200" y="52"/>
                  <a:pt x="200" y="52"/>
                </a:cubicBezTo>
                <a:cubicBezTo>
                  <a:pt x="198" y="52"/>
                  <a:pt x="198" y="52"/>
                  <a:pt x="198" y="52"/>
                </a:cubicBezTo>
                <a:cubicBezTo>
                  <a:pt x="196" y="50"/>
                  <a:pt x="196" y="50"/>
                  <a:pt x="196" y="50"/>
                </a:cubicBezTo>
                <a:cubicBezTo>
                  <a:pt x="194" y="50"/>
                  <a:pt x="194" y="50"/>
                  <a:pt x="194" y="50"/>
                </a:cubicBezTo>
                <a:cubicBezTo>
                  <a:pt x="193" y="48"/>
                  <a:pt x="193" y="48"/>
                  <a:pt x="193" y="48"/>
                </a:cubicBezTo>
                <a:cubicBezTo>
                  <a:pt x="193" y="46"/>
                  <a:pt x="193" y="46"/>
                  <a:pt x="193" y="46"/>
                </a:cubicBezTo>
                <a:cubicBezTo>
                  <a:pt x="192" y="45"/>
                  <a:pt x="192" y="45"/>
                  <a:pt x="192" y="45"/>
                </a:cubicBezTo>
                <a:cubicBezTo>
                  <a:pt x="192" y="45"/>
                  <a:pt x="192" y="45"/>
                  <a:pt x="192" y="45"/>
                </a:cubicBezTo>
                <a:cubicBezTo>
                  <a:pt x="192" y="43"/>
                  <a:pt x="192" y="43"/>
                  <a:pt x="192" y="43"/>
                </a:cubicBezTo>
                <a:cubicBezTo>
                  <a:pt x="192" y="41"/>
                  <a:pt x="192" y="41"/>
                  <a:pt x="192" y="41"/>
                </a:cubicBezTo>
                <a:cubicBezTo>
                  <a:pt x="192" y="41"/>
                  <a:pt x="192" y="40"/>
                  <a:pt x="192" y="40"/>
                </a:cubicBezTo>
                <a:cubicBezTo>
                  <a:pt x="190" y="38"/>
                  <a:pt x="190" y="38"/>
                  <a:pt x="190" y="38"/>
                </a:cubicBezTo>
                <a:cubicBezTo>
                  <a:pt x="190" y="37"/>
                  <a:pt x="190" y="37"/>
                  <a:pt x="190" y="37"/>
                </a:cubicBezTo>
                <a:cubicBezTo>
                  <a:pt x="189" y="36"/>
                  <a:pt x="189" y="36"/>
                  <a:pt x="189" y="36"/>
                </a:cubicBezTo>
                <a:cubicBezTo>
                  <a:pt x="188" y="35"/>
                  <a:pt x="188" y="35"/>
                  <a:pt x="188" y="35"/>
                </a:cubicBezTo>
                <a:cubicBezTo>
                  <a:pt x="188" y="33"/>
                  <a:pt x="188" y="33"/>
                  <a:pt x="188" y="33"/>
                </a:cubicBezTo>
                <a:cubicBezTo>
                  <a:pt x="188" y="31"/>
                  <a:pt x="188" y="31"/>
                  <a:pt x="188" y="31"/>
                </a:cubicBezTo>
                <a:cubicBezTo>
                  <a:pt x="188" y="30"/>
                  <a:pt x="188" y="30"/>
                  <a:pt x="188" y="30"/>
                </a:cubicBezTo>
                <a:cubicBezTo>
                  <a:pt x="187" y="28"/>
                  <a:pt x="187" y="28"/>
                  <a:pt x="187" y="28"/>
                </a:cubicBezTo>
                <a:cubicBezTo>
                  <a:pt x="187" y="26"/>
                  <a:pt x="187" y="26"/>
                  <a:pt x="187" y="26"/>
                </a:cubicBezTo>
                <a:cubicBezTo>
                  <a:pt x="186" y="24"/>
                  <a:pt x="186" y="24"/>
                  <a:pt x="186" y="24"/>
                </a:cubicBezTo>
                <a:cubicBezTo>
                  <a:pt x="184" y="23"/>
                  <a:pt x="184" y="23"/>
                  <a:pt x="184" y="23"/>
                </a:cubicBezTo>
                <a:cubicBezTo>
                  <a:pt x="182" y="22"/>
                  <a:pt x="182" y="22"/>
                  <a:pt x="182" y="22"/>
                </a:cubicBezTo>
                <a:cubicBezTo>
                  <a:pt x="182" y="21"/>
                  <a:pt x="182" y="21"/>
                  <a:pt x="182" y="21"/>
                </a:cubicBezTo>
                <a:cubicBezTo>
                  <a:pt x="181" y="21"/>
                  <a:pt x="181" y="21"/>
                  <a:pt x="181" y="21"/>
                </a:cubicBezTo>
                <a:cubicBezTo>
                  <a:pt x="179" y="22"/>
                  <a:pt x="179" y="22"/>
                  <a:pt x="179" y="22"/>
                </a:cubicBezTo>
                <a:cubicBezTo>
                  <a:pt x="178" y="22"/>
                  <a:pt x="178" y="22"/>
                  <a:pt x="178" y="22"/>
                </a:cubicBezTo>
                <a:cubicBezTo>
                  <a:pt x="178" y="20"/>
                  <a:pt x="178" y="20"/>
                  <a:pt x="178" y="20"/>
                </a:cubicBezTo>
                <a:cubicBezTo>
                  <a:pt x="176" y="17"/>
                  <a:pt x="176" y="17"/>
                  <a:pt x="176" y="17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14"/>
                  <a:pt x="176" y="14"/>
                  <a:pt x="176" y="14"/>
                </a:cubicBezTo>
                <a:cubicBezTo>
                  <a:pt x="176" y="13"/>
                  <a:pt x="176" y="13"/>
                  <a:pt x="176" y="13"/>
                </a:cubicBezTo>
                <a:cubicBezTo>
                  <a:pt x="175" y="11"/>
                  <a:pt x="175" y="11"/>
                  <a:pt x="175" y="11"/>
                </a:cubicBezTo>
                <a:cubicBezTo>
                  <a:pt x="175" y="9"/>
                  <a:pt x="175" y="9"/>
                  <a:pt x="175" y="9"/>
                </a:cubicBezTo>
                <a:cubicBezTo>
                  <a:pt x="175" y="8"/>
                  <a:pt x="175" y="8"/>
                  <a:pt x="175" y="8"/>
                </a:cubicBezTo>
                <a:cubicBezTo>
                  <a:pt x="174" y="7"/>
                  <a:pt x="174" y="7"/>
                  <a:pt x="174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5"/>
                  <a:pt x="173" y="5"/>
                  <a:pt x="173" y="5"/>
                </a:cubicBezTo>
                <a:cubicBezTo>
                  <a:pt x="172" y="2"/>
                  <a:pt x="172" y="2"/>
                  <a:pt x="172" y="2"/>
                </a:cubicBezTo>
                <a:cubicBezTo>
                  <a:pt x="171" y="2"/>
                  <a:pt x="171" y="2"/>
                  <a:pt x="171" y="2"/>
                </a:cubicBezTo>
                <a:cubicBezTo>
                  <a:pt x="171" y="1"/>
                  <a:pt x="171" y="1"/>
                  <a:pt x="171" y="1"/>
                </a:cubicBezTo>
                <a:cubicBezTo>
                  <a:pt x="170" y="0"/>
                  <a:pt x="170" y="0"/>
                  <a:pt x="170" y="0"/>
                </a:cubicBezTo>
                <a:cubicBezTo>
                  <a:pt x="169" y="2"/>
                  <a:pt x="169" y="2"/>
                  <a:pt x="169" y="2"/>
                </a:cubicBezTo>
                <a:cubicBezTo>
                  <a:pt x="168" y="3"/>
                  <a:pt x="168" y="3"/>
                  <a:pt x="168" y="3"/>
                </a:cubicBezTo>
                <a:cubicBezTo>
                  <a:pt x="168" y="5"/>
                  <a:pt x="168" y="5"/>
                  <a:pt x="168" y="5"/>
                </a:cubicBezTo>
                <a:cubicBezTo>
                  <a:pt x="167" y="8"/>
                  <a:pt x="167" y="8"/>
                  <a:pt x="167" y="8"/>
                </a:cubicBezTo>
                <a:cubicBezTo>
                  <a:pt x="167" y="8"/>
                  <a:pt x="167" y="8"/>
                  <a:pt x="167" y="8"/>
                </a:cubicBezTo>
                <a:cubicBezTo>
                  <a:pt x="165" y="11"/>
                  <a:pt x="165" y="11"/>
                  <a:pt x="165" y="11"/>
                </a:cubicBezTo>
                <a:cubicBezTo>
                  <a:pt x="167" y="12"/>
                  <a:pt x="167" y="12"/>
                  <a:pt x="167" y="12"/>
                </a:cubicBezTo>
                <a:cubicBezTo>
                  <a:pt x="166" y="13"/>
                  <a:pt x="166" y="13"/>
                  <a:pt x="166" y="13"/>
                </a:cubicBezTo>
                <a:cubicBezTo>
                  <a:pt x="166" y="15"/>
                  <a:pt x="166" y="15"/>
                  <a:pt x="166" y="15"/>
                </a:cubicBezTo>
                <a:cubicBezTo>
                  <a:pt x="166" y="16"/>
                  <a:pt x="165" y="18"/>
                  <a:pt x="165" y="18"/>
                </a:cubicBezTo>
                <a:cubicBezTo>
                  <a:pt x="165" y="20"/>
                  <a:pt x="165" y="20"/>
                  <a:pt x="165" y="20"/>
                </a:cubicBezTo>
                <a:cubicBezTo>
                  <a:pt x="165" y="23"/>
                  <a:pt x="165" y="23"/>
                  <a:pt x="165" y="23"/>
                </a:cubicBezTo>
                <a:cubicBezTo>
                  <a:pt x="166" y="26"/>
                  <a:pt x="166" y="26"/>
                  <a:pt x="166" y="26"/>
                </a:cubicBezTo>
                <a:cubicBezTo>
                  <a:pt x="165" y="28"/>
                  <a:pt x="165" y="28"/>
                  <a:pt x="165" y="28"/>
                </a:cubicBezTo>
                <a:cubicBezTo>
                  <a:pt x="164" y="30"/>
                  <a:pt x="164" y="30"/>
                  <a:pt x="164" y="30"/>
                </a:cubicBezTo>
                <a:cubicBezTo>
                  <a:pt x="164" y="33"/>
                  <a:pt x="164" y="33"/>
                  <a:pt x="164" y="33"/>
                </a:cubicBezTo>
                <a:cubicBezTo>
                  <a:pt x="163" y="35"/>
                  <a:pt x="163" y="35"/>
                  <a:pt x="163" y="35"/>
                </a:cubicBezTo>
                <a:cubicBezTo>
                  <a:pt x="162" y="37"/>
                  <a:pt x="162" y="37"/>
                  <a:pt x="162" y="37"/>
                </a:cubicBezTo>
                <a:cubicBezTo>
                  <a:pt x="161" y="40"/>
                  <a:pt x="161" y="40"/>
                  <a:pt x="161" y="40"/>
                </a:cubicBezTo>
                <a:cubicBezTo>
                  <a:pt x="158" y="42"/>
                  <a:pt x="158" y="42"/>
                  <a:pt x="158" y="42"/>
                </a:cubicBezTo>
                <a:cubicBezTo>
                  <a:pt x="157" y="42"/>
                  <a:pt x="157" y="42"/>
                  <a:pt x="157" y="42"/>
                </a:cubicBezTo>
                <a:cubicBezTo>
                  <a:pt x="157" y="42"/>
                  <a:pt x="154" y="40"/>
                  <a:pt x="153" y="40"/>
                </a:cubicBezTo>
                <a:cubicBezTo>
                  <a:pt x="153" y="40"/>
                  <a:pt x="152" y="39"/>
                  <a:pt x="152" y="39"/>
                </a:cubicBezTo>
                <a:cubicBezTo>
                  <a:pt x="151" y="38"/>
                  <a:pt x="151" y="38"/>
                  <a:pt x="151" y="38"/>
                </a:cubicBezTo>
                <a:cubicBezTo>
                  <a:pt x="150" y="37"/>
                  <a:pt x="150" y="37"/>
                  <a:pt x="150" y="37"/>
                </a:cubicBezTo>
                <a:cubicBezTo>
                  <a:pt x="148" y="36"/>
                  <a:pt x="148" y="36"/>
                  <a:pt x="148" y="36"/>
                </a:cubicBezTo>
                <a:cubicBezTo>
                  <a:pt x="147" y="36"/>
                  <a:pt x="147" y="36"/>
                  <a:pt x="147" y="36"/>
                </a:cubicBezTo>
                <a:cubicBezTo>
                  <a:pt x="144" y="34"/>
                  <a:pt x="144" y="34"/>
                  <a:pt x="144" y="34"/>
                </a:cubicBezTo>
                <a:cubicBezTo>
                  <a:pt x="143" y="33"/>
                  <a:pt x="143" y="33"/>
                  <a:pt x="143" y="33"/>
                </a:cubicBezTo>
                <a:cubicBezTo>
                  <a:pt x="140" y="32"/>
                  <a:pt x="140" y="32"/>
                  <a:pt x="140" y="32"/>
                </a:cubicBezTo>
                <a:cubicBezTo>
                  <a:pt x="139" y="30"/>
                  <a:pt x="139" y="30"/>
                  <a:pt x="139" y="30"/>
                </a:cubicBezTo>
                <a:cubicBezTo>
                  <a:pt x="138" y="29"/>
                  <a:pt x="138" y="29"/>
                  <a:pt x="138" y="29"/>
                </a:cubicBezTo>
                <a:cubicBezTo>
                  <a:pt x="138" y="30"/>
                  <a:pt x="138" y="30"/>
                  <a:pt x="138" y="30"/>
                </a:cubicBezTo>
                <a:cubicBezTo>
                  <a:pt x="137" y="30"/>
                  <a:pt x="137" y="30"/>
                  <a:pt x="137" y="30"/>
                </a:cubicBezTo>
                <a:cubicBezTo>
                  <a:pt x="136" y="30"/>
                  <a:pt x="136" y="30"/>
                  <a:pt x="136" y="30"/>
                </a:cubicBezTo>
                <a:cubicBezTo>
                  <a:pt x="135" y="28"/>
                  <a:pt x="135" y="28"/>
                  <a:pt x="135" y="28"/>
                </a:cubicBezTo>
                <a:cubicBezTo>
                  <a:pt x="134" y="27"/>
                  <a:pt x="134" y="27"/>
                  <a:pt x="134" y="27"/>
                </a:cubicBezTo>
                <a:cubicBezTo>
                  <a:pt x="131" y="26"/>
                  <a:pt x="131" y="26"/>
                  <a:pt x="131" y="26"/>
                </a:cubicBezTo>
                <a:cubicBezTo>
                  <a:pt x="130" y="25"/>
                  <a:pt x="130" y="25"/>
                  <a:pt x="130" y="25"/>
                </a:cubicBezTo>
                <a:cubicBezTo>
                  <a:pt x="130" y="24"/>
                  <a:pt x="130" y="24"/>
                  <a:pt x="130" y="24"/>
                </a:cubicBezTo>
                <a:cubicBezTo>
                  <a:pt x="130" y="23"/>
                  <a:pt x="130" y="23"/>
                  <a:pt x="130" y="23"/>
                </a:cubicBezTo>
                <a:cubicBezTo>
                  <a:pt x="130" y="23"/>
                  <a:pt x="130" y="22"/>
                  <a:pt x="132" y="21"/>
                </a:cubicBezTo>
                <a:cubicBezTo>
                  <a:pt x="134" y="20"/>
                  <a:pt x="133" y="20"/>
                  <a:pt x="133" y="20"/>
                </a:cubicBezTo>
                <a:cubicBezTo>
                  <a:pt x="134" y="19"/>
                  <a:pt x="134" y="19"/>
                  <a:pt x="134" y="19"/>
                </a:cubicBezTo>
                <a:cubicBezTo>
                  <a:pt x="134" y="19"/>
                  <a:pt x="134" y="19"/>
                  <a:pt x="134" y="19"/>
                </a:cubicBezTo>
                <a:cubicBezTo>
                  <a:pt x="134" y="19"/>
                  <a:pt x="134" y="17"/>
                  <a:pt x="134" y="17"/>
                </a:cubicBezTo>
                <a:cubicBezTo>
                  <a:pt x="132" y="18"/>
                  <a:pt x="132" y="18"/>
                  <a:pt x="132" y="18"/>
                </a:cubicBezTo>
                <a:cubicBezTo>
                  <a:pt x="132" y="16"/>
                  <a:pt x="132" y="16"/>
                  <a:pt x="132" y="16"/>
                </a:cubicBezTo>
                <a:cubicBezTo>
                  <a:pt x="133" y="15"/>
                  <a:pt x="133" y="15"/>
                  <a:pt x="133" y="15"/>
                </a:cubicBezTo>
                <a:cubicBezTo>
                  <a:pt x="134" y="15"/>
                  <a:pt x="134" y="15"/>
                  <a:pt x="134" y="15"/>
                </a:cubicBezTo>
                <a:cubicBezTo>
                  <a:pt x="136" y="14"/>
                  <a:pt x="136" y="14"/>
                  <a:pt x="136" y="14"/>
                </a:cubicBezTo>
                <a:cubicBezTo>
                  <a:pt x="136" y="14"/>
                  <a:pt x="136" y="14"/>
                  <a:pt x="136" y="14"/>
                </a:cubicBezTo>
                <a:cubicBezTo>
                  <a:pt x="136" y="13"/>
                  <a:pt x="136" y="13"/>
                  <a:pt x="136" y="13"/>
                </a:cubicBezTo>
                <a:cubicBezTo>
                  <a:pt x="136" y="12"/>
                  <a:pt x="136" y="12"/>
                  <a:pt x="136" y="12"/>
                </a:cubicBez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10" name="Freeform 337">
            <a:extLst>
              <a:ext uri="{FF2B5EF4-FFF2-40B4-BE49-F238E27FC236}">
                <a16:creationId xmlns:a16="http://schemas.microsoft.com/office/drawing/2014/main" id="{FB182F11-2281-4BC1-AAC6-DCEF2C16965A}"/>
              </a:ext>
            </a:extLst>
          </p:cNvPr>
          <p:cNvSpPr>
            <a:spLocks/>
          </p:cNvSpPr>
          <p:nvPr userDrawn="1"/>
        </p:nvSpPr>
        <p:spPr bwMode="auto">
          <a:xfrm>
            <a:off x="8408194" y="6704013"/>
            <a:ext cx="9525" cy="14288"/>
          </a:xfrm>
          <a:custGeom>
            <a:avLst/>
            <a:gdLst>
              <a:gd name="T0" fmla="*/ 0 w 8"/>
              <a:gd name="T1" fmla="*/ 4 h 9"/>
              <a:gd name="T2" fmla="*/ 4 w 8"/>
              <a:gd name="T3" fmla="*/ 9 h 9"/>
              <a:gd name="T4" fmla="*/ 8 w 8"/>
              <a:gd name="T5" fmla="*/ 4 h 9"/>
              <a:gd name="T6" fmla="*/ 8 w 8"/>
              <a:gd name="T7" fmla="*/ 0 h 9"/>
              <a:gd name="T8" fmla="*/ 0 w 8"/>
              <a:gd name="T9" fmla="*/ 4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9">
                <a:moveTo>
                  <a:pt x="0" y="4"/>
                </a:moveTo>
                <a:lnTo>
                  <a:pt x="4" y="9"/>
                </a:lnTo>
                <a:lnTo>
                  <a:pt x="8" y="4"/>
                </a:lnTo>
                <a:lnTo>
                  <a:pt x="8" y="0"/>
                </a:lnTo>
                <a:lnTo>
                  <a:pt x="0" y="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11" name="Freeform 338">
            <a:extLst>
              <a:ext uri="{FF2B5EF4-FFF2-40B4-BE49-F238E27FC236}">
                <a16:creationId xmlns:a16="http://schemas.microsoft.com/office/drawing/2014/main" id="{76A96A51-FB17-4C3C-B01D-4671F2B025B7}"/>
              </a:ext>
            </a:extLst>
          </p:cNvPr>
          <p:cNvSpPr>
            <a:spLocks/>
          </p:cNvSpPr>
          <p:nvPr userDrawn="1"/>
        </p:nvSpPr>
        <p:spPr bwMode="auto">
          <a:xfrm>
            <a:off x="8336756" y="6746875"/>
            <a:ext cx="9525" cy="20638"/>
          </a:xfrm>
          <a:custGeom>
            <a:avLst/>
            <a:gdLst>
              <a:gd name="T0" fmla="*/ 4 w 8"/>
              <a:gd name="T1" fmla="*/ 13 h 13"/>
              <a:gd name="T2" fmla="*/ 8 w 8"/>
              <a:gd name="T3" fmla="*/ 8 h 13"/>
              <a:gd name="T4" fmla="*/ 8 w 8"/>
              <a:gd name="T5" fmla="*/ 4 h 13"/>
              <a:gd name="T6" fmla="*/ 4 w 8"/>
              <a:gd name="T7" fmla="*/ 0 h 13"/>
              <a:gd name="T8" fmla="*/ 0 w 8"/>
              <a:gd name="T9" fmla="*/ 4 h 13"/>
              <a:gd name="T10" fmla="*/ 0 w 8"/>
              <a:gd name="T11" fmla="*/ 8 h 13"/>
              <a:gd name="T12" fmla="*/ 4 w 8"/>
              <a:gd name="T13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3">
                <a:moveTo>
                  <a:pt x="4" y="13"/>
                </a:moveTo>
                <a:lnTo>
                  <a:pt x="8" y="8"/>
                </a:lnTo>
                <a:lnTo>
                  <a:pt x="8" y="4"/>
                </a:lnTo>
                <a:lnTo>
                  <a:pt x="4" y="0"/>
                </a:lnTo>
                <a:lnTo>
                  <a:pt x="0" y="4"/>
                </a:lnTo>
                <a:lnTo>
                  <a:pt x="0" y="8"/>
                </a:lnTo>
                <a:lnTo>
                  <a:pt x="4" y="13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12" name="Freeform 339">
            <a:extLst>
              <a:ext uri="{FF2B5EF4-FFF2-40B4-BE49-F238E27FC236}">
                <a16:creationId xmlns:a16="http://schemas.microsoft.com/office/drawing/2014/main" id="{38763FCE-3E5F-4D4C-B05F-308F6B4825FE}"/>
              </a:ext>
            </a:extLst>
          </p:cNvPr>
          <p:cNvSpPr>
            <a:spLocks/>
          </p:cNvSpPr>
          <p:nvPr userDrawn="1"/>
        </p:nvSpPr>
        <p:spPr bwMode="auto">
          <a:xfrm>
            <a:off x="8123635" y="6548439"/>
            <a:ext cx="40481" cy="22225"/>
          </a:xfrm>
          <a:custGeom>
            <a:avLst/>
            <a:gdLst>
              <a:gd name="T0" fmla="*/ 7 w 8"/>
              <a:gd name="T1" fmla="*/ 2 h 3"/>
              <a:gd name="T2" fmla="*/ 8 w 8"/>
              <a:gd name="T3" fmla="*/ 2 h 3"/>
              <a:gd name="T4" fmla="*/ 8 w 8"/>
              <a:gd name="T5" fmla="*/ 1 h 3"/>
              <a:gd name="T6" fmla="*/ 6 w 8"/>
              <a:gd name="T7" fmla="*/ 1 h 3"/>
              <a:gd name="T8" fmla="*/ 5 w 8"/>
              <a:gd name="T9" fmla="*/ 0 h 3"/>
              <a:gd name="T10" fmla="*/ 2 w 8"/>
              <a:gd name="T11" fmla="*/ 0 h 3"/>
              <a:gd name="T12" fmla="*/ 0 w 8"/>
              <a:gd name="T13" fmla="*/ 2 h 3"/>
              <a:gd name="T14" fmla="*/ 1 w 8"/>
              <a:gd name="T15" fmla="*/ 3 h 3"/>
              <a:gd name="T16" fmla="*/ 2 w 8"/>
              <a:gd name="T17" fmla="*/ 3 h 3"/>
              <a:gd name="T18" fmla="*/ 5 w 8"/>
              <a:gd name="T19" fmla="*/ 3 h 3"/>
              <a:gd name="T20" fmla="*/ 6 w 8"/>
              <a:gd name="T21" fmla="*/ 2 h 3"/>
              <a:gd name="T22" fmla="*/ 7 w 8"/>
              <a:gd name="T23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" h="3">
                <a:moveTo>
                  <a:pt x="7" y="2"/>
                </a:moveTo>
                <a:cubicBezTo>
                  <a:pt x="8" y="2"/>
                  <a:pt x="8" y="2"/>
                  <a:pt x="8" y="2"/>
                </a:cubicBezTo>
                <a:cubicBezTo>
                  <a:pt x="8" y="1"/>
                  <a:pt x="8" y="1"/>
                  <a:pt x="8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4" y="0"/>
                  <a:pt x="2" y="0"/>
                </a:cubicBezTo>
                <a:cubicBezTo>
                  <a:pt x="1" y="1"/>
                  <a:pt x="0" y="2"/>
                  <a:pt x="0" y="2"/>
                </a:cubicBezTo>
                <a:cubicBezTo>
                  <a:pt x="1" y="3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2"/>
                  <a:pt x="6" y="2"/>
                  <a:pt x="6" y="2"/>
                </a:cubicBezTo>
                <a:lnTo>
                  <a:pt x="7" y="2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13" name="Freeform 340">
            <a:extLst>
              <a:ext uri="{FF2B5EF4-FFF2-40B4-BE49-F238E27FC236}">
                <a16:creationId xmlns:a16="http://schemas.microsoft.com/office/drawing/2014/main" id="{9D018CEA-6066-460B-B9D2-D7EC82CF35DA}"/>
              </a:ext>
            </a:extLst>
          </p:cNvPr>
          <p:cNvSpPr>
            <a:spLocks/>
          </p:cNvSpPr>
          <p:nvPr userDrawn="1"/>
        </p:nvSpPr>
        <p:spPr bwMode="auto">
          <a:xfrm>
            <a:off x="8361760" y="6796088"/>
            <a:ext cx="107156" cy="139700"/>
          </a:xfrm>
          <a:custGeom>
            <a:avLst/>
            <a:gdLst>
              <a:gd name="T0" fmla="*/ 21 w 21"/>
              <a:gd name="T1" fmla="*/ 5 h 20"/>
              <a:gd name="T2" fmla="*/ 21 w 21"/>
              <a:gd name="T3" fmla="*/ 2 h 20"/>
              <a:gd name="T4" fmla="*/ 20 w 21"/>
              <a:gd name="T5" fmla="*/ 1 h 20"/>
              <a:gd name="T6" fmla="*/ 18 w 21"/>
              <a:gd name="T7" fmla="*/ 1 h 20"/>
              <a:gd name="T8" fmla="*/ 14 w 21"/>
              <a:gd name="T9" fmla="*/ 2 h 20"/>
              <a:gd name="T10" fmla="*/ 13 w 21"/>
              <a:gd name="T11" fmla="*/ 3 h 20"/>
              <a:gd name="T12" fmla="*/ 11 w 21"/>
              <a:gd name="T13" fmla="*/ 3 h 20"/>
              <a:gd name="T14" fmla="*/ 7 w 21"/>
              <a:gd name="T15" fmla="*/ 2 h 20"/>
              <a:gd name="T16" fmla="*/ 3 w 21"/>
              <a:gd name="T17" fmla="*/ 0 h 20"/>
              <a:gd name="T18" fmla="*/ 1 w 21"/>
              <a:gd name="T19" fmla="*/ 0 h 20"/>
              <a:gd name="T20" fmla="*/ 0 w 21"/>
              <a:gd name="T21" fmla="*/ 2 h 20"/>
              <a:gd name="T22" fmla="*/ 0 w 21"/>
              <a:gd name="T23" fmla="*/ 4 h 20"/>
              <a:gd name="T24" fmla="*/ 1 w 21"/>
              <a:gd name="T25" fmla="*/ 6 h 20"/>
              <a:gd name="T26" fmla="*/ 2 w 21"/>
              <a:gd name="T27" fmla="*/ 7 h 20"/>
              <a:gd name="T28" fmla="*/ 2 w 21"/>
              <a:gd name="T29" fmla="*/ 7 h 20"/>
              <a:gd name="T30" fmla="*/ 3 w 21"/>
              <a:gd name="T31" fmla="*/ 9 h 20"/>
              <a:gd name="T32" fmla="*/ 4 w 21"/>
              <a:gd name="T33" fmla="*/ 10 h 20"/>
              <a:gd name="T34" fmla="*/ 5 w 21"/>
              <a:gd name="T35" fmla="*/ 11 h 20"/>
              <a:gd name="T36" fmla="*/ 4 w 21"/>
              <a:gd name="T37" fmla="*/ 12 h 20"/>
              <a:gd name="T38" fmla="*/ 5 w 21"/>
              <a:gd name="T39" fmla="*/ 15 h 20"/>
              <a:gd name="T40" fmla="*/ 5 w 21"/>
              <a:gd name="T41" fmla="*/ 16 h 20"/>
              <a:gd name="T42" fmla="*/ 7 w 21"/>
              <a:gd name="T43" fmla="*/ 17 h 20"/>
              <a:gd name="T44" fmla="*/ 7 w 21"/>
              <a:gd name="T45" fmla="*/ 18 h 20"/>
              <a:gd name="T46" fmla="*/ 8 w 21"/>
              <a:gd name="T47" fmla="*/ 19 h 20"/>
              <a:gd name="T48" fmla="*/ 10 w 21"/>
              <a:gd name="T49" fmla="*/ 20 h 20"/>
              <a:gd name="T50" fmla="*/ 13 w 21"/>
              <a:gd name="T51" fmla="*/ 20 h 20"/>
              <a:gd name="T52" fmla="*/ 13 w 21"/>
              <a:gd name="T53" fmla="*/ 18 h 20"/>
              <a:gd name="T54" fmla="*/ 15 w 21"/>
              <a:gd name="T55" fmla="*/ 17 h 20"/>
              <a:gd name="T56" fmla="*/ 15 w 21"/>
              <a:gd name="T57" fmla="*/ 15 h 20"/>
              <a:gd name="T58" fmla="*/ 16 w 21"/>
              <a:gd name="T59" fmla="*/ 14 h 20"/>
              <a:gd name="T60" fmla="*/ 18 w 21"/>
              <a:gd name="T61" fmla="*/ 15 h 20"/>
              <a:gd name="T62" fmla="*/ 18 w 21"/>
              <a:gd name="T63" fmla="*/ 16 h 20"/>
              <a:gd name="T64" fmla="*/ 19 w 21"/>
              <a:gd name="T65" fmla="*/ 16 h 20"/>
              <a:gd name="T66" fmla="*/ 20 w 21"/>
              <a:gd name="T67" fmla="*/ 14 h 20"/>
              <a:gd name="T68" fmla="*/ 19 w 21"/>
              <a:gd name="T69" fmla="*/ 11 h 20"/>
              <a:gd name="T70" fmla="*/ 19 w 21"/>
              <a:gd name="T71" fmla="*/ 11 h 20"/>
              <a:gd name="T72" fmla="*/ 20 w 21"/>
              <a:gd name="T73" fmla="*/ 10 h 20"/>
              <a:gd name="T74" fmla="*/ 21 w 21"/>
              <a:gd name="T75" fmla="*/ 10 h 20"/>
              <a:gd name="T76" fmla="*/ 21 w 21"/>
              <a:gd name="T77" fmla="*/ 9 h 20"/>
              <a:gd name="T78" fmla="*/ 21 w 21"/>
              <a:gd name="T79" fmla="*/ 8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" h="20">
                <a:moveTo>
                  <a:pt x="21" y="8"/>
                </a:moveTo>
                <a:cubicBezTo>
                  <a:pt x="21" y="7"/>
                  <a:pt x="21" y="6"/>
                  <a:pt x="21" y="5"/>
                </a:cubicBezTo>
                <a:cubicBezTo>
                  <a:pt x="21" y="4"/>
                  <a:pt x="21" y="4"/>
                  <a:pt x="21" y="4"/>
                </a:cubicBezTo>
                <a:cubicBezTo>
                  <a:pt x="21" y="3"/>
                  <a:pt x="21" y="3"/>
                  <a:pt x="21" y="2"/>
                </a:cubicBezTo>
                <a:cubicBezTo>
                  <a:pt x="21" y="2"/>
                  <a:pt x="21" y="2"/>
                  <a:pt x="21" y="1"/>
                </a:cubicBezTo>
                <a:cubicBezTo>
                  <a:pt x="21" y="1"/>
                  <a:pt x="21" y="1"/>
                  <a:pt x="20" y="1"/>
                </a:cubicBezTo>
                <a:cubicBezTo>
                  <a:pt x="20" y="0"/>
                  <a:pt x="20" y="0"/>
                  <a:pt x="19" y="1"/>
                </a:cubicBezTo>
                <a:cubicBezTo>
                  <a:pt x="19" y="1"/>
                  <a:pt x="18" y="1"/>
                  <a:pt x="18" y="1"/>
                </a:cubicBezTo>
                <a:cubicBezTo>
                  <a:pt x="17" y="1"/>
                  <a:pt x="16" y="1"/>
                  <a:pt x="15" y="1"/>
                </a:cubicBezTo>
                <a:cubicBezTo>
                  <a:pt x="15" y="1"/>
                  <a:pt x="15" y="1"/>
                  <a:pt x="14" y="2"/>
                </a:cubicBezTo>
                <a:cubicBezTo>
                  <a:pt x="14" y="2"/>
                  <a:pt x="13" y="2"/>
                  <a:pt x="13" y="2"/>
                </a:cubicBezTo>
                <a:cubicBezTo>
                  <a:pt x="13" y="2"/>
                  <a:pt x="13" y="3"/>
                  <a:pt x="13" y="3"/>
                </a:cubicBezTo>
                <a:cubicBezTo>
                  <a:pt x="13" y="3"/>
                  <a:pt x="12" y="3"/>
                  <a:pt x="12" y="3"/>
                </a:cubicBezTo>
                <a:cubicBezTo>
                  <a:pt x="12" y="3"/>
                  <a:pt x="12" y="3"/>
                  <a:pt x="11" y="3"/>
                </a:cubicBezTo>
                <a:cubicBezTo>
                  <a:pt x="11" y="3"/>
                  <a:pt x="10" y="3"/>
                  <a:pt x="10" y="3"/>
                </a:cubicBezTo>
                <a:cubicBezTo>
                  <a:pt x="9" y="3"/>
                  <a:pt x="8" y="2"/>
                  <a:pt x="7" y="2"/>
                </a:cubicBezTo>
                <a:cubicBezTo>
                  <a:pt x="6" y="2"/>
                  <a:pt x="5" y="1"/>
                  <a:pt x="4" y="1"/>
                </a:cubicBezTo>
                <a:cubicBezTo>
                  <a:pt x="4" y="1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1" y="0"/>
                  <a:pt x="1" y="1"/>
                </a:cubicBezTo>
                <a:cubicBezTo>
                  <a:pt x="1" y="1"/>
                  <a:pt x="0" y="1"/>
                  <a:pt x="0" y="2"/>
                </a:cubicBezTo>
                <a:cubicBezTo>
                  <a:pt x="0" y="2"/>
                  <a:pt x="0" y="3"/>
                  <a:pt x="0" y="3"/>
                </a:cubicBezTo>
                <a:cubicBezTo>
                  <a:pt x="0" y="3"/>
                  <a:pt x="0" y="4"/>
                  <a:pt x="0" y="4"/>
                </a:cubicBezTo>
                <a:cubicBezTo>
                  <a:pt x="1" y="4"/>
                  <a:pt x="0" y="4"/>
                  <a:pt x="1" y="5"/>
                </a:cubicBezTo>
                <a:cubicBezTo>
                  <a:pt x="1" y="5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2" y="6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3" y="7"/>
                  <a:pt x="3" y="8"/>
                </a:cubicBezTo>
                <a:cubicBezTo>
                  <a:pt x="3" y="8"/>
                  <a:pt x="3" y="8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4" y="10"/>
                  <a:pt x="4" y="10"/>
                </a:cubicBezTo>
                <a:cubicBezTo>
                  <a:pt x="4" y="10"/>
                  <a:pt x="4" y="10"/>
                  <a:pt x="5" y="10"/>
                </a:cubicBezTo>
                <a:cubicBezTo>
                  <a:pt x="5" y="10"/>
                  <a:pt x="5" y="11"/>
                  <a:pt x="5" y="11"/>
                </a:cubicBezTo>
                <a:cubicBezTo>
                  <a:pt x="5" y="11"/>
                  <a:pt x="5" y="11"/>
                  <a:pt x="5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3"/>
                </a:cubicBezTo>
                <a:cubicBezTo>
                  <a:pt x="4" y="14"/>
                  <a:pt x="5" y="14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6"/>
                  <a:pt x="5" y="16"/>
                </a:cubicBezTo>
                <a:cubicBezTo>
                  <a:pt x="5" y="16"/>
                  <a:pt x="5" y="16"/>
                  <a:pt x="6" y="16"/>
                </a:cubicBezTo>
                <a:cubicBezTo>
                  <a:pt x="6" y="17"/>
                  <a:pt x="6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8"/>
                </a:cubicBezTo>
                <a:cubicBezTo>
                  <a:pt x="8" y="18"/>
                  <a:pt x="8" y="17"/>
                  <a:pt x="8" y="18"/>
                </a:cubicBezTo>
                <a:cubicBezTo>
                  <a:pt x="9" y="18"/>
                  <a:pt x="8" y="19"/>
                  <a:pt x="8" y="19"/>
                </a:cubicBezTo>
                <a:cubicBezTo>
                  <a:pt x="9" y="19"/>
                  <a:pt x="9" y="19"/>
                  <a:pt x="10" y="19"/>
                </a:cubicBezTo>
                <a:cubicBezTo>
                  <a:pt x="10" y="19"/>
                  <a:pt x="10" y="20"/>
                  <a:pt x="10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2" y="20"/>
                  <a:pt x="13" y="20"/>
                  <a:pt x="13" y="20"/>
                </a:cubicBezTo>
                <a:cubicBezTo>
                  <a:pt x="14" y="20"/>
                  <a:pt x="13" y="19"/>
                  <a:pt x="13" y="18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8"/>
                  <a:pt x="13" y="17"/>
                  <a:pt x="13" y="17"/>
                </a:cubicBezTo>
                <a:cubicBezTo>
                  <a:pt x="13" y="17"/>
                  <a:pt x="14" y="17"/>
                  <a:pt x="15" y="17"/>
                </a:cubicBezTo>
                <a:cubicBezTo>
                  <a:pt x="15" y="17"/>
                  <a:pt x="15" y="17"/>
                  <a:pt x="15" y="16"/>
                </a:cubicBezTo>
                <a:cubicBezTo>
                  <a:pt x="15" y="16"/>
                  <a:pt x="15" y="15"/>
                  <a:pt x="15" y="15"/>
                </a:cubicBezTo>
                <a:cubicBezTo>
                  <a:pt x="15" y="15"/>
                  <a:pt x="15" y="15"/>
                  <a:pt x="15" y="14"/>
                </a:cubicBezTo>
                <a:cubicBezTo>
                  <a:pt x="15" y="14"/>
                  <a:pt x="16" y="14"/>
                  <a:pt x="16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9" y="15"/>
                  <a:pt x="19" y="15"/>
                  <a:pt x="19" y="15"/>
                </a:cubicBezTo>
                <a:cubicBezTo>
                  <a:pt x="19" y="15"/>
                  <a:pt x="18" y="16"/>
                  <a:pt x="18" y="16"/>
                </a:cubicBezTo>
                <a:cubicBezTo>
                  <a:pt x="18" y="16"/>
                  <a:pt x="18" y="17"/>
                  <a:pt x="19" y="17"/>
                </a:cubicBezTo>
                <a:cubicBezTo>
                  <a:pt x="19" y="17"/>
                  <a:pt x="19" y="16"/>
                  <a:pt x="19" y="16"/>
                </a:cubicBezTo>
                <a:cubicBezTo>
                  <a:pt x="19" y="16"/>
                  <a:pt x="20" y="15"/>
                  <a:pt x="20" y="15"/>
                </a:cubicBezTo>
                <a:cubicBezTo>
                  <a:pt x="20" y="15"/>
                  <a:pt x="20" y="14"/>
                  <a:pt x="20" y="14"/>
                </a:cubicBezTo>
                <a:cubicBezTo>
                  <a:pt x="20" y="13"/>
                  <a:pt x="19" y="13"/>
                  <a:pt x="19" y="13"/>
                </a:cubicBezTo>
                <a:cubicBezTo>
                  <a:pt x="19" y="12"/>
                  <a:pt x="19" y="12"/>
                  <a:pt x="19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11"/>
                  <a:pt x="20" y="11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1" y="10"/>
                </a:cubicBezTo>
                <a:cubicBezTo>
                  <a:pt x="21" y="10"/>
                  <a:pt x="21" y="10"/>
                  <a:pt x="21" y="10"/>
                </a:cubicBezTo>
                <a:cubicBezTo>
                  <a:pt x="21" y="10"/>
                  <a:pt x="21" y="10"/>
                  <a:pt x="21" y="10"/>
                </a:cubicBezTo>
                <a:cubicBezTo>
                  <a:pt x="21" y="10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lnTo>
                  <a:pt x="21" y="8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14" name="Freeform 341">
            <a:extLst>
              <a:ext uri="{FF2B5EF4-FFF2-40B4-BE49-F238E27FC236}">
                <a16:creationId xmlns:a16="http://schemas.microsoft.com/office/drawing/2014/main" id="{82E5DA17-C559-4D66-86DC-1BEB77D24739}"/>
              </a:ext>
            </a:extLst>
          </p:cNvPr>
          <p:cNvSpPr>
            <a:spLocks/>
          </p:cNvSpPr>
          <p:nvPr userDrawn="1"/>
        </p:nvSpPr>
        <p:spPr bwMode="auto">
          <a:xfrm>
            <a:off x="8453437" y="6746875"/>
            <a:ext cx="15479" cy="20638"/>
          </a:xfrm>
          <a:custGeom>
            <a:avLst/>
            <a:gdLst>
              <a:gd name="T0" fmla="*/ 8 w 13"/>
              <a:gd name="T1" fmla="*/ 13 h 13"/>
              <a:gd name="T2" fmla="*/ 4 w 13"/>
              <a:gd name="T3" fmla="*/ 8 h 13"/>
              <a:gd name="T4" fmla="*/ 0 w 13"/>
              <a:gd name="T5" fmla="*/ 8 h 13"/>
              <a:gd name="T6" fmla="*/ 0 w 13"/>
              <a:gd name="T7" fmla="*/ 4 h 13"/>
              <a:gd name="T8" fmla="*/ 0 w 13"/>
              <a:gd name="T9" fmla="*/ 4 h 13"/>
              <a:gd name="T10" fmla="*/ 4 w 13"/>
              <a:gd name="T11" fmla="*/ 0 h 13"/>
              <a:gd name="T12" fmla="*/ 8 w 13"/>
              <a:gd name="T13" fmla="*/ 8 h 13"/>
              <a:gd name="T14" fmla="*/ 13 w 13"/>
              <a:gd name="T15" fmla="*/ 13 h 13"/>
              <a:gd name="T16" fmla="*/ 8 w 13"/>
              <a:gd name="T17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" h="13">
                <a:moveTo>
                  <a:pt x="8" y="13"/>
                </a:moveTo>
                <a:lnTo>
                  <a:pt x="4" y="8"/>
                </a:lnTo>
                <a:lnTo>
                  <a:pt x="0" y="8"/>
                </a:lnTo>
                <a:lnTo>
                  <a:pt x="0" y="4"/>
                </a:lnTo>
                <a:lnTo>
                  <a:pt x="0" y="4"/>
                </a:lnTo>
                <a:lnTo>
                  <a:pt x="4" y="0"/>
                </a:lnTo>
                <a:lnTo>
                  <a:pt x="8" y="8"/>
                </a:lnTo>
                <a:lnTo>
                  <a:pt x="13" y="13"/>
                </a:lnTo>
                <a:lnTo>
                  <a:pt x="8" y="13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15" name="Freeform 342">
            <a:extLst>
              <a:ext uri="{FF2B5EF4-FFF2-40B4-BE49-F238E27FC236}">
                <a16:creationId xmlns:a16="http://schemas.microsoft.com/office/drawing/2014/main" id="{A7358FE9-7DB3-48CE-B3CA-D9A95E069872}"/>
              </a:ext>
            </a:extLst>
          </p:cNvPr>
          <p:cNvSpPr>
            <a:spLocks/>
          </p:cNvSpPr>
          <p:nvPr userDrawn="1"/>
        </p:nvSpPr>
        <p:spPr bwMode="auto">
          <a:xfrm>
            <a:off x="8468916" y="6773863"/>
            <a:ext cx="4763" cy="7938"/>
          </a:xfrm>
          <a:custGeom>
            <a:avLst/>
            <a:gdLst>
              <a:gd name="T0" fmla="*/ 0 w 4"/>
              <a:gd name="T1" fmla="*/ 5 h 5"/>
              <a:gd name="T2" fmla="*/ 0 w 4"/>
              <a:gd name="T3" fmla="*/ 0 h 5"/>
              <a:gd name="T4" fmla="*/ 4 w 4"/>
              <a:gd name="T5" fmla="*/ 5 h 5"/>
              <a:gd name="T6" fmla="*/ 0 w 4"/>
              <a:gd name="T7" fmla="*/ 5 h 5"/>
              <a:gd name="T8" fmla="*/ 0 w 4"/>
              <a:gd name="T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5">
                <a:moveTo>
                  <a:pt x="0" y="5"/>
                </a:moveTo>
                <a:lnTo>
                  <a:pt x="0" y="0"/>
                </a:lnTo>
                <a:lnTo>
                  <a:pt x="4" y="5"/>
                </a:lnTo>
                <a:lnTo>
                  <a:pt x="0" y="5"/>
                </a:lnTo>
                <a:lnTo>
                  <a:pt x="0" y="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16" name="Freeform 343">
            <a:extLst>
              <a:ext uri="{FF2B5EF4-FFF2-40B4-BE49-F238E27FC236}">
                <a16:creationId xmlns:a16="http://schemas.microsoft.com/office/drawing/2014/main" id="{46D9BFA0-B47F-46BC-ACF4-3A08ACF38957}"/>
              </a:ext>
            </a:extLst>
          </p:cNvPr>
          <p:cNvSpPr>
            <a:spLocks/>
          </p:cNvSpPr>
          <p:nvPr userDrawn="1"/>
        </p:nvSpPr>
        <p:spPr bwMode="auto">
          <a:xfrm>
            <a:off x="8437960" y="6923088"/>
            <a:ext cx="4763" cy="6350"/>
          </a:xfrm>
          <a:custGeom>
            <a:avLst/>
            <a:gdLst>
              <a:gd name="T0" fmla="*/ 0 w 4"/>
              <a:gd name="T1" fmla="*/ 0 h 4"/>
              <a:gd name="T2" fmla="*/ 0 w 4"/>
              <a:gd name="T3" fmla="*/ 0 h 4"/>
              <a:gd name="T4" fmla="*/ 4 w 4"/>
              <a:gd name="T5" fmla="*/ 0 h 4"/>
              <a:gd name="T6" fmla="*/ 0 w 4"/>
              <a:gd name="T7" fmla="*/ 4 h 4"/>
              <a:gd name="T8" fmla="*/ 0 w 4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4">
                <a:moveTo>
                  <a:pt x="0" y="0"/>
                </a:moveTo>
                <a:lnTo>
                  <a:pt x="0" y="0"/>
                </a:lnTo>
                <a:lnTo>
                  <a:pt x="4" y="0"/>
                </a:lnTo>
                <a:lnTo>
                  <a:pt x="0" y="4"/>
                </a:lnTo>
                <a:lnTo>
                  <a:pt x="0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17" name="Freeform 344">
            <a:extLst>
              <a:ext uri="{FF2B5EF4-FFF2-40B4-BE49-F238E27FC236}">
                <a16:creationId xmlns:a16="http://schemas.microsoft.com/office/drawing/2014/main" id="{BCC0391D-4625-47EC-A4B3-450B3108DC8C}"/>
              </a:ext>
            </a:extLst>
          </p:cNvPr>
          <p:cNvSpPr>
            <a:spLocks/>
          </p:cNvSpPr>
          <p:nvPr userDrawn="1"/>
        </p:nvSpPr>
        <p:spPr bwMode="auto">
          <a:xfrm>
            <a:off x="9188053" y="6499225"/>
            <a:ext cx="167879" cy="338138"/>
          </a:xfrm>
          <a:custGeom>
            <a:avLst/>
            <a:gdLst>
              <a:gd name="T0" fmla="*/ 10 w 33"/>
              <a:gd name="T1" fmla="*/ 35 h 48"/>
              <a:gd name="T2" fmla="*/ 8 w 33"/>
              <a:gd name="T3" fmla="*/ 34 h 48"/>
              <a:gd name="T4" fmla="*/ 7 w 33"/>
              <a:gd name="T5" fmla="*/ 34 h 48"/>
              <a:gd name="T6" fmla="*/ 6 w 33"/>
              <a:gd name="T7" fmla="*/ 31 h 48"/>
              <a:gd name="T8" fmla="*/ 10 w 33"/>
              <a:gd name="T9" fmla="*/ 29 h 48"/>
              <a:gd name="T10" fmla="*/ 11 w 33"/>
              <a:gd name="T11" fmla="*/ 26 h 48"/>
              <a:gd name="T12" fmla="*/ 12 w 33"/>
              <a:gd name="T13" fmla="*/ 23 h 48"/>
              <a:gd name="T14" fmla="*/ 12 w 33"/>
              <a:gd name="T15" fmla="*/ 21 h 48"/>
              <a:gd name="T16" fmla="*/ 12 w 33"/>
              <a:gd name="T17" fmla="*/ 18 h 48"/>
              <a:gd name="T18" fmla="*/ 11 w 33"/>
              <a:gd name="T19" fmla="*/ 16 h 48"/>
              <a:gd name="T20" fmla="*/ 10 w 33"/>
              <a:gd name="T21" fmla="*/ 15 h 48"/>
              <a:gd name="T22" fmla="*/ 9 w 33"/>
              <a:gd name="T23" fmla="*/ 13 h 48"/>
              <a:gd name="T24" fmla="*/ 7 w 33"/>
              <a:gd name="T25" fmla="*/ 11 h 48"/>
              <a:gd name="T26" fmla="*/ 6 w 33"/>
              <a:gd name="T27" fmla="*/ 10 h 48"/>
              <a:gd name="T28" fmla="*/ 6 w 33"/>
              <a:gd name="T29" fmla="*/ 9 h 48"/>
              <a:gd name="T30" fmla="*/ 5 w 33"/>
              <a:gd name="T31" fmla="*/ 8 h 48"/>
              <a:gd name="T32" fmla="*/ 4 w 33"/>
              <a:gd name="T33" fmla="*/ 7 h 48"/>
              <a:gd name="T34" fmla="*/ 2 w 33"/>
              <a:gd name="T35" fmla="*/ 6 h 48"/>
              <a:gd name="T36" fmla="*/ 2 w 33"/>
              <a:gd name="T37" fmla="*/ 3 h 48"/>
              <a:gd name="T38" fmla="*/ 2 w 33"/>
              <a:gd name="T39" fmla="*/ 2 h 48"/>
              <a:gd name="T40" fmla="*/ 1 w 33"/>
              <a:gd name="T41" fmla="*/ 0 h 48"/>
              <a:gd name="T42" fmla="*/ 3 w 33"/>
              <a:gd name="T43" fmla="*/ 3 h 48"/>
              <a:gd name="T44" fmla="*/ 6 w 33"/>
              <a:gd name="T45" fmla="*/ 3 h 48"/>
              <a:gd name="T46" fmla="*/ 8 w 33"/>
              <a:gd name="T47" fmla="*/ 5 h 48"/>
              <a:gd name="T48" fmla="*/ 9 w 33"/>
              <a:gd name="T49" fmla="*/ 5 h 48"/>
              <a:gd name="T50" fmla="*/ 11 w 33"/>
              <a:gd name="T51" fmla="*/ 8 h 48"/>
              <a:gd name="T52" fmla="*/ 10 w 33"/>
              <a:gd name="T53" fmla="*/ 10 h 48"/>
              <a:gd name="T54" fmla="*/ 12 w 33"/>
              <a:gd name="T55" fmla="*/ 12 h 48"/>
              <a:gd name="T56" fmla="*/ 12 w 33"/>
              <a:gd name="T57" fmla="*/ 15 h 48"/>
              <a:gd name="T58" fmla="*/ 15 w 33"/>
              <a:gd name="T59" fmla="*/ 18 h 48"/>
              <a:gd name="T60" fmla="*/ 16 w 33"/>
              <a:gd name="T61" fmla="*/ 16 h 48"/>
              <a:gd name="T62" fmla="*/ 18 w 33"/>
              <a:gd name="T63" fmla="*/ 14 h 48"/>
              <a:gd name="T64" fmla="*/ 18 w 33"/>
              <a:gd name="T65" fmla="*/ 17 h 48"/>
              <a:gd name="T66" fmla="*/ 19 w 33"/>
              <a:gd name="T67" fmla="*/ 19 h 48"/>
              <a:gd name="T68" fmla="*/ 19 w 33"/>
              <a:gd name="T69" fmla="*/ 21 h 48"/>
              <a:gd name="T70" fmla="*/ 21 w 33"/>
              <a:gd name="T71" fmla="*/ 22 h 48"/>
              <a:gd name="T72" fmla="*/ 22 w 33"/>
              <a:gd name="T73" fmla="*/ 22 h 48"/>
              <a:gd name="T74" fmla="*/ 24 w 33"/>
              <a:gd name="T75" fmla="*/ 23 h 48"/>
              <a:gd name="T76" fmla="*/ 27 w 33"/>
              <a:gd name="T77" fmla="*/ 23 h 48"/>
              <a:gd name="T78" fmla="*/ 28 w 33"/>
              <a:gd name="T79" fmla="*/ 22 h 48"/>
              <a:gd name="T80" fmla="*/ 30 w 33"/>
              <a:gd name="T81" fmla="*/ 21 h 48"/>
              <a:gd name="T82" fmla="*/ 33 w 33"/>
              <a:gd name="T83" fmla="*/ 22 h 48"/>
              <a:gd name="T84" fmla="*/ 33 w 33"/>
              <a:gd name="T85" fmla="*/ 25 h 48"/>
              <a:gd name="T86" fmla="*/ 31 w 33"/>
              <a:gd name="T87" fmla="*/ 27 h 48"/>
              <a:gd name="T88" fmla="*/ 30 w 33"/>
              <a:gd name="T89" fmla="*/ 29 h 48"/>
              <a:gd name="T90" fmla="*/ 29 w 33"/>
              <a:gd name="T91" fmla="*/ 30 h 48"/>
              <a:gd name="T92" fmla="*/ 24 w 33"/>
              <a:gd name="T93" fmla="*/ 32 h 48"/>
              <a:gd name="T94" fmla="*/ 24 w 33"/>
              <a:gd name="T95" fmla="*/ 34 h 48"/>
              <a:gd name="T96" fmla="*/ 25 w 33"/>
              <a:gd name="T97" fmla="*/ 36 h 48"/>
              <a:gd name="T98" fmla="*/ 23 w 33"/>
              <a:gd name="T99" fmla="*/ 39 h 48"/>
              <a:gd name="T100" fmla="*/ 23 w 33"/>
              <a:gd name="T101" fmla="*/ 40 h 48"/>
              <a:gd name="T102" fmla="*/ 22 w 33"/>
              <a:gd name="T103" fmla="*/ 41 h 48"/>
              <a:gd name="T104" fmla="*/ 20 w 33"/>
              <a:gd name="T105" fmla="*/ 42 h 48"/>
              <a:gd name="T106" fmla="*/ 20 w 33"/>
              <a:gd name="T107" fmla="*/ 45 h 48"/>
              <a:gd name="T108" fmla="*/ 18 w 33"/>
              <a:gd name="T109" fmla="*/ 46 h 48"/>
              <a:gd name="T110" fmla="*/ 17 w 33"/>
              <a:gd name="T111" fmla="*/ 47 h 48"/>
              <a:gd name="T112" fmla="*/ 15 w 33"/>
              <a:gd name="T113" fmla="*/ 47 h 48"/>
              <a:gd name="T114" fmla="*/ 14 w 33"/>
              <a:gd name="T115" fmla="*/ 46 h 48"/>
              <a:gd name="T116" fmla="*/ 13 w 33"/>
              <a:gd name="T117" fmla="*/ 46 h 48"/>
              <a:gd name="T118" fmla="*/ 12 w 33"/>
              <a:gd name="T119" fmla="*/ 44 h 48"/>
              <a:gd name="T120" fmla="*/ 14 w 33"/>
              <a:gd name="T121" fmla="*/ 42 h 48"/>
              <a:gd name="T122" fmla="*/ 13 w 33"/>
              <a:gd name="T123" fmla="*/ 36 h 48"/>
              <a:gd name="T124" fmla="*/ 10 w 33"/>
              <a:gd name="T125" fmla="*/ 35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" h="48">
                <a:moveTo>
                  <a:pt x="10" y="35"/>
                </a:moveTo>
                <a:cubicBezTo>
                  <a:pt x="10" y="35"/>
                  <a:pt x="10" y="35"/>
                  <a:pt x="10" y="35"/>
                </a:cubicBezTo>
                <a:cubicBezTo>
                  <a:pt x="9" y="34"/>
                  <a:pt x="9" y="34"/>
                  <a:pt x="9" y="34"/>
                </a:cubicBezTo>
                <a:cubicBezTo>
                  <a:pt x="9" y="34"/>
                  <a:pt x="9" y="34"/>
                  <a:pt x="8" y="34"/>
                </a:cubicBezTo>
                <a:cubicBezTo>
                  <a:pt x="8" y="34"/>
                  <a:pt x="8" y="34"/>
                  <a:pt x="8" y="34"/>
                </a:cubicBezTo>
                <a:cubicBezTo>
                  <a:pt x="8" y="34"/>
                  <a:pt x="7" y="34"/>
                  <a:pt x="7" y="34"/>
                </a:cubicBezTo>
                <a:cubicBezTo>
                  <a:pt x="6" y="33"/>
                  <a:pt x="6" y="33"/>
                  <a:pt x="6" y="33"/>
                </a:cubicBezTo>
                <a:cubicBezTo>
                  <a:pt x="6" y="31"/>
                  <a:pt x="6" y="31"/>
                  <a:pt x="6" y="31"/>
                </a:cubicBezTo>
                <a:cubicBezTo>
                  <a:pt x="8" y="31"/>
                  <a:pt x="8" y="31"/>
                  <a:pt x="8" y="31"/>
                </a:cubicBezTo>
                <a:cubicBezTo>
                  <a:pt x="10" y="29"/>
                  <a:pt x="10" y="29"/>
                  <a:pt x="10" y="29"/>
                </a:cubicBezTo>
                <a:cubicBezTo>
                  <a:pt x="11" y="28"/>
                  <a:pt x="11" y="28"/>
                  <a:pt x="11" y="28"/>
                </a:cubicBezTo>
                <a:cubicBezTo>
                  <a:pt x="11" y="26"/>
                  <a:pt x="11" y="26"/>
                  <a:pt x="11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3"/>
                  <a:pt x="12" y="23"/>
                  <a:pt x="12" y="23"/>
                </a:cubicBezTo>
                <a:cubicBezTo>
                  <a:pt x="12" y="22"/>
                  <a:pt x="12" y="22"/>
                  <a:pt x="12" y="22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18"/>
                  <a:pt x="12" y="18"/>
                  <a:pt x="12" y="18"/>
                </a:cubicBezTo>
                <a:cubicBezTo>
                  <a:pt x="12" y="17"/>
                  <a:pt x="12" y="17"/>
                  <a:pt x="12" y="17"/>
                </a:cubicBezTo>
                <a:cubicBezTo>
                  <a:pt x="11" y="16"/>
                  <a:pt x="11" y="16"/>
                  <a:pt x="11" y="16"/>
                </a:cubicBezTo>
                <a:cubicBezTo>
                  <a:pt x="10" y="16"/>
                  <a:pt x="10" y="16"/>
                  <a:pt x="10" y="16"/>
                </a:cubicBezTo>
                <a:cubicBezTo>
                  <a:pt x="10" y="15"/>
                  <a:pt x="10" y="15"/>
                  <a:pt x="10" y="15"/>
                </a:cubicBezTo>
                <a:cubicBezTo>
                  <a:pt x="9" y="13"/>
                  <a:pt x="9" y="13"/>
                  <a:pt x="9" y="13"/>
                </a:cubicBezTo>
                <a:cubicBezTo>
                  <a:pt x="9" y="13"/>
                  <a:pt x="9" y="13"/>
                  <a:pt x="9" y="13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7" y="11"/>
                </a:cubicBezTo>
                <a:cubicBezTo>
                  <a:pt x="7" y="11"/>
                  <a:pt x="7" y="11"/>
                  <a:pt x="6" y="11"/>
                </a:cubicBezTo>
                <a:cubicBezTo>
                  <a:pt x="6" y="11"/>
                  <a:pt x="6" y="10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6" y="9"/>
                  <a:pt x="6" y="9"/>
                  <a:pt x="6" y="9"/>
                </a:cubicBezTo>
                <a:cubicBezTo>
                  <a:pt x="5" y="9"/>
                  <a:pt x="5" y="9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4" y="8"/>
                  <a:pt x="4" y="7"/>
                  <a:pt x="4" y="7"/>
                </a:cubicBezTo>
                <a:cubicBezTo>
                  <a:pt x="4" y="7"/>
                  <a:pt x="4" y="7"/>
                  <a:pt x="4" y="7"/>
                </a:cubicBezTo>
                <a:cubicBezTo>
                  <a:pt x="4" y="6"/>
                  <a:pt x="4" y="6"/>
                  <a:pt x="4" y="6"/>
                </a:cubicBezTo>
                <a:cubicBezTo>
                  <a:pt x="3" y="6"/>
                  <a:pt x="3" y="6"/>
                  <a:pt x="2" y="6"/>
                </a:cubicBezTo>
                <a:cubicBezTo>
                  <a:pt x="2" y="5"/>
                  <a:pt x="2" y="5"/>
                  <a:pt x="2" y="4"/>
                </a:cubicBezTo>
                <a:cubicBezTo>
                  <a:pt x="2" y="4"/>
                  <a:pt x="2" y="4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2"/>
                  <a:pt x="2" y="3"/>
                  <a:pt x="2" y="2"/>
                </a:cubicBezTo>
                <a:cubicBezTo>
                  <a:pt x="2" y="2"/>
                  <a:pt x="1" y="1"/>
                  <a:pt x="1" y="1"/>
                </a:cubicBezTo>
                <a:cubicBezTo>
                  <a:pt x="1" y="1"/>
                  <a:pt x="0" y="0"/>
                  <a:pt x="1" y="0"/>
                </a:cubicBezTo>
                <a:cubicBezTo>
                  <a:pt x="1" y="0"/>
                  <a:pt x="2" y="1"/>
                  <a:pt x="2" y="2"/>
                </a:cubicBezTo>
                <a:cubicBezTo>
                  <a:pt x="3" y="2"/>
                  <a:pt x="3" y="2"/>
                  <a:pt x="3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6" y="3"/>
                </a:cubicBezTo>
                <a:cubicBezTo>
                  <a:pt x="6" y="4"/>
                  <a:pt x="7" y="4"/>
                  <a:pt x="7" y="4"/>
                </a:cubicBezTo>
                <a:cubicBezTo>
                  <a:pt x="8" y="4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9" y="5"/>
                  <a:pt x="9" y="5"/>
                </a:cubicBezTo>
                <a:cubicBezTo>
                  <a:pt x="10" y="6"/>
                  <a:pt x="10" y="6"/>
                  <a:pt x="10" y="7"/>
                </a:cubicBezTo>
                <a:cubicBezTo>
                  <a:pt x="10" y="7"/>
                  <a:pt x="11" y="8"/>
                  <a:pt x="11" y="8"/>
                </a:cubicBezTo>
                <a:cubicBezTo>
                  <a:pt x="10" y="9"/>
                  <a:pt x="10" y="9"/>
                  <a:pt x="10" y="9"/>
                </a:cubicBezTo>
                <a:cubicBezTo>
                  <a:pt x="10" y="9"/>
                  <a:pt x="10" y="9"/>
                  <a:pt x="10" y="10"/>
                </a:cubicBezTo>
                <a:cubicBezTo>
                  <a:pt x="10" y="10"/>
                  <a:pt x="10" y="10"/>
                  <a:pt x="11" y="10"/>
                </a:cubicBezTo>
                <a:cubicBezTo>
                  <a:pt x="11" y="11"/>
                  <a:pt x="12" y="11"/>
                  <a:pt x="12" y="12"/>
                </a:cubicBezTo>
                <a:cubicBezTo>
                  <a:pt x="12" y="12"/>
                  <a:pt x="12" y="13"/>
                  <a:pt x="12" y="13"/>
                </a:cubicBezTo>
                <a:cubicBezTo>
                  <a:pt x="12" y="14"/>
                  <a:pt x="12" y="15"/>
                  <a:pt x="12" y="15"/>
                </a:cubicBezTo>
                <a:cubicBezTo>
                  <a:pt x="13" y="16"/>
                  <a:pt x="13" y="16"/>
                  <a:pt x="14" y="16"/>
                </a:cubicBezTo>
                <a:cubicBezTo>
                  <a:pt x="15" y="18"/>
                  <a:pt x="15" y="18"/>
                  <a:pt x="15" y="18"/>
                </a:cubicBezTo>
                <a:cubicBezTo>
                  <a:pt x="16" y="18"/>
                  <a:pt x="16" y="18"/>
                  <a:pt x="16" y="18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4"/>
                  <a:pt x="16" y="14"/>
                  <a:pt x="16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8" y="15"/>
                  <a:pt x="17" y="15"/>
                  <a:pt x="18" y="16"/>
                </a:cubicBezTo>
                <a:cubicBezTo>
                  <a:pt x="18" y="16"/>
                  <a:pt x="18" y="16"/>
                  <a:pt x="18" y="17"/>
                </a:cubicBezTo>
                <a:cubicBezTo>
                  <a:pt x="18" y="18"/>
                  <a:pt x="19" y="18"/>
                  <a:pt x="19" y="18"/>
                </a:cubicBezTo>
                <a:cubicBezTo>
                  <a:pt x="19" y="19"/>
                  <a:pt x="19" y="19"/>
                  <a:pt x="19" y="19"/>
                </a:cubicBezTo>
                <a:cubicBezTo>
                  <a:pt x="19" y="20"/>
                  <a:pt x="19" y="20"/>
                  <a:pt x="19" y="20"/>
                </a:cubicBezTo>
                <a:cubicBezTo>
                  <a:pt x="19" y="20"/>
                  <a:pt x="19" y="21"/>
                  <a:pt x="19" y="21"/>
                </a:cubicBezTo>
                <a:cubicBezTo>
                  <a:pt x="19" y="21"/>
                  <a:pt x="20" y="21"/>
                  <a:pt x="20" y="22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2"/>
                  <a:pt x="21" y="22"/>
                  <a:pt x="21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2"/>
                  <a:pt x="23" y="22"/>
                  <a:pt x="23" y="23"/>
                </a:cubicBezTo>
                <a:cubicBezTo>
                  <a:pt x="23" y="23"/>
                  <a:pt x="24" y="23"/>
                  <a:pt x="24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6" y="23"/>
                  <a:pt x="27" y="23"/>
                  <a:pt x="27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8" y="22"/>
                  <a:pt x="28" y="22"/>
                  <a:pt x="28" y="22"/>
                </a:cubicBezTo>
                <a:cubicBezTo>
                  <a:pt x="29" y="22"/>
                  <a:pt x="29" y="22"/>
                  <a:pt x="29" y="22"/>
                </a:cubicBezTo>
                <a:cubicBezTo>
                  <a:pt x="29" y="22"/>
                  <a:pt x="30" y="21"/>
                  <a:pt x="30" y="21"/>
                </a:cubicBezTo>
                <a:cubicBezTo>
                  <a:pt x="31" y="21"/>
                  <a:pt x="31" y="20"/>
                  <a:pt x="32" y="21"/>
                </a:cubicBezTo>
                <a:cubicBezTo>
                  <a:pt x="33" y="21"/>
                  <a:pt x="33" y="21"/>
                  <a:pt x="33" y="22"/>
                </a:cubicBezTo>
                <a:cubicBezTo>
                  <a:pt x="33" y="22"/>
                  <a:pt x="33" y="23"/>
                  <a:pt x="33" y="24"/>
                </a:cubicBezTo>
                <a:cubicBezTo>
                  <a:pt x="33" y="25"/>
                  <a:pt x="33" y="25"/>
                  <a:pt x="33" y="25"/>
                </a:cubicBezTo>
                <a:cubicBezTo>
                  <a:pt x="32" y="26"/>
                  <a:pt x="32" y="26"/>
                  <a:pt x="32" y="26"/>
                </a:cubicBezTo>
                <a:cubicBezTo>
                  <a:pt x="31" y="27"/>
                  <a:pt x="31" y="27"/>
                  <a:pt x="31" y="27"/>
                </a:cubicBezTo>
                <a:cubicBezTo>
                  <a:pt x="30" y="28"/>
                  <a:pt x="30" y="28"/>
                  <a:pt x="30" y="28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9"/>
                  <a:pt x="30" y="30"/>
                  <a:pt x="30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27" y="30"/>
                  <a:pt x="27" y="30"/>
                  <a:pt x="26" y="31"/>
                </a:cubicBezTo>
                <a:cubicBezTo>
                  <a:pt x="25" y="31"/>
                  <a:pt x="25" y="32"/>
                  <a:pt x="24" y="32"/>
                </a:cubicBezTo>
                <a:cubicBezTo>
                  <a:pt x="24" y="33"/>
                  <a:pt x="24" y="33"/>
                  <a:pt x="24" y="34"/>
                </a:cubicBezTo>
                <a:cubicBezTo>
                  <a:pt x="24" y="34"/>
                  <a:pt x="24" y="34"/>
                  <a:pt x="24" y="34"/>
                </a:cubicBezTo>
                <a:cubicBezTo>
                  <a:pt x="24" y="34"/>
                  <a:pt x="25" y="34"/>
                  <a:pt x="25" y="35"/>
                </a:cubicBezTo>
                <a:cubicBezTo>
                  <a:pt x="25" y="35"/>
                  <a:pt x="25" y="36"/>
                  <a:pt x="25" y="36"/>
                </a:cubicBezTo>
                <a:cubicBezTo>
                  <a:pt x="24" y="37"/>
                  <a:pt x="24" y="37"/>
                  <a:pt x="23" y="38"/>
                </a:cubicBezTo>
                <a:cubicBezTo>
                  <a:pt x="23" y="38"/>
                  <a:pt x="23" y="38"/>
                  <a:pt x="23" y="39"/>
                </a:cubicBezTo>
                <a:cubicBezTo>
                  <a:pt x="23" y="39"/>
                  <a:pt x="23" y="39"/>
                  <a:pt x="23" y="39"/>
                </a:cubicBezTo>
                <a:cubicBezTo>
                  <a:pt x="23" y="39"/>
                  <a:pt x="23" y="40"/>
                  <a:pt x="23" y="40"/>
                </a:cubicBezTo>
                <a:cubicBezTo>
                  <a:pt x="23" y="40"/>
                  <a:pt x="22" y="40"/>
                  <a:pt x="22" y="40"/>
                </a:cubicBezTo>
                <a:cubicBezTo>
                  <a:pt x="22" y="41"/>
                  <a:pt x="22" y="41"/>
                  <a:pt x="22" y="41"/>
                </a:cubicBezTo>
                <a:cubicBezTo>
                  <a:pt x="21" y="41"/>
                  <a:pt x="21" y="41"/>
                  <a:pt x="21" y="42"/>
                </a:cubicBezTo>
                <a:cubicBezTo>
                  <a:pt x="21" y="42"/>
                  <a:pt x="21" y="42"/>
                  <a:pt x="20" y="42"/>
                </a:cubicBezTo>
                <a:cubicBezTo>
                  <a:pt x="20" y="43"/>
                  <a:pt x="20" y="43"/>
                  <a:pt x="20" y="43"/>
                </a:cubicBezTo>
                <a:cubicBezTo>
                  <a:pt x="20" y="44"/>
                  <a:pt x="20" y="44"/>
                  <a:pt x="20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7"/>
                  <a:pt x="17" y="47"/>
                  <a:pt x="17" y="47"/>
                </a:cubicBezTo>
                <a:cubicBezTo>
                  <a:pt x="17" y="47"/>
                  <a:pt x="17" y="47"/>
                  <a:pt x="16" y="47"/>
                </a:cubicBezTo>
                <a:cubicBezTo>
                  <a:pt x="16" y="47"/>
                  <a:pt x="16" y="47"/>
                  <a:pt x="15" y="47"/>
                </a:cubicBezTo>
                <a:cubicBezTo>
                  <a:pt x="15" y="47"/>
                  <a:pt x="15" y="48"/>
                  <a:pt x="14" y="47"/>
                </a:cubicBezTo>
                <a:cubicBezTo>
                  <a:pt x="14" y="47"/>
                  <a:pt x="14" y="47"/>
                  <a:pt x="14" y="46"/>
                </a:cubicBezTo>
                <a:cubicBezTo>
                  <a:pt x="14" y="46"/>
                  <a:pt x="14" y="47"/>
                  <a:pt x="13" y="47"/>
                </a:cubicBezTo>
                <a:cubicBezTo>
                  <a:pt x="13" y="46"/>
                  <a:pt x="13" y="46"/>
                  <a:pt x="13" y="46"/>
                </a:cubicBezTo>
                <a:cubicBezTo>
                  <a:pt x="13" y="46"/>
                  <a:pt x="12" y="46"/>
                  <a:pt x="12" y="46"/>
                </a:cubicBezTo>
                <a:cubicBezTo>
                  <a:pt x="12" y="45"/>
                  <a:pt x="12" y="44"/>
                  <a:pt x="12" y="44"/>
                </a:cubicBezTo>
                <a:cubicBezTo>
                  <a:pt x="13" y="43"/>
                  <a:pt x="13" y="43"/>
                  <a:pt x="13" y="43"/>
                </a:cubicBezTo>
                <a:cubicBezTo>
                  <a:pt x="13" y="42"/>
                  <a:pt x="14" y="42"/>
                  <a:pt x="14" y="42"/>
                </a:cubicBezTo>
                <a:cubicBezTo>
                  <a:pt x="14" y="41"/>
                  <a:pt x="14" y="39"/>
                  <a:pt x="14" y="38"/>
                </a:cubicBezTo>
                <a:cubicBezTo>
                  <a:pt x="14" y="37"/>
                  <a:pt x="14" y="37"/>
                  <a:pt x="13" y="36"/>
                </a:cubicBezTo>
                <a:cubicBezTo>
                  <a:pt x="13" y="36"/>
                  <a:pt x="13" y="36"/>
                  <a:pt x="12" y="35"/>
                </a:cubicBezTo>
                <a:lnTo>
                  <a:pt x="10" y="3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18" name="Freeform 345">
            <a:extLst>
              <a:ext uri="{FF2B5EF4-FFF2-40B4-BE49-F238E27FC236}">
                <a16:creationId xmlns:a16="http://schemas.microsoft.com/office/drawing/2014/main" id="{27528BB9-4C65-4871-90F8-840A976F7DBF}"/>
              </a:ext>
            </a:extLst>
          </p:cNvPr>
          <p:cNvSpPr>
            <a:spLocks/>
          </p:cNvSpPr>
          <p:nvPr userDrawn="1"/>
        </p:nvSpPr>
        <p:spPr bwMode="auto">
          <a:xfrm>
            <a:off x="9005887" y="6781801"/>
            <a:ext cx="233363" cy="303213"/>
          </a:xfrm>
          <a:custGeom>
            <a:avLst/>
            <a:gdLst>
              <a:gd name="T0" fmla="*/ 44 w 46"/>
              <a:gd name="T1" fmla="*/ 7 h 43"/>
              <a:gd name="T2" fmla="*/ 45 w 46"/>
              <a:gd name="T3" fmla="*/ 5 h 43"/>
              <a:gd name="T4" fmla="*/ 44 w 46"/>
              <a:gd name="T5" fmla="*/ 4 h 43"/>
              <a:gd name="T6" fmla="*/ 43 w 46"/>
              <a:gd name="T7" fmla="*/ 5 h 43"/>
              <a:gd name="T8" fmla="*/ 43 w 46"/>
              <a:gd name="T9" fmla="*/ 5 h 43"/>
              <a:gd name="T10" fmla="*/ 43 w 46"/>
              <a:gd name="T11" fmla="*/ 3 h 43"/>
              <a:gd name="T12" fmla="*/ 40 w 46"/>
              <a:gd name="T13" fmla="*/ 5 h 43"/>
              <a:gd name="T14" fmla="*/ 38 w 46"/>
              <a:gd name="T15" fmla="*/ 5 h 43"/>
              <a:gd name="T16" fmla="*/ 38 w 46"/>
              <a:gd name="T17" fmla="*/ 2 h 43"/>
              <a:gd name="T18" fmla="*/ 36 w 46"/>
              <a:gd name="T19" fmla="*/ 1 h 43"/>
              <a:gd name="T20" fmla="*/ 35 w 46"/>
              <a:gd name="T21" fmla="*/ 1 h 43"/>
              <a:gd name="T22" fmla="*/ 33 w 46"/>
              <a:gd name="T23" fmla="*/ 3 h 43"/>
              <a:gd name="T24" fmla="*/ 32 w 46"/>
              <a:gd name="T25" fmla="*/ 6 h 43"/>
              <a:gd name="T26" fmla="*/ 29 w 46"/>
              <a:gd name="T27" fmla="*/ 9 h 43"/>
              <a:gd name="T28" fmla="*/ 28 w 46"/>
              <a:gd name="T29" fmla="*/ 13 h 43"/>
              <a:gd name="T30" fmla="*/ 25 w 46"/>
              <a:gd name="T31" fmla="*/ 16 h 43"/>
              <a:gd name="T32" fmla="*/ 23 w 46"/>
              <a:gd name="T33" fmla="*/ 18 h 43"/>
              <a:gd name="T34" fmla="*/ 20 w 46"/>
              <a:gd name="T35" fmla="*/ 20 h 43"/>
              <a:gd name="T36" fmla="*/ 19 w 46"/>
              <a:gd name="T37" fmla="*/ 21 h 43"/>
              <a:gd name="T38" fmla="*/ 17 w 46"/>
              <a:gd name="T39" fmla="*/ 22 h 43"/>
              <a:gd name="T40" fmla="*/ 16 w 46"/>
              <a:gd name="T41" fmla="*/ 22 h 43"/>
              <a:gd name="T42" fmla="*/ 15 w 46"/>
              <a:gd name="T43" fmla="*/ 23 h 43"/>
              <a:gd name="T44" fmla="*/ 14 w 46"/>
              <a:gd name="T45" fmla="*/ 24 h 43"/>
              <a:gd name="T46" fmla="*/ 13 w 46"/>
              <a:gd name="T47" fmla="*/ 24 h 43"/>
              <a:gd name="T48" fmla="*/ 11 w 46"/>
              <a:gd name="T49" fmla="*/ 25 h 43"/>
              <a:gd name="T50" fmla="*/ 10 w 46"/>
              <a:gd name="T51" fmla="*/ 25 h 43"/>
              <a:gd name="T52" fmla="*/ 10 w 46"/>
              <a:gd name="T53" fmla="*/ 27 h 43"/>
              <a:gd name="T54" fmla="*/ 9 w 46"/>
              <a:gd name="T55" fmla="*/ 27 h 43"/>
              <a:gd name="T56" fmla="*/ 8 w 46"/>
              <a:gd name="T57" fmla="*/ 28 h 43"/>
              <a:gd name="T58" fmla="*/ 7 w 46"/>
              <a:gd name="T59" fmla="*/ 30 h 43"/>
              <a:gd name="T60" fmla="*/ 6 w 46"/>
              <a:gd name="T61" fmla="*/ 30 h 43"/>
              <a:gd name="T62" fmla="*/ 5 w 46"/>
              <a:gd name="T63" fmla="*/ 31 h 43"/>
              <a:gd name="T64" fmla="*/ 3 w 46"/>
              <a:gd name="T65" fmla="*/ 32 h 43"/>
              <a:gd name="T66" fmla="*/ 3 w 46"/>
              <a:gd name="T67" fmla="*/ 34 h 43"/>
              <a:gd name="T68" fmla="*/ 2 w 46"/>
              <a:gd name="T69" fmla="*/ 36 h 43"/>
              <a:gd name="T70" fmla="*/ 0 w 46"/>
              <a:gd name="T71" fmla="*/ 38 h 43"/>
              <a:gd name="T72" fmla="*/ 1 w 46"/>
              <a:gd name="T73" fmla="*/ 40 h 43"/>
              <a:gd name="T74" fmla="*/ 3 w 46"/>
              <a:gd name="T75" fmla="*/ 41 h 43"/>
              <a:gd name="T76" fmla="*/ 6 w 46"/>
              <a:gd name="T77" fmla="*/ 41 h 43"/>
              <a:gd name="T78" fmla="*/ 8 w 46"/>
              <a:gd name="T79" fmla="*/ 42 h 43"/>
              <a:gd name="T80" fmla="*/ 10 w 46"/>
              <a:gd name="T81" fmla="*/ 42 h 43"/>
              <a:gd name="T82" fmla="*/ 12 w 46"/>
              <a:gd name="T83" fmla="*/ 43 h 43"/>
              <a:gd name="T84" fmla="*/ 16 w 46"/>
              <a:gd name="T85" fmla="*/ 43 h 43"/>
              <a:gd name="T86" fmla="*/ 19 w 46"/>
              <a:gd name="T87" fmla="*/ 42 h 43"/>
              <a:gd name="T88" fmla="*/ 22 w 46"/>
              <a:gd name="T89" fmla="*/ 38 h 43"/>
              <a:gd name="T90" fmla="*/ 23 w 46"/>
              <a:gd name="T91" fmla="*/ 36 h 43"/>
              <a:gd name="T92" fmla="*/ 26 w 46"/>
              <a:gd name="T93" fmla="*/ 33 h 43"/>
              <a:gd name="T94" fmla="*/ 27 w 46"/>
              <a:gd name="T95" fmla="*/ 30 h 43"/>
              <a:gd name="T96" fmla="*/ 29 w 46"/>
              <a:gd name="T97" fmla="*/ 26 h 43"/>
              <a:gd name="T98" fmla="*/ 33 w 46"/>
              <a:gd name="T99" fmla="*/ 24 h 43"/>
              <a:gd name="T100" fmla="*/ 36 w 46"/>
              <a:gd name="T101" fmla="*/ 24 h 43"/>
              <a:gd name="T102" fmla="*/ 38 w 46"/>
              <a:gd name="T103" fmla="*/ 22 h 43"/>
              <a:gd name="T104" fmla="*/ 36 w 46"/>
              <a:gd name="T105" fmla="*/ 21 h 43"/>
              <a:gd name="T106" fmla="*/ 37 w 46"/>
              <a:gd name="T107" fmla="*/ 18 h 43"/>
              <a:gd name="T108" fmla="*/ 39 w 46"/>
              <a:gd name="T109" fmla="*/ 17 h 43"/>
              <a:gd name="T110" fmla="*/ 40 w 46"/>
              <a:gd name="T111" fmla="*/ 14 h 43"/>
              <a:gd name="T112" fmla="*/ 42 w 46"/>
              <a:gd name="T113" fmla="*/ 12 h 43"/>
              <a:gd name="T114" fmla="*/ 44 w 46"/>
              <a:gd name="T115" fmla="*/ 10 h 43"/>
              <a:gd name="T116" fmla="*/ 45 w 46"/>
              <a:gd name="T117" fmla="*/ 8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6" h="43">
                <a:moveTo>
                  <a:pt x="44" y="7"/>
                </a:moveTo>
                <a:cubicBezTo>
                  <a:pt x="44" y="7"/>
                  <a:pt x="44" y="7"/>
                  <a:pt x="44" y="7"/>
                </a:cubicBezTo>
                <a:cubicBezTo>
                  <a:pt x="44" y="7"/>
                  <a:pt x="44" y="6"/>
                  <a:pt x="45" y="6"/>
                </a:cubicBezTo>
                <a:cubicBezTo>
                  <a:pt x="45" y="6"/>
                  <a:pt x="46" y="5"/>
                  <a:pt x="45" y="5"/>
                </a:cubicBezTo>
                <a:cubicBezTo>
                  <a:pt x="45" y="5"/>
                  <a:pt x="45" y="5"/>
                  <a:pt x="44" y="5"/>
                </a:cubicBezTo>
                <a:cubicBezTo>
                  <a:pt x="44" y="4"/>
                  <a:pt x="44" y="4"/>
                  <a:pt x="44" y="4"/>
                </a:cubicBezTo>
                <a:cubicBezTo>
                  <a:pt x="44" y="4"/>
                  <a:pt x="44" y="4"/>
                  <a:pt x="44" y="4"/>
                </a:cubicBezTo>
                <a:cubicBezTo>
                  <a:pt x="44" y="4"/>
                  <a:pt x="43" y="4"/>
                  <a:pt x="43" y="5"/>
                </a:cubicBezTo>
                <a:cubicBezTo>
                  <a:pt x="43" y="5"/>
                  <a:pt x="43" y="6"/>
                  <a:pt x="42" y="5"/>
                </a:cubicBezTo>
                <a:cubicBezTo>
                  <a:pt x="42" y="5"/>
                  <a:pt x="43" y="5"/>
                  <a:pt x="43" y="5"/>
                </a:cubicBezTo>
                <a:cubicBezTo>
                  <a:pt x="43" y="4"/>
                  <a:pt x="43" y="4"/>
                  <a:pt x="43" y="4"/>
                </a:cubicBezTo>
                <a:cubicBezTo>
                  <a:pt x="43" y="3"/>
                  <a:pt x="43" y="3"/>
                  <a:pt x="43" y="3"/>
                </a:cubicBezTo>
                <a:cubicBezTo>
                  <a:pt x="41" y="4"/>
                  <a:pt x="41" y="4"/>
                  <a:pt x="41" y="4"/>
                </a:cubicBezTo>
                <a:cubicBezTo>
                  <a:pt x="40" y="5"/>
                  <a:pt x="40" y="5"/>
                  <a:pt x="40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38" y="5"/>
                  <a:pt x="38" y="5"/>
                  <a:pt x="38" y="5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2"/>
                  <a:pt x="38" y="2"/>
                  <a:pt x="38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0"/>
                  <a:pt x="36" y="0"/>
                  <a:pt x="36" y="0"/>
                </a:cubicBezTo>
                <a:cubicBezTo>
                  <a:pt x="35" y="1"/>
                  <a:pt x="35" y="1"/>
                  <a:pt x="35" y="1"/>
                </a:cubicBezTo>
                <a:cubicBezTo>
                  <a:pt x="34" y="2"/>
                  <a:pt x="34" y="2"/>
                  <a:pt x="34" y="2"/>
                </a:cubicBezTo>
                <a:cubicBezTo>
                  <a:pt x="33" y="3"/>
                  <a:pt x="33" y="3"/>
                  <a:pt x="33" y="3"/>
                </a:cubicBezTo>
                <a:cubicBezTo>
                  <a:pt x="33" y="5"/>
                  <a:pt x="33" y="5"/>
                  <a:pt x="33" y="5"/>
                </a:cubicBezTo>
                <a:cubicBezTo>
                  <a:pt x="32" y="6"/>
                  <a:pt x="32" y="6"/>
                  <a:pt x="32" y="6"/>
                </a:cubicBezTo>
                <a:cubicBezTo>
                  <a:pt x="31" y="7"/>
                  <a:pt x="31" y="7"/>
                  <a:pt x="31" y="7"/>
                </a:cubicBezTo>
                <a:cubicBezTo>
                  <a:pt x="29" y="9"/>
                  <a:pt x="29" y="9"/>
                  <a:pt x="29" y="9"/>
                </a:cubicBezTo>
                <a:cubicBezTo>
                  <a:pt x="28" y="11"/>
                  <a:pt x="28" y="11"/>
                  <a:pt x="28" y="11"/>
                </a:cubicBezTo>
                <a:cubicBezTo>
                  <a:pt x="28" y="13"/>
                  <a:pt x="28" y="13"/>
                  <a:pt x="28" y="13"/>
                </a:cubicBezTo>
                <a:cubicBezTo>
                  <a:pt x="26" y="15"/>
                  <a:pt x="26" y="15"/>
                  <a:pt x="26" y="15"/>
                </a:cubicBezTo>
                <a:cubicBezTo>
                  <a:pt x="25" y="16"/>
                  <a:pt x="25" y="16"/>
                  <a:pt x="25" y="16"/>
                </a:cubicBezTo>
                <a:cubicBezTo>
                  <a:pt x="24" y="17"/>
                  <a:pt x="24" y="17"/>
                  <a:pt x="24" y="17"/>
                </a:cubicBezTo>
                <a:cubicBezTo>
                  <a:pt x="23" y="18"/>
                  <a:pt x="23" y="18"/>
                  <a:pt x="23" y="18"/>
                </a:cubicBezTo>
                <a:cubicBezTo>
                  <a:pt x="21" y="20"/>
                  <a:pt x="21" y="20"/>
                  <a:pt x="21" y="20"/>
                </a:cubicBezTo>
                <a:cubicBezTo>
                  <a:pt x="21" y="20"/>
                  <a:pt x="20" y="20"/>
                  <a:pt x="20" y="20"/>
                </a:cubicBezTo>
                <a:cubicBezTo>
                  <a:pt x="20" y="20"/>
                  <a:pt x="20" y="20"/>
                  <a:pt x="20" y="20"/>
                </a:cubicBezTo>
                <a:cubicBezTo>
                  <a:pt x="19" y="21"/>
                  <a:pt x="19" y="21"/>
                  <a:pt x="19" y="21"/>
                </a:cubicBezTo>
                <a:cubicBezTo>
                  <a:pt x="19" y="21"/>
                  <a:pt x="18" y="21"/>
                  <a:pt x="18" y="21"/>
                </a:cubicBezTo>
                <a:cubicBezTo>
                  <a:pt x="18" y="21"/>
                  <a:pt x="18" y="22"/>
                  <a:pt x="17" y="22"/>
                </a:cubicBezTo>
                <a:cubicBezTo>
                  <a:pt x="17" y="22"/>
                  <a:pt x="17" y="22"/>
                  <a:pt x="17" y="22"/>
                </a:cubicBezTo>
                <a:cubicBezTo>
                  <a:pt x="17" y="22"/>
                  <a:pt x="17" y="22"/>
                  <a:pt x="16" y="22"/>
                </a:cubicBezTo>
                <a:cubicBezTo>
                  <a:pt x="16" y="22"/>
                  <a:pt x="16" y="22"/>
                  <a:pt x="16" y="22"/>
                </a:cubicBezTo>
                <a:cubicBezTo>
                  <a:pt x="16" y="22"/>
                  <a:pt x="16" y="23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4" y="24"/>
                  <a:pt x="14" y="24"/>
                </a:cubicBezTo>
                <a:cubicBezTo>
                  <a:pt x="14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5"/>
                  <a:pt x="13" y="25"/>
                  <a:pt x="12" y="25"/>
                </a:cubicBezTo>
                <a:cubicBezTo>
                  <a:pt x="12" y="25"/>
                  <a:pt x="11" y="25"/>
                  <a:pt x="11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10" y="25"/>
                  <a:pt x="10" y="25"/>
                  <a:pt x="10" y="25"/>
                </a:cubicBezTo>
                <a:cubicBezTo>
                  <a:pt x="10" y="26"/>
                  <a:pt x="10" y="26"/>
                  <a:pt x="10" y="26"/>
                </a:cubicBezTo>
                <a:cubicBezTo>
                  <a:pt x="10" y="26"/>
                  <a:pt x="10" y="27"/>
                  <a:pt x="10" y="27"/>
                </a:cubicBezTo>
                <a:cubicBezTo>
                  <a:pt x="10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8"/>
                  <a:pt x="9" y="28"/>
                </a:cubicBezTo>
                <a:cubicBezTo>
                  <a:pt x="8" y="28"/>
                  <a:pt x="8" y="28"/>
                  <a:pt x="8" y="28"/>
                </a:cubicBezTo>
                <a:cubicBezTo>
                  <a:pt x="8" y="29"/>
                  <a:pt x="8" y="29"/>
                  <a:pt x="8" y="29"/>
                </a:cubicBezTo>
                <a:cubicBezTo>
                  <a:pt x="7" y="29"/>
                  <a:pt x="7" y="29"/>
                  <a:pt x="7" y="30"/>
                </a:cubicBezTo>
                <a:cubicBezTo>
                  <a:pt x="7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1"/>
                  <a:pt x="5" y="31"/>
                  <a:pt x="5" y="31"/>
                </a:cubicBezTo>
                <a:cubicBezTo>
                  <a:pt x="5" y="31"/>
                  <a:pt x="5" y="31"/>
                  <a:pt x="5" y="31"/>
                </a:cubicBezTo>
                <a:cubicBezTo>
                  <a:pt x="5" y="31"/>
                  <a:pt x="5" y="32"/>
                  <a:pt x="5" y="32"/>
                </a:cubicBezTo>
                <a:cubicBezTo>
                  <a:pt x="4" y="32"/>
                  <a:pt x="3" y="31"/>
                  <a:pt x="3" y="32"/>
                </a:cubicBezTo>
                <a:cubicBezTo>
                  <a:pt x="3" y="33"/>
                  <a:pt x="3" y="33"/>
                  <a:pt x="3" y="34"/>
                </a:cubicBezTo>
                <a:cubicBezTo>
                  <a:pt x="3" y="34"/>
                  <a:pt x="3" y="34"/>
                  <a:pt x="3" y="34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6"/>
                  <a:pt x="3" y="36"/>
                  <a:pt x="2" y="37"/>
                </a:cubicBezTo>
                <a:cubicBezTo>
                  <a:pt x="1" y="38"/>
                  <a:pt x="0" y="38"/>
                  <a:pt x="0" y="38"/>
                </a:cubicBezTo>
                <a:cubicBezTo>
                  <a:pt x="1" y="39"/>
                  <a:pt x="1" y="39"/>
                  <a:pt x="1" y="39"/>
                </a:cubicBezTo>
                <a:cubicBezTo>
                  <a:pt x="1" y="40"/>
                  <a:pt x="1" y="40"/>
                  <a:pt x="1" y="40"/>
                </a:cubicBezTo>
                <a:cubicBezTo>
                  <a:pt x="2" y="41"/>
                  <a:pt x="2" y="41"/>
                  <a:pt x="2" y="41"/>
                </a:cubicBezTo>
                <a:cubicBezTo>
                  <a:pt x="3" y="41"/>
                  <a:pt x="3" y="41"/>
                  <a:pt x="3" y="41"/>
                </a:cubicBezTo>
                <a:cubicBezTo>
                  <a:pt x="4" y="40"/>
                  <a:pt x="4" y="40"/>
                  <a:pt x="4" y="40"/>
                </a:cubicBezTo>
                <a:cubicBezTo>
                  <a:pt x="6" y="41"/>
                  <a:pt x="6" y="41"/>
                  <a:pt x="6" y="41"/>
                </a:cubicBezTo>
                <a:cubicBezTo>
                  <a:pt x="6" y="41"/>
                  <a:pt x="6" y="41"/>
                  <a:pt x="6" y="41"/>
                </a:cubicBezTo>
                <a:cubicBezTo>
                  <a:pt x="8" y="42"/>
                  <a:pt x="8" y="42"/>
                  <a:pt x="8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10" y="42"/>
                  <a:pt x="10" y="42"/>
                  <a:pt x="10" y="42"/>
                </a:cubicBezTo>
                <a:cubicBezTo>
                  <a:pt x="10" y="43"/>
                  <a:pt x="10" y="43"/>
                  <a:pt x="10" y="43"/>
                </a:cubicBezTo>
                <a:cubicBezTo>
                  <a:pt x="12" y="43"/>
                  <a:pt x="12" y="43"/>
                  <a:pt x="12" y="43"/>
                </a:cubicBezTo>
                <a:cubicBezTo>
                  <a:pt x="14" y="43"/>
                  <a:pt x="14" y="43"/>
                  <a:pt x="14" y="43"/>
                </a:cubicBezTo>
                <a:cubicBezTo>
                  <a:pt x="16" y="43"/>
                  <a:pt x="16" y="43"/>
                  <a:pt x="16" y="43"/>
                </a:cubicBezTo>
                <a:cubicBezTo>
                  <a:pt x="17" y="42"/>
                  <a:pt x="17" y="42"/>
                  <a:pt x="17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21" y="39"/>
                  <a:pt x="21" y="39"/>
                  <a:pt x="21" y="39"/>
                </a:cubicBezTo>
                <a:cubicBezTo>
                  <a:pt x="22" y="38"/>
                  <a:pt x="22" y="38"/>
                  <a:pt x="22" y="38"/>
                </a:cubicBezTo>
                <a:cubicBezTo>
                  <a:pt x="23" y="38"/>
                  <a:pt x="23" y="38"/>
                  <a:pt x="23" y="38"/>
                </a:cubicBezTo>
                <a:cubicBezTo>
                  <a:pt x="23" y="36"/>
                  <a:pt x="23" y="36"/>
                  <a:pt x="23" y="36"/>
                </a:cubicBezTo>
                <a:cubicBezTo>
                  <a:pt x="25" y="34"/>
                  <a:pt x="25" y="34"/>
                  <a:pt x="25" y="34"/>
                </a:cubicBezTo>
                <a:cubicBezTo>
                  <a:pt x="26" y="33"/>
                  <a:pt x="26" y="33"/>
                  <a:pt x="26" y="33"/>
                </a:cubicBezTo>
                <a:cubicBezTo>
                  <a:pt x="27" y="32"/>
                  <a:pt x="27" y="32"/>
                  <a:pt x="27" y="32"/>
                </a:cubicBezTo>
                <a:cubicBezTo>
                  <a:pt x="27" y="30"/>
                  <a:pt x="27" y="30"/>
                  <a:pt x="27" y="30"/>
                </a:cubicBezTo>
                <a:cubicBezTo>
                  <a:pt x="28" y="28"/>
                  <a:pt x="28" y="28"/>
                  <a:pt x="28" y="28"/>
                </a:cubicBezTo>
                <a:cubicBezTo>
                  <a:pt x="29" y="26"/>
                  <a:pt x="29" y="26"/>
                  <a:pt x="29" y="26"/>
                </a:cubicBezTo>
                <a:cubicBezTo>
                  <a:pt x="31" y="25"/>
                  <a:pt x="31" y="25"/>
                  <a:pt x="31" y="25"/>
                </a:cubicBezTo>
                <a:cubicBezTo>
                  <a:pt x="33" y="24"/>
                  <a:pt x="33" y="24"/>
                  <a:pt x="33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8" y="24"/>
                  <a:pt x="38" y="24"/>
                  <a:pt x="38" y="24"/>
                </a:cubicBezTo>
                <a:cubicBezTo>
                  <a:pt x="38" y="22"/>
                  <a:pt x="38" y="22"/>
                  <a:pt x="38" y="22"/>
                </a:cubicBezTo>
                <a:cubicBezTo>
                  <a:pt x="36" y="22"/>
                  <a:pt x="36" y="22"/>
                  <a:pt x="36" y="22"/>
                </a:cubicBezTo>
                <a:cubicBezTo>
                  <a:pt x="36" y="21"/>
                  <a:pt x="36" y="21"/>
                  <a:pt x="36" y="21"/>
                </a:cubicBezTo>
                <a:cubicBezTo>
                  <a:pt x="36" y="19"/>
                  <a:pt x="36" y="19"/>
                  <a:pt x="36" y="19"/>
                </a:cubicBezTo>
                <a:cubicBezTo>
                  <a:pt x="37" y="18"/>
                  <a:pt x="37" y="18"/>
                  <a:pt x="37" y="18"/>
                </a:cubicBezTo>
                <a:cubicBezTo>
                  <a:pt x="38" y="17"/>
                  <a:pt x="38" y="17"/>
                  <a:pt x="38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4"/>
                  <a:pt x="40" y="14"/>
                  <a:pt x="40" y="14"/>
                </a:cubicBezTo>
                <a:cubicBezTo>
                  <a:pt x="41" y="13"/>
                  <a:pt x="41" y="13"/>
                  <a:pt x="41" y="13"/>
                </a:cubicBezTo>
                <a:cubicBezTo>
                  <a:pt x="42" y="12"/>
                  <a:pt x="42" y="12"/>
                  <a:pt x="42" y="12"/>
                </a:cubicBezTo>
                <a:cubicBezTo>
                  <a:pt x="43" y="11"/>
                  <a:pt x="43" y="11"/>
                  <a:pt x="43" y="11"/>
                </a:cubicBezTo>
                <a:cubicBezTo>
                  <a:pt x="44" y="10"/>
                  <a:pt x="44" y="10"/>
                  <a:pt x="44" y="10"/>
                </a:cubicBezTo>
                <a:cubicBezTo>
                  <a:pt x="45" y="9"/>
                  <a:pt x="45" y="9"/>
                  <a:pt x="45" y="9"/>
                </a:cubicBezTo>
                <a:cubicBezTo>
                  <a:pt x="45" y="8"/>
                  <a:pt x="45" y="8"/>
                  <a:pt x="45" y="8"/>
                </a:cubicBezTo>
                <a:lnTo>
                  <a:pt x="44" y="7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19" name="Freeform 346">
            <a:extLst>
              <a:ext uri="{FF2B5EF4-FFF2-40B4-BE49-F238E27FC236}">
                <a16:creationId xmlns:a16="http://schemas.microsoft.com/office/drawing/2014/main" id="{0278636D-F6ED-4475-97B0-10EA4E1D1A43}"/>
              </a:ext>
            </a:extLst>
          </p:cNvPr>
          <p:cNvSpPr>
            <a:spLocks/>
          </p:cNvSpPr>
          <p:nvPr userDrawn="1"/>
        </p:nvSpPr>
        <p:spPr bwMode="auto">
          <a:xfrm>
            <a:off x="9036844" y="7091364"/>
            <a:ext cx="14288" cy="28575"/>
          </a:xfrm>
          <a:custGeom>
            <a:avLst/>
            <a:gdLst>
              <a:gd name="T0" fmla="*/ 0 w 12"/>
              <a:gd name="T1" fmla="*/ 13 h 18"/>
              <a:gd name="T2" fmla="*/ 4 w 12"/>
              <a:gd name="T3" fmla="*/ 9 h 18"/>
              <a:gd name="T4" fmla="*/ 8 w 12"/>
              <a:gd name="T5" fmla="*/ 5 h 18"/>
              <a:gd name="T6" fmla="*/ 8 w 12"/>
              <a:gd name="T7" fmla="*/ 0 h 18"/>
              <a:gd name="T8" fmla="*/ 12 w 12"/>
              <a:gd name="T9" fmla="*/ 0 h 18"/>
              <a:gd name="T10" fmla="*/ 12 w 12"/>
              <a:gd name="T11" fmla="*/ 9 h 18"/>
              <a:gd name="T12" fmla="*/ 12 w 12"/>
              <a:gd name="T13" fmla="*/ 9 h 18"/>
              <a:gd name="T14" fmla="*/ 12 w 12"/>
              <a:gd name="T15" fmla="*/ 13 h 18"/>
              <a:gd name="T16" fmla="*/ 8 w 12"/>
              <a:gd name="T17" fmla="*/ 13 h 18"/>
              <a:gd name="T18" fmla="*/ 4 w 12"/>
              <a:gd name="T19" fmla="*/ 18 h 18"/>
              <a:gd name="T20" fmla="*/ 0 w 12"/>
              <a:gd name="T21" fmla="*/ 18 h 18"/>
              <a:gd name="T22" fmla="*/ 0 w 12"/>
              <a:gd name="T23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" h="18">
                <a:moveTo>
                  <a:pt x="0" y="13"/>
                </a:moveTo>
                <a:lnTo>
                  <a:pt x="4" y="9"/>
                </a:lnTo>
                <a:lnTo>
                  <a:pt x="8" y="5"/>
                </a:lnTo>
                <a:lnTo>
                  <a:pt x="8" y="0"/>
                </a:lnTo>
                <a:lnTo>
                  <a:pt x="12" y="0"/>
                </a:lnTo>
                <a:lnTo>
                  <a:pt x="12" y="9"/>
                </a:lnTo>
                <a:lnTo>
                  <a:pt x="12" y="9"/>
                </a:lnTo>
                <a:lnTo>
                  <a:pt x="12" y="13"/>
                </a:lnTo>
                <a:lnTo>
                  <a:pt x="8" y="13"/>
                </a:lnTo>
                <a:lnTo>
                  <a:pt x="4" y="18"/>
                </a:lnTo>
                <a:lnTo>
                  <a:pt x="0" y="18"/>
                </a:lnTo>
                <a:lnTo>
                  <a:pt x="0" y="13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20" name="Freeform 347">
            <a:extLst>
              <a:ext uri="{FF2B5EF4-FFF2-40B4-BE49-F238E27FC236}">
                <a16:creationId xmlns:a16="http://schemas.microsoft.com/office/drawing/2014/main" id="{AB4C12DA-C921-4E95-BC23-77DCEC2EFC5E}"/>
              </a:ext>
            </a:extLst>
          </p:cNvPr>
          <p:cNvSpPr>
            <a:spLocks/>
          </p:cNvSpPr>
          <p:nvPr userDrawn="1"/>
        </p:nvSpPr>
        <p:spPr bwMode="auto">
          <a:xfrm>
            <a:off x="8245079" y="5138738"/>
            <a:ext cx="294085" cy="331788"/>
          </a:xfrm>
          <a:custGeom>
            <a:avLst/>
            <a:gdLst>
              <a:gd name="T0" fmla="*/ 58 w 58"/>
              <a:gd name="T1" fmla="*/ 45 h 47"/>
              <a:gd name="T2" fmla="*/ 53 w 58"/>
              <a:gd name="T3" fmla="*/ 44 h 47"/>
              <a:gd name="T4" fmla="*/ 53 w 58"/>
              <a:gd name="T5" fmla="*/ 40 h 47"/>
              <a:gd name="T6" fmla="*/ 50 w 58"/>
              <a:gd name="T7" fmla="*/ 38 h 47"/>
              <a:gd name="T8" fmla="*/ 48 w 58"/>
              <a:gd name="T9" fmla="*/ 37 h 47"/>
              <a:gd name="T10" fmla="*/ 45 w 58"/>
              <a:gd name="T11" fmla="*/ 36 h 47"/>
              <a:gd name="T12" fmla="*/ 43 w 58"/>
              <a:gd name="T13" fmla="*/ 33 h 47"/>
              <a:gd name="T14" fmla="*/ 40 w 58"/>
              <a:gd name="T15" fmla="*/ 30 h 47"/>
              <a:gd name="T16" fmla="*/ 37 w 58"/>
              <a:gd name="T17" fmla="*/ 27 h 47"/>
              <a:gd name="T18" fmla="*/ 37 w 58"/>
              <a:gd name="T19" fmla="*/ 24 h 47"/>
              <a:gd name="T20" fmla="*/ 42 w 58"/>
              <a:gd name="T21" fmla="*/ 23 h 47"/>
              <a:gd name="T22" fmla="*/ 40 w 58"/>
              <a:gd name="T23" fmla="*/ 20 h 47"/>
              <a:gd name="T24" fmla="*/ 37 w 58"/>
              <a:gd name="T25" fmla="*/ 20 h 47"/>
              <a:gd name="T26" fmla="*/ 33 w 58"/>
              <a:gd name="T27" fmla="*/ 17 h 47"/>
              <a:gd name="T28" fmla="*/ 30 w 58"/>
              <a:gd name="T29" fmla="*/ 16 h 47"/>
              <a:gd name="T30" fmla="*/ 28 w 58"/>
              <a:gd name="T31" fmla="*/ 11 h 47"/>
              <a:gd name="T32" fmla="*/ 25 w 58"/>
              <a:gd name="T33" fmla="*/ 9 h 47"/>
              <a:gd name="T34" fmla="*/ 22 w 58"/>
              <a:gd name="T35" fmla="*/ 7 h 47"/>
              <a:gd name="T36" fmla="*/ 19 w 58"/>
              <a:gd name="T37" fmla="*/ 7 h 47"/>
              <a:gd name="T38" fmla="*/ 16 w 58"/>
              <a:gd name="T39" fmla="*/ 4 h 47"/>
              <a:gd name="T40" fmla="*/ 10 w 58"/>
              <a:gd name="T41" fmla="*/ 3 h 47"/>
              <a:gd name="T42" fmla="*/ 5 w 58"/>
              <a:gd name="T43" fmla="*/ 0 h 47"/>
              <a:gd name="T44" fmla="*/ 2 w 58"/>
              <a:gd name="T45" fmla="*/ 0 h 47"/>
              <a:gd name="T46" fmla="*/ 2 w 58"/>
              <a:gd name="T47" fmla="*/ 24 h 47"/>
              <a:gd name="T48" fmla="*/ 5 w 58"/>
              <a:gd name="T49" fmla="*/ 38 h 47"/>
              <a:gd name="T50" fmla="*/ 9 w 58"/>
              <a:gd name="T51" fmla="*/ 39 h 47"/>
              <a:gd name="T52" fmla="*/ 13 w 58"/>
              <a:gd name="T53" fmla="*/ 38 h 47"/>
              <a:gd name="T54" fmla="*/ 16 w 58"/>
              <a:gd name="T55" fmla="*/ 36 h 47"/>
              <a:gd name="T56" fmla="*/ 13 w 58"/>
              <a:gd name="T57" fmla="*/ 34 h 47"/>
              <a:gd name="T58" fmla="*/ 9 w 58"/>
              <a:gd name="T59" fmla="*/ 32 h 47"/>
              <a:gd name="T60" fmla="*/ 15 w 58"/>
              <a:gd name="T61" fmla="*/ 33 h 47"/>
              <a:gd name="T62" fmla="*/ 17 w 58"/>
              <a:gd name="T63" fmla="*/ 32 h 47"/>
              <a:gd name="T64" fmla="*/ 19 w 58"/>
              <a:gd name="T65" fmla="*/ 31 h 47"/>
              <a:gd name="T66" fmla="*/ 18 w 58"/>
              <a:gd name="T67" fmla="*/ 28 h 47"/>
              <a:gd name="T68" fmla="*/ 21 w 58"/>
              <a:gd name="T69" fmla="*/ 29 h 47"/>
              <a:gd name="T70" fmla="*/ 25 w 58"/>
              <a:gd name="T71" fmla="*/ 30 h 47"/>
              <a:gd name="T72" fmla="*/ 28 w 58"/>
              <a:gd name="T73" fmla="*/ 31 h 47"/>
              <a:gd name="T74" fmla="*/ 33 w 58"/>
              <a:gd name="T75" fmla="*/ 33 h 47"/>
              <a:gd name="T76" fmla="*/ 34 w 58"/>
              <a:gd name="T77" fmla="*/ 36 h 47"/>
              <a:gd name="T78" fmla="*/ 36 w 58"/>
              <a:gd name="T79" fmla="*/ 38 h 47"/>
              <a:gd name="T80" fmla="*/ 39 w 58"/>
              <a:gd name="T81" fmla="*/ 40 h 47"/>
              <a:gd name="T82" fmla="*/ 42 w 58"/>
              <a:gd name="T83" fmla="*/ 44 h 47"/>
              <a:gd name="T84" fmla="*/ 46 w 58"/>
              <a:gd name="T85" fmla="*/ 44 h 47"/>
              <a:gd name="T86" fmla="*/ 50 w 58"/>
              <a:gd name="T87" fmla="*/ 44 h 47"/>
              <a:gd name="T88" fmla="*/ 53 w 58"/>
              <a:gd name="T89" fmla="*/ 45 h 47"/>
              <a:gd name="T90" fmla="*/ 55 w 58"/>
              <a:gd name="T91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8" h="47">
                <a:moveTo>
                  <a:pt x="58" y="46"/>
                </a:moveTo>
                <a:cubicBezTo>
                  <a:pt x="57" y="46"/>
                  <a:pt x="57" y="46"/>
                  <a:pt x="57" y="46"/>
                </a:cubicBezTo>
                <a:cubicBezTo>
                  <a:pt x="58" y="45"/>
                  <a:pt x="58" y="45"/>
                  <a:pt x="58" y="45"/>
                </a:cubicBezTo>
                <a:cubicBezTo>
                  <a:pt x="56" y="45"/>
                  <a:pt x="56" y="45"/>
                  <a:pt x="56" y="45"/>
                </a:cubicBezTo>
                <a:cubicBezTo>
                  <a:pt x="55" y="44"/>
                  <a:pt x="55" y="44"/>
                  <a:pt x="55" y="44"/>
                </a:cubicBezTo>
                <a:cubicBezTo>
                  <a:pt x="53" y="44"/>
                  <a:pt x="53" y="44"/>
                  <a:pt x="53" y="44"/>
                </a:cubicBezTo>
                <a:cubicBezTo>
                  <a:pt x="52" y="42"/>
                  <a:pt x="52" y="42"/>
                  <a:pt x="52" y="42"/>
                </a:cubicBezTo>
                <a:cubicBezTo>
                  <a:pt x="53" y="41"/>
                  <a:pt x="53" y="41"/>
                  <a:pt x="53" y="41"/>
                </a:cubicBezTo>
                <a:cubicBezTo>
                  <a:pt x="53" y="40"/>
                  <a:pt x="53" y="40"/>
                  <a:pt x="53" y="40"/>
                </a:cubicBezTo>
                <a:cubicBezTo>
                  <a:pt x="50" y="40"/>
                  <a:pt x="50" y="40"/>
                  <a:pt x="50" y="40"/>
                </a:cubicBezTo>
                <a:cubicBezTo>
                  <a:pt x="50" y="39"/>
                  <a:pt x="50" y="39"/>
                  <a:pt x="50" y="39"/>
                </a:cubicBezTo>
                <a:cubicBezTo>
                  <a:pt x="50" y="38"/>
                  <a:pt x="50" y="38"/>
                  <a:pt x="50" y="38"/>
                </a:cubicBezTo>
                <a:cubicBezTo>
                  <a:pt x="49" y="37"/>
                  <a:pt x="49" y="37"/>
                  <a:pt x="49" y="37"/>
                </a:cubicBezTo>
                <a:cubicBezTo>
                  <a:pt x="48" y="37"/>
                  <a:pt x="48" y="37"/>
                  <a:pt x="48" y="37"/>
                </a:cubicBezTo>
                <a:cubicBezTo>
                  <a:pt x="48" y="37"/>
                  <a:pt x="48" y="37"/>
                  <a:pt x="48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6"/>
                  <a:pt x="45" y="36"/>
                  <a:pt x="45" y="36"/>
                </a:cubicBezTo>
                <a:cubicBezTo>
                  <a:pt x="44" y="35"/>
                  <a:pt x="44" y="35"/>
                  <a:pt x="44" y="35"/>
                </a:cubicBezTo>
                <a:cubicBezTo>
                  <a:pt x="44" y="34"/>
                  <a:pt x="44" y="34"/>
                  <a:pt x="44" y="34"/>
                </a:cubicBezTo>
                <a:cubicBezTo>
                  <a:pt x="43" y="33"/>
                  <a:pt x="43" y="33"/>
                  <a:pt x="43" y="33"/>
                </a:cubicBezTo>
                <a:cubicBezTo>
                  <a:pt x="42" y="32"/>
                  <a:pt x="42" y="32"/>
                  <a:pt x="42" y="32"/>
                </a:cubicBezTo>
                <a:cubicBezTo>
                  <a:pt x="42" y="31"/>
                  <a:pt x="42" y="31"/>
                  <a:pt x="42" y="31"/>
                </a:cubicBezTo>
                <a:cubicBezTo>
                  <a:pt x="40" y="30"/>
                  <a:pt x="40" y="30"/>
                  <a:pt x="40" y="30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29"/>
                  <a:pt x="38" y="28"/>
                  <a:pt x="38" y="28"/>
                </a:cubicBezTo>
                <a:cubicBezTo>
                  <a:pt x="38" y="27"/>
                  <a:pt x="37" y="27"/>
                  <a:pt x="37" y="27"/>
                </a:cubicBezTo>
                <a:cubicBezTo>
                  <a:pt x="37" y="25"/>
                  <a:pt x="37" y="25"/>
                  <a:pt x="37" y="25"/>
                </a:cubicBezTo>
                <a:cubicBezTo>
                  <a:pt x="36" y="24"/>
                  <a:pt x="36" y="24"/>
                  <a:pt x="36" y="24"/>
                </a:cubicBezTo>
                <a:cubicBezTo>
                  <a:pt x="37" y="24"/>
                  <a:pt x="37" y="24"/>
                  <a:pt x="37" y="24"/>
                </a:cubicBezTo>
                <a:cubicBezTo>
                  <a:pt x="39" y="24"/>
                  <a:pt x="39" y="24"/>
                  <a:pt x="39" y="24"/>
                </a:cubicBezTo>
                <a:cubicBezTo>
                  <a:pt x="41" y="24"/>
                  <a:pt x="41" y="24"/>
                  <a:pt x="41" y="24"/>
                </a:cubicBezTo>
                <a:cubicBezTo>
                  <a:pt x="42" y="23"/>
                  <a:pt x="42" y="23"/>
                  <a:pt x="42" y="23"/>
                </a:cubicBezTo>
                <a:cubicBezTo>
                  <a:pt x="42" y="22"/>
                  <a:pt x="42" y="22"/>
                  <a:pt x="42" y="22"/>
                </a:cubicBezTo>
                <a:cubicBezTo>
                  <a:pt x="41" y="21"/>
                  <a:pt x="41" y="21"/>
                  <a:pt x="41" y="21"/>
                </a:cubicBezTo>
                <a:cubicBezTo>
                  <a:pt x="40" y="20"/>
                  <a:pt x="40" y="20"/>
                  <a:pt x="40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7" y="20"/>
                  <a:pt x="37" y="20"/>
                  <a:pt x="37" y="20"/>
                </a:cubicBezTo>
                <a:cubicBezTo>
                  <a:pt x="35" y="18"/>
                  <a:pt x="35" y="18"/>
                  <a:pt x="35" y="18"/>
                </a:cubicBezTo>
                <a:cubicBezTo>
                  <a:pt x="34" y="17"/>
                  <a:pt x="34" y="17"/>
                  <a:pt x="34" y="17"/>
                </a:cubicBezTo>
                <a:cubicBezTo>
                  <a:pt x="33" y="17"/>
                  <a:pt x="33" y="17"/>
                  <a:pt x="33" y="17"/>
                </a:cubicBezTo>
                <a:cubicBezTo>
                  <a:pt x="32" y="17"/>
                  <a:pt x="32" y="17"/>
                  <a:pt x="32" y="17"/>
                </a:cubicBezTo>
                <a:cubicBezTo>
                  <a:pt x="31" y="16"/>
                  <a:pt x="31" y="16"/>
                  <a:pt x="31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29" y="14"/>
                  <a:pt x="29" y="14"/>
                  <a:pt x="29" y="14"/>
                </a:cubicBezTo>
                <a:cubicBezTo>
                  <a:pt x="29" y="14"/>
                  <a:pt x="29" y="13"/>
                  <a:pt x="29" y="13"/>
                </a:cubicBezTo>
                <a:cubicBezTo>
                  <a:pt x="29" y="12"/>
                  <a:pt x="28" y="11"/>
                  <a:pt x="28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6" y="10"/>
                  <a:pt x="26" y="10"/>
                  <a:pt x="26" y="10"/>
                </a:cubicBezTo>
                <a:cubicBezTo>
                  <a:pt x="25" y="9"/>
                  <a:pt x="25" y="9"/>
                  <a:pt x="25" y="9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8"/>
                  <a:pt x="23" y="7"/>
                  <a:pt x="23" y="7"/>
                </a:cubicBezTo>
                <a:cubicBezTo>
                  <a:pt x="22" y="7"/>
                  <a:pt x="22" y="7"/>
                  <a:pt x="22" y="7"/>
                </a:cubicBezTo>
                <a:cubicBezTo>
                  <a:pt x="22" y="7"/>
                  <a:pt x="22" y="7"/>
                  <a:pt x="22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18" y="5"/>
                  <a:pt x="18" y="5"/>
                  <a:pt x="18" y="5"/>
                </a:cubicBezTo>
                <a:cubicBezTo>
                  <a:pt x="16" y="4"/>
                  <a:pt x="16" y="4"/>
                  <a:pt x="16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8" y="2"/>
                  <a:pt x="8" y="2"/>
                  <a:pt x="8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22"/>
                  <a:pt x="2" y="22"/>
                  <a:pt x="2" y="22"/>
                </a:cubicBezTo>
                <a:cubicBezTo>
                  <a:pt x="2" y="22"/>
                  <a:pt x="0" y="22"/>
                  <a:pt x="0" y="23"/>
                </a:cubicBezTo>
                <a:cubicBezTo>
                  <a:pt x="0" y="24"/>
                  <a:pt x="2" y="24"/>
                  <a:pt x="2" y="24"/>
                </a:cubicBezTo>
                <a:cubicBezTo>
                  <a:pt x="2" y="38"/>
                  <a:pt x="2" y="38"/>
                  <a:pt x="2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5" y="38"/>
                  <a:pt x="5" y="38"/>
                  <a:pt x="5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9" y="39"/>
                  <a:pt x="9" y="39"/>
                  <a:pt x="9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2" y="39"/>
                  <a:pt x="12" y="39"/>
                  <a:pt x="12" y="39"/>
                </a:cubicBezTo>
                <a:cubicBezTo>
                  <a:pt x="13" y="38"/>
                  <a:pt x="13" y="38"/>
                  <a:pt x="13" y="38"/>
                </a:cubicBezTo>
                <a:cubicBezTo>
                  <a:pt x="14" y="37"/>
                  <a:pt x="14" y="37"/>
                  <a:pt x="14" y="37"/>
                </a:cubicBezTo>
                <a:cubicBezTo>
                  <a:pt x="15" y="37"/>
                  <a:pt x="15" y="37"/>
                  <a:pt x="15" y="37"/>
                </a:cubicBezTo>
                <a:cubicBezTo>
                  <a:pt x="16" y="36"/>
                  <a:pt x="16" y="36"/>
                  <a:pt x="16" y="36"/>
                </a:cubicBezTo>
                <a:cubicBezTo>
                  <a:pt x="15" y="35"/>
                  <a:pt x="15" y="35"/>
                  <a:pt x="15" y="35"/>
                </a:cubicBezTo>
                <a:cubicBezTo>
                  <a:pt x="14" y="34"/>
                  <a:pt x="14" y="34"/>
                  <a:pt x="14" y="34"/>
                </a:cubicBezTo>
                <a:cubicBezTo>
                  <a:pt x="14" y="34"/>
                  <a:pt x="14" y="34"/>
                  <a:pt x="13" y="34"/>
                </a:cubicBezTo>
                <a:cubicBezTo>
                  <a:pt x="12" y="34"/>
                  <a:pt x="11" y="33"/>
                  <a:pt x="11" y="33"/>
                </a:cubicBezTo>
                <a:cubicBezTo>
                  <a:pt x="10" y="33"/>
                  <a:pt x="10" y="33"/>
                  <a:pt x="10" y="33"/>
                </a:cubicBezTo>
                <a:cubicBezTo>
                  <a:pt x="9" y="32"/>
                  <a:pt x="9" y="32"/>
                  <a:pt x="9" y="32"/>
                </a:cubicBezTo>
                <a:cubicBezTo>
                  <a:pt x="11" y="33"/>
                  <a:pt x="11" y="33"/>
                  <a:pt x="11" y="33"/>
                </a:cubicBezTo>
                <a:cubicBezTo>
                  <a:pt x="13" y="33"/>
                  <a:pt x="13" y="33"/>
                  <a:pt x="13" y="33"/>
                </a:cubicBezTo>
                <a:cubicBezTo>
                  <a:pt x="15" y="33"/>
                  <a:pt x="15" y="33"/>
                  <a:pt x="15" y="33"/>
                </a:cubicBezTo>
                <a:cubicBezTo>
                  <a:pt x="16" y="33"/>
                  <a:pt x="16" y="33"/>
                  <a:pt x="16" y="33"/>
                </a:cubicBezTo>
                <a:cubicBezTo>
                  <a:pt x="17" y="33"/>
                  <a:pt x="17" y="33"/>
                  <a:pt x="17" y="33"/>
                </a:cubicBezTo>
                <a:cubicBezTo>
                  <a:pt x="17" y="32"/>
                  <a:pt x="17" y="32"/>
                  <a:pt x="17" y="32"/>
                </a:cubicBezTo>
                <a:cubicBezTo>
                  <a:pt x="16" y="31"/>
                  <a:pt x="16" y="31"/>
                  <a:pt x="1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1"/>
                  <a:pt x="19" y="31"/>
                  <a:pt x="19" y="31"/>
                </a:cubicBezTo>
                <a:cubicBezTo>
                  <a:pt x="18" y="30"/>
                  <a:pt x="18" y="30"/>
                  <a:pt x="18" y="30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8"/>
                  <a:pt x="18" y="28"/>
                  <a:pt x="18" y="28"/>
                </a:cubicBezTo>
                <a:cubicBezTo>
                  <a:pt x="19" y="29"/>
                  <a:pt x="19" y="29"/>
                  <a:pt x="19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3" y="29"/>
                  <a:pt x="23" y="29"/>
                  <a:pt x="23" y="29"/>
                </a:cubicBezTo>
                <a:cubicBezTo>
                  <a:pt x="24" y="29"/>
                  <a:pt x="24" y="29"/>
                  <a:pt x="24" y="29"/>
                </a:cubicBezTo>
                <a:cubicBezTo>
                  <a:pt x="25" y="30"/>
                  <a:pt x="25" y="30"/>
                  <a:pt x="25" y="30"/>
                </a:cubicBezTo>
                <a:cubicBezTo>
                  <a:pt x="26" y="30"/>
                  <a:pt x="26" y="30"/>
                  <a:pt x="26" y="30"/>
                </a:cubicBezTo>
                <a:cubicBezTo>
                  <a:pt x="27" y="30"/>
                  <a:pt x="27" y="30"/>
                  <a:pt x="27" y="30"/>
                </a:cubicBezTo>
                <a:cubicBezTo>
                  <a:pt x="28" y="31"/>
                  <a:pt x="28" y="31"/>
                  <a:pt x="28" y="31"/>
                </a:cubicBezTo>
                <a:cubicBezTo>
                  <a:pt x="30" y="31"/>
                  <a:pt x="30" y="31"/>
                  <a:pt x="30" y="31"/>
                </a:cubicBezTo>
                <a:cubicBezTo>
                  <a:pt x="31" y="32"/>
                  <a:pt x="31" y="32"/>
                  <a:pt x="31" y="32"/>
                </a:cubicBezTo>
                <a:cubicBezTo>
                  <a:pt x="33" y="33"/>
                  <a:pt x="33" y="33"/>
                  <a:pt x="33" y="33"/>
                </a:cubicBezTo>
                <a:cubicBezTo>
                  <a:pt x="33" y="34"/>
                  <a:pt x="33" y="34"/>
                  <a:pt x="33" y="34"/>
                </a:cubicBezTo>
                <a:cubicBezTo>
                  <a:pt x="34" y="35"/>
                  <a:pt x="34" y="35"/>
                  <a:pt x="34" y="35"/>
                </a:cubicBezTo>
                <a:cubicBezTo>
                  <a:pt x="34" y="36"/>
                  <a:pt x="34" y="36"/>
                  <a:pt x="34" y="36"/>
                </a:cubicBezTo>
                <a:cubicBezTo>
                  <a:pt x="35" y="37"/>
                  <a:pt x="35" y="37"/>
                  <a:pt x="35" y="37"/>
                </a:cubicBezTo>
                <a:cubicBezTo>
                  <a:pt x="36" y="37"/>
                  <a:pt x="36" y="37"/>
                  <a:pt x="36" y="37"/>
                </a:cubicBezTo>
                <a:cubicBezTo>
                  <a:pt x="36" y="38"/>
                  <a:pt x="36" y="38"/>
                  <a:pt x="36" y="38"/>
                </a:cubicBezTo>
                <a:cubicBezTo>
                  <a:pt x="36" y="39"/>
                  <a:pt x="36" y="39"/>
                  <a:pt x="36" y="39"/>
                </a:cubicBezTo>
                <a:cubicBezTo>
                  <a:pt x="37" y="40"/>
                  <a:pt x="37" y="40"/>
                  <a:pt x="37" y="40"/>
                </a:cubicBezTo>
                <a:cubicBezTo>
                  <a:pt x="39" y="40"/>
                  <a:pt x="39" y="40"/>
                  <a:pt x="39" y="40"/>
                </a:cubicBezTo>
                <a:cubicBezTo>
                  <a:pt x="40" y="43"/>
                  <a:pt x="40" y="43"/>
                  <a:pt x="40" y="43"/>
                </a:cubicBezTo>
                <a:cubicBezTo>
                  <a:pt x="41" y="43"/>
                  <a:pt x="41" y="43"/>
                  <a:pt x="41" y="43"/>
                </a:cubicBezTo>
                <a:cubicBezTo>
                  <a:pt x="42" y="44"/>
                  <a:pt x="42" y="44"/>
                  <a:pt x="42" y="44"/>
                </a:cubicBezTo>
                <a:cubicBezTo>
                  <a:pt x="43" y="44"/>
                  <a:pt x="43" y="44"/>
                  <a:pt x="43" y="44"/>
                </a:cubicBezTo>
                <a:cubicBezTo>
                  <a:pt x="44" y="45"/>
                  <a:pt x="44" y="45"/>
                  <a:pt x="44" y="45"/>
                </a:cubicBezTo>
                <a:cubicBezTo>
                  <a:pt x="46" y="44"/>
                  <a:pt x="46" y="44"/>
                  <a:pt x="46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8" y="44"/>
                  <a:pt x="48" y="44"/>
                  <a:pt x="48" y="44"/>
                </a:cubicBezTo>
                <a:cubicBezTo>
                  <a:pt x="50" y="44"/>
                  <a:pt x="50" y="44"/>
                  <a:pt x="50" y="44"/>
                </a:cubicBezTo>
                <a:cubicBezTo>
                  <a:pt x="51" y="45"/>
                  <a:pt x="51" y="45"/>
                  <a:pt x="51" y="45"/>
                </a:cubicBezTo>
                <a:cubicBezTo>
                  <a:pt x="52" y="45"/>
                  <a:pt x="52" y="45"/>
                  <a:pt x="52" y="45"/>
                </a:cubicBezTo>
                <a:cubicBezTo>
                  <a:pt x="53" y="45"/>
                  <a:pt x="53" y="45"/>
                  <a:pt x="53" y="45"/>
                </a:cubicBezTo>
                <a:cubicBezTo>
                  <a:pt x="54" y="45"/>
                  <a:pt x="54" y="45"/>
                  <a:pt x="54" y="45"/>
                </a:cubicBezTo>
                <a:cubicBezTo>
                  <a:pt x="55" y="45"/>
                  <a:pt x="55" y="45"/>
                  <a:pt x="55" y="45"/>
                </a:cubicBezTo>
                <a:cubicBezTo>
                  <a:pt x="55" y="47"/>
                  <a:pt x="55" y="47"/>
                  <a:pt x="55" y="47"/>
                </a:cubicBezTo>
                <a:cubicBezTo>
                  <a:pt x="56" y="47"/>
                  <a:pt x="56" y="47"/>
                  <a:pt x="56" y="47"/>
                </a:cubicBezTo>
                <a:lnTo>
                  <a:pt x="58" y="46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21" name="Freeform 348">
            <a:extLst>
              <a:ext uri="{FF2B5EF4-FFF2-40B4-BE49-F238E27FC236}">
                <a16:creationId xmlns:a16="http://schemas.microsoft.com/office/drawing/2014/main" id="{FD7C0484-8EB3-442F-AF1F-74B9740918AF}"/>
              </a:ext>
            </a:extLst>
          </p:cNvPr>
          <p:cNvSpPr>
            <a:spLocks/>
          </p:cNvSpPr>
          <p:nvPr userDrawn="1"/>
        </p:nvSpPr>
        <p:spPr bwMode="auto">
          <a:xfrm>
            <a:off x="7961710" y="5046664"/>
            <a:ext cx="294085" cy="360363"/>
          </a:xfrm>
          <a:custGeom>
            <a:avLst/>
            <a:gdLst>
              <a:gd name="T0" fmla="*/ 55 w 58"/>
              <a:gd name="T1" fmla="*/ 12 h 51"/>
              <a:gd name="T2" fmla="*/ 50 w 58"/>
              <a:gd name="T3" fmla="*/ 11 h 51"/>
              <a:gd name="T4" fmla="*/ 45 w 58"/>
              <a:gd name="T5" fmla="*/ 9 h 51"/>
              <a:gd name="T6" fmla="*/ 41 w 58"/>
              <a:gd name="T7" fmla="*/ 7 h 51"/>
              <a:gd name="T8" fmla="*/ 38 w 58"/>
              <a:gd name="T9" fmla="*/ 7 h 51"/>
              <a:gd name="T10" fmla="*/ 35 w 58"/>
              <a:gd name="T11" fmla="*/ 10 h 51"/>
              <a:gd name="T12" fmla="*/ 32 w 58"/>
              <a:gd name="T13" fmla="*/ 11 h 51"/>
              <a:gd name="T14" fmla="*/ 29 w 58"/>
              <a:gd name="T15" fmla="*/ 14 h 51"/>
              <a:gd name="T16" fmla="*/ 26 w 58"/>
              <a:gd name="T17" fmla="*/ 17 h 51"/>
              <a:gd name="T18" fmla="*/ 23 w 58"/>
              <a:gd name="T19" fmla="*/ 17 h 51"/>
              <a:gd name="T20" fmla="*/ 20 w 58"/>
              <a:gd name="T21" fmla="*/ 14 h 51"/>
              <a:gd name="T22" fmla="*/ 19 w 58"/>
              <a:gd name="T23" fmla="*/ 13 h 51"/>
              <a:gd name="T24" fmla="*/ 18 w 58"/>
              <a:gd name="T25" fmla="*/ 10 h 51"/>
              <a:gd name="T26" fmla="*/ 19 w 58"/>
              <a:gd name="T27" fmla="*/ 6 h 51"/>
              <a:gd name="T28" fmla="*/ 18 w 58"/>
              <a:gd name="T29" fmla="*/ 3 h 51"/>
              <a:gd name="T30" fmla="*/ 16 w 58"/>
              <a:gd name="T31" fmla="*/ 2 h 51"/>
              <a:gd name="T32" fmla="*/ 14 w 58"/>
              <a:gd name="T33" fmla="*/ 2 h 51"/>
              <a:gd name="T34" fmla="*/ 11 w 58"/>
              <a:gd name="T35" fmla="*/ 1 h 51"/>
              <a:gd name="T36" fmla="*/ 7 w 58"/>
              <a:gd name="T37" fmla="*/ 0 h 51"/>
              <a:gd name="T38" fmla="*/ 4 w 58"/>
              <a:gd name="T39" fmla="*/ 3 h 51"/>
              <a:gd name="T40" fmla="*/ 2 w 58"/>
              <a:gd name="T41" fmla="*/ 4 h 51"/>
              <a:gd name="T42" fmla="*/ 1 w 58"/>
              <a:gd name="T43" fmla="*/ 6 h 51"/>
              <a:gd name="T44" fmla="*/ 4 w 58"/>
              <a:gd name="T45" fmla="*/ 7 h 51"/>
              <a:gd name="T46" fmla="*/ 6 w 58"/>
              <a:gd name="T47" fmla="*/ 9 h 51"/>
              <a:gd name="T48" fmla="*/ 9 w 58"/>
              <a:gd name="T49" fmla="*/ 11 h 51"/>
              <a:gd name="T50" fmla="*/ 13 w 58"/>
              <a:gd name="T51" fmla="*/ 11 h 51"/>
              <a:gd name="T52" fmla="*/ 17 w 58"/>
              <a:gd name="T53" fmla="*/ 12 h 51"/>
              <a:gd name="T54" fmla="*/ 15 w 58"/>
              <a:gd name="T55" fmla="*/ 12 h 51"/>
              <a:gd name="T56" fmla="*/ 12 w 58"/>
              <a:gd name="T57" fmla="*/ 12 h 51"/>
              <a:gd name="T58" fmla="*/ 9 w 58"/>
              <a:gd name="T59" fmla="*/ 14 h 51"/>
              <a:gd name="T60" fmla="*/ 7 w 58"/>
              <a:gd name="T61" fmla="*/ 15 h 51"/>
              <a:gd name="T62" fmla="*/ 10 w 58"/>
              <a:gd name="T63" fmla="*/ 17 h 51"/>
              <a:gd name="T64" fmla="*/ 11 w 58"/>
              <a:gd name="T65" fmla="*/ 21 h 51"/>
              <a:gd name="T66" fmla="*/ 14 w 58"/>
              <a:gd name="T67" fmla="*/ 22 h 51"/>
              <a:gd name="T68" fmla="*/ 15 w 58"/>
              <a:gd name="T69" fmla="*/ 20 h 51"/>
              <a:gd name="T70" fmla="*/ 15 w 58"/>
              <a:gd name="T71" fmla="*/ 16 h 51"/>
              <a:gd name="T72" fmla="*/ 16 w 58"/>
              <a:gd name="T73" fmla="*/ 17 h 51"/>
              <a:gd name="T74" fmla="*/ 16 w 58"/>
              <a:gd name="T75" fmla="*/ 19 h 51"/>
              <a:gd name="T76" fmla="*/ 19 w 58"/>
              <a:gd name="T77" fmla="*/ 21 h 51"/>
              <a:gd name="T78" fmla="*/ 22 w 58"/>
              <a:gd name="T79" fmla="*/ 21 h 51"/>
              <a:gd name="T80" fmla="*/ 24 w 58"/>
              <a:gd name="T81" fmla="*/ 24 h 51"/>
              <a:gd name="T82" fmla="*/ 30 w 58"/>
              <a:gd name="T83" fmla="*/ 25 h 51"/>
              <a:gd name="T84" fmla="*/ 32 w 58"/>
              <a:gd name="T85" fmla="*/ 25 h 51"/>
              <a:gd name="T86" fmla="*/ 35 w 58"/>
              <a:gd name="T87" fmla="*/ 26 h 51"/>
              <a:gd name="T88" fmla="*/ 36 w 58"/>
              <a:gd name="T89" fmla="*/ 27 h 51"/>
              <a:gd name="T90" fmla="*/ 38 w 58"/>
              <a:gd name="T91" fmla="*/ 28 h 51"/>
              <a:gd name="T92" fmla="*/ 39 w 58"/>
              <a:gd name="T93" fmla="*/ 29 h 51"/>
              <a:gd name="T94" fmla="*/ 41 w 58"/>
              <a:gd name="T95" fmla="*/ 31 h 51"/>
              <a:gd name="T96" fmla="*/ 43 w 58"/>
              <a:gd name="T97" fmla="*/ 33 h 51"/>
              <a:gd name="T98" fmla="*/ 44 w 58"/>
              <a:gd name="T99" fmla="*/ 35 h 51"/>
              <a:gd name="T100" fmla="*/ 45 w 58"/>
              <a:gd name="T101" fmla="*/ 38 h 51"/>
              <a:gd name="T102" fmla="*/ 46 w 58"/>
              <a:gd name="T103" fmla="*/ 40 h 51"/>
              <a:gd name="T104" fmla="*/ 47 w 58"/>
              <a:gd name="T105" fmla="*/ 42 h 51"/>
              <a:gd name="T106" fmla="*/ 46 w 58"/>
              <a:gd name="T107" fmla="*/ 45 h 51"/>
              <a:gd name="T108" fmla="*/ 49 w 58"/>
              <a:gd name="T109" fmla="*/ 45 h 51"/>
              <a:gd name="T110" fmla="*/ 52 w 58"/>
              <a:gd name="T111" fmla="*/ 44 h 51"/>
              <a:gd name="T112" fmla="*/ 53 w 58"/>
              <a:gd name="T113" fmla="*/ 46 h 51"/>
              <a:gd name="T114" fmla="*/ 55 w 58"/>
              <a:gd name="T115" fmla="*/ 48 h 51"/>
              <a:gd name="T116" fmla="*/ 56 w 58"/>
              <a:gd name="T117" fmla="*/ 36 h 51"/>
              <a:gd name="T118" fmla="*/ 57 w 58"/>
              <a:gd name="T119" fmla="*/ 1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8" h="51">
                <a:moveTo>
                  <a:pt x="57" y="13"/>
                </a:moveTo>
                <a:cubicBezTo>
                  <a:pt x="56" y="12"/>
                  <a:pt x="56" y="12"/>
                  <a:pt x="56" y="12"/>
                </a:cubicBezTo>
                <a:cubicBezTo>
                  <a:pt x="55" y="12"/>
                  <a:pt x="55" y="12"/>
                  <a:pt x="55" y="12"/>
                </a:cubicBezTo>
                <a:cubicBezTo>
                  <a:pt x="54" y="12"/>
                  <a:pt x="54" y="12"/>
                  <a:pt x="54" y="12"/>
                </a:cubicBezTo>
                <a:cubicBezTo>
                  <a:pt x="54" y="12"/>
                  <a:pt x="52" y="11"/>
                  <a:pt x="51" y="11"/>
                </a:cubicBezTo>
                <a:cubicBezTo>
                  <a:pt x="51" y="11"/>
                  <a:pt x="50" y="11"/>
                  <a:pt x="50" y="11"/>
                </a:cubicBezTo>
                <a:cubicBezTo>
                  <a:pt x="48" y="10"/>
                  <a:pt x="48" y="10"/>
                  <a:pt x="48" y="10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4" y="8"/>
                  <a:pt x="44" y="8"/>
                  <a:pt x="44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1" y="7"/>
                  <a:pt x="41" y="7"/>
                  <a:pt x="41" y="7"/>
                </a:cubicBezTo>
                <a:cubicBezTo>
                  <a:pt x="40" y="6"/>
                  <a:pt x="40" y="6"/>
                  <a:pt x="40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8" y="7"/>
                  <a:pt x="38" y="7"/>
                  <a:pt x="38" y="7"/>
                </a:cubicBezTo>
                <a:cubicBezTo>
                  <a:pt x="36" y="8"/>
                  <a:pt x="36" y="8"/>
                  <a:pt x="36" y="8"/>
                </a:cubicBezTo>
                <a:cubicBezTo>
                  <a:pt x="36" y="10"/>
                  <a:pt x="36" y="10"/>
                  <a:pt x="36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3" y="11"/>
                  <a:pt x="33" y="11"/>
                  <a:pt x="33" y="11"/>
                </a:cubicBezTo>
                <a:cubicBezTo>
                  <a:pt x="33" y="11"/>
                  <a:pt x="33" y="11"/>
                  <a:pt x="33" y="11"/>
                </a:cubicBezTo>
                <a:cubicBezTo>
                  <a:pt x="32" y="11"/>
                  <a:pt x="32" y="11"/>
                  <a:pt x="32" y="11"/>
                </a:cubicBezTo>
                <a:cubicBezTo>
                  <a:pt x="30" y="12"/>
                  <a:pt x="30" y="12"/>
                  <a:pt x="30" y="12"/>
                </a:cubicBezTo>
                <a:cubicBezTo>
                  <a:pt x="29" y="13"/>
                  <a:pt x="29" y="13"/>
                  <a:pt x="29" y="13"/>
                </a:cubicBezTo>
                <a:cubicBezTo>
                  <a:pt x="29" y="14"/>
                  <a:pt x="29" y="14"/>
                  <a:pt x="29" y="14"/>
                </a:cubicBezTo>
                <a:cubicBezTo>
                  <a:pt x="28" y="14"/>
                  <a:pt x="28" y="14"/>
                  <a:pt x="28" y="14"/>
                </a:cubicBezTo>
                <a:cubicBezTo>
                  <a:pt x="27" y="16"/>
                  <a:pt x="27" y="16"/>
                  <a:pt x="27" y="16"/>
                </a:cubicBezTo>
                <a:cubicBezTo>
                  <a:pt x="26" y="17"/>
                  <a:pt x="26" y="17"/>
                  <a:pt x="26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3" y="17"/>
                  <a:pt x="23" y="17"/>
                  <a:pt x="23" y="17"/>
                </a:cubicBezTo>
                <a:cubicBezTo>
                  <a:pt x="23" y="16"/>
                  <a:pt x="23" y="16"/>
                  <a:pt x="23" y="16"/>
                </a:cubicBezTo>
                <a:cubicBezTo>
                  <a:pt x="22" y="15"/>
                  <a:pt x="22" y="15"/>
                  <a:pt x="22" y="15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4"/>
                  <a:pt x="20" y="14"/>
                  <a:pt x="20" y="14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2"/>
                  <a:pt x="19" y="12"/>
                  <a:pt x="19" y="12"/>
                </a:cubicBezTo>
                <a:cubicBezTo>
                  <a:pt x="19" y="10"/>
                  <a:pt x="19" y="10"/>
                  <a:pt x="19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7"/>
                  <a:pt x="18" y="7"/>
                  <a:pt x="18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5"/>
                  <a:pt x="19" y="5"/>
                  <a:pt x="19" y="5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7" y="3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6" y="2"/>
                </a:cubicBezTo>
                <a:cubicBezTo>
                  <a:pt x="16" y="2"/>
                  <a:pt x="16" y="2"/>
                  <a:pt x="16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0"/>
                  <a:pt x="9" y="0"/>
                  <a:pt x="9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4" y="3"/>
                  <a:pt x="4" y="3"/>
                  <a:pt x="4" y="3"/>
                </a:cubicBezTo>
                <a:cubicBezTo>
                  <a:pt x="3" y="3"/>
                  <a:pt x="3" y="3"/>
                  <a:pt x="3" y="3"/>
                </a:cubicBezTo>
                <a:cubicBezTo>
                  <a:pt x="1" y="3"/>
                  <a:pt x="1" y="3"/>
                  <a:pt x="1" y="3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1" y="4"/>
                  <a:pt x="1" y="4"/>
                </a:cubicBezTo>
                <a:cubicBezTo>
                  <a:pt x="0" y="5"/>
                  <a:pt x="0" y="5"/>
                  <a:pt x="0" y="5"/>
                </a:cubicBezTo>
                <a:cubicBezTo>
                  <a:pt x="1" y="6"/>
                  <a:pt x="1" y="6"/>
                  <a:pt x="1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6"/>
                  <a:pt x="3" y="6"/>
                </a:cubicBezTo>
                <a:cubicBezTo>
                  <a:pt x="4" y="7"/>
                  <a:pt x="4" y="7"/>
                  <a:pt x="4" y="7"/>
                </a:cubicBezTo>
                <a:cubicBezTo>
                  <a:pt x="5" y="7"/>
                  <a:pt x="5" y="7"/>
                  <a:pt x="5" y="7"/>
                </a:cubicBezTo>
                <a:cubicBezTo>
                  <a:pt x="6" y="8"/>
                  <a:pt x="6" y="8"/>
                  <a:pt x="6" y="8"/>
                </a:cubicBezTo>
                <a:cubicBezTo>
                  <a:pt x="6" y="9"/>
                  <a:pt x="6" y="9"/>
                  <a:pt x="6" y="9"/>
                </a:cubicBezTo>
                <a:cubicBezTo>
                  <a:pt x="7" y="10"/>
                  <a:pt x="7" y="10"/>
                  <a:pt x="7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13" y="11"/>
                  <a:pt x="13" y="11"/>
                  <a:pt x="13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2"/>
                  <a:pt x="17" y="12"/>
                  <a:pt x="17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3" y="11"/>
                  <a:pt x="13" y="11"/>
                  <a:pt x="13" y="11"/>
                </a:cubicBezTo>
                <a:cubicBezTo>
                  <a:pt x="12" y="12"/>
                  <a:pt x="12" y="12"/>
                  <a:pt x="12" y="12"/>
                </a:cubicBezTo>
                <a:cubicBezTo>
                  <a:pt x="11" y="13"/>
                  <a:pt x="11" y="13"/>
                  <a:pt x="11" y="13"/>
                </a:cubicBezTo>
                <a:cubicBezTo>
                  <a:pt x="10" y="14"/>
                  <a:pt x="10" y="14"/>
                  <a:pt x="10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5"/>
                  <a:pt x="7" y="15"/>
                  <a:pt x="7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9" y="16"/>
                  <a:pt x="9" y="16"/>
                  <a:pt x="9" y="16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7"/>
                  <a:pt x="11" y="18"/>
                  <a:pt x="11" y="18"/>
                </a:cubicBezTo>
                <a:cubicBezTo>
                  <a:pt x="12" y="19"/>
                  <a:pt x="11" y="19"/>
                  <a:pt x="11" y="19"/>
                </a:cubicBezTo>
                <a:cubicBezTo>
                  <a:pt x="11" y="21"/>
                  <a:pt x="11" y="21"/>
                  <a:pt x="11" y="21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2"/>
                  <a:pt x="13" y="22"/>
                  <a:pt x="13" y="23"/>
                </a:cubicBezTo>
                <a:cubicBezTo>
                  <a:pt x="14" y="23"/>
                  <a:pt x="14" y="22"/>
                  <a:pt x="14" y="22"/>
                </a:cubicBezTo>
                <a:cubicBezTo>
                  <a:pt x="13" y="21"/>
                  <a:pt x="13" y="21"/>
                  <a:pt x="13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5" y="20"/>
                  <a:pt x="15" y="20"/>
                  <a:pt x="15" y="20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7"/>
                  <a:pt x="16" y="18"/>
                  <a:pt x="16" y="19"/>
                </a:cubicBezTo>
                <a:cubicBezTo>
                  <a:pt x="16" y="19"/>
                  <a:pt x="16" y="19"/>
                  <a:pt x="16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19" y="21"/>
                  <a:pt x="19" y="21"/>
                  <a:pt x="19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2"/>
                  <a:pt x="22" y="22"/>
                  <a:pt x="22" y="22"/>
                </a:cubicBezTo>
                <a:cubicBezTo>
                  <a:pt x="23" y="23"/>
                  <a:pt x="23" y="23"/>
                  <a:pt x="23" y="23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7" y="24"/>
                  <a:pt x="27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30" y="25"/>
                  <a:pt x="30" y="25"/>
                  <a:pt x="30" y="25"/>
                </a:cubicBezTo>
                <a:cubicBezTo>
                  <a:pt x="30" y="25"/>
                  <a:pt x="31" y="25"/>
                  <a:pt x="31" y="25"/>
                </a:cubicBezTo>
                <a:cubicBezTo>
                  <a:pt x="31" y="25"/>
                  <a:pt x="32" y="25"/>
                  <a:pt x="32" y="25"/>
                </a:cubicBezTo>
                <a:cubicBezTo>
                  <a:pt x="32" y="25"/>
                  <a:pt x="32" y="25"/>
                  <a:pt x="32" y="25"/>
                </a:cubicBezTo>
                <a:cubicBezTo>
                  <a:pt x="33" y="26"/>
                  <a:pt x="33" y="26"/>
                  <a:pt x="33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6" y="27"/>
                </a:cubicBezTo>
                <a:cubicBezTo>
                  <a:pt x="36" y="27"/>
                  <a:pt x="36" y="27"/>
                  <a:pt x="36" y="27"/>
                </a:cubicBezTo>
                <a:cubicBezTo>
                  <a:pt x="36" y="27"/>
                  <a:pt x="36" y="27"/>
                  <a:pt x="36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8" y="27"/>
                  <a:pt x="38" y="28"/>
                  <a:pt x="38" y="28"/>
                </a:cubicBezTo>
                <a:cubicBezTo>
                  <a:pt x="38" y="28"/>
                  <a:pt x="38" y="28"/>
                  <a:pt x="38" y="28"/>
                </a:cubicBezTo>
                <a:cubicBezTo>
                  <a:pt x="39" y="28"/>
                  <a:pt x="39" y="28"/>
                  <a:pt x="39" y="28"/>
                </a:cubicBezTo>
                <a:cubicBezTo>
                  <a:pt x="39" y="29"/>
                  <a:pt x="39" y="29"/>
                  <a:pt x="39" y="29"/>
                </a:cubicBezTo>
                <a:cubicBezTo>
                  <a:pt x="40" y="29"/>
                  <a:pt x="40" y="29"/>
                  <a:pt x="40" y="29"/>
                </a:cubicBezTo>
                <a:cubicBezTo>
                  <a:pt x="40" y="29"/>
                  <a:pt x="41" y="29"/>
                  <a:pt x="41" y="30"/>
                </a:cubicBezTo>
                <a:cubicBezTo>
                  <a:pt x="41" y="30"/>
                  <a:pt x="41" y="30"/>
                  <a:pt x="41" y="31"/>
                </a:cubicBezTo>
                <a:cubicBezTo>
                  <a:pt x="41" y="31"/>
                  <a:pt x="41" y="31"/>
                  <a:pt x="42" y="31"/>
                </a:cubicBezTo>
                <a:cubicBezTo>
                  <a:pt x="42" y="32"/>
                  <a:pt x="42" y="32"/>
                  <a:pt x="42" y="32"/>
                </a:cubicBezTo>
                <a:cubicBezTo>
                  <a:pt x="43" y="33"/>
                  <a:pt x="43" y="33"/>
                  <a:pt x="43" y="33"/>
                </a:cubicBezTo>
                <a:cubicBezTo>
                  <a:pt x="43" y="34"/>
                  <a:pt x="43" y="34"/>
                  <a:pt x="43" y="34"/>
                </a:cubicBezTo>
                <a:cubicBezTo>
                  <a:pt x="43" y="35"/>
                  <a:pt x="43" y="35"/>
                  <a:pt x="43" y="35"/>
                </a:cubicBezTo>
                <a:cubicBezTo>
                  <a:pt x="44" y="35"/>
                  <a:pt x="44" y="35"/>
                  <a:pt x="44" y="35"/>
                </a:cubicBezTo>
                <a:cubicBezTo>
                  <a:pt x="44" y="35"/>
                  <a:pt x="45" y="36"/>
                  <a:pt x="45" y="37"/>
                </a:cubicBezTo>
                <a:cubicBezTo>
                  <a:pt x="45" y="38"/>
                  <a:pt x="46" y="38"/>
                  <a:pt x="46" y="38"/>
                </a:cubicBezTo>
                <a:cubicBezTo>
                  <a:pt x="45" y="38"/>
                  <a:pt x="45" y="38"/>
                  <a:pt x="45" y="38"/>
                </a:cubicBezTo>
                <a:cubicBezTo>
                  <a:pt x="45" y="39"/>
                  <a:pt x="45" y="39"/>
                  <a:pt x="45" y="39"/>
                </a:cubicBezTo>
                <a:cubicBezTo>
                  <a:pt x="47" y="40"/>
                  <a:pt x="47" y="40"/>
                  <a:pt x="47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7" y="41"/>
                  <a:pt x="47" y="41"/>
                  <a:pt x="47" y="41"/>
                </a:cubicBezTo>
                <a:cubicBezTo>
                  <a:pt x="47" y="42"/>
                  <a:pt x="47" y="42"/>
                  <a:pt x="47" y="42"/>
                </a:cubicBezTo>
                <a:cubicBezTo>
                  <a:pt x="47" y="43"/>
                  <a:pt x="47" y="43"/>
                  <a:pt x="47" y="43"/>
                </a:cubicBezTo>
                <a:cubicBezTo>
                  <a:pt x="47" y="43"/>
                  <a:pt x="46" y="44"/>
                  <a:pt x="46" y="44"/>
                </a:cubicBezTo>
                <a:cubicBezTo>
                  <a:pt x="45" y="45"/>
                  <a:pt x="46" y="45"/>
                  <a:pt x="46" y="45"/>
                </a:cubicBezTo>
                <a:cubicBezTo>
                  <a:pt x="47" y="45"/>
                  <a:pt x="47" y="45"/>
                  <a:pt x="47" y="45"/>
                </a:cubicBezTo>
                <a:cubicBezTo>
                  <a:pt x="48" y="44"/>
                  <a:pt x="48" y="44"/>
                  <a:pt x="48" y="44"/>
                </a:cubicBezTo>
                <a:cubicBezTo>
                  <a:pt x="49" y="45"/>
                  <a:pt x="49" y="45"/>
                  <a:pt x="49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1" y="44"/>
                  <a:pt x="51" y="44"/>
                  <a:pt x="51" y="44"/>
                </a:cubicBezTo>
                <a:cubicBezTo>
                  <a:pt x="52" y="44"/>
                  <a:pt x="52" y="44"/>
                  <a:pt x="52" y="44"/>
                </a:cubicBezTo>
                <a:cubicBezTo>
                  <a:pt x="53" y="44"/>
                  <a:pt x="53" y="44"/>
                  <a:pt x="53" y="44"/>
                </a:cubicBezTo>
                <a:cubicBezTo>
                  <a:pt x="52" y="45"/>
                  <a:pt x="52" y="45"/>
                  <a:pt x="52" y="45"/>
                </a:cubicBezTo>
                <a:cubicBezTo>
                  <a:pt x="53" y="46"/>
                  <a:pt x="53" y="46"/>
                  <a:pt x="53" y="46"/>
                </a:cubicBezTo>
                <a:cubicBezTo>
                  <a:pt x="54" y="47"/>
                  <a:pt x="54" y="47"/>
                  <a:pt x="54" y="47"/>
                </a:cubicBezTo>
                <a:cubicBezTo>
                  <a:pt x="55" y="48"/>
                  <a:pt x="55" y="48"/>
                  <a:pt x="55" y="48"/>
                </a:cubicBezTo>
                <a:cubicBezTo>
                  <a:pt x="55" y="48"/>
                  <a:pt x="55" y="48"/>
                  <a:pt x="55" y="48"/>
                </a:cubicBezTo>
                <a:cubicBezTo>
                  <a:pt x="58" y="51"/>
                  <a:pt x="58" y="51"/>
                  <a:pt x="58" y="51"/>
                </a:cubicBezTo>
                <a:cubicBezTo>
                  <a:pt x="58" y="37"/>
                  <a:pt x="58" y="37"/>
                  <a:pt x="58" y="37"/>
                </a:cubicBezTo>
                <a:cubicBezTo>
                  <a:pt x="58" y="37"/>
                  <a:pt x="56" y="37"/>
                  <a:pt x="56" y="36"/>
                </a:cubicBezTo>
                <a:cubicBezTo>
                  <a:pt x="56" y="35"/>
                  <a:pt x="58" y="35"/>
                  <a:pt x="58" y="35"/>
                </a:cubicBezTo>
                <a:cubicBezTo>
                  <a:pt x="58" y="13"/>
                  <a:pt x="58" y="13"/>
                  <a:pt x="58" y="13"/>
                </a:cubicBezTo>
                <a:lnTo>
                  <a:pt x="57" y="13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22" name="Freeform 349">
            <a:extLst>
              <a:ext uri="{FF2B5EF4-FFF2-40B4-BE49-F238E27FC236}">
                <a16:creationId xmlns:a16="http://schemas.microsoft.com/office/drawing/2014/main" id="{CA96B1D0-C0F0-4C60-AB64-67F1EC1898A8}"/>
              </a:ext>
            </a:extLst>
          </p:cNvPr>
          <p:cNvSpPr>
            <a:spLocks/>
          </p:cNvSpPr>
          <p:nvPr userDrawn="1"/>
        </p:nvSpPr>
        <p:spPr bwMode="auto">
          <a:xfrm>
            <a:off x="8473679" y="5210175"/>
            <a:ext cx="116681" cy="76200"/>
          </a:xfrm>
          <a:custGeom>
            <a:avLst/>
            <a:gdLst>
              <a:gd name="T0" fmla="*/ 2 w 23"/>
              <a:gd name="T1" fmla="*/ 7 h 11"/>
              <a:gd name="T2" fmla="*/ 2 w 23"/>
              <a:gd name="T3" fmla="*/ 7 h 11"/>
              <a:gd name="T4" fmla="*/ 1 w 23"/>
              <a:gd name="T5" fmla="*/ 7 h 11"/>
              <a:gd name="T6" fmla="*/ 0 w 23"/>
              <a:gd name="T7" fmla="*/ 7 h 11"/>
              <a:gd name="T8" fmla="*/ 0 w 23"/>
              <a:gd name="T9" fmla="*/ 7 h 11"/>
              <a:gd name="T10" fmla="*/ 0 w 23"/>
              <a:gd name="T11" fmla="*/ 7 h 11"/>
              <a:gd name="T12" fmla="*/ 0 w 23"/>
              <a:gd name="T13" fmla="*/ 8 h 11"/>
              <a:gd name="T14" fmla="*/ 1 w 23"/>
              <a:gd name="T15" fmla="*/ 9 h 11"/>
              <a:gd name="T16" fmla="*/ 3 w 23"/>
              <a:gd name="T17" fmla="*/ 9 h 11"/>
              <a:gd name="T18" fmla="*/ 6 w 23"/>
              <a:gd name="T19" fmla="*/ 11 h 11"/>
              <a:gd name="T20" fmla="*/ 10 w 23"/>
              <a:gd name="T21" fmla="*/ 11 h 11"/>
              <a:gd name="T22" fmla="*/ 12 w 23"/>
              <a:gd name="T23" fmla="*/ 11 h 11"/>
              <a:gd name="T24" fmla="*/ 13 w 23"/>
              <a:gd name="T25" fmla="*/ 11 h 11"/>
              <a:gd name="T26" fmla="*/ 14 w 23"/>
              <a:gd name="T27" fmla="*/ 10 h 11"/>
              <a:gd name="T28" fmla="*/ 15 w 23"/>
              <a:gd name="T29" fmla="*/ 10 h 11"/>
              <a:gd name="T30" fmla="*/ 16 w 23"/>
              <a:gd name="T31" fmla="*/ 9 h 11"/>
              <a:gd name="T32" fmla="*/ 18 w 23"/>
              <a:gd name="T33" fmla="*/ 7 h 11"/>
              <a:gd name="T34" fmla="*/ 19 w 23"/>
              <a:gd name="T35" fmla="*/ 7 h 11"/>
              <a:gd name="T36" fmla="*/ 20 w 23"/>
              <a:gd name="T37" fmla="*/ 7 h 11"/>
              <a:gd name="T38" fmla="*/ 21 w 23"/>
              <a:gd name="T39" fmla="*/ 5 h 11"/>
              <a:gd name="T40" fmla="*/ 22 w 23"/>
              <a:gd name="T41" fmla="*/ 3 h 11"/>
              <a:gd name="T42" fmla="*/ 23 w 23"/>
              <a:gd name="T43" fmla="*/ 1 h 11"/>
              <a:gd name="T44" fmla="*/ 22 w 23"/>
              <a:gd name="T45" fmla="*/ 0 h 11"/>
              <a:gd name="T46" fmla="*/ 21 w 23"/>
              <a:gd name="T47" fmla="*/ 0 h 11"/>
              <a:gd name="T48" fmla="*/ 20 w 23"/>
              <a:gd name="T49" fmla="*/ 0 h 11"/>
              <a:gd name="T50" fmla="*/ 18 w 23"/>
              <a:gd name="T51" fmla="*/ 1 h 11"/>
              <a:gd name="T52" fmla="*/ 19 w 23"/>
              <a:gd name="T53" fmla="*/ 3 h 11"/>
              <a:gd name="T54" fmla="*/ 18 w 23"/>
              <a:gd name="T55" fmla="*/ 3 h 11"/>
              <a:gd name="T56" fmla="*/ 16 w 23"/>
              <a:gd name="T57" fmla="*/ 4 h 11"/>
              <a:gd name="T58" fmla="*/ 14 w 23"/>
              <a:gd name="T59" fmla="*/ 6 h 11"/>
              <a:gd name="T60" fmla="*/ 12 w 23"/>
              <a:gd name="T61" fmla="*/ 7 h 11"/>
              <a:gd name="T62" fmla="*/ 11 w 23"/>
              <a:gd name="T63" fmla="*/ 7 h 11"/>
              <a:gd name="T64" fmla="*/ 10 w 23"/>
              <a:gd name="T65" fmla="*/ 7 h 11"/>
              <a:gd name="T66" fmla="*/ 9 w 23"/>
              <a:gd name="T67" fmla="*/ 6 h 11"/>
              <a:gd name="T68" fmla="*/ 9 w 23"/>
              <a:gd name="T69" fmla="*/ 5 h 11"/>
              <a:gd name="T70" fmla="*/ 8 w 23"/>
              <a:gd name="T71" fmla="*/ 6 h 11"/>
              <a:gd name="T72" fmla="*/ 8 w 23"/>
              <a:gd name="T73" fmla="*/ 7 h 11"/>
              <a:gd name="T74" fmla="*/ 7 w 23"/>
              <a:gd name="T75" fmla="*/ 7 h 11"/>
              <a:gd name="T76" fmla="*/ 6 w 23"/>
              <a:gd name="T77" fmla="*/ 7 h 11"/>
              <a:gd name="T78" fmla="*/ 4 w 23"/>
              <a:gd name="T79" fmla="*/ 7 h 11"/>
              <a:gd name="T80" fmla="*/ 2 w 23"/>
              <a:gd name="T81" fmla="*/ 7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3" h="11"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1" y="8"/>
                  <a:pt x="1" y="9"/>
                </a:cubicBezTo>
                <a:cubicBezTo>
                  <a:pt x="2" y="9"/>
                  <a:pt x="2" y="9"/>
                  <a:pt x="3" y="9"/>
                </a:cubicBezTo>
                <a:cubicBezTo>
                  <a:pt x="4" y="10"/>
                  <a:pt x="5" y="10"/>
                  <a:pt x="6" y="11"/>
                </a:cubicBezTo>
                <a:cubicBezTo>
                  <a:pt x="8" y="11"/>
                  <a:pt x="9" y="11"/>
                  <a:pt x="10" y="11"/>
                </a:cubicBezTo>
                <a:cubicBezTo>
                  <a:pt x="11" y="11"/>
                  <a:pt x="11" y="11"/>
                  <a:pt x="12" y="11"/>
                </a:cubicBezTo>
                <a:cubicBezTo>
                  <a:pt x="12" y="11"/>
                  <a:pt x="13" y="11"/>
                  <a:pt x="13" y="11"/>
                </a:cubicBezTo>
                <a:cubicBezTo>
                  <a:pt x="14" y="11"/>
                  <a:pt x="14" y="11"/>
                  <a:pt x="14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9"/>
                  <a:pt x="16" y="9"/>
                  <a:pt x="16" y="9"/>
                </a:cubicBezTo>
                <a:cubicBezTo>
                  <a:pt x="17" y="8"/>
                  <a:pt x="17" y="8"/>
                  <a:pt x="18" y="7"/>
                </a:cubicBezTo>
                <a:cubicBezTo>
                  <a:pt x="18" y="7"/>
                  <a:pt x="18" y="7"/>
                  <a:pt x="19" y="7"/>
                </a:cubicBezTo>
                <a:cubicBezTo>
                  <a:pt x="19" y="7"/>
                  <a:pt x="20" y="7"/>
                  <a:pt x="20" y="7"/>
                </a:cubicBezTo>
                <a:cubicBezTo>
                  <a:pt x="20" y="6"/>
                  <a:pt x="20" y="5"/>
                  <a:pt x="21" y="5"/>
                </a:cubicBezTo>
                <a:cubicBezTo>
                  <a:pt x="21" y="4"/>
                  <a:pt x="22" y="4"/>
                  <a:pt x="22" y="3"/>
                </a:cubicBezTo>
                <a:cubicBezTo>
                  <a:pt x="22" y="3"/>
                  <a:pt x="23" y="2"/>
                  <a:pt x="23" y="1"/>
                </a:cubicBezTo>
                <a:cubicBezTo>
                  <a:pt x="23" y="1"/>
                  <a:pt x="23" y="0"/>
                  <a:pt x="22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8" y="0"/>
                  <a:pt x="18" y="0"/>
                  <a:pt x="18" y="1"/>
                </a:cubicBezTo>
                <a:cubicBezTo>
                  <a:pt x="18" y="2"/>
                  <a:pt x="19" y="2"/>
                  <a:pt x="19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7" y="3"/>
                  <a:pt x="16" y="3"/>
                  <a:pt x="16" y="4"/>
                </a:cubicBezTo>
                <a:cubicBezTo>
                  <a:pt x="15" y="5"/>
                  <a:pt x="15" y="6"/>
                  <a:pt x="14" y="6"/>
                </a:cubicBezTo>
                <a:cubicBezTo>
                  <a:pt x="13" y="7"/>
                  <a:pt x="12" y="7"/>
                  <a:pt x="12" y="7"/>
                </a:cubicBezTo>
                <a:cubicBezTo>
                  <a:pt x="12" y="7"/>
                  <a:pt x="11" y="7"/>
                  <a:pt x="11" y="7"/>
                </a:cubicBezTo>
                <a:cubicBezTo>
                  <a:pt x="11" y="7"/>
                  <a:pt x="10" y="7"/>
                  <a:pt x="10" y="7"/>
                </a:cubicBezTo>
                <a:cubicBezTo>
                  <a:pt x="10" y="7"/>
                  <a:pt x="10" y="6"/>
                  <a:pt x="9" y="6"/>
                </a:cubicBezTo>
                <a:cubicBezTo>
                  <a:pt x="9" y="5"/>
                  <a:pt x="9" y="5"/>
                  <a:pt x="9" y="5"/>
                </a:cubicBezTo>
                <a:cubicBezTo>
                  <a:pt x="8" y="5"/>
                  <a:pt x="8" y="6"/>
                  <a:pt x="8" y="6"/>
                </a:cubicBezTo>
                <a:cubicBezTo>
                  <a:pt x="8" y="6"/>
                  <a:pt x="8" y="7"/>
                  <a:pt x="8" y="7"/>
                </a:cubicBezTo>
                <a:cubicBezTo>
                  <a:pt x="8" y="7"/>
                  <a:pt x="7" y="7"/>
                  <a:pt x="7" y="7"/>
                </a:cubicBezTo>
                <a:cubicBezTo>
                  <a:pt x="7" y="7"/>
                  <a:pt x="6" y="7"/>
                  <a:pt x="6" y="7"/>
                </a:cubicBezTo>
                <a:cubicBezTo>
                  <a:pt x="6" y="7"/>
                  <a:pt x="5" y="7"/>
                  <a:pt x="4" y="7"/>
                </a:cubicBezTo>
                <a:cubicBezTo>
                  <a:pt x="4" y="7"/>
                  <a:pt x="3" y="7"/>
                  <a:pt x="2" y="7"/>
                </a:cubicBezTo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23" name="Freeform 350">
            <a:extLst>
              <a:ext uri="{FF2B5EF4-FFF2-40B4-BE49-F238E27FC236}">
                <a16:creationId xmlns:a16="http://schemas.microsoft.com/office/drawing/2014/main" id="{2AD9F01E-82F3-41EF-9723-BC7B1E082132}"/>
              </a:ext>
            </a:extLst>
          </p:cNvPr>
          <p:cNvSpPr>
            <a:spLocks/>
          </p:cNvSpPr>
          <p:nvPr userDrawn="1"/>
        </p:nvSpPr>
        <p:spPr bwMode="auto">
          <a:xfrm>
            <a:off x="8473679" y="5210175"/>
            <a:ext cx="116681" cy="76200"/>
          </a:xfrm>
          <a:custGeom>
            <a:avLst/>
            <a:gdLst>
              <a:gd name="T0" fmla="*/ 2 w 23"/>
              <a:gd name="T1" fmla="*/ 7 h 11"/>
              <a:gd name="T2" fmla="*/ 2 w 23"/>
              <a:gd name="T3" fmla="*/ 7 h 11"/>
              <a:gd name="T4" fmla="*/ 1 w 23"/>
              <a:gd name="T5" fmla="*/ 7 h 11"/>
              <a:gd name="T6" fmla="*/ 0 w 23"/>
              <a:gd name="T7" fmla="*/ 7 h 11"/>
              <a:gd name="T8" fmla="*/ 0 w 23"/>
              <a:gd name="T9" fmla="*/ 7 h 11"/>
              <a:gd name="T10" fmla="*/ 0 w 23"/>
              <a:gd name="T11" fmla="*/ 7 h 11"/>
              <a:gd name="T12" fmla="*/ 0 w 23"/>
              <a:gd name="T13" fmla="*/ 8 h 11"/>
              <a:gd name="T14" fmla="*/ 1 w 23"/>
              <a:gd name="T15" fmla="*/ 9 h 11"/>
              <a:gd name="T16" fmla="*/ 3 w 23"/>
              <a:gd name="T17" fmla="*/ 9 h 11"/>
              <a:gd name="T18" fmla="*/ 6 w 23"/>
              <a:gd name="T19" fmla="*/ 11 h 11"/>
              <a:gd name="T20" fmla="*/ 10 w 23"/>
              <a:gd name="T21" fmla="*/ 11 h 11"/>
              <a:gd name="T22" fmla="*/ 12 w 23"/>
              <a:gd name="T23" fmla="*/ 11 h 11"/>
              <a:gd name="T24" fmla="*/ 13 w 23"/>
              <a:gd name="T25" fmla="*/ 11 h 11"/>
              <a:gd name="T26" fmla="*/ 14 w 23"/>
              <a:gd name="T27" fmla="*/ 10 h 11"/>
              <a:gd name="T28" fmla="*/ 15 w 23"/>
              <a:gd name="T29" fmla="*/ 10 h 11"/>
              <a:gd name="T30" fmla="*/ 16 w 23"/>
              <a:gd name="T31" fmla="*/ 9 h 11"/>
              <a:gd name="T32" fmla="*/ 18 w 23"/>
              <a:gd name="T33" fmla="*/ 7 h 11"/>
              <a:gd name="T34" fmla="*/ 19 w 23"/>
              <a:gd name="T35" fmla="*/ 7 h 11"/>
              <a:gd name="T36" fmla="*/ 20 w 23"/>
              <a:gd name="T37" fmla="*/ 7 h 11"/>
              <a:gd name="T38" fmla="*/ 21 w 23"/>
              <a:gd name="T39" fmla="*/ 5 h 11"/>
              <a:gd name="T40" fmla="*/ 22 w 23"/>
              <a:gd name="T41" fmla="*/ 3 h 11"/>
              <a:gd name="T42" fmla="*/ 23 w 23"/>
              <a:gd name="T43" fmla="*/ 1 h 11"/>
              <a:gd name="T44" fmla="*/ 22 w 23"/>
              <a:gd name="T45" fmla="*/ 0 h 11"/>
              <a:gd name="T46" fmla="*/ 21 w 23"/>
              <a:gd name="T47" fmla="*/ 0 h 11"/>
              <a:gd name="T48" fmla="*/ 20 w 23"/>
              <a:gd name="T49" fmla="*/ 0 h 11"/>
              <a:gd name="T50" fmla="*/ 18 w 23"/>
              <a:gd name="T51" fmla="*/ 1 h 11"/>
              <a:gd name="T52" fmla="*/ 19 w 23"/>
              <a:gd name="T53" fmla="*/ 3 h 11"/>
              <a:gd name="T54" fmla="*/ 18 w 23"/>
              <a:gd name="T55" fmla="*/ 3 h 11"/>
              <a:gd name="T56" fmla="*/ 16 w 23"/>
              <a:gd name="T57" fmla="*/ 4 h 11"/>
              <a:gd name="T58" fmla="*/ 14 w 23"/>
              <a:gd name="T59" fmla="*/ 6 h 11"/>
              <a:gd name="T60" fmla="*/ 12 w 23"/>
              <a:gd name="T61" fmla="*/ 7 h 11"/>
              <a:gd name="T62" fmla="*/ 11 w 23"/>
              <a:gd name="T63" fmla="*/ 7 h 11"/>
              <a:gd name="T64" fmla="*/ 10 w 23"/>
              <a:gd name="T65" fmla="*/ 7 h 11"/>
              <a:gd name="T66" fmla="*/ 9 w 23"/>
              <a:gd name="T67" fmla="*/ 6 h 11"/>
              <a:gd name="T68" fmla="*/ 9 w 23"/>
              <a:gd name="T69" fmla="*/ 5 h 11"/>
              <a:gd name="T70" fmla="*/ 8 w 23"/>
              <a:gd name="T71" fmla="*/ 6 h 11"/>
              <a:gd name="T72" fmla="*/ 8 w 23"/>
              <a:gd name="T73" fmla="*/ 7 h 11"/>
              <a:gd name="T74" fmla="*/ 7 w 23"/>
              <a:gd name="T75" fmla="*/ 7 h 11"/>
              <a:gd name="T76" fmla="*/ 6 w 23"/>
              <a:gd name="T77" fmla="*/ 7 h 11"/>
              <a:gd name="T78" fmla="*/ 4 w 23"/>
              <a:gd name="T79" fmla="*/ 7 h 11"/>
              <a:gd name="T80" fmla="*/ 2 w 23"/>
              <a:gd name="T81" fmla="*/ 7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3" h="11"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1" y="8"/>
                  <a:pt x="1" y="9"/>
                </a:cubicBezTo>
                <a:cubicBezTo>
                  <a:pt x="2" y="9"/>
                  <a:pt x="2" y="9"/>
                  <a:pt x="3" y="9"/>
                </a:cubicBezTo>
                <a:cubicBezTo>
                  <a:pt x="4" y="10"/>
                  <a:pt x="5" y="10"/>
                  <a:pt x="6" y="11"/>
                </a:cubicBezTo>
                <a:cubicBezTo>
                  <a:pt x="8" y="11"/>
                  <a:pt x="9" y="11"/>
                  <a:pt x="10" y="11"/>
                </a:cubicBezTo>
                <a:cubicBezTo>
                  <a:pt x="11" y="11"/>
                  <a:pt x="11" y="11"/>
                  <a:pt x="12" y="11"/>
                </a:cubicBezTo>
                <a:cubicBezTo>
                  <a:pt x="12" y="11"/>
                  <a:pt x="13" y="11"/>
                  <a:pt x="13" y="11"/>
                </a:cubicBezTo>
                <a:cubicBezTo>
                  <a:pt x="14" y="11"/>
                  <a:pt x="14" y="11"/>
                  <a:pt x="14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9"/>
                  <a:pt x="16" y="9"/>
                  <a:pt x="16" y="9"/>
                </a:cubicBezTo>
                <a:cubicBezTo>
                  <a:pt x="17" y="8"/>
                  <a:pt x="17" y="8"/>
                  <a:pt x="18" y="7"/>
                </a:cubicBezTo>
                <a:cubicBezTo>
                  <a:pt x="18" y="7"/>
                  <a:pt x="18" y="7"/>
                  <a:pt x="19" y="7"/>
                </a:cubicBezTo>
                <a:cubicBezTo>
                  <a:pt x="19" y="7"/>
                  <a:pt x="20" y="7"/>
                  <a:pt x="20" y="7"/>
                </a:cubicBezTo>
                <a:cubicBezTo>
                  <a:pt x="20" y="6"/>
                  <a:pt x="20" y="5"/>
                  <a:pt x="21" y="5"/>
                </a:cubicBezTo>
                <a:cubicBezTo>
                  <a:pt x="21" y="4"/>
                  <a:pt x="22" y="4"/>
                  <a:pt x="22" y="3"/>
                </a:cubicBezTo>
                <a:cubicBezTo>
                  <a:pt x="22" y="3"/>
                  <a:pt x="23" y="2"/>
                  <a:pt x="23" y="1"/>
                </a:cubicBezTo>
                <a:cubicBezTo>
                  <a:pt x="23" y="1"/>
                  <a:pt x="23" y="0"/>
                  <a:pt x="22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8" y="0"/>
                  <a:pt x="18" y="0"/>
                  <a:pt x="18" y="1"/>
                </a:cubicBezTo>
                <a:cubicBezTo>
                  <a:pt x="18" y="2"/>
                  <a:pt x="19" y="2"/>
                  <a:pt x="19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7" y="3"/>
                  <a:pt x="16" y="3"/>
                  <a:pt x="16" y="4"/>
                </a:cubicBezTo>
                <a:cubicBezTo>
                  <a:pt x="15" y="5"/>
                  <a:pt x="15" y="6"/>
                  <a:pt x="14" y="6"/>
                </a:cubicBezTo>
                <a:cubicBezTo>
                  <a:pt x="13" y="7"/>
                  <a:pt x="12" y="7"/>
                  <a:pt x="12" y="7"/>
                </a:cubicBezTo>
                <a:cubicBezTo>
                  <a:pt x="12" y="7"/>
                  <a:pt x="11" y="7"/>
                  <a:pt x="11" y="7"/>
                </a:cubicBezTo>
                <a:cubicBezTo>
                  <a:pt x="11" y="7"/>
                  <a:pt x="10" y="7"/>
                  <a:pt x="10" y="7"/>
                </a:cubicBezTo>
                <a:cubicBezTo>
                  <a:pt x="10" y="7"/>
                  <a:pt x="10" y="6"/>
                  <a:pt x="9" y="6"/>
                </a:cubicBezTo>
                <a:cubicBezTo>
                  <a:pt x="9" y="5"/>
                  <a:pt x="9" y="5"/>
                  <a:pt x="9" y="5"/>
                </a:cubicBezTo>
                <a:cubicBezTo>
                  <a:pt x="8" y="5"/>
                  <a:pt x="8" y="6"/>
                  <a:pt x="8" y="6"/>
                </a:cubicBezTo>
                <a:cubicBezTo>
                  <a:pt x="8" y="6"/>
                  <a:pt x="8" y="7"/>
                  <a:pt x="8" y="7"/>
                </a:cubicBezTo>
                <a:cubicBezTo>
                  <a:pt x="8" y="7"/>
                  <a:pt x="7" y="7"/>
                  <a:pt x="7" y="7"/>
                </a:cubicBezTo>
                <a:cubicBezTo>
                  <a:pt x="7" y="7"/>
                  <a:pt x="6" y="7"/>
                  <a:pt x="6" y="7"/>
                </a:cubicBezTo>
                <a:cubicBezTo>
                  <a:pt x="6" y="7"/>
                  <a:pt x="5" y="7"/>
                  <a:pt x="4" y="7"/>
                </a:cubicBezTo>
                <a:cubicBezTo>
                  <a:pt x="4" y="7"/>
                  <a:pt x="3" y="7"/>
                  <a:pt x="2" y="7"/>
                </a:cubicBezTo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24" name="Freeform 351">
            <a:extLst>
              <a:ext uri="{FF2B5EF4-FFF2-40B4-BE49-F238E27FC236}">
                <a16:creationId xmlns:a16="http://schemas.microsoft.com/office/drawing/2014/main" id="{270071C1-6AE2-4C41-81DE-CAC9E4F75269}"/>
              </a:ext>
            </a:extLst>
          </p:cNvPr>
          <p:cNvSpPr>
            <a:spLocks/>
          </p:cNvSpPr>
          <p:nvPr userDrawn="1"/>
        </p:nvSpPr>
        <p:spPr bwMode="auto">
          <a:xfrm>
            <a:off x="8655844" y="5245100"/>
            <a:ext cx="40481" cy="63500"/>
          </a:xfrm>
          <a:custGeom>
            <a:avLst/>
            <a:gdLst>
              <a:gd name="T0" fmla="*/ 5 w 8"/>
              <a:gd name="T1" fmla="*/ 9 h 9"/>
              <a:gd name="T2" fmla="*/ 5 w 8"/>
              <a:gd name="T3" fmla="*/ 9 h 9"/>
              <a:gd name="T4" fmla="*/ 4 w 8"/>
              <a:gd name="T5" fmla="*/ 9 h 9"/>
              <a:gd name="T6" fmla="*/ 4 w 8"/>
              <a:gd name="T7" fmla="*/ 9 h 9"/>
              <a:gd name="T8" fmla="*/ 4 w 8"/>
              <a:gd name="T9" fmla="*/ 9 h 9"/>
              <a:gd name="T10" fmla="*/ 4 w 8"/>
              <a:gd name="T11" fmla="*/ 9 h 9"/>
              <a:gd name="T12" fmla="*/ 3 w 8"/>
              <a:gd name="T13" fmla="*/ 8 h 9"/>
              <a:gd name="T14" fmla="*/ 3 w 8"/>
              <a:gd name="T15" fmla="*/ 8 h 9"/>
              <a:gd name="T16" fmla="*/ 3 w 8"/>
              <a:gd name="T17" fmla="*/ 7 h 9"/>
              <a:gd name="T18" fmla="*/ 2 w 8"/>
              <a:gd name="T19" fmla="*/ 6 h 9"/>
              <a:gd name="T20" fmla="*/ 1 w 8"/>
              <a:gd name="T21" fmla="*/ 5 h 9"/>
              <a:gd name="T22" fmla="*/ 1 w 8"/>
              <a:gd name="T23" fmla="*/ 5 h 9"/>
              <a:gd name="T24" fmla="*/ 1 w 8"/>
              <a:gd name="T25" fmla="*/ 4 h 9"/>
              <a:gd name="T26" fmla="*/ 1 w 8"/>
              <a:gd name="T27" fmla="*/ 3 h 9"/>
              <a:gd name="T28" fmla="*/ 0 w 8"/>
              <a:gd name="T29" fmla="*/ 1 h 9"/>
              <a:gd name="T30" fmla="*/ 0 w 8"/>
              <a:gd name="T31" fmla="*/ 1 h 9"/>
              <a:gd name="T32" fmla="*/ 0 w 8"/>
              <a:gd name="T33" fmla="*/ 0 h 9"/>
              <a:gd name="T34" fmla="*/ 0 w 8"/>
              <a:gd name="T35" fmla="*/ 0 h 9"/>
              <a:gd name="T36" fmla="*/ 1 w 8"/>
              <a:gd name="T37" fmla="*/ 1 h 9"/>
              <a:gd name="T38" fmla="*/ 1 w 8"/>
              <a:gd name="T39" fmla="*/ 1 h 9"/>
              <a:gd name="T40" fmla="*/ 2 w 8"/>
              <a:gd name="T41" fmla="*/ 2 h 9"/>
              <a:gd name="T42" fmla="*/ 2 w 8"/>
              <a:gd name="T43" fmla="*/ 2 h 9"/>
              <a:gd name="T44" fmla="*/ 3 w 8"/>
              <a:gd name="T45" fmla="*/ 2 h 9"/>
              <a:gd name="T46" fmla="*/ 3 w 8"/>
              <a:gd name="T47" fmla="*/ 3 h 9"/>
              <a:gd name="T48" fmla="*/ 3 w 8"/>
              <a:gd name="T49" fmla="*/ 3 h 9"/>
              <a:gd name="T50" fmla="*/ 3 w 8"/>
              <a:gd name="T51" fmla="*/ 4 h 9"/>
              <a:gd name="T52" fmla="*/ 4 w 8"/>
              <a:gd name="T53" fmla="*/ 4 h 9"/>
              <a:gd name="T54" fmla="*/ 5 w 8"/>
              <a:gd name="T55" fmla="*/ 5 h 9"/>
              <a:gd name="T56" fmla="*/ 6 w 8"/>
              <a:gd name="T57" fmla="*/ 6 h 9"/>
              <a:gd name="T58" fmla="*/ 7 w 8"/>
              <a:gd name="T59" fmla="*/ 7 h 9"/>
              <a:gd name="T60" fmla="*/ 7 w 8"/>
              <a:gd name="T61" fmla="*/ 7 h 9"/>
              <a:gd name="T62" fmla="*/ 8 w 8"/>
              <a:gd name="T63" fmla="*/ 8 h 9"/>
              <a:gd name="T64" fmla="*/ 8 w 8"/>
              <a:gd name="T65" fmla="*/ 9 h 9"/>
              <a:gd name="T66" fmla="*/ 7 w 8"/>
              <a:gd name="T67" fmla="*/ 9 h 9"/>
              <a:gd name="T68" fmla="*/ 6 w 8"/>
              <a:gd name="T69" fmla="*/ 9 h 9"/>
              <a:gd name="T70" fmla="*/ 6 w 8"/>
              <a:gd name="T71" fmla="*/ 9 h 9"/>
              <a:gd name="T72" fmla="*/ 6 w 8"/>
              <a:gd name="T73" fmla="*/ 9 h 9"/>
              <a:gd name="T74" fmla="*/ 6 w 8"/>
              <a:gd name="T75" fmla="*/ 9 h 9"/>
              <a:gd name="T76" fmla="*/ 5 w 8"/>
              <a:gd name="T7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" h="9">
                <a:moveTo>
                  <a:pt x="5" y="9"/>
                </a:moveTo>
                <a:cubicBezTo>
                  <a:pt x="5" y="9"/>
                  <a:pt x="5" y="9"/>
                  <a:pt x="5" y="9"/>
                </a:cubicBezTo>
                <a:cubicBezTo>
                  <a:pt x="5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7"/>
                  <a:pt x="3" y="7"/>
                </a:cubicBezTo>
                <a:cubicBezTo>
                  <a:pt x="3" y="6"/>
                  <a:pt x="2" y="6"/>
                  <a:pt x="2" y="6"/>
                </a:cubicBezTo>
                <a:cubicBezTo>
                  <a:pt x="2" y="6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3"/>
                  <a:pt x="1" y="3"/>
                </a:cubicBezTo>
                <a:cubicBezTo>
                  <a:pt x="1" y="2"/>
                  <a:pt x="1" y="2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3" y="2"/>
                </a:cubicBezTo>
                <a:cubicBezTo>
                  <a:pt x="3" y="2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4" y="4"/>
                  <a:pt x="4" y="4"/>
                </a:cubicBezTo>
                <a:cubicBezTo>
                  <a:pt x="5" y="5"/>
                  <a:pt x="5" y="5"/>
                  <a:pt x="5" y="5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7" y="8"/>
                  <a:pt x="8" y="8"/>
                </a:cubicBezTo>
                <a:cubicBezTo>
                  <a:pt x="8" y="8"/>
                  <a:pt x="8" y="8"/>
                  <a:pt x="8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5" y="9"/>
                  <a:pt x="5" y="9"/>
                  <a:pt x="5" y="9"/>
                </a:cubicBezTo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25" name="Freeform 352">
            <a:extLst>
              <a:ext uri="{FF2B5EF4-FFF2-40B4-BE49-F238E27FC236}">
                <a16:creationId xmlns:a16="http://schemas.microsoft.com/office/drawing/2014/main" id="{FD9E2FD5-F5A0-4D2B-892D-5E0A5867A4CC}"/>
              </a:ext>
            </a:extLst>
          </p:cNvPr>
          <p:cNvSpPr>
            <a:spLocks/>
          </p:cNvSpPr>
          <p:nvPr userDrawn="1"/>
        </p:nvSpPr>
        <p:spPr bwMode="auto">
          <a:xfrm>
            <a:off x="8655844" y="5245100"/>
            <a:ext cx="40481" cy="63500"/>
          </a:xfrm>
          <a:custGeom>
            <a:avLst/>
            <a:gdLst>
              <a:gd name="T0" fmla="*/ 5 w 8"/>
              <a:gd name="T1" fmla="*/ 9 h 9"/>
              <a:gd name="T2" fmla="*/ 5 w 8"/>
              <a:gd name="T3" fmla="*/ 9 h 9"/>
              <a:gd name="T4" fmla="*/ 4 w 8"/>
              <a:gd name="T5" fmla="*/ 9 h 9"/>
              <a:gd name="T6" fmla="*/ 4 w 8"/>
              <a:gd name="T7" fmla="*/ 9 h 9"/>
              <a:gd name="T8" fmla="*/ 4 w 8"/>
              <a:gd name="T9" fmla="*/ 9 h 9"/>
              <a:gd name="T10" fmla="*/ 4 w 8"/>
              <a:gd name="T11" fmla="*/ 9 h 9"/>
              <a:gd name="T12" fmla="*/ 3 w 8"/>
              <a:gd name="T13" fmla="*/ 8 h 9"/>
              <a:gd name="T14" fmla="*/ 3 w 8"/>
              <a:gd name="T15" fmla="*/ 8 h 9"/>
              <a:gd name="T16" fmla="*/ 3 w 8"/>
              <a:gd name="T17" fmla="*/ 7 h 9"/>
              <a:gd name="T18" fmla="*/ 2 w 8"/>
              <a:gd name="T19" fmla="*/ 6 h 9"/>
              <a:gd name="T20" fmla="*/ 1 w 8"/>
              <a:gd name="T21" fmla="*/ 5 h 9"/>
              <a:gd name="T22" fmla="*/ 1 w 8"/>
              <a:gd name="T23" fmla="*/ 5 h 9"/>
              <a:gd name="T24" fmla="*/ 1 w 8"/>
              <a:gd name="T25" fmla="*/ 4 h 9"/>
              <a:gd name="T26" fmla="*/ 1 w 8"/>
              <a:gd name="T27" fmla="*/ 3 h 9"/>
              <a:gd name="T28" fmla="*/ 0 w 8"/>
              <a:gd name="T29" fmla="*/ 1 h 9"/>
              <a:gd name="T30" fmla="*/ 0 w 8"/>
              <a:gd name="T31" fmla="*/ 1 h 9"/>
              <a:gd name="T32" fmla="*/ 0 w 8"/>
              <a:gd name="T33" fmla="*/ 0 h 9"/>
              <a:gd name="T34" fmla="*/ 0 w 8"/>
              <a:gd name="T35" fmla="*/ 0 h 9"/>
              <a:gd name="T36" fmla="*/ 1 w 8"/>
              <a:gd name="T37" fmla="*/ 1 h 9"/>
              <a:gd name="T38" fmla="*/ 1 w 8"/>
              <a:gd name="T39" fmla="*/ 1 h 9"/>
              <a:gd name="T40" fmla="*/ 2 w 8"/>
              <a:gd name="T41" fmla="*/ 2 h 9"/>
              <a:gd name="T42" fmla="*/ 2 w 8"/>
              <a:gd name="T43" fmla="*/ 2 h 9"/>
              <a:gd name="T44" fmla="*/ 3 w 8"/>
              <a:gd name="T45" fmla="*/ 2 h 9"/>
              <a:gd name="T46" fmla="*/ 3 w 8"/>
              <a:gd name="T47" fmla="*/ 3 h 9"/>
              <a:gd name="T48" fmla="*/ 3 w 8"/>
              <a:gd name="T49" fmla="*/ 3 h 9"/>
              <a:gd name="T50" fmla="*/ 3 w 8"/>
              <a:gd name="T51" fmla="*/ 4 h 9"/>
              <a:gd name="T52" fmla="*/ 4 w 8"/>
              <a:gd name="T53" fmla="*/ 4 h 9"/>
              <a:gd name="T54" fmla="*/ 5 w 8"/>
              <a:gd name="T55" fmla="*/ 5 h 9"/>
              <a:gd name="T56" fmla="*/ 6 w 8"/>
              <a:gd name="T57" fmla="*/ 6 h 9"/>
              <a:gd name="T58" fmla="*/ 7 w 8"/>
              <a:gd name="T59" fmla="*/ 7 h 9"/>
              <a:gd name="T60" fmla="*/ 7 w 8"/>
              <a:gd name="T61" fmla="*/ 7 h 9"/>
              <a:gd name="T62" fmla="*/ 8 w 8"/>
              <a:gd name="T63" fmla="*/ 8 h 9"/>
              <a:gd name="T64" fmla="*/ 8 w 8"/>
              <a:gd name="T65" fmla="*/ 9 h 9"/>
              <a:gd name="T66" fmla="*/ 7 w 8"/>
              <a:gd name="T67" fmla="*/ 9 h 9"/>
              <a:gd name="T68" fmla="*/ 6 w 8"/>
              <a:gd name="T69" fmla="*/ 9 h 9"/>
              <a:gd name="T70" fmla="*/ 6 w 8"/>
              <a:gd name="T71" fmla="*/ 9 h 9"/>
              <a:gd name="T72" fmla="*/ 6 w 8"/>
              <a:gd name="T73" fmla="*/ 9 h 9"/>
              <a:gd name="T74" fmla="*/ 6 w 8"/>
              <a:gd name="T75" fmla="*/ 9 h 9"/>
              <a:gd name="T76" fmla="*/ 5 w 8"/>
              <a:gd name="T7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" h="9">
                <a:moveTo>
                  <a:pt x="5" y="9"/>
                </a:moveTo>
                <a:cubicBezTo>
                  <a:pt x="5" y="9"/>
                  <a:pt x="5" y="9"/>
                  <a:pt x="5" y="9"/>
                </a:cubicBezTo>
                <a:cubicBezTo>
                  <a:pt x="5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7"/>
                  <a:pt x="3" y="7"/>
                </a:cubicBezTo>
                <a:cubicBezTo>
                  <a:pt x="3" y="6"/>
                  <a:pt x="2" y="6"/>
                  <a:pt x="2" y="6"/>
                </a:cubicBezTo>
                <a:cubicBezTo>
                  <a:pt x="2" y="6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3"/>
                  <a:pt x="1" y="3"/>
                </a:cubicBezTo>
                <a:cubicBezTo>
                  <a:pt x="1" y="2"/>
                  <a:pt x="1" y="2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3" y="2"/>
                </a:cubicBezTo>
                <a:cubicBezTo>
                  <a:pt x="3" y="2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4" y="4"/>
                  <a:pt x="4" y="4"/>
                </a:cubicBezTo>
                <a:cubicBezTo>
                  <a:pt x="5" y="5"/>
                  <a:pt x="5" y="5"/>
                  <a:pt x="5" y="5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7" y="8"/>
                  <a:pt x="8" y="8"/>
                </a:cubicBezTo>
                <a:cubicBezTo>
                  <a:pt x="8" y="8"/>
                  <a:pt x="8" y="8"/>
                  <a:pt x="8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5" y="9"/>
                  <a:pt x="5" y="9"/>
                  <a:pt x="5" y="9"/>
                </a:cubicBezTo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26" name="Freeform 353">
            <a:extLst>
              <a:ext uri="{FF2B5EF4-FFF2-40B4-BE49-F238E27FC236}">
                <a16:creationId xmlns:a16="http://schemas.microsoft.com/office/drawing/2014/main" id="{BA7D2D48-79F5-4EDB-9F0C-63D4C1D67B0F}"/>
              </a:ext>
            </a:extLst>
          </p:cNvPr>
          <p:cNvSpPr>
            <a:spLocks/>
          </p:cNvSpPr>
          <p:nvPr userDrawn="1"/>
        </p:nvSpPr>
        <p:spPr bwMode="auto">
          <a:xfrm>
            <a:off x="8545116" y="5146675"/>
            <a:ext cx="65485" cy="76200"/>
          </a:xfrm>
          <a:custGeom>
            <a:avLst/>
            <a:gdLst>
              <a:gd name="T0" fmla="*/ 4 w 13"/>
              <a:gd name="T1" fmla="*/ 1 h 11"/>
              <a:gd name="T2" fmla="*/ 2 w 13"/>
              <a:gd name="T3" fmla="*/ 0 h 11"/>
              <a:gd name="T4" fmla="*/ 0 w 13"/>
              <a:gd name="T5" fmla="*/ 0 h 11"/>
              <a:gd name="T6" fmla="*/ 1 w 13"/>
              <a:gd name="T7" fmla="*/ 1 h 11"/>
              <a:gd name="T8" fmla="*/ 3 w 13"/>
              <a:gd name="T9" fmla="*/ 1 h 11"/>
              <a:gd name="T10" fmla="*/ 4 w 13"/>
              <a:gd name="T11" fmla="*/ 2 h 11"/>
              <a:gd name="T12" fmla="*/ 4 w 13"/>
              <a:gd name="T13" fmla="*/ 2 h 11"/>
              <a:gd name="T14" fmla="*/ 5 w 13"/>
              <a:gd name="T15" fmla="*/ 2 h 11"/>
              <a:gd name="T16" fmla="*/ 5 w 13"/>
              <a:gd name="T17" fmla="*/ 3 h 11"/>
              <a:gd name="T18" fmla="*/ 6 w 13"/>
              <a:gd name="T19" fmla="*/ 3 h 11"/>
              <a:gd name="T20" fmla="*/ 6 w 13"/>
              <a:gd name="T21" fmla="*/ 4 h 11"/>
              <a:gd name="T22" fmla="*/ 7 w 13"/>
              <a:gd name="T23" fmla="*/ 4 h 11"/>
              <a:gd name="T24" fmla="*/ 7 w 13"/>
              <a:gd name="T25" fmla="*/ 4 h 11"/>
              <a:gd name="T26" fmla="*/ 8 w 13"/>
              <a:gd name="T27" fmla="*/ 5 h 11"/>
              <a:gd name="T28" fmla="*/ 9 w 13"/>
              <a:gd name="T29" fmla="*/ 6 h 11"/>
              <a:gd name="T30" fmla="*/ 10 w 13"/>
              <a:gd name="T31" fmla="*/ 8 h 11"/>
              <a:gd name="T32" fmla="*/ 11 w 13"/>
              <a:gd name="T33" fmla="*/ 10 h 11"/>
              <a:gd name="T34" fmla="*/ 12 w 13"/>
              <a:gd name="T35" fmla="*/ 11 h 11"/>
              <a:gd name="T36" fmla="*/ 13 w 13"/>
              <a:gd name="T37" fmla="*/ 10 h 11"/>
              <a:gd name="T38" fmla="*/ 13 w 13"/>
              <a:gd name="T39" fmla="*/ 9 h 11"/>
              <a:gd name="T40" fmla="*/ 13 w 13"/>
              <a:gd name="T41" fmla="*/ 8 h 11"/>
              <a:gd name="T42" fmla="*/ 12 w 13"/>
              <a:gd name="T43" fmla="*/ 6 h 11"/>
              <a:gd name="T44" fmla="*/ 10 w 13"/>
              <a:gd name="T45" fmla="*/ 5 h 11"/>
              <a:gd name="T46" fmla="*/ 9 w 13"/>
              <a:gd name="T47" fmla="*/ 4 h 11"/>
              <a:gd name="T48" fmla="*/ 8 w 13"/>
              <a:gd name="T49" fmla="*/ 3 h 11"/>
              <a:gd name="T50" fmla="*/ 6 w 13"/>
              <a:gd name="T51" fmla="*/ 2 h 11"/>
              <a:gd name="T52" fmla="*/ 4 w 13"/>
              <a:gd name="T53" fmla="*/ 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3" h="11">
                <a:moveTo>
                  <a:pt x="4" y="1"/>
                </a:moveTo>
                <a:cubicBezTo>
                  <a:pt x="3" y="0"/>
                  <a:pt x="3" y="0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1"/>
                  <a:pt x="1" y="1"/>
                  <a:pt x="1" y="1"/>
                </a:cubicBezTo>
                <a:cubicBezTo>
                  <a:pt x="2" y="1"/>
                  <a:pt x="2" y="1"/>
                  <a:pt x="3" y="1"/>
                </a:cubicBezTo>
                <a:cubicBezTo>
                  <a:pt x="3" y="1"/>
                  <a:pt x="4" y="1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5" y="2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6" y="3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8" y="4"/>
                  <a:pt x="8" y="4"/>
                  <a:pt x="8" y="5"/>
                </a:cubicBezTo>
                <a:cubicBezTo>
                  <a:pt x="8" y="5"/>
                  <a:pt x="9" y="5"/>
                  <a:pt x="9" y="6"/>
                </a:cubicBezTo>
                <a:cubicBezTo>
                  <a:pt x="10" y="6"/>
                  <a:pt x="10" y="7"/>
                  <a:pt x="10" y="8"/>
                </a:cubicBezTo>
                <a:cubicBezTo>
                  <a:pt x="11" y="9"/>
                  <a:pt x="11" y="10"/>
                  <a:pt x="11" y="10"/>
                </a:cubicBezTo>
                <a:cubicBezTo>
                  <a:pt x="11" y="11"/>
                  <a:pt x="12" y="11"/>
                  <a:pt x="12" y="11"/>
                </a:cubicBezTo>
                <a:cubicBezTo>
                  <a:pt x="12" y="11"/>
                  <a:pt x="13" y="10"/>
                  <a:pt x="13" y="10"/>
                </a:cubicBezTo>
                <a:cubicBezTo>
                  <a:pt x="13" y="10"/>
                  <a:pt x="13" y="9"/>
                  <a:pt x="13" y="9"/>
                </a:cubicBezTo>
                <a:cubicBezTo>
                  <a:pt x="13" y="9"/>
                  <a:pt x="13" y="9"/>
                  <a:pt x="13" y="8"/>
                </a:cubicBezTo>
                <a:cubicBezTo>
                  <a:pt x="13" y="8"/>
                  <a:pt x="13" y="7"/>
                  <a:pt x="12" y="6"/>
                </a:cubicBezTo>
                <a:cubicBezTo>
                  <a:pt x="12" y="6"/>
                  <a:pt x="11" y="5"/>
                  <a:pt x="10" y="5"/>
                </a:cubicBezTo>
                <a:cubicBezTo>
                  <a:pt x="10" y="5"/>
                  <a:pt x="9" y="4"/>
                  <a:pt x="9" y="4"/>
                </a:cubicBezTo>
                <a:cubicBezTo>
                  <a:pt x="9" y="4"/>
                  <a:pt x="8" y="4"/>
                  <a:pt x="8" y="3"/>
                </a:cubicBezTo>
                <a:cubicBezTo>
                  <a:pt x="7" y="3"/>
                  <a:pt x="7" y="2"/>
                  <a:pt x="6" y="2"/>
                </a:cubicBezTo>
                <a:cubicBezTo>
                  <a:pt x="5" y="2"/>
                  <a:pt x="5" y="1"/>
                  <a:pt x="4" y="1"/>
                </a:cubicBezTo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27" name="Freeform 354">
            <a:extLst>
              <a:ext uri="{FF2B5EF4-FFF2-40B4-BE49-F238E27FC236}">
                <a16:creationId xmlns:a16="http://schemas.microsoft.com/office/drawing/2014/main" id="{B5DDE23C-85A8-4F0E-8D69-2AA772528732}"/>
              </a:ext>
            </a:extLst>
          </p:cNvPr>
          <p:cNvSpPr>
            <a:spLocks/>
          </p:cNvSpPr>
          <p:nvPr userDrawn="1"/>
        </p:nvSpPr>
        <p:spPr bwMode="auto">
          <a:xfrm>
            <a:off x="8545116" y="5146675"/>
            <a:ext cx="65485" cy="76200"/>
          </a:xfrm>
          <a:custGeom>
            <a:avLst/>
            <a:gdLst>
              <a:gd name="T0" fmla="*/ 4 w 13"/>
              <a:gd name="T1" fmla="*/ 1 h 11"/>
              <a:gd name="T2" fmla="*/ 2 w 13"/>
              <a:gd name="T3" fmla="*/ 0 h 11"/>
              <a:gd name="T4" fmla="*/ 0 w 13"/>
              <a:gd name="T5" fmla="*/ 0 h 11"/>
              <a:gd name="T6" fmla="*/ 1 w 13"/>
              <a:gd name="T7" fmla="*/ 1 h 11"/>
              <a:gd name="T8" fmla="*/ 3 w 13"/>
              <a:gd name="T9" fmla="*/ 1 h 11"/>
              <a:gd name="T10" fmla="*/ 4 w 13"/>
              <a:gd name="T11" fmla="*/ 2 h 11"/>
              <a:gd name="T12" fmla="*/ 4 w 13"/>
              <a:gd name="T13" fmla="*/ 2 h 11"/>
              <a:gd name="T14" fmla="*/ 5 w 13"/>
              <a:gd name="T15" fmla="*/ 2 h 11"/>
              <a:gd name="T16" fmla="*/ 5 w 13"/>
              <a:gd name="T17" fmla="*/ 3 h 11"/>
              <a:gd name="T18" fmla="*/ 6 w 13"/>
              <a:gd name="T19" fmla="*/ 3 h 11"/>
              <a:gd name="T20" fmla="*/ 6 w 13"/>
              <a:gd name="T21" fmla="*/ 4 h 11"/>
              <a:gd name="T22" fmla="*/ 7 w 13"/>
              <a:gd name="T23" fmla="*/ 4 h 11"/>
              <a:gd name="T24" fmla="*/ 7 w 13"/>
              <a:gd name="T25" fmla="*/ 4 h 11"/>
              <a:gd name="T26" fmla="*/ 8 w 13"/>
              <a:gd name="T27" fmla="*/ 5 h 11"/>
              <a:gd name="T28" fmla="*/ 9 w 13"/>
              <a:gd name="T29" fmla="*/ 6 h 11"/>
              <a:gd name="T30" fmla="*/ 10 w 13"/>
              <a:gd name="T31" fmla="*/ 8 h 11"/>
              <a:gd name="T32" fmla="*/ 11 w 13"/>
              <a:gd name="T33" fmla="*/ 10 h 11"/>
              <a:gd name="T34" fmla="*/ 12 w 13"/>
              <a:gd name="T35" fmla="*/ 11 h 11"/>
              <a:gd name="T36" fmla="*/ 13 w 13"/>
              <a:gd name="T37" fmla="*/ 10 h 11"/>
              <a:gd name="T38" fmla="*/ 13 w 13"/>
              <a:gd name="T39" fmla="*/ 9 h 11"/>
              <a:gd name="T40" fmla="*/ 13 w 13"/>
              <a:gd name="T41" fmla="*/ 8 h 11"/>
              <a:gd name="T42" fmla="*/ 12 w 13"/>
              <a:gd name="T43" fmla="*/ 6 h 11"/>
              <a:gd name="T44" fmla="*/ 10 w 13"/>
              <a:gd name="T45" fmla="*/ 5 h 11"/>
              <a:gd name="T46" fmla="*/ 9 w 13"/>
              <a:gd name="T47" fmla="*/ 4 h 11"/>
              <a:gd name="T48" fmla="*/ 8 w 13"/>
              <a:gd name="T49" fmla="*/ 3 h 11"/>
              <a:gd name="T50" fmla="*/ 6 w 13"/>
              <a:gd name="T51" fmla="*/ 2 h 11"/>
              <a:gd name="T52" fmla="*/ 4 w 13"/>
              <a:gd name="T53" fmla="*/ 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3" h="11">
                <a:moveTo>
                  <a:pt x="4" y="1"/>
                </a:moveTo>
                <a:cubicBezTo>
                  <a:pt x="3" y="0"/>
                  <a:pt x="3" y="0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1"/>
                  <a:pt x="1" y="1"/>
                  <a:pt x="1" y="1"/>
                </a:cubicBezTo>
                <a:cubicBezTo>
                  <a:pt x="2" y="1"/>
                  <a:pt x="2" y="1"/>
                  <a:pt x="3" y="1"/>
                </a:cubicBezTo>
                <a:cubicBezTo>
                  <a:pt x="3" y="1"/>
                  <a:pt x="4" y="1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5" y="2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6" y="3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8" y="4"/>
                  <a:pt x="8" y="4"/>
                  <a:pt x="8" y="5"/>
                </a:cubicBezTo>
                <a:cubicBezTo>
                  <a:pt x="8" y="5"/>
                  <a:pt x="9" y="5"/>
                  <a:pt x="9" y="6"/>
                </a:cubicBezTo>
                <a:cubicBezTo>
                  <a:pt x="10" y="6"/>
                  <a:pt x="10" y="7"/>
                  <a:pt x="10" y="8"/>
                </a:cubicBezTo>
                <a:cubicBezTo>
                  <a:pt x="11" y="9"/>
                  <a:pt x="11" y="10"/>
                  <a:pt x="11" y="10"/>
                </a:cubicBezTo>
                <a:cubicBezTo>
                  <a:pt x="11" y="11"/>
                  <a:pt x="12" y="11"/>
                  <a:pt x="12" y="11"/>
                </a:cubicBezTo>
                <a:cubicBezTo>
                  <a:pt x="12" y="11"/>
                  <a:pt x="13" y="10"/>
                  <a:pt x="13" y="10"/>
                </a:cubicBezTo>
                <a:cubicBezTo>
                  <a:pt x="13" y="10"/>
                  <a:pt x="13" y="9"/>
                  <a:pt x="13" y="9"/>
                </a:cubicBezTo>
                <a:cubicBezTo>
                  <a:pt x="13" y="9"/>
                  <a:pt x="13" y="9"/>
                  <a:pt x="13" y="8"/>
                </a:cubicBezTo>
                <a:cubicBezTo>
                  <a:pt x="13" y="8"/>
                  <a:pt x="13" y="7"/>
                  <a:pt x="12" y="6"/>
                </a:cubicBezTo>
                <a:cubicBezTo>
                  <a:pt x="12" y="6"/>
                  <a:pt x="11" y="5"/>
                  <a:pt x="10" y="5"/>
                </a:cubicBezTo>
                <a:cubicBezTo>
                  <a:pt x="10" y="5"/>
                  <a:pt x="9" y="4"/>
                  <a:pt x="9" y="4"/>
                </a:cubicBezTo>
                <a:cubicBezTo>
                  <a:pt x="9" y="4"/>
                  <a:pt x="8" y="4"/>
                  <a:pt x="8" y="3"/>
                </a:cubicBezTo>
                <a:cubicBezTo>
                  <a:pt x="7" y="3"/>
                  <a:pt x="7" y="2"/>
                  <a:pt x="6" y="2"/>
                </a:cubicBezTo>
                <a:cubicBezTo>
                  <a:pt x="5" y="2"/>
                  <a:pt x="5" y="1"/>
                  <a:pt x="4" y="1"/>
                </a:cubicBezTo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28" name="Freeform 355">
            <a:extLst>
              <a:ext uri="{FF2B5EF4-FFF2-40B4-BE49-F238E27FC236}">
                <a16:creationId xmlns:a16="http://schemas.microsoft.com/office/drawing/2014/main" id="{399A18B0-91F5-48AB-8C9F-8C822356491E}"/>
              </a:ext>
            </a:extLst>
          </p:cNvPr>
          <p:cNvSpPr>
            <a:spLocks/>
          </p:cNvSpPr>
          <p:nvPr userDrawn="1"/>
        </p:nvSpPr>
        <p:spPr bwMode="auto">
          <a:xfrm>
            <a:off x="8518922" y="5132388"/>
            <a:ext cx="15479" cy="6350"/>
          </a:xfrm>
          <a:custGeom>
            <a:avLst/>
            <a:gdLst>
              <a:gd name="T0" fmla="*/ 2 w 3"/>
              <a:gd name="T1" fmla="*/ 0 h 1"/>
              <a:gd name="T2" fmla="*/ 2 w 3"/>
              <a:gd name="T3" fmla="*/ 0 h 1"/>
              <a:gd name="T4" fmla="*/ 1 w 3"/>
              <a:gd name="T5" fmla="*/ 0 h 1"/>
              <a:gd name="T6" fmla="*/ 0 w 3"/>
              <a:gd name="T7" fmla="*/ 0 h 1"/>
              <a:gd name="T8" fmla="*/ 0 w 3"/>
              <a:gd name="T9" fmla="*/ 0 h 1"/>
              <a:gd name="T10" fmla="*/ 0 w 3"/>
              <a:gd name="T11" fmla="*/ 1 h 1"/>
              <a:gd name="T12" fmla="*/ 1 w 3"/>
              <a:gd name="T13" fmla="*/ 1 h 1"/>
              <a:gd name="T14" fmla="*/ 1 w 3"/>
              <a:gd name="T15" fmla="*/ 1 h 1"/>
              <a:gd name="T16" fmla="*/ 2 w 3"/>
              <a:gd name="T17" fmla="*/ 1 h 1"/>
              <a:gd name="T18" fmla="*/ 2 w 3"/>
              <a:gd name="T19" fmla="*/ 1 h 1"/>
              <a:gd name="T20" fmla="*/ 2 w 3"/>
              <a:gd name="T2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" h="1">
                <a:moveTo>
                  <a:pt x="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2" y="0"/>
                  <a:pt x="2" y="0"/>
                </a:cubicBezTo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29" name="Freeform 356">
            <a:extLst>
              <a:ext uri="{FF2B5EF4-FFF2-40B4-BE49-F238E27FC236}">
                <a16:creationId xmlns:a16="http://schemas.microsoft.com/office/drawing/2014/main" id="{4202CC0F-B7DF-4711-9DAE-041D4ACF7BF2}"/>
              </a:ext>
            </a:extLst>
          </p:cNvPr>
          <p:cNvSpPr>
            <a:spLocks/>
          </p:cNvSpPr>
          <p:nvPr userDrawn="1"/>
        </p:nvSpPr>
        <p:spPr bwMode="auto">
          <a:xfrm>
            <a:off x="8518922" y="5132388"/>
            <a:ext cx="15479" cy="6350"/>
          </a:xfrm>
          <a:custGeom>
            <a:avLst/>
            <a:gdLst>
              <a:gd name="T0" fmla="*/ 2 w 3"/>
              <a:gd name="T1" fmla="*/ 0 h 1"/>
              <a:gd name="T2" fmla="*/ 2 w 3"/>
              <a:gd name="T3" fmla="*/ 0 h 1"/>
              <a:gd name="T4" fmla="*/ 1 w 3"/>
              <a:gd name="T5" fmla="*/ 0 h 1"/>
              <a:gd name="T6" fmla="*/ 0 w 3"/>
              <a:gd name="T7" fmla="*/ 0 h 1"/>
              <a:gd name="T8" fmla="*/ 0 w 3"/>
              <a:gd name="T9" fmla="*/ 0 h 1"/>
              <a:gd name="T10" fmla="*/ 0 w 3"/>
              <a:gd name="T11" fmla="*/ 1 h 1"/>
              <a:gd name="T12" fmla="*/ 1 w 3"/>
              <a:gd name="T13" fmla="*/ 1 h 1"/>
              <a:gd name="T14" fmla="*/ 1 w 3"/>
              <a:gd name="T15" fmla="*/ 1 h 1"/>
              <a:gd name="T16" fmla="*/ 2 w 3"/>
              <a:gd name="T17" fmla="*/ 1 h 1"/>
              <a:gd name="T18" fmla="*/ 2 w 3"/>
              <a:gd name="T19" fmla="*/ 1 h 1"/>
              <a:gd name="T20" fmla="*/ 2 w 3"/>
              <a:gd name="T2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" h="1">
                <a:moveTo>
                  <a:pt x="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2" y="0"/>
                  <a:pt x="2" y="0"/>
                </a:cubicBezTo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30" name="Freeform 357">
            <a:extLst>
              <a:ext uri="{FF2B5EF4-FFF2-40B4-BE49-F238E27FC236}">
                <a16:creationId xmlns:a16="http://schemas.microsoft.com/office/drawing/2014/main" id="{6A57DCDF-821F-48EB-9E79-0E247C7D261F}"/>
              </a:ext>
            </a:extLst>
          </p:cNvPr>
          <p:cNvSpPr>
            <a:spLocks/>
          </p:cNvSpPr>
          <p:nvPr userDrawn="1"/>
        </p:nvSpPr>
        <p:spPr bwMode="auto">
          <a:xfrm>
            <a:off x="8417719" y="5110163"/>
            <a:ext cx="25004" cy="7938"/>
          </a:xfrm>
          <a:custGeom>
            <a:avLst/>
            <a:gdLst>
              <a:gd name="T0" fmla="*/ 1 w 5"/>
              <a:gd name="T1" fmla="*/ 1 h 1"/>
              <a:gd name="T2" fmla="*/ 2 w 5"/>
              <a:gd name="T3" fmla="*/ 1 h 1"/>
              <a:gd name="T4" fmla="*/ 2 w 5"/>
              <a:gd name="T5" fmla="*/ 1 h 1"/>
              <a:gd name="T6" fmla="*/ 3 w 5"/>
              <a:gd name="T7" fmla="*/ 1 h 1"/>
              <a:gd name="T8" fmla="*/ 4 w 5"/>
              <a:gd name="T9" fmla="*/ 1 h 1"/>
              <a:gd name="T10" fmla="*/ 4 w 5"/>
              <a:gd name="T11" fmla="*/ 0 h 1"/>
              <a:gd name="T12" fmla="*/ 3 w 5"/>
              <a:gd name="T13" fmla="*/ 0 h 1"/>
              <a:gd name="T14" fmla="*/ 2 w 5"/>
              <a:gd name="T15" fmla="*/ 0 h 1"/>
              <a:gd name="T16" fmla="*/ 1 w 5"/>
              <a:gd name="T17" fmla="*/ 0 h 1"/>
              <a:gd name="T18" fmla="*/ 0 w 5"/>
              <a:gd name="T19" fmla="*/ 1 h 1"/>
              <a:gd name="T20" fmla="*/ 0 w 5"/>
              <a:gd name="T21" fmla="*/ 1 h 1"/>
              <a:gd name="T22" fmla="*/ 0 w 5"/>
              <a:gd name="T23" fmla="*/ 1 h 1"/>
              <a:gd name="T24" fmla="*/ 0 w 5"/>
              <a:gd name="T25" fmla="*/ 1 h 1"/>
              <a:gd name="T26" fmla="*/ 0 w 5"/>
              <a:gd name="T27" fmla="*/ 1 h 1"/>
              <a:gd name="T28" fmla="*/ 1 w 5"/>
              <a:gd name="T29" fmla="*/ 1 h 1"/>
              <a:gd name="T30" fmla="*/ 1 w 5"/>
              <a:gd name="T31" fmla="*/ 1 h 1"/>
              <a:gd name="T32" fmla="*/ 1 w 5"/>
              <a:gd name="T33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" h="1">
                <a:moveTo>
                  <a:pt x="1" y="1"/>
                </a:move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4" y="1"/>
                  <a:pt x="4" y="1"/>
                </a:cubicBezTo>
                <a:cubicBezTo>
                  <a:pt x="5" y="1"/>
                  <a:pt x="5" y="0"/>
                  <a:pt x="4" y="0"/>
                </a:cubicBezTo>
                <a:cubicBezTo>
                  <a:pt x="4" y="0"/>
                  <a:pt x="4" y="0"/>
                  <a:pt x="3" y="0"/>
                </a:cubicBezTo>
                <a:cubicBezTo>
                  <a:pt x="3" y="0"/>
                  <a:pt x="3" y="0"/>
                  <a:pt x="2" y="0"/>
                </a:cubicBezTo>
                <a:cubicBezTo>
                  <a:pt x="2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31" name="Freeform 358">
            <a:extLst>
              <a:ext uri="{FF2B5EF4-FFF2-40B4-BE49-F238E27FC236}">
                <a16:creationId xmlns:a16="http://schemas.microsoft.com/office/drawing/2014/main" id="{973FEBCE-9CD5-4C78-8825-D1AF4708FE23}"/>
              </a:ext>
            </a:extLst>
          </p:cNvPr>
          <p:cNvSpPr>
            <a:spLocks/>
          </p:cNvSpPr>
          <p:nvPr userDrawn="1"/>
        </p:nvSpPr>
        <p:spPr bwMode="auto">
          <a:xfrm>
            <a:off x="8417719" y="5110163"/>
            <a:ext cx="25004" cy="7938"/>
          </a:xfrm>
          <a:custGeom>
            <a:avLst/>
            <a:gdLst>
              <a:gd name="T0" fmla="*/ 1 w 5"/>
              <a:gd name="T1" fmla="*/ 1 h 1"/>
              <a:gd name="T2" fmla="*/ 2 w 5"/>
              <a:gd name="T3" fmla="*/ 1 h 1"/>
              <a:gd name="T4" fmla="*/ 2 w 5"/>
              <a:gd name="T5" fmla="*/ 1 h 1"/>
              <a:gd name="T6" fmla="*/ 3 w 5"/>
              <a:gd name="T7" fmla="*/ 1 h 1"/>
              <a:gd name="T8" fmla="*/ 4 w 5"/>
              <a:gd name="T9" fmla="*/ 1 h 1"/>
              <a:gd name="T10" fmla="*/ 4 w 5"/>
              <a:gd name="T11" fmla="*/ 0 h 1"/>
              <a:gd name="T12" fmla="*/ 3 w 5"/>
              <a:gd name="T13" fmla="*/ 0 h 1"/>
              <a:gd name="T14" fmla="*/ 2 w 5"/>
              <a:gd name="T15" fmla="*/ 0 h 1"/>
              <a:gd name="T16" fmla="*/ 1 w 5"/>
              <a:gd name="T17" fmla="*/ 0 h 1"/>
              <a:gd name="T18" fmla="*/ 0 w 5"/>
              <a:gd name="T19" fmla="*/ 1 h 1"/>
              <a:gd name="T20" fmla="*/ 0 w 5"/>
              <a:gd name="T21" fmla="*/ 1 h 1"/>
              <a:gd name="T22" fmla="*/ 0 w 5"/>
              <a:gd name="T23" fmla="*/ 1 h 1"/>
              <a:gd name="T24" fmla="*/ 0 w 5"/>
              <a:gd name="T25" fmla="*/ 1 h 1"/>
              <a:gd name="T26" fmla="*/ 0 w 5"/>
              <a:gd name="T27" fmla="*/ 1 h 1"/>
              <a:gd name="T28" fmla="*/ 1 w 5"/>
              <a:gd name="T29" fmla="*/ 1 h 1"/>
              <a:gd name="T30" fmla="*/ 1 w 5"/>
              <a:gd name="T31" fmla="*/ 1 h 1"/>
              <a:gd name="T32" fmla="*/ 1 w 5"/>
              <a:gd name="T33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" h="1">
                <a:moveTo>
                  <a:pt x="1" y="1"/>
                </a:move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4" y="1"/>
                  <a:pt x="4" y="1"/>
                </a:cubicBezTo>
                <a:cubicBezTo>
                  <a:pt x="5" y="1"/>
                  <a:pt x="5" y="0"/>
                  <a:pt x="4" y="0"/>
                </a:cubicBezTo>
                <a:cubicBezTo>
                  <a:pt x="4" y="0"/>
                  <a:pt x="4" y="0"/>
                  <a:pt x="3" y="0"/>
                </a:cubicBezTo>
                <a:cubicBezTo>
                  <a:pt x="3" y="0"/>
                  <a:pt x="3" y="0"/>
                  <a:pt x="2" y="0"/>
                </a:cubicBezTo>
                <a:cubicBezTo>
                  <a:pt x="2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32" name="Freeform 359">
            <a:extLst>
              <a:ext uri="{FF2B5EF4-FFF2-40B4-BE49-F238E27FC236}">
                <a16:creationId xmlns:a16="http://schemas.microsoft.com/office/drawing/2014/main" id="{9D50C3D4-CCE4-42A1-A825-5D6B2E3A6C41}"/>
              </a:ext>
            </a:extLst>
          </p:cNvPr>
          <p:cNvSpPr>
            <a:spLocks/>
          </p:cNvSpPr>
          <p:nvPr userDrawn="1"/>
        </p:nvSpPr>
        <p:spPr bwMode="auto">
          <a:xfrm>
            <a:off x="8529637" y="5413375"/>
            <a:ext cx="15479" cy="14288"/>
          </a:xfrm>
          <a:custGeom>
            <a:avLst/>
            <a:gdLst>
              <a:gd name="T0" fmla="*/ 3 w 3"/>
              <a:gd name="T1" fmla="*/ 1 h 2"/>
              <a:gd name="T2" fmla="*/ 2 w 3"/>
              <a:gd name="T3" fmla="*/ 0 h 2"/>
              <a:gd name="T4" fmla="*/ 2 w 3"/>
              <a:gd name="T5" fmla="*/ 0 h 2"/>
              <a:gd name="T6" fmla="*/ 2 w 3"/>
              <a:gd name="T7" fmla="*/ 0 h 2"/>
              <a:gd name="T8" fmla="*/ 1 w 3"/>
              <a:gd name="T9" fmla="*/ 0 h 2"/>
              <a:gd name="T10" fmla="*/ 1 w 3"/>
              <a:gd name="T11" fmla="*/ 0 h 2"/>
              <a:gd name="T12" fmla="*/ 1 w 3"/>
              <a:gd name="T13" fmla="*/ 1 h 2"/>
              <a:gd name="T14" fmla="*/ 0 w 3"/>
              <a:gd name="T15" fmla="*/ 1 h 2"/>
              <a:gd name="T16" fmla="*/ 0 w 3"/>
              <a:gd name="T17" fmla="*/ 1 h 2"/>
              <a:gd name="T18" fmla="*/ 0 w 3"/>
              <a:gd name="T19" fmla="*/ 1 h 2"/>
              <a:gd name="T20" fmla="*/ 1 w 3"/>
              <a:gd name="T21" fmla="*/ 2 h 2"/>
              <a:gd name="T22" fmla="*/ 2 w 3"/>
              <a:gd name="T23" fmla="*/ 2 h 2"/>
              <a:gd name="T24" fmla="*/ 3 w 3"/>
              <a:gd name="T25" fmla="*/ 2 h 2"/>
              <a:gd name="T26" fmla="*/ 3 w 3"/>
              <a:gd name="T27" fmla="*/ 1 h 2"/>
              <a:gd name="T28" fmla="*/ 3 w 3"/>
              <a:gd name="T29" fmla="*/ 1 h 2"/>
              <a:gd name="T30" fmla="*/ 3 w 3"/>
              <a:gd name="T31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" h="2">
                <a:moveTo>
                  <a:pt x="3" y="1"/>
                </a:moveTo>
                <a:cubicBezTo>
                  <a:pt x="3" y="1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1"/>
                  <a:pt x="1" y="1"/>
                </a:cubicBezTo>
                <a:cubicBezTo>
                  <a:pt x="1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33" name="Freeform 360">
            <a:extLst>
              <a:ext uri="{FF2B5EF4-FFF2-40B4-BE49-F238E27FC236}">
                <a16:creationId xmlns:a16="http://schemas.microsoft.com/office/drawing/2014/main" id="{E497CC16-A58E-414E-A69D-38313E23D342}"/>
              </a:ext>
            </a:extLst>
          </p:cNvPr>
          <p:cNvSpPr>
            <a:spLocks/>
          </p:cNvSpPr>
          <p:nvPr userDrawn="1"/>
        </p:nvSpPr>
        <p:spPr bwMode="auto">
          <a:xfrm>
            <a:off x="8529637" y="5413375"/>
            <a:ext cx="15479" cy="14288"/>
          </a:xfrm>
          <a:custGeom>
            <a:avLst/>
            <a:gdLst>
              <a:gd name="T0" fmla="*/ 3 w 3"/>
              <a:gd name="T1" fmla="*/ 1 h 2"/>
              <a:gd name="T2" fmla="*/ 2 w 3"/>
              <a:gd name="T3" fmla="*/ 0 h 2"/>
              <a:gd name="T4" fmla="*/ 2 w 3"/>
              <a:gd name="T5" fmla="*/ 0 h 2"/>
              <a:gd name="T6" fmla="*/ 2 w 3"/>
              <a:gd name="T7" fmla="*/ 0 h 2"/>
              <a:gd name="T8" fmla="*/ 1 w 3"/>
              <a:gd name="T9" fmla="*/ 0 h 2"/>
              <a:gd name="T10" fmla="*/ 1 w 3"/>
              <a:gd name="T11" fmla="*/ 0 h 2"/>
              <a:gd name="T12" fmla="*/ 1 w 3"/>
              <a:gd name="T13" fmla="*/ 1 h 2"/>
              <a:gd name="T14" fmla="*/ 0 w 3"/>
              <a:gd name="T15" fmla="*/ 1 h 2"/>
              <a:gd name="T16" fmla="*/ 0 w 3"/>
              <a:gd name="T17" fmla="*/ 1 h 2"/>
              <a:gd name="T18" fmla="*/ 0 w 3"/>
              <a:gd name="T19" fmla="*/ 1 h 2"/>
              <a:gd name="T20" fmla="*/ 1 w 3"/>
              <a:gd name="T21" fmla="*/ 2 h 2"/>
              <a:gd name="T22" fmla="*/ 2 w 3"/>
              <a:gd name="T23" fmla="*/ 2 h 2"/>
              <a:gd name="T24" fmla="*/ 3 w 3"/>
              <a:gd name="T25" fmla="*/ 2 h 2"/>
              <a:gd name="T26" fmla="*/ 3 w 3"/>
              <a:gd name="T27" fmla="*/ 1 h 2"/>
              <a:gd name="T28" fmla="*/ 3 w 3"/>
              <a:gd name="T29" fmla="*/ 1 h 2"/>
              <a:gd name="T30" fmla="*/ 3 w 3"/>
              <a:gd name="T31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" h="2">
                <a:moveTo>
                  <a:pt x="3" y="1"/>
                </a:moveTo>
                <a:cubicBezTo>
                  <a:pt x="3" y="1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1"/>
                  <a:pt x="1" y="1"/>
                </a:cubicBezTo>
                <a:cubicBezTo>
                  <a:pt x="1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34" name="Freeform 361">
            <a:extLst>
              <a:ext uri="{FF2B5EF4-FFF2-40B4-BE49-F238E27FC236}">
                <a16:creationId xmlns:a16="http://schemas.microsoft.com/office/drawing/2014/main" id="{1F0A7A2B-49FD-44D2-8440-014F507A5CB0}"/>
              </a:ext>
            </a:extLst>
          </p:cNvPr>
          <p:cNvSpPr>
            <a:spLocks/>
          </p:cNvSpPr>
          <p:nvPr userDrawn="1"/>
        </p:nvSpPr>
        <p:spPr bwMode="auto">
          <a:xfrm>
            <a:off x="8549878" y="5441950"/>
            <a:ext cx="4763" cy="7938"/>
          </a:xfrm>
          <a:custGeom>
            <a:avLst/>
            <a:gdLst>
              <a:gd name="T0" fmla="*/ 0 w 4"/>
              <a:gd name="T1" fmla="*/ 0 h 5"/>
              <a:gd name="T2" fmla="*/ 4 w 4"/>
              <a:gd name="T3" fmla="*/ 5 h 5"/>
              <a:gd name="T4" fmla="*/ 4 w 4"/>
              <a:gd name="T5" fmla="*/ 0 h 5"/>
              <a:gd name="T6" fmla="*/ 4 w 4"/>
              <a:gd name="T7" fmla="*/ 0 h 5"/>
              <a:gd name="T8" fmla="*/ 0 w 4"/>
              <a:gd name="T9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5">
                <a:moveTo>
                  <a:pt x="0" y="0"/>
                </a:moveTo>
                <a:lnTo>
                  <a:pt x="4" y="5"/>
                </a:lnTo>
                <a:lnTo>
                  <a:pt x="4" y="0"/>
                </a:lnTo>
                <a:lnTo>
                  <a:pt x="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35" name="Freeform 362">
            <a:extLst>
              <a:ext uri="{FF2B5EF4-FFF2-40B4-BE49-F238E27FC236}">
                <a16:creationId xmlns:a16="http://schemas.microsoft.com/office/drawing/2014/main" id="{E3D223BC-CBA8-49CF-AF83-5FE016D9383C}"/>
              </a:ext>
            </a:extLst>
          </p:cNvPr>
          <p:cNvSpPr>
            <a:spLocks/>
          </p:cNvSpPr>
          <p:nvPr userDrawn="1"/>
        </p:nvSpPr>
        <p:spPr bwMode="auto">
          <a:xfrm>
            <a:off x="8615362" y="5499100"/>
            <a:ext cx="15479" cy="6350"/>
          </a:xfrm>
          <a:custGeom>
            <a:avLst/>
            <a:gdLst>
              <a:gd name="T0" fmla="*/ 0 w 13"/>
              <a:gd name="T1" fmla="*/ 0 h 4"/>
              <a:gd name="T2" fmla="*/ 0 w 13"/>
              <a:gd name="T3" fmla="*/ 4 h 4"/>
              <a:gd name="T4" fmla="*/ 4 w 13"/>
              <a:gd name="T5" fmla="*/ 4 h 4"/>
              <a:gd name="T6" fmla="*/ 9 w 13"/>
              <a:gd name="T7" fmla="*/ 4 h 4"/>
              <a:gd name="T8" fmla="*/ 13 w 13"/>
              <a:gd name="T9" fmla="*/ 4 h 4"/>
              <a:gd name="T10" fmla="*/ 9 w 13"/>
              <a:gd name="T11" fmla="*/ 0 h 4"/>
              <a:gd name="T12" fmla="*/ 0 w 13"/>
              <a:gd name="T13" fmla="*/ 0 h 4"/>
              <a:gd name="T14" fmla="*/ 0 w 13"/>
              <a:gd name="T1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" h="4">
                <a:moveTo>
                  <a:pt x="0" y="0"/>
                </a:moveTo>
                <a:lnTo>
                  <a:pt x="0" y="4"/>
                </a:lnTo>
                <a:lnTo>
                  <a:pt x="4" y="4"/>
                </a:lnTo>
                <a:lnTo>
                  <a:pt x="9" y="4"/>
                </a:lnTo>
                <a:lnTo>
                  <a:pt x="13" y="4"/>
                </a:lnTo>
                <a:lnTo>
                  <a:pt x="9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36" name="Freeform 363">
            <a:extLst>
              <a:ext uri="{FF2B5EF4-FFF2-40B4-BE49-F238E27FC236}">
                <a16:creationId xmlns:a16="http://schemas.microsoft.com/office/drawing/2014/main" id="{5A7F1FB0-6986-433C-A390-118EF07BC0FA}"/>
              </a:ext>
            </a:extLst>
          </p:cNvPr>
          <p:cNvSpPr>
            <a:spLocks/>
          </p:cNvSpPr>
          <p:nvPr userDrawn="1"/>
        </p:nvSpPr>
        <p:spPr bwMode="auto">
          <a:xfrm>
            <a:off x="8727281" y="5357813"/>
            <a:ext cx="4763" cy="6350"/>
          </a:xfrm>
          <a:custGeom>
            <a:avLst/>
            <a:gdLst>
              <a:gd name="T0" fmla="*/ 0 w 4"/>
              <a:gd name="T1" fmla="*/ 4 h 4"/>
              <a:gd name="T2" fmla="*/ 0 w 4"/>
              <a:gd name="T3" fmla="*/ 4 h 4"/>
              <a:gd name="T4" fmla="*/ 4 w 4"/>
              <a:gd name="T5" fmla="*/ 4 h 4"/>
              <a:gd name="T6" fmla="*/ 4 w 4"/>
              <a:gd name="T7" fmla="*/ 0 h 4"/>
              <a:gd name="T8" fmla="*/ 0 w 4"/>
              <a:gd name="T9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4">
                <a:moveTo>
                  <a:pt x="0" y="4"/>
                </a:moveTo>
                <a:lnTo>
                  <a:pt x="0" y="4"/>
                </a:lnTo>
                <a:lnTo>
                  <a:pt x="4" y="4"/>
                </a:lnTo>
                <a:lnTo>
                  <a:pt x="4" y="0"/>
                </a:lnTo>
                <a:lnTo>
                  <a:pt x="0" y="4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37" name="Freeform 364">
            <a:extLst>
              <a:ext uri="{FF2B5EF4-FFF2-40B4-BE49-F238E27FC236}">
                <a16:creationId xmlns:a16="http://schemas.microsoft.com/office/drawing/2014/main" id="{27B83FC3-91B9-4443-A82D-0A21F77DC5A4}"/>
              </a:ext>
            </a:extLst>
          </p:cNvPr>
          <p:cNvSpPr>
            <a:spLocks/>
          </p:cNvSpPr>
          <p:nvPr userDrawn="1"/>
        </p:nvSpPr>
        <p:spPr bwMode="auto">
          <a:xfrm>
            <a:off x="8711803" y="5300664"/>
            <a:ext cx="25004" cy="36513"/>
          </a:xfrm>
          <a:custGeom>
            <a:avLst/>
            <a:gdLst>
              <a:gd name="T0" fmla="*/ 9 w 21"/>
              <a:gd name="T1" fmla="*/ 14 h 23"/>
              <a:gd name="T2" fmla="*/ 0 w 21"/>
              <a:gd name="T3" fmla="*/ 9 h 23"/>
              <a:gd name="T4" fmla="*/ 0 w 21"/>
              <a:gd name="T5" fmla="*/ 0 h 23"/>
              <a:gd name="T6" fmla="*/ 4 w 21"/>
              <a:gd name="T7" fmla="*/ 5 h 23"/>
              <a:gd name="T8" fmla="*/ 13 w 21"/>
              <a:gd name="T9" fmla="*/ 14 h 23"/>
              <a:gd name="T10" fmla="*/ 21 w 21"/>
              <a:gd name="T11" fmla="*/ 18 h 23"/>
              <a:gd name="T12" fmla="*/ 21 w 21"/>
              <a:gd name="T13" fmla="*/ 23 h 23"/>
              <a:gd name="T14" fmla="*/ 17 w 21"/>
              <a:gd name="T15" fmla="*/ 23 h 23"/>
              <a:gd name="T16" fmla="*/ 13 w 21"/>
              <a:gd name="T17" fmla="*/ 18 h 23"/>
              <a:gd name="T18" fmla="*/ 9 w 21"/>
              <a:gd name="T19" fmla="*/ 14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" h="23">
                <a:moveTo>
                  <a:pt x="9" y="14"/>
                </a:moveTo>
                <a:lnTo>
                  <a:pt x="0" y="9"/>
                </a:lnTo>
                <a:lnTo>
                  <a:pt x="0" y="0"/>
                </a:lnTo>
                <a:lnTo>
                  <a:pt x="4" y="5"/>
                </a:lnTo>
                <a:lnTo>
                  <a:pt x="13" y="14"/>
                </a:lnTo>
                <a:lnTo>
                  <a:pt x="21" y="18"/>
                </a:lnTo>
                <a:lnTo>
                  <a:pt x="21" y="23"/>
                </a:lnTo>
                <a:lnTo>
                  <a:pt x="17" y="23"/>
                </a:lnTo>
                <a:lnTo>
                  <a:pt x="13" y="18"/>
                </a:lnTo>
                <a:lnTo>
                  <a:pt x="9" y="14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38" name="Freeform 365">
            <a:extLst>
              <a:ext uri="{FF2B5EF4-FFF2-40B4-BE49-F238E27FC236}">
                <a16:creationId xmlns:a16="http://schemas.microsoft.com/office/drawing/2014/main" id="{FCCB0DC4-BC3C-4F2D-B7D5-B92837F59CB7}"/>
              </a:ext>
            </a:extLst>
          </p:cNvPr>
          <p:cNvSpPr>
            <a:spLocks/>
          </p:cNvSpPr>
          <p:nvPr userDrawn="1"/>
        </p:nvSpPr>
        <p:spPr bwMode="auto">
          <a:xfrm>
            <a:off x="8736806" y="5364163"/>
            <a:ext cx="10716" cy="14288"/>
          </a:xfrm>
          <a:custGeom>
            <a:avLst/>
            <a:gdLst>
              <a:gd name="T0" fmla="*/ 0 w 9"/>
              <a:gd name="T1" fmla="*/ 0 h 9"/>
              <a:gd name="T2" fmla="*/ 0 w 9"/>
              <a:gd name="T3" fmla="*/ 0 h 9"/>
              <a:gd name="T4" fmla="*/ 0 w 9"/>
              <a:gd name="T5" fmla="*/ 5 h 9"/>
              <a:gd name="T6" fmla="*/ 5 w 9"/>
              <a:gd name="T7" fmla="*/ 9 h 9"/>
              <a:gd name="T8" fmla="*/ 9 w 9"/>
              <a:gd name="T9" fmla="*/ 9 h 9"/>
              <a:gd name="T10" fmla="*/ 9 w 9"/>
              <a:gd name="T11" fmla="*/ 5 h 9"/>
              <a:gd name="T12" fmla="*/ 5 w 9"/>
              <a:gd name="T13" fmla="*/ 0 h 9"/>
              <a:gd name="T14" fmla="*/ 5 w 9"/>
              <a:gd name="T15" fmla="*/ 0 h 9"/>
              <a:gd name="T16" fmla="*/ 0 w 9"/>
              <a:gd name="T17" fmla="*/ 0 h 9"/>
              <a:gd name="T18" fmla="*/ 0 w 9"/>
              <a:gd name="T1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" h="9">
                <a:moveTo>
                  <a:pt x="0" y="0"/>
                </a:moveTo>
                <a:lnTo>
                  <a:pt x="0" y="0"/>
                </a:lnTo>
                <a:lnTo>
                  <a:pt x="0" y="5"/>
                </a:lnTo>
                <a:lnTo>
                  <a:pt x="5" y="9"/>
                </a:lnTo>
                <a:lnTo>
                  <a:pt x="9" y="9"/>
                </a:lnTo>
                <a:lnTo>
                  <a:pt x="9" y="5"/>
                </a:lnTo>
                <a:lnTo>
                  <a:pt x="5" y="0"/>
                </a:lnTo>
                <a:lnTo>
                  <a:pt x="5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39" name="Freeform 366">
            <a:extLst>
              <a:ext uri="{FF2B5EF4-FFF2-40B4-BE49-F238E27FC236}">
                <a16:creationId xmlns:a16="http://schemas.microsoft.com/office/drawing/2014/main" id="{C71E798A-3562-4172-91C1-7F0641044E4A}"/>
              </a:ext>
            </a:extLst>
          </p:cNvPr>
          <p:cNvSpPr>
            <a:spLocks/>
          </p:cNvSpPr>
          <p:nvPr userDrawn="1"/>
        </p:nvSpPr>
        <p:spPr bwMode="auto">
          <a:xfrm>
            <a:off x="8772525" y="5343526"/>
            <a:ext cx="35719" cy="34925"/>
          </a:xfrm>
          <a:custGeom>
            <a:avLst/>
            <a:gdLst>
              <a:gd name="T0" fmla="*/ 0 w 30"/>
              <a:gd name="T1" fmla="*/ 0 h 22"/>
              <a:gd name="T2" fmla="*/ 0 w 30"/>
              <a:gd name="T3" fmla="*/ 4 h 22"/>
              <a:gd name="T4" fmla="*/ 9 w 30"/>
              <a:gd name="T5" fmla="*/ 13 h 22"/>
              <a:gd name="T6" fmla="*/ 17 w 30"/>
              <a:gd name="T7" fmla="*/ 13 h 22"/>
              <a:gd name="T8" fmla="*/ 21 w 30"/>
              <a:gd name="T9" fmla="*/ 18 h 22"/>
              <a:gd name="T10" fmla="*/ 30 w 30"/>
              <a:gd name="T11" fmla="*/ 22 h 22"/>
              <a:gd name="T12" fmla="*/ 30 w 30"/>
              <a:gd name="T13" fmla="*/ 18 h 22"/>
              <a:gd name="T14" fmla="*/ 21 w 30"/>
              <a:gd name="T15" fmla="*/ 9 h 22"/>
              <a:gd name="T16" fmla="*/ 13 w 30"/>
              <a:gd name="T17" fmla="*/ 9 h 22"/>
              <a:gd name="T18" fmla="*/ 9 w 30"/>
              <a:gd name="T19" fmla="*/ 0 h 22"/>
              <a:gd name="T20" fmla="*/ 0 w 30"/>
              <a:gd name="T21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" h="22">
                <a:moveTo>
                  <a:pt x="0" y="0"/>
                </a:moveTo>
                <a:lnTo>
                  <a:pt x="0" y="4"/>
                </a:lnTo>
                <a:lnTo>
                  <a:pt x="9" y="13"/>
                </a:lnTo>
                <a:lnTo>
                  <a:pt x="17" y="13"/>
                </a:lnTo>
                <a:lnTo>
                  <a:pt x="21" y="18"/>
                </a:lnTo>
                <a:lnTo>
                  <a:pt x="30" y="22"/>
                </a:lnTo>
                <a:lnTo>
                  <a:pt x="30" y="18"/>
                </a:lnTo>
                <a:lnTo>
                  <a:pt x="21" y="9"/>
                </a:lnTo>
                <a:lnTo>
                  <a:pt x="13" y="9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40" name="Freeform 367">
            <a:extLst>
              <a:ext uri="{FF2B5EF4-FFF2-40B4-BE49-F238E27FC236}">
                <a16:creationId xmlns:a16="http://schemas.microsoft.com/office/drawing/2014/main" id="{0E43524A-AB5F-4935-A1B8-6AF16932926D}"/>
              </a:ext>
            </a:extLst>
          </p:cNvPr>
          <p:cNvSpPr>
            <a:spLocks/>
          </p:cNvSpPr>
          <p:nvPr userDrawn="1"/>
        </p:nvSpPr>
        <p:spPr bwMode="auto">
          <a:xfrm>
            <a:off x="8803482" y="5407026"/>
            <a:ext cx="35719" cy="28575"/>
          </a:xfrm>
          <a:custGeom>
            <a:avLst/>
            <a:gdLst>
              <a:gd name="T0" fmla="*/ 0 w 30"/>
              <a:gd name="T1" fmla="*/ 4 h 18"/>
              <a:gd name="T2" fmla="*/ 0 w 30"/>
              <a:gd name="T3" fmla="*/ 9 h 18"/>
              <a:gd name="T4" fmla="*/ 8 w 30"/>
              <a:gd name="T5" fmla="*/ 18 h 18"/>
              <a:gd name="T6" fmla="*/ 17 w 30"/>
              <a:gd name="T7" fmla="*/ 18 h 18"/>
              <a:gd name="T8" fmla="*/ 21 w 30"/>
              <a:gd name="T9" fmla="*/ 18 h 18"/>
              <a:gd name="T10" fmla="*/ 30 w 30"/>
              <a:gd name="T11" fmla="*/ 18 h 18"/>
              <a:gd name="T12" fmla="*/ 21 w 30"/>
              <a:gd name="T13" fmla="*/ 13 h 18"/>
              <a:gd name="T14" fmla="*/ 17 w 30"/>
              <a:gd name="T15" fmla="*/ 9 h 18"/>
              <a:gd name="T16" fmla="*/ 13 w 30"/>
              <a:gd name="T17" fmla="*/ 9 h 18"/>
              <a:gd name="T18" fmla="*/ 4 w 30"/>
              <a:gd name="T19" fmla="*/ 4 h 18"/>
              <a:gd name="T20" fmla="*/ 0 w 30"/>
              <a:gd name="T21" fmla="*/ 0 h 18"/>
              <a:gd name="T22" fmla="*/ 0 w 30"/>
              <a:gd name="T23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0" h="18">
                <a:moveTo>
                  <a:pt x="0" y="4"/>
                </a:moveTo>
                <a:lnTo>
                  <a:pt x="0" y="9"/>
                </a:lnTo>
                <a:lnTo>
                  <a:pt x="8" y="18"/>
                </a:lnTo>
                <a:lnTo>
                  <a:pt x="17" y="18"/>
                </a:lnTo>
                <a:lnTo>
                  <a:pt x="21" y="18"/>
                </a:lnTo>
                <a:lnTo>
                  <a:pt x="30" y="18"/>
                </a:lnTo>
                <a:lnTo>
                  <a:pt x="21" y="13"/>
                </a:lnTo>
                <a:lnTo>
                  <a:pt x="17" y="9"/>
                </a:lnTo>
                <a:lnTo>
                  <a:pt x="13" y="9"/>
                </a:lnTo>
                <a:lnTo>
                  <a:pt x="4" y="4"/>
                </a:lnTo>
                <a:lnTo>
                  <a:pt x="0" y="0"/>
                </a:lnTo>
                <a:lnTo>
                  <a:pt x="0" y="4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41" name="Freeform 368">
            <a:extLst>
              <a:ext uri="{FF2B5EF4-FFF2-40B4-BE49-F238E27FC236}">
                <a16:creationId xmlns:a16="http://schemas.microsoft.com/office/drawing/2014/main" id="{DB99A46E-38FF-4712-93ED-9E1729B2B9A8}"/>
              </a:ext>
            </a:extLst>
          </p:cNvPr>
          <p:cNvSpPr>
            <a:spLocks/>
          </p:cNvSpPr>
          <p:nvPr userDrawn="1"/>
        </p:nvSpPr>
        <p:spPr bwMode="auto">
          <a:xfrm>
            <a:off x="8833247" y="5372101"/>
            <a:ext cx="15479" cy="49213"/>
          </a:xfrm>
          <a:custGeom>
            <a:avLst/>
            <a:gdLst>
              <a:gd name="T0" fmla="*/ 1 w 3"/>
              <a:gd name="T1" fmla="*/ 4 h 7"/>
              <a:gd name="T2" fmla="*/ 0 w 3"/>
              <a:gd name="T3" fmla="*/ 3 h 7"/>
              <a:gd name="T4" fmla="*/ 0 w 3"/>
              <a:gd name="T5" fmla="*/ 1 h 7"/>
              <a:gd name="T6" fmla="*/ 0 w 3"/>
              <a:gd name="T7" fmla="*/ 0 h 7"/>
              <a:gd name="T8" fmla="*/ 1 w 3"/>
              <a:gd name="T9" fmla="*/ 1 h 7"/>
              <a:gd name="T10" fmla="*/ 2 w 3"/>
              <a:gd name="T11" fmla="*/ 3 h 7"/>
              <a:gd name="T12" fmla="*/ 3 w 3"/>
              <a:gd name="T13" fmla="*/ 4 h 7"/>
              <a:gd name="T14" fmla="*/ 3 w 3"/>
              <a:gd name="T15" fmla="*/ 6 h 7"/>
              <a:gd name="T16" fmla="*/ 3 w 3"/>
              <a:gd name="T17" fmla="*/ 7 h 7"/>
              <a:gd name="T18" fmla="*/ 2 w 3"/>
              <a:gd name="T19" fmla="*/ 6 h 7"/>
              <a:gd name="T20" fmla="*/ 1 w 3"/>
              <a:gd name="T21" fmla="*/ 5 h 7"/>
              <a:gd name="T22" fmla="*/ 1 w 3"/>
              <a:gd name="T23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" h="7">
                <a:moveTo>
                  <a:pt x="1" y="4"/>
                </a:moveTo>
                <a:cubicBezTo>
                  <a:pt x="0" y="3"/>
                  <a:pt x="0" y="3"/>
                  <a:pt x="0" y="3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3"/>
                  <a:pt x="2" y="3"/>
                  <a:pt x="2" y="3"/>
                </a:cubicBezTo>
                <a:cubicBezTo>
                  <a:pt x="3" y="4"/>
                  <a:pt x="3" y="4"/>
                  <a:pt x="3" y="4"/>
                </a:cubicBezTo>
                <a:cubicBezTo>
                  <a:pt x="3" y="6"/>
                  <a:pt x="3" y="6"/>
                  <a:pt x="3" y="6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7"/>
                  <a:pt x="2" y="6"/>
                </a:cubicBezTo>
                <a:cubicBezTo>
                  <a:pt x="2" y="6"/>
                  <a:pt x="1" y="5"/>
                  <a:pt x="1" y="5"/>
                </a:cubicBezTo>
                <a:lnTo>
                  <a:pt x="1" y="4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42" name="Freeform 369">
            <a:extLst>
              <a:ext uri="{FF2B5EF4-FFF2-40B4-BE49-F238E27FC236}">
                <a16:creationId xmlns:a16="http://schemas.microsoft.com/office/drawing/2014/main" id="{1B6064F3-CB75-4FCF-9BD7-9D421B6D072F}"/>
              </a:ext>
            </a:extLst>
          </p:cNvPr>
          <p:cNvSpPr>
            <a:spLocks/>
          </p:cNvSpPr>
          <p:nvPr userDrawn="1"/>
        </p:nvSpPr>
        <p:spPr bwMode="auto">
          <a:xfrm>
            <a:off x="8859441" y="5449888"/>
            <a:ext cx="20241" cy="20638"/>
          </a:xfrm>
          <a:custGeom>
            <a:avLst/>
            <a:gdLst>
              <a:gd name="T0" fmla="*/ 0 w 4"/>
              <a:gd name="T1" fmla="*/ 1 h 3"/>
              <a:gd name="T2" fmla="*/ 0 w 4"/>
              <a:gd name="T3" fmla="*/ 2 h 3"/>
              <a:gd name="T4" fmla="*/ 1 w 4"/>
              <a:gd name="T5" fmla="*/ 3 h 3"/>
              <a:gd name="T6" fmla="*/ 2 w 4"/>
              <a:gd name="T7" fmla="*/ 3 h 3"/>
              <a:gd name="T8" fmla="*/ 4 w 4"/>
              <a:gd name="T9" fmla="*/ 3 h 3"/>
              <a:gd name="T10" fmla="*/ 4 w 4"/>
              <a:gd name="T11" fmla="*/ 3 h 3"/>
              <a:gd name="T12" fmla="*/ 3 w 4"/>
              <a:gd name="T13" fmla="*/ 2 h 3"/>
              <a:gd name="T14" fmla="*/ 1 w 4"/>
              <a:gd name="T15" fmla="*/ 1 h 3"/>
              <a:gd name="T16" fmla="*/ 0 w 4"/>
              <a:gd name="T17" fmla="*/ 0 h 3"/>
              <a:gd name="T18" fmla="*/ 0 w 4"/>
              <a:gd name="T19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" h="3">
                <a:moveTo>
                  <a:pt x="0" y="1"/>
                </a:moveTo>
                <a:cubicBezTo>
                  <a:pt x="0" y="2"/>
                  <a:pt x="0" y="2"/>
                  <a:pt x="0" y="2"/>
                </a:cubicBezTo>
                <a:cubicBezTo>
                  <a:pt x="1" y="3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3" y="2"/>
                  <a:pt x="3" y="2"/>
                </a:cubicBezTo>
                <a:cubicBezTo>
                  <a:pt x="3" y="1"/>
                  <a:pt x="1" y="1"/>
                  <a:pt x="1" y="1"/>
                </a:cubicBezTo>
                <a:cubicBezTo>
                  <a:pt x="0" y="0"/>
                  <a:pt x="0" y="0"/>
                  <a:pt x="0" y="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43" name="Freeform 370">
            <a:extLst>
              <a:ext uri="{FF2B5EF4-FFF2-40B4-BE49-F238E27FC236}">
                <a16:creationId xmlns:a16="http://schemas.microsoft.com/office/drawing/2014/main" id="{14262D19-D415-4132-BEB1-E573543817B6}"/>
              </a:ext>
            </a:extLst>
          </p:cNvPr>
          <p:cNvSpPr>
            <a:spLocks/>
          </p:cNvSpPr>
          <p:nvPr userDrawn="1"/>
        </p:nvSpPr>
        <p:spPr bwMode="auto">
          <a:xfrm>
            <a:off x="7327107" y="4745039"/>
            <a:ext cx="289322" cy="252413"/>
          </a:xfrm>
          <a:custGeom>
            <a:avLst/>
            <a:gdLst>
              <a:gd name="T0" fmla="*/ 1 w 57"/>
              <a:gd name="T1" fmla="*/ 30 h 36"/>
              <a:gd name="T2" fmla="*/ 6 w 57"/>
              <a:gd name="T3" fmla="*/ 32 h 36"/>
              <a:gd name="T4" fmla="*/ 9 w 57"/>
              <a:gd name="T5" fmla="*/ 32 h 36"/>
              <a:gd name="T6" fmla="*/ 10 w 57"/>
              <a:gd name="T7" fmla="*/ 32 h 36"/>
              <a:gd name="T8" fmla="*/ 10 w 57"/>
              <a:gd name="T9" fmla="*/ 30 h 36"/>
              <a:gd name="T10" fmla="*/ 10 w 57"/>
              <a:gd name="T11" fmla="*/ 28 h 36"/>
              <a:gd name="T12" fmla="*/ 11 w 57"/>
              <a:gd name="T13" fmla="*/ 27 h 36"/>
              <a:gd name="T14" fmla="*/ 12 w 57"/>
              <a:gd name="T15" fmla="*/ 25 h 36"/>
              <a:gd name="T16" fmla="*/ 14 w 57"/>
              <a:gd name="T17" fmla="*/ 24 h 36"/>
              <a:gd name="T18" fmla="*/ 20 w 57"/>
              <a:gd name="T19" fmla="*/ 23 h 36"/>
              <a:gd name="T20" fmla="*/ 23 w 57"/>
              <a:gd name="T21" fmla="*/ 20 h 36"/>
              <a:gd name="T22" fmla="*/ 25 w 57"/>
              <a:gd name="T23" fmla="*/ 17 h 36"/>
              <a:gd name="T24" fmla="*/ 27 w 57"/>
              <a:gd name="T25" fmla="*/ 15 h 36"/>
              <a:gd name="T26" fmla="*/ 28 w 57"/>
              <a:gd name="T27" fmla="*/ 14 h 36"/>
              <a:gd name="T28" fmla="*/ 31 w 57"/>
              <a:gd name="T29" fmla="*/ 12 h 36"/>
              <a:gd name="T30" fmla="*/ 34 w 57"/>
              <a:gd name="T31" fmla="*/ 11 h 36"/>
              <a:gd name="T32" fmla="*/ 35 w 57"/>
              <a:gd name="T33" fmla="*/ 11 h 36"/>
              <a:gd name="T34" fmla="*/ 35 w 57"/>
              <a:gd name="T35" fmla="*/ 9 h 36"/>
              <a:gd name="T36" fmla="*/ 37 w 57"/>
              <a:gd name="T37" fmla="*/ 7 h 36"/>
              <a:gd name="T38" fmla="*/ 38 w 57"/>
              <a:gd name="T39" fmla="*/ 5 h 36"/>
              <a:gd name="T40" fmla="*/ 40 w 57"/>
              <a:gd name="T41" fmla="*/ 3 h 36"/>
              <a:gd name="T42" fmla="*/ 41 w 57"/>
              <a:gd name="T43" fmla="*/ 2 h 36"/>
              <a:gd name="T44" fmla="*/ 42 w 57"/>
              <a:gd name="T45" fmla="*/ 1 h 36"/>
              <a:gd name="T46" fmla="*/ 44 w 57"/>
              <a:gd name="T47" fmla="*/ 0 h 36"/>
              <a:gd name="T48" fmla="*/ 45 w 57"/>
              <a:gd name="T49" fmla="*/ 2 h 36"/>
              <a:gd name="T50" fmla="*/ 47 w 57"/>
              <a:gd name="T51" fmla="*/ 3 h 36"/>
              <a:gd name="T52" fmla="*/ 47 w 57"/>
              <a:gd name="T53" fmla="*/ 4 h 36"/>
              <a:gd name="T54" fmla="*/ 48 w 57"/>
              <a:gd name="T55" fmla="*/ 6 h 36"/>
              <a:gd name="T56" fmla="*/ 49 w 57"/>
              <a:gd name="T57" fmla="*/ 6 h 36"/>
              <a:gd name="T58" fmla="*/ 51 w 57"/>
              <a:gd name="T59" fmla="*/ 8 h 36"/>
              <a:gd name="T60" fmla="*/ 52 w 57"/>
              <a:gd name="T61" fmla="*/ 7 h 36"/>
              <a:gd name="T62" fmla="*/ 55 w 57"/>
              <a:gd name="T63" fmla="*/ 9 h 36"/>
              <a:gd name="T64" fmla="*/ 56 w 57"/>
              <a:gd name="T65" fmla="*/ 10 h 36"/>
              <a:gd name="T66" fmla="*/ 55 w 57"/>
              <a:gd name="T67" fmla="*/ 12 h 36"/>
              <a:gd name="T68" fmla="*/ 51 w 57"/>
              <a:gd name="T69" fmla="*/ 12 h 36"/>
              <a:gd name="T70" fmla="*/ 51 w 57"/>
              <a:gd name="T71" fmla="*/ 14 h 36"/>
              <a:gd name="T72" fmla="*/ 52 w 57"/>
              <a:gd name="T73" fmla="*/ 15 h 36"/>
              <a:gd name="T74" fmla="*/ 49 w 57"/>
              <a:gd name="T75" fmla="*/ 16 h 36"/>
              <a:gd name="T76" fmla="*/ 36 w 57"/>
              <a:gd name="T77" fmla="*/ 16 h 36"/>
              <a:gd name="T78" fmla="*/ 35 w 57"/>
              <a:gd name="T79" fmla="*/ 23 h 36"/>
              <a:gd name="T80" fmla="*/ 33 w 57"/>
              <a:gd name="T81" fmla="*/ 26 h 36"/>
              <a:gd name="T82" fmla="*/ 31 w 57"/>
              <a:gd name="T83" fmla="*/ 30 h 36"/>
              <a:gd name="T84" fmla="*/ 26 w 57"/>
              <a:gd name="T85" fmla="*/ 32 h 36"/>
              <a:gd name="T86" fmla="*/ 22 w 57"/>
              <a:gd name="T87" fmla="*/ 34 h 36"/>
              <a:gd name="T88" fmla="*/ 17 w 57"/>
              <a:gd name="T89" fmla="*/ 31 h 36"/>
              <a:gd name="T90" fmla="*/ 8 w 57"/>
              <a:gd name="T91" fmla="*/ 36 h 36"/>
              <a:gd name="T92" fmla="*/ 0 w 57"/>
              <a:gd name="T93" fmla="*/ 31 h 36"/>
              <a:gd name="T94" fmla="*/ 1 w 57"/>
              <a:gd name="T95" fmla="*/ 29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7" h="36">
                <a:moveTo>
                  <a:pt x="1" y="29"/>
                </a:moveTo>
                <a:cubicBezTo>
                  <a:pt x="1" y="30"/>
                  <a:pt x="1" y="30"/>
                  <a:pt x="1" y="30"/>
                </a:cubicBezTo>
                <a:cubicBezTo>
                  <a:pt x="4" y="31"/>
                  <a:pt x="4" y="31"/>
                  <a:pt x="4" y="31"/>
                </a:cubicBezTo>
                <a:cubicBezTo>
                  <a:pt x="6" y="32"/>
                  <a:pt x="6" y="32"/>
                  <a:pt x="6" y="32"/>
                </a:cubicBezTo>
                <a:cubicBezTo>
                  <a:pt x="8" y="32"/>
                  <a:pt x="8" y="32"/>
                  <a:pt x="8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11" y="33"/>
                  <a:pt x="11" y="33"/>
                  <a:pt x="11" y="33"/>
                </a:cubicBezTo>
                <a:cubicBezTo>
                  <a:pt x="10" y="32"/>
                  <a:pt x="10" y="32"/>
                  <a:pt x="10" y="32"/>
                </a:cubicBezTo>
                <a:cubicBezTo>
                  <a:pt x="10" y="31"/>
                  <a:pt x="10" y="31"/>
                  <a:pt x="10" y="31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28"/>
                  <a:pt x="10" y="28"/>
                  <a:pt x="10" y="28"/>
                </a:cubicBezTo>
                <a:cubicBezTo>
                  <a:pt x="10" y="28"/>
                  <a:pt x="10" y="28"/>
                  <a:pt x="10" y="27"/>
                </a:cubicBezTo>
                <a:cubicBezTo>
                  <a:pt x="10" y="27"/>
                  <a:pt x="11" y="27"/>
                  <a:pt x="11" y="27"/>
                </a:cubicBezTo>
                <a:cubicBezTo>
                  <a:pt x="12" y="27"/>
                  <a:pt x="12" y="27"/>
                  <a:pt x="11" y="26"/>
                </a:cubicBezTo>
                <a:cubicBezTo>
                  <a:pt x="10" y="25"/>
                  <a:pt x="12" y="25"/>
                  <a:pt x="12" y="25"/>
                </a:cubicBezTo>
                <a:cubicBezTo>
                  <a:pt x="13" y="24"/>
                  <a:pt x="13" y="24"/>
                  <a:pt x="13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7" y="23"/>
                  <a:pt x="17" y="23"/>
                  <a:pt x="17" y="23"/>
                </a:cubicBezTo>
                <a:cubicBezTo>
                  <a:pt x="20" y="23"/>
                  <a:pt x="20" y="23"/>
                  <a:pt x="20" y="23"/>
                </a:cubicBezTo>
                <a:cubicBezTo>
                  <a:pt x="21" y="21"/>
                  <a:pt x="21" y="21"/>
                  <a:pt x="21" y="21"/>
                </a:cubicBezTo>
                <a:cubicBezTo>
                  <a:pt x="23" y="20"/>
                  <a:pt x="23" y="20"/>
                  <a:pt x="23" y="20"/>
                </a:cubicBezTo>
                <a:cubicBezTo>
                  <a:pt x="24" y="19"/>
                  <a:pt x="24" y="19"/>
                  <a:pt x="24" y="19"/>
                </a:cubicBezTo>
                <a:cubicBezTo>
                  <a:pt x="25" y="17"/>
                  <a:pt x="25" y="17"/>
                  <a:pt x="25" y="17"/>
                </a:cubicBezTo>
                <a:cubicBezTo>
                  <a:pt x="26" y="16"/>
                  <a:pt x="26" y="16"/>
                  <a:pt x="26" y="16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4"/>
                  <a:pt x="28" y="14"/>
                </a:cubicBezTo>
                <a:cubicBezTo>
                  <a:pt x="31" y="13"/>
                  <a:pt x="31" y="13"/>
                  <a:pt x="31" y="13"/>
                </a:cubicBezTo>
                <a:cubicBezTo>
                  <a:pt x="31" y="12"/>
                  <a:pt x="31" y="12"/>
                  <a:pt x="31" y="12"/>
                </a:cubicBezTo>
                <a:cubicBezTo>
                  <a:pt x="32" y="11"/>
                  <a:pt x="32" y="11"/>
                  <a:pt x="32" y="11"/>
                </a:cubicBezTo>
                <a:cubicBezTo>
                  <a:pt x="34" y="11"/>
                  <a:pt x="34" y="11"/>
                  <a:pt x="34" y="11"/>
                </a:cubicBezTo>
                <a:cubicBezTo>
                  <a:pt x="34" y="11"/>
                  <a:pt x="34" y="11"/>
                  <a:pt x="34" y="11"/>
                </a:cubicBezTo>
                <a:cubicBezTo>
                  <a:pt x="35" y="11"/>
                  <a:pt x="35" y="11"/>
                  <a:pt x="35" y="11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9"/>
                  <a:pt x="35" y="9"/>
                </a:cubicBezTo>
                <a:cubicBezTo>
                  <a:pt x="36" y="8"/>
                  <a:pt x="36" y="8"/>
                  <a:pt x="36" y="8"/>
                </a:cubicBezTo>
                <a:cubicBezTo>
                  <a:pt x="37" y="7"/>
                  <a:pt x="37" y="7"/>
                  <a:pt x="37" y="7"/>
                </a:cubicBezTo>
                <a:cubicBezTo>
                  <a:pt x="38" y="6"/>
                  <a:pt x="38" y="6"/>
                  <a:pt x="38" y="6"/>
                </a:cubicBezTo>
                <a:cubicBezTo>
                  <a:pt x="38" y="5"/>
                  <a:pt x="38" y="5"/>
                  <a:pt x="38" y="5"/>
                </a:cubicBezTo>
                <a:cubicBezTo>
                  <a:pt x="39" y="4"/>
                  <a:pt x="39" y="4"/>
                  <a:pt x="39" y="4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1"/>
                  <a:pt x="42" y="1"/>
                  <a:pt x="42" y="1"/>
                </a:cubicBezTo>
                <a:cubicBezTo>
                  <a:pt x="43" y="2"/>
                  <a:pt x="43" y="2"/>
                  <a:pt x="43" y="2"/>
                </a:cubicBezTo>
                <a:cubicBezTo>
                  <a:pt x="44" y="0"/>
                  <a:pt x="44" y="0"/>
                  <a:pt x="44" y="0"/>
                </a:cubicBezTo>
                <a:cubicBezTo>
                  <a:pt x="44" y="1"/>
                  <a:pt x="44" y="1"/>
                  <a:pt x="44" y="1"/>
                </a:cubicBezTo>
                <a:cubicBezTo>
                  <a:pt x="44" y="1"/>
                  <a:pt x="45" y="1"/>
                  <a:pt x="45" y="2"/>
                </a:cubicBezTo>
                <a:cubicBezTo>
                  <a:pt x="46" y="2"/>
                  <a:pt x="46" y="2"/>
                  <a:pt x="46" y="3"/>
                </a:cubicBezTo>
                <a:cubicBezTo>
                  <a:pt x="47" y="3"/>
                  <a:pt x="47" y="3"/>
                  <a:pt x="47" y="3"/>
                </a:cubicBezTo>
                <a:cubicBezTo>
                  <a:pt x="47" y="3"/>
                  <a:pt x="47" y="3"/>
                  <a:pt x="47" y="3"/>
                </a:cubicBezTo>
                <a:cubicBezTo>
                  <a:pt x="47" y="4"/>
                  <a:pt x="47" y="4"/>
                  <a:pt x="47" y="4"/>
                </a:cubicBezTo>
                <a:cubicBezTo>
                  <a:pt x="47" y="4"/>
                  <a:pt x="47" y="5"/>
                  <a:pt x="48" y="6"/>
                </a:cubicBezTo>
                <a:cubicBezTo>
                  <a:pt x="49" y="7"/>
                  <a:pt x="48" y="6"/>
                  <a:pt x="48" y="6"/>
                </a:cubicBezTo>
                <a:cubicBezTo>
                  <a:pt x="49" y="6"/>
                  <a:pt x="49" y="6"/>
                  <a:pt x="49" y="6"/>
                </a:cubicBezTo>
                <a:cubicBezTo>
                  <a:pt x="49" y="6"/>
                  <a:pt x="49" y="6"/>
                  <a:pt x="49" y="6"/>
                </a:cubicBezTo>
                <a:cubicBezTo>
                  <a:pt x="49" y="7"/>
                  <a:pt x="50" y="8"/>
                  <a:pt x="50" y="8"/>
                </a:cubicBezTo>
                <a:cubicBezTo>
                  <a:pt x="51" y="8"/>
                  <a:pt x="51" y="8"/>
                  <a:pt x="51" y="8"/>
                </a:cubicBezTo>
                <a:cubicBezTo>
                  <a:pt x="51" y="8"/>
                  <a:pt x="51" y="7"/>
                  <a:pt x="52" y="7"/>
                </a:cubicBezTo>
                <a:cubicBezTo>
                  <a:pt x="53" y="7"/>
                  <a:pt x="52" y="7"/>
                  <a:pt x="52" y="7"/>
                </a:cubicBezTo>
                <a:cubicBezTo>
                  <a:pt x="53" y="8"/>
                  <a:pt x="53" y="8"/>
                  <a:pt x="53" y="8"/>
                </a:cubicBezTo>
                <a:cubicBezTo>
                  <a:pt x="53" y="8"/>
                  <a:pt x="54" y="9"/>
                  <a:pt x="55" y="9"/>
                </a:cubicBezTo>
                <a:cubicBezTo>
                  <a:pt x="56" y="9"/>
                  <a:pt x="55" y="9"/>
                  <a:pt x="55" y="9"/>
                </a:cubicBezTo>
                <a:cubicBezTo>
                  <a:pt x="56" y="10"/>
                  <a:pt x="56" y="10"/>
                  <a:pt x="56" y="10"/>
                </a:cubicBezTo>
                <a:cubicBezTo>
                  <a:pt x="57" y="10"/>
                  <a:pt x="56" y="11"/>
                  <a:pt x="56" y="11"/>
                </a:cubicBezTo>
                <a:cubicBezTo>
                  <a:pt x="56" y="11"/>
                  <a:pt x="55" y="12"/>
                  <a:pt x="55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1" y="12"/>
                  <a:pt x="51" y="12"/>
                  <a:pt x="51" y="12"/>
                </a:cubicBezTo>
                <a:cubicBezTo>
                  <a:pt x="51" y="12"/>
                  <a:pt x="51" y="12"/>
                  <a:pt x="51" y="12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3" y="14"/>
                  <a:pt x="52" y="15"/>
                  <a:pt x="52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49" y="16"/>
                  <a:pt x="49" y="16"/>
                  <a:pt x="49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36" y="16"/>
                  <a:pt x="36" y="16"/>
                  <a:pt x="36" y="16"/>
                </a:cubicBezTo>
                <a:cubicBezTo>
                  <a:pt x="36" y="21"/>
                  <a:pt x="36" y="21"/>
                  <a:pt x="36" y="21"/>
                </a:cubicBezTo>
                <a:cubicBezTo>
                  <a:pt x="35" y="23"/>
                  <a:pt x="35" y="23"/>
                  <a:pt x="35" y="23"/>
                </a:cubicBezTo>
                <a:cubicBezTo>
                  <a:pt x="33" y="23"/>
                  <a:pt x="33" y="23"/>
                  <a:pt x="33" y="23"/>
                </a:cubicBezTo>
                <a:cubicBezTo>
                  <a:pt x="33" y="26"/>
                  <a:pt x="33" y="26"/>
                  <a:pt x="33" y="26"/>
                </a:cubicBezTo>
                <a:cubicBezTo>
                  <a:pt x="31" y="28"/>
                  <a:pt x="31" y="28"/>
                  <a:pt x="31" y="28"/>
                </a:cubicBezTo>
                <a:cubicBezTo>
                  <a:pt x="31" y="30"/>
                  <a:pt x="31" y="30"/>
                  <a:pt x="31" y="30"/>
                </a:cubicBezTo>
                <a:cubicBezTo>
                  <a:pt x="27" y="33"/>
                  <a:pt x="27" y="33"/>
                  <a:pt x="27" y="33"/>
                </a:cubicBezTo>
                <a:cubicBezTo>
                  <a:pt x="26" y="32"/>
                  <a:pt x="26" y="32"/>
                  <a:pt x="26" y="32"/>
                </a:cubicBezTo>
                <a:cubicBezTo>
                  <a:pt x="25" y="34"/>
                  <a:pt x="25" y="34"/>
                  <a:pt x="25" y="34"/>
                </a:cubicBezTo>
                <a:cubicBezTo>
                  <a:pt x="22" y="34"/>
                  <a:pt x="22" y="34"/>
                  <a:pt x="22" y="34"/>
                </a:cubicBezTo>
                <a:cubicBezTo>
                  <a:pt x="20" y="31"/>
                  <a:pt x="20" y="31"/>
                  <a:pt x="20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3" y="36"/>
                  <a:pt x="13" y="36"/>
                  <a:pt x="13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4" y="35"/>
                  <a:pt x="4" y="35"/>
                  <a:pt x="4" y="35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0" y="29"/>
                  <a:pt x="0" y="29"/>
                </a:cubicBezTo>
                <a:lnTo>
                  <a:pt x="1" y="29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44" name="Freeform 371">
            <a:extLst>
              <a:ext uri="{FF2B5EF4-FFF2-40B4-BE49-F238E27FC236}">
                <a16:creationId xmlns:a16="http://schemas.microsoft.com/office/drawing/2014/main" id="{050E669A-E17F-46E4-AFEE-8992A3379C10}"/>
              </a:ext>
            </a:extLst>
          </p:cNvPr>
          <p:cNvSpPr>
            <a:spLocks/>
          </p:cNvSpPr>
          <p:nvPr userDrawn="1"/>
        </p:nvSpPr>
        <p:spPr bwMode="auto">
          <a:xfrm>
            <a:off x="7692629" y="4632326"/>
            <a:ext cx="136922" cy="168275"/>
          </a:xfrm>
          <a:custGeom>
            <a:avLst/>
            <a:gdLst>
              <a:gd name="T0" fmla="*/ 13 w 27"/>
              <a:gd name="T1" fmla="*/ 20 h 24"/>
              <a:gd name="T2" fmla="*/ 13 w 27"/>
              <a:gd name="T3" fmla="*/ 17 h 24"/>
              <a:gd name="T4" fmla="*/ 13 w 27"/>
              <a:gd name="T5" fmla="*/ 15 h 24"/>
              <a:gd name="T6" fmla="*/ 13 w 27"/>
              <a:gd name="T7" fmla="*/ 14 h 24"/>
              <a:gd name="T8" fmla="*/ 12 w 27"/>
              <a:gd name="T9" fmla="*/ 13 h 24"/>
              <a:gd name="T10" fmla="*/ 11 w 27"/>
              <a:gd name="T11" fmla="*/ 12 h 24"/>
              <a:gd name="T12" fmla="*/ 10 w 27"/>
              <a:gd name="T13" fmla="*/ 11 h 24"/>
              <a:gd name="T14" fmla="*/ 9 w 27"/>
              <a:gd name="T15" fmla="*/ 13 h 24"/>
              <a:gd name="T16" fmla="*/ 8 w 27"/>
              <a:gd name="T17" fmla="*/ 14 h 24"/>
              <a:gd name="T18" fmla="*/ 7 w 27"/>
              <a:gd name="T19" fmla="*/ 12 h 24"/>
              <a:gd name="T20" fmla="*/ 6 w 27"/>
              <a:gd name="T21" fmla="*/ 13 h 24"/>
              <a:gd name="T22" fmla="*/ 5 w 27"/>
              <a:gd name="T23" fmla="*/ 12 h 24"/>
              <a:gd name="T24" fmla="*/ 3 w 27"/>
              <a:gd name="T25" fmla="*/ 13 h 24"/>
              <a:gd name="T26" fmla="*/ 2 w 27"/>
              <a:gd name="T27" fmla="*/ 14 h 24"/>
              <a:gd name="T28" fmla="*/ 1 w 27"/>
              <a:gd name="T29" fmla="*/ 16 h 24"/>
              <a:gd name="T30" fmla="*/ 0 w 27"/>
              <a:gd name="T31" fmla="*/ 15 h 24"/>
              <a:gd name="T32" fmla="*/ 2 w 27"/>
              <a:gd name="T33" fmla="*/ 13 h 24"/>
              <a:gd name="T34" fmla="*/ 2 w 27"/>
              <a:gd name="T35" fmla="*/ 11 h 24"/>
              <a:gd name="T36" fmla="*/ 3 w 27"/>
              <a:gd name="T37" fmla="*/ 10 h 24"/>
              <a:gd name="T38" fmla="*/ 6 w 27"/>
              <a:gd name="T39" fmla="*/ 10 h 24"/>
              <a:gd name="T40" fmla="*/ 7 w 27"/>
              <a:gd name="T41" fmla="*/ 8 h 24"/>
              <a:gd name="T42" fmla="*/ 9 w 27"/>
              <a:gd name="T43" fmla="*/ 7 h 24"/>
              <a:gd name="T44" fmla="*/ 11 w 27"/>
              <a:gd name="T45" fmla="*/ 7 h 24"/>
              <a:gd name="T46" fmla="*/ 12 w 27"/>
              <a:gd name="T47" fmla="*/ 9 h 24"/>
              <a:gd name="T48" fmla="*/ 15 w 27"/>
              <a:gd name="T49" fmla="*/ 8 h 24"/>
              <a:gd name="T50" fmla="*/ 16 w 27"/>
              <a:gd name="T51" fmla="*/ 7 h 24"/>
              <a:gd name="T52" fmla="*/ 17 w 27"/>
              <a:gd name="T53" fmla="*/ 6 h 24"/>
              <a:gd name="T54" fmla="*/ 19 w 27"/>
              <a:gd name="T55" fmla="*/ 5 h 24"/>
              <a:gd name="T56" fmla="*/ 19 w 27"/>
              <a:gd name="T57" fmla="*/ 4 h 24"/>
              <a:gd name="T58" fmla="*/ 21 w 27"/>
              <a:gd name="T59" fmla="*/ 4 h 24"/>
              <a:gd name="T60" fmla="*/ 21 w 27"/>
              <a:gd name="T61" fmla="*/ 1 h 24"/>
              <a:gd name="T62" fmla="*/ 22 w 27"/>
              <a:gd name="T63" fmla="*/ 1 h 24"/>
              <a:gd name="T64" fmla="*/ 25 w 27"/>
              <a:gd name="T65" fmla="*/ 3 h 24"/>
              <a:gd name="T66" fmla="*/ 26 w 27"/>
              <a:gd name="T67" fmla="*/ 6 h 24"/>
              <a:gd name="T68" fmla="*/ 26 w 27"/>
              <a:gd name="T69" fmla="*/ 8 h 24"/>
              <a:gd name="T70" fmla="*/ 26 w 27"/>
              <a:gd name="T71" fmla="*/ 11 h 24"/>
              <a:gd name="T72" fmla="*/ 27 w 27"/>
              <a:gd name="T73" fmla="*/ 14 h 24"/>
              <a:gd name="T74" fmla="*/ 26 w 27"/>
              <a:gd name="T75" fmla="*/ 16 h 24"/>
              <a:gd name="T76" fmla="*/ 26 w 27"/>
              <a:gd name="T77" fmla="*/ 19 h 24"/>
              <a:gd name="T78" fmla="*/ 25 w 27"/>
              <a:gd name="T79" fmla="*/ 20 h 24"/>
              <a:gd name="T80" fmla="*/ 24 w 27"/>
              <a:gd name="T81" fmla="*/ 17 h 24"/>
              <a:gd name="T82" fmla="*/ 23 w 27"/>
              <a:gd name="T83" fmla="*/ 16 h 24"/>
              <a:gd name="T84" fmla="*/ 22 w 27"/>
              <a:gd name="T85" fmla="*/ 14 h 24"/>
              <a:gd name="T86" fmla="*/ 21 w 27"/>
              <a:gd name="T87" fmla="*/ 16 h 24"/>
              <a:gd name="T88" fmla="*/ 21 w 27"/>
              <a:gd name="T89" fmla="*/ 17 h 24"/>
              <a:gd name="T90" fmla="*/ 21 w 27"/>
              <a:gd name="T91" fmla="*/ 19 h 24"/>
              <a:gd name="T92" fmla="*/ 22 w 27"/>
              <a:gd name="T93" fmla="*/ 22 h 24"/>
              <a:gd name="T94" fmla="*/ 21 w 27"/>
              <a:gd name="T95" fmla="*/ 24 h 24"/>
              <a:gd name="T96" fmla="*/ 20 w 27"/>
              <a:gd name="T97" fmla="*/ 24 h 24"/>
              <a:gd name="T98" fmla="*/ 19 w 27"/>
              <a:gd name="T99" fmla="*/ 22 h 24"/>
              <a:gd name="T100" fmla="*/ 18 w 27"/>
              <a:gd name="T101" fmla="*/ 22 h 24"/>
              <a:gd name="T102" fmla="*/ 15 w 27"/>
              <a:gd name="T103" fmla="*/ 22 h 24"/>
              <a:gd name="T104" fmla="*/ 14 w 27"/>
              <a:gd name="T105" fmla="*/ 2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" h="24">
                <a:moveTo>
                  <a:pt x="14" y="21"/>
                </a:moveTo>
                <a:cubicBezTo>
                  <a:pt x="13" y="20"/>
                  <a:pt x="13" y="20"/>
                  <a:pt x="13" y="20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2"/>
                  <a:pt x="12" y="12"/>
                  <a:pt x="12" y="12"/>
                </a:cubicBezTo>
                <a:cubicBezTo>
                  <a:pt x="11" y="12"/>
                  <a:pt x="11" y="12"/>
                  <a:pt x="11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3"/>
                  <a:pt x="9" y="13"/>
                  <a:pt x="9" y="13"/>
                </a:cubicBezTo>
                <a:cubicBezTo>
                  <a:pt x="9" y="13"/>
                  <a:pt x="10" y="14"/>
                  <a:pt x="9" y="14"/>
                </a:cubicBezTo>
                <a:cubicBezTo>
                  <a:pt x="9" y="14"/>
                  <a:pt x="8" y="14"/>
                  <a:pt x="8" y="14"/>
                </a:cubicBezTo>
                <a:cubicBezTo>
                  <a:pt x="8" y="13"/>
                  <a:pt x="8" y="12"/>
                  <a:pt x="8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2"/>
                  <a:pt x="5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2"/>
                  <a:pt x="4" y="10"/>
                  <a:pt x="4" y="12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6"/>
                  <a:pt x="2" y="16"/>
                  <a:pt x="2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1"/>
                  <a:pt x="2" y="11"/>
                </a:cubicBezTo>
                <a:cubicBezTo>
                  <a:pt x="2" y="11"/>
                  <a:pt x="2" y="11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6" y="9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9" y="7"/>
                  <a:pt x="9" y="7"/>
                  <a:pt x="9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3" y="10"/>
                  <a:pt x="13" y="9"/>
                </a:cubicBezTo>
                <a:cubicBezTo>
                  <a:pt x="14" y="9"/>
                  <a:pt x="15" y="8"/>
                  <a:pt x="15" y="8"/>
                </a:cubicBezTo>
                <a:cubicBezTo>
                  <a:pt x="15" y="7"/>
                  <a:pt x="15" y="7"/>
                  <a:pt x="15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6" y="5"/>
                  <a:pt x="17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4"/>
                  <a:pt x="19" y="4"/>
                  <a:pt x="19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1" y="5"/>
                  <a:pt x="21" y="4"/>
                </a:cubicBezTo>
                <a:cubicBezTo>
                  <a:pt x="21" y="3"/>
                  <a:pt x="21" y="2"/>
                  <a:pt x="21" y="2"/>
                </a:cubicBezTo>
                <a:cubicBezTo>
                  <a:pt x="21" y="2"/>
                  <a:pt x="21" y="1"/>
                  <a:pt x="21" y="1"/>
                </a:cubicBezTo>
                <a:cubicBezTo>
                  <a:pt x="21" y="1"/>
                  <a:pt x="21" y="0"/>
                  <a:pt x="21" y="0"/>
                </a:cubicBezTo>
                <a:cubicBezTo>
                  <a:pt x="22" y="0"/>
                  <a:pt x="22" y="1"/>
                  <a:pt x="22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5" y="3"/>
                  <a:pt x="25" y="3"/>
                  <a:pt x="25" y="3"/>
                </a:cubicBezTo>
                <a:cubicBezTo>
                  <a:pt x="26" y="5"/>
                  <a:pt x="26" y="5"/>
                  <a:pt x="26" y="5"/>
                </a:cubicBezTo>
                <a:cubicBezTo>
                  <a:pt x="26" y="6"/>
                  <a:pt x="26" y="6"/>
                  <a:pt x="26" y="6"/>
                </a:cubicBezTo>
                <a:cubicBezTo>
                  <a:pt x="25" y="7"/>
                  <a:pt x="25" y="7"/>
                  <a:pt x="25" y="7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11"/>
                  <a:pt x="26" y="11"/>
                  <a:pt x="26" y="11"/>
                </a:cubicBezTo>
                <a:cubicBezTo>
                  <a:pt x="27" y="12"/>
                  <a:pt x="27" y="12"/>
                  <a:pt x="27" y="12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5"/>
                  <a:pt x="27" y="15"/>
                  <a:pt x="27" y="15"/>
                </a:cubicBezTo>
                <a:cubicBezTo>
                  <a:pt x="26" y="16"/>
                  <a:pt x="26" y="16"/>
                  <a:pt x="26" y="16"/>
                </a:cubicBezTo>
                <a:cubicBezTo>
                  <a:pt x="25" y="17"/>
                  <a:pt x="25" y="17"/>
                  <a:pt x="25" y="17"/>
                </a:cubicBezTo>
                <a:cubicBezTo>
                  <a:pt x="26" y="19"/>
                  <a:pt x="26" y="19"/>
                  <a:pt x="26" y="19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0"/>
                  <a:pt x="25" y="21"/>
                  <a:pt x="25" y="20"/>
                </a:cubicBezTo>
                <a:cubicBezTo>
                  <a:pt x="25" y="19"/>
                  <a:pt x="24" y="18"/>
                  <a:pt x="24" y="18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6"/>
                  <a:pt x="24" y="16"/>
                  <a:pt x="24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4"/>
                  <a:pt x="22" y="14"/>
                </a:cubicBezTo>
                <a:cubicBezTo>
                  <a:pt x="22" y="15"/>
                  <a:pt x="21" y="15"/>
                  <a:pt x="21" y="15"/>
                </a:cubicBezTo>
                <a:cubicBezTo>
                  <a:pt x="21" y="16"/>
                  <a:pt x="21" y="16"/>
                  <a:pt x="21" y="16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0" y="18"/>
                  <a:pt x="20" y="18"/>
                  <a:pt x="20" y="18"/>
                </a:cubicBezTo>
                <a:cubicBezTo>
                  <a:pt x="21" y="19"/>
                  <a:pt x="21" y="19"/>
                  <a:pt x="21" y="19"/>
                </a:cubicBezTo>
                <a:cubicBezTo>
                  <a:pt x="21" y="20"/>
                  <a:pt x="21" y="20"/>
                  <a:pt x="21" y="20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1" y="24"/>
                  <a:pt x="21" y="24"/>
                  <a:pt x="21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3"/>
                  <a:pt x="20" y="23"/>
                  <a:pt x="20" y="23"/>
                </a:cubicBezTo>
                <a:cubicBezTo>
                  <a:pt x="19" y="22"/>
                  <a:pt x="19" y="22"/>
                  <a:pt x="19" y="22"/>
                </a:cubicBezTo>
                <a:cubicBezTo>
                  <a:pt x="19" y="22"/>
                  <a:pt x="19" y="22"/>
                  <a:pt x="19" y="22"/>
                </a:cubicBezTo>
                <a:cubicBezTo>
                  <a:pt x="18" y="22"/>
                  <a:pt x="18" y="22"/>
                  <a:pt x="18" y="22"/>
                </a:cubicBezTo>
                <a:cubicBezTo>
                  <a:pt x="18" y="22"/>
                  <a:pt x="18" y="22"/>
                  <a:pt x="17" y="22"/>
                </a:cubicBezTo>
                <a:cubicBezTo>
                  <a:pt x="16" y="22"/>
                  <a:pt x="15" y="22"/>
                  <a:pt x="15" y="22"/>
                </a:cubicBezTo>
                <a:cubicBezTo>
                  <a:pt x="15" y="21"/>
                  <a:pt x="15" y="21"/>
                  <a:pt x="15" y="21"/>
                </a:cubicBezTo>
                <a:lnTo>
                  <a:pt x="14" y="21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45" name="Freeform 372">
            <a:extLst>
              <a:ext uri="{FF2B5EF4-FFF2-40B4-BE49-F238E27FC236}">
                <a16:creationId xmlns:a16="http://schemas.microsoft.com/office/drawing/2014/main" id="{ECE8EC33-8CB7-4D23-BD82-041078CC3CB4}"/>
              </a:ext>
            </a:extLst>
          </p:cNvPr>
          <p:cNvSpPr>
            <a:spLocks/>
          </p:cNvSpPr>
          <p:nvPr userDrawn="1"/>
        </p:nvSpPr>
        <p:spPr bwMode="auto">
          <a:xfrm>
            <a:off x="7662862" y="4786313"/>
            <a:ext cx="14288" cy="7938"/>
          </a:xfrm>
          <a:custGeom>
            <a:avLst/>
            <a:gdLst>
              <a:gd name="T0" fmla="*/ 0 w 12"/>
              <a:gd name="T1" fmla="*/ 0 h 5"/>
              <a:gd name="T2" fmla="*/ 4 w 12"/>
              <a:gd name="T3" fmla="*/ 0 h 5"/>
              <a:gd name="T4" fmla="*/ 12 w 12"/>
              <a:gd name="T5" fmla="*/ 5 h 5"/>
              <a:gd name="T6" fmla="*/ 8 w 12"/>
              <a:gd name="T7" fmla="*/ 5 h 5"/>
              <a:gd name="T8" fmla="*/ 4 w 12"/>
              <a:gd name="T9" fmla="*/ 5 h 5"/>
              <a:gd name="T10" fmla="*/ 0 w 12"/>
              <a:gd name="T1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5">
                <a:moveTo>
                  <a:pt x="0" y="0"/>
                </a:moveTo>
                <a:lnTo>
                  <a:pt x="4" y="0"/>
                </a:lnTo>
                <a:lnTo>
                  <a:pt x="12" y="5"/>
                </a:lnTo>
                <a:lnTo>
                  <a:pt x="8" y="5"/>
                </a:lnTo>
                <a:lnTo>
                  <a:pt x="4" y="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46" name="Freeform 373">
            <a:extLst>
              <a:ext uri="{FF2B5EF4-FFF2-40B4-BE49-F238E27FC236}">
                <a16:creationId xmlns:a16="http://schemas.microsoft.com/office/drawing/2014/main" id="{980E8A0A-6F4E-43B8-8C0D-BFBF3DB62DE3}"/>
              </a:ext>
            </a:extLst>
          </p:cNvPr>
          <p:cNvSpPr>
            <a:spLocks/>
          </p:cNvSpPr>
          <p:nvPr userDrawn="1"/>
        </p:nvSpPr>
        <p:spPr bwMode="auto">
          <a:xfrm>
            <a:off x="7692629" y="4757738"/>
            <a:ext cx="10716" cy="7938"/>
          </a:xfrm>
          <a:custGeom>
            <a:avLst/>
            <a:gdLst>
              <a:gd name="T0" fmla="*/ 0 w 2"/>
              <a:gd name="T1" fmla="*/ 1 h 1"/>
              <a:gd name="T2" fmla="*/ 0 w 2"/>
              <a:gd name="T3" fmla="*/ 0 h 1"/>
              <a:gd name="T4" fmla="*/ 2 w 2"/>
              <a:gd name="T5" fmla="*/ 0 h 1"/>
              <a:gd name="T6" fmla="*/ 2 w 2"/>
              <a:gd name="T7" fmla="*/ 1 h 1"/>
              <a:gd name="T8" fmla="*/ 0 w 2"/>
              <a:gd name="T9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0" y="1"/>
                </a:moveTo>
                <a:cubicBezTo>
                  <a:pt x="0" y="0"/>
                  <a:pt x="0" y="0"/>
                  <a:pt x="0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1"/>
                  <a:pt x="2" y="1"/>
                </a:cubicBezTo>
                <a:cubicBezTo>
                  <a:pt x="1" y="1"/>
                  <a:pt x="0" y="1"/>
                  <a:pt x="0" y="1"/>
                </a:cubicBezTo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47" name="Freeform 374">
            <a:extLst>
              <a:ext uri="{FF2B5EF4-FFF2-40B4-BE49-F238E27FC236}">
                <a16:creationId xmlns:a16="http://schemas.microsoft.com/office/drawing/2014/main" id="{73889829-C06B-4573-A677-0C72972F71B4}"/>
              </a:ext>
            </a:extLst>
          </p:cNvPr>
          <p:cNvSpPr>
            <a:spLocks/>
          </p:cNvSpPr>
          <p:nvPr userDrawn="1"/>
        </p:nvSpPr>
        <p:spPr bwMode="auto">
          <a:xfrm>
            <a:off x="7692629" y="4757738"/>
            <a:ext cx="10716" cy="7938"/>
          </a:xfrm>
          <a:custGeom>
            <a:avLst/>
            <a:gdLst>
              <a:gd name="T0" fmla="*/ 0 w 2"/>
              <a:gd name="T1" fmla="*/ 1 h 1"/>
              <a:gd name="T2" fmla="*/ 0 w 2"/>
              <a:gd name="T3" fmla="*/ 0 h 1"/>
              <a:gd name="T4" fmla="*/ 2 w 2"/>
              <a:gd name="T5" fmla="*/ 0 h 1"/>
              <a:gd name="T6" fmla="*/ 2 w 2"/>
              <a:gd name="T7" fmla="*/ 1 h 1"/>
              <a:gd name="T8" fmla="*/ 0 w 2"/>
              <a:gd name="T9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0" y="1"/>
                </a:moveTo>
                <a:cubicBezTo>
                  <a:pt x="0" y="0"/>
                  <a:pt x="0" y="0"/>
                  <a:pt x="0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1"/>
                  <a:pt x="2" y="1"/>
                </a:cubicBezTo>
                <a:cubicBezTo>
                  <a:pt x="1" y="1"/>
                  <a:pt x="0" y="1"/>
                  <a:pt x="0" y="1"/>
                </a:cubicBezTo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48" name="Freeform 375">
            <a:extLst>
              <a:ext uri="{FF2B5EF4-FFF2-40B4-BE49-F238E27FC236}">
                <a16:creationId xmlns:a16="http://schemas.microsoft.com/office/drawing/2014/main" id="{D7116DCD-151D-45BF-BC3F-62748392E392}"/>
              </a:ext>
            </a:extLst>
          </p:cNvPr>
          <p:cNvSpPr>
            <a:spLocks/>
          </p:cNvSpPr>
          <p:nvPr userDrawn="1"/>
        </p:nvSpPr>
        <p:spPr bwMode="auto">
          <a:xfrm>
            <a:off x="7799785" y="4610100"/>
            <a:ext cx="4763" cy="14288"/>
          </a:xfrm>
          <a:custGeom>
            <a:avLst/>
            <a:gdLst>
              <a:gd name="T0" fmla="*/ 0 w 4"/>
              <a:gd name="T1" fmla="*/ 5 h 9"/>
              <a:gd name="T2" fmla="*/ 0 w 4"/>
              <a:gd name="T3" fmla="*/ 0 h 9"/>
              <a:gd name="T4" fmla="*/ 4 w 4"/>
              <a:gd name="T5" fmla="*/ 0 h 9"/>
              <a:gd name="T6" fmla="*/ 4 w 4"/>
              <a:gd name="T7" fmla="*/ 9 h 9"/>
              <a:gd name="T8" fmla="*/ 0 w 4"/>
              <a:gd name="T9" fmla="*/ 9 h 9"/>
              <a:gd name="T10" fmla="*/ 0 w 4"/>
              <a:gd name="T11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9">
                <a:moveTo>
                  <a:pt x="0" y="5"/>
                </a:moveTo>
                <a:lnTo>
                  <a:pt x="0" y="0"/>
                </a:lnTo>
                <a:lnTo>
                  <a:pt x="4" y="0"/>
                </a:lnTo>
                <a:lnTo>
                  <a:pt x="4" y="9"/>
                </a:lnTo>
                <a:lnTo>
                  <a:pt x="0" y="9"/>
                </a:lnTo>
                <a:lnTo>
                  <a:pt x="0" y="5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49" name="Freeform 376">
            <a:extLst>
              <a:ext uri="{FF2B5EF4-FFF2-40B4-BE49-F238E27FC236}">
                <a16:creationId xmlns:a16="http://schemas.microsoft.com/office/drawing/2014/main" id="{3CAFEDC8-368A-4858-8C9A-CB9060540576}"/>
              </a:ext>
            </a:extLst>
          </p:cNvPr>
          <p:cNvSpPr>
            <a:spLocks/>
          </p:cNvSpPr>
          <p:nvPr userDrawn="1"/>
        </p:nvSpPr>
        <p:spPr bwMode="auto">
          <a:xfrm>
            <a:off x="7814072" y="4624388"/>
            <a:ext cx="5954" cy="7938"/>
          </a:xfrm>
          <a:custGeom>
            <a:avLst/>
            <a:gdLst>
              <a:gd name="T0" fmla="*/ 0 w 5"/>
              <a:gd name="T1" fmla="*/ 5 h 5"/>
              <a:gd name="T2" fmla="*/ 0 w 5"/>
              <a:gd name="T3" fmla="*/ 0 h 5"/>
              <a:gd name="T4" fmla="*/ 5 w 5"/>
              <a:gd name="T5" fmla="*/ 5 h 5"/>
              <a:gd name="T6" fmla="*/ 0 w 5"/>
              <a:gd name="T7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0" y="5"/>
                </a:moveTo>
                <a:lnTo>
                  <a:pt x="0" y="0"/>
                </a:lnTo>
                <a:lnTo>
                  <a:pt x="5" y="5"/>
                </a:lnTo>
                <a:lnTo>
                  <a:pt x="0" y="5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50" name="Freeform 377">
            <a:extLst>
              <a:ext uri="{FF2B5EF4-FFF2-40B4-BE49-F238E27FC236}">
                <a16:creationId xmlns:a16="http://schemas.microsoft.com/office/drawing/2014/main" id="{99C14878-0E70-4CF6-8EE7-B7E27A661203}"/>
              </a:ext>
            </a:extLst>
          </p:cNvPr>
          <p:cNvSpPr>
            <a:spLocks/>
          </p:cNvSpPr>
          <p:nvPr userDrawn="1"/>
        </p:nvSpPr>
        <p:spPr bwMode="auto">
          <a:xfrm>
            <a:off x="7748587" y="4618038"/>
            <a:ext cx="25004" cy="20638"/>
          </a:xfrm>
          <a:custGeom>
            <a:avLst/>
            <a:gdLst>
              <a:gd name="T0" fmla="*/ 13 w 21"/>
              <a:gd name="T1" fmla="*/ 13 h 13"/>
              <a:gd name="T2" fmla="*/ 21 w 21"/>
              <a:gd name="T3" fmla="*/ 13 h 13"/>
              <a:gd name="T4" fmla="*/ 17 w 21"/>
              <a:gd name="T5" fmla="*/ 4 h 13"/>
              <a:gd name="T6" fmla="*/ 17 w 21"/>
              <a:gd name="T7" fmla="*/ 0 h 13"/>
              <a:gd name="T8" fmla="*/ 13 w 21"/>
              <a:gd name="T9" fmla="*/ 0 h 13"/>
              <a:gd name="T10" fmla="*/ 4 w 21"/>
              <a:gd name="T11" fmla="*/ 0 h 13"/>
              <a:gd name="T12" fmla="*/ 4 w 21"/>
              <a:gd name="T13" fmla="*/ 4 h 13"/>
              <a:gd name="T14" fmla="*/ 0 w 21"/>
              <a:gd name="T15" fmla="*/ 9 h 13"/>
              <a:gd name="T16" fmla="*/ 0 w 21"/>
              <a:gd name="T17" fmla="*/ 9 h 13"/>
              <a:gd name="T18" fmla="*/ 4 w 21"/>
              <a:gd name="T19" fmla="*/ 13 h 13"/>
              <a:gd name="T20" fmla="*/ 8 w 21"/>
              <a:gd name="T21" fmla="*/ 13 h 13"/>
              <a:gd name="T22" fmla="*/ 13 w 21"/>
              <a:gd name="T23" fmla="*/ 9 h 13"/>
              <a:gd name="T24" fmla="*/ 13 w 21"/>
              <a:gd name="T2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" h="13">
                <a:moveTo>
                  <a:pt x="13" y="13"/>
                </a:moveTo>
                <a:lnTo>
                  <a:pt x="21" y="13"/>
                </a:lnTo>
                <a:lnTo>
                  <a:pt x="17" y="4"/>
                </a:lnTo>
                <a:lnTo>
                  <a:pt x="17" y="0"/>
                </a:lnTo>
                <a:lnTo>
                  <a:pt x="13" y="0"/>
                </a:lnTo>
                <a:lnTo>
                  <a:pt x="4" y="0"/>
                </a:lnTo>
                <a:lnTo>
                  <a:pt x="4" y="4"/>
                </a:lnTo>
                <a:lnTo>
                  <a:pt x="0" y="9"/>
                </a:lnTo>
                <a:lnTo>
                  <a:pt x="0" y="9"/>
                </a:lnTo>
                <a:lnTo>
                  <a:pt x="4" y="13"/>
                </a:lnTo>
                <a:lnTo>
                  <a:pt x="8" y="13"/>
                </a:lnTo>
                <a:lnTo>
                  <a:pt x="13" y="9"/>
                </a:lnTo>
                <a:lnTo>
                  <a:pt x="13" y="13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51" name="Freeform 378">
            <a:extLst>
              <a:ext uri="{FF2B5EF4-FFF2-40B4-BE49-F238E27FC236}">
                <a16:creationId xmlns:a16="http://schemas.microsoft.com/office/drawing/2014/main" id="{06BFF519-A190-4DDF-99F9-1EAA82E0CF3D}"/>
              </a:ext>
            </a:extLst>
          </p:cNvPr>
          <p:cNvSpPr>
            <a:spLocks/>
          </p:cNvSpPr>
          <p:nvPr userDrawn="1"/>
        </p:nvSpPr>
        <p:spPr bwMode="auto">
          <a:xfrm>
            <a:off x="7733110" y="4575175"/>
            <a:ext cx="25004" cy="63500"/>
          </a:xfrm>
          <a:custGeom>
            <a:avLst/>
            <a:gdLst>
              <a:gd name="T0" fmla="*/ 1 w 5"/>
              <a:gd name="T1" fmla="*/ 9 h 9"/>
              <a:gd name="T2" fmla="*/ 2 w 5"/>
              <a:gd name="T3" fmla="*/ 8 h 9"/>
              <a:gd name="T4" fmla="*/ 2 w 5"/>
              <a:gd name="T5" fmla="*/ 6 h 9"/>
              <a:gd name="T6" fmla="*/ 3 w 5"/>
              <a:gd name="T7" fmla="*/ 6 h 9"/>
              <a:gd name="T8" fmla="*/ 4 w 5"/>
              <a:gd name="T9" fmla="*/ 5 h 9"/>
              <a:gd name="T10" fmla="*/ 4 w 5"/>
              <a:gd name="T11" fmla="*/ 4 h 9"/>
              <a:gd name="T12" fmla="*/ 4 w 5"/>
              <a:gd name="T13" fmla="*/ 3 h 9"/>
              <a:gd name="T14" fmla="*/ 5 w 5"/>
              <a:gd name="T15" fmla="*/ 3 h 9"/>
              <a:gd name="T16" fmla="*/ 5 w 5"/>
              <a:gd name="T17" fmla="*/ 1 h 9"/>
              <a:gd name="T18" fmla="*/ 5 w 5"/>
              <a:gd name="T19" fmla="*/ 0 h 9"/>
              <a:gd name="T20" fmla="*/ 4 w 5"/>
              <a:gd name="T21" fmla="*/ 1 h 9"/>
              <a:gd name="T22" fmla="*/ 3 w 5"/>
              <a:gd name="T23" fmla="*/ 1 h 9"/>
              <a:gd name="T24" fmla="*/ 3 w 5"/>
              <a:gd name="T25" fmla="*/ 3 h 9"/>
              <a:gd name="T26" fmla="*/ 2 w 5"/>
              <a:gd name="T27" fmla="*/ 4 h 9"/>
              <a:gd name="T28" fmla="*/ 1 w 5"/>
              <a:gd name="T29" fmla="*/ 5 h 9"/>
              <a:gd name="T30" fmla="*/ 1 w 5"/>
              <a:gd name="T31" fmla="*/ 6 h 9"/>
              <a:gd name="T32" fmla="*/ 1 w 5"/>
              <a:gd name="T33" fmla="*/ 6 h 9"/>
              <a:gd name="T34" fmla="*/ 1 w 5"/>
              <a:gd name="T35" fmla="*/ 7 h 9"/>
              <a:gd name="T36" fmla="*/ 0 w 5"/>
              <a:gd name="T37" fmla="*/ 8 h 9"/>
              <a:gd name="T38" fmla="*/ 0 w 5"/>
              <a:gd name="T39" fmla="*/ 9 h 9"/>
              <a:gd name="T40" fmla="*/ 1 w 5"/>
              <a:gd name="T4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" h="9">
                <a:moveTo>
                  <a:pt x="1" y="9"/>
                </a:moveTo>
                <a:cubicBezTo>
                  <a:pt x="2" y="8"/>
                  <a:pt x="2" y="8"/>
                  <a:pt x="2" y="8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6"/>
                  <a:pt x="3" y="6"/>
                </a:cubicBezTo>
                <a:cubicBezTo>
                  <a:pt x="4" y="5"/>
                  <a:pt x="4" y="5"/>
                  <a:pt x="4" y="5"/>
                </a:cubicBezTo>
                <a:cubicBezTo>
                  <a:pt x="4" y="4"/>
                  <a:pt x="4" y="4"/>
                  <a:pt x="4" y="4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1"/>
                  <a:pt x="5" y="1"/>
                  <a:pt x="5" y="1"/>
                </a:cubicBezTo>
                <a:cubicBezTo>
                  <a:pt x="5" y="0"/>
                  <a:pt x="5" y="0"/>
                  <a:pt x="5" y="0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3" y="1"/>
                  <a:pt x="3" y="1"/>
                </a:cubicBezTo>
                <a:cubicBezTo>
                  <a:pt x="3" y="2"/>
                  <a:pt x="3" y="3"/>
                  <a:pt x="3" y="3"/>
                </a:cubicBezTo>
                <a:cubicBezTo>
                  <a:pt x="2" y="4"/>
                  <a:pt x="2" y="4"/>
                  <a:pt x="2" y="4"/>
                </a:cubicBezTo>
                <a:cubicBezTo>
                  <a:pt x="1" y="5"/>
                  <a:pt x="1" y="5"/>
                  <a:pt x="1" y="5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7"/>
                  <a:pt x="1" y="7"/>
                  <a:pt x="1" y="7"/>
                </a:cubicBezTo>
                <a:cubicBezTo>
                  <a:pt x="0" y="8"/>
                  <a:pt x="0" y="8"/>
                  <a:pt x="0" y="8"/>
                </a:cubicBezTo>
                <a:cubicBezTo>
                  <a:pt x="0" y="9"/>
                  <a:pt x="0" y="9"/>
                  <a:pt x="0" y="9"/>
                </a:cubicBezTo>
                <a:lnTo>
                  <a:pt x="1" y="9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52" name="Freeform 379">
            <a:extLst>
              <a:ext uri="{FF2B5EF4-FFF2-40B4-BE49-F238E27FC236}">
                <a16:creationId xmlns:a16="http://schemas.microsoft.com/office/drawing/2014/main" id="{5B53B16C-43C5-4D2D-B786-A467CCCD974A}"/>
              </a:ext>
            </a:extLst>
          </p:cNvPr>
          <p:cNvSpPr>
            <a:spLocks/>
          </p:cNvSpPr>
          <p:nvPr userDrawn="1"/>
        </p:nvSpPr>
        <p:spPr bwMode="auto">
          <a:xfrm>
            <a:off x="7708106" y="4581525"/>
            <a:ext cx="29766" cy="77788"/>
          </a:xfrm>
          <a:custGeom>
            <a:avLst/>
            <a:gdLst>
              <a:gd name="T0" fmla="*/ 5 w 6"/>
              <a:gd name="T1" fmla="*/ 10 h 11"/>
              <a:gd name="T2" fmla="*/ 5 w 6"/>
              <a:gd name="T3" fmla="*/ 10 h 11"/>
              <a:gd name="T4" fmla="*/ 5 w 6"/>
              <a:gd name="T5" fmla="*/ 9 h 11"/>
              <a:gd name="T6" fmla="*/ 4 w 6"/>
              <a:gd name="T7" fmla="*/ 7 h 11"/>
              <a:gd name="T8" fmla="*/ 4 w 6"/>
              <a:gd name="T9" fmla="*/ 6 h 11"/>
              <a:gd name="T10" fmla="*/ 5 w 6"/>
              <a:gd name="T11" fmla="*/ 5 h 11"/>
              <a:gd name="T12" fmla="*/ 5 w 6"/>
              <a:gd name="T13" fmla="*/ 4 h 11"/>
              <a:gd name="T14" fmla="*/ 6 w 6"/>
              <a:gd name="T15" fmla="*/ 3 h 11"/>
              <a:gd name="T16" fmla="*/ 6 w 6"/>
              <a:gd name="T17" fmla="*/ 2 h 11"/>
              <a:gd name="T18" fmla="*/ 6 w 6"/>
              <a:gd name="T19" fmla="*/ 1 h 11"/>
              <a:gd name="T20" fmla="*/ 6 w 6"/>
              <a:gd name="T21" fmla="*/ 0 h 11"/>
              <a:gd name="T22" fmla="*/ 5 w 6"/>
              <a:gd name="T23" fmla="*/ 0 h 11"/>
              <a:gd name="T24" fmla="*/ 4 w 6"/>
              <a:gd name="T25" fmla="*/ 0 h 11"/>
              <a:gd name="T26" fmla="*/ 3 w 6"/>
              <a:gd name="T27" fmla="*/ 1 h 11"/>
              <a:gd name="T28" fmla="*/ 3 w 6"/>
              <a:gd name="T29" fmla="*/ 2 h 11"/>
              <a:gd name="T30" fmla="*/ 3 w 6"/>
              <a:gd name="T31" fmla="*/ 4 h 11"/>
              <a:gd name="T32" fmla="*/ 2 w 6"/>
              <a:gd name="T33" fmla="*/ 5 h 11"/>
              <a:gd name="T34" fmla="*/ 2 w 6"/>
              <a:gd name="T35" fmla="*/ 5 h 11"/>
              <a:gd name="T36" fmla="*/ 0 w 6"/>
              <a:gd name="T37" fmla="*/ 6 h 11"/>
              <a:gd name="T38" fmla="*/ 0 w 6"/>
              <a:gd name="T39" fmla="*/ 7 h 11"/>
              <a:gd name="T40" fmla="*/ 0 w 6"/>
              <a:gd name="T41" fmla="*/ 7 h 11"/>
              <a:gd name="T42" fmla="*/ 0 w 6"/>
              <a:gd name="T43" fmla="*/ 8 h 11"/>
              <a:gd name="T44" fmla="*/ 1 w 6"/>
              <a:gd name="T45" fmla="*/ 9 h 11"/>
              <a:gd name="T46" fmla="*/ 2 w 6"/>
              <a:gd name="T47" fmla="*/ 10 h 11"/>
              <a:gd name="T48" fmla="*/ 3 w 6"/>
              <a:gd name="T49" fmla="*/ 10 h 11"/>
              <a:gd name="T50" fmla="*/ 4 w 6"/>
              <a:gd name="T51" fmla="*/ 11 h 11"/>
              <a:gd name="T52" fmla="*/ 5 w 6"/>
              <a:gd name="T53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" h="11">
                <a:moveTo>
                  <a:pt x="5" y="10"/>
                </a:moveTo>
                <a:cubicBezTo>
                  <a:pt x="5" y="10"/>
                  <a:pt x="5" y="10"/>
                  <a:pt x="5" y="10"/>
                </a:cubicBezTo>
                <a:cubicBezTo>
                  <a:pt x="5" y="9"/>
                  <a:pt x="5" y="9"/>
                  <a:pt x="5" y="9"/>
                </a:cubicBezTo>
                <a:cubicBezTo>
                  <a:pt x="4" y="7"/>
                  <a:pt x="4" y="7"/>
                  <a:pt x="4" y="7"/>
                </a:cubicBezTo>
                <a:cubicBezTo>
                  <a:pt x="4" y="6"/>
                  <a:pt x="4" y="6"/>
                  <a:pt x="4" y="6"/>
                </a:cubicBezTo>
                <a:cubicBezTo>
                  <a:pt x="5" y="5"/>
                  <a:pt x="5" y="5"/>
                  <a:pt x="5" y="5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6" y="3"/>
                  <a:pt x="6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4"/>
                  <a:pt x="3" y="4"/>
                  <a:pt x="3" y="4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0" y="6"/>
                  <a:pt x="0" y="6"/>
                  <a:pt x="0" y="6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9"/>
                  <a:pt x="1" y="9"/>
                  <a:pt x="1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11"/>
                  <a:pt x="4" y="11"/>
                  <a:pt x="4" y="11"/>
                </a:cubicBezTo>
                <a:lnTo>
                  <a:pt x="5" y="10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53" name="Freeform 380">
            <a:extLst>
              <a:ext uri="{FF2B5EF4-FFF2-40B4-BE49-F238E27FC236}">
                <a16:creationId xmlns:a16="http://schemas.microsoft.com/office/drawing/2014/main" id="{7D073FE0-7A66-4BF6-8EB8-E9150479D5E6}"/>
              </a:ext>
            </a:extLst>
          </p:cNvPr>
          <p:cNvSpPr>
            <a:spLocks/>
          </p:cNvSpPr>
          <p:nvPr userDrawn="1"/>
        </p:nvSpPr>
        <p:spPr bwMode="auto">
          <a:xfrm>
            <a:off x="7555706" y="4560888"/>
            <a:ext cx="71438" cy="127000"/>
          </a:xfrm>
          <a:custGeom>
            <a:avLst/>
            <a:gdLst>
              <a:gd name="T0" fmla="*/ 1 w 14"/>
              <a:gd name="T1" fmla="*/ 18 h 18"/>
              <a:gd name="T2" fmla="*/ 2 w 14"/>
              <a:gd name="T3" fmla="*/ 17 h 18"/>
              <a:gd name="T4" fmla="*/ 3 w 14"/>
              <a:gd name="T5" fmla="*/ 16 h 18"/>
              <a:gd name="T6" fmla="*/ 5 w 14"/>
              <a:gd name="T7" fmla="*/ 16 h 18"/>
              <a:gd name="T8" fmla="*/ 5 w 14"/>
              <a:gd name="T9" fmla="*/ 15 h 18"/>
              <a:gd name="T10" fmla="*/ 5 w 14"/>
              <a:gd name="T11" fmla="*/ 14 h 18"/>
              <a:gd name="T12" fmla="*/ 7 w 14"/>
              <a:gd name="T13" fmla="*/ 13 h 18"/>
              <a:gd name="T14" fmla="*/ 7 w 14"/>
              <a:gd name="T15" fmla="*/ 12 h 18"/>
              <a:gd name="T16" fmla="*/ 8 w 14"/>
              <a:gd name="T17" fmla="*/ 11 h 18"/>
              <a:gd name="T18" fmla="*/ 9 w 14"/>
              <a:gd name="T19" fmla="*/ 11 h 18"/>
              <a:gd name="T20" fmla="*/ 9 w 14"/>
              <a:gd name="T21" fmla="*/ 9 h 18"/>
              <a:gd name="T22" fmla="*/ 10 w 14"/>
              <a:gd name="T23" fmla="*/ 9 h 18"/>
              <a:gd name="T24" fmla="*/ 11 w 14"/>
              <a:gd name="T25" fmla="*/ 8 h 18"/>
              <a:gd name="T26" fmla="*/ 12 w 14"/>
              <a:gd name="T27" fmla="*/ 7 h 18"/>
              <a:gd name="T28" fmla="*/ 13 w 14"/>
              <a:gd name="T29" fmla="*/ 7 h 18"/>
              <a:gd name="T30" fmla="*/ 13 w 14"/>
              <a:gd name="T31" fmla="*/ 6 h 18"/>
              <a:gd name="T32" fmla="*/ 14 w 14"/>
              <a:gd name="T33" fmla="*/ 5 h 18"/>
              <a:gd name="T34" fmla="*/ 14 w 14"/>
              <a:gd name="T35" fmla="*/ 4 h 18"/>
              <a:gd name="T36" fmla="*/ 14 w 14"/>
              <a:gd name="T37" fmla="*/ 3 h 18"/>
              <a:gd name="T38" fmla="*/ 14 w 14"/>
              <a:gd name="T39" fmla="*/ 3 h 18"/>
              <a:gd name="T40" fmla="*/ 13 w 14"/>
              <a:gd name="T41" fmla="*/ 0 h 18"/>
              <a:gd name="T42" fmla="*/ 12 w 14"/>
              <a:gd name="T43" fmla="*/ 2 h 18"/>
              <a:gd name="T44" fmla="*/ 12 w 14"/>
              <a:gd name="T45" fmla="*/ 3 h 18"/>
              <a:gd name="T46" fmla="*/ 12 w 14"/>
              <a:gd name="T47" fmla="*/ 4 h 18"/>
              <a:gd name="T48" fmla="*/ 11 w 14"/>
              <a:gd name="T49" fmla="*/ 5 h 18"/>
              <a:gd name="T50" fmla="*/ 11 w 14"/>
              <a:gd name="T51" fmla="*/ 6 h 18"/>
              <a:gd name="T52" fmla="*/ 10 w 14"/>
              <a:gd name="T53" fmla="*/ 7 h 18"/>
              <a:gd name="T54" fmla="*/ 9 w 14"/>
              <a:gd name="T55" fmla="*/ 8 h 18"/>
              <a:gd name="T56" fmla="*/ 8 w 14"/>
              <a:gd name="T57" fmla="*/ 8 h 18"/>
              <a:gd name="T58" fmla="*/ 7 w 14"/>
              <a:gd name="T59" fmla="*/ 9 h 18"/>
              <a:gd name="T60" fmla="*/ 7 w 14"/>
              <a:gd name="T61" fmla="*/ 11 h 18"/>
              <a:gd name="T62" fmla="*/ 6 w 14"/>
              <a:gd name="T63" fmla="*/ 11 h 18"/>
              <a:gd name="T64" fmla="*/ 5 w 14"/>
              <a:gd name="T65" fmla="*/ 12 h 18"/>
              <a:gd name="T66" fmla="*/ 5 w 14"/>
              <a:gd name="T67" fmla="*/ 13 h 18"/>
              <a:gd name="T68" fmla="*/ 3 w 14"/>
              <a:gd name="T69" fmla="*/ 13 h 18"/>
              <a:gd name="T70" fmla="*/ 3 w 14"/>
              <a:gd name="T71" fmla="*/ 13 h 18"/>
              <a:gd name="T72" fmla="*/ 2 w 14"/>
              <a:gd name="T73" fmla="*/ 14 h 18"/>
              <a:gd name="T74" fmla="*/ 1 w 14"/>
              <a:gd name="T75" fmla="*/ 15 h 18"/>
              <a:gd name="T76" fmla="*/ 0 w 14"/>
              <a:gd name="T77" fmla="*/ 17 h 18"/>
              <a:gd name="T78" fmla="*/ 0 w 14"/>
              <a:gd name="T79" fmla="*/ 18 h 18"/>
              <a:gd name="T80" fmla="*/ 1 w 14"/>
              <a:gd name="T81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" h="18">
                <a:moveTo>
                  <a:pt x="1" y="18"/>
                </a:moveTo>
                <a:cubicBezTo>
                  <a:pt x="2" y="17"/>
                  <a:pt x="2" y="17"/>
                  <a:pt x="2" y="17"/>
                </a:cubicBezTo>
                <a:cubicBezTo>
                  <a:pt x="3" y="16"/>
                  <a:pt x="3" y="16"/>
                  <a:pt x="3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4"/>
                  <a:pt x="5" y="14"/>
                  <a:pt x="5" y="14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11"/>
                  <a:pt x="8" y="11"/>
                  <a:pt x="8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9"/>
                  <a:pt x="9" y="9"/>
                  <a:pt x="9" y="9"/>
                </a:cubicBezTo>
                <a:cubicBezTo>
                  <a:pt x="10" y="9"/>
                  <a:pt x="10" y="9"/>
                  <a:pt x="10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2" y="7"/>
                  <a:pt x="12" y="7"/>
                  <a:pt x="12" y="7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6"/>
                  <a:pt x="13" y="6"/>
                  <a:pt x="13" y="6"/>
                </a:cubicBezTo>
                <a:cubicBezTo>
                  <a:pt x="14" y="5"/>
                  <a:pt x="14" y="5"/>
                  <a:pt x="14" y="5"/>
                </a:cubicBezTo>
                <a:cubicBezTo>
                  <a:pt x="14" y="4"/>
                  <a:pt x="14" y="4"/>
                  <a:pt x="14" y="4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2"/>
                  <a:pt x="13" y="0"/>
                  <a:pt x="13" y="0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6"/>
                  <a:pt x="11" y="6"/>
                  <a:pt x="11" y="6"/>
                </a:cubicBezTo>
                <a:cubicBezTo>
                  <a:pt x="10" y="7"/>
                  <a:pt x="10" y="7"/>
                  <a:pt x="10" y="7"/>
                </a:cubicBezTo>
                <a:cubicBezTo>
                  <a:pt x="9" y="8"/>
                  <a:pt x="9" y="8"/>
                  <a:pt x="9" y="8"/>
                </a:cubicBezTo>
                <a:cubicBezTo>
                  <a:pt x="8" y="8"/>
                  <a:pt x="8" y="8"/>
                  <a:pt x="8" y="8"/>
                </a:cubicBezTo>
                <a:cubicBezTo>
                  <a:pt x="7" y="9"/>
                  <a:pt x="7" y="9"/>
                  <a:pt x="7" y="9"/>
                </a:cubicBezTo>
                <a:cubicBezTo>
                  <a:pt x="7" y="11"/>
                  <a:pt x="7" y="11"/>
                  <a:pt x="7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3"/>
                  <a:pt x="5" y="13"/>
                  <a:pt x="5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2" y="14"/>
                  <a:pt x="2" y="14"/>
                  <a:pt x="2" y="14"/>
                </a:cubicBezTo>
                <a:cubicBezTo>
                  <a:pt x="1" y="15"/>
                  <a:pt x="1" y="15"/>
                  <a:pt x="1" y="15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8"/>
                  <a:pt x="0" y="18"/>
                  <a:pt x="0" y="18"/>
                </a:cubicBezTo>
                <a:lnTo>
                  <a:pt x="1" y="18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54" name="Freeform 381">
            <a:extLst>
              <a:ext uri="{FF2B5EF4-FFF2-40B4-BE49-F238E27FC236}">
                <a16:creationId xmlns:a16="http://schemas.microsoft.com/office/drawing/2014/main" id="{D2347E07-14C5-4F49-A984-43303D18ED80}"/>
              </a:ext>
            </a:extLst>
          </p:cNvPr>
          <p:cNvSpPr>
            <a:spLocks/>
          </p:cNvSpPr>
          <p:nvPr userDrawn="1"/>
        </p:nvSpPr>
        <p:spPr bwMode="auto">
          <a:xfrm>
            <a:off x="7768829" y="4560888"/>
            <a:ext cx="20241" cy="57150"/>
          </a:xfrm>
          <a:custGeom>
            <a:avLst/>
            <a:gdLst>
              <a:gd name="T0" fmla="*/ 2 w 4"/>
              <a:gd name="T1" fmla="*/ 7 h 8"/>
              <a:gd name="T2" fmla="*/ 2 w 4"/>
              <a:gd name="T3" fmla="*/ 6 h 8"/>
              <a:gd name="T4" fmla="*/ 2 w 4"/>
              <a:gd name="T5" fmla="*/ 5 h 8"/>
              <a:gd name="T6" fmla="*/ 2 w 4"/>
              <a:gd name="T7" fmla="*/ 4 h 8"/>
              <a:gd name="T8" fmla="*/ 1 w 4"/>
              <a:gd name="T9" fmla="*/ 3 h 8"/>
              <a:gd name="T10" fmla="*/ 0 w 4"/>
              <a:gd name="T11" fmla="*/ 3 h 8"/>
              <a:gd name="T12" fmla="*/ 0 w 4"/>
              <a:gd name="T13" fmla="*/ 1 h 8"/>
              <a:gd name="T14" fmla="*/ 0 w 4"/>
              <a:gd name="T15" fmla="*/ 0 h 8"/>
              <a:gd name="T16" fmla="*/ 2 w 4"/>
              <a:gd name="T17" fmla="*/ 0 h 8"/>
              <a:gd name="T18" fmla="*/ 3 w 4"/>
              <a:gd name="T19" fmla="*/ 0 h 8"/>
              <a:gd name="T20" fmla="*/ 3 w 4"/>
              <a:gd name="T21" fmla="*/ 2 h 8"/>
              <a:gd name="T22" fmla="*/ 4 w 4"/>
              <a:gd name="T23" fmla="*/ 2 h 8"/>
              <a:gd name="T24" fmla="*/ 4 w 4"/>
              <a:gd name="T25" fmla="*/ 4 h 8"/>
              <a:gd name="T26" fmla="*/ 4 w 4"/>
              <a:gd name="T27" fmla="*/ 6 h 8"/>
              <a:gd name="T28" fmla="*/ 3 w 4"/>
              <a:gd name="T29" fmla="*/ 7 h 8"/>
              <a:gd name="T30" fmla="*/ 2 w 4"/>
              <a:gd name="T31" fmla="*/ 8 h 8"/>
              <a:gd name="T32" fmla="*/ 2 w 4"/>
              <a:gd name="T33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" h="8">
                <a:moveTo>
                  <a:pt x="2" y="7"/>
                </a:move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2" y="4"/>
                  <a:pt x="2" y="4"/>
                  <a:pt x="2" y="4"/>
                </a:cubicBez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4" y="2"/>
                  <a:pt x="4" y="2"/>
                </a:cubicBezTo>
                <a:cubicBezTo>
                  <a:pt x="4" y="4"/>
                  <a:pt x="4" y="4"/>
                  <a:pt x="4" y="4"/>
                </a:cubicBezTo>
                <a:cubicBezTo>
                  <a:pt x="4" y="6"/>
                  <a:pt x="4" y="6"/>
                  <a:pt x="4" y="6"/>
                </a:cubicBezTo>
                <a:cubicBezTo>
                  <a:pt x="3" y="7"/>
                  <a:pt x="3" y="7"/>
                  <a:pt x="3" y="7"/>
                </a:cubicBezTo>
                <a:cubicBezTo>
                  <a:pt x="2" y="8"/>
                  <a:pt x="2" y="8"/>
                  <a:pt x="2" y="8"/>
                </a:cubicBezTo>
                <a:lnTo>
                  <a:pt x="2" y="7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55" name="Freeform 382">
            <a:extLst>
              <a:ext uri="{FF2B5EF4-FFF2-40B4-BE49-F238E27FC236}">
                <a16:creationId xmlns:a16="http://schemas.microsoft.com/office/drawing/2014/main" id="{185FF984-BF6F-40C3-96B4-FDED05AE62D7}"/>
              </a:ext>
            </a:extLst>
          </p:cNvPr>
          <p:cNvSpPr>
            <a:spLocks/>
          </p:cNvSpPr>
          <p:nvPr userDrawn="1"/>
        </p:nvSpPr>
        <p:spPr bwMode="auto">
          <a:xfrm>
            <a:off x="7764067" y="4511675"/>
            <a:ext cx="40481" cy="63500"/>
          </a:xfrm>
          <a:custGeom>
            <a:avLst/>
            <a:gdLst>
              <a:gd name="T0" fmla="*/ 6 w 8"/>
              <a:gd name="T1" fmla="*/ 9 h 9"/>
              <a:gd name="T2" fmla="*/ 8 w 8"/>
              <a:gd name="T3" fmla="*/ 9 h 9"/>
              <a:gd name="T4" fmla="*/ 8 w 8"/>
              <a:gd name="T5" fmla="*/ 8 h 9"/>
              <a:gd name="T6" fmla="*/ 7 w 8"/>
              <a:gd name="T7" fmla="*/ 7 h 9"/>
              <a:gd name="T8" fmla="*/ 7 w 8"/>
              <a:gd name="T9" fmla="*/ 6 h 9"/>
              <a:gd name="T10" fmla="*/ 7 w 8"/>
              <a:gd name="T11" fmla="*/ 4 h 9"/>
              <a:gd name="T12" fmla="*/ 7 w 8"/>
              <a:gd name="T13" fmla="*/ 3 h 9"/>
              <a:gd name="T14" fmla="*/ 6 w 8"/>
              <a:gd name="T15" fmla="*/ 2 h 9"/>
              <a:gd name="T16" fmla="*/ 5 w 8"/>
              <a:gd name="T17" fmla="*/ 1 h 9"/>
              <a:gd name="T18" fmla="*/ 5 w 8"/>
              <a:gd name="T19" fmla="*/ 0 h 9"/>
              <a:gd name="T20" fmla="*/ 3 w 8"/>
              <a:gd name="T21" fmla="*/ 0 h 9"/>
              <a:gd name="T22" fmla="*/ 2 w 8"/>
              <a:gd name="T23" fmla="*/ 0 h 9"/>
              <a:gd name="T24" fmla="*/ 1 w 8"/>
              <a:gd name="T25" fmla="*/ 0 h 9"/>
              <a:gd name="T26" fmla="*/ 0 w 8"/>
              <a:gd name="T27" fmla="*/ 1 h 9"/>
              <a:gd name="T28" fmla="*/ 0 w 8"/>
              <a:gd name="T29" fmla="*/ 2 h 9"/>
              <a:gd name="T30" fmla="*/ 1 w 8"/>
              <a:gd name="T31" fmla="*/ 3 h 9"/>
              <a:gd name="T32" fmla="*/ 2 w 8"/>
              <a:gd name="T33" fmla="*/ 4 h 9"/>
              <a:gd name="T34" fmla="*/ 2 w 8"/>
              <a:gd name="T35" fmla="*/ 4 h 9"/>
              <a:gd name="T36" fmla="*/ 3 w 8"/>
              <a:gd name="T37" fmla="*/ 5 h 9"/>
              <a:gd name="T38" fmla="*/ 4 w 8"/>
              <a:gd name="T39" fmla="*/ 6 h 9"/>
              <a:gd name="T40" fmla="*/ 4 w 8"/>
              <a:gd name="T41" fmla="*/ 7 h 9"/>
              <a:gd name="T42" fmla="*/ 5 w 8"/>
              <a:gd name="T43" fmla="*/ 8 h 9"/>
              <a:gd name="T44" fmla="*/ 5 w 8"/>
              <a:gd name="T45" fmla="*/ 9 h 9"/>
              <a:gd name="T46" fmla="*/ 6 w 8"/>
              <a:gd name="T4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" h="9">
                <a:moveTo>
                  <a:pt x="6" y="9"/>
                </a:moveTo>
                <a:cubicBezTo>
                  <a:pt x="8" y="9"/>
                  <a:pt x="8" y="9"/>
                  <a:pt x="8" y="9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8" y="8"/>
                  <a:pt x="7" y="7"/>
                </a:cubicBezTo>
                <a:cubicBezTo>
                  <a:pt x="7" y="7"/>
                  <a:pt x="7" y="6"/>
                  <a:pt x="7" y="6"/>
                </a:cubicBezTo>
                <a:cubicBezTo>
                  <a:pt x="7" y="4"/>
                  <a:pt x="7" y="4"/>
                  <a:pt x="7" y="4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2"/>
                  <a:pt x="0" y="2"/>
                </a:cubicBezTo>
                <a:cubicBezTo>
                  <a:pt x="1" y="2"/>
                  <a:pt x="1" y="3"/>
                  <a:pt x="1" y="3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4" y="6"/>
                  <a:pt x="4" y="6"/>
                  <a:pt x="4" y="6"/>
                </a:cubicBezTo>
                <a:cubicBezTo>
                  <a:pt x="4" y="7"/>
                  <a:pt x="4" y="7"/>
                  <a:pt x="4" y="7"/>
                </a:cubicBezTo>
                <a:cubicBezTo>
                  <a:pt x="5" y="8"/>
                  <a:pt x="5" y="8"/>
                  <a:pt x="5" y="8"/>
                </a:cubicBezTo>
                <a:cubicBezTo>
                  <a:pt x="5" y="9"/>
                  <a:pt x="5" y="9"/>
                  <a:pt x="5" y="9"/>
                </a:cubicBezTo>
                <a:lnTo>
                  <a:pt x="6" y="9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56" name="Freeform 383">
            <a:extLst>
              <a:ext uri="{FF2B5EF4-FFF2-40B4-BE49-F238E27FC236}">
                <a16:creationId xmlns:a16="http://schemas.microsoft.com/office/drawing/2014/main" id="{E3603FE6-EBDD-465A-9517-9C54586EB35C}"/>
              </a:ext>
            </a:extLst>
          </p:cNvPr>
          <p:cNvSpPr>
            <a:spLocks/>
          </p:cNvSpPr>
          <p:nvPr userDrawn="1"/>
        </p:nvSpPr>
        <p:spPr bwMode="auto">
          <a:xfrm>
            <a:off x="7692629" y="4540250"/>
            <a:ext cx="35719" cy="63500"/>
          </a:xfrm>
          <a:custGeom>
            <a:avLst/>
            <a:gdLst>
              <a:gd name="T0" fmla="*/ 4 w 7"/>
              <a:gd name="T1" fmla="*/ 7 h 9"/>
              <a:gd name="T2" fmla="*/ 6 w 7"/>
              <a:gd name="T3" fmla="*/ 6 h 9"/>
              <a:gd name="T4" fmla="*/ 7 w 7"/>
              <a:gd name="T5" fmla="*/ 5 h 9"/>
              <a:gd name="T6" fmla="*/ 7 w 7"/>
              <a:gd name="T7" fmla="*/ 3 h 9"/>
              <a:gd name="T8" fmla="*/ 6 w 7"/>
              <a:gd name="T9" fmla="*/ 3 h 9"/>
              <a:gd name="T10" fmla="*/ 5 w 7"/>
              <a:gd name="T11" fmla="*/ 3 h 9"/>
              <a:gd name="T12" fmla="*/ 4 w 7"/>
              <a:gd name="T13" fmla="*/ 2 h 9"/>
              <a:gd name="T14" fmla="*/ 3 w 7"/>
              <a:gd name="T15" fmla="*/ 1 h 9"/>
              <a:gd name="T16" fmla="*/ 2 w 7"/>
              <a:gd name="T17" fmla="*/ 0 h 9"/>
              <a:gd name="T18" fmla="*/ 1 w 7"/>
              <a:gd name="T19" fmla="*/ 1 h 9"/>
              <a:gd name="T20" fmla="*/ 1 w 7"/>
              <a:gd name="T21" fmla="*/ 2 h 9"/>
              <a:gd name="T22" fmla="*/ 1 w 7"/>
              <a:gd name="T23" fmla="*/ 3 h 9"/>
              <a:gd name="T24" fmla="*/ 1 w 7"/>
              <a:gd name="T25" fmla="*/ 5 h 9"/>
              <a:gd name="T26" fmla="*/ 0 w 7"/>
              <a:gd name="T27" fmla="*/ 6 h 9"/>
              <a:gd name="T28" fmla="*/ 0 w 7"/>
              <a:gd name="T29" fmla="*/ 7 h 9"/>
              <a:gd name="T30" fmla="*/ 0 w 7"/>
              <a:gd name="T31" fmla="*/ 9 h 9"/>
              <a:gd name="T32" fmla="*/ 1 w 7"/>
              <a:gd name="T33" fmla="*/ 9 h 9"/>
              <a:gd name="T34" fmla="*/ 2 w 7"/>
              <a:gd name="T35" fmla="*/ 8 h 9"/>
              <a:gd name="T36" fmla="*/ 3 w 7"/>
              <a:gd name="T37" fmla="*/ 7 h 9"/>
              <a:gd name="T38" fmla="*/ 4 w 7"/>
              <a:gd name="T39" fmla="*/ 7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" h="9">
                <a:moveTo>
                  <a:pt x="4" y="7"/>
                </a:moveTo>
                <a:cubicBezTo>
                  <a:pt x="6" y="6"/>
                  <a:pt x="6" y="6"/>
                  <a:pt x="6" y="6"/>
                </a:cubicBezTo>
                <a:cubicBezTo>
                  <a:pt x="6" y="6"/>
                  <a:pt x="7" y="5"/>
                  <a:pt x="7" y="5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2"/>
                  <a:pt x="4" y="2"/>
                </a:cubicBezTo>
                <a:cubicBezTo>
                  <a:pt x="3" y="2"/>
                  <a:pt x="3" y="1"/>
                  <a:pt x="3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2"/>
                  <a:pt x="1" y="2"/>
                </a:cubicBezTo>
                <a:cubicBezTo>
                  <a:pt x="1" y="2"/>
                  <a:pt x="1" y="3"/>
                  <a:pt x="1" y="3"/>
                </a:cubicBezTo>
                <a:cubicBezTo>
                  <a:pt x="1" y="5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5"/>
                  <a:pt x="0" y="7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1" y="9"/>
                  <a:pt x="1" y="9"/>
                </a:cubicBezTo>
                <a:cubicBezTo>
                  <a:pt x="1" y="8"/>
                  <a:pt x="2" y="8"/>
                  <a:pt x="2" y="8"/>
                </a:cubicBezTo>
                <a:cubicBezTo>
                  <a:pt x="3" y="7"/>
                  <a:pt x="3" y="7"/>
                  <a:pt x="3" y="7"/>
                </a:cubicBezTo>
                <a:cubicBezTo>
                  <a:pt x="4" y="7"/>
                  <a:pt x="4" y="7"/>
                  <a:pt x="4" y="7"/>
                </a:cubicBez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57" name="Freeform 384">
            <a:extLst>
              <a:ext uri="{FF2B5EF4-FFF2-40B4-BE49-F238E27FC236}">
                <a16:creationId xmlns:a16="http://schemas.microsoft.com/office/drawing/2014/main" id="{93DCBE97-CECD-44F7-B46C-E021CFA77027}"/>
              </a:ext>
            </a:extLst>
          </p:cNvPr>
          <p:cNvSpPr>
            <a:spLocks/>
          </p:cNvSpPr>
          <p:nvPr userDrawn="1"/>
        </p:nvSpPr>
        <p:spPr bwMode="auto">
          <a:xfrm>
            <a:off x="7733110" y="4505326"/>
            <a:ext cx="25004" cy="34925"/>
          </a:xfrm>
          <a:custGeom>
            <a:avLst/>
            <a:gdLst>
              <a:gd name="T0" fmla="*/ 3 w 5"/>
              <a:gd name="T1" fmla="*/ 5 h 5"/>
              <a:gd name="T2" fmla="*/ 3 w 5"/>
              <a:gd name="T3" fmla="*/ 5 h 5"/>
              <a:gd name="T4" fmla="*/ 2 w 5"/>
              <a:gd name="T5" fmla="*/ 4 h 5"/>
              <a:gd name="T6" fmla="*/ 2 w 5"/>
              <a:gd name="T7" fmla="*/ 4 h 5"/>
              <a:gd name="T8" fmla="*/ 0 w 5"/>
              <a:gd name="T9" fmla="*/ 4 h 5"/>
              <a:gd name="T10" fmla="*/ 0 w 5"/>
              <a:gd name="T11" fmla="*/ 2 h 5"/>
              <a:gd name="T12" fmla="*/ 0 w 5"/>
              <a:gd name="T13" fmla="*/ 1 h 5"/>
              <a:gd name="T14" fmla="*/ 0 w 5"/>
              <a:gd name="T15" fmla="*/ 0 h 5"/>
              <a:gd name="T16" fmla="*/ 1 w 5"/>
              <a:gd name="T17" fmla="*/ 1 h 5"/>
              <a:gd name="T18" fmla="*/ 2 w 5"/>
              <a:gd name="T19" fmla="*/ 2 h 5"/>
              <a:gd name="T20" fmla="*/ 3 w 5"/>
              <a:gd name="T21" fmla="*/ 2 h 5"/>
              <a:gd name="T22" fmla="*/ 4 w 5"/>
              <a:gd name="T23" fmla="*/ 4 h 5"/>
              <a:gd name="T24" fmla="*/ 5 w 5"/>
              <a:gd name="T25" fmla="*/ 4 h 5"/>
              <a:gd name="T26" fmla="*/ 4 w 5"/>
              <a:gd name="T27" fmla="*/ 5 h 5"/>
              <a:gd name="T28" fmla="*/ 3 w 5"/>
              <a:gd name="T2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" h="5"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1" y="1"/>
                  <a:pt x="0" y="1"/>
                </a:cubicBezTo>
                <a:cubicBezTo>
                  <a:pt x="0" y="1"/>
                  <a:pt x="0" y="0"/>
                  <a:pt x="0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2" y="1"/>
                  <a:pt x="2" y="2"/>
                </a:cubicBezTo>
                <a:cubicBezTo>
                  <a:pt x="2" y="2"/>
                  <a:pt x="3" y="2"/>
                  <a:pt x="3" y="2"/>
                </a:cubicBezTo>
                <a:cubicBezTo>
                  <a:pt x="3" y="3"/>
                  <a:pt x="4" y="4"/>
                  <a:pt x="4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5"/>
                  <a:pt x="4" y="5"/>
                </a:cubicBezTo>
                <a:lnTo>
                  <a:pt x="3" y="5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58" name="Freeform 385">
            <a:extLst>
              <a:ext uri="{FF2B5EF4-FFF2-40B4-BE49-F238E27FC236}">
                <a16:creationId xmlns:a16="http://schemas.microsoft.com/office/drawing/2014/main" id="{A1C6E901-74C8-4031-994A-A59B3B81C001}"/>
              </a:ext>
            </a:extLst>
          </p:cNvPr>
          <p:cNvSpPr>
            <a:spLocks/>
          </p:cNvSpPr>
          <p:nvPr userDrawn="1"/>
        </p:nvSpPr>
        <p:spPr bwMode="auto">
          <a:xfrm>
            <a:off x="7631907" y="4257675"/>
            <a:ext cx="126206" cy="260350"/>
          </a:xfrm>
          <a:custGeom>
            <a:avLst/>
            <a:gdLst>
              <a:gd name="T0" fmla="*/ 23 w 25"/>
              <a:gd name="T1" fmla="*/ 35 h 37"/>
              <a:gd name="T2" fmla="*/ 21 w 25"/>
              <a:gd name="T3" fmla="*/ 34 h 37"/>
              <a:gd name="T4" fmla="*/ 20 w 25"/>
              <a:gd name="T5" fmla="*/ 32 h 37"/>
              <a:gd name="T6" fmla="*/ 19 w 25"/>
              <a:gd name="T7" fmla="*/ 31 h 37"/>
              <a:gd name="T8" fmla="*/ 18 w 25"/>
              <a:gd name="T9" fmla="*/ 30 h 37"/>
              <a:gd name="T10" fmla="*/ 15 w 25"/>
              <a:gd name="T11" fmla="*/ 29 h 37"/>
              <a:gd name="T12" fmla="*/ 16 w 25"/>
              <a:gd name="T13" fmla="*/ 31 h 37"/>
              <a:gd name="T14" fmla="*/ 16 w 25"/>
              <a:gd name="T15" fmla="*/ 32 h 37"/>
              <a:gd name="T16" fmla="*/ 15 w 25"/>
              <a:gd name="T17" fmla="*/ 31 h 37"/>
              <a:gd name="T18" fmla="*/ 13 w 25"/>
              <a:gd name="T19" fmla="*/ 29 h 37"/>
              <a:gd name="T20" fmla="*/ 11 w 25"/>
              <a:gd name="T21" fmla="*/ 29 h 37"/>
              <a:gd name="T22" fmla="*/ 10 w 25"/>
              <a:gd name="T23" fmla="*/ 29 h 37"/>
              <a:gd name="T24" fmla="*/ 8 w 25"/>
              <a:gd name="T25" fmla="*/ 30 h 37"/>
              <a:gd name="T26" fmla="*/ 6 w 25"/>
              <a:gd name="T27" fmla="*/ 29 h 37"/>
              <a:gd name="T28" fmla="*/ 5 w 25"/>
              <a:gd name="T29" fmla="*/ 26 h 37"/>
              <a:gd name="T30" fmla="*/ 7 w 25"/>
              <a:gd name="T31" fmla="*/ 25 h 37"/>
              <a:gd name="T32" fmla="*/ 4 w 25"/>
              <a:gd name="T33" fmla="*/ 23 h 37"/>
              <a:gd name="T34" fmla="*/ 4 w 25"/>
              <a:gd name="T35" fmla="*/ 25 h 37"/>
              <a:gd name="T36" fmla="*/ 1 w 25"/>
              <a:gd name="T37" fmla="*/ 22 h 37"/>
              <a:gd name="T38" fmla="*/ 1 w 25"/>
              <a:gd name="T39" fmla="*/ 19 h 37"/>
              <a:gd name="T40" fmla="*/ 0 w 25"/>
              <a:gd name="T41" fmla="*/ 16 h 37"/>
              <a:gd name="T42" fmla="*/ 1 w 25"/>
              <a:gd name="T43" fmla="*/ 15 h 37"/>
              <a:gd name="T44" fmla="*/ 4 w 25"/>
              <a:gd name="T45" fmla="*/ 14 h 37"/>
              <a:gd name="T46" fmla="*/ 4 w 25"/>
              <a:gd name="T47" fmla="*/ 11 h 37"/>
              <a:gd name="T48" fmla="*/ 4 w 25"/>
              <a:gd name="T49" fmla="*/ 8 h 37"/>
              <a:gd name="T50" fmla="*/ 4 w 25"/>
              <a:gd name="T51" fmla="*/ 4 h 37"/>
              <a:gd name="T52" fmla="*/ 5 w 25"/>
              <a:gd name="T53" fmla="*/ 1 h 37"/>
              <a:gd name="T54" fmla="*/ 8 w 25"/>
              <a:gd name="T55" fmla="*/ 0 h 37"/>
              <a:gd name="T56" fmla="*/ 10 w 25"/>
              <a:gd name="T57" fmla="*/ 2 h 37"/>
              <a:gd name="T58" fmla="*/ 12 w 25"/>
              <a:gd name="T59" fmla="*/ 2 h 37"/>
              <a:gd name="T60" fmla="*/ 14 w 25"/>
              <a:gd name="T61" fmla="*/ 3 h 37"/>
              <a:gd name="T62" fmla="*/ 14 w 25"/>
              <a:gd name="T63" fmla="*/ 6 h 37"/>
              <a:gd name="T64" fmla="*/ 14 w 25"/>
              <a:gd name="T65" fmla="*/ 9 h 37"/>
              <a:gd name="T66" fmla="*/ 16 w 25"/>
              <a:gd name="T67" fmla="*/ 10 h 37"/>
              <a:gd name="T68" fmla="*/ 14 w 25"/>
              <a:gd name="T69" fmla="*/ 13 h 37"/>
              <a:gd name="T70" fmla="*/ 13 w 25"/>
              <a:gd name="T71" fmla="*/ 16 h 37"/>
              <a:gd name="T72" fmla="*/ 11 w 25"/>
              <a:gd name="T73" fmla="*/ 16 h 37"/>
              <a:gd name="T74" fmla="*/ 10 w 25"/>
              <a:gd name="T75" fmla="*/ 18 h 37"/>
              <a:gd name="T76" fmla="*/ 9 w 25"/>
              <a:gd name="T77" fmla="*/ 22 h 37"/>
              <a:gd name="T78" fmla="*/ 11 w 25"/>
              <a:gd name="T79" fmla="*/ 27 h 37"/>
              <a:gd name="T80" fmla="*/ 14 w 25"/>
              <a:gd name="T81" fmla="*/ 28 h 37"/>
              <a:gd name="T82" fmla="*/ 16 w 25"/>
              <a:gd name="T83" fmla="*/ 26 h 37"/>
              <a:gd name="T84" fmla="*/ 18 w 25"/>
              <a:gd name="T85" fmla="*/ 27 h 37"/>
              <a:gd name="T86" fmla="*/ 19 w 25"/>
              <a:gd name="T87" fmla="*/ 29 h 37"/>
              <a:gd name="T88" fmla="*/ 20 w 25"/>
              <a:gd name="T89" fmla="*/ 28 h 37"/>
              <a:gd name="T90" fmla="*/ 23 w 25"/>
              <a:gd name="T91" fmla="*/ 29 h 37"/>
              <a:gd name="T92" fmla="*/ 22 w 25"/>
              <a:gd name="T93" fmla="*/ 30 h 37"/>
              <a:gd name="T94" fmla="*/ 23 w 25"/>
              <a:gd name="T95" fmla="*/ 32 h 37"/>
              <a:gd name="T96" fmla="*/ 24 w 25"/>
              <a:gd name="T97" fmla="*/ 33 h 37"/>
              <a:gd name="T98" fmla="*/ 25 w 25"/>
              <a:gd name="T99" fmla="*/ 36 h 37"/>
              <a:gd name="T100" fmla="*/ 24 w 25"/>
              <a:gd name="T101" fmla="*/ 36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5" h="37">
                <a:moveTo>
                  <a:pt x="24" y="36"/>
                </a:moveTo>
                <a:cubicBezTo>
                  <a:pt x="23" y="35"/>
                  <a:pt x="23" y="35"/>
                  <a:pt x="23" y="35"/>
                </a:cubicBezTo>
                <a:cubicBezTo>
                  <a:pt x="22" y="34"/>
                  <a:pt x="22" y="34"/>
                  <a:pt x="22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32"/>
                  <a:pt x="20" y="32"/>
                  <a:pt x="20" y="32"/>
                </a:cubicBezTo>
                <a:cubicBezTo>
                  <a:pt x="19" y="31"/>
                  <a:pt x="19" y="31"/>
                  <a:pt x="19" y="31"/>
                </a:cubicBezTo>
                <a:cubicBezTo>
                  <a:pt x="19" y="31"/>
                  <a:pt x="19" y="31"/>
                  <a:pt x="19" y="31"/>
                </a:cubicBezTo>
                <a:cubicBezTo>
                  <a:pt x="19" y="31"/>
                  <a:pt x="18" y="31"/>
                  <a:pt x="18" y="30"/>
                </a:cubicBezTo>
                <a:cubicBezTo>
                  <a:pt x="18" y="30"/>
                  <a:pt x="18" y="30"/>
                  <a:pt x="18" y="30"/>
                </a:cubicBezTo>
                <a:cubicBezTo>
                  <a:pt x="16" y="29"/>
                  <a:pt x="16" y="29"/>
                  <a:pt x="16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30"/>
                  <a:pt x="15" y="30"/>
                  <a:pt x="15" y="30"/>
                </a:cubicBezTo>
                <a:cubicBezTo>
                  <a:pt x="16" y="31"/>
                  <a:pt x="16" y="31"/>
                  <a:pt x="16" y="31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32"/>
                  <a:pt x="15" y="32"/>
                  <a:pt x="15" y="32"/>
                </a:cubicBezTo>
                <a:cubicBezTo>
                  <a:pt x="15" y="31"/>
                  <a:pt x="15" y="31"/>
                  <a:pt x="15" y="31"/>
                </a:cubicBezTo>
                <a:cubicBezTo>
                  <a:pt x="14" y="30"/>
                  <a:pt x="14" y="30"/>
                  <a:pt x="14" y="30"/>
                </a:cubicBezTo>
                <a:cubicBezTo>
                  <a:pt x="13" y="29"/>
                  <a:pt x="13" y="29"/>
                  <a:pt x="13" y="29"/>
                </a:cubicBezTo>
                <a:cubicBezTo>
                  <a:pt x="12" y="29"/>
                  <a:pt x="12" y="29"/>
                  <a:pt x="12" y="29"/>
                </a:cubicBezTo>
                <a:cubicBezTo>
                  <a:pt x="11" y="29"/>
                  <a:pt x="11" y="29"/>
                  <a:pt x="11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29"/>
                  <a:pt x="9" y="30"/>
                  <a:pt x="9" y="30"/>
                </a:cubicBezTo>
                <a:cubicBezTo>
                  <a:pt x="8" y="30"/>
                  <a:pt x="8" y="30"/>
                  <a:pt x="8" y="30"/>
                </a:cubicBezTo>
                <a:cubicBezTo>
                  <a:pt x="8" y="30"/>
                  <a:pt x="8" y="29"/>
                  <a:pt x="7" y="29"/>
                </a:cubicBezTo>
                <a:cubicBezTo>
                  <a:pt x="7" y="29"/>
                  <a:pt x="6" y="29"/>
                  <a:pt x="6" y="29"/>
                </a:cubicBezTo>
                <a:cubicBezTo>
                  <a:pt x="6" y="28"/>
                  <a:pt x="6" y="28"/>
                  <a:pt x="5" y="27"/>
                </a:cubicBezTo>
                <a:cubicBezTo>
                  <a:pt x="5" y="27"/>
                  <a:pt x="5" y="26"/>
                  <a:pt x="5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7" y="25"/>
                  <a:pt x="7" y="25"/>
                  <a:pt x="7" y="25"/>
                </a:cubicBezTo>
                <a:cubicBezTo>
                  <a:pt x="5" y="23"/>
                  <a:pt x="5" y="23"/>
                  <a:pt x="5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5"/>
                  <a:pt x="5" y="25"/>
                  <a:pt x="4" y="25"/>
                </a:cubicBezTo>
                <a:cubicBezTo>
                  <a:pt x="4" y="25"/>
                  <a:pt x="3" y="24"/>
                  <a:pt x="3" y="24"/>
                </a:cubicBezTo>
                <a:cubicBezTo>
                  <a:pt x="1" y="22"/>
                  <a:pt x="1" y="22"/>
                  <a:pt x="1" y="22"/>
                </a:cubicBezTo>
                <a:cubicBezTo>
                  <a:pt x="2" y="20"/>
                  <a:pt x="2" y="20"/>
                  <a:pt x="2" y="20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8"/>
                  <a:pt x="1" y="18"/>
                </a:cubicBezTo>
                <a:cubicBezTo>
                  <a:pt x="1" y="17"/>
                  <a:pt x="0" y="16"/>
                  <a:pt x="0" y="16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1" y="15"/>
                  <a:pt x="1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3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9"/>
                  <a:pt x="4" y="9"/>
                  <a:pt x="4" y="9"/>
                </a:cubicBezTo>
                <a:cubicBezTo>
                  <a:pt x="4" y="8"/>
                  <a:pt x="4" y="8"/>
                  <a:pt x="4" y="8"/>
                </a:cubicBezTo>
                <a:cubicBezTo>
                  <a:pt x="4" y="5"/>
                  <a:pt x="4" y="5"/>
                  <a:pt x="4" y="5"/>
                </a:cubicBezTo>
                <a:cubicBezTo>
                  <a:pt x="4" y="4"/>
                  <a:pt x="4" y="4"/>
                  <a:pt x="4" y="4"/>
                </a:cubicBezTo>
                <a:cubicBezTo>
                  <a:pt x="4" y="2"/>
                  <a:pt x="4" y="2"/>
                  <a:pt x="4" y="2"/>
                </a:cubicBezTo>
                <a:cubicBezTo>
                  <a:pt x="5" y="1"/>
                  <a:pt x="5" y="1"/>
                  <a:pt x="5" y="1"/>
                </a:cubicBezTo>
                <a:cubicBezTo>
                  <a:pt x="8" y="0"/>
                  <a:pt x="8" y="0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9" y="2"/>
                  <a:pt x="9" y="2"/>
                  <a:pt x="9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2"/>
                  <a:pt x="12" y="2"/>
                </a:cubicBezTo>
                <a:cubicBezTo>
                  <a:pt x="12" y="2"/>
                  <a:pt x="14" y="2"/>
                  <a:pt x="14" y="2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4"/>
                  <a:pt x="14" y="4"/>
                  <a:pt x="14" y="4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7"/>
                  <a:pt x="14" y="7"/>
                </a:cubicBezTo>
                <a:cubicBezTo>
                  <a:pt x="14" y="8"/>
                  <a:pt x="14" y="9"/>
                  <a:pt x="14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10"/>
                  <a:pt x="16" y="10"/>
                  <a:pt x="16" y="10"/>
                </a:cubicBezTo>
                <a:cubicBezTo>
                  <a:pt x="15" y="11"/>
                  <a:pt x="15" y="11"/>
                  <a:pt x="15" y="11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5"/>
                  <a:pt x="14" y="15"/>
                  <a:pt x="14" y="15"/>
                </a:cubicBezTo>
                <a:cubicBezTo>
                  <a:pt x="13" y="16"/>
                  <a:pt x="13" y="16"/>
                  <a:pt x="13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9" y="18"/>
                  <a:pt x="9" y="19"/>
                </a:cubicBezTo>
                <a:cubicBezTo>
                  <a:pt x="9" y="22"/>
                  <a:pt x="9" y="22"/>
                  <a:pt x="9" y="22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7"/>
                  <a:pt x="11" y="27"/>
                  <a:pt x="11" y="27"/>
                </a:cubicBezTo>
                <a:cubicBezTo>
                  <a:pt x="12" y="28"/>
                  <a:pt x="12" y="28"/>
                  <a:pt x="12" y="28"/>
                </a:cubicBezTo>
                <a:cubicBezTo>
                  <a:pt x="14" y="28"/>
                  <a:pt x="14" y="28"/>
                  <a:pt x="14" y="28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27"/>
                  <a:pt x="15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8"/>
                  <a:pt x="18" y="28"/>
                  <a:pt x="18" y="28"/>
                </a:cubicBezTo>
                <a:cubicBezTo>
                  <a:pt x="19" y="29"/>
                  <a:pt x="19" y="29"/>
                  <a:pt x="19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8"/>
                  <a:pt x="20" y="28"/>
                  <a:pt x="20" y="28"/>
                </a:cubicBezTo>
                <a:cubicBezTo>
                  <a:pt x="22" y="29"/>
                  <a:pt x="22" y="29"/>
                  <a:pt x="22" y="29"/>
                </a:cubicBezTo>
                <a:cubicBezTo>
                  <a:pt x="23" y="29"/>
                  <a:pt x="23" y="29"/>
                  <a:pt x="23" y="29"/>
                </a:cubicBezTo>
                <a:cubicBezTo>
                  <a:pt x="23" y="30"/>
                  <a:pt x="23" y="30"/>
                  <a:pt x="23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31"/>
                  <a:pt x="22" y="31"/>
                  <a:pt x="22" y="31"/>
                </a:cubicBezTo>
                <a:cubicBezTo>
                  <a:pt x="23" y="32"/>
                  <a:pt x="23" y="32"/>
                  <a:pt x="23" y="32"/>
                </a:cubicBezTo>
                <a:cubicBezTo>
                  <a:pt x="23" y="33"/>
                  <a:pt x="23" y="33"/>
                  <a:pt x="23" y="33"/>
                </a:cubicBezTo>
                <a:cubicBezTo>
                  <a:pt x="23" y="33"/>
                  <a:pt x="24" y="33"/>
                  <a:pt x="24" y="33"/>
                </a:cubicBezTo>
                <a:cubicBezTo>
                  <a:pt x="24" y="34"/>
                  <a:pt x="25" y="34"/>
                  <a:pt x="25" y="34"/>
                </a:cubicBezTo>
                <a:cubicBezTo>
                  <a:pt x="25" y="36"/>
                  <a:pt x="25" y="36"/>
                  <a:pt x="25" y="36"/>
                </a:cubicBezTo>
                <a:cubicBezTo>
                  <a:pt x="25" y="37"/>
                  <a:pt x="25" y="37"/>
                  <a:pt x="25" y="37"/>
                </a:cubicBezTo>
                <a:cubicBezTo>
                  <a:pt x="24" y="36"/>
                  <a:pt x="24" y="36"/>
                  <a:pt x="24" y="36"/>
                </a:cubicBez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59" name="Freeform 386">
            <a:extLst>
              <a:ext uri="{FF2B5EF4-FFF2-40B4-BE49-F238E27FC236}">
                <a16:creationId xmlns:a16="http://schemas.microsoft.com/office/drawing/2014/main" id="{122C128D-5E89-4B67-9A93-5E40BC3C3120}"/>
              </a:ext>
            </a:extLst>
          </p:cNvPr>
          <p:cNvSpPr>
            <a:spLocks/>
          </p:cNvSpPr>
          <p:nvPr userDrawn="1"/>
        </p:nvSpPr>
        <p:spPr bwMode="auto">
          <a:xfrm>
            <a:off x="7758113" y="4456113"/>
            <a:ext cx="10716" cy="20638"/>
          </a:xfrm>
          <a:custGeom>
            <a:avLst/>
            <a:gdLst>
              <a:gd name="T0" fmla="*/ 0 w 9"/>
              <a:gd name="T1" fmla="*/ 13 h 13"/>
              <a:gd name="T2" fmla="*/ 0 w 9"/>
              <a:gd name="T3" fmla="*/ 8 h 13"/>
              <a:gd name="T4" fmla="*/ 0 w 9"/>
              <a:gd name="T5" fmla="*/ 4 h 13"/>
              <a:gd name="T6" fmla="*/ 5 w 9"/>
              <a:gd name="T7" fmla="*/ 0 h 13"/>
              <a:gd name="T8" fmla="*/ 9 w 9"/>
              <a:gd name="T9" fmla="*/ 4 h 13"/>
              <a:gd name="T10" fmla="*/ 9 w 9"/>
              <a:gd name="T11" fmla="*/ 8 h 13"/>
              <a:gd name="T12" fmla="*/ 0 w 9"/>
              <a:gd name="T13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13">
                <a:moveTo>
                  <a:pt x="0" y="13"/>
                </a:moveTo>
                <a:lnTo>
                  <a:pt x="0" y="8"/>
                </a:lnTo>
                <a:lnTo>
                  <a:pt x="0" y="4"/>
                </a:lnTo>
                <a:lnTo>
                  <a:pt x="5" y="0"/>
                </a:lnTo>
                <a:lnTo>
                  <a:pt x="9" y="4"/>
                </a:lnTo>
                <a:lnTo>
                  <a:pt x="9" y="8"/>
                </a:lnTo>
                <a:lnTo>
                  <a:pt x="0" y="13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60" name="Freeform 387">
            <a:extLst>
              <a:ext uri="{FF2B5EF4-FFF2-40B4-BE49-F238E27FC236}">
                <a16:creationId xmlns:a16="http://schemas.microsoft.com/office/drawing/2014/main" id="{8D3C44E6-83EB-4485-A93A-46CAF3C049D3}"/>
              </a:ext>
            </a:extLst>
          </p:cNvPr>
          <p:cNvSpPr>
            <a:spLocks/>
          </p:cNvSpPr>
          <p:nvPr userDrawn="1"/>
        </p:nvSpPr>
        <p:spPr bwMode="auto">
          <a:xfrm>
            <a:off x="7692629" y="4476750"/>
            <a:ext cx="10716" cy="14288"/>
          </a:xfrm>
          <a:custGeom>
            <a:avLst/>
            <a:gdLst>
              <a:gd name="T0" fmla="*/ 4 w 9"/>
              <a:gd name="T1" fmla="*/ 9 h 9"/>
              <a:gd name="T2" fmla="*/ 9 w 9"/>
              <a:gd name="T3" fmla="*/ 4 h 9"/>
              <a:gd name="T4" fmla="*/ 4 w 9"/>
              <a:gd name="T5" fmla="*/ 0 h 9"/>
              <a:gd name="T6" fmla="*/ 0 w 9"/>
              <a:gd name="T7" fmla="*/ 4 h 9"/>
              <a:gd name="T8" fmla="*/ 4 w 9"/>
              <a:gd name="T9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9">
                <a:moveTo>
                  <a:pt x="4" y="9"/>
                </a:moveTo>
                <a:lnTo>
                  <a:pt x="9" y="4"/>
                </a:lnTo>
                <a:lnTo>
                  <a:pt x="4" y="0"/>
                </a:lnTo>
                <a:lnTo>
                  <a:pt x="0" y="4"/>
                </a:lnTo>
                <a:lnTo>
                  <a:pt x="4" y="9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61" name="Freeform 388">
            <a:extLst>
              <a:ext uri="{FF2B5EF4-FFF2-40B4-BE49-F238E27FC236}">
                <a16:creationId xmlns:a16="http://schemas.microsoft.com/office/drawing/2014/main" id="{2CD38C5F-505A-4002-8928-A73E4327B687}"/>
              </a:ext>
            </a:extLst>
          </p:cNvPr>
          <p:cNvSpPr>
            <a:spLocks/>
          </p:cNvSpPr>
          <p:nvPr userDrawn="1"/>
        </p:nvSpPr>
        <p:spPr bwMode="auto">
          <a:xfrm>
            <a:off x="7647385" y="4476751"/>
            <a:ext cx="35719" cy="49213"/>
          </a:xfrm>
          <a:custGeom>
            <a:avLst/>
            <a:gdLst>
              <a:gd name="T0" fmla="*/ 30 w 30"/>
              <a:gd name="T1" fmla="*/ 22 h 31"/>
              <a:gd name="T2" fmla="*/ 30 w 30"/>
              <a:gd name="T3" fmla="*/ 13 h 31"/>
              <a:gd name="T4" fmla="*/ 21 w 30"/>
              <a:gd name="T5" fmla="*/ 4 h 31"/>
              <a:gd name="T6" fmla="*/ 17 w 30"/>
              <a:gd name="T7" fmla="*/ 0 h 31"/>
              <a:gd name="T8" fmla="*/ 8 w 30"/>
              <a:gd name="T9" fmla="*/ 0 h 31"/>
              <a:gd name="T10" fmla="*/ 0 w 30"/>
              <a:gd name="T11" fmla="*/ 0 h 31"/>
              <a:gd name="T12" fmla="*/ 8 w 30"/>
              <a:gd name="T13" fmla="*/ 9 h 31"/>
              <a:gd name="T14" fmla="*/ 13 w 30"/>
              <a:gd name="T15" fmla="*/ 13 h 31"/>
              <a:gd name="T16" fmla="*/ 13 w 30"/>
              <a:gd name="T17" fmla="*/ 18 h 31"/>
              <a:gd name="T18" fmla="*/ 17 w 30"/>
              <a:gd name="T19" fmla="*/ 26 h 31"/>
              <a:gd name="T20" fmla="*/ 21 w 30"/>
              <a:gd name="T21" fmla="*/ 31 h 31"/>
              <a:gd name="T22" fmla="*/ 25 w 30"/>
              <a:gd name="T23" fmla="*/ 26 h 31"/>
              <a:gd name="T24" fmla="*/ 30 w 30"/>
              <a:gd name="T25" fmla="*/ 22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0" h="31">
                <a:moveTo>
                  <a:pt x="30" y="22"/>
                </a:moveTo>
                <a:lnTo>
                  <a:pt x="30" y="13"/>
                </a:lnTo>
                <a:lnTo>
                  <a:pt x="21" y="4"/>
                </a:lnTo>
                <a:lnTo>
                  <a:pt x="17" y="0"/>
                </a:lnTo>
                <a:lnTo>
                  <a:pt x="8" y="0"/>
                </a:lnTo>
                <a:lnTo>
                  <a:pt x="0" y="0"/>
                </a:lnTo>
                <a:lnTo>
                  <a:pt x="8" y="9"/>
                </a:lnTo>
                <a:lnTo>
                  <a:pt x="13" y="13"/>
                </a:lnTo>
                <a:lnTo>
                  <a:pt x="13" y="18"/>
                </a:lnTo>
                <a:lnTo>
                  <a:pt x="17" y="26"/>
                </a:lnTo>
                <a:lnTo>
                  <a:pt x="21" y="31"/>
                </a:lnTo>
                <a:lnTo>
                  <a:pt x="25" y="26"/>
                </a:lnTo>
                <a:lnTo>
                  <a:pt x="30" y="22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62" name="Rectangle 389">
            <a:extLst>
              <a:ext uri="{FF2B5EF4-FFF2-40B4-BE49-F238E27FC236}">
                <a16:creationId xmlns:a16="http://schemas.microsoft.com/office/drawing/2014/main" id="{E454E492-2A75-4A44-8F31-0F727B8D931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36669" y="4532313"/>
            <a:ext cx="10716" cy="1588"/>
          </a:xfrm>
          <a:prstGeom prst="rect">
            <a:avLst/>
          </a:pr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63" name="Freeform 390">
            <a:extLst>
              <a:ext uri="{FF2B5EF4-FFF2-40B4-BE49-F238E27FC236}">
                <a16:creationId xmlns:a16="http://schemas.microsoft.com/office/drawing/2014/main" id="{E0829F19-AE90-4A04-838B-4BFB4CC726F2}"/>
              </a:ext>
            </a:extLst>
          </p:cNvPr>
          <p:cNvSpPr>
            <a:spLocks/>
          </p:cNvSpPr>
          <p:nvPr userDrawn="1"/>
        </p:nvSpPr>
        <p:spPr bwMode="auto">
          <a:xfrm>
            <a:off x="1790701" y="3913188"/>
            <a:ext cx="30956" cy="14288"/>
          </a:xfrm>
          <a:custGeom>
            <a:avLst/>
            <a:gdLst>
              <a:gd name="T0" fmla="*/ 0 w 6"/>
              <a:gd name="T1" fmla="*/ 1 h 2"/>
              <a:gd name="T2" fmla="*/ 1 w 6"/>
              <a:gd name="T3" fmla="*/ 2 h 2"/>
              <a:gd name="T4" fmla="*/ 1 w 6"/>
              <a:gd name="T5" fmla="*/ 1 h 2"/>
              <a:gd name="T6" fmla="*/ 2 w 6"/>
              <a:gd name="T7" fmla="*/ 1 h 2"/>
              <a:gd name="T8" fmla="*/ 3 w 6"/>
              <a:gd name="T9" fmla="*/ 1 h 2"/>
              <a:gd name="T10" fmla="*/ 4 w 6"/>
              <a:gd name="T11" fmla="*/ 0 h 2"/>
              <a:gd name="T12" fmla="*/ 6 w 6"/>
              <a:gd name="T13" fmla="*/ 0 h 2"/>
              <a:gd name="T14" fmla="*/ 4 w 6"/>
              <a:gd name="T15" fmla="*/ 0 h 2"/>
              <a:gd name="T16" fmla="*/ 4 w 6"/>
              <a:gd name="T17" fmla="*/ 0 h 2"/>
              <a:gd name="T18" fmla="*/ 3 w 6"/>
              <a:gd name="T19" fmla="*/ 0 h 2"/>
              <a:gd name="T20" fmla="*/ 2 w 6"/>
              <a:gd name="T21" fmla="*/ 0 h 2"/>
              <a:gd name="T22" fmla="*/ 1 w 6"/>
              <a:gd name="T23" fmla="*/ 0 h 2"/>
              <a:gd name="T24" fmla="*/ 1 w 6"/>
              <a:gd name="T25" fmla="*/ 0 h 2"/>
              <a:gd name="T26" fmla="*/ 0 w 6"/>
              <a:gd name="T27" fmla="*/ 0 h 2"/>
              <a:gd name="T28" fmla="*/ 0 w 6"/>
              <a:gd name="T29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" h="2">
                <a:moveTo>
                  <a:pt x="0" y="1"/>
                </a:move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3" y="1"/>
                </a:cubicBezTo>
                <a:cubicBezTo>
                  <a:pt x="3" y="1"/>
                  <a:pt x="4" y="0"/>
                  <a:pt x="4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5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lnTo>
                  <a:pt x="0" y="1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64" name="Freeform 391">
            <a:extLst>
              <a:ext uri="{FF2B5EF4-FFF2-40B4-BE49-F238E27FC236}">
                <a16:creationId xmlns:a16="http://schemas.microsoft.com/office/drawing/2014/main" id="{07DB9813-F1D9-42BB-86D6-786043E74443}"/>
              </a:ext>
            </a:extLst>
          </p:cNvPr>
          <p:cNvSpPr>
            <a:spLocks/>
          </p:cNvSpPr>
          <p:nvPr userDrawn="1"/>
        </p:nvSpPr>
        <p:spPr bwMode="auto">
          <a:xfrm>
            <a:off x="1815704" y="3905250"/>
            <a:ext cx="30956" cy="42863"/>
          </a:xfrm>
          <a:custGeom>
            <a:avLst/>
            <a:gdLst>
              <a:gd name="T0" fmla="*/ 0 w 6"/>
              <a:gd name="T1" fmla="*/ 0 h 6"/>
              <a:gd name="T2" fmla="*/ 1 w 6"/>
              <a:gd name="T3" fmla="*/ 0 h 6"/>
              <a:gd name="T4" fmla="*/ 2 w 6"/>
              <a:gd name="T5" fmla="*/ 0 h 6"/>
              <a:gd name="T6" fmla="*/ 3 w 6"/>
              <a:gd name="T7" fmla="*/ 0 h 6"/>
              <a:gd name="T8" fmla="*/ 4 w 6"/>
              <a:gd name="T9" fmla="*/ 1 h 6"/>
              <a:gd name="T10" fmla="*/ 4 w 6"/>
              <a:gd name="T11" fmla="*/ 1 h 6"/>
              <a:gd name="T12" fmla="*/ 5 w 6"/>
              <a:gd name="T13" fmla="*/ 2 h 6"/>
              <a:gd name="T14" fmla="*/ 6 w 6"/>
              <a:gd name="T15" fmla="*/ 3 h 6"/>
              <a:gd name="T16" fmla="*/ 5 w 6"/>
              <a:gd name="T17" fmla="*/ 4 h 6"/>
              <a:gd name="T18" fmla="*/ 4 w 6"/>
              <a:gd name="T19" fmla="*/ 5 h 6"/>
              <a:gd name="T20" fmla="*/ 5 w 6"/>
              <a:gd name="T21" fmla="*/ 6 h 6"/>
              <a:gd name="T22" fmla="*/ 4 w 6"/>
              <a:gd name="T23" fmla="*/ 6 h 6"/>
              <a:gd name="T24" fmla="*/ 4 w 6"/>
              <a:gd name="T25" fmla="*/ 5 h 6"/>
              <a:gd name="T26" fmla="*/ 4 w 6"/>
              <a:gd name="T27" fmla="*/ 4 h 6"/>
              <a:gd name="T28" fmla="*/ 4 w 6"/>
              <a:gd name="T29" fmla="*/ 3 h 6"/>
              <a:gd name="T30" fmla="*/ 4 w 6"/>
              <a:gd name="T31" fmla="*/ 2 h 6"/>
              <a:gd name="T32" fmla="*/ 3 w 6"/>
              <a:gd name="T33" fmla="*/ 1 h 6"/>
              <a:gd name="T34" fmla="*/ 3 w 6"/>
              <a:gd name="T35" fmla="*/ 1 h 6"/>
              <a:gd name="T36" fmla="*/ 2 w 6"/>
              <a:gd name="T37" fmla="*/ 0 h 6"/>
              <a:gd name="T38" fmla="*/ 0 w 6"/>
              <a:gd name="T3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" h="6">
                <a:moveTo>
                  <a:pt x="0" y="0"/>
                </a:move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5" y="2"/>
                  <a:pt x="5" y="2"/>
                  <a:pt x="5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5" y="4"/>
                  <a:pt x="5" y="4"/>
                </a:cubicBezTo>
                <a:cubicBezTo>
                  <a:pt x="5" y="4"/>
                  <a:pt x="4" y="5"/>
                  <a:pt x="4" y="5"/>
                </a:cubicBezTo>
                <a:cubicBezTo>
                  <a:pt x="4" y="5"/>
                  <a:pt x="5" y="6"/>
                  <a:pt x="5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5"/>
                  <a:pt x="4" y="5"/>
                </a:cubicBezTo>
                <a:cubicBezTo>
                  <a:pt x="4" y="4"/>
                  <a:pt x="4" y="4"/>
                  <a:pt x="4" y="4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5" y="3"/>
                  <a:pt x="4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0"/>
                  <a:pt x="2" y="0"/>
                  <a:pt x="2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65" name="Freeform 392">
            <a:extLst>
              <a:ext uri="{FF2B5EF4-FFF2-40B4-BE49-F238E27FC236}">
                <a16:creationId xmlns:a16="http://schemas.microsoft.com/office/drawing/2014/main" id="{E3333865-C886-48AF-AA02-657CDF7670AA}"/>
              </a:ext>
            </a:extLst>
          </p:cNvPr>
          <p:cNvSpPr>
            <a:spLocks/>
          </p:cNvSpPr>
          <p:nvPr userDrawn="1"/>
        </p:nvSpPr>
        <p:spPr bwMode="auto">
          <a:xfrm>
            <a:off x="1806178" y="3983039"/>
            <a:ext cx="15479" cy="34925"/>
          </a:xfrm>
          <a:custGeom>
            <a:avLst/>
            <a:gdLst>
              <a:gd name="T0" fmla="*/ 0 w 3"/>
              <a:gd name="T1" fmla="*/ 2 h 5"/>
              <a:gd name="T2" fmla="*/ 0 w 3"/>
              <a:gd name="T3" fmla="*/ 3 h 5"/>
              <a:gd name="T4" fmla="*/ 0 w 3"/>
              <a:gd name="T5" fmla="*/ 4 h 5"/>
              <a:gd name="T6" fmla="*/ 1 w 3"/>
              <a:gd name="T7" fmla="*/ 4 h 5"/>
              <a:gd name="T8" fmla="*/ 1 w 3"/>
              <a:gd name="T9" fmla="*/ 5 h 5"/>
              <a:gd name="T10" fmla="*/ 2 w 3"/>
              <a:gd name="T11" fmla="*/ 5 h 5"/>
              <a:gd name="T12" fmla="*/ 3 w 3"/>
              <a:gd name="T13" fmla="*/ 4 h 5"/>
              <a:gd name="T14" fmla="*/ 3 w 3"/>
              <a:gd name="T15" fmla="*/ 3 h 5"/>
              <a:gd name="T16" fmla="*/ 3 w 3"/>
              <a:gd name="T17" fmla="*/ 2 h 5"/>
              <a:gd name="T18" fmla="*/ 2 w 3"/>
              <a:gd name="T19" fmla="*/ 2 h 5"/>
              <a:gd name="T20" fmla="*/ 2 w 3"/>
              <a:gd name="T21" fmla="*/ 1 h 5"/>
              <a:gd name="T22" fmla="*/ 2 w 3"/>
              <a:gd name="T23" fmla="*/ 0 h 5"/>
              <a:gd name="T24" fmla="*/ 1 w 3"/>
              <a:gd name="T25" fmla="*/ 0 h 5"/>
              <a:gd name="T26" fmla="*/ 1 w 3"/>
              <a:gd name="T27" fmla="*/ 0 h 5"/>
              <a:gd name="T28" fmla="*/ 1 w 3"/>
              <a:gd name="T29" fmla="*/ 0 h 5"/>
              <a:gd name="T30" fmla="*/ 1 w 3"/>
              <a:gd name="T31" fmla="*/ 1 h 5"/>
              <a:gd name="T32" fmla="*/ 1 w 3"/>
              <a:gd name="T33" fmla="*/ 1 h 5"/>
              <a:gd name="T34" fmla="*/ 0 w 3"/>
              <a:gd name="T35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" h="5"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1" y="4"/>
                  <a:pt x="1" y="4"/>
                </a:cubicBezTo>
                <a:cubicBezTo>
                  <a:pt x="1" y="4"/>
                  <a:pt x="1" y="5"/>
                  <a:pt x="1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cubicBezTo>
                  <a:pt x="3" y="3"/>
                  <a:pt x="3" y="2"/>
                  <a:pt x="3" y="2"/>
                </a:cubicBezTo>
                <a:cubicBezTo>
                  <a:pt x="3" y="2"/>
                  <a:pt x="2" y="2"/>
                  <a:pt x="2" y="2"/>
                </a:cubicBezTo>
                <a:cubicBezTo>
                  <a:pt x="3" y="2"/>
                  <a:pt x="3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lnTo>
                  <a:pt x="0" y="2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66" name="Freeform 393">
            <a:extLst>
              <a:ext uri="{FF2B5EF4-FFF2-40B4-BE49-F238E27FC236}">
                <a16:creationId xmlns:a16="http://schemas.microsoft.com/office/drawing/2014/main" id="{BB53AB94-598E-4967-AF54-C34C845B35BF}"/>
              </a:ext>
            </a:extLst>
          </p:cNvPr>
          <p:cNvSpPr>
            <a:spLocks/>
          </p:cNvSpPr>
          <p:nvPr userDrawn="1"/>
        </p:nvSpPr>
        <p:spPr bwMode="auto">
          <a:xfrm>
            <a:off x="1815704" y="4025900"/>
            <a:ext cx="10716" cy="20638"/>
          </a:xfrm>
          <a:custGeom>
            <a:avLst/>
            <a:gdLst>
              <a:gd name="T0" fmla="*/ 2 w 2"/>
              <a:gd name="T1" fmla="*/ 1 h 3"/>
              <a:gd name="T2" fmla="*/ 1 w 2"/>
              <a:gd name="T3" fmla="*/ 1 h 3"/>
              <a:gd name="T4" fmla="*/ 2 w 2"/>
              <a:gd name="T5" fmla="*/ 0 h 3"/>
              <a:gd name="T6" fmla="*/ 1 w 2"/>
              <a:gd name="T7" fmla="*/ 0 h 3"/>
              <a:gd name="T8" fmla="*/ 0 w 2"/>
              <a:gd name="T9" fmla="*/ 0 h 3"/>
              <a:gd name="T10" fmla="*/ 0 w 2"/>
              <a:gd name="T11" fmla="*/ 1 h 3"/>
              <a:gd name="T12" fmla="*/ 1 w 2"/>
              <a:gd name="T13" fmla="*/ 2 h 3"/>
              <a:gd name="T14" fmla="*/ 1 w 2"/>
              <a:gd name="T15" fmla="*/ 3 h 3"/>
              <a:gd name="T16" fmla="*/ 2 w 2"/>
              <a:gd name="T17" fmla="*/ 2 h 3"/>
              <a:gd name="T18" fmla="*/ 2 w 2"/>
              <a:gd name="T19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" h="3">
                <a:moveTo>
                  <a:pt x="2" y="1"/>
                </a:moveTo>
                <a:cubicBezTo>
                  <a:pt x="2" y="1"/>
                  <a:pt x="2" y="1"/>
                  <a:pt x="1" y="1"/>
                </a:cubicBezTo>
                <a:cubicBezTo>
                  <a:pt x="1" y="1"/>
                  <a:pt x="1" y="0"/>
                  <a:pt x="2" y="0"/>
                </a:cubicBezTo>
                <a:cubicBezTo>
                  <a:pt x="2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1" y="1"/>
                  <a:pt x="1" y="2"/>
                </a:cubicBezTo>
                <a:cubicBezTo>
                  <a:pt x="1" y="2"/>
                  <a:pt x="1" y="3"/>
                  <a:pt x="1" y="3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1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67" name="Freeform 394">
            <a:extLst>
              <a:ext uri="{FF2B5EF4-FFF2-40B4-BE49-F238E27FC236}">
                <a16:creationId xmlns:a16="http://schemas.microsoft.com/office/drawing/2014/main" id="{6B5CC68F-A0F5-46DC-A24D-32B0EE07B0FB}"/>
              </a:ext>
            </a:extLst>
          </p:cNvPr>
          <p:cNvSpPr>
            <a:spLocks/>
          </p:cNvSpPr>
          <p:nvPr userDrawn="1"/>
        </p:nvSpPr>
        <p:spPr bwMode="auto">
          <a:xfrm>
            <a:off x="1815704" y="4025900"/>
            <a:ext cx="10716" cy="20638"/>
          </a:xfrm>
          <a:custGeom>
            <a:avLst/>
            <a:gdLst>
              <a:gd name="T0" fmla="*/ 2 w 2"/>
              <a:gd name="T1" fmla="*/ 1 h 3"/>
              <a:gd name="T2" fmla="*/ 1 w 2"/>
              <a:gd name="T3" fmla="*/ 1 h 3"/>
              <a:gd name="T4" fmla="*/ 2 w 2"/>
              <a:gd name="T5" fmla="*/ 0 h 3"/>
              <a:gd name="T6" fmla="*/ 1 w 2"/>
              <a:gd name="T7" fmla="*/ 0 h 3"/>
              <a:gd name="T8" fmla="*/ 0 w 2"/>
              <a:gd name="T9" fmla="*/ 0 h 3"/>
              <a:gd name="T10" fmla="*/ 0 w 2"/>
              <a:gd name="T11" fmla="*/ 1 h 3"/>
              <a:gd name="T12" fmla="*/ 1 w 2"/>
              <a:gd name="T13" fmla="*/ 2 h 3"/>
              <a:gd name="T14" fmla="*/ 1 w 2"/>
              <a:gd name="T15" fmla="*/ 3 h 3"/>
              <a:gd name="T16" fmla="*/ 2 w 2"/>
              <a:gd name="T17" fmla="*/ 2 h 3"/>
              <a:gd name="T18" fmla="*/ 2 w 2"/>
              <a:gd name="T19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" h="3">
                <a:moveTo>
                  <a:pt x="2" y="1"/>
                </a:moveTo>
                <a:cubicBezTo>
                  <a:pt x="2" y="1"/>
                  <a:pt x="2" y="1"/>
                  <a:pt x="1" y="1"/>
                </a:cubicBezTo>
                <a:cubicBezTo>
                  <a:pt x="1" y="1"/>
                  <a:pt x="1" y="0"/>
                  <a:pt x="2" y="0"/>
                </a:cubicBezTo>
                <a:cubicBezTo>
                  <a:pt x="2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1" y="1"/>
                  <a:pt x="1" y="2"/>
                </a:cubicBezTo>
                <a:cubicBezTo>
                  <a:pt x="1" y="2"/>
                  <a:pt x="1" y="3"/>
                  <a:pt x="1" y="3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1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68" name="Freeform 395">
            <a:extLst>
              <a:ext uri="{FF2B5EF4-FFF2-40B4-BE49-F238E27FC236}">
                <a16:creationId xmlns:a16="http://schemas.microsoft.com/office/drawing/2014/main" id="{C35F545F-DFD5-4B95-BD34-CB2C4CC1BFE9}"/>
              </a:ext>
            </a:extLst>
          </p:cNvPr>
          <p:cNvSpPr>
            <a:spLocks/>
          </p:cNvSpPr>
          <p:nvPr userDrawn="1"/>
        </p:nvSpPr>
        <p:spPr bwMode="auto">
          <a:xfrm>
            <a:off x="1882379" y="5759451"/>
            <a:ext cx="258366" cy="1712913"/>
          </a:xfrm>
          <a:custGeom>
            <a:avLst/>
            <a:gdLst>
              <a:gd name="T0" fmla="*/ 25 w 51"/>
              <a:gd name="T1" fmla="*/ 243 h 243"/>
              <a:gd name="T2" fmla="*/ 21 w 51"/>
              <a:gd name="T3" fmla="*/ 240 h 243"/>
              <a:gd name="T4" fmla="*/ 26 w 51"/>
              <a:gd name="T5" fmla="*/ 235 h 243"/>
              <a:gd name="T6" fmla="*/ 17 w 51"/>
              <a:gd name="T7" fmla="*/ 240 h 243"/>
              <a:gd name="T8" fmla="*/ 21 w 51"/>
              <a:gd name="T9" fmla="*/ 234 h 243"/>
              <a:gd name="T10" fmla="*/ 18 w 51"/>
              <a:gd name="T11" fmla="*/ 231 h 243"/>
              <a:gd name="T12" fmla="*/ 14 w 51"/>
              <a:gd name="T13" fmla="*/ 226 h 243"/>
              <a:gd name="T14" fmla="*/ 12 w 51"/>
              <a:gd name="T15" fmla="*/ 228 h 243"/>
              <a:gd name="T16" fmla="*/ 9 w 51"/>
              <a:gd name="T17" fmla="*/ 221 h 243"/>
              <a:gd name="T18" fmla="*/ 9 w 51"/>
              <a:gd name="T19" fmla="*/ 218 h 243"/>
              <a:gd name="T20" fmla="*/ 9 w 51"/>
              <a:gd name="T21" fmla="*/ 214 h 243"/>
              <a:gd name="T22" fmla="*/ 10 w 51"/>
              <a:gd name="T23" fmla="*/ 209 h 243"/>
              <a:gd name="T24" fmla="*/ 7 w 51"/>
              <a:gd name="T25" fmla="*/ 207 h 243"/>
              <a:gd name="T26" fmla="*/ 10 w 51"/>
              <a:gd name="T27" fmla="*/ 202 h 243"/>
              <a:gd name="T28" fmla="*/ 11 w 51"/>
              <a:gd name="T29" fmla="*/ 200 h 243"/>
              <a:gd name="T30" fmla="*/ 10 w 51"/>
              <a:gd name="T31" fmla="*/ 197 h 243"/>
              <a:gd name="T32" fmla="*/ 10 w 51"/>
              <a:gd name="T33" fmla="*/ 193 h 243"/>
              <a:gd name="T34" fmla="*/ 4 w 51"/>
              <a:gd name="T35" fmla="*/ 188 h 243"/>
              <a:gd name="T36" fmla="*/ 5 w 51"/>
              <a:gd name="T37" fmla="*/ 184 h 243"/>
              <a:gd name="T38" fmla="*/ 7 w 51"/>
              <a:gd name="T39" fmla="*/ 186 h 243"/>
              <a:gd name="T40" fmla="*/ 13 w 51"/>
              <a:gd name="T41" fmla="*/ 183 h 243"/>
              <a:gd name="T42" fmla="*/ 14 w 51"/>
              <a:gd name="T43" fmla="*/ 178 h 243"/>
              <a:gd name="T44" fmla="*/ 14 w 51"/>
              <a:gd name="T45" fmla="*/ 171 h 243"/>
              <a:gd name="T46" fmla="*/ 17 w 51"/>
              <a:gd name="T47" fmla="*/ 161 h 243"/>
              <a:gd name="T48" fmla="*/ 18 w 51"/>
              <a:gd name="T49" fmla="*/ 154 h 243"/>
              <a:gd name="T50" fmla="*/ 12 w 51"/>
              <a:gd name="T51" fmla="*/ 153 h 243"/>
              <a:gd name="T52" fmla="*/ 11 w 51"/>
              <a:gd name="T53" fmla="*/ 143 h 243"/>
              <a:gd name="T54" fmla="*/ 13 w 51"/>
              <a:gd name="T55" fmla="*/ 133 h 243"/>
              <a:gd name="T56" fmla="*/ 13 w 51"/>
              <a:gd name="T57" fmla="*/ 123 h 243"/>
              <a:gd name="T58" fmla="*/ 18 w 51"/>
              <a:gd name="T59" fmla="*/ 113 h 243"/>
              <a:gd name="T60" fmla="*/ 23 w 51"/>
              <a:gd name="T61" fmla="*/ 99 h 243"/>
              <a:gd name="T62" fmla="*/ 25 w 51"/>
              <a:gd name="T63" fmla="*/ 89 h 243"/>
              <a:gd name="T64" fmla="*/ 25 w 51"/>
              <a:gd name="T65" fmla="*/ 75 h 243"/>
              <a:gd name="T66" fmla="*/ 27 w 51"/>
              <a:gd name="T67" fmla="*/ 61 h 243"/>
              <a:gd name="T68" fmla="*/ 30 w 51"/>
              <a:gd name="T69" fmla="*/ 43 h 243"/>
              <a:gd name="T70" fmla="*/ 32 w 51"/>
              <a:gd name="T71" fmla="*/ 25 h 243"/>
              <a:gd name="T72" fmla="*/ 32 w 51"/>
              <a:gd name="T73" fmla="*/ 4 h 243"/>
              <a:gd name="T74" fmla="*/ 38 w 51"/>
              <a:gd name="T75" fmla="*/ 3 h 243"/>
              <a:gd name="T76" fmla="*/ 40 w 51"/>
              <a:gd name="T77" fmla="*/ 15 h 243"/>
              <a:gd name="T78" fmla="*/ 45 w 51"/>
              <a:gd name="T79" fmla="*/ 29 h 243"/>
              <a:gd name="T80" fmla="*/ 49 w 51"/>
              <a:gd name="T81" fmla="*/ 38 h 243"/>
              <a:gd name="T82" fmla="*/ 41 w 51"/>
              <a:gd name="T83" fmla="*/ 47 h 243"/>
              <a:gd name="T84" fmla="*/ 42 w 51"/>
              <a:gd name="T85" fmla="*/ 58 h 243"/>
              <a:gd name="T86" fmla="*/ 35 w 51"/>
              <a:gd name="T87" fmla="*/ 70 h 243"/>
              <a:gd name="T88" fmla="*/ 32 w 51"/>
              <a:gd name="T89" fmla="*/ 81 h 243"/>
              <a:gd name="T90" fmla="*/ 32 w 51"/>
              <a:gd name="T91" fmla="*/ 92 h 243"/>
              <a:gd name="T92" fmla="*/ 32 w 51"/>
              <a:gd name="T93" fmla="*/ 105 h 243"/>
              <a:gd name="T94" fmla="*/ 29 w 51"/>
              <a:gd name="T95" fmla="*/ 118 h 243"/>
              <a:gd name="T96" fmla="*/ 28 w 51"/>
              <a:gd name="T97" fmla="*/ 132 h 243"/>
              <a:gd name="T98" fmla="*/ 23 w 51"/>
              <a:gd name="T99" fmla="*/ 141 h 243"/>
              <a:gd name="T100" fmla="*/ 22 w 51"/>
              <a:gd name="T101" fmla="*/ 153 h 243"/>
              <a:gd name="T102" fmla="*/ 23 w 51"/>
              <a:gd name="T103" fmla="*/ 164 h 243"/>
              <a:gd name="T104" fmla="*/ 23 w 51"/>
              <a:gd name="T105" fmla="*/ 173 h 243"/>
              <a:gd name="T106" fmla="*/ 23 w 51"/>
              <a:gd name="T107" fmla="*/ 181 h 243"/>
              <a:gd name="T108" fmla="*/ 19 w 51"/>
              <a:gd name="T109" fmla="*/ 197 h 243"/>
              <a:gd name="T110" fmla="*/ 13 w 51"/>
              <a:gd name="T111" fmla="*/ 209 h 243"/>
              <a:gd name="T112" fmla="*/ 20 w 51"/>
              <a:gd name="T113" fmla="*/ 224 h 243"/>
              <a:gd name="T114" fmla="*/ 39 w 51"/>
              <a:gd name="T115" fmla="*/ 231 h 243"/>
              <a:gd name="T116" fmla="*/ 29 w 51"/>
              <a:gd name="T117" fmla="*/ 235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1" h="243">
                <a:moveTo>
                  <a:pt x="29" y="235"/>
                </a:moveTo>
                <a:cubicBezTo>
                  <a:pt x="28" y="235"/>
                  <a:pt x="28" y="235"/>
                  <a:pt x="28" y="235"/>
                </a:cubicBezTo>
                <a:cubicBezTo>
                  <a:pt x="28" y="237"/>
                  <a:pt x="28" y="237"/>
                  <a:pt x="28" y="237"/>
                </a:cubicBezTo>
                <a:cubicBezTo>
                  <a:pt x="27" y="238"/>
                  <a:pt x="27" y="238"/>
                  <a:pt x="27" y="238"/>
                </a:cubicBezTo>
                <a:cubicBezTo>
                  <a:pt x="27" y="240"/>
                  <a:pt x="27" y="240"/>
                  <a:pt x="27" y="240"/>
                </a:cubicBezTo>
                <a:cubicBezTo>
                  <a:pt x="27" y="241"/>
                  <a:pt x="27" y="241"/>
                  <a:pt x="27" y="241"/>
                </a:cubicBezTo>
                <a:cubicBezTo>
                  <a:pt x="27" y="243"/>
                  <a:pt x="27" y="243"/>
                  <a:pt x="27" y="243"/>
                </a:cubicBezTo>
                <a:cubicBezTo>
                  <a:pt x="26" y="243"/>
                  <a:pt x="26" y="243"/>
                  <a:pt x="26" y="243"/>
                </a:cubicBezTo>
                <a:cubicBezTo>
                  <a:pt x="25" y="243"/>
                  <a:pt x="25" y="243"/>
                  <a:pt x="25" y="243"/>
                </a:cubicBezTo>
                <a:cubicBezTo>
                  <a:pt x="24" y="243"/>
                  <a:pt x="24" y="243"/>
                  <a:pt x="24" y="243"/>
                </a:cubicBezTo>
                <a:cubicBezTo>
                  <a:pt x="22" y="243"/>
                  <a:pt x="22" y="243"/>
                  <a:pt x="22" y="243"/>
                </a:cubicBezTo>
                <a:cubicBezTo>
                  <a:pt x="21" y="242"/>
                  <a:pt x="21" y="242"/>
                  <a:pt x="21" y="242"/>
                </a:cubicBezTo>
                <a:cubicBezTo>
                  <a:pt x="21" y="242"/>
                  <a:pt x="21" y="242"/>
                  <a:pt x="21" y="242"/>
                </a:cubicBezTo>
                <a:cubicBezTo>
                  <a:pt x="20" y="241"/>
                  <a:pt x="20" y="241"/>
                  <a:pt x="20" y="241"/>
                </a:cubicBezTo>
                <a:cubicBezTo>
                  <a:pt x="19" y="240"/>
                  <a:pt x="19" y="240"/>
                  <a:pt x="19" y="240"/>
                </a:cubicBezTo>
                <a:cubicBezTo>
                  <a:pt x="19" y="240"/>
                  <a:pt x="19" y="240"/>
                  <a:pt x="19" y="240"/>
                </a:cubicBezTo>
                <a:cubicBezTo>
                  <a:pt x="20" y="239"/>
                  <a:pt x="20" y="239"/>
                  <a:pt x="20" y="239"/>
                </a:cubicBezTo>
                <a:cubicBezTo>
                  <a:pt x="21" y="240"/>
                  <a:pt x="21" y="240"/>
                  <a:pt x="21" y="240"/>
                </a:cubicBezTo>
                <a:cubicBezTo>
                  <a:pt x="22" y="240"/>
                  <a:pt x="22" y="240"/>
                  <a:pt x="22" y="240"/>
                </a:cubicBezTo>
                <a:cubicBezTo>
                  <a:pt x="22" y="241"/>
                  <a:pt x="22" y="241"/>
                  <a:pt x="22" y="241"/>
                </a:cubicBezTo>
                <a:cubicBezTo>
                  <a:pt x="23" y="241"/>
                  <a:pt x="23" y="241"/>
                  <a:pt x="23" y="241"/>
                </a:cubicBezTo>
                <a:cubicBezTo>
                  <a:pt x="23" y="239"/>
                  <a:pt x="23" y="239"/>
                  <a:pt x="23" y="239"/>
                </a:cubicBezTo>
                <a:cubicBezTo>
                  <a:pt x="24" y="239"/>
                  <a:pt x="24" y="239"/>
                  <a:pt x="24" y="239"/>
                </a:cubicBezTo>
                <a:cubicBezTo>
                  <a:pt x="25" y="238"/>
                  <a:pt x="25" y="238"/>
                  <a:pt x="25" y="238"/>
                </a:cubicBezTo>
                <a:cubicBezTo>
                  <a:pt x="25" y="237"/>
                  <a:pt x="25" y="237"/>
                  <a:pt x="25" y="237"/>
                </a:cubicBezTo>
                <a:cubicBezTo>
                  <a:pt x="26" y="236"/>
                  <a:pt x="26" y="236"/>
                  <a:pt x="26" y="236"/>
                </a:cubicBezTo>
                <a:cubicBezTo>
                  <a:pt x="26" y="236"/>
                  <a:pt x="27" y="235"/>
                  <a:pt x="26" y="235"/>
                </a:cubicBezTo>
                <a:cubicBezTo>
                  <a:pt x="25" y="235"/>
                  <a:pt x="25" y="235"/>
                  <a:pt x="25" y="235"/>
                </a:cubicBezTo>
                <a:cubicBezTo>
                  <a:pt x="24" y="235"/>
                  <a:pt x="24" y="235"/>
                  <a:pt x="24" y="235"/>
                </a:cubicBezTo>
                <a:cubicBezTo>
                  <a:pt x="23" y="236"/>
                  <a:pt x="23" y="236"/>
                  <a:pt x="23" y="236"/>
                </a:cubicBezTo>
                <a:cubicBezTo>
                  <a:pt x="22" y="237"/>
                  <a:pt x="22" y="237"/>
                  <a:pt x="22" y="237"/>
                </a:cubicBezTo>
                <a:cubicBezTo>
                  <a:pt x="20" y="237"/>
                  <a:pt x="20" y="237"/>
                  <a:pt x="20" y="237"/>
                </a:cubicBezTo>
                <a:cubicBezTo>
                  <a:pt x="19" y="237"/>
                  <a:pt x="19" y="237"/>
                  <a:pt x="19" y="237"/>
                </a:cubicBezTo>
                <a:cubicBezTo>
                  <a:pt x="19" y="239"/>
                  <a:pt x="19" y="239"/>
                  <a:pt x="19" y="239"/>
                </a:cubicBezTo>
                <a:cubicBezTo>
                  <a:pt x="18" y="240"/>
                  <a:pt x="18" y="240"/>
                  <a:pt x="18" y="240"/>
                </a:cubicBezTo>
                <a:cubicBezTo>
                  <a:pt x="18" y="240"/>
                  <a:pt x="17" y="240"/>
                  <a:pt x="17" y="240"/>
                </a:cubicBezTo>
                <a:cubicBezTo>
                  <a:pt x="16" y="239"/>
                  <a:pt x="16" y="239"/>
                  <a:pt x="16" y="239"/>
                </a:cubicBezTo>
                <a:cubicBezTo>
                  <a:pt x="17" y="239"/>
                  <a:pt x="17" y="239"/>
                  <a:pt x="17" y="239"/>
                </a:cubicBezTo>
                <a:cubicBezTo>
                  <a:pt x="18" y="238"/>
                  <a:pt x="18" y="238"/>
                  <a:pt x="18" y="238"/>
                </a:cubicBezTo>
                <a:cubicBezTo>
                  <a:pt x="16" y="237"/>
                  <a:pt x="16" y="237"/>
                  <a:pt x="16" y="237"/>
                </a:cubicBezTo>
                <a:cubicBezTo>
                  <a:pt x="16" y="236"/>
                  <a:pt x="16" y="236"/>
                  <a:pt x="16" y="236"/>
                </a:cubicBezTo>
                <a:cubicBezTo>
                  <a:pt x="17" y="236"/>
                  <a:pt x="17" y="236"/>
                  <a:pt x="17" y="236"/>
                </a:cubicBezTo>
                <a:cubicBezTo>
                  <a:pt x="18" y="236"/>
                  <a:pt x="18" y="236"/>
                  <a:pt x="18" y="236"/>
                </a:cubicBezTo>
                <a:cubicBezTo>
                  <a:pt x="20" y="236"/>
                  <a:pt x="20" y="236"/>
                  <a:pt x="20" y="236"/>
                </a:cubicBezTo>
                <a:cubicBezTo>
                  <a:pt x="21" y="234"/>
                  <a:pt x="21" y="234"/>
                  <a:pt x="21" y="234"/>
                </a:cubicBezTo>
                <a:cubicBezTo>
                  <a:pt x="22" y="234"/>
                  <a:pt x="22" y="234"/>
                  <a:pt x="22" y="234"/>
                </a:cubicBezTo>
                <a:cubicBezTo>
                  <a:pt x="24" y="234"/>
                  <a:pt x="24" y="234"/>
                  <a:pt x="24" y="234"/>
                </a:cubicBezTo>
                <a:cubicBezTo>
                  <a:pt x="24" y="234"/>
                  <a:pt x="24" y="234"/>
                  <a:pt x="24" y="234"/>
                </a:cubicBezTo>
                <a:cubicBezTo>
                  <a:pt x="23" y="233"/>
                  <a:pt x="23" y="233"/>
                  <a:pt x="23" y="233"/>
                </a:cubicBezTo>
                <a:cubicBezTo>
                  <a:pt x="21" y="233"/>
                  <a:pt x="21" y="233"/>
                  <a:pt x="21" y="233"/>
                </a:cubicBezTo>
                <a:cubicBezTo>
                  <a:pt x="19" y="233"/>
                  <a:pt x="19" y="233"/>
                  <a:pt x="19" y="233"/>
                </a:cubicBezTo>
                <a:cubicBezTo>
                  <a:pt x="18" y="233"/>
                  <a:pt x="18" y="233"/>
                  <a:pt x="18" y="233"/>
                </a:cubicBezTo>
                <a:cubicBezTo>
                  <a:pt x="18" y="232"/>
                  <a:pt x="18" y="232"/>
                  <a:pt x="18" y="232"/>
                </a:cubicBezTo>
                <a:cubicBezTo>
                  <a:pt x="18" y="231"/>
                  <a:pt x="18" y="231"/>
                  <a:pt x="18" y="231"/>
                </a:cubicBezTo>
                <a:cubicBezTo>
                  <a:pt x="19" y="231"/>
                  <a:pt x="19" y="231"/>
                  <a:pt x="19" y="231"/>
                </a:cubicBezTo>
                <a:cubicBezTo>
                  <a:pt x="18" y="230"/>
                  <a:pt x="18" y="230"/>
                  <a:pt x="18" y="230"/>
                </a:cubicBezTo>
                <a:cubicBezTo>
                  <a:pt x="18" y="229"/>
                  <a:pt x="18" y="229"/>
                  <a:pt x="18" y="229"/>
                </a:cubicBezTo>
                <a:cubicBezTo>
                  <a:pt x="18" y="229"/>
                  <a:pt x="18" y="229"/>
                  <a:pt x="18" y="229"/>
                </a:cubicBezTo>
                <a:cubicBezTo>
                  <a:pt x="18" y="228"/>
                  <a:pt x="18" y="228"/>
                  <a:pt x="18" y="228"/>
                </a:cubicBezTo>
                <a:cubicBezTo>
                  <a:pt x="18" y="226"/>
                  <a:pt x="18" y="226"/>
                  <a:pt x="18" y="226"/>
                </a:cubicBezTo>
                <a:cubicBezTo>
                  <a:pt x="17" y="225"/>
                  <a:pt x="17" y="225"/>
                  <a:pt x="17" y="225"/>
                </a:cubicBezTo>
                <a:cubicBezTo>
                  <a:pt x="15" y="225"/>
                  <a:pt x="15" y="225"/>
                  <a:pt x="15" y="225"/>
                </a:cubicBezTo>
                <a:cubicBezTo>
                  <a:pt x="14" y="226"/>
                  <a:pt x="14" y="226"/>
                  <a:pt x="14" y="226"/>
                </a:cubicBezTo>
                <a:cubicBezTo>
                  <a:pt x="14" y="226"/>
                  <a:pt x="14" y="226"/>
                  <a:pt x="14" y="226"/>
                </a:cubicBezTo>
                <a:cubicBezTo>
                  <a:pt x="15" y="227"/>
                  <a:pt x="15" y="227"/>
                  <a:pt x="15" y="227"/>
                </a:cubicBezTo>
                <a:cubicBezTo>
                  <a:pt x="15" y="227"/>
                  <a:pt x="15" y="227"/>
                  <a:pt x="15" y="227"/>
                </a:cubicBezTo>
                <a:cubicBezTo>
                  <a:pt x="15" y="228"/>
                  <a:pt x="15" y="228"/>
                  <a:pt x="15" y="228"/>
                </a:cubicBezTo>
                <a:cubicBezTo>
                  <a:pt x="15" y="229"/>
                  <a:pt x="15" y="229"/>
                  <a:pt x="15" y="229"/>
                </a:cubicBezTo>
                <a:cubicBezTo>
                  <a:pt x="14" y="228"/>
                  <a:pt x="14" y="228"/>
                  <a:pt x="14" y="228"/>
                </a:cubicBezTo>
                <a:cubicBezTo>
                  <a:pt x="14" y="228"/>
                  <a:pt x="14" y="228"/>
                  <a:pt x="14" y="228"/>
                </a:cubicBezTo>
                <a:cubicBezTo>
                  <a:pt x="13" y="228"/>
                  <a:pt x="13" y="228"/>
                  <a:pt x="13" y="228"/>
                </a:cubicBezTo>
                <a:cubicBezTo>
                  <a:pt x="12" y="228"/>
                  <a:pt x="12" y="228"/>
                  <a:pt x="12" y="228"/>
                </a:cubicBezTo>
                <a:cubicBezTo>
                  <a:pt x="12" y="228"/>
                  <a:pt x="13" y="227"/>
                  <a:pt x="12" y="227"/>
                </a:cubicBezTo>
                <a:cubicBezTo>
                  <a:pt x="11" y="227"/>
                  <a:pt x="11" y="227"/>
                  <a:pt x="11" y="227"/>
                </a:cubicBezTo>
                <a:cubicBezTo>
                  <a:pt x="11" y="226"/>
                  <a:pt x="11" y="226"/>
                  <a:pt x="11" y="226"/>
                </a:cubicBezTo>
                <a:cubicBezTo>
                  <a:pt x="12" y="225"/>
                  <a:pt x="12" y="225"/>
                  <a:pt x="12" y="225"/>
                </a:cubicBezTo>
                <a:cubicBezTo>
                  <a:pt x="12" y="224"/>
                  <a:pt x="12" y="224"/>
                  <a:pt x="12" y="224"/>
                </a:cubicBezTo>
                <a:cubicBezTo>
                  <a:pt x="12" y="223"/>
                  <a:pt x="12" y="223"/>
                  <a:pt x="12" y="223"/>
                </a:cubicBezTo>
                <a:cubicBezTo>
                  <a:pt x="10" y="223"/>
                  <a:pt x="10" y="223"/>
                  <a:pt x="10" y="223"/>
                </a:cubicBezTo>
                <a:cubicBezTo>
                  <a:pt x="9" y="222"/>
                  <a:pt x="9" y="222"/>
                  <a:pt x="9" y="222"/>
                </a:cubicBezTo>
                <a:cubicBezTo>
                  <a:pt x="9" y="221"/>
                  <a:pt x="9" y="221"/>
                  <a:pt x="9" y="221"/>
                </a:cubicBezTo>
                <a:cubicBezTo>
                  <a:pt x="10" y="221"/>
                  <a:pt x="10" y="221"/>
                  <a:pt x="10" y="221"/>
                </a:cubicBezTo>
                <a:cubicBezTo>
                  <a:pt x="11" y="221"/>
                  <a:pt x="11" y="221"/>
                  <a:pt x="11" y="221"/>
                </a:cubicBezTo>
                <a:cubicBezTo>
                  <a:pt x="12" y="219"/>
                  <a:pt x="12" y="219"/>
                  <a:pt x="12" y="219"/>
                </a:cubicBezTo>
                <a:cubicBezTo>
                  <a:pt x="13" y="219"/>
                  <a:pt x="13" y="219"/>
                  <a:pt x="13" y="219"/>
                </a:cubicBezTo>
                <a:cubicBezTo>
                  <a:pt x="12" y="218"/>
                  <a:pt x="12" y="218"/>
                  <a:pt x="12" y="218"/>
                </a:cubicBezTo>
                <a:cubicBezTo>
                  <a:pt x="12" y="217"/>
                  <a:pt x="12" y="217"/>
                  <a:pt x="12" y="217"/>
                </a:cubicBezTo>
                <a:cubicBezTo>
                  <a:pt x="11" y="219"/>
                  <a:pt x="11" y="219"/>
                  <a:pt x="11" y="219"/>
                </a:cubicBezTo>
                <a:cubicBezTo>
                  <a:pt x="9" y="219"/>
                  <a:pt x="9" y="219"/>
                  <a:pt x="9" y="219"/>
                </a:cubicBezTo>
                <a:cubicBezTo>
                  <a:pt x="9" y="218"/>
                  <a:pt x="9" y="218"/>
                  <a:pt x="9" y="218"/>
                </a:cubicBezTo>
                <a:cubicBezTo>
                  <a:pt x="10" y="218"/>
                  <a:pt x="10" y="218"/>
                  <a:pt x="10" y="218"/>
                </a:cubicBezTo>
                <a:cubicBezTo>
                  <a:pt x="10" y="217"/>
                  <a:pt x="10" y="217"/>
                  <a:pt x="10" y="217"/>
                </a:cubicBezTo>
                <a:cubicBezTo>
                  <a:pt x="9" y="217"/>
                  <a:pt x="9" y="217"/>
                  <a:pt x="9" y="217"/>
                </a:cubicBezTo>
                <a:cubicBezTo>
                  <a:pt x="8" y="217"/>
                  <a:pt x="8" y="217"/>
                  <a:pt x="8" y="217"/>
                </a:cubicBezTo>
                <a:cubicBezTo>
                  <a:pt x="9" y="216"/>
                  <a:pt x="9" y="216"/>
                  <a:pt x="9" y="216"/>
                </a:cubicBezTo>
                <a:cubicBezTo>
                  <a:pt x="10" y="216"/>
                  <a:pt x="10" y="216"/>
                  <a:pt x="10" y="216"/>
                </a:cubicBezTo>
                <a:cubicBezTo>
                  <a:pt x="9" y="215"/>
                  <a:pt x="9" y="215"/>
                  <a:pt x="9" y="215"/>
                </a:cubicBezTo>
                <a:cubicBezTo>
                  <a:pt x="9" y="214"/>
                  <a:pt x="9" y="214"/>
                  <a:pt x="9" y="214"/>
                </a:cubicBezTo>
                <a:cubicBezTo>
                  <a:pt x="9" y="214"/>
                  <a:pt x="9" y="214"/>
                  <a:pt x="9" y="214"/>
                </a:cubicBezTo>
                <a:cubicBezTo>
                  <a:pt x="10" y="214"/>
                  <a:pt x="10" y="214"/>
                  <a:pt x="10" y="214"/>
                </a:cubicBezTo>
                <a:cubicBezTo>
                  <a:pt x="9" y="213"/>
                  <a:pt x="9" y="213"/>
                  <a:pt x="9" y="213"/>
                </a:cubicBezTo>
                <a:cubicBezTo>
                  <a:pt x="9" y="212"/>
                  <a:pt x="9" y="212"/>
                  <a:pt x="9" y="212"/>
                </a:cubicBezTo>
                <a:cubicBezTo>
                  <a:pt x="8" y="211"/>
                  <a:pt x="8" y="211"/>
                  <a:pt x="8" y="211"/>
                </a:cubicBezTo>
                <a:cubicBezTo>
                  <a:pt x="9" y="210"/>
                  <a:pt x="9" y="210"/>
                  <a:pt x="9" y="210"/>
                </a:cubicBezTo>
                <a:cubicBezTo>
                  <a:pt x="10" y="211"/>
                  <a:pt x="10" y="211"/>
                  <a:pt x="10" y="211"/>
                </a:cubicBezTo>
                <a:cubicBezTo>
                  <a:pt x="11" y="211"/>
                  <a:pt x="11" y="211"/>
                  <a:pt x="11" y="211"/>
                </a:cubicBezTo>
                <a:cubicBezTo>
                  <a:pt x="11" y="210"/>
                  <a:pt x="11" y="210"/>
                  <a:pt x="11" y="210"/>
                </a:cubicBezTo>
                <a:cubicBezTo>
                  <a:pt x="10" y="209"/>
                  <a:pt x="10" y="209"/>
                  <a:pt x="10" y="209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1" y="208"/>
                  <a:pt x="11" y="208"/>
                  <a:pt x="11" y="208"/>
                </a:cubicBezTo>
                <a:cubicBezTo>
                  <a:pt x="11" y="207"/>
                  <a:pt x="11" y="207"/>
                  <a:pt x="11" y="207"/>
                </a:cubicBezTo>
                <a:cubicBezTo>
                  <a:pt x="10" y="207"/>
                  <a:pt x="10" y="207"/>
                  <a:pt x="10" y="207"/>
                </a:cubicBezTo>
                <a:cubicBezTo>
                  <a:pt x="10" y="207"/>
                  <a:pt x="10" y="207"/>
                  <a:pt x="10" y="207"/>
                </a:cubicBezTo>
                <a:cubicBezTo>
                  <a:pt x="8" y="208"/>
                  <a:pt x="8" y="208"/>
                  <a:pt x="8" y="208"/>
                </a:cubicBezTo>
                <a:cubicBezTo>
                  <a:pt x="8" y="209"/>
                  <a:pt x="8" y="209"/>
                  <a:pt x="8" y="209"/>
                </a:cubicBezTo>
                <a:cubicBezTo>
                  <a:pt x="7" y="208"/>
                  <a:pt x="7" y="208"/>
                  <a:pt x="7" y="208"/>
                </a:cubicBezTo>
                <a:cubicBezTo>
                  <a:pt x="7" y="207"/>
                  <a:pt x="7" y="207"/>
                  <a:pt x="7" y="207"/>
                </a:cubicBezTo>
                <a:cubicBezTo>
                  <a:pt x="7" y="206"/>
                  <a:pt x="7" y="206"/>
                  <a:pt x="7" y="206"/>
                </a:cubicBezTo>
                <a:cubicBezTo>
                  <a:pt x="8" y="206"/>
                  <a:pt x="8" y="206"/>
                  <a:pt x="8" y="206"/>
                </a:cubicBezTo>
                <a:cubicBezTo>
                  <a:pt x="9" y="205"/>
                  <a:pt x="9" y="205"/>
                  <a:pt x="9" y="205"/>
                </a:cubicBezTo>
                <a:cubicBezTo>
                  <a:pt x="10" y="205"/>
                  <a:pt x="10" y="205"/>
                  <a:pt x="10" y="205"/>
                </a:cubicBezTo>
                <a:cubicBezTo>
                  <a:pt x="10" y="204"/>
                  <a:pt x="10" y="204"/>
                  <a:pt x="10" y="204"/>
                </a:cubicBezTo>
                <a:cubicBezTo>
                  <a:pt x="9" y="204"/>
                  <a:pt x="9" y="204"/>
                  <a:pt x="9" y="204"/>
                </a:cubicBezTo>
                <a:cubicBezTo>
                  <a:pt x="8" y="203"/>
                  <a:pt x="8" y="203"/>
                  <a:pt x="8" y="203"/>
                </a:cubicBezTo>
                <a:cubicBezTo>
                  <a:pt x="9" y="203"/>
                  <a:pt x="9" y="203"/>
                  <a:pt x="9" y="203"/>
                </a:cubicBezTo>
                <a:cubicBezTo>
                  <a:pt x="10" y="202"/>
                  <a:pt x="10" y="202"/>
                  <a:pt x="10" y="202"/>
                </a:cubicBezTo>
                <a:cubicBezTo>
                  <a:pt x="9" y="201"/>
                  <a:pt x="9" y="201"/>
                  <a:pt x="9" y="201"/>
                </a:cubicBezTo>
                <a:cubicBezTo>
                  <a:pt x="8" y="201"/>
                  <a:pt x="8" y="201"/>
                  <a:pt x="8" y="201"/>
                </a:cubicBezTo>
                <a:cubicBezTo>
                  <a:pt x="7" y="200"/>
                  <a:pt x="7" y="200"/>
                  <a:pt x="7" y="200"/>
                </a:cubicBezTo>
                <a:cubicBezTo>
                  <a:pt x="6" y="199"/>
                  <a:pt x="6" y="199"/>
                  <a:pt x="6" y="199"/>
                </a:cubicBezTo>
                <a:cubicBezTo>
                  <a:pt x="7" y="199"/>
                  <a:pt x="7" y="199"/>
                  <a:pt x="7" y="199"/>
                </a:cubicBezTo>
                <a:cubicBezTo>
                  <a:pt x="8" y="199"/>
                  <a:pt x="8" y="199"/>
                  <a:pt x="8" y="199"/>
                </a:cubicBezTo>
                <a:cubicBezTo>
                  <a:pt x="9" y="200"/>
                  <a:pt x="9" y="200"/>
                  <a:pt x="9" y="200"/>
                </a:cubicBezTo>
                <a:cubicBezTo>
                  <a:pt x="10" y="200"/>
                  <a:pt x="10" y="200"/>
                  <a:pt x="10" y="200"/>
                </a:cubicBezTo>
                <a:cubicBezTo>
                  <a:pt x="11" y="200"/>
                  <a:pt x="11" y="200"/>
                  <a:pt x="11" y="200"/>
                </a:cubicBezTo>
                <a:cubicBezTo>
                  <a:pt x="12" y="200"/>
                  <a:pt x="12" y="200"/>
                  <a:pt x="12" y="200"/>
                </a:cubicBezTo>
                <a:cubicBezTo>
                  <a:pt x="13" y="200"/>
                  <a:pt x="13" y="200"/>
                  <a:pt x="13" y="200"/>
                </a:cubicBezTo>
                <a:cubicBezTo>
                  <a:pt x="13" y="199"/>
                  <a:pt x="13" y="199"/>
                  <a:pt x="13" y="199"/>
                </a:cubicBezTo>
                <a:cubicBezTo>
                  <a:pt x="13" y="199"/>
                  <a:pt x="13" y="199"/>
                  <a:pt x="13" y="199"/>
                </a:cubicBezTo>
                <a:cubicBezTo>
                  <a:pt x="14" y="199"/>
                  <a:pt x="14" y="199"/>
                  <a:pt x="14" y="199"/>
                </a:cubicBezTo>
                <a:cubicBezTo>
                  <a:pt x="13" y="198"/>
                  <a:pt x="13" y="198"/>
                  <a:pt x="13" y="198"/>
                </a:cubicBezTo>
                <a:cubicBezTo>
                  <a:pt x="12" y="197"/>
                  <a:pt x="12" y="197"/>
                  <a:pt x="12" y="197"/>
                </a:cubicBezTo>
                <a:cubicBezTo>
                  <a:pt x="12" y="197"/>
                  <a:pt x="12" y="197"/>
                  <a:pt x="12" y="197"/>
                </a:cubicBezTo>
                <a:cubicBezTo>
                  <a:pt x="10" y="197"/>
                  <a:pt x="10" y="197"/>
                  <a:pt x="10" y="197"/>
                </a:cubicBezTo>
                <a:cubicBezTo>
                  <a:pt x="9" y="197"/>
                  <a:pt x="9" y="197"/>
                  <a:pt x="9" y="197"/>
                </a:cubicBezTo>
                <a:cubicBezTo>
                  <a:pt x="8" y="196"/>
                  <a:pt x="8" y="196"/>
                  <a:pt x="8" y="196"/>
                </a:cubicBezTo>
                <a:cubicBezTo>
                  <a:pt x="8" y="196"/>
                  <a:pt x="8" y="196"/>
                  <a:pt x="8" y="196"/>
                </a:cubicBezTo>
                <a:cubicBezTo>
                  <a:pt x="8" y="195"/>
                  <a:pt x="8" y="195"/>
                  <a:pt x="8" y="195"/>
                </a:cubicBezTo>
                <a:cubicBezTo>
                  <a:pt x="8" y="194"/>
                  <a:pt x="8" y="194"/>
                  <a:pt x="8" y="194"/>
                </a:cubicBezTo>
                <a:cubicBezTo>
                  <a:pt x="9" y="194"/>
                  <a:pt x="9" y="194"/>
                  <a:pt x="9" y="194"/>
                </a:cubicBezTo>
                <a:cubicBezTo>
                  <a:pt x="10" y="194"/>
                  <a:pt x="10" y="194"/>
                  <a:pt x="10" y="194"/>
                </a:cubicBezTo>
                <a:cubicBezTo>
                  <a:pt x="10" y="193"/>
                  <a:pt x="10" y="193"/>
                  <a:pt x="10" y="193"/>
                </a:cubicBezTo>
                <a:cubicBezTo>
                  <a:pt x="10" y="193"/>
                  <a:pt x="10" y="193"/>
                  <a:pt x="10" y="193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10" y="191"/>
                  <a:pt x="10" y="191"/>
                  <a:pt x="10" y="191"/>
                </a:cubicBezTo>
                <a:cubicBezTo>
                  <a:pt x="8" y="190"/>
                  <a:pt x="8" y="190"/>
                  <a:pt x="8" y="190"/>
                </a:cubicBezTo>
                <a:cubicBezTo>
                  <a:pt x="7" y="190"/>
                  <a:pt x="7" y="190"/>
                  <a:pt x="7" y="190"/>
                </a:cubicBezTo>
                <a:cubicBezTo>
                  <a:pt x="7" y="191"/>
                  <a:pt x="7" y="191"/>
                  <a:pt x="7" y="191"/>
                </a:cubicBezTo>
                <a:cubicBezTo>
                  <a:pt x="5" y="190"/>
                  <a:pt x="5" y="190"/>
                  <a:pt x="5" y="190"/>
                </a:cubicBezTo>
                <a:cubicBezTo>
                  <a:pt x="4" y="189"/>
                  <a:pt x="4" y="189"/>
                  <a:pt x="4" y="189"/>
                </a:cubicBezTo>
                <a:cubicBezTo>
                  <a:pt x="4" y="189"/>
                  <a:pt x="4" y="189"/>
                  <a:pt x="4" y="189"/>
                </a:cubicBezTo>
                <a:cubicBezTo>
                  <a:pt x="4" y="188"/>
                  <a:pt x="4" y="188"/>
                  <a:pt x="4" y="188"/>
                </a:cubicBezTo>
                <a:cubicBezTo>
                  <a:pt x="3" y="189"/>
                  <a:pt x="3" y="189"/>
                  <a:pt x="3" y="189"/>
                </a:cubicBezTo>
                <a:cubicBezTo>
                  <a:pt x="1" y="189"/>
                  <a:pt x="1" y="189"/>
                  <a:pt x="1" y="189"/>
                </a:cubicBezTo>
                <a:cubicBezTo>
                  <a:pt x="1" y="189"/>
                  <a:pt x="1" y="189"/>
                  <a:pt x="1" y="189"/>
                </a:cubicBezTo>
                <a:cubicBezTo>
                  <a:pt x="0" y="189"/>
                  <a:pt x="0" y="189"/>
                  <a:pt x="0" y="189"/>
                </a:cubicBezTo>
                <a:cubicBezTo>
                  <a:pt x="1" y="188"/>
                  <a:pt x="1" y="188"/>
                  <a:pt x="1" y="188"/>
                </a:cubicBezTo>
                <a:cubicBezTo>
                  <a:pt x="2" y="186"/>
                  <a:pt x="2" y="186"/>
                  <a:pt x="2" y="186"/>
                </a:cubicBezTo>
                <a:cubicBezTo>
                  <a:pt x="4" y="186"/>
                  <a:pt x="4" y="186"/>
                  <a:pt x="4" y="186"/>
                </a:cubicBezTo>
                <a:cubicBezTo>
                  <a:pt x="5" y="186"/>
                  <a:pt x="5" y="186"/>
                  <a:pt x="5" y="186"/>
                </a:cubicBezTo>
                <a:cubicBezTo>
                  <a:pt x="5" y="184"/>
                  <a:pt x="5" y="184"/>
                  <a:pt x="5" y="184"/>
                </a:cubicBezTo>
                <a:cubicBezTo>
                  <a:pt x="5" y="184"/>
                  <a:pt x="5" y="184"/>
                  <a:pt x="5" y="184"/>
                </a:cubicBezTo>
                <a:cubicBezTo>
                  <a:pt x="5" y="183"/>
                  <a:pt x="5" y="183"/>
                  <a:pt x="5" y="183"/>
                </a:cubicBezTo>
                <a:cubicBezTo>
                  <a:pt x="6" y="183"/>
                  <a:pt x="6" y="183"/>
                  <a:pt x="6" y="183"/>
                </a:cubicBezTo>
                <a:cubicBezTo>
                  <a:pt x="7" y="184"/>
                  <a:pt x="7" y="184"/>
                  <a:pt x="7" y="184"/>
                </a:cubicBezTo>
                <a:cubicBezTo>
                  <a:pt x="8" y="184"/>
                  <a:pt x="8" y="184"/>
                  <a:pt x="8" y="184"/>
                </a:cubicBezTo>
                <a:cubicBezTo>
                  <a:pt x="9" y="185"/>
                  <a:pt x="9" y="185"/>
                  <a:pt x="9" y="185"/>
                </a:cubicBezTo>
                <a:cubicBezTo>
                  <a:pt x="9" y="185"/>
                  <a:pt x="9" y="185"/>
                  <a:pt x="9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86"/>
                  <a:pt x="7" y="186"/>
                  <a:pt x="7" y="186"/>
                </a:cubicBezTo>
                <a:cubicBezTo>
                  <a:pt x="10" y="186"/>
                  <a:pt x="10" y="186"/>
                  <a:pt x="10" y="186"/>
                </a:cubicBezTo>
                <a:cubicBezTo>
                  <a:pt x="10" y="187"/>
                  <a:pt x="10" y="187"/>
                  <a:pt x="10" y="187"/>
                </a:cubicBezTo>
                <a:cubicBezTo>
                  <a:pt x="10" y="188"/>
                  <a:pt x="10" y="188"/>
                  <a:pt x="10" y="188"/>
                </a:cubicBezTo>
                <a:cubicBezTo>
                  <a:pt x="11" y="188"/>
                  <a:pt x="11" y="188"/>
                  <a:pt x="11" y="188"/>
                </a:cubicBezTo>
                <a:cubicBezTo>
                  <a:pt x="12" y="187"/>
                  <a:pt x="12" y="187"/>
                  <a:pt x="12" y="187"/>
                </a:cubicBezTo>
                <a:cubicBezTo>
                  <a:pt x="13" y="186"/>
                  <a:pt x="13" y="186"/>
                  <a:pt x="13" y="186"/>
                </a:cubicBezTo>
                <a:cubicBezTo>
                  <a:pt x="13" y="185"/>
                  <a:pt x="13" y="185"/>
                  <a:pt x="13" y="185"/>
                </a:cubicBezTo>
                <a:cubicBezTo>
                  <a:pt x="12" y="184"/>
                  <a:pt x="12" y="184"/>
                  <a:pt x="12" y="184"/>
                </a:cubicBezTo>
                <a:cubicBezTo>
                  <a:pt x="13" y="183"/>
                  <a:pt x="13" y="183"/>
                  <a:pt x="13" y="183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3" y="181"/>
                  <a:pt x="13" y="181"/>
                  <a:pt x="13" y="181"/>
                </a:cubicBezTo>
                <a:cubicBezTo>
                  <a:pt x="13" y="181"/>
                  <a:pt x="13" y="181"/>
                  <a:pt x="13" y="181"/>
                </a:cubicBezTo>
                <a:cubicBezTo>
                  <a:pt x="14" y="180"/>
                  <a:pt x="14" y="180"/>
                  <a:pt x="14" y="180"/>
                </a:cubicBezTo>
                <a:cubicBezTo>
                  <a:pt x="14" y="180"/>
                  <a:pt x="14" y="180"/>
                  <a:pt x="14" y="180"/>
                </a:cubicBezTo>
                <a:cubicBezTo>
                  <a:pt x="16" y="180"/>
                  <a:pt x="16" y="180"/>
                  <a:pt x="16" y="180"/>
                </a:cubicBezTo>
                <a:cubicBezTo>
                  <a:pt x="16" y="180"/>
                  <a:pt x="16" y="180"/>
                  <a:pt x="16" y="180"/>
                </a:cubicBezTo>
                <a:cubicBezTo>
                  <a:pt x="15" y="179"/>
                  <a:pt x="15" y="179"/>
                  <a:pt x="15" y="179"/>
                </a:cubicBezTo>
                <a:cubicBezTo>
                  <a:pt x="14" y="178"/>
                  <a:pt x="14" y="178"/>
                  <a:pt x="14" y="178"/>
                </a:cubicBezTo>
                <a:cubicBezTo>
                  <a:pt x="14" y="177"/>
                  <a:pt x="14" y="177"/>
                  <a:pt x="14" y="177"/>
                </a:cubicBezTo>
                <a:cubicBezTo>
                  <a:pt x="15" y="177"/>
                  <a:pt x="15" y="177"/>
                  <a:pt x="15" y="177"/>
                </a:cubicBezTo>
                <a:cubicBezTo>
                  <a:pt x="17" y="175"/>
                  <a:pt x="17" y="175"/>
                  <a:pt x="17" y="175"/>
                </a:cubicBezTo>
                <a:cubicBezTo>
                  <a:pt x="17" y="174"/>
                  <a:pt x="17" y="174"/>
                  <a:pt x="17" y="174"/>
                </a:cubicBezTo>
                <a:cubicBezTo>
                  <a:pt x="18" y="173"/>
                  <a:pt x="18" y="173"/>
                  <a:pt x="18" y="173"/>
                </a:cubicBezTo>
                <a:cubicBezTo>
                  <a:pt x="17" y="173"/>
                  <a:pt x="17" y="173"/>
                  <a:pt x="17" y="173"/>
                </a:cubicBezTo>
                <a:cubicBezTo>
                  <a:pt x="17" y="172"/>
                  <a:pt x="17" y="172"/>
                  <a:pt x="17" y="172"/>
                </a:cubicBezTo>
                <a:cubicBezTo>
                  <a:pt x="16" y="171"/>
                  <a:pt x="16" y="171"/>
                  <a:pt x="16" y="171"/>
                </a:cubicBezTo>
                <a:cubicBezTo>
                  <a:pt x="14" y="171"/>
                  <a:pt x="14" y="171"/>
                  <a:pt x="14" y="171"/>
                </a:cubicBezTo>
                <a:cubicBezTo>
                  <a:pt x="15" y="170"/>
                  <a:pt x="15" y="170"/>
                  <a:pt x="15" y="170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6" y="167"/>
                  <a:pt x="16" y="167"/>
                  <a:pt x="16" y="167"/>
                </a:cubicBezTo>
                <a:cubicBezTo>
                  <a:pt x="16" y="167"/>
                  <a:pt x="16" y="167"/>
                  <a:pt x="16" y="167"/>
                </a:cubicBezTo>
                <a:cubicBezTo>
                  <a:pt x="15" y="165"/>
                  <a:pt x="15" y="165"/>
                  <a:pt x="15" y="165"/>
                </a:cubicBezTo>
                <a:cubicBezTo>
                  <a:pt x="16" y="164"/>
                  <a:pt x="16" y="164"/>
                  <a:pt x="16" y="164"/>
                </a:cubicBezTo>
                <a:cubicBezTo>
                  <a:pt x="16" y="163"/>
                  <a:pt x="16" y="163"/>
                  <a:pt x="16" y="163"/>
                </a:cubicBezTo>
                <a:cubicBezTo>
                  <a:pt x="17" y="162"/>
                  <a:pt x="17" y="162"/>
                  <a:pt x="17" y="162"/>
                </a:cubicBezTo>
                <a:cubicBezTo>
                  <a:pt x="17" y="161"/>
                  <a:pt x="17" y="161"/>
                  <a:pt x="17" y="161"/>
                </a:cubicBezTo>
                <a:cubicBezTo>
                  <a:pt x="17" y="160"/>
                  <a:pt x="17" y="160"/>
                  <a:pt x="17" y="160"/>
                </a:cubicBezTo>
                <a:cubicBezTo>
                  <a:pt x="18" y="160"/>
                  <a:pt x="18" y="160"/>
                  <a:pt x="18" y="160"/>
                </a:cubicBezTo>
                <a:cubicBezTo>
                  <a:pt x="18" y="159"/>
                  <a:pt x="18" y="159"/>
                  <a:pt x="18" y="159"/>
                </a:cubicBezTo>
                <a:cubicBezTo>
                  <a:pt x="18" y="158"/>
                  <a:pt x="18" y="158"/>
                  <a:pt x="18" y="158"/>
                </a:cubicBezTo>
                <a:cubicBezTo>
                  <a:pt x="18" y="157"/>
                  <a:pt x="18" y="157"/>
                  <a:pt x="18" y="157"/>
                </a:cubicBezTo>
                <a:cubicBezTo>
                  <a:pt x="18" y="157"/>
                  <a:pt x="18" y="158"/>
                  <a:pt x="18" y="159"/>
                </a:cubicBezTo>
                <a:cubicBezTo>
                  <a:pt x="19" y="159"/>
                  <a:pt x="19" y="156"/>
                  <a:pt x="19" y="156"/>
                </a:cubicBezTo>
                <a:cubicBezTo>
                  <a:pt x="18" y="155"/>
                  <a:pt x="18" y="155"/>
                  <a:pt x="18" y="155"/>
                </a:cubicBezTo>
                <a:cubicBezTo>
                  <a:pt x="18" y="154"/>
                  <a:pt x="18" y="154"/>
                  <a:pt x="18" y="154"/>
                </a:cubicBezTo>
                <a:cubicBezTo>
                  <a:pt x="19" y="154"/>
                  <a:pt x="19" y="154"/>
                  <a:pt x="19" y="154"/>
                </a:cubicBezTo>
                <a:cubicBezTo>
                  <a:pt x="19" y="154"/>
                  <a:pt x="19" y="154"/>
                  <a:pt x="19" y="153"/>
                </a:cubicBezTo>
                <a:cubicBezTo>
                  <a:pt x="20" y="152"/>
                  <a:pt x="18" y="153"/>
                  <a:pt x="18" y="153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15" y="153"/>
                  <a:pt x="15" y="153"/>
                  <a:pt x="15" y="153"/>
                </a:cubicBezTo>
                <a:cubicBezTo>
                  <a:pt x="14" y="154"/>
                  <a:pt x="14" y="154"/>
                  <a:pt x="14" y="154"/>
                </a:cubicBezTo>
                <a:cubicBezTo>
                  <a:pt x="14" y="154"/>
                  <a:pt x="14" y="155"/>
                  <a:pt x="13" y="155"/>
                </a:cubicBezTo>
                <a:cubicBezTo>
                  <a:pt x="13" y="154"/>
                  <a:pt x="12" y="154"/>
                  <a:pt x="12" y="154"/>
                </a:cubicBezTo>
                <a:cubicBezTo>
                  <a:pt x="12" y="153"/>
                  <a:pt x="12" y="153"/>
                  <a:pt x="12" y="153"/>
                </a:cubicBezTo>
                <a:cubicBezTo>
                  <a:pt x="11" y="152"/>
                  <a:pt x="11" y="152"/>
                  <a:pt x="11" y="152"/>
                </a:cubicBezTo>
                <a:cubicBezTo>
                  <a:pt x="10" y="151"/>
                  <a:pt x="10" y="151"/>
                  <a:pt x="10" y="151"/>
                </a:cubicBezTo>
                <a:cubicBezTo>
                  <a:pt x="10" y="150"/>
                  <a:pt x="10" y="150"/>
                  <a:pt x="10" y="150"/>
                </a:cubicBezTo>
                <a:cubicBezTo>
                  <a:pt x="10" y="148"/>
                  <a:pt x="10" y="148"/>
                  <a:pt x="10" y="148"/>
                </a:cubicBezTo>
                <a:cubicBezTo>
                  <a:pt x="11" y="147"/>
                  <a:pt x="11" y="147"/>
                  <a:pt x="11" y="147"/>
                </a:cubicBezTo>
                <a:cubicBezTo>
                  <a:pt x="11" y="146"/>
                  <a:pt x="11" y="146"/>
                  <a:pt x="11" y="146"/>
                </a:cubicBezTo>
                <a:cubicBezTo>
                  <a:pt x="12" y="145"/>
                  <a:pt x="12" y="145"/>
                  <a:pt x="12" y="145"/>
                </a:cubicBezTo>
                <a:cubicBezTo>
                  <a:pt x="11" y="144"/>
                  <a:pt x="11" y="144"/>
                  <a:pt x="11" y="144"/>
                </a:cubicBezTo>
                <a:cubicBezTo>
                  <a:pt x="11" y="143"/>
                  <a:pt x="11" y="143"/>
                  <a:pt x="11" y="143"/>
                </a:cubicBezTo>
                <a:cubicBezTo>
                  <a:pt x="11" y="142"/>
                  <a:pt x="11" y="142"/>
                  <a:pt x="11" y="142"/>
                </a:cubicBezTo>
                <a:cubicBezTo>
                  <a:pt x="13" y="141"/>
                  <a:pt x="13" y="141"/>
                  <a:pt x="13" y="141"/>
                </a:cubicBezTo>
                <a:cubicBezTo>
                  <a:pt x="14" y="140"/>
                  <a:pt x="14" y="140"/>
                  <a:pt x="14" y="140"/>
                </a:cubicBezTo>
                <a:cubicBezTo>
                  <a:pt x="14" y="139"/>
                  <a:pt x="14" y="139"/>
                  <a:pt x="14" y="139"/>
                </a:cubicBezTo>
                <a:cubicBezTo>
                  <a:pt x="14" y="138"/>
                  <a:pt x="14" y="138"/>
                  <a:pt x="14" y="138"/>
                </a:cubicBezTo>
                <a:cubicBezTo>
                  <a:pt x="14" y="137"/>
                  <a:pt x="14" y="137"/>
                  <a:pt x="14" y="137"/>
                </a:cubicBezTo>
                <a:cubicBezTo>
                  <a:pt x="14" y="136"/>
                  <a:pt x="14" y="136"/>
                  <a:pt x="14" y="136"/>
                </a:cubicBezTo>
                <a:cubicBezTo>
                  <a:pt x="14" y="134"/>
                  <a:pt x="14" y="134"/>
                  <a:pt x="14" y="134"/>
                </a:cubicBezTo>
                <a:cubicBezTo>
                  <a:pt x="14" y="134"/>
                  <a:pt x="13" y="133"/>
                  <a:pt x="13" y="133"/>
                </a:cubicBezTo>
                <a:cubicBezTo>
                  <a:pt x="13" y="132"/>
                  <a:pt x="13" y="132"/>
                  <a:pt x="13" y="132"/>
                </a:cubicBezTo>
                <a:cubicBezTo>
                  <a:pt x="13" y="130"/>
                  <a:pt x="13" y="130"/>
                  <a:pt x="13" y="130"/>
                </a:cubicBezTo>
                <a:cubicBezTo>
                  <a:pt x="13" y="129"/>
                  <a:pt x="13" y="129"/>
                  <a:pt x="13" y="129"/>
                </a:cubicBezTo>
                <a:cubicBezTo>
                  <a:pt x="13" y="129"/>
                  <a:pt x="13" y="128"/>
                  <a:pt x="13" y="128"/>
                </a:cubicBezTo>
                <a:cubicBezTo>
                  <a:pt x="13" y="127"/>
                  <a:pt x="12" y="127"/>
                  <a:pt x="12" y="127"/>
                </a:cubicBezTo>
                <a:cubicBezTo>
                  <a:pt x="12" y="125"/>
                  <a:pt x="12" y="125"/>
                  <a:pt x="12" y="125"/>
                </a:cubicBezTo>
                <a:cubicBezTo>
                  <a:pt x="12" y="124"/>
                  <a:pt x="12" y="124"/>
                  <a:pt x="12" y="124"/>
                </a:cubicBezTo>
                <a:cubicBezTo>
                  <a:pt x="12" y="123"/>
                  <a:pt x="12" y="123"/>
                  <a:pt x="12" y="123"/>
                </a:cubicBezTo>
                <a:cubicBezTo>
                  <a:pt x="13" y="123"/>
                  <a:pt x="13" y="123"/>
                  <a:pt x="13" y="123"/>
                </a:cubicBezTo>
                <a:cubicBezTo>
                  <a:pt x="14" y="123"/>
                  <a:pt x="14" y="123"/>
                  <a:pt x="14" y="123"/>
                </a:cubicBezTo>
                <a:cubicBezTo>
                  <a:pt x="15" y="122"/>
                  <a:pt x="15" y="122"/>
                  <a:pt x="15" y="122"/>
                </a:cubicBezTo>
                <a:cubicBezTo>
                  <a:pt x="15" y="121"/>
                  <a:pt x="15" y="121"/>
                  <a:pt x="15" y="121"/>
                </a:cubicBezTo>
                <a:cubicBezTo>
                  <a:pt x="15" y="120"/>
                  <a:pt x="15" y="120"/>
                  <a:pt x="15" y="120"/>
                </a:cubicBezTo>
                <a:cubicBezTo>
                  <a:pt x="15" y="120"/>
                  <a:pt x="16" y="121"/>
                  <a:pt x="16" y="120"/>
                </a:cubicBezTo>
                <a:cubicBezTo>
                  <a:pt x="16" y="119"/>
                  <a:pt x="15" y="119"/>
                  <a:pt x="16" y="118"/>
                </a:cubicBezTo>
                <a:cubicBezTo>
                  <a:pt x="16" y="118"/>
                  <a:pt x="16" y="117"/>
                  <a:pt x="16" y="117"/>
                </a:cubicBezTo>
                <a:cubicBezTo>
                  <a:pt x="16" y="117"/>
                  <a:pt x="17" y="117"/>
                  <a:pt x="17" y="116"/>
                </a:cubicBezTo>
                <a:cubicBezTo>
                  <a:pt x="17" y="115"/>
                  <a:pt x="18" y="113"/>
                  <a:pt x="18" y="113"/>
                </a:cubicBezTo>
                <a:cubicBezTo>
                  <a:pt x="19" y="111"/>
                  <a:pt x="19" y="111"/>
                  <a:pt x="19" y="111"/>
                </a:cubicBezTo>
                <a:cubicBezTo>
                  <a:pt x="20" y="110"/>
                  <a:pt x="20" y="110"/>
                  <a:pt x="20" y="110"/>
                </a:cubicBezTo>
                <a:cubicBezTo>
                  <a:pt x="20" y="108"/>
                  <a:pt x="20" y="108"/>
                  <a:pt x="20" y="108"/>
                </a:cubicBezTo>
                <a:cubicBezTo>
                  <a:pt x="21" y="106"/>
                  <a:pt x="21" y="106"/>
                  <a:pt x="21" y="106"/>
                </a:cubicBezTo>
                <a:cubicBezTo>
                  <a:pt x="21" y="105"/>
                  <a:pt x="21" y="105"/>
                  <a:pt x="21" y="105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22" y="102"/>
                  <a:pt x="22" y="102"/>
                  <a:pt x="22" y="102"/>
                </a:cubicBezTo>
                <a:cubicBezTo>
                  <a:pt x="23" y="101"/>
                  <a:pt x="23" y="101"/>
                  <a:pt x="23" y="101"/>
                </a:cubicBezTo>
                <a:cubicBezTo>
                  <a:pt x="23" y="99"/>
                  <a:pt x="23" y="99"/>
                  <a:pt x="23" y="99"/>
                </a:cubicBezTo>
                <a:cubicBezTo>
                  <a:pt x="23" y="98"/>
                  <a:pt x="23" y="98"/>
                  <a:pt x="23" y="98"/>
                </a:cubicBezTo>
                <a:cubicBezTo>
                  <a:pt x="23" y="96"/>
                  <a:pt x="23" y="96"/>
                  <a:pt x="23" y="96"/>
                </a:cubicBezTo>
                <a:cubicBezTo>
                  <a:pt x="23" y="95"/>
                  <a:pt x="23" y="95"/>
                  <a:pt x="23" y="95"/>
                </a:cubicBezTo>
                <a:cubicBezTo>
                  <a:pt x="25" y="94"/>
                  <a:pt x="25" y="94"/>
                  <a:pt x="25" y="94"/>
                </a:cubicBezTo>
                <a:cubicBezTo>
                  <a:pt x="25" y="93"/>
                  <a:pt x="25" y="93"/>
                  <a:pt x="25" y="93"/>
                </a:cubicBezTo>
                <a:cubicBezTo>
                  <a:pt x="25" y="92"/>
                  <a:pt x="25" y="92"/>
                  <a:pt x="25" y="92"/>
                </a:cubicBezTo>
                <a:cubicBezTo>
                  <a:pt x="25" y="91"/>
                  <a:pt x="25" y="91"/>
                  <a:pt x="25" y="91"/>
                </a:cubicBezTo>
                <a:cubicBezTo>
                  <a:pt x="25" y="90"/>
                  <a:pt x="25" y="90"/>
                  <a:pt x="25" y="90"/>
                </a:cubicBezTo>
                <a:cubicBezTo>
                  <a:pt x="25" y="89"/>
                  <a:pt x="25" y="89"/>
                  <a:pt x="25" y="89"/>
                </a:cubicBezTo>
                <a:cubicBezTo>
                  <a:pt x="24" y="87"/>
                  <a:pt x="24" y="87"/>
                  <a:pt x="24" y="87"/>
                </a:cubicBezTo>
                <a:cubicBezTo>
                  <a:pt x="24" y="85"/>
                  <a:pt x="24" y="85"/>
                  <a:pt x="24" y="85"/>
                </a:cubicBezTo>
                <a:cubicBezTo>
                  <a:pt x="23" y="83"/>
                  <a:pt x="23" y="83"/>
                  <a:pt x="23" y="83"/>
                </a:cubicBezTo>
                <a:cubicBezTo>
                  <a:pt x="23" y="81"/>
                  <a:pt x="23" y="81"/>
                  <a:pt x="23" y="81"/>
                </a:cubicBezTo>
                <a:cubicBezTo>
                  <a:pt x="23" y="79"/>
                  <a:pt x="23" y="79"/>
                  <a:pt x="23" y="79"/>
                </a:cubicBezTo>
                <a:cubicBezTo>
                  <a:pt x="24" y="78"/>
                  <a:pt x="24" y="78"/>
                  <a:pt x="24" y="78"/>
                </a:cubicBezTo>
                <a:cubicBezTo>
                  <a:pt x="25" y="77"/>
                  <a:pt x="25" y="77"/>
                  <a:pt x="25" y="77"/>
                </a:cubicBezTo>
                <a:cubicBezTo>
                  <a:pt x="26" y="76"/>
                  <a:pt x="26" y="76"/>
                  <a:pt x="26" y="76"/>
                </a:cubicBezTo>
                <a:cubicBezTo>
                  <a:pt x="25" y="75"/>
                  <a:pt x="25" y="75"/>
                  <a:pt x="25" y="75"/>
                </a:cubicBezTo>
                <a:cubicBezTo>
                  <a:pt x="25" y="73"/>
                  <a:pt x="25" y="73"/>
                  <a:pt x="25" y="73"/>
                </a:cubicBezTo>
                <a:cubicBezTo>
                  <a:pt x="25" y="72"/>
                  <a:pt x="25" y="72"/>
                  <a:pt x="25" y="72"/>
                </a:cubicBezTo>
                <a:cubicBezTo>
                  <a:pt x="25" y="72"/>
                  <a:pt x="25" y="71"/>
                  <a:pt x="25" y="71"/>
                </a:cubicBezTo>
                <a:cubicBezTo>
                  <a:pt x="25" y="69"/>
                  <a:pt x="25" y="69"/>
                  <a:pt x="25" y="69"/>
                </a:cubicBezTo>
                <a:cubicBezTo>
                  <a:pt x="25" y="69"/>
                  <a:pt x="25" y="69"/>
                  <a:pt x="25" y="68"/>
                </a:cubicBezTo>
                <a:cubicBezTo>
                  <a:pt x="25" y="68"/>
                  <a:pt x="27" y="65"/>
                  <a:pt x="27" y="65"/>
                </a:cubicBezTo>
                <a:cubicBezTo>
                  <a:pt x="27" y="64"/>
                  <a:pt x="27" y="64"/>
                  <a:pt x="27" y="64"/>
                </a:cubicBezTo>
                <a:cubicBezTo>
                  <a:pt x="27" y="61"/>
                  <a:pt x="27" y="61"/>
                  <a:pt x="27" y="61"/>
                </a:cubicBezTo>
                <a:cubicBezTo>
                  <a:pt x="27" y="61"/>
                  <a:pt x="27" y="61"/>
                  <a:pt x="27" y="61"/>
                </a:cubicBezTo>
                <a:cubicBezTo>
                  <a:pt x="28" y="59"/>
                  <a:pt x="28" y="59"/>
                  <a:pt x="28" y="59"/>
                </a:cubicBezTo>
                <a:cubicBezTo>
                  <a:pt x="28" y="56"/>
                  <a:pt x="28" y="56"/>
                  <a:pt x="28" y="56"/>
                </a:cubicBezTo>
                <a:cubicBezTo>
                  <a:pt x="30" y="53"/>
                  <a:pt x="30" y="53"/>
                  <a:pt x="30" y="53"/>
                </a:cubicBezTo>
                <a:cubicBezTo>
                  <a:pt x="29" y="52"/>
                  <a:pt x="29" y="52"/>
                  <a:pt x="29" y="52"/>
                </a:cubicBezTo>
                <a:cubicBezTo>
                  <a:pt x="29" y="52"/>
                  <a:pt x="30" y="51"/>
                  <a:pt x="29" y="50"/>
                </a:cubicBezTo>
                <a:cubicBezTo>
                  <a:pt x="29" y="50"/>
                  <a:pt x="29" y="49"/>
                  <a:pt x="29" y="49"/>
                </a:cubicBezTo>
                <a:cubicBezTo>
                  <a:pt x="30" y="47"/>
                  <a:pt x="30" y="47"/>
                  <a:pt x="30" y="47"/>
                </a:cubicBezTo>
                <a:cubicBezTo>
                  <a:pt x="30" y="46"/>
                  <a:pt x="30" y="46"/>
                  <a:pt x="30" y="46"/>
                </a:cubicBezTo>
                <a:cubicBezTo>
                  <a:pt x="30" y="43"/>
                  <a:pt x="30" y="43"/>
                  <a:pt x="30" y="43"/>
                </a:cubicBezTo>
                <a:cubicBezTo>
                  <a:pt x="30" y="42"/>
                  <a:pt x="30" y="42"/>
                  <a:pt x="30" y="42"/>
                </a:cubicBezTo>
                <a:cubicBezTo>
                  <a:pt x="30" y="40"/>
                  <a:pt x="30" y="40"/>
                  <a:pt x="30" y="40"/>
                </a:cubicBezTo>
                <a:cubicBezTo>
                  <a:pt x="30" y="37"/>
                  <a:pt x="30" y="37"/>
                  <a:pt x="30" y="37"/>
                </a:cubicBezTo>
                <a:cubicBezTo>
                  <a:pt x="31" y="36"/>
                  <a:pt x="31" y="36"/>
                  <a:pt x="31" y="36"/>
                </a:cubicBezTo>
                <a:cubicBezTo>
                  <a:pt x="30" y="36"/>
                  <a:pt x="30" y="36"/>
                  <a:pt x="30" y="36"/>
                </a:cubicBezTo>
                <a:cubicBezTo>
                  <a:pt x="30" y="34"/>
                  <a:pt x="30" y="34"/>
                  <a:pt x="30" y="34"/>
                </a:cubicBezTo>
                <a:cubicBezTo>
                  <a:pt x="31" y="33"/>
                  <a:pt x="31" y="33"/>
                  <a:pt x="31" y="33"/>
                </a:cubicBezTo>
                <a:cubicBezTo>
                  <a:pt x="31" y="33"/>
                  <a:pt x="32" y="29"/>
                  <a:pt x="32" y="28"/>
                </a:cubicBezTo>
                <a:cubicBezTo>
                  <a:pt x="32" y="25"/>
                  <a:pt x="32" y="25"/>
                  <a:pt x="32" y="25"/>
                </a:cubicBezTo>
                <a:cubicBezTo>
                  <a:pt x="33" y="23"/>
                  <a:pt x="33" y="23"/>
                  <a:pt x="33" y="23"/>
                </a:cubicBezTo>
                <a:cubicBezTo>
                  <a:pt x="32" y="20"/>
                  <a:pt x="32" y="20"/>
                  <a:pt x="32" y="20"/>
                </a:cubicBezTo>
                <a:cubicBezTo>
                  <a:pt x="32" y="17"/>
                  <a:pt x="32" y="17"/>
                  <a:pt x="32" y="17"/>
                </a:cubicBezTo>
                <a:cubicBezTo>
                  <a:pt x="32" y="14"/>
                  <a:pt x="32" y="14"/>
                  <a:pt x="32" y="14"/>
                </a:cubicBezTo>
                <a:cubicBezTo>
                  <a:pt x="32" y="10"/>
                  <a:pt x="32" y="10"/>
                  <a:pt x="32" y="10"/>
                </a:cubicBezTo>
                <a:cubicBezTo>
                  <a:pt x="32" y="8"/>
                  <a:pt x="32" y="8"/>
                  <a:pt x="32" y="8"/>
                </a:cubicBezTo>
                <a:cubicBezTo>
                  <a:pt x="31" y="6"/>
                  <a:pt x="31" y="6"/>
                  <a:pt x="31" y="6"/>
                </a:cubicBezTo>
                <a:cubicBezTo>
                  <a:pt x="30" y="4"/>
                  <a:pt x="30" y="4"/>
                  <a:pt x="30" y="4"/>
                </a:cubicBezTo>
                <a:cubicBezTo>
                  <a:pt x="32" y="4"/>
                  <a:pt x="32" y="4"/>
                  <a:pt x="32" y="4"/>
                </a:cubicBezTo>
                <a:cubicBezTo>
                  <a:pt x="33" y="4"/>
                  <a:pt x="33" y="4"/>
                  <a:pt x="33" y="4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1"/>
                  <a:pt x="34" y="1"/>
                  <a:pt x="34" y="1"/>
                </a:cubicBezTo>
                <a:cubicBezTo>
                  <a:pt x="34" y="0"/>
                  <a:pt x="34" y="0"/>
                  <a:pt x="34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8" y="2"/>
                  <a:pt x="38" y="2"/>
                  <a:pt x="38" y="2"/>
                </a:cubicBezTo>
                <a:cubicBezTo>
                  <a:pt x="38" y="3"/>
                  <a:pt x="38" y="3"/>
                  <a:pt x="38" y="3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7"/>
                  <a:pt x="39" y="7"/>
                  <a:pt x="39" y="7"/>
                </a:cubicBezTo>
                <a:cubicBezTo>
                  <a:pt x="40" y="8"/>
                  <a:pt x="40" y="8"/>
                  <a:pt x="40" y="8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0" y="12"/>
                  <a:pt x="41" y="13"/>
                </a:cubicBezTo>
                <a:cubicBezTo>
                  <a:pt x="41" y="13"/>
                  <a:pt x="42" y="14"/>
                  <a:pt x="42" y="14"/>
                </a:cubicBezTo>
                <a:cubicBezTo>
                  <a:pt x="40" y="15"/>
                  <a:pt x="40" y="15"/>
                  <a:pt x="40" y="15"/>
                </a:cubicBezTo>
                <a:cubicBezTo>
                  <a:pt x="41" y="17"/>
                  <a:pt x="41" y="17"/>
                  <a:pt x="41" y="17"/>
                </a:cubicBezTo>
                <a:cubicBezTo>
                  <a:pt x="42" y="18"/>
                  <a:pt x="42" y="18"/>
                  <a:pt x="42" y="18"/>
                </a:cubicBezTo>
                <a:cubicBezTo>
                  <a:pt x="42" y="20"/>
                  <a:pt x="42" y="20"/>
                  <a:pt x="42" y="20"/>
                </a:cubicBezTo>
                <a:cubicBezTo>
                  <a:pt x="43" y="21"/>
                  <a:pt x="43" y="21"/>
                  <a:pt x="43" y="21"/>
                </a:cubicBezTo>
                <a:cubicBezTo>
                  <a:pt x="43" y="22"/>
                  <a:pt x="43" y="22"/>
                  <a:pt x="43" y="22"/>
                </a:cubicBezTo>
                <a:cubicBezTo>
                  <a:pt x="44" y="24"/>
                  <a:pt x="44" y="24"/>
                  <a:pt x="44" y="24"/>
                </a:cubicBezTo>
                <a:cubicBezTo>
                  <a:pt x="44" y="26"/>
                  <a:pt x="44" y="26"/>
                  <a:pt x="44" y="26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9"/>
                  <a:pt x="45" y="29"/>
                  <a:pt x="45" y="29"/>
                </a:cubicBezTo>
                <a:cubicBezTo>
                  <a:pt x="45" y="30"/>
                  <a:pt x="45" y="30"/>
                  <a:pt x="45" y="30"/>
                </a:cubicBezTo>
                <a:cubicBezTo>
                  <a:pt x="46" y="32"/>
                  <a:pt x="46" y="32"/>
                  <a:pt x="46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9" y="32"/>
                  <a:pt x="49" y="32"/>
                  <a:pt x="49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1" y="33"/>
                  <a:pt x="51" y="33"/>
                  <a:pt x="51" y="33"/>
                </a:cubicBezTo>
                <a:cubicBezTo>
                  <a:pt x="50" y="35"/>
                  <a:pt x="50" y="35"/>
                  <a:pt x="50" y="35"/>
                </a:cubicBezTo>
                <a:cubicBezTo>
                  <a:pt x="49" y="37"/>
                  <a:pt x="49" y="37"/>
                  <a:pt x="49" y="37"/>
                </a:cubicBezTo>
                <a:cubicBezTo>
                  <a:pt x="49" y="38"/>
                  <a:pt x="49" y="38"/>
                  <a:pt x="49" y="38"/>
                </a:cubicBezTo>
                <a:cubicBezTo>
                  <a:pt x="48" y="39"/>
                  <a:pt x="48" y="39"/>
                  <a:pt x="48" y="39"/>
                </a:cubicBezTo>
                <a:cubicBezTo>
                  <a:pt x="46" y="40"/>
                  <a:pt x="46" y="40"/>
                  <a:pt x="46" y="40"/>
                </a:cubicBezTo>
                <a:cubicBezTo>
                  <a:pt x="44" y="41"/>
                  <a:pt x="44" y="41"/>
                  <a:pt x="44" y="41"/>
                </a:cubicBezTo>
                <a:cubicBezTo>
                  <a:pt x="43" y="42"/>
                  <a:pt x="43" y="42"/>
                  <a:pt x="43" y="42"/>
                </a:cubicBezTo>
                <a:cubicBezTo>
                  <a:pt x="42" y="43"/>
                  <a:pt x="42" y="43"/>
                  <a:pt x="42" y="43"/>
                </a:cubicBezTo>
                <a:cubicBezTo>
                  <a:pt x="41" y="43"/>
                  <a:pt x="41" y="43"/>
                  <a:pt x="41" y="43"/>
                </a:cubicBezTo>
                <a:cubicBezTo>
                  <a:pt x="42" y="44"/>
                  <a:pt x="42" y="44"/>
                  <a:pt x="42" y="44"/>
                </a:cubicBezTo>
                <a:cubicBezTo>
                  <a:pt x="42" y="46"/>
                  <a:pt x="42" y="46"/>
                  <a:pt x="42" y="46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49"/>
                  <a:pt x="41" y="49"/>
                  <a:pt x="41" y="49"/>
                </a:cubicBezTo>
                <a:cubicBezTo>
                  <a:pt x="42" y="50"/>
                  <a:pt x="42" y="50"/>
                  <a:pt x="42" y="50"/>
                </a:cubicBezTo>
                <a:cubicBezTo>
                  <a:pt x="42" y="51"/>
                  <a:pt x="42" y="51"/>
                  <a:pt x="42" y="51"/>
                </a:cubicBezTo>
                <a:cubicBezTo>
                  <a:pt x="42" y="53"/>
                  <a:pt x="42" y="53"/>
                  <a:pt x="42" y="53"/>
                </a:cubicBezTo>
                <a:cubicBezTo>
                  <a:pt x="42" y="54"/>
                  <a:pt x="42" y="54"/>
                  <a:pt x="42" y="54"/>
                </a:cubicBezTo>
                <a:cubicBezTo>
                  <a:pt x="42" y="55"/>
                  <a:pt x="42" y="55"/>
                  <a:pt x="42" y="55"/>
                </a:cubicBezTo>
                <a:cubicBezTo>
                  <a:pt x="43" y="56"/>
                  <a:pt x="43" y="56"/>
                  <a:pt x="43" y="56"/>
                </a:cubicBezTo>
                <a:cubicBezTo>
                  <a:pt x="43" y="57"/>
                  <a:pt x="43" y="57"/>
                  <a:pt x="43" y="57"/>
                </a:cubicBezTo>
                <a:cubicBezTo>
                  <a:pt x="42" y="58"/>
                  <a:pt x="42" y="58"/>
                  <a:pt x="42" y="58"/>
                </a:cubicBezTo>
                <a:cubicBezTo>
                  <a:pt x="40" y="58"/>
                  <a:pt x="40" y="58"/>
                  <a:pt x="40" y="58"/>
                </a:cubicBezTo>
                <a:cubicBezTo>
                  <a:pt x="40" y="60"/>
                  <a:pt x="40" y="60"/>
                  <a:pt x="40" y="60"/>
                </a:cubicBezTo>
                <a:cubicBezTo>
                  <a:pt x="39" y="61"/>
                  <a:pt x="39" y="61"/>
                  <a:pt x="39" y="61"/>
                </a:cubicBezTo>
                <a:cubicBezTo>
                  <a:pt x="38" y="63"/>
                  <a:pt x="38" y="63"/>
                  <a:pt x="38" y="63"/>
                </a:cubicBezTo>
                <a:cubicBezTo>
                  <a:pt x="37" y="64"/>
                  <a:pt x="37" y="64"/>
                  <a:pt x="37" y="64"/>
                </a:cubicBezTo>
                <a:cubicBezTo>
                  <a:pt x="35" y="65"/>
                  <a:pt x="35" y="65"/>
                  <a:pt x="35" y="65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68"/>
                  <a:pt x="35" y="68"/>
                  <a:pt x="35" y="68"/>
                </a:cubicBezTo>
                <a:cubicBezTo>
                  <a:pt x="35" y="70"/>
                  <a:pt x="35" y="70"/>
                  <a:pt x="35" y="70"/>
                </a:cubicBezTo>
                <a:cubicBezTo>
                  <a:pt x="34" y="71"/>
                  <a:pt x="34" y="71"/>
                  <a:pt x="34" y="71"/>
                </a:cubicBezTo>
                <a:cubicBezTo>
                  <a:pt x="33" y="72"/>
                  <a:pt x="33" y="72"/>
                  <a:pt x="33" y="72"/>
                </a:cubicBezTo>
                <a:cubicBezTo>
                  <a:pt x="33" y="73"/>
                  <a:pt x="33" y="73"/>
                  <a:pt x="33" y="73"/>
                </a:cubicBezTo>
                <a:cubicBezTo>
                  <a:pt x="33" y="75"/>
                  <a:pt x="33" y="75"/>
                  <a:pt x="33" y="75"/>
                </a:cubicBezTo>
                <a:cubicBezTo>
                  <a:pt x="34" y="77"/>
                  <a:pt x="34" y="77"/>
                  <a:pt x="34" y="77"/>
                </a:cubicBezTo>
                <a:cubicBezTo>
                  <a:pt x="34" y="78"/>
                  <a:pt x="34" y="78"/>
                  <a:pt x="34" y="78"/>
                </a:cubicBezTo>
                <a:cubicBezTo>
                  <a:pt x="32" y="79"/>
                  <a:pt x="32" y="79"/>
                  <a:pt x="32" y="79"/>
                </a:cubicBezTo>
                <a:cubicBezTo>
                  <a:pt x="32" y="80"/>
                  <a:pt x="32" y="80"/>
                  <a:pt x="32" y="80"/>
                </a:cubicBezTo>
                <a:cubicBezTo>
                  <a:pt x="32" y="81"/>
                  <a:pt x="32" y="81"/>
                  <a:pt x="32" y="81"/>
                </a:cubicBezTo>
                <a:cubicBezTo>
                  <a:pt x="32" y="82"/>
                  <a:pt x="31" y="82"/>
                  <a:pt x="31" y="82"/>
                </a:cubicBezTo>
                <a:cubicBezTo>
                  <a:pt x="30" y="83"/>
                  <a:pt x="30" y="83"/>
                  <a:pt x="30" y="83"/>
                </a:cubicBezTo>
                <a:cubicBezTo>
                  <a:pt x="30" y="84"/>
                  <a:pt x="30" y="84"/>
                  <a:pt x="30" y="84"/>
                </a:cubicBezTo>
                <a:cubicBezTo>
                  <a:pt x="30" y="85"/>
                  <a:pt x="30" y="85"/>
                  <a:pt x="30" y="85"/>
                </a:cubicBezTo>
                <a:cubicBezTo>
                  <a:pt x="30" y="87"/>
                  <a:pt x="30" y="87"/>
                  <a:pt x="30" y="87"/>
                </a:cubicBezTo>
                <a:cubicBezTo>
                  <a:pt x="31" y="88"/>
                  <a:pt x="31" y="88"/>
                  <a:pt x="31" y="88"/>
                </a:cubicBezTo>
                <a:cubicBezTo>
                  <a:pt x="31" y="89"/>
                  <a:pt x="31" y="89"/>
                  <a:pt x="31" y="89"/>
                </a:cubicBezTo>
                <a:cubicBezTo>
                  <a:pt x="31" y="91"/>
                  <a:pt x="31" y="91"/>
                  <a:pt x="31" y="91"/>
                </a:cubicBezTo>
                <a:cubicBezTo>
                  <a:pt x="32" y="92"/>
                  <a:pt x="32" y="92"/>
                  <a:pt x="32" y="92"/>
                </a:cubicBezTo>
                <a:cubicBezTo>
                  <a:pt x="32" y="93"/>
                  <a:pt x="32" y="93"/>
                  <a:pt x="32" y="93"/>
                </a:cubicBezTo>
                <a:cubicBezTo>
                  <a:pt x="32" y="93"/>
                  <a:pt x="32" y="94"/>
                  <a:pt x="32" y="94"/>
                </a:cubicBezTo>
                <a:cubicBezTo>
                  <a:pt x="33" y="95"/>
                  <a:pt x="33" y="96"/>
                  <a:pt x="33" y="96"/>
                </a:cubicBezTo>
                <a:cubicBezTo>
                  <a:pt x="33" y="97"/>
                  <a:pt x="33" y="97"/>
                  <a:pt x="33" y="97"/>
                </a:cubicBezTo>
                <a:cubicBezTo>
                  <a:pt x="34" y="98"/>
                  <a:pt x="34" y="98"/>
                  <a:pt x="34" y="98"/>
                </a:cubicBezTo>
                <a:cubicBezTo>
                  <a:pt x="34" y="99"/>
                  <a:pt x="34" y="99"/>
                  <a:pt x="34" y="99"/>
                </a:cubicBezTo>
                <a:cubicBezTo>
                  <a:pt x="34" y="102"/>
                  <a:pt x="34" y="102"/>
                  <a:pt x="34" y="102"/>
                </a:cubicBezTo>
                <a:cubicBezTo>
                  <a:pt x="34" y="103"/>
                  <a:pt x="34" y="103"/>
                  <a:pt x="34" y="103"/>
                </a:cubicBezTo>
                <a:cubicBezTo>
                  <a:pt x="32" y="105"/>
                  <a:pt x="32" y="105"/>
                  <a:pt x="32" y="105"/>
                </a:cubicBezTo>
                <a:cubicBezTo>
                  <a:pt x="32" y="107"/>
                  <a:pt x="32" y="107"/>
                  <a:pt x="32" y="107"/>
                </a:cubicBezTo>
                <a:cubicBezTo>
                  <a:pt x="31" y="108"/>
                  <a:pt x="31" y="108"/>
                  <a:pt x="31" y="108"/>
                </a:cubicBezTo>
                <a:cubicBezTo>
                  <a:pt x="31" y="110"/>
                  <a:pt x="31" y="110"/>
                  <a:pt x="31" y="110"/>
                </a:cubicBezTo>
                <a:cubicBezTo>
                  <a:pt x="30" y="111"/>
                  <a:pt x="30" y="111"/>
                  <a:pt x="30" y="111"/>
                </a:cubicBezTo>
                <a:cubicBezTo>
                  <a:pt x="30" y="113"/>
                  <a:pt x="30" y="113"/>
                  <a:pt x="30" y="113"/>
                </a:cubicBezTo>
                <a:cubicBezTo>
                  <a:pt x="30" y="114"/>
                  <a:pt x="30" y="114"/>
                  <a:pt x="30" y="114"/>
                </a:cubicBezTo>
                <a:cubicBezTo>
                  <a:pt x="30" y="116"/>
                  <a:pt x="30" y="116"/>
                  <a:pt x="30" y="116"/>
                </a:cubicBezTo>
                <a:cubicBezTo>
                  <a:pt x="29" y="117"/>
                  <a:pt x="29" y="117"/>
                  <a:pt x="29" y="117"/>
                </a:cubicBezTo>
                <a:cubicBezTo>
                  <a:pt x="29" y="118"/>
                  <a:pt x="29" y="118"/>
                  <a:pt x="29" y="118"/>
                </a:cubicBezTo>
                <a:cubicBezTo>
                  <a:pt x="28" y="118"/>
                  <a:pt x="28" y="118"/>
                  <a:pt x="28" y="118"/>
                </a:cubicBezTo>
                <a:cubicBezTo>
                  <a:pt x="27" y="119"/>
                  <a:pt x="27" y="119"/>
                  <a:pt x="27" y="119"/>
                </a:cubicBezTo>
                <a:cubicBezTo>
                  <a:pt x="27" y="120"/>
                  <a:pt x="27" y="120"/>
                  <a:pt x="27" y="120"/>
                </a:cubicBezTo>
                <a:cubicBezTo>
                  <a:pt x="27" y="122"/>
                  <a:pt x="27" y="122"/>
                  <a:pt x="27" y="122"/>
                </a:cubicBezTo>
                <a:cubicBezTo>
                  <a:pt x="27" y="124"/>
                  <a:pt x="27" y="124"/>
                  <a:pt x="27" y="124"/>
                </a:cubicBezTo>
                <a:cubicBezTo>
                  <a:pt x="27" y="125"/>
                  <a:pt x="27" y="125"/>
                  <a:pt x="27" y="125"/>
                </a:cubicBezTo>
                <a:cubicBezTo>
                  <a:pt x="27" y="128"/>
                  <a:pt x="27" y="128"/>
                  <a:pt x="27" y="128"/>
                </a:cubicBezTo>
                <a:cubicBezTo>
                  <a:pt x="27" y="130"/>
                  <a:pt x="27" y="130"/>
                  <a:pt x="27" y="130"/>
                </a:cubicBezTo>
                <a:cubicBezTo>
                  <a:pt x="28" y="132"/>
                  <a:pt x="28" y="132"/>
                  <a:pt x="28" y="132"/>
                </a:cubicBezTo>
                <a:cubicBezTo>
                  <a:pt x="28" y="133"/>
                  <a:pt x="28" y="133"/>
                  <a:pt x="28" y="133"/>
                </a:cubicBezTo>
                <a:cubicBezTo>
                  <a:pt x="26" y="134"/>
                  <a:pt x="26" y="134"/>
                  <a:pt x="26" y="134"/>
                </a:cubicBezTo>
                <a:cubicBezTo>
                  <a:pt x="25" y="135"/>
                  <a:pt x="25" y="135"/>
                  <a:pt x="25" y="135"/>
                </a:cubicBezTo>
                <a:cubicBezTo>
                  <a:pt x="25" y="136"/>
                  <a:pt x="25" y="136"/>
                  <a:pt x="25" y="136"/>
                </a:cubicBezTo>
                <a:cubicBezTo>
                  <a:pt x="25" y="137"/>
                  <a:pt x="25" y="137"/>
                  <a:pt x="25" y="137"/>
                </a:cubicBezTo>
                <a:cubicBezTo>
                  <a:pt x="25" y="139"/>
                  <a:pt x="25" y="139"/>
                  <a:pt x="25" y="139"/>
                </a:cubicBezTo>
                <a:cubicBezTo>
                  <a:pt x="23" y="139"/>
                  <a:pt x="23" y="139"/>
                  <a:pt x="23" y="139"/>
                </a:cubicBezTo>
                <a:cubicBezTo>
                  <a:pt x="23" y="140"/>
                  <a:pt x="23" y="140"/>
                  <a:pt x="23" y="140"/>
                </a:cubicBezTo>
                <a:cubicBezTo>
                  <a:pt x="23" y="141"/>
                  <a:pt x="23" y="141"/>
                  <a:pt x="23" y="141"/>
                </a:cubicBezTo>
                <a:cubicBezTo>
                  <a:pt x="23" y="142"/>
                  <a:pt x="23" y="142"/>
                  <a:pt x="23" y="142"/>
                </a:cubicBezTo>
                <a:cubicBezTo>
                  <a:pt x="23" y="143"/>
                  <a:pt x="23" y="143"/>
                  <a:pt x="23" y="143"/>
                </a:cubicBezTo>
                <a:cubicBezTo>
                  <a:pt x="24" y="144"/>
                  <a:pt x="24" y="144"/>
                  <a:pt x="24" y="144"/>
                </a:cubicBezTo>
                <a:cubicBezTo>
                  <a:pt x="22" y="145"/>
                  <a:pt x="22" y="145"/>
                  <a:pt x="22" y="145"/>
                </a:cubicBezTo>
                <a:cubicBezTo>
                  <a:pt x="22" y="147"/>
                  <a:pt x="22" y="147"/>
                  <a:pt x="22" y="147"/>
                </a:cubicBezTo>
                <a:cubicBezTo>
                  <a:pt x="22" y="148"/>
                  <a:pt x="22" y="148"/>
                  <a:pt x="22" y="148"/>
                </a:cubicBezTo>
                <a:cubicBezTo>
                  <a:pt x="22" y="149"/>
                  <a:pt x="22" y="149"/>
                  <a:pt x="22" y="149"/>
                </a:cubicBezTo>
                <a:cubicBezTo>
                  <a:pt x="22" y="151"/>
                  <a:pt x="22" y="151"/>
                  <a:pt x="22" y="151"/>
                </a:cubicBezTo>
                <a:cubicBezTo>
                  <a:pt x="22" y="153"/>
                  <a:pt x="22" y="153"/>
                  <a:pt x="22" y="153"/>
                </a:cubicBezTo>
                <a:cubicBezTo>
                  <a:pt x="22" y="155"/>
                  <a:pt x="22" y="155"/>
                  <a:pt x="22" y="155"/>
                </a:cubicBezTo>
                <a:cubicBezTo>
                  <a:pt x="23" y="156"/>
                  <a:pt x="23" y="156"/>
                  <a:pt x="23" y="156"/>
                </a:cubicBezTo>
                <a:cubicBezTo>
                  <a:pt x="22" y="157"/>
                  <a:pt x="22" y="157"/>
                  <a:pt x="22" y="157"/>
                </a:cubicBezTo>
                <a:cubicBezTo>
                  <a:pt x="21" y="157"/>
                  <a:pt x="21" y="157"/>
                  <a:pt x="21" y="157"/>
                </a:cubicBezTo>
                <a:cubicBezTo>
                  <a:pt x="21" y="158"/>
                  <a:pt x="21" y="158"/>
                  <a:pt x="21" y="158"/>
                </a:cubicBezTo>
                <a:cubicBezTo>
                  <a:pt x="21" y="161"/>
                  <a:pt x="21" y="161"/>
                  <a:pt x="21" y="161"/>
                </a:cubicBezTo>
                <a:cubicBezTo>
                  <a:pt x="21" y="163"/>
                  <a:pt x="21" y="163"/>
                  <a:pt x="21" y="163"/>
                </a:cubicBezTo>
                <a:cubicBezTo>
                  <a:pt x="22" y="164"/>
                  <a:pt x="22" y="164"/>
                  <a:pt x="22" y="164"/>
                </a:cubicBezTo>
                <a:cubicBezTo>
                  <a:pt x="23" y="164"/>
                  <a:pt x="23" y="164"/>
                  <a:pt x="23" y="164"/>
                </a:cubicBezTo>
                <a:cubicBezTo>
                  <a:pt x="23" y="165"/>
                  <a:pt x="23" y="165"/>
                  <a:pt x="23" y="165"/>
                </a:cubicBezTo>
                <a:cubicBezTo>
                  <a:pt x="22" y="166"/>
                  <a:pt x="22" y="166"/>
                  <a:pt x="22" y="166"/>
                </a:cubicBezTo>
                <a:cubicBezTo>
                  <a:pt x="23" y="166"/>
                  <a:pt x="23" y="166"/>
                  <a:pt x="23" y="166"/>
                </a:cubicBezTo>
                <a:cubicBezTo>
                  <a:pt x="23" y="167"/>
                  <a:pt x="23" y="167"/>
                  <a:pt x="23" y="167"/>
                </a:cubicBezTo>
                <a:cubicBezTo>
                  <a:pt x="22" y="168"/>
                  <a:pt x="22" y="168"/>
                  <a:pt x="22" y="168"/>
                </a:cubicBezTo>
                <a:cubicBezTo>
                  <a:pt x="23" y="169"/>
                  <a:pt x="23" y="169"/>
                  <a:pt x="23" y="169"/>
                </a:cubicBezTo>
                <a:cubicBezTo>
                  <a:pt x="23" y="169"/>
                  <a:pt x="23" y="169"/>
                  <a:pt x="23" y="169"/>
                </a:cubicBezTo>
                <a:cubicBezTo>
                  <a:pt x="23" y="169"/>
                  <a:pt x="23" y="169"/>
                  <a:pt x="23" y="170"/>
                </a:cubicBezTo>
                <a:cubicBezTo>
                  <a:pt x="23" y="173"/>
                  <a:pt x="23" y="173"/>
                  <a:pt x="23" y="173"/>
                </a:cubicBezTo>
                <a:cubicBezTo>
                  <a:pt x="25" y="173"/>
                  <a:pt x="25" y="173"/>
                  <a:pt x="25" y="173"/>
                </a:cubicBezTo>
                <a:cubicBezTo>
                  <a:pt x="25" y="173"/>
                  <a:pt x="26" y="173"/>
                  <a:pt x="26" y="174"/>
                </a:cubicBezTo>
                <a:cubicBezTo>
                  <a:pt x="26" y="174"/>
                  <a:pt x="25" y="175"/>
                  <a:pt x="25" y="175"/>
                </a:cubicBezTo>
                <a:cubicBezTo>
                  <a:pt x="22" y="175"/>
                  <a:pt x="22" y="175"/>
                  <a:pt x="22" y="175"/>
                </a:cubicBezTo>
                <a:cubicBezTo>
                  <a:pt x="22" y="176"/>
                  <a:pt x="22" y="176"/>
                  <a:pt x="22" y="176"/>
                </a:cubicBezTo>
                <a:cubicBezTo>
                  <a:pt x="22" y="177"/>
                  <a:pt x="22" y="177"/>
                  <a:pt x="22" y="177"/>
                </a:cubicBezTo>
                <a:cubicBezTo>
                  <a:pt x="24" y="177"/>
                  <a:pt x="24" y="177"/>
                  <a:pt x="24" y="177"/>
                </a:cubicBezTo>
                <a:cubicBezTo>
                  <a:pt x="24" y="177"/>
                  <a:pt x="25" y="178"/>
                  <a:pt x="25" y="179"/>
                </a:cubicBezTo>
                <a:cubicBezTo>
                  <a:pt x="25" y="181"/>
                  <a:pt x="23" y="181"/>
                  <a:pt x="23" y="181"/>
                </a:cubicBezTo>
                <a:cubicBezTo>
                  <a:pt x="23" y="183"/>
                  <a:pt x="23" y="183"/>
                  <a:pt x="23" y="183"/>
                </a:cubicBezTo>
                <a:cubicBezTo>
                  <a:pt x="23" y="183"/>
                  <a:pt x="24" y="183"/>
                  <a:pt x="24" y="184"/>
                </a:cubicBezTo>
                <a:cubicBezTo>
                  <a:pt x="24" y="185"/>
                  <a:pt x="23" y="185"/>
                  <a:pt x="23" y="186"/>
                </a:cubicBezTo>
                <a:cubicBezTo>
                  <a:pt x="23" y="187"/>
                  <a:pt x="24" y="187"/>
                  <a:pt x="24" y="188"/>
                </a:cubicBezTo>
                <a:cubicBezTo>
                  <a:pt x="24" y="189"/>
                  <a:pt x="22" y="189"/>
                  <a:pt x="22" y="191"/>
                </a:cubicBezTo>
                <a:cubicBezTo>
                  <a:pt x="22" y="193"/>
                  <a:pt x="22" y="193"/>
                  <a:pt x="22" y="193"/>
                </a:cubicBezTo>
                <a:cubicBezTo>
                  <a:pt x="20" y="195"/>
                  <a:pt x="20" y="195"/>
                  <a:pt x="20" y="195"/>
                </a:cubicBezTo>
                <a:cubicBezTo>
                  <a:pt x="19" y="196"/>
                  <a:pt x="19" y="196"/>
                  <a:pt x="19" y="196"/>
                </a:cubicBezTo>
                <a:cubicBezTo>
                  <a:pt x="19" y="197"/>
                  <a:pt x="19" y="197"/>
                  <a:pt x="19" y="197"/>
                </a:cubicBezTo>
                <a:cubicBezTo>
                  <a:pt x="19" y="198"/>
                  <a:pt x="19" y="198"/>
                  <a:pt x="19" y="198"/>
                </a:cubicBezTo>
                <a:cubicBezTo>
                  <a:pt x="19" y="199"/>
                  <a:pt x="19" y="199"/>
                  <a:pt x="19" y="199"/>
                </a:cubicBezTo>
                <a:cubicBezTo>
                  <a:pt x="19" y="199"/>
                  <a:pt x="20" y="199"/>
                  <a:pt x="20" y="200"/>
                </a:cubicBezTo>
                <a:cubicBezTo>
                  <a:pt x="20" y="201"/>
                  <a:pt x="18" y="202"/>
                  <a:pt x="18" y="202"/>
                </a:cubicBezTo>
                <a:cubicBezTo>
                  <a:pt x="18" y="204"/>
                  <a:pt x="18" y="204"/>
                  <a:pt x="18" y="204"/>
                </a:cubicBezTo>
                <a:cubicBezTo>
                  <a:pt x="18" y="204"/>
                  <a:pt x="17" y="205"/>
                  <a:pt x="16" y="206"/>
                </a:cubicBezTo>
                <a:cubicBezTo>
                  <a:pt x="16" y="206"/>
                  <a:pt x="15" y="206"/>
                  <a:pt x="15" y="207"/>
                </a:cubicBezTo>
                <a:cubicBezTo>
                  <a:pt x="15" y="209"/>
                  <a:pt x="15" y="209"/>
                  <a:pt x="15" y="209"/>
                </a:cubicBezTo>
                <a:cubicBezTo>
                  <a:pt x="13" y="209"/>
                  <a:pt x="13" y="209"/>
                  <a:pt x="13" y="209"/>
                </a:cubicBezTo>
                <a:cubicBezTo>
                  <a:pt x="13" y="215"/>
                  <a:pt x="13" y="215"/>
                  <a:pt x="13" y="215"/>
                </a:cubicBezTo>
                <a:cubicBezTo>
                  <a:pt x="13" y="215"/>
                  <a:pt x="14" y="216"/>
                  <a:pt x="14" y="216"/>
                </a:cubicBezTo>
                <a:cubicBezTo>
                  <a:pt x="14" y="217"/>
                  <a:pt x="14" y="219"/>
                  <a:pt x="14" y="219"/>
                </a:cubicBezTo>
                <a:cubicBezTo>
                  <a:pt x="14" y="219"/>
                  <a:pt x="15" y="219"/>
                  <a:pt x="15" y="219"/>
                </a:cubicBezTo>
                <a:cubicBezTo>
                  <a:pt x="16" y="219"/>
                  <a:pt x="17" y="219"/>
                  <a:pt x="17" y="219"/>
                </a:cubicBezTo>
                <a:cubicBezTo>
                  <a:pt x="19" y="219"/>
                  <a:pt x="19" y="219"/>
                  <a:pt x="19" y="219"/>
                </a:cubicBezTo>
                <a:cubicBezTo>
                  <a:pt x="19" y="219"/>
                  <a:pt x="20" y="219"/>
                  <a:pt x="20" y="220"/>
                </a:cubicBezTo>
                <a:cubicBezTo>
                  <a:pt x="20" y="220"/>
                  <a:pt x="19" y="222"/>
                  <a:pt x="19" y="222"/>
                </a:cubicBezTo>
                <a:cubicBezTo>
                  <a:pt x="19" y="223"/>
                  <a:pt x="20" y="223"/>
                  <a:pt x="20" y="224"/>
                </a:cubicBezTo>
                <a:cubicBezTo>
                  <a:pt x="20" y="225"/>
                  <a:pt x="19" y="225"/>
                  <a:pt x="19" y="226"/>
                </a:cubicBezTo>
                <a:cubicBezTo>
                  <a:pt x="19" y="226"/>
                  <a:pt x="20" y="227"/>
                  <a:pt x="21" y="228"/>
                </a:cubicBezTo>
                <a:cubicBezTo>
                  <a:pt x="22" y="228"/>
                  <a:pt x="22" y="228"/>
                  <a:pt x="22" y="229"/>
                </a:cubicBezTo>
                <a:cubicBezTo>
                  <a:pt x="22" y="230"/>
                  <a:pt x="34" y="229"/>
                  <a:pt x="34" y="229"/>
                </a:cubicBezTo>
                <a:cubicBezTo>
                  <a:pt x="34" y="229"/>
                  <a:pt x="35" y="230"/>
                  <a:pt x="36" y="230"/>
                </a:cubicBezTo>
                <a:cubicBezTo>
                  <a:pt x="36" y="230"/>
                  <a:pt x="38" y="230"/>
                  <a:pt x="39" y="230"/>
                </a:cubicBezTo>
                <a:cubicBezTo>
                  <a:pt x="39" y="230"/>
                  <a:pt x="41" y="231"/>
                  <a:pt x="41" y="231"/>
                </a:cubicBezTo>
                <a:cubicBezTo>
                  <a:pt x="42" y="232"/>
                  <a:pt x="42" y="232"/>
                  <a:pt x="42" y="232"/>
                </a:cubicBezTo>
                <a:cubicBezTo>
                  <a:pt x="42" y="232"/>
                  <a:pt x="40" y="231"/>
                  <a:pt x="39" y="231"/>
                </a:cubicBezTo>
                <a:cubicBezTo>
                  <a:pt x="36" y="231"/>
                  <a:pt x="36" y="231"/>
                  <a:pt x="36" y="231"/>
                </a:cubicBezTo>
                <a:cubicBezTo>
                  <a:pt x="36" y="232"/>
                  <a:pt x="36" y="232"/>
                  <a:pt x="36" y="232"/>
                </a:cubicBezTo>
                <a:cubicBezTo>
                  <a:pt x="36" y="233"/>
                  <a:pt x="36" y="233"/>
                  <a:pt x="36" y="233"/>
                </a:cubicBezTo>
                <a:cubicBezTo>
                  <a:pt x="34" y="233"/>
                  <a:pt x="34" y="233"/>
                  <a:pt x="34" y="233"/>
                </a:cubicBezTo>
                <a:cubicBezTo>
                  <a:pt x="33" y="233"/>
                  <a:pt x="33" y="233"/>
                  <a:pt x="33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1" y="234"/>
                  <a:pt x="31" y="234"/>
                  <a:pt x="31" y="234"/>
                </a:cubicBezTo>
                <a:cubicBezTo>
                  <a:pt x="30" y="234"/>
                  <a:pt x="30" y="234"/>
                  <a:pt x="30" y="234"/>
                </a:cubicBezTo>
                <a:lnTo>
                  <a:pt x="29" y="23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69" name="Freeform 396">
            <a:extLst>
              <a:ext uri="{FF2B5EF4-FFF2-40B4-BE49-F238E27FC236}">
                <a16:creationId xmlns:a16="http://schemas.microsoft.com/office/drawing/2014/main" id="{2FB78F60-3048-4E93-8A7A-101A9F90534F}"/>
              </a:ext>
            </a:extLst>
          </p:cNvPr>
          <p:cNvSpPr>
            <a:spLocks/>
          </p:cNvSpPr>
          <p:nvPr userDrawn="1"/>
        </p:nvSpPr>
        <p:spPr bwMode="auto">
          <a:xfrm>
            <a:off x="1714501" y="5033964"/>
            <a:ext cx="375047" cy="754063"/>
          </a:xfrm>
          <a:custGeom>
            <a:avLst/>
            <a:gdLst>
              <a:gd name="T0" fmla="*/ 4 w 74"/>
              <a:gd name="T1" fmla="*/ 21 h 107"/>
              <a:gd name="T2" fmla="*/ 0 w 74"/>
              <a:gd name="T3" fmla="*/ 26 h 107"/>
              <a:gd name="T4" fmla="*/ 2 w 74"/>
              <a:gd name="T5" fmla="*/ 30 h 107"/>
              <a:gd name="T6" fmla="*/ 3 w 74"/>
              <a:gd name="T7" fmla="*/ 33 h 107"/>
              <a:gd name="T8" fmla="*/ 9 w 74"/>
              <a:gd name="T9" fmla="*/ 40 h 107"/>
              <a:gd name="T10" fmla="*/ 17 w 74"/>
              <a:gd name="T11" fmla="*/ 55 h 107"/>
              <a:gd name="T12" fmla="*/ 25 w 74"/>
              <a:gd name="T13" fmla="*/ 70 h 107"/>
              <a:gd name="T14" fmla="*/ 30 w 74"/>
              <a:gd name="T15" fmla="*/ 77 h 107"/>
              <a:gd name="T16" fmla="*/ 32 w 74"/>
              <a:gd name="T17" fmla="*/ 85 h 107"/>
              <a:gd name="T18" fmla="*/ 38 w 74"/>
              <a:gd name="T19" fmla="*/ 91 h 107"/>
              <a:gd name="T20" fmla="*/ 48 w 74"/>
              <a:gd name="T21" fmla="*/ 96 h 107"/>
              <a:gd name="T22" fmla="*/ 53 w 74"/>
              <a:gd name="T23" fmla="*/ 99 h 107"/>
              <a:gd name="T24" fmla="*/ 58 w 74"/>
              <a:gd name="T25" fmla="*/ 103 h 107"/>
              <a:gd name="T26" fmla="*/ 63 w 74"/>
              <a:gd name="T27" fmla="*/ 106 h 107"/>
              <a:gd name="T28" fmla="*/ 67 w 74"/>
              <a:gd name="T29" fmla="*/ 106 h 107"/>
              <a:gd name="T30" fmla="*/ 69 w 74"/>
              <a:gd name="T31" fmla="*/ 103 h 107"/>
              <a:gd name="T32" fmla="*/ 69 w 74"/>
              <a:gd name="T33" fmla="*/ 100 h 107"/>
              <a:gd name="T34" fmla="*/ 72 w 74"/>
              <a:gd name="T35" fmla="*/ 97 h 107"/>
              <a:gd name="T36" fmla="*/ 71 w 74"/>
              <a:gd name="T37" fmla="*/ 94 h 107"/>
              <a:gd name="T38" fmla="*/ 71 w 74"/>
              <a:gd name="T39" fmla="*/ 89 h 107"/>
              <a:gd name="T40" fmla="*/ 70 w 74"/>
              <a:gd name="T41" fmla="*/ 85 h 107"/>
              <a:gd name="T42" fmla="*/ 72 w 74"/>
              <a:gd name="T43" fmla="*/ 82 h 107"/>
              <a:gd name="T44" fmla="*/ 72 w 74"/>
              <a:gd name="T45" fmla="*/ 78 h 107"/>
              <a:gd name="T46" fmla="*/ 72 w 74"/>
              <a:gd name="T47" fmla="*/ 75 h 107"/>
              <a:gd name="T48" fmla="*/ 74 w 74"/>
              <a:gd name="T49" fmla="*/ 72 h 107"/>
              <a:gd name="T50" fmla="*/ 67 w 74"/>
              <a:gd name="T51" fmla="*/ 63 h 107"/>
              <a:gd name="T52" fmla="*/ 63 w 74"/>
              <a:gd name="T53" fmla="*/ 64 h 107"/>
              <a:gd name="T54" fmla="*/ 62 w 74"/>
              <a:gd name="T55" fmla="*/ 60 h 107"/>
              <a:gd name="T56" fmla="*/ 58 w 74"/>
              <a:gd name="T57" fmla="*/ 58 h 107"/>
              <a:gd name="T58" fmla="*/ 53 w 74"/>
              <a:gd name="T59" fmla="*/ 55 h 107"/>
              <a:gd name="T60" fmla="*/ 49 w 74"/>
              <a:gd name="T61" fmla="*/ 53 h 107"/>
              <a:gd name="T62" fmla="*/ 47 w 74"/>
              <a:gd name="T63" fmla="*/ 50 h 107"/>
              <a:gd name="T64" fmla="*/ 44 w 74"/>
              <a:gd name="T65" fmla="*/ 45 h 107"/>
              <a:gd name="T66" fmla="*/ 45 w 74"/>
              <a:gd name="T67" fmla="*/ 40 h 107"/>
              <a:gd name="T68" fmla="*/ 50 w 74"/>
              <a:gd name="T69" fmla="*/ 33 h 107"/>
              <a:gd name="T70" fmla="*/ 60 w 74"/>
              <a:gd name="T71" fmla="*/ 25 h 107"/>
              <a:gd name="T72" fmla="*/ 65 w 74"/>
              <a:gd name="T73" fmla="*/ 23 h 107"/>
              <a:gd name="T74" fmla="*/ 61 w 74"/>
              <a:gd name="T75" fmla="*/ 13 h 107"/>
              <a:gd name="T76" fmla="*/ 55 w 74"/>
              <a:gd name="T77" fmla="*/ 14 h 107"/>
              <a:gd name="T78" fmla="*/ 46 w 74"/>
              <a:gd name="T79" fmla="*/ 9 h 107"/>
              <a:gd name="T80" fmla="*/ 42 w 74"/>
              <a:gd name="T81" fmla="*/ 5 h 107"/>
              <a:gd name="T82" fmla="*/ 39 w 74"/>
              <a:gd name="T83" fmla="*/ 2 h 107"/>
              <a:gd name="T84" fmla="*/ 36 w 74"/>
              <a:gd name="T85" fmla="*/ 1 h 107"/>
              <a:gd name="T86" fmla="*/ 35 w 74"/>
              <a:gd name="T87" fmla="*/ 3 h 107"/>
              <a:gd name="T88" fmla="*/ 35 w 74"/>
              <a:gd name="T89" fmla="*/ 8 h 107"/>
              <a:gd name="T90" fmla="*/ 22 w 74"/>
              <a:gd name="T91" fmla="*/ 16 h 107"/>
              <a:gd name="T92" fmla="*/ 16 w 74"/>
              <a:gd name="T93" fmla="*/ 26 h 107"/>
              <a:gd name="T94" fmla="*/ 12 w 74"/>
              <a:gd name="T95" fmla="*/ 28 h 107"/>
              <a:gd name="T96" fmla="*/ 7 w 74"/>
              <a:gd name="T97" fmla="*/ 25 h 107"/>
              <a:gd name="T98" fmla="*/ 6 w 74"/>
              <a:gd name="T99" fmla="*/ 23 h 107"/>
              <a:gd name="T100" fmla="*/ 7 w 74"/>
              <a:gd name="T101" fmla="*/ 21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4" h="107">
                <a:moveTo>
                  <a:pt x="6" y="19"/>
                </a:moveTo>
                <a:cubicBezTo>
                  <a:pt x="5" y="20"/>
                  <a:pt x="5" y="20"/>
                  <a:pt x="5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3" y="23"/>
                  <a:pt x="3" y="23"/>
                  <a:pt x="3" y="23"/>
                </a:cubicBezTo>
                <a:cubicBezTo>
                  <a:pt x="1" y="24"/>
                  <a:pt x="1" y="24"/>
                  <a:pt x="1" y="24"/>
                </a:cubicBezTo>
                <a:cubicBezTo>
                  <a:pt x="0" y="26"/>
                  <a:pt x="0" y="26"/>
                  <a:pt x="0" y="26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2" y="30"/>
                  <a:pt x="2" y="30"/>
                </a:cubicBezTo>
                <a:cubicBezTo>
                  <a:pt x="2" y="30"/>
                  <a:pt x="2" y="31"/>
                  <a:pt x="2" y="31"/>
                </a:cubicBezTo>
                <a:cubicBezTo>
                  <a:pt x="2" y="32"/>
                  <a:pt x="3" y="32"/>
                  <a:pt x="3" y="32"/>
                </a:cubicBezTo>
                <a:cubicBezTo>
                  <a:pt x="3" y="33"/>
                  <a:pt x="3" y="33"/>
                  <a:pt x="3" y="33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4"/>
                  <a:pt x="1" y="35"/>
                  <a:pt x="2" y="36"/>
                </a:cubicBezTo>
                <a:cubicBezTo>
                  <a:pt x="3" y="36"/>
                  <a:pt x="9" y="40"/>
                  <a:pt x="9" y="40"/>
                </a:cubicBezTo>
                <a:cubicBezTo>
                  <a:pt x="10" y="41"/>
                  <a:pt x="12" y="45"/>
                  <a:pt x="12" y="46"/>
                </a:cubicBezTo>
                <a:cubicBezTo>
                  <a:pt x="13" y="46"/>
                  <a:pt x="16" y="49"/>
                  <a:pt x="16" y="50"/>
                </a:cubicBezTo>
                <a:cubicBezTo>
                  <a:pt x="16" y="51"/>
                  <a:pt x="17" y="54"/>
                  <a:pt x="17" y="55"/>
                </a:cubicBezTo>
                <a:cubicBezTo>
                  <a:pt x="18" y="55"/>
                  <a:pt x="22" y="64"/>
                  <a:pt x="22" y="64"/>
                </a:cubicBezTo>
                <a:cubicBezTo>
                  <a:pt x="22" y="64"/>
                  <a:pt x="22" y="65"/>
                  <a:pt x="22" y="65"/>
                </a:cubicBezTo>
                <a:cubicBezTo>
                  <a:pt x="23" y="65"/>
                  <a:pt x="25" y="70"/>
                  <a:pt x="25" y="70"/>
                </a:cubicBezTo>
                <a:cubicBezTo>
                  <a:pt x="27" y="73"/>
                  <a:pt x="27" y="73"/>
                  <a:pt x="27" y="73"/>
                </a:cubicBezTo>
                <a:cubicBezTo>
                  <a:pt x="28" y="76"/>
                  <a:pt x="28" y="76"/>
                  <a:pt x="28" y="76"/>
                </a:cubicBezTo>
                <a:cubicBezTo>
                  <a:pt x="28" y="76"/>
                  <a:pt x="29" y="77"/>
                  <a:pt x="30" y="77"/>
                </a:cubicBezTo>
                <a:cubicBezTo>
                  <a:pt x="30" y="78"/>
                  <a:pt x="30" y="79"/>
                  <a:pt x="30" y="80"/>
                </a:cubicBezTo>
                <a:cubicBezTo>
                  <a:pt x="30" y="81"/>
                  <a:pt x="29" y="81"/>
                  <a:pt x="29" y="81"/>
                </a:cubicBezTo>
                <a:cubicBezTo>
                  <a:pt x="29" y="81"/>
                  <a:pt x="31" y="85"/>
                  <a:pt x="32" y="85"/>
                </a:cubicBezTo>
                <a:cubicBezTo>
                  <a:pt x="32" y="86"/>
                  <a:pt x="34" y="87"/>
                  <a:pt x="34" y="87"/>
                </a:cubicBezTo>
                <a:cubicBezTo>
                  <a:pt x="35" y="88"/>
                  <a:pt x="36" y="90"/>
                  <a:pt x="36" y="90"/>
                </a:cubicBezTo>
                <a:cubicBezTo>
                  <a:pt x="38" y="91"/>
                  <a:pt x="38" y="91"/>
                  <a:pt x="38" y="91"/>
                </a:cubicBezTo>
                <a:cubicBezTo>
                  <a:pt x="42" y="93"/>
                  <a:pt x="42" y="93"/>
                  <a:pt x="42" y="93"/>
                </a:cubicBezTo>
                <a:cubicBezTo>
                  <a:pt x="45" y="94"/>
                  <a:pt x="45" y="94"/>
                  <a:pt x="45" y="94"/>
                </a:cubicBezTo>
                <a:cubicBezTo>
                  <a:pt x="48" y="96"/>
                  <a:pt x="48" y="96"/>
                  <a:pt x="48" y="96"/>
                </a:cubicBezTo>
                <a:cubicBezTo>
                  <a:pt x="50" y="97"/>
                  <a:pt x="50" y="97"/>
                  <a:pt x="50" y="97"/>
                </a:cubicBezTo>
                <a:cubicBezTo>
                  <a:pt x="52" y="98"/>
                  <a:pt x="52" y="98"/>
                  <a:pt x="52" y="98"/>
                </a:cubicBezTo>
                <a:cubicBezTo>
                  <a:pt x="53" y="99"/>
                  <a:pt x="53" y="99"/>
                  <a:pt x="53" y="99"/>
                </a:cubicBezTo>
                <a:cubicBezTo>
                  <a:pt x="57" y="101"/>
                  <a:pt x="57" y="101"/>
                  <a:pt x="57" y="101"/>
                </a:cubicBezTo>
                <a:cubicBezTo>
                  <a:pt x="58" y="102"/>
                  <a:pt x="58" y="102"/>
                  <a:pt x="58" y="102"/>
                </a:cubicBezTo>
                <a:cubicBezTo>
                  <a:pt x="58" y="103"/>
                  <a:pt x="58" y="103"/>
                  <a:pt x="58" y="103"/>
                </a:cubicBezTo>
                <a:cubicBezTo>
                  <a:pt x="58" y="103"/>
                  <a:pt x="58" y="104"/>
                  <a:pt x="59" y="104"/>
                </a:cubicBezTo>
                <a:cubicBezTo>
                  <a:pt x="59" y="104"/>
                  <a:pt x="62" y="105"/>
                  <a:pt x="62" y="105"/>
                </a:cubicBezTo>
                <a:cubicBezTo>
                  <a:pt x="63" y="106"/>
                  <a:pt x="63" y="106"/>
                  <a:pt x="63" y="106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6" y="107"/>
                  <a:pt x="66" y="107"/>
                  <a:pt x="66" y="107"/>
                </a:cubicBezTo>
                <a:cubicBezTo>
                  <a:pt x="67" y="106"/>
                  <a:pt x="67" y="106"/>
                  <a:pt x="67" y="106"/>
                </a:cubicBezTo>
                <a:cubicBezTo>
                  <a:pt x="67" y="105"/>
                  <a:pt x="67" y="105"/>
                  <a:pt x="67" y="105"/>
                </a:cubicBezTo>
                <a:cubicBezTo>
                  <a:pt x="67" y="103"/>
                  <a:pt x="67" y="103"/>
                  <a:pt x="67" y="103"/>
                </a:cubicBezTo>
                <a:cubicBezTo>
                  <a:pt x="69" y="103"/>
                  <a:pt x="69" y="103"/>
                  <a:pt x="69" y="103"/>
                </a:cubicBezTo>
                <a:cubicBezTo>
                  <a:pt x="69" y="101"/>
                  <a:pt x="69" y="101"/>
                  <a:pt x="69" y="101"/>
                </a:cubicBezTo>
                <a:cubicBezTo>
                  <a:pt x="68" y="101"/>
                  <a:pt x="68" y="101"/>
                  <a:pt x="68" y="101"/>
                </a:cubicBezTo>
                <a:cubicBezTo>
                  <a:pt x="69" y="100"/>
                  <a:pt x="69" y="100"/>
                  <a:pt x="69" y="100"/>
                </a:cubicBezTo>
                <a:cubicBezTo>
                  <a:pt x="70" y="99"/>
                  <a:pt x="70" y="99"/>
                  <a:pt x="70" y="99"/>
                </a:cubicBezTo>
                <a:cubicBezTo>
                  <a:pt x="71" y="98"/>
                  <a:pt x="71" y="98"/>
                  <a:pt x="71" y="98"/>
                </a:cubicBezTo>
                <a:cubicBezTo>
                  <a:pt x="72" y="97"/>
                  <a:pt x="72" y="97"/>
                  <a:pt x="72" y="97"/>
                </a:cubicBezTo>
                <a:cubicBezTo>
                  <a:pt x="72" y="96"/>
                  <a:pt x="72" y="96"/>
                  <a:pt x="72" y="96"/>
                </a:cubicBezTo>
                <a:cubicBezTo>
                  <a:pt x="72" y="95"/>
                  <a:pt x="72" y="95"/>
                  <a:pt x="72" y="95"/>
                </a:cubicBezTo>
                <a:cubicBezTo>
                  <a:pt x="71" y="94"/>
                  <a:pt x="71" y="94"/>
                  <a:pt x="71" y="94"/>
                </a:cubicBezTo>
                <a:cubicBezTo>
                  <a:pt x="70" y="92"/>
                  <a:pt x="70" y="92"/>
                  <a:pt x="70" y="92"/>
                </a:cubicBezTo>
                <a:cubicBezTo>
                  <a:pt x="70" y="91"/>
                  <a:pt x="70" y="91"/>
                  <a:pt x="70" y="91"/>
                </a:cubicBezTo>
                <a:cubicBezTo>
                  <a:pt x="71" y="89"/>
                  <a:pt x="71" y="89"/>
                  <a:pt x="71" y="89"/>
                </a:cubicBezTo>
                <a:cubicBezTo>
                  <a:pt x="70" y="87"/>
                  <a:pt x="70" y="87"/>
                  <a:pt x="70" y="87"/>
                </a:cubicBezTo>
                <a:cubicBezTo>
                  <a:pt x="70" y="87"/>
                  <a:pt x="70" y="87"/>
                  <a:pt x="70" y="87"/>
                </a:cubicBezTo>
                <a:cubicBezTo>
                  <a:pt x="70" y="85"/>
                  <a:pt x="70" y="85"/>
                  <a:pt x="70" y="85"/>
                </a:cubicBezTo>
                <a:cubicBezTo>
                  <a:pt x="71" y="84"/>
                  <a:pt x="71" y="84"/>
                  <a:pt x="71" y="84"/>
                </a:cubicBezTo>
                <a:cubicBezTo>
                  <a:pt x="72" y="83"/>
                  <a:pt x="72" y="83"/>
                  <a:pt x="72" y="83"/>
                </a:cubicBezTo>
                <a:cubicBezTo>
                  <a:pt x="72" y="82"/>
                  <a:pt x="72" y="82"/>
                  <a:pt x="72" y="82"/>
                </a:cubicBezTo>
                <a:cubicBezTo>
                  <a:pt x="72" y="81"/>
                  <a:pt x="72" y="81"/>
                  <a:pt x="72" y="81"/>
                </a:cubicBezTo>
                <a:cubicBezTo>
                  <a:pt x="72" y="80"/>
                  <a:pt x="72" y="80"/>
                  <a:pt x="72" y="80"/>
                </a:cubicBezTo>
                <a:cubicBezTo>
                  <a:pt x="72" y="78"/>
                  <a:pt x="72" y="78"/>
                  <a:pt x="72" y="78"/>
                </a:cubicBezTo>
                <a:cubicBezTo>
                  <a:pt x="72" y="76"/>
                  <a:pt x="72" y="76"/>
                  <a:pt x="72" y="76"/>
                </a:cubicBezTo>
                <a:cubicBezTo>
                  <a:pt x="72" y="75"/>
                  <a:pt x="72" y="75"/>
                  <a:pt x="72" y="75"/>
                </a:cubicBezTo>
                <a:cubicBezTo>
                  <a:pt x="72" y="75"/>
                  <a:pt x="72" y="75"/>
                  <a:pt x="72" y="75"/>
                </a:cubicBezTo>
                <a:cubicBezTo>
                  <a:pt x="73" y="74"/>
                  <a:pt x="73" y="74"/>
                  <a:pt x="73" y="74"/>
                </a:cubicBezTo>
                <a:cubicBezTo>
                  <a:pt x="74" y="73"/>
                  <a:pt x="74" y="73"/>
                  <a:pt x="74" y="73"/>
                </a:cubicBezTo>
                <a:cubicBezTo>
                  <a:pt x="74" y="72"/>
                  <a:pt x="74" y="72"/>
                  <a:pt x="74" y="72"/>
                </a:cubicBezTo>
                <a:cubicBezTo>
                  <a:pt x="72" y="69"/>
                  <a:pt x="72" y="69"/>
                  <a:pt x="72" y="69"/>
                </a:cubicBezTo>
                <a:cubicBezTo>
                  <a:pt x="69" y="63"/>
                  <a:pt x="69" y="63"/>
                  <a:pt x="69" y="63"/>
                </a:cubicBezTo>
                <a:cubicBezTo>
                  <a:pt x="67" y="63"/>
                  <a:pt x="67" y="63"/>
                  <a:pt x="67" y="63"/>
                </a:cubicBezTo>
                <a:cubicBezTo>
                  <a:pt x="66" y="64"/>
                  <a:pt x="66" y="64"/>
                  <a:pt x="66" y="64"/>
                </a:cubicBezTo>
                <a:cubicBezTo>
                  <a:pt x="65" y="64"/>
                  <a:pt x="65" y="64"/>
                  <a:pt x="65" y="64"/>
                </a:cubicBezTo>
                <a:cubicBezTo>
                  <a:pt x="63" y="64"/>
                  <a:pt x="63" y="64"/>
                  <a:pt x="63" y="64"/>
                </a:cubicBezTo>
                <a:cubicBezTo>
                  <a:pt x="63" y="63"/>
                  <a:pt x="63" y="63"/>
                  <a:pt x="63" y="63"/>
                </a:cubicBezTo>
                <a:cubicBezTo>
                  <a:pt x="62" y="61"/>
                  <a:pt x="62" y="61"/>
                  <a:pt x="62" y="61"/>
                </a:cubicBezTo>
                <a:cubicBezTo>
                  <a:pt x="62" y="60"/>
                  <a:pt x="62" y="60"/>
                  <a:pt x="62" y="60"/>
                </a:cubicBezTo>
                <a:cubicBezTo>
                  <a:pt x="62" y="55"/>
                  <a:pt x="62" y="55"/>
                  <a:pt x="62" y="55"/>
                </a:cubicBezTo>
                <a:cubicBezTo>
                  <a:pt x="59" y="57"/>
                  <a:pt x="59" y="57"/>
                  <a:pt x="59" y="57"/>
                </a:cubicBezTo>
                <a:cubicBezTo>
                  <a:pt x="58" y="58"/>
                  <a:pt x="58" y="58"/>
                  <a:pt x="58" y="58"/>
                </a:cubicBezTo>
                <a:cubicBezTo>
                  <a:pt x="54" y="58"/>
                  <a:pt x="54" y="58"/>
                  <a:pt x="54" y="58"/>
                </a:cubicBezTo>
                <a:cubicBezTo>
                  <a:pt x="53" y="57"/>
                  <a:pt x="53" y="57"/>
                  <a:pt x="53" y="57"/>
                </a:cubicBezTo>
                <a:cubicBezTo>
                  <a:pt x="53" y="55"/>
                  <a:pt x="53" y="55"/>
                  <a:pt x="53" y="55"/>
                </a:cubicBezTo>
                <a:cubicBezTo>
                  <a:pt x="53" y="55"/>
                  <a:pt x="53" y="54"/>
                  <a:pt x="52" y="54"/>
                </a:cubicBezTo>
                <a:cubicBezTo>
                  <a:pt x="51" y="54"/>
                  <a:pt x="50" y="54"/>
                  <a:pt x="50" y="54"/>
                </a:cubicBezTo>
                <a:cubicBezTo>
                  <a:pt x="49" y="53"/>
                  <a:pt x="49" y="53"/>
                  <a:pt x="49" y="53"/>
                </a:cubicBezTo>
                <a:cubicBezTo>
                  <a:pt x="49" y="52"/>
                  <a:pt x="49" y="52"/>
                  <a:pt x="49" y="52"/>
                </a:cubicBezTo>
                <a:cubicBezTo>
                  <a:pt x="49" y="52"/>
                  <a:pt x="48" y="52"/>
                  <a:pt x="48" y="51"/>
                </a:cubicBezTo>
                <a:cubicBezTo>
                  <a:pt x="48" y="51"/>
                  <a:pt x="47" y="50"/>
                  <a:pt x="47" y="50"/>
                </a:cubicBezTo>
                <a:cubicBezTo>
                  <a:pt x="46" y="48"/>
                  <a:pt x="46" y="48"/>
                  <a:pt x="46" y="48"/>
                </a:cubicBezTo>
                <a:cubicBezTo>
                  <a:pt x="44" y="46"/>
                  <a:pt x="44" y="46"/>
                  <a:pt x="44" y="46"/>
                </a:cubicBezTo>
                <a:cubicBezTo>
                  <a:pt x="44" y="45"/>
                  <a:pt x="44" y="45"/>
                  <a:pt x="44" y="45"/>
                </a:cubicBezTo>
                <a:cubicBezTo>
                  <a:pt x="44" y="45"/>
                  <a:pt x="43" y="44"/>
                  <a:pt x="43" y="43"/>
                </a:cubicBezTo>
                <a:cubicBezTo>
                  <a:pt x="43" y="42"/>
                  <a:pt x="45" y="43"/>
                  <a:pt x="45" y="42"/>
                </a:cubicBezTo>
                <a:cubicBezTo>
                  <a:pt x="45" y="42"/>
                  <a:pt x="44" y="40"/>
                  <a:pt x="45" y="40"/>
                </a:cubicBezTo>
                <a:cubicBezTo>
                  <a:pt x="45" y="39"/>
                  <a:pt x="47" y="38"/>
                  <a:pt x="48" y="38"/>
                </a:cubicBezTo>
                <a:cubicBezTo>
                  <a:pt x="48" y="37"/>
                  <a:pt x="48" y="36"/>
                  <a:pt x="48" y="35"/>
                </a:cubicBezTo>
                <a:cubicBezTo>
                  <a:pt x="48" y="35"/>
                  <a:pt x="50" y="34"/>
                  <a:pt x="50" y="33"/>
                </a:cubicBezTo>
                <a:cubicBezTo>
                  <a:pt x="50" y="32"/>
                  <a:pt x="49" y="30"/>
                  <a:pt x="50" y="30"/>
                </a:cubicBezTo>
                <a:cubicBezTo>
                  <a:pt x="50" y="29"/>
                  <a:pt x="56" y="26"/>
                  <a:pt x="56" y="26"/>
                </a:cubicBezTo>
                <a:cubicBezTo>
                  <a:pt x="60" y="25"/>
                  <a:pt x="60" y="25"/>
                  <a:pt x="60" y="25"/>
                </a:cubicBezTo>
                <a:cubicBezTo>
                  <a:pt x="62" y="23"/>
                  <a:pt x="62" y="23"/>
                  <a:pt x="62" y="23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3"/>
                  <a:pt x="65" y="23"/>
                  <a:pt x="65" y="23"/>
                </a:cubicBezTo>
                <a:cubicBezTo>
                  <a:pt x="62" y="21"/>
                  <a:pt x="62" y="21"/>
                  <a:pt x="62" y="21"/>
                </a:cubicBezTo>
                <a:cubicBezTo>
                  <a:pt x="62" y="21"/>
                  <a:pt x="66" y="16"/>
                  <a:pt x="65" y="16"/>
                </a:cubicBezTo>
                <a:cubicBezTo>
                  <a:pt x="65" y="15"/>
                  <a:pt x="62" y="13"/>
                  <a:pt x="61" y="13"/>
                </a:cubicBezTo>
                <a:cubicBezTo>
                  <a:pt x="61" y="13"/>
                  <a:pt x="59" y="14"/>
                  <a:pt x="58" y="14"/>
                </a:cubicBezTo>
                <a:cubicBezTo>
                  <a:pt x="57" y="14"/>
                  <a:pt x="57" y="13"/>
                  <a:pt x="56" y="13"/>
                </a:cubicBezTo>
                <a:cubicBezTo>
                  <a:pt x="56" y="13"/>
                  <a:pt x="55" y="14"/>
                  <a:pt x="55" y="14"/>
                </a:cubicBezTo>
                <a:cubicBezTo>
                  <a:pt x="54" y="14"/>
                  <a:pt x="49" y="13"/>
                  <a:pt x="49" y="13"/>
                </a:cubicBezTo>
                <a:cubicBezTo>
                  <a:pt x="49" y="13"/>
                  <a:pt x="49" y="12"/>
                  <a:pt x="48" y="11"/>
                </a:cubicBezTo>
                <a:cubicBezTo>
                  <a:pt x="48" y="11"/>
                  <a:pt x="46" y="9"/>
                  <a:pt x="46" y="9"/>
                </a:cubicBezTo>
                <a:cubicBezTo>
                  <a:pt x="46" y="9"/>
                  <a:pt x="45" y="7"/>
                  <a:pt x="44" y="7"/>
                </a:cubicBezTo>
                <a:cubicBezTo>
                  <a:pt x="44" y="6"/>
                  <a:pt x="43" y="6"/>
                  <a:pt x="43" y="6"/>
                </a:cubicBezTo>
                <a:cubicBezTo>
                  <a:pt x="42" y="5"/>
                  <a:pt x="42" y="5"/>
                  <a:pt x="42" y="5"/>
                </a:cubicBezTo>
                <a:cubicBezTo>
                  <a:pt x="41" y="4"/>
                  <a:pt x="41" y="4"/>
                  <a:pt x="41" y="4"/>
                </a:cubicBezTo>
                <a:cubicBezTo>
                  <a:pt x="40" y="3"/>
                  <a:pt x="40" y="3"/>
                  <a:pt x="40" y="3"/>
                </a:cubicBezTo>
                <a:cubicBezTo>
                  <a:pt x="39" y="2"/>
                  <a:pt x="39" y="2"/>
                  <a:pt x="39" y="2"/>
                </a:cubicBezTo>
                <a:cubicBezTo>
                  <a:pt x="38" y="1"/>
                  <a:pt x="38" y="1"/>
                  <a:pt x="38" y="1"/>
                </a:cubicBezTo>
                <a:cubicBezTo>
                  <a:pt x="37" y="0"/>
                  <a:pt x="37" y="0"/>
                  <a:pt x="37" y="0"/>
                </a:cubicBezTo>
                <a:cubicBezTo>
                  <a:pt x="36" y="1"/>
                  <a:pt x="36" y="1"/>
                  <a:pt x="36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4" y="2"/>
                  <a:pt x="34" y="2"/>
                  <a:pt x="34" y="2"/>
                </a:cubicBezTo>
                <a:cubicBezTo>
                  <a:pt x="35" y="3"/>
                  <a:pt x="35" y="3"/>
                  <a:pt x="35" y="3"/>
                </a:cubicBezTo>
                <a:cubicBezTo>
                  <a:pt x="35" y="5"/>
                  <a:pt x="35" y="5"/>
                  <a:pt x="35" y="5"/>
                </a:cubicBezTo>
                <a:cubicBezTo>
                  <a:pt x="35" y="6"/>
                  <a:pt x="35" y="6"/>
                  <a:pt x="35" y="6"/>
                </a:cubicBezTo>
                <a:cubicBezTo>
                  <a:pt x="35" y="8"/>
                  <a:pt x="35" y="8"/>
                  <a:pt x="35" y="8"/>
                </a:cubicBezTo>
                <a:cubicBezTo>
                  <a:pt x="31" y="12"/>
                  <a:pt x="31" y="12"/>
                  <a:pt x="31" y="12"/>
                </a:cubicBezTo>
                <a:cubicBezTo>
                  <a:pt x="27" y="15"/>
                  <a:pt x="27" y="15"/>
                  <a:pt x="27" y="15"/>
                </a:cubicBezTo>
                <a:cubicBezTo>
                  <a:pt x="22" y="16"/>
                  <a:pt x="22" y="16"/>
                  <a:pt x="22" y="16"/>
                </a:cubicBezTo>
                <a:cubicBezTo>
                  <a:pt x="19" y="19"/>
                  <a:pt x="19" y="19"/>
                  <a:pt x="19" y="19"/>
                </a:cubicBezTo>
                <a:cubicBezTo>
                  <a:pt x="17" y="23"/>
                  <a:pt x="17" y="23"/>
                  <a:pt x="17" y="23"/>
                </a:cubicBezTo>
                <a:cubicBezTo>
                  <a:pt x="16" y="26"/>
                  <a:pt x="16" y="26"/>
                  <a:pt x="16" y="26"/>
                </a:cubicBezTo>
                <a:cubicBezTo>
                  <a:pt x="14" y="27"/>
                  <a:pt x="14" y="27"/>
                  <a:pt x="14" y="27"/>
                </a:cubicBezTo>
                <a:cubicBezTo>
                  <a:pt x="14" y="29"/>
                  <a:pt x="14" y="29"/>
                  <a:pt x="14" y="29"/>
                </a:cubicBezTo>
                <a:cubicBezTo>
                  <a:pt x="12" y="28"/>
                  <a:pt x="12" y="28"/>
                  <a:pt x="12" y="28"/>
                </a:cubicBezTo>
                <a:cubicBezTo>
                  <a:pt x="10" y="26"/>
                  <a:pt x="10" y="26"/>
                  <a:pt x="10" y="26"/>
                </a:cubicBezTo>
                <a:cubicBezTo>
                  <a:pt x="8" y="25"/>
                  <a:pt x="8" y="25"/>
                  <a:pt x="8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5" y="24"/>
                  <a:pt x="5" y="24"/>
                  <a:pt x="5" y="24"/>
                </a:cubicBezTo>
                <a:cubicBezTo>
                  <a:pt x="6" y="23"/>
                  <a:pt x="6" y="23"/>
                  <a:pt x="6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21"/>
                  <a:pt x="7" y="21"/>
                  <a:pt x="7" y="21"/>
                </a:cubicBezTo>
                <a:lnTo>
                  <a:pt x="6" y="1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70" name="Freeform 397">
            <a:extLst>
              <a:ext uri="{FF2B5EF4-FFF2-40B4-BE49-F238E27FC236}">
                <a16:creationId xmlns:a16="http://schemas.microsoft.com/office/drawing/2014/main" id="{8A151B01-FAF5-49D2-BD08-8B3C8F3C3EDD}"/>
              </a:ext>
            </a:extLst>
          </p:cNvPr>
          <p:cNvSpPr>
            <a:spLocks/>
          </p:cNvSpPr>
          <p:nvPr userDrawn="1"/>
        </p:nvSpPr>
        <p:spPr bwMode="auto">
          <a:xfrm>
            <a:off x="1729978" y="4970463"/>
            <a:ext cx="161925" cy="266700"/>
          </a:xfrm>
          <a:custGeom>
            <a:avLst/>
            <a:gdLst>
              <a:gd name="T0" fmla="*/ 31 w 32"/>
              <a:gd name="T1" fmla="*/ 11 h 38"/>
              <a:gd name="T2" fmla="*/ 32 w 32"/>
              <a:gd name="T3" fmla="*/ 14 h 38"/>
              <a:gd name="T4" fmla="*/ 32 w 32"/>
              <a:gd name="T5" fmla="*/ 17 h 38"/>
              <a:gd name="T6" fmla="*/ 24 w 32"/>
              <a:gd name="T7" fmla="*/ 24 h 38"/>
              <a:gd name="T8" fmla="*/ 16 w 32"/>
              <a:gd name="T9" fmla="*/ 28 h 38"/>
              <a:gd name="T10" fmla="*/ 13 w 32"/>
              <a:gd name="T11" fmla="*/ 35 h 38"/>
              <a:gd name="T12" fmla="*/ 11 w 32"/>
              <a:gd name="T13" fmla="*/ 38 h 38"/>
              <a:gd name="T14" fmla="*/ 7 w 32"/>
              <a:gd name="T15" fmla="*/ 35 h 38"/>
              <a:gd name="T16" fmla="*/ 4 w 32"/>
              <a:gd name="T17" fmla="*/ 34 h 38"/>
              <a:gd name="T18" fmla="*/ 2 w 32"/>
              <a:gd name="T19" fmla="*/ 33 h 38"/>
              <a:gd name="T20" fmla="*/ 4 w 32"/>
              <a:gd name="T21" fmla="*/ 32 h 38"/>
              <a:gd name="T22" fmla="*/ 4 w 32"/>
              <a:gd name="T23" fmla="*/ 30 h 38"/>
              <a:gd name="T24" fmla="*/ 4 w 32"/>
              <a:gd name="T25" fmla="*/ 28 h 38"/>
              <a:gd name="T26" fmla="*/ 5 w 32"/>
              <a:gd name="T27" fmla="*/ 27 h 38"/>
              <a:gd name="T28" fmla="*/ 6 w 32"/>
              <a:gd name="T29" fmla="*/ 26 h 38"/>
              <a:gd name="T30" fmla="*/ 7 w 32"/>
              <a:gd name="T31" fmla="*/ 24 h 38"/>
              <a:gd name="T32" fmla="*/ 6 w 32"/>
              <a:gd name="T33" fmla="*/ 23 h 38"/>
              <a:gd name="T34" fmla="*/ 6 w 32"/>
              <a:gd name="T35" fmla="*/ 22 h 38"/>
              <a:gd name="T36" fmla="*/ 6 w 32"/>
              <a:gd name="T37" fmla="*/ 21 h 38"/>
              <a:gd name="T38" fmla="*/ 6 w 32"/>
              <a:gd name="T39" fmla="*/ 23 h 38"/>
              <a:gd name="T40" fmla="*/ 5 w 32"/>
              <a:gd name="T41" fmla="*/ 23 h 38"/>
              <a:gd name="T42" fmla="*/ 3 w 32"/>
              <a:gd name="T43" fmla="*/ 24 h 38"/>
              <a:gd name="T44" fmla="*/ 1 w 32"/>
              <a:gd name="T45" fmla="*/ 23 h 38"/>
              <a:gd name="T46" fmla="*/ 0 w 32"/>
              <a:gd name="T47" fmla="*/ 22 h 38"/>
              <a:gd name="T48" fmla="*/ 1 w 32"/>
              <a:gd name="T49" fmla="*/ 20 h 38"/>
              <a:gd name="T50" fmla="*/ 0 w 32"/>
              <a:gd name="T51" fmla="*/ 19 h 38"/>
              <a:gd name="T52" fmla="*/ 1 w 32"/>
              <a:gd name="T53" fmla="*/ 17 h 38"/>
              <a:gd name="T54" fmla="*/ 0 w 32"/>
              <a:gd name="T55" fmla="*/ 16 h 38"/>
              <a:gd name="T56" fmla="*/ 2 w 32"/>
              <a:gd name="T57" fmla="*/ 14 h 38"/>
              <a:gd name="T58" fmla="*/ 3 w 32"/>
              <a:gd name="T59" fmla="*/ 13 h 38"/>
              <a:gd name="T60" fmla="*/ 3 w 32"/>
              <a:gd name="T61" fmla="*/ 11 h 38"/>
              <a:gd name="T62" fmla="*/ 4 w 32"/>
              <a:gd name="T63" fmla="*/ 9 h 38"/>
              <a:gd name="T64" fmla="*/ 5 w 32"/>
              <a:gd name="T65" fmla="*/ 8 h 38"/>
              <a:gd name="T66" fmla="*/ 5 w 32"/>
              <a:gd name="T67" fmla="*/ 5 h 38"/>
              <a:gd name="T68" fmla="*/ 6 w 32"/>
              <a:gd name="T69" fmla="*/ 4 h 38"/>
              <a:gd name="T70" fmla="*/ 8 w 32"/>
              <a:gd name="T71" fmla="*/ 3 h 38"/>
              <a:gd name="T72" fmla="*/ 10 w 32"/>
              <a:gd name="T73" fmla="*/ 2 h 38"/>
              <a:gd name="T74" fmla="*/ 12 w 32"/>
              <a:gd name="T75" fmla="*/ 2 h 38"/>
              <a:gd name="T76" fmla="*/ 11 w 32"/>
              <a:gd name="T77" fmla="*/ 0 h 38"/>
              <a:gd name="T78" fmla="*/ 15 w 32"/>
              <a:gd name="T79" fmla="*/ 3 h 38"/>
              <a:gd name="T80" fmla="*/ 17 w 32"/>
              <a:gd name="T81" fmla="*/ 3 h 38"/>
              <a:gd name="T82" fmla="*/ 20 w 32"/>
              <a:gd name="T83" fmla="*/ 5 h 38"/>
              <a:gd name="T84" fmla="*/ 21 w 32"/>
              <a:gd name="T85" fmla="*/ 7 h 38"/>
              <a:gd name="T86" fmla="*/ 24 w 32"/>
              <a:gd name="T87" fmla="*/ 7 h 38"/>
              <a:gd name="T88" fmla="*/ 26 w 32"/>
              <a:gd name="T89" fmla="*/ 7 h 38"/>
              <a:gd name="T90" fmla="*/ 28 w 32"/>
              <a:gd name="T91" fmla="*/ 7 h 38"/>
              <a:gd name="T92" fmla="*/ 30 w 32"/>
              <a:gd name="T93" fmla="*/ 9 h 38"/>
              <a:gd name="T94" fmla="*/ 31 w 32"/>
              <a:gd name="T95" fmla="*/ 1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" h="38">
                <a:moveTo>
                  <a:pt x="31" y="10"/>
                </a:moveTo>
                <a:cubicBezTo>
                  <a:pt x="31" y="11"/>
                  <a:pt x="31" y="11"/>
                  <a:pt x="31" y="11"/>
                </a:cubicBezTo>
                <a:cubicBezTo>
                  <a:pt x="32" y="12"/>
                  <a:pt x="32" y="12"/>
                  <a:pt x="32" y="12"/>
                </a:cubicBezTo>
                <a:cubicBezTo>
                  <a:pt x="32" y="14"/>
                  <a:pt x="32" y="14"/>
                  <a:pt x="32" y="14"/>
                </a:cubicBezTo>
                <a:cubicBezTo>
                  <a:pt x="32" y="15"/>
                  <a:pt x="32" y="15"/>
                  <a:pt x="32" y="15"/>
                </a:cubicBezTo>
                <a:cubicBezTo>
                  <a:pt x="32" y="17"/>
                  <a:pt x="32" y="17"/>
                  <a:pt x="32" y="17"/>
                </a:cubicBezTo>
                <a:cubicBezTo>
                  <a:pt x="28" y="21"/>
                  <a:pt x="28" y="21"/>
                  <a:pt x="28" y="21"/>
                </a:cubicBezTo>
                <a:cubicBezTo>
                  <a:pt x="24" y="24"/>
                  <a:pt x="24" y="24"/>
                  <a:pt x="24" y="24"/>
                </a:cubicBezTo>
                <a:cubicBezTo>
                  <a:pt x="19" y="25"/>
                  <a:pt x="19" y="25"/>
                  <a:pt x="19" y="25"/>
                </a:cubicBezTo>
                <a:cubicBezTo>
                  <a:pt x="16" y="28"/>
                  <a:pt x="16" y="28"/>
                  <a:pt x="16" y="28"/>
                </a:cubicBezTo>
                <a:cubicBezTo>
                  <a:pt x="14" y="32"/>
                  <a:pt x="14" y="32"/>
                  <a:pt x="14" y="32"/>
                </a:cubicBezTo>
                <a:cubicBezTo>
                  <a:pt x="13" y="35"/>
                  <a:pt x="13" y="35"/>
                  <a:pt x="13" y="35"/>
                </a:cubicBezTo>
                <a:cubicBezTo>
                  <a:pt x="11" y="36"/>
                  <a:pt x="11" y="36"/>
                  <a:pt x="11" y="36"/>
                </a:cubicBezTo>
                <a:cubicBezTo>
                  <a:pt x="11" y="38"/>
                  <a:pt x="11" y="38"/>
                  <a:pt x="11" y="38"/>
                </a:cubicBezTo>
                <a:cubicBezTo>
                  <a:pt x="9" y="37"/>
                  <a:pt x="9" y="37"/>
                  <a:pt x="9" y="37"/>
                </a:cubicBezTo>
                <a:cubicBezTo>
                  <a:pt x="7" y="35"/>
                  <a:pt x="7" y="35"/>
                  <a:pt x="7" y="35"/>
                </a:cubicBezTo>
                <a:cubicBezTo>
                  <a:pt x="5" y="34"/>
                  <a:pt x="5" y="34"/>
                  <a:pt x="5" y="34"/>
                </a:cubicBezTo>
                <a:cubicBezTo>
                  <a:pt x="4" y="34"/>
                  <a:pt x="4" y="34"/>
                  <a:pt x="4" y="34"/>
                </a:cubicBezTo>
                <a:cubicBezTo>
                  <a:pt x="3" y="34"/>
                  <a:pt x="3" y="34"/>
                  <a:pt x="3" y="34"/>
                </a:cubicBezTo>
                <a:cubicBezTo>
                  <a:pt x="2" y="33"/>
                  <a:pt x="2" y="33"/>
                  <a:pt x="2" y="33"/>
                </a:cubicBezTo>
                <a:cubicBezTo>
                  <a:pt x="3" y="32"/>
                  <a:pt x="3" y="32"/>
                  <a:pt x="3" y="32"/>
                </a:cubicBezTo>
                <a:cubicBezTo>
                  <a:pt x="4" y="32"/>
                  <a:pt x="4" y="32"/>
                  <a:pt x="4" y="32"/>
                </a:cubicBezTo>
                <a:cubicBezTo>
                  <a:pt x="4" y="31"/>
                  <a:pt x="4" y="31"/>
                  <a:pt x="4" y="31"/>
                </a:cubicBezTo>
                <a:cubicBezTo>
                  <a:pt x="4" y="30"/>
                  <a:pt x="4" y="30"/>
                  <a:pt x="4" y="30"/>
                </a:cubicBezTo>
                <a:cubicBezTo>
                  <a:pt x="3" y="28"/>
                  <a:pt x="3" y="28"/>
                  <a:pt x="3" y="28"/>
                </a:cubicBezTo>
                <a:cubicBezTo>
                  <a:pt x="4" y="28"/>
                  <a:pt x="4" y="28"/>
                  <a:pt x="4" y="28"/>
                </a:cubicBezTo>
                <a:cubicBezTo>
                  <a:pt x="5" y="28"/>
                  <a:pt x="5" y="28"/>
                  <a:pt x="5" y="28"/>
                </a:cubicBezTo>
                <a:cubicBezTo>
                  <a:pt x="5" y="27"/>
                  <a:pt x="5" y="27"/>
                  <a:pt x="5" y="27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5"/>
                  <a:pt x="6" y="25"/>
                  <a:pt x="6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3"/>
                  <a:pt x="6" y="23"/>
                  <a:pt x="6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24"/>
                  <a:pt x="3" y="24"/>
                  <a:pt x="3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1"/>
                  <a:pt x="0" y="21"/>
                  <a:pt x="0" y="21"/>
                </a:cubicBez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8"/>
                  <a:pt x="0" y="18"/>
                  <a:pt x="0" y="18"/>
                </a:cubicBezTo>
                <a:cubicBezTo>
                  <a:pt x="1" y="17"/>
                  <a:pt x="1" y="17"/>
                  <a:pt x="1" y="17"/>
                </a:cubicBezTo>
                <a:cubicBezTo>
                  <a:pt x="1" y="16"/>
                  <a:pt x="1" y="16"/>
                  <a:pt x="1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5"/>
                  <a:pt x="1" y="15"/>
                  <a:pt x="1" y="15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3"/>
                  <a:pt x="2" y="13"/>
                  <a:pt x="2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9"/>
                  <a:pt x="4" y="9"/>
                  <a:pt x="4" y="9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8"/>
                  <a:pt x="5" y="8"/>
                </a:cubicBezTo>
                <a:cubicBezTo>
                  <a:pt x="5" y="7"/>
                  <a:pt x="5" y="7"/>
                  <a:pt x="5" y="7"/>
                </a:cubicBezTo>
                <a:cubicBezTo>
                  <a:pt x="5" y="5"/>
                  <a:pt x="5" y="5"/>
                  <a:pt x="5" y="5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8" y="3"/>
                  <a:pt x="8" y="3"/>
                  <a:pt x="8" y="3"/>
                </a:cubicBezTo>
                <a:cubicBezTo>
                  <a:pt x="9" y="3"/>
                  <a:pt x="9" y="3"/>
                  <a:pt x="9" y="3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1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11" y="0"/>
                  <a:pt x="11" y="0"/>
                  <a:pt x="11" y="0"/>
                </a:cubicBezTo>
                <a:cubicBezTo>
                  <a:pt x="14" y="2"/>
                  <a:pt x="14" y="2"/>
                  <a:pt x="14" y="2"/>
                </a:cubicBezTo>
                <a:cubicBezTo>
                  <a:pt x="15" y="3"/>
                  <a:pt x="15" y="3"/>
                  <a:pt x="15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4"/>
                  <a:pt x="18" y="4"/>
                  <a:pt x="18" y="4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2" y="7"/>
                  <a:pt x="22" y="7"/>
                  <a:pt x="22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6" y="7"/>
                  <a:pt x="26" y="7"/>
                  <a:pt x="26" y="7"/>
                </a:cubicBezTo>
                <a:cubicBezTo>
                  <a:pt x="27" y="6"/>
                  <a:pt x="27" y="6"/>
                  <a:pt x="27" y="6"/>
                </a:cubicBezTo>
                <a:cubicBezTo>
                  <a:pt x="28" y="7"/>
                  <a:pt x="28" y="7"/>
                  <a:pt x="28" y="7"/>
                </a:cubicBezTo>
                <a:cubicBezTo>
                  <a:pt x="29" y="8"/>
                  <a:pt x="29" y="8"/>
                  <a:pt x="29" y="8"/>
                </a:cubicBezTo>
                <a:cubicBezTo>
                  <a:pt x="30" y="9"/>
                  <a:pt x="30" y="9"/>
                  <a:pt x="30" y="9"/>
                </a:cubicBezTo>
                <a:cubicBezTo>
                  <a:pt x="31" y="9"/>
                  <a:pt x="31" y="9"/>
                  <a:pt x="31" y="9"/>
                </a:cubicBezTo>
                <a:lnTo>
                  <a:pt x="31" y="1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71" name="Freeform 398">
            <a:extLst>
              <a:ext uri="{FF2B5EF4-FFF2-40B4-BE49-F238E27FC236}">
                <a16:creationId xmlns:a16="http://schemas.microsoft.com/office/drawing/2014/main" id="{B407020D-3CFB-455A-A107-DAD342D2F215}"/>
              </a:ext>
            </a:extLst>
          </p:cNvPr>
          <p:cNvSpPr>
            <a:spLocks/>
          </p:cNvSpPr>
          <p:nvPr userDrawn="1"/>
        </p:nvSpPr>
        <p:spPr bwMode="auto">
          <a:xfrm>
            <a:off x="1669256" y="4638676"/>
            <a:ext cx="166688" cy="98425"/>
          </a:xfrm>
          <a:custGeom>
            <a:avLst/>
            <a:gdLst>
              <a:gd name="T0" fmla="*/ 1 w 33"/>
              <a:gd name="T1" fmla="*/ 8 h 14"/>
              <a:gd name="T2" fmla="*/ 3 w 33"/>
              <a:gd name="T3" fmla="*/ 8 h 14"/>
              <a:gd name="T4" fmla="*/ 6 w 33"/>
              <a:gd name="T5" fmla="*/ 8 h 14"/>
              <a:gd name="T6" fmla="*/ 9 w 33"/>
              <a:gd name="T7" fmla="*/ 11 h 14"/>
              <a:gd name="T8" fmla="*/ 10 w 33"/>
              <a:gd name="T9" fmla="*/ 11 h 14"/>
              <a:gd name="T10" fmla="*/ 10 w 33"/>
              <a:gd name="T11" fmla="*/ 10 h 14"/>
              <a:gd name="T12" fmla="*/ 12 w 33"/>
              <a:gd name="T13" fmla="*/ 12 h 14"/>
              <a:gd name="T14" fmla="*/ 12 w 33"/>
              <a:gd name="T15" fmla="*/ 13 h 14"/>
              <a:gd name="T16" fmla="*/ 14 w 33"/>
              <a:gd name="T17" fmla="*/ 14 h 14"/>
              <a:gd name="T18" fmla="*/ 15 w 33"/>
              <a:gd name="T19" fmla="*/ 12 h 14"/>
              <a:gd name="T20" fmla="*/ 17 w 33"/>
              <a:gd name="T21" fmla="*/ 12 h 14"/>
              <a:gd name="T22" fmla="*/ 16 w 33"/>
              <a:gd name="T23" fmla="*/ 11 h 14"/>
              <a:gd name="T24" fmla="*/ 15 w 33"/>
              <a:gd name="T25" fmla="*/ 9 h 14"/>
              <a:gd name="T26" fmla="*/ 15 w 33"/>
              <a:gd name="T27" fmla="*/ 7 h 14"/>
              <a:gd name="T28" fmla="*/ 18 w 33"/>
              <a:gd name="T29" fmla="*/ 7 h 14"/>
              <a:gd name="T30" fmla="*/ 19 w 33"/>
              <a:gd name="T31" fmla="*/ 5 h 14"/>
              <a:gd name="T32" fmla="*/ 20 w 33"/>
              <a:gd name="T33" fmla="*/ 4 h 14"/>
              <a:gd name="T34" fmla="*/ 22 w 33"/>
              <a:gd name="T35" fmla="*/ 3 h 14"/>
              <a:gd name="T36" fmla="*/ 23 w 33"/>
              <a:gd name="T37" fmla="*/ 3 h 14"/>
              <a:gd name="T38" fmla="*/ 25 w 33"/>
              <a:gd name="T39" fmla="*/ 5 h 14"/>
              <a:gd name="T40" fmla="*/ 26 w 33"/>
              <a:gd name="T41" fmla="*/ 7 h 14"/>
              <a:gd name="T42" fmla="*/ 28 w 33"/>
              <a:gd name="T43" fmla="*/ 7 h 14"/>
              <a:gd name="T44" fmla="*/ 29 w 33"/>
              <a:gd name="T45" fmla="*/ 7 h 14"/>
              <a:gd name="T46" fmla="*/ 29 w 33"/>
              <a:gd name="T47" fmla="*/ 8 h 14"/>
              <a:gd name="T48" fmla="*/ 28 w 33"/>
              <a:gd name="T49" fmla="*/ 8 h 14"/>
              <a:gd name="T50" fmla="*/ 27 w 33"/>
              <a:gd name="T51" fmla="*/ 8 h 14"/>
              <a:gd name="T52" fmla="*/ 27 w 33"/>
              <a:gd name="T53" fmla="*/ 9 h 14"/>
              <a:gd name="T54" fmla="*/ 27 w 33"/>
              <a:gd name="T55" fmla="*/ 11 h 14"/>
              <a:gd name="T56" fmla="*/ 28 w 33"/>
              <a:gd name="T57" fmla="*/ 12 h 14"/>
              <a:gd name="T58" fmla="*/ 29 w 33"/>
              <a:gd name="T59" fmla="*/ 13 h 14"/>
              <a:gd name="T60" fmla="*/ 30 w 33"/>
              <a:gd name="T61" fmla="*/ 12 h 14"/>
              <a:gd name="T62" fmla="*/ 32 w 33"/>
              <a:gd name="T63" fmla="*/ 11 h 14"/>
              <a:gd name="T64" fmla="*/ 33 w 33"/>
              <a:gd name="T65" fmla="*/ 9 h 14"/>
              <a:gd name="T66" fmla="*/ 32 w 33"/>
              <a:gd name="T67" fmla="*/ 5 h 14"/>
              <a:gd name="T68" fmla="*/ 31 w 33"/>
              <a:gd name="T69" fmla="*/ 4 h 14"/>
              <a:gd name="T70" fmla="*/ 29 w 33"/>
              <a:gd name="T71" fmla="*/ 3 h 14"/>
              <a:gd name="T72" fmla="*/ 27 w 33"/>
              <a:gd name="T73" fmla="*/ 2 h 14"/>
              <a:gd name="T74" fmla="*/ 25 w 33"/>
              <a:gd name="T75" fmla="*/ 1 h 14"/>
              <a:gd name="T76" fmla="*/ 23 w 33"/>
              <a:gd name="T77" fmla="*/ 1 h 14"/>
              <a:gd name="T78" fmla="*/ 21 w 33"/>
              <a:gd name="T79" fmla="*/ 0 h 14"/>
              <a:gd name="T80" fmla="*/ 19 w 33"/>
              <a:gd name="T81" fmla="*/ 0 h 14"/>
              <a:gd name="T82" fmla="*/ 17 w 33"/>
              <a:gd name="T83" fmla="*/ 2 h 14"/>
              <a:gd name="T84" fmla="*/ 15 w 33"/>
              <a:gd name="T85" fmla="*/ 3 h 14"/>
              <a:gd name="T86" fmla="*/ 12 w 33"/>
              <a:gd name="T87" fmla="*/ 4 h 14"/>
              <a:gd name="T88" fmla="*/ 11 w 33"/>
              <a:gd name="T89" fmla="*/ 4 h 14"/>
              <a:gd name="T90" fmla="*/ 8 w 33"/>
              <a:gd name="T91" fmla="*/ 4 h 14"/>
              <a:gd name="T92" fmla="*/ 7 w 33"/>
              <a:gd name="T93" fmla="*/ 3 h 14"/>
              <a:gd name="T94" fmla="*/ 5 w 33"/>
              <a:gd name="T95" fmla="*/ 4 h 14"/>
              <a:gd name="T96" fmla="*/ 4 w 33"/>
              <a:gd name="T97" fmla="*/ 3 h 14"/>
              <a:gd name="T98" fmla="*/ 3 w 33"/>
              <a:gd name="T99" fmla="*/ 1 h 14"/>
              <a:gd name="T100" fmla="*/ 1 w 33"/>
              <a:gd name="T101" fmla="*/ 0 h 14"/>
              <a:gd name="T102" fmla="*/ 1 w 33"/>
              <a:gd name="T103" fmla="*/ 1 h 14"/>
              <a:gd name="T104" fmla="*/ 0 w 33"/>
              <a:gd name="T105" fmla="*/ 3 h 14"/>
              <a:gd name="T106" fmla="*/ 1 w 33"/>
              <a:gd name="T107" fmla="*/ 4 h 14"/>
              <a:gd name="T108" fmla="*/ 0 w 33"/>
              <a:gd name="T109" fmla="*/ 5 h 14"/>
              <a:gd name="T110" fmla="*/ 1 w 33"/>
              <a:gd name="T111" fmla="*/ 7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" h="14">
                <a:moveTo>
                  <a:pt x="0" y="7"/>
                </a:moveTo>
                <a:cubicBezTo>
                  <a:pt x="1" y="8"/>
                  <a:pt x="1" y="8"/>
                  <a:pt x="1" y="8"/>
                </a:cubicBezTo>
                <a:cubicBezTo>
                  <a:pt x="2" y="8"/>
                  <a:pt x="2" y="8"/>
                  <a:pt x="2" y="8"/>
                </a:cubicBezTo>
                <a:cubicBezTo>
                  <a:pt x="3" y="8"/>
                  <a:pt x="3" y="8"/>
                  <a:pt x="3" y="8"/>
                </a:cubicBezTo>
                <a:cubicBezTo>
                  <a:pt x="5" y="8"/>
                  <a:pt x="5" y="8"/>
                  <a:pt x="5" y="8"/>
                </a:cubicBezTo>
                <a:cubicBezTo>
                  <a:pt x="6" y="8"/>
                  <a:pt x="6" y="8"/>
                  <a:pt x="6" y="8"/>
                </a:cubicBezTo>
                <a:cubicBezTo>
                  <a:pt x="7" y="9"/>
                  <a:pt x="7" y="9"/>
                  <a:pt x="7" y="9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10" y="11"/>
                  <a:pt x="10" y="11"/>
                </a:cubicBezTo>
                <a:cubicBezTo>
                  <a:pt x="10" y="12"/>
                  <a:pt x="10" y="11"/>
                  <a:pt x="10" y="11"/>
                </a:cubicBezTo>
                <a:cubicBezTo>
                  <a:pt x="10" y="10"/>
                  <a:pt x="10" y="10"/>
                  <a:pt x="10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3"/>
                  <a:pt x="12" y="13"/>
                  <a:pt x="12" y="13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4" y="14"/>
                  <a:pt x="14" y="14"/>
                </a:cubicBezTo>
                <a:cubicBezTo>
                  <a:pt x="14" y="14"/>
                  <a:pt x="15" y="13"/>
                  <a:pt x="15" y="13"/>
                </a:cubicBezTo>
                <a:cubicBezTo>
                  <a:pt x="15" y="12"/>
                  <a:pt x="15" y="12"/>
                  <a:pt x="15" y="12"/>
                </a:cubicBezTo>
                <a:cubicBezTo>
                  <a:pt x="16" y="13"/>
                  <a:pt x="16" y="13"/>
                  <a:pt x="16" y="13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1"/>
                  <a:pt x="17" y="11"/>
                  <a:pt x="17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11"/>
                  <a:pt x="16" y="10"/>
                  <a:pt x="15" y="10"/>
                </a:cubicBezTo>
                <a:cubicBezTo>
                  <a:pt x="15" y="10"/>
                  <a:pt x="15" y="9"/>
                  <a:pt x="15" y="9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7"/>
                  <a:pt x="15" y="7"/>
                  <a:pt x="15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4"/>
                  <a:pt x="19" y="4"/>
                  <a:pt x="19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1" y="4"/>
                  <a:pt x="21" y="4"/>
                  <a:pt x="21" y="4"/>
                </a:cubicBezTo>
                <a:cubicBezTo>
                  <a:pt x="22" y="3"/>
                  <a:pt x="22" y="3"/>
                  <a:pt x="22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6" y="5"/>
                  <a:pt x="26" y="6"/>
                </a:cubicBezTo>
                <a:cubicBezTo>
                  <a:pt x="26" y="6"/>
                  <a:pt x="26" y="7"/>
                  <a:pt x="26" y="7"/>
                </a:cubicBezTo>
                <a:cubicBezTo>
                  <a:pt x="27" y="7"/>
                  <a:pt x="27" y="7"/>
                  <a:pt x="27" y="7"/>
                </a:cubicBezTo>
                <a:cubicBezTo>
                  <a:pt x="28" y="7"/>
                  <a:pt x="28" y="7"/>
                  <a:pt x="28" y="7"/>
                </a:cubicBezTo>
                <a:cubicBezTo>
                  <a:pt x="28" y="6"/>
                  <a:pt x="28" y="6"/>
                  <a:pt x="28" y="6"/>
                </a:cubicBezTo>
                <a:cubicBezTo>
                  <a:pt x="29" y="7"/>
                  <a:pt x="29" y="7"/>
                  <a:pt x="29" y="7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8" y="8"/>
                  <a:pt x="28" y="8"/>
                  <a:pt x="28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1"/>
                  <a:pt x="27" y="11"/>
                  <a:pt x="27" y="11"/>
                </a:cubicBezTo>
                <a:cubicBezTo>
                  <a:pt x="28" y="12"/>
                  <a:pt x="28" y="12"/>
                  <a:pt x="28" y="12"/>
                </a:cubicBezTo>
                <a:cubicBezTo>
                  <a:pt x="28" y="12"/>
                  <a:pt x="28" y="12"/>
                  <a:pt x="28" y="12"/>
                </a:cubicBezTo>
                <a:cubicBezTo>
                  <a:pt x="29" y="13"/>
                  <a:pt x="29" y="13"/>
                  <a:pt x="29" y="13"/>
                </a:cubicBezTo>
                <a:cubicBezTo>
                  <a:pt x="29" y="13"/>
                  <a:pt x="29" y="13"/>
                  <a:pt x="29" y="13"/>
                </a:cubicBezTo>
                <a:cubicBezTo>
                  <a:pt x="30" y="14"/>
                  <a:pt x="30" y="14"/>
                  <a:pt x="30" y="14"/>
                </a:cubicBezTo>
                <a:cubicBezTo>
                  <a:pt x="30" y="12"/>
                  <a:pt x="30" y="12"/>
                  <a:pt x="30" y="12"/>
                </a:cubicBezTo>
                <a:cubicBezTo>
                  <a:pt x="30" y="11"/>
                  <a:pt x="30" y="11"/>
                  <a:pt x="30" y="11"/>
                </a:cubicBezTo>
                <a:cubicBezTo>
                  <a:pt x="32" y="11"/>
                  <a:pt x="32" y="11"/>
                  <a:pt x="32" y="11"/>
                </a:cubicBezTo>
                <a:cubicBezTo>
                  <a:pt x="33" y="10"/>
                  <a:pt x="33" y="10"/>
                  <a:pt x="33" y="10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8"/>
                  <a:pt x="33" y="8"/>
                  <a:pt x="33" y="8"/>
                </a:cubicBezTo>
                <a:cubicBezTo>
                  <a:pt x="32" y="5"/>
                  <a:pt x="32" y="5"/>
                  <a:pt x="32" y="5"/>
                </a:cubicBezTo>
                <a:cubicBezTo>
                  <a:pt x="32" y="5"/>
                  <a:pt x="32" y="5"/>
                  <a:pt x="32" y="5"/>
                </a:cubicBezTo>
                <a:cubicBezTo>
                  <a:pt x="31" y="4"/>
                  <a:pt x="31" y="4"/>
                  <a:pt x="31" y="4"/>
                </a:cubicBezTo>
                <a:cubicBezTo>
                  <a:pt x="31" y="4"/>
                  <a:pt x="30" y="3"/>
                  <a:pt x="30" y="3"/>
                </a:cubicBezTo>
                <a:cubicBezTo>
                  <a:pt x="30" y="3"/>
                  <a:pt x="29" y="3"/>
                  <a:pt x="29" y="3"/>
                </a:cubicBezTo>
                <a:cubicBezTo>
                  <a:pt x="29" y="2"/>
                  <a:pt x="29" y="2"/>
                  <a:pt x="29" y="2"/>
                </a:cubicBezTo>
                <a:cubicBezTo>
                  <a:pt x="27" y="2"/>
                  <a:pt x="27" y="2"/>
                  <a:pt x="27" y="2"/>
                </a:cubicBezTo>
                <a:cubicBezTo>
                  <a:pt x="26" y="1"/>
                  <a:pt x="26" y="1"/>
                  <a:pt x="26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2" y="0"/>
                  <a:pt x="22" y="0"/>
                  <a:pt x="22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2"/>
                  <a:pt x="17" y="2"/>
                  <a:pt x="17" y="2"/>
                </a:cubicBezTo>
                <a:cubicBezTo>
                  <a:pt x="16" y="2"/>
                  <a:pt x="16" y="2"/>
                  <a:pt x="16" y="2"/>
                </a:cubicBezTo>
                <a:cubicBezTo>
                  <a:pt x="15" y="3"/>
                  <a:pt x="15" y="3"/>
                  <a:pt x="15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8" y="4"/>
                  <a:pt x="8" y="4"/>
                  <a:pt x="8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3"/>
                  <a:pt x="7" y="3"/>
                  <a:pt x="7" y="3"/>
                </a:cubicBezTo>
                <a:cubicBezTo>
                  <a:pt x="6" y="4"/>
                  <a:pt x="6" y="4"/>
                  <a:pt x="6" y="4"/>
                </a:cubicBezTo>
                <a:cubicBezTo>
                  <a:pt x="5" y="4"/>
                  <a:pt x="5" y="4"/>
                  <a:pt x="5" y="4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2"/>
                  <a:pt x="4" y="2"/>
                  <a:pt x="4" y="2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3"/>
                  <a:pt x="0" y="3"/>
                  <a:pt x="0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1" y="6"/>
                  <a:pt x="1" y="6"/>
                  <a:pt x="1" y="6"/>
                </a:cubicBezTo>
                <a:cubicBezTo>
                  <a:pt x="1" y="7"/>
                  <a:pt x="1" y="7"/>
                  <a:pt x="1" y="7"/>
                </a:cubicBezTo>
                <a:cubicBezTo>
                  <a:pt x="0" y="7"/>
                  <a:pt x="0" y="7"/>
                  <a:pt x="0" y="7"/>
                </a:cubicBez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72" name="Freeform 399">
            <a:extLst>
              <a:ext uri="{FF2B5EF4-FFF2-40B4-BE49-F238E27FC236}">
                <a16:creationId xmlns:a16="http://schemas.microsoft.com/office/drawing/2014/main" id="{26F6FFB7-BC65-4F0E-8259-219B3D2CDA53}"/>
              </a:ext>
            </a:extLst>
          </p:cNvPr>
          <p:cNvSpPr>
            <a:spLocks/>
          </p:cNvSpPr>
          <p:nvPr userDrawn="1"/>
        </p:nvSpPr>
        <p:spPr bwMode="auto">
          <a:xfrm>
            <a:off x="2059782" y="5427664"/>
            <a:ext cx="354806" cy="557213"/>
          </a:xfrm>
          <a:custGeom>
            <a:avLst/>
            <a:gdLst>
              <a:gd name="T0" fmla="*/ 10 w 70"/>
              <a:gd name="T1" fmla="*/ 6 h 79"/>
              <a:gd name="T2" fmla="*/ 13 w 70"/>
              <a:gd name="T3" fmla="*/ 4 h 79"/>
              <a:gd name="T4" fmla="*/ 18 w 70"/>
              <a:gd name="T5" fmla="*/ 1 h 79"/>
              <a:gd name="T6" fmla="*/ 23 w 70"/>
              <a:gd name="T7" fmla="*/ 0 h 79"/>
              <a:gd name="T8" fmla="*/ 26 w 70"/>
              <a:gd name="T9" fmla="*/ 1 h 79"/>
              <a:gd name="T10" fmla="*/ 25 w 70"/>
              <a:gd name="T11" fmla="*/ 6 h 79"/>
              <a:gd name="T12" fmla="*/ 25 w 70"/>
              <a:gd name="T13" fmla="*/ 11 h 79"/>
              <a:gd name="T14" fmla="*/ 35 w 70"/>
              <a:gd name="T15" fmla="*/ 17 h 79"/>
              <a:gd name="T16" fmla="*/ 41 w 70"/>
              <a:gd name="T17" fmla="*/ 20 h 79"/>
              <a:gd name="T18" fmla="*/ 45 w 70"/>
              <a:gd name="T19" fmla="*/ 22 h 79"/>
              <a:gd name="T20" fmla="*/ 53 w 70"/>
              <a:gd name="T21" fmla="*/ 25 h 79"/>
              <a:gd name="T22" fmla="*/ 54 w 70"/>
              <a:gd name="T23" fmla="*/ 31 h 79"/>
              <a:gd name="T24" fmla="*/ 55 w 70"/>
              <a:gd name="T25" fmla="*/ 34 h 79"/>
              <a:gd name="T26" fmla="*/ 65 w 70"/>
              <a:gd name="T27" fmla="*/ 39 h 79"/>
              <a:gd name="T28" fmla="*/ 65 w 70"/>
              <a:gd name="T29" fmla="*/ 43 h 79"/>
              <a:gd name="T30" fmla="*/ 67 w 70"/>
              <a:gd name="T31" fmla="*/ 46 h 79"/>
              <a:gd name="T32" fmla="*/ 70 w 70"/>
              <a:gd name="T33" fmla="*/ 48 h 79"/>
              <a:gd name="T34" fmla="*/ 70 w 70"/>
              <a:gd name="T35" fmla="*/ 52 h 79"/>
              <a:gd name="T36" fmla="*/ 69 w 70"/>
              <a:gd name="T37" fmla="*/ 56 h 79"/>
              <a:gd name="T38" fmla="*/ 62 w 70"/>
              <a:gd name="T39" fmla="*/ 57 h 79"/>
              <a:gd name="T40" fmla="*/ 54 w 70"/>
              <a:gd name="T41" fmla="*/ 57 h 79"/>
              <a:gd name="T42" fmla="*/ 46 w 70"/>
              <a:gd name="T43" fmla="*/ 60 h 79"/>
              <a:gd name="T44" fmla="*/ 43 w 70"/>
              <a:gd name="T45" fmla="*/ 68 h 79"/>
              <a:gd name="T46" fmla="*/ 40 w 70"/>
              <a:gd name="T47" fmla="*/ 73 h 79"/>
              <a:gd name="T48" fmla="*/ 36 w 70"/>
              <a:gd name="T49" fmla="*/ 73 h 79"/>
              <a:gd name="T50" fmla="*/ 34 w 70"/>
              <a:gd name="T51" fmla="*/ 73 h 79"/>
              <a:gd name="T52" fmla="*/ 29 w 70"/>
              <a:gd name="T53" fmla="*/ 75 h 79"/>
              <a:gd name="T54" fmla="*/ 20 w 70"/>
              <a:gd name="T55" fmla="*/ 72 h 79"/>
              <a:gd name="T56" fmla="*/ 18 w 70"/>
              <a:gd name="T57" fmla="*/ 74 h 79"/>
              <a:gd name="T58" fmla="*/ 16 w 70"/>
              <a:gd name="T59" fmla="*/ 77 h 79"/>
              <a:gd name="T60" fmla="*/ 14 w 70"/>
              <a:gd name="T61" fmla="*/ 79 h 79"/>
              <a:gd name="T62" fmla="*/ 11 w 70"/>
              <a:gd name="T63" fmla="*/ 79 h 79"/>
              <a:gd name="T64" fmla="*/ 10 w 70"/>
              <a:gd name="T65" fmla="*/ 76 h 79"/>
              <a:gd name="T66" fmla="*/ 9 w 70"/>
              <a:gd name="T67" fmla="*/ 73 h 79"/>
              <a:gd name="T68" fmla="*/ 8 w 70"/>
              <a:gd name="T69" fmla="*/ 69 h 79"/>
              <a:gd name="T70" fmla="*/ 7 w 70"/>
              <a:gd name="T71" fmla="*/ 67 h 79"/>
              <a:gd name="T72" fmla="*/ 6 w 70"/>
              <a:gd name="T73" fmla="*/ 64 h 79"/>
              <a:gd name="T74" fmla="*/ 7 w 70"/>
              <a:gd name="T75" fmla="*/ 61 h 79"/>
              <a:gd name="T76" fmla="*/ 6 w 70"/>
              <a:gd name="T77" fmla="*/ 59 h 79"/>
              <a:gd name="T78" fmla="*/ 6 w 70"/>
              <a:gd name="T79" fmla="*/ 57 h 79"/>
              <a:gd name="T80" fmla="*/ 4 w 70"/>
              <a:gd name="T81" fmla="*/ 54 h 79"/>
              <a:gd name="T82" fmla="*/ 3 w 70"/>
              <a:gd name="T83" fmla="*/ 50 h 79"/>
              <a:gd name="T84" fmla="*/ 2 w 70"/>
              <a:gd name="T85" fmla="*/ 47 h 79"/>
              <a:gd name="T86" fmla="*/ 1 w 70"/>
              <a:gd name="T87" fmla="*/ 45 h 79"/>
              <a:gd name="T88" fmla="*/ 1 w 70"/>
              <a:gd name="T89" fmla="*/ 44 h 79"/>
              <a:gd name="T90" fmla="*/ 3 w 70"/>
              <a:gd name="T91" fmla="*/ 42 h 79"/>
              <a:gd name="T92" fmla="*/ 4 w 70"/>
              <a:gd name="T93" fmla="*/ 40 h 79"/>
              <a:gd name="T94" fmla="*/ 3 w 70"/>
              <a:gd name="T95" fmla="*/ 38 h 79"/>
              <a:gd name="T96" fmla="*/ 2 w 70"/>
              <a:gd name="T97" fmla="*/ 35 h 79"/>
              <a:gd name="T98" fmla="*/ 2 w 70"/>
              <a:gd name="T99" fmla="*/ 31 h 79"/>
              <a:gd name="T100" fmla="*/ 2 w 70"/>
              <a:gd name="T101" fmla="*/ 29 h 79"/>
              <a:gd name="T102" fmla="*/ 4 w 70"/>
              <a:gd name="T103" fmla="*/ 27 h 79"/>
              <a:gd name="T104" fmla="*/ 4 w 70"/>
              <a:gd name="T105" fmla="*/ 25 h 79"/>
              <a:gd name="T106" fmla="*/ 4 w 70"/>
              <a:gd name="T107" fmla="*/ 22 h 79"/>
              <a:gd name="T108" fmla="*/ 4 w 70"/>
              <a:gd name="T109" fmla="*/ 19 h 79"/>
              <a:gd name="T110" fmla="*/ 5 w 70"/>
              <a:gd name="T111" fmla="*/ 18 h 79"/>
              <a:gd name="T112" fmla="*/ 6 w 70"/>
              <a:gd name="T113" fmla="*/ 16 h 79"/>
              <a:gd name="T114" fmla="*/ 1 w 70"/>
              <a:gd name="T115" fmla="*/ 7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0" h="79">
                <a:moveTo>
                  <a:pt x="7" y="9"/>
                </a:moveTo>
                <a:cubicBezTo>
                  <a:pt x="10" y="6"/>
                  <a:pt x="10" y="6"/>
                  <a:pt x="10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3" y="4"/>
                  <a:pt x="13" y="4"/>
                  <a:pt x="13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8" y="1"/>
                  <a:pt x="18" y="1"/>
                  <a:pt x="18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3" y="0"/>
                  <a:pt x="23" y="0"/>
                  <a:pt x="23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6" y="1"/>
                  <a:pt x="26" y="1"/>
                  <a:pt x="26" y="1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5" y="5"/>
                  <a:pt x="25" y="6"/>
                </a:cubicBezTo>
                <a:cubicBezTo>
                  <a:pt x="25" y="6"/>
                  <a:pt x="25" y="7"/>
                  <a:pt x="25" y="8"/>
                </a:cubicBezTo>
                <a:cubicBezTo>
                  <a:pt x="25" y="8"/>
                  <a:pt x="25" y="11"/>
                  <a:pt x="25" y="11"/>
                </a:cubicBezTo>
                <a:cubicBezTo>
                  <a:pt x="25" y="11"/>
                  <a:pt x="30" y="16"/>
                  <a:pt x="31" y="17"/>
                </a:cubicBezTo>
                <a:cubicBezTo>
                  <a:pt x="32" y="17"/>
                  <a:pt x="35" y="17"/>
                  <a:pt x="35" y="17"/>
                </a:cubicBezTo>
                <a:cubicBezTo>
                  <a:pt x="35" y="17"/>
                  <a:pt x="38" y="18"/>
                  <a:pt x="38" y="18"/>
                </a:cubicBezTo>
                <a:cubicBezTo>
                  <a:pt x="39" y="18"/>
                  <a:pt x="40" y="19"/>
                  <a:pt x="41" y="20"/>
                </a:cubicBezTo>
                <a:cubicBezTo>
                  <a:pt x="41" y="20"/>
                  <a:pt x="44" y="20"/>
                  <a:pt x="44" y="20"/>
                </a:cubicBezTo>
                <a:cubicBezTo>
                  <a:pt x="45" y="22"/>
                  <a:pt x="45" y="22"/>
                  <a:pt x="45" y="22"/>
                </a:cubicBezTo>
                <a:cubicBezTo>
                  <a:pt x="45" y="22"/>
                  <a:pt x="49" y="23"/>
                  <a:pt x="50" y="23"/>
                </a:cubicBezTo>
                <a:cubicBezTo>
                  <a:pt x="51" y="23"/>
                  <a:pt x="53" y="24"/>
                  <a:pt x="53" y="25"/>
                </a:cubicBezTo>
                <a:cubicBezTo>
                  <a:pt x="54" y="25"/>
                  <a:pt x="54" y="26"/>
                  <a:pt x="54" y="27"/>
                </a:cubicBezTo>
                <a:cubicBezTo>
                  <a:pt x="54" y="28"/>
                  <a:pt x="54" y="30"/>
                  <a:pt x="54" y="31"/>
                </a:cubicBezTo>
                <a:cubicBezTo>
                  <a:pt x="54" y="32"/>
                  <a:pt x="53" y="32"/>
                  <a:pt x="53" y="33"/>
                </a:cubicBezTo>
                <a:cubicBezTo>
                  <a:pt x="53" y="34"/>
                  <a:pt x="55" y="34"/>
                  <a:pt x="55" y="34"/>
                </a:cubicBezTo>
                <a:cubicBezTo>
                  <a:pt x="55" y="39"/>
                  <a:pt x="55" y="39"/>
                  <a:pt x="55" y="39"/>
                </a:cubicBezTo>
                <a:cubicBezTo>
                  <a:pt x="65" y="39"/>
                  <a:pt x="65" y="39"/>
                  <a:pt x="65" y="39"/>
                </a:cubicBezTo>
                <a:cubicBezTo>
                  <a:pt x="65" y="41"/>
                  <a:pt x="65" y="41"/>
                  <a:pt x="65" y="41"/>
                </a:cubicBezTo>
                <a:cubicBezTo>
                  <a:pt x="65" y="43"/>
                  <a:pt x="65" y="43"/>
                  <a:pt x="65" y="43"/>
                </a:cubicBezTo>
                <a:cubicBezTo>
                  <a:pt x="65" y="43"/>
                  <a:pt x="66" y="44"/>
                  <a:pt x="66" y="45"/>
                </a:cubicBezTo>
                <a:cubicBezTo>
                  <a:pt x="66" y="46"/>
                  <a:pt x="67" y="46"/>
                  <a:pt x="67" y="46"/>
                </a:cubicBezTo>
                <a:cubicBezTo>
                  <a:pt x="69" y="47"/>
                  <a:pt x="69" y="47"/>
                  <a:pt x="69" y="47"/>
                </a:cubicBezTo>
                <a:cubicBezTo>
                  <a:pt x="70" y="48"/>
                  <a:pt x="70" y="48"/>
                  <a:pt x="70" y="48"/>
                </a:cubicBezTo>
                <a:cubicBezTo>
                  <a:pt x="70" y="48"/>
                  <a:pt x="70" y="50"/>
                  <a:pt x="70" y="50"/>
                </a:cubicBezTo>
                <a:cubicBezTo>
                  <a:pt x="70" y="51"/>
                  <a:pt x="70" y="52"/>
                  <a:pt x="70" y="52"/>
                </a:cubicBezTo>
                <a:cubicBezTo>
                  <a:pt x="70" y="54"/>
                  <a:pt x="70" y="54"/>
                  <a:pt x="70" y="54"/>
                </a:cubicBezTo>
                <a:cubicBezTo>
                  <a:pt x="69" y="56"/>
                  <a:pt x="69" y="56"/>
                  <a:pt x="69" y="56"/>
                </a:cubicBezTo>
                <a:cubicBezTo>
                  <a:pt x="67" y="60"/>
                  <a:pt x="67" y="60"/>
                  <a:pt x="67" y="60"/>
                </a:cubicBezTo>
                <a:cubicBezTo>
                  <a:pt x="62" y="57"/>
                  <a:pt x="62" y="57"/>
                  <a:pt x="62" y="57"/>
                </a:cubicBezTo>
                <a:cubicBezTo>
                  <a:pt x="62" y="57"/>
                  <a:pt x="61" y="57"/>
                  <a:pt x="61" y="57"/>
                </a:cubicBezTo>
                <a:cubicBezTo>
                  <a:pt x="60" y="56"/>
                  <a:pt x="55" y="57"/>
                  <a:pt x="54" y="57"/>
                </a:cubicBezTo>
                <a:cubicBezTo>
                  <a:pt x="53" y="57"/>
                  <a:pt x="50" y="58"/>
                  <a:pt x="49" y="58"/>
                </a:cubicBezTo>
                <a:cubicBezTo>
                  <a:pt x="48" y="58"/>
                  <a:pt x="46" y="60"/>
                  <a:pt x="46" y="60"/>
                </a:cubicBezTo>
                <a:cubicBezTo>
                  <a:pt x="45" y="60"/>
                  <a:pt x="43" y="65"/>
                  <a:pt x="43" y="65"/>
                </a:cubicBezTo>
                <a:cubicBezTo>
                  <a:pt x="43" y="65"/>
                  <a:pt x="43" y="67"/>
                  <a:pt x="43" y="68"/>
                </a:cubicBezTo>
                <a:cubicBezTo>
                  <a:pt x="43" y="68"/>
                  <a:pt x="41" y="73"/>
                  <a:pt x="41" y="73"/>
                </a:cubicBezTo>
                <a:cubicBezTo>
                  <a:pt x="40" y="73"/>
                  <a:pt x="40" y="73"/>
                  <a:pt x="40" y="73"/>
                </a:cubicBezTo>
                <a:cubicBezTo>
                  <a:pt x="38" y="73"/>
                  <a:pt x="38" y="73"/>
                  <a:pt x="38" y="73"/>
                </a:cubicBezTo>
                <a:cubicBezTo>
                  <a:pt x="36" y="73"/>
                  <a:pt x="36" y="73"/>
                  <a:pt x="36" y="73"/>
                </a:cubicBezTo>
                <a:cubicBezTo>
                  <a:pt x="35" y="73"/>
                  <a:pt x="35" y="73"/>
                  <a:pt x="35" y="73"/>
                </a:cubicBezTo>
                <a:cubicBezTo>
                  <a:pt x="34" y="73"/>
                  <a:pt x="34" y="73"/>
                  <a:pt x="34" y="73"/>
                </a:cubicBezTo>
                <a:cubicBezTo>
                  <a:pt x="31" y="79"/>
                  <a:pt x="31" y="79"/>
                  <a:pt x="31" y="79"/>
                </a:cubicBezTo>
                <a:cubicBezTo>
                  <a:pt x="31" y="79"/>
                  <a:pt x="29" y="75"/>
                  <a:pt x="29" y="75"/>
                </a:cubicBezTo>
                <a:cubicBezTo>
                  <a:pt x="29" y="74"/>
                  <a:pt x="23" y="74"/>
                  <a:pt x="23" y="74"/>
                </a:cubicBezTo>
                <a:cubicBezTo>
                  <a:pt x="20" y="72"/>
                  <a:pt x="20" y="72"/>
                  <a:pt x="20" y="72"/>
                </a:cubicBezTo>
                <a:cubicBezTo>
                  <a:pt x="19" y="74"/>
                  <a:pt x="19" y="74"/>
                  <a:pt x="19" y="74"/>
                </a:cubicBezTo>
                <a:cubicBezTo>
                  <a:pt x="18" y="74"/>
                  <a:pt x="18" y="74"/>
                  <a:pt x="18" y="74"/>
                </a:cubicBezTo>
                <a:cubicBezTo>
                  <a:pt x="17" y="76"/>
                  <a:pt x="17" y="76"/>
                  <a:pt x="17" y="76"/>
                </a:cubicBezTo>
                <a:cubicBezTo>
                  <a:pt x="16" y="77"/>
                  <a:pt x="16" y="77"/>
                  <a:pt x="16" y="77"/>
                </a:cubicBezTo>
                <a:cubicBezTo>
                  <a:pt x="15" y="78"/>
                  <a:pt x="15" y="78"/>
                  <a:pt x="15" y="78"/>
                </a:cubicBezTo>
                <a:cubicBezTo>
                  <a:pt x="14" y="79"/>
                  <a:pt x="14" y="79"/>
                  <a:pt x="14" y="79"/>
                </a:cubicBezTo>
                <a:cubicBezTo>
                  <a:pt x="12" y="79"/>
                  <a:pt x="12" y="79"/>
                  <a:pt x="12" y="79"/>
                </a:cubicBezTo>
                <a:cubicBezTo>
                  <a:pt x="11" y="79"/>
                  <a:pt x="11" y="79"/>
                  <a:pt x="11" y="79"/>
                </a:cubicBezTo>
                <a:cubicBezTo>
                  <a:pt x="10" y="78"/>
                  <a:pt x="10" y="78"/>
                  <a:pt x="10" y="78"/>
                </a:cubicBezTo>
                <a:cubicBezTo>
                  <a:pt x="10" y="76"/>
                  <a:pt x="10" y="76"/>
                  <a:pt x="10" y="76"/>
                </a:cubicBezTo>
                <a:cubicBezTo>
                  <a:pt x="10" y="74"/>
                  <a:pt x="10" y="74"/>
                  <a:pt x="10" y="74"/>
                </a:cubicBezTo>
                <a:cubicBezTo>
                  <a:pt x="9" y="73"/>
                  <a:pt x="9" y="73"/>
                  <a:pt x="9" y="73"/>
                </a:cubicBezTo>
                <a:cubicBezTo>
                  <a:pt x="9" y="71"/>
                  <a:pt x="9" y="71"/>
                  <a:pt x="9" y="71"/>
                </a:cubicBezTo>
                <a:cubicBezTo>
                  <a:pt x="8" y="69"/>
                  <a:pt x="8" y="69"/>
                  <a:pt x="8" y="69"/>
                </a:cubicBezTo>
                <a:cubicBezTo>
                  <a:pt x="8" y="68"/>
                  <a:pt x="8" y="68"/>
                  <a:pt x="8" y="68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65"/>
                  <a:pt x="7" y="65"/>
                  <a:pt x="7" y="65"/>
                </a:cubicBezTo>
                <a:cubicBezTo>
                  <a:pt x="6" y="64"/>
                  <a:pt x="6" y="64"/>
                  <a:pt x="6" y="64"/>
                </a:cubicBezTo>
                <a:cubicBezTo>
                  <a:pt x="5" y="62"/>
                  <a:pt x="5" y="62"/>
                  <a:pt x="5" y="62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6" y="60"/>
                  <a:pt x="6" y="60"/>
                </a:cubicBezTo>
                <a:cubicBezTo>
                  <a:pt x="5" y="59"/>
                  <a:pt x="6" y="59"/>
                  <a:pt x="6" y="59"/>
                </a:cubicBezTo>
                <a:cubicBezTo>
                  <a:pt x="6" y="58"/>
                  <a:pt x="6" y="58"/>
                  <a:pt x="6" y="58"/>
                </a:cubicBezTo>
                <a:cubicBezTo>
                  <a:pt x="6" y="57"/>
                  <a:pt x="6" y="57"/>
                  <a:pt x="6" y="57"/>
                </a:cubicBezTo>
                <a:cubicBezTo>
                  <a:pt x="5" y="55"/>
                  <a:pt x="5" y="55"/>
                  <a:pt x="5" y="55"/>
                </a:cubicBezTo>
                <a:cubicBezTo>
                  <a:pt x="4" y="54"/>
                  <a:pt x="4" y="54"/>
                  <a:pt x="4" y="54"/>
                </a:cubicBezTo>
                <a:cubicBezTo>
                  <a:pt x="4" y="53"/>
                  <a:pt x="4" y="53"/>
                  <a:pt x="4" y="53"/>
                </a:cubicBezTo>
                <a:cubicBezTo>
                  <a:pt x="3" y="50"/>
                  <a:pt x="3" y="50"/>
                  <a:pt x="3" y="50"/>
                </a:cubicBezTo>
                <a:cubicBezTo>
                  <a:pt x="3" y="49"/>
                  <a:pt x="3" y="49"/>
                  <a:pt x="3" y="49"/>
                </a:cubicBezTo>
                <a:cubicBezTo>
                  <a:pt x="2" y="47"/>
                  <a:pt x="2" y="47"/>
                  <a:pt x="2" y="47"/>
                </a:cubicBezTo>
                <a:cubicBezTo>
                  <a:pt x="1" y="47"/>
                  <a:pt x="1" y="47"/>
                  <a:pt x="1" y="47"/>
                </a:cubicBezTo>
                <a:cubicBezTo>
                  <a:pt x="1" y="45"/>
                  <a:pt x="1" y="45"/>
                  <a:pt x="1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1" y="44"/>
                  <a:pt x="1" y="44"/>
                  <a:pt x="1" y="44"/>
                </a:cubicBezTo>
                <a:cubicBezTo>
                  <a:pt x="2" y="43"/>
                  <a:pt x="2" y="43"/>
                  <a:pt x="2" y="43"/>
                </a:cubicBezTo>
                <a:cubicBezTo>
                  <a:pt x="3" y="42"/>
                  <a:pt x="3" y="42"/>
                  <a:pt x="3" y="42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39"/>
                  <a:pt x="4" y="39"/>
                  <a:pt x="4" y="39"/>
                </a:cubicBezTo>
                <a:cubicBezTo>
                  <a:pt x="3" y="38"/>
                  <a:pt x="3" y="38"/>
                  <a:pt x="3" y="38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5"/>
                  <a:pt x="2" y="35"/>
                  <a:pt x="2" y="35"/>
                </a:cubicBezTo>
                <a:cubicBezTo>
                  <a:pt x="3" y="33"/>
                  <a:pt x="3" y="33"/>
                  <a:pt x="3" y="33"/>
                </a:cubicBezTo>
                <a:cubicBezTo>
                  <a:pt x="2" y="31"/>
                  <a:pt x="2" y="31"/>
                  <a:pt x="2" y="31"/>
                </a:cubicBezTo>
                <a:cubicBezTo>
                  <a:pt x="2" y="31"/>
                  <a:pt x="2" y="31"/>
                  <a:pt x="2" y="31"/>
                </a:cubicBezTo>
                <a:cubicBezTo>
                  <a:pt x="2" y="29"/>
                  <a:pt x="2" y="29"/>
                  <a:pt x="2" y="29"/>
                </a:cubicBezTo>
                <a:cubicBezTo>
                  <a:pt x="3" y="28"/>
                  <a:pt x="3" y="28"/>
                  <a:pt x="3" y="28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5" y="18"/>
                  <a:pt x="5" y="18"/>
                  <a:pt x="5" y="18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6"/>
                  <a:pt x="6" y="16"/>
                  <a:pt x="6" y="16"/>
                </a:cubicBezTo>
                <a:cubicBezTo>
                  <a:pt x="4" y="13"/>
                  <a:pt x="4" y="13"/>
                  <a:pt x="4" y="13"/>
                </a:cubicBezTo>
                <a:cubicBezTo>
                  <a:pt x="1" y="7"/>
                  <a:pt x="1" y="7"/>
                  <a:pt x="1" y="7"/>
                </a:cubicBezTo>
                <a:lnTo>
                  <a:pt x="7" y="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73" name="Freeform 400">
            <a:extLst>
              <a:ext uri="{FF2B5EF4-FFF2-40B4-BE49-F238E27FC236}">
                <a16:creationId xmlns:a16="http://schemas.microsoft.com/office/drawing/2014/main" id="{089C0BB0-E097-48EC-A7C2-25213AC5475A}"/>
              </a:ext>
            </a:extLst>
          </p:cNvPr>
          <p:cNvSpPr>
            <a:spLocks/>
          </p:cNvSpPr>
          <p:nvPr userDrawn="1"/>
        </p:nvSpPr>
        <p:spPr bwMode="auto">
          <a:xfrm>
            <a:off x="-831056" y="1460501"/>
            <a:ext cx="1115616" cy="1069975"/>
          </a:xfrm>
          <a:custGeom>
            <a:avLst/>
            <a:gdLst>
              <a:gd name="T0" fmla="*/ 182 w 220"/>
              <a:gd name="T1" fmla="*/ 113 h 152"/>
              <a:gd name="T2" fmla="*/ 205 w 220"/>
              <a:gd name="T3" fmla="*/ 130 h 152"/>
              <a:gd name="T4" fmla="*/ 220 w 220"/>
              <a:gd name="T5" fmla="*/ 143 h 152"/>
              <a:gd name="T6" fmla="*/ 215 w 220"/>
              <a:gd name="T7" fmla="*/ 151 h 152"/>
              <a:gd name="T8" fmla="*/ 213 w 220"/>
              <a:gd name="T9" fmla="*/ 143 h 152"/>
              <a:gd name="T10" fmla="*/ 210 w 220"/>
              <a:gd name="T11" fmla="*/ 141 h 152"/>
              <a:gd name="T12" fmla="*/ 200 w 220"/>
              <a:gd name="T13" fmla="*/ 131 h 152"/>
              <a:gd name="T14" fmla="*/ 197 w 220"/>
              <a:gd name="T15" fmla="*/ 125 h 152"/>
              <a:gd name="T16" fmla="*/ 191 w 220"/>
              <a:gd name="T17" fmla="*/ 119 h 152"/>
              <a:gd name="T18" fmla="*/ 189 w 220"/>
              <a:gd name="T19" fmla="*/ 124 h 152"/>
              <a:gd name="T20" fmla="*/ 181 w 220"/>
              <a:gd name="T21" fmla="*/ 118 h 152"/>
              <a:gd name="T22" fmla="*/ 182 w 220"/>
              <a:gd name="T23" fmla="*/ 123 h 152"/>
              <a:gd name="T24" fmla="*/ 164 w 220"/>
              <a:gd name="T25" fmla="*/ 113 h 152"/>
              <a:gd name="T26" fmla="*/ 162 w 220"/>
              <a:gd name="T27" fmla="*/ 111 h 152"/>
              <a:gd name="T28" fmla="*/ 144 w 220"/>
              <a:gd name="T29" fmla="*/ 108 h 152"/>
              <a:gd name="T30" fmla="*/ 131 w 220"/>
              <a:gd name="T31" fmla="*/ 106 h 152"/>
              <a:gd name="T32" fmla="*/ 121 w 220"/>
              <a:gd name="T33" fmla="*/ 100 h 152"/>
              <a:gd name="T34" fmla="*/ 113 w 220"/>
              <a:gd name="T35" fmla="*/ 102 h 152"/>
              <a:gd name="T36" fmla="*/ 109 w 220"/>
              <a:gd name="T37" fmla="*/ 109 h 152"/>
              <a:gd name="T38" fmla="*/ 97 w 220"/>
              <a:gd name="T39" fmla="*/ 115 h 152"/>
              <a:gd name="T40" fmla="*/ 97 w 220"/>
              <a:gd name="T41" fmla="*/ 105 h 152"/>
              <a:gd name="T42" fmla="*/ 107 w 220"/>
              <a:gd name="T43" fmla="*/ 97 h 152"/>
              <a:gd name="T44" fmla="*/ 94 w 220"/>
              <a:gd name="T45" fmla="*/ 102 h 152"/>
              <a:gd name="T46" fmla="*/ 86 w 220"/>
              <a:gd name="T47" fmla="*/ 111 h 152"/>
              <a:gd name="T48" fmla="*/ 83 w 220"/>
              <a:gd name="T49" fmla="*/ 121 h 152"/>
              <a:gd name="T50" fmla="*/ 70 w 220"/>
              <a:gd name="T51" fmla="*/ 130 h 152"/>
              <a:gd name="T52" fmla="*/ 55 w 220"/>
              <a:gd name="T53" fmla="*/ 139 h 152"/>
              <a:gd name="T54" fmla="*/ 45 w 220"/>
              <a:gd name="T55" fmla="*/ 145 h 152"/>
              <a:gd name="T56" fmla="*/ 35 w 220"/>
              <a:gd name="T57" fmla="*/ 150 h 152"/>
              <a:gd name="T58" fmla="*/ 42 w 220"/>
              <a:gd name="T59" fmla="*/ 144 h 152"/>
              <a:gd name="T60" fmla="*/ 59 w 220"/>
              <a:gd name="T61" fmla="*/ 130 h 152"/>
              <a:gd name="T62" fmla="*/ 60 w 220"/>
              <a:gd name="T63" fmla="*/ 119 h 152"/>
              <a:gd name="T64" fmla="*/ 53 w 220"/>
              <a:gd name="T65" fmla="*/ 122 h 152"/>
              <a:gd name="T66" fmla="*/ 40 w 220"/>
              <a:gd name="T67" fmla="*/ 119 h 152"/>
              <a:gd name="T68" fmla="*/ 33 w 220"/>
              <a:gd name="T69" fmla="*/ 108 h 152"/>
              <a:gd name="T70" fmla="*/ 26 w 220"/>
              <a:gd name="T71" fmla="*/ 110 h 152"/>
              <a:gd name="T72" fmla="*/ 20 w 220"/>
              <a:gd name="T73" fmla="*/ 102 h 152"/>
              <a:gd name="T74" fmla="*/ 17 w 220"/>
              <a:gd name="T75" fmla="*/ 100 h 152"/>
              <a:gd name="T76" fmla="*/ 12 w 220"/>
              <a:gd name="T77" fmla="*/ 93 h 152"/>
              <a:gd name="T78" fmla="*/ 19 w 220"/>
              <a:gd name="T79" fmla="*/ 82 h 152"/>
              <a:gd name="T80" fmla="*/ 34 w 220"/>
              <a:gd name="T81" fmla="*/ 77 h 152"/>
              <a:gd name="T82" fmla="*/ 38 w 220"/>
              <a:gd name="T83" fmla="*/ 68 h 152"/>
              <a:gd name="T84" fmla="*/ 32 w 220"/>
              <a:gd name="T85" fmla="*/ 67 h 152"/>
              <a:gd name="T86" fmla="*/ 25 w 220"/>
              <a:gd name="T87" fmla="*/ 68 h 152"/>
              <a:gd name="T88" fmla="*/ 9 w 220"/>
              <a:gd name="T89" fmla="*/ 65 h 152"/>
              <a:gd name="T90" fmla="*/ 0 w 220"/>
              <a:gd name="T91" fmla="*/ 57 h 152"/>
              <a:gd name="T92" fmla="*/ 15 w 220"/>
              <a:gd name="T93" fmla="*/ 51 h 152"/>
              <a:gd name="T94" fmla="*/ 25 w 220"/>
              <a:gd name="T95" fmla="*/ 53 h 152"/>
              <a:gd name="T96" fmla="*/ 40 w 220"/>
              <a:gd name="T97" fmla="*/ 52 h 152"/>
              <a:gd name="T98" fmla="*/ 40 w 220"/>
              <a:gd name="T99" fmla="*/ 48 h 152"/>
              <a:gd name="T100" fmla="*/ 32 w 220"/>
              <a:gd name="T101" fmla="*/ 44 h 152"/>
              <a:gd name="T102" fmla="*/ 13 w 220"/>
              <a:gd name="T103" fmla="*/ 34 h 152"/>
              <a:gd name="T104" fmla="*/ 22 w 220"/>
              <a:gd name="T105" fmla="*/ 25 h 152"/>
              <a:gd name="T106" fmla="*/ 35 w 220"/>
              <a:gd name="T107" fmla="*/ 12 h 152"/>
              <a:gd name="T108" fmla="*/ 47 w 220"/>
              <a:gd name="T109" fmla="*/ 10 h 152"/>
              <a:gd name="T110" fmla="*/ 64 w 220"/>
              <a:gd name="T111" fmla="*/ 1 h 152"/>
              <a:gd name="T112" fmla="*/ 72 w 220"/>
              <a:gd name="T113" fmla="*/ 5 h 152"/>
              <a:gd name="T114" fmla="*/ 90 w 220"/>
              <a:gd name="T115" fmla="*/ 7 h 152"/>
              <a:gd name="T116" fmla="*/ 110 w 220"/>
              <a:gd name="T117" fmla="*/ 9 h 152"/>
              <a:gd name="T118" fmla="*/ 137 w 220"/>
              <a:gd name="T119" fmla="*/ 14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0" h="152">
                <a:moveTo>
                  <a:pt x="156" y="106"/>
                </a:moveTo>
                <a:cubicBezTo>
                  <a:pt x="156" y="107"/>
                  <a:pt x="158" y="107"/>
                  <a:pt x="158" y="107"/>
                </a:cubicBezTo>
                <a:cubicBezTo>
                  <a:pt x="159" y="107"/>
                  <a:pt x="159" y="106"/>
                  <a:pt x="160" y="106"/>
                </a:cubicBezTo>
                <a:cubicBezTo>
                  <a:pt x="161" y="106"/>
                  <a:pt x="162" y="107"/>
                  <a:pt x="162" y="107"/>
                </a:cubicBezTo>
                <a:cubicBezTo>
                  <a:pt x="163" y="107"/>
                  <a:pt x="164" y="106"/>
                  <a:pt x="165" y="106"/>
                </a:cubicBezTo>
                <a:cubicBezTo>
                  <a:pt x="167" y="106"/>
                  <a:pt x="167" y="106"/>
                  <a:pt x="167" y="106"/>
                </a:cubicBezTo>
                <a:cubicBezTo>
                  <a:pt x="167" y="107"/>
                  <a:pt x="167" y="107"/>
                  <a:pt x="167" y="107"/>
                </a:cubicBezTo>
                <a:cubicBezTo>
                  <a:pt x="167" y="108"/>
                  <a:pt x="167" y="108"/>
                  <a:pt x="167" y="108"/>
                </a:cubicBezTo>
                <a:cubicBezTo>
                  <a:pt x="170" y="110"/>
                  <a:pt x="170" y="110"/>
                  <a:pt x="170" y="110"/>
                </a:cubicBezTo>
                <a:cubicBezTo>
                  <a:pt x="177" y="116"/>
                  <a:pt x="177" y="116"/>
                  <a:pt x="177" y="116"/>
                </a:cubicBezTo>
                <a:cubicBezTo>
                  <a:pt x="177" y="117"/>
                  <a:pt x="177" y="117"/>
                  <a:pt x="177" y="117"/>
                </a:cubicBezTo>
                <a:cubicBezTo>
                  <a:pt x="179" y="117"/>
                  <a:pt x="179" y="117"/>
                  <a:pt x="179" y="117"/>
                </a:cubicBezTo>
                <a:cubicBezTo>
                  <a:pt x="179" y="116"/>
                  <a:pt x="179" y="116"/>
                  <a:pt x="179" y="116"/>
                </a:cubicBezTo>
                <a:cubicBezTo>
                  <a:pt x="182" y="115"/>
                  <a:pt x="182" y="115"/>
                  <a:pt x="182" y="115"/>
                </a:cubicBezTo>
                <a:cubicBezTo>
                  <a:pt x="182" y="113"/>
                  <a:pt x="182" y="113"/>
                  <a:pt x="182" y="113"/>
                </a:cubicBezTo>
                <a:cubicBezTo>
                  <a:pt x="184" y="112"/>
                  <a:pt x="184" y="112"/>
                  <a:pt x="184" y="112"/>
                </a:cubicBezTo>
                <a:cubicBezTo>
                  <a:pt x="185" y="112"/>
                  <a:pt x="185" y="112"/>
                  <a:pt x="185" y="112"/>
                </a:cubicBezTo>
                <a:cubicBezTo>
                  <a:pt x="187" y="111"/>
                  <a:pt x="187" y="111"/>
                  <a:pt x="187" y="111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91" y="113"/>
                  <a:pt x="191" y="113"/>
                  <a:pt x="191" y="113"/>
                </a:cubicBezTo>
                <a:cubicBezTo>
                  <a:pt x="191" y="115"/>
                  <a:pt x="191" y="115"/>
                  <a:pt x="191" y="115"/>
                </a:cubicBezTo>
                <a:cubicBezTo>
                  <a:pt x="194" y="116"/>
                  <a:pt x="194" y="116"/>
                  <a:pt x="194" y="116"/>
                </a:cubicBezTo>
                <a:cubicBezTo>
                  <a:pt x="195" y="117"/>
                  <a:pt x="195" y="117"/>
                  <a:pt x="195" y="117"/>
                </a:cubicBezTo>
                <a:cubicBezTo>
                  <a:pt x="195" y="119"/>
                  <a:pt x="195" y="119"/>
                  <a:pt x="195" y="119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9" y="121"/>
                  <a:pt x="199" y="121"/>
                  <a:pt x="199" y="121"/>
                </a:cubicBezTo>
                <a:cubicBezTo>
                  <a:pt x="201" y="122"/>
                  <a:pt x="201" y="122"/>
                  <a:pt x="201" y="122"/>
                </a:cubicBezTo>
                <a:cubicBezTo>
                  <a:pt x="201" y="124"/>
                  <a:pt x="201" y="124"/>
                  <a:pt x="201" y="124"/>
                </a:cubicBezTo>
                <a:cubicBezTo>
                  <a:pt x="205" y="129"/>
                  <a:pt x="205" y="129"/>
                  <a:pt x="205" y="129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06" y="131"/>
                  <a:pt x="206" y="131"/>
                  <a:pt x="206" y="131"/>
                </a:cubicBezTo>
                <a:cubicBezTo>
                  <a:pt x="207" y="132"/>
                  <a:pt x="207" y="132"/>
                  <a:pt x="207" y="132"/>
                </a:cubicBezTo>
                <a:cubicBezTo>
                  <a:pt x="207" y="133"/>
                  <a:pt x="207" y="133"/>
                  <a:pt x="207" y="133"/>
                </a:cubicBezTo>
                <a:cubicBezTo>
                  <a:pt x="207" y="134"/>
                  <a:pt x="207" y="134"/>
                  <a:pt x="207" y="134"/>
                </a:cubicBezTo>
                <a:cubicBezTo>
                  <a:pt x="208" y="135"/>
                  <a:pt x="208" y="135"/>
                  <a:pt x="208" y="135"/>
                </a:cubicBezTo>
                <a:cubicBezTo>
                  <a:pt x="208" y="136"/>
                  <a:pt x="208" y="136"/>
                  <a:pt x="208" y="136"/>
                </a:cubicBezTo>
                <a:cubicBezTo>
                  <a:pt x="209" y="136"/>
                  <a:pt x="209" y="136"/>
                  <a:pt x="209" y="136"/>
                </a:cubicBezTo>
                <a:cubicBezTo>
                  <a:pt x="210" y="137"/>
                  <a:pt x="210" y="137"/>
                  <a:pt x="210" y="137"/>
                </a:cubicBezTo>
                <a:cubicBezTo>
                  <a:pt x="212" y="138"/>
                  <a:pt x="212" y="138"/>
                  <a:pt x="212" y="138"/>
                </a:cubicBezTo>
                <a:cubicBezTo>
                  <a:pt x="214" y="140"/>
                  <a:pt x="214" y="140"/>
                  <a:pt x="214" y="140"/>
                </a:cubicBezTo>
                <a:cubicBezTo>
                  <a:pt x="216" y="140"/>
                  <a:pt x="216" y="140"/>
                  <a:pt x="216" y="140"/>
                </a:cubicBezTo>
                <a:cubicBezTo>
                  <a:pt x="216" y="140"/>
                  <a:pt x="217" y="141"/>
                  <a:pt x="217" y="141"/>
                </a:cubicBezTo>
                <a:cubicBezTo>
                  <a:pt x="218" y="141"/>
                  <a:pt x="218" y="142"/>
                  <a:pt x="218" y="142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20" y="143"/>
                  <a:pt x="220" y="143"/>
                  <a:pt x="220" y="143"/>
                </a:cubicBezTo>
                <a:cubicBezTo>
                  <a:pt x="219" y="144"/>
                  <a:pt x="219" y="144"/>
                  <a:pt x="219" y="144"/>
                </a:cubicBezTo>
                <a:cubicBezTo>
                  <a:pt x="219" y="144"/>
                  <a:pt x="219" y="144"/>
                  <a:pt x="219" y="144"/>
                </a:cubicBezTo>
                <a:cubicBezTo>
                  <a:pt x="219" y="145"/>
                  <a:pt x="219" y="145"/>
                  <a:pt x="219" y="145"/>
                </a:cubicBezTo>
                <a:cubicBezTo>
                  <a:pt x="219" y="146"/>
                  <a:pt x="219" y="146"/>
                  <a:pt x="219" y="146"/>
                </a:cubicBezTo>
                <a:cubicBezTo>
                  <a:pt x="219" y="147"/>
                  <a:pt x="219" y="147"/>
                  <a:pt x="219" y="147"/>
                </a:cubicBezTo>
                <a:cubicBezTo>
                  <a:pt x="219" y="148"/>
                  <a:pt x="219" y="148"/>
                  <a:pt x="219" y="148"/>
                </a:cubicBezTo>
                <a:cubicBezTo>
                  <a:pt x="219" y="148"/>
                  <a:pt x="219" y="148"/>
                  <a:pt x="219" y="148"/>
                </a:cubicBezTo>
                <a:cubicBezTo>
                  <a:pt x="219" y="149"/>
                  <a:pt x="219" y="149"/>
                  <a:pt x="219" y="149"/>
                </a:cubicBezTo>
                <a:cubicBezTo>
                  <a:pt x="219" y="150"/>
                  <a:pt x="219" y="150"/>
                  <a:pt x="219" y="150"/>
                </a:cubicBezTo>
                <a:cubicBezTo>
                  <a:pt x="218" y="150"/>
                  <a:pt x="218" y="150"/>
                  <a:pt x="218" y="150"/>
                </a:cubicBezTo>
                <a:cubicBezTo>
                  <a:pt x="218" y="151"/>
                  <a:pt x="218" y="151"/>
                  <a:pt x="218" y="151"/>
                </a:cubicBezTo>
                <a:cubicBezTo>
                  <a:pt x="217" y="152"/>
                  <a:pt x="217" y="152"/>
                  <a:pt x="217" y="152"/>
                </a:cubicBezTo>
                <a:cubicBezTo>
                  <a:pt x="216" y="152"/>
                  <a:pt x="216" y="152"/>
                  <a:pt x="216" y="152"/>
                </a:cubicBezTo>
                <a:cubicBezTo>
                  <a:pt x="215" y="152"/>
                  <a:pt x="215" y="152"/>
                  <a:pt x="215" y="152"/>
                </a:cubicBezTo>
                <a:cubicBezTo>
                  <a:pt x="215" y="151"/>
                  <a:pt x="215" y="151"/>
                  <a:pt x="215" y="151"/>
                </a:cubicBezTo>
                <a:cubicBezTo>
                  <a:pt x="215" y="151"/>
                  <a:pt x="215" y="151"/>
                  <a:pt x="215" y="150"/>
                </a:cubicBezTo>
                <a:cubicBezTo>
                  <a:pt x="215" y="150"/>
                  <a:pt x="215" y="150"/>
                  <a:pt x="216" y="150"/>
                </a:cubicBezTo>
                <a:cubicBezTo>
                  <a:pt x="216" y="149"/>
                  <a:pt x="216" y="149"/>
                  <a:pt x="216" y="149"/>
                </a:cubicBezTo>
                <a:cubicBezTo>
                  <a:pt x="217" y="148"/>
                  <a:pt x="217" y="148"/>
                  <a:pt x="217" y="148"/>
                </a:cubicBezTo>
                <a:cubicBezTo>
                  <a:pt x="217" y="148"/>
                  <a:pt x="217" y="148"/>
                  <a:pt x="217" y="148"/>
                </a:cubicBezTo>
                <a:cubicBezTo>
                  <a:pt x="216" y="148"/>
                  <a:pt x="216" y="149"/>
                  <a:pt x="216" y="149"/>
                </a:cubicBezTo>
                <a:cubicBezTo>
                  <a:pt x="215" y="149"/>
                  <a:pt x="215" y="149"/>
                  <a:pt x="215" y="149"/>
                </a:cubicBezTo>
                <a:cubicBezTo>
                  <a:pt x="215" y="149"/>
                  <a:pt x="215" y="149"/>
                  <a:pt x="215" y="149"/>
                </a:cubicBezTo>
                <a:cubicBezTo>
                  <a:pt x="215" y="148"/>
                  <a:pt x="215" y="148"/>
                  <a:pt x="215" y="148"/>
                </a:cubicBezTo>
                <a:cubicBezTo>
                  <a:pt x="215" y="147"/>
                  <a:pt x="215" y="147"/>
                  <a:pt x="215" y="147"/>
                </a:cubicBezTo>
                <a:cubicBezTo>
                  <a:pt x="215" y="147"/>
                  <a:pt x="215" y="146"/>
                  <a:pt x="215" y="146"/>
                </a:cubicBezTo>
                <a:cubicBezTo>
                  <a:pt x="215" y="145"/>
                  <a:pt x="215" y="145"/>
                  <a:pt x="215" y="145"/>
                </a:cubicBezTo>
                <a:cubicBezTo>
                  <a:pt x="214" y="144"/>
                  <a:pt x="214" y="144"/>
                  <a:pt x="214" y="144"/>
                </a:cubicBezTo>
                <a:cubicBezTo>
                  <a:pt x="213" y="143"/>
                  <a:pt x="213" y="143"/>
                  <a:pt x="213" y="143"/>
                </a:cubicBezTo>
                <a:cubicBezTo>
                  <a:pt x="213" y="143"/>
                  <a:pt x="213" y="143"/>
                  <a:pt x="213" y="143"/>
                </a:cubicBezTo>
                <a:cubicBezTo>
                  <a:pt x="212" y="143"/>
                  <a:pt x="212" y="143"/>
                  <a:pt x="212" y="143"/>
                </a:cubicBezTo>
                <a:cubicBezTo>
                  <a:pt x="211" y="143"/>
                  <a:pt x="211" y="143"/>
                  <a:pt x="211" y="143"/>
                </a:cubicBezTo>
                <a:cubicBezTo>
                  <a:pt x="210" y="143"/>
                  <a:pt x="210" y="143"/>
                  <a:pt x="210" y="143"/>
                </a:cubicBezTo>
                <a:cubicBezTo>
                  <a:pt x="210" y="144"/>
                  <a:pt x="210" y="144"/>
                  <a:pt x="210" y="144"/>
                </a:cubicBezTo>
                <a:cubicBezTo>
                  <a:pt x="209" y="145"/>
                  <a:pt x="209" y="145"/>
                  <a:pt x="209" y="145"/>
                </a:cubicBezTo>
                <a:cubicBezTo>
                  <a:pt x="209" y="145"/>
                  <a:pt x="209" y="145"/>
                  <a:pt x="209" y="145"/>
                </a:cubicBezTo>
                <a:cubicBezTo>
                  <a:pt x="208" y="146"/>
                  <a:pt x="208" y="146"/>
                  <a:pt x="208" y="146"/>
                </a:cubicBezTo>
                <a:cubicBezTo>
                  <a:pt x="208" y="146"/>
                  <a:pt x="208" y="146"/>
                  <a:pt x="208" y="146"/>
                </a:cubicBezTo>
                <a:cubicBezTo>
                  <a:pt x="208" y="145"/>
                  <a:pt x="207" y="145"/>
                  <a:pt x="208" y="145"/>
                </a:cubicBezTo>
                <a:cubicBezTo>
                  <a:pt x="208" y="145"/>
                  <a:pt x="208" y="144"/>
                  <a:pt x="208" y="144"/>
                </a:cubicBezTo>
                <a:cubicBezTo>
                  <a:pt x="209" y="143"/>
                  <a:pt x="209" y="143"/>
                  <a:pt x="209" y="143"/>
                </a:cubicBezTo>
                <a:cubicBezTo>
                  <a:pt x="209" y="142"/>
                  <a:pt x="209" y="142"/>
                  <a:pt x="209" y="142"/>
                </a:cubicBezTo>
                <a:cubicBezTo>
                  <a:pt x="209" y="142"/>
                  <a:pt x="209" y="142"/>
                  <a:pt x="209" y="142"/>
                </a:cubicBezTo>
                <a:cubicBezTo>
                  <a:pt x="209" y="142"/>
                  <a:pt x="210" y="141"/>
                  <a:pt x="210" y="141"/>
                </a:cubicBezTo>
                <a:cubicBezTo>
                  <a:pt x="210" y="141"/>
                  <a:pt x="210" y="141"/>
                  <a:pt x="210" y="141"/>
                </a:cubicBezTo>
                <a:cubicBezTo>
                  <a:pt x="209" y="140"/>
                  <a:pt x="209" y="140"/>
                  <a:pt x="209" y="140"/>
                </a:cubicBezTo>
                <a:cubicBezTo>
                  <a:pt x="208" y="139"/>
                  <a:pt x="208" y="139"/>
                  <a:pt x="208" y="139"/>
                </a:cubicBezTo>
                <a:cubicBezTo>
                  <a:pt x="207" y="138"/>
                  <a:pt x="207" y="138"/>
                  <a:pt x="207" y="138"/>
                </a:cubicBezTo>
                <a:cubicBezTo>
                  <a:pt x="207" y="137"/>
                  <a:pt x="207" y="137"/>
                  <a:pt x="207" y="137"/>
                </a:cubicBezTo>
                <a:cubicBezTo>
                  <a:pt x="207" y="137"/>
                  <a:pt x="206" y="137"/>
                  <a:pt x="205" y="136"/>
                </a:cubicBezTo>
                <a:cubicBezTo>
                  <a:pt x="205" y="136"/>
                  <a:pt x="204" y="136"/>
                  <a:pt x="204" y="135"/>
                </a:cubicBezTo>
                <a:cubicBezTo>
                  <a:pt x="204" y="135"/>
                  <a:pt x="204" y="134"/>
                  <a:pt x="204" y="134"/>
                </a:cubicBezTo>
                <a:cubicBezTo>
                  <a:pt x="203" y="134"/>
                  <a:pt x="203" y="134"/>
                  <a:pt x="203" y="134"/>
                </a:cubicBezTo>
                <a:cubicBezTo>
                  <a:pt x="202" y="134"/>
                  <a:pt x="202" y="134"/>
                  <a:pt x="202" y="134"/>
                </a:cubicBezTo>
                <a:cubicBezTo>
                  <a:pt x="201" y="133"/>
                  <a:pt x="201" y="133"/>
                  <a:pt x="201" y="133"/>
                </a:cubicBezTo>
                <a:cubicBezTo>
                  <a:pt x="200" y="133"/>
                  <a:pt x="200" y="133"/>
                  <a:pt x="200" y="133"/>
                </a:cubicBezTo>
                <a:cubicBezTo>
                  <a:pt x="200" y="132"/>
                  <a:pt x="200" y="132"/>
                  <a:pt x="200" y="132"/>
                </a:cubicBezTo>
                <a:cubicBezTo>
                  <a:pt x="201" y="132"/>
                  <a:pt x="201" y="132"/>
                  <a:pt x="201" y="132"/>
                </a:cubicBezTo>
                <a:cubicBezTo>
                  <a:pt x="202" y="132"/>
                  <a:pt x="202" y="132"/>
                  <a:pt x="202" y="132"/>
                </a:cubicBezTo>
                <a:cubicBezTo>
                  <a:pt x="200" y="131"/>
                  <a:pt x="200" y="131"/>
                  <a:pt x="200" y="131"/>
                </a:cubicBezTo>
                <a:cubicBezTo>
                  <a:pt x="201" y="130"/>
                  <a:pt x="201" y="130"/>
                  <a:pt x="201" y="130"/>
                </a:cubicBezTo>
                <a:cubicBezTo>
                  <a:pt x="202" y="130"/>
                  <a:pt x="202" y="130"/>
                  <a:pt x="202" y="130"/>
                </a:cubicBezTo>
                <a:cubicBezTo>
                  <a:pt x="202" y="130"/>
                  <a:pt x="202" y="131"/>
                  <a:pt x="202" y="130"/>
                </a:cubicBezTo>
                <a:cubicBezTo>
                  <a:pt x="202" y="129"/>
                  <a:pt x="201" y="129"/>
                  <a:pt x="201" y="129"/>
                </a:cubicBezTo>
                <a:cubicBezTo>
                  <a:pt x="201" y="129"/>
                  <a:pt x="201" y="129"/>
                  <a:pt x="201" y="128"/>
                </a:cubicBezTo>
                <a:cubicBezTo>
                  <a:pt x="200" y="128"/>
                  <a:pt x="200" y="128"/>
                  <a:pt x="200" y="128"/>
                </a:cubicBezTo>
                <a:cubicBezTo>
                  <a:pt x="201" y="127"/>
                  <a:pt x="201" y="127"/>
                  <a:pt x="201" y="127"/>
                </a:cubicBezTo>
                <a:cubicBezTo>
                  <a:pt x="201" y="127"/>
                  <a:pt x="201" y="127"/>
                  <a:pt x="201" y="127"/>
                </a:cubicBezTo>
                <a:cubicBezTo>
                  <a:pt x="200" y="127"/>
                  <a:pt x="200" y="127"/>
                  <a:pt x="200" y="127"/>
                </a:cubicBezTo>
                <a:cubicBezTo>
                  <a:pt x="200" y="127"/>
                  <a:pt x="200" y="127"/>
                  <a:pt x="200" y="127"/>
                </a:cubicBezTo>
                <a:cubicBezTo>
                  <a:pt x="199" y="127"/>
                  <a:pt x="199" y="127"/>
                  <a:pt x="199" y="127"/>
                </a:cubicBezTo>
                <a:cubicBezTo>
                  <a:pt x="199" y="127"/>
                  <a:pt x="198" y="128"/>
                  <a:pt x="198" y="127"/>
                </a:cubicBezTo>
                <a:cubicBezTo>
                  <a:pt x="198" y="125"/>
                  <a:pt x="198" y="125"/>
                  <a:pt x="198" y="125"/>
                </a:cubicBezTo>
                <a:cubicBezTo>
                  <a:pt x="198" y="125"/>
                  <a:pt x="198" y="125"/>
                  <a:pt x="198" y="125"/>
                </a:cubicBezTo>
                <a:cubicBezTo>
                  <a:pt x="197" y="125"/>
                  <a:pt x="197" y="125"/>
                  <a:pt x="197" y="125"/>
                </a:cubicBezTo>
                <a:cubicBezTo>
                  <a:pt x="197" y="124"/>
                  <a:pt x="197" y="124"/>
                  <a:pt x="197" y="124"/>
                </a:cubicBezTo>
                <a:cubicBezTo>
                  <a:pt x="197" y="124"/>
                  <a:pt x="197" y="124"/>
                  <a:pt x="197" y="124"/>
                </a:cubicBezTo>
                <a:cubicBezTo>
                  <a:pt x="198" y="123"/>
                  <a:pt x="198" y="123"/>
                  <a:pt x="198" y="123"/>
                </a:cubicBezTo>
                <a:cubicBezTo>
                  <a:pt x="198" y="122"/>
                  <a:pt x="198" y="122"/>
                  <a:pt x="198" y="122"/>
                </a:cubicBezTo>
                <a:cubicBezTo>
                  <a:pt x="198" y="122"/>
                  <a:pt x="198" y="122"/>
                  <a:pt x="198" y="122"/>
                </a:cubicBezTo>
                <a:cubicBezTo>
                  <a:pt x="198" y="122"/>
                  <a:pt x="198" y="122"/>
                  <a:pt x="198" y="122"/>
                </a:cubicBezTo>
                <a:cubicBezTo>
                  <a:pt x="197" y="123"/>
                  <a:pt x="197" y="123"/>
                  <a:pt x="197" y="123"/>
                </a:cubicBezTo>
                <a:cubicBezTo>
                  <a:pt x="196" y="124"/>
                  <a:pt x="196" y="124"/>
                  <a:pt x="196" y="124"/>
                </a:cubicBezTo>
                <a:cubicBezTo>
                  <a:pt x="195" y="124"/>
                  <a:pt x="195" y="124"/>
                  <a:pt x="195" y="124"/>
                </a:cubicBezTo>
                <a:cubicBezTo>
                  <a:pt x="193" y="123"/>
                  <a:pt x="193" y="123"/>
                  <a:pt x="193" y="123"/>
                </a:cubicBezTo>
                <a:cubicBezTo>
                  <a:pt x="192" y="122"/>
                  <a:pt x="192" y="122"/>
                  <a:pt x="192" y="122"/>
                </a:cubicBezTo>
                <a:cubicBezTo>
                  <a:pt x="192" y="122"/>
                  <a:pt x="192" y="122"/>
                  <a:pt x="192" y="121"/>
                </a:cubicBezTo>
                <a:cubicBezTo>
                  <a:pt x="192" y="121"/>
                  <a:pt x="191" y="120"/>
                  <a:pt x="191" y="120"/>
                </a:cubicBezTo>
                <a:cubicBezTo>
                  <a:pt x="191" y="120"/>
                  <a:pt x="191" y="120"/>
                  <a:pt x="191" y="120"/>
                </a:cubicBezTo>
                <a:cubicBezTo>
                  <a:pt x="191" y="119"/>
                  <a:pt x="191" y="119"/>
                  <a:pt x="191" y="119"/>
                </a:cubicBezTo>
                <a:cubicBezTo>
                  <a:pt x="191" y="119"/>
                  <a:pt x="190" y="118"/>
                  <a:pt x="190" y="118"/>
                </a:cubicBezTo>
                <a:cubicBezTo>
                  <a:pt x="190" y="118"/>
                  <a:pt x="190" y="117"/>
                  <a:pt x="189" y="117"/>
                </a:cubicBezTo>
                <a:cubicBezTo>
                  <a:pt x="189" y="117"/>
                  <a:pt x="189" y="116"/>
                  <a:pt x="189" y="116"/>
                </a:cubicBezTo>
                <a:cubicBezTo>
                  <a:pt x="189" y="114"/>
                  <a:pt x="189" y="114"/>
                  <a:pt x="189" y="114"/>
                </a:cubicBezTo>
                <a:cubicBezTo>
                  <a:pt x="188" y="115"/>
                  <a:pt x="188" y="115"/>
                  <a:pt x="188" y="115"/>
                </a:cubicBezTo>
                <a:cubicBezTo>
                  <a:pt x="188" y="116"/>
                  <a:pt x="188" y="116"/>
                  <a:pt x="188" y="116"/>
                </a:cubicBezTo>
                <a:cubicBezTo>
                  <a:pt x="188" y="117"/>
                  <a:pt x="188" y="117"/>
                  <a:pt x="188" y="117"/>
                </a:cubicBezTo>
                <a:cubicBezTo>
                  <a:pt x="189" y="118"/>
                  <a:pt x="189" y="118"/>
                  <a:pt x="189" y="118"/>
                </a:cubicBezTo>
                <a:cubicBezTo>
                  <a:pt x="189" y="118"/>
                  <a:pt x="189" y="118"/>
                  <a:pt x="189" y="118"/>
                </a:cubicBezTo>
                <a:cubicBezTo>
                  <a:pt x="190" y="120"/>
                  <a:pt x="190" y="120"/>
                  <a:pt x="190" y="120"/>
                </a:cubicBezTo>
                <a:cubicBezTo>
                  <a:pt x="190" y="120"/>
                  <a:pt x="190" y="120"/>
                  <a:pt x="190" y="120"/>
                </a:cubicBezTo>
                <a:cubicBezTo>
                  <a:pt x="191" y="122"/>
                  <a:pt x="191" y="122"/>
                  <a:pt x="191" y="122"/>
                </a:cubicBezTo>
                <a:cubicBezTo>
                  <a:pt x="191" y="123"/>
                  <a:pt x="191" y="123"/>
                  <a:pt x="191" y="123"/>
                </a:cubicBezTo>
                <a:cubicBezTo>
                  <a:pt x="190" y="124"/>
                  <a:pt x="190" y="124"/>
                  <a:pt x="190" y="124"/>
                </a:cubicBezTo>
                <a:cubicBezTo>
                  <a:pt x="190" y="124"/>
                  <a:pt x="190" y="124"/>
                  <a:pt x="189" y="124"/>
                </a:cubicBezTo>
                <a:cubicBezTo>
                  <a:pt x="189" y="124"/>
                  <a:pt x="189" y="123"/>
                  <a:pt x="189" y="123"/>
                </a:cubicBezTo>
                <a:cubicBezTo>
                  <a:pt x="188" y="123"/>
                  <a:pt x="188" y="123"/>
                  <a:pt x="188" y="123"/>
                </a:cubicBezTo>
                <a:cubicBezTo>
                  <a:pt x="188" y="123"/>
                  <a:pt x="188" y="123"/>
                  <a:pt x="187" y="123"/>
                </a:cubicBezTo>
                <a:cubicBezTo>
                  <a:pt x="187" y="123"/>
                  <a:pt x="186" y="122"/>
                  <a:pt x="186" y="122"/>
                </a:cubicBezTo>
                <a:cubicBezTo>
                  <a:pt x="186" y="121"/>
                  <a:pt x="186" y="121"/>
                  <a:pt x="186" y="121"/>
                </a:cubicBezTo>
                <a:cubicBezTo>
                  <a:pt x="186" y="120"/>
                  <a:pt x="186" y="120"/>
                  <a:pt x="186" y="120"/>
                </a:cubicBezTo>
                <a:cubicBezTo>
                  <a:pt x="185" y="119"/>
                  <a:pt x="185" y="119"/>
                  <a:pt x="185" y="119"/>
                </a:cubicBezTo>
                <a:cubicBezTo>
                  <a:pt x="186" y="119"/>
                  <a:pt x="186" y="119"/>
                  <a:pt x="186" y="119"/>
                </a:cubicBezTo>
                <a:cubicBezTo>
                  <a:pt x="185" y="118"/>
                  <a:pt x="185" y="118"/>
                  <a:pt x="185" y="118"/>
                </a:cubicBezTo>
                <a:cubicBezTo>
                  <a:pt x="185" y="117"/>
                  <a:pt x="185" y="117"/>
                  <a:pt x="185" y="117"/>
                </a:cubicBezTo>
                <a:cubicBezTo>
                  <a:pt x="184" y="119"/>
                  <a:pt x="184" y="119"/>
                  <a:pt x="184" y="119"/>
                </a:cubicBezTo>
                <a:cubicBezTo>
                  <a:pt x="184" y="119"/>
                  <a:pt x="184" y="119"/>
                  <a:pt x="183" y="119"/>
                </a:cubicBezTo>
                <a:cubicBezTo>
                  <a:pt x="183" y="119"/>
                  <a:pt x="184" y="119"/>
                  <a:pt x="183" y="118"/>
                </a:cubicBezTo>
                <a:cubicBezTo>
                  <a:pt x="182" y="118"/>
                  <a:pt x="182" y="118"/>
                  <a:pt x="182" y="118"/>
                </a:cubicBezTo>
                <a:cubicBezTo>
                  <a:pt x="181" y="118"/>
                  <a:pt x="181" y="118"/>
                  <a:pt x="181" y="118"/>
                </a:cubicBezTo>
                <a:cubicBezTo>
                  <a:pt x="180" y="117"/>
                  <a:pt x="180" y="117"/>
                  <a:pt x="180" y="117"/>
                </a:cubicBezTo>
                <a:cubicBezTo>
                  <a:pt x="180" y="117"/>
                  <a:pt x="180" y="117"/>
                  <a:pt x="180" y="117"/>
                </a:cubicBezTo>
                <a:cubicBezTo>
                  <a:pt x="180" y="118"/>
                  <a:pt x="180" y="118"/>
                  <a:pt x="180" y="118"/>
                </a:cubicBezTo>
                <a:cubicBezTo>
                  <a:pt x="180" y="118"/>
                  <a:pt x="179" y="119"/>
                  <a:pt x="180" y="119"/>
                </a:cubicBezTo>
                <a:cubicBezTo>
                  <a:pt x="181" y="119"/>
                  <a:pt x="181" y="119"/>
                  <a:pt x="181" y="119"/>
                </a:cubicBezTo>
                <a:cubicBezTo>
                  <a:pt x="182" y="119"/>
                  <a:pt x="182" y="119"/>
                  <a:pt x="182" y="119"/>
                </a:cubicBezTo>
                <a:cubicBezTo>
                  <a:pt x="182" y="119"/>
                  <a:pt x="182" y="119"/>
                  <a:pt x="182" y="119"/>
                </a:cubicBezTo>
                <a:cubicBezTo>
                  <a:pt x="183" y="120"/>
                  <a:pt x="183" y="120"/>
                  <a:pt x="183" y="120"/>
                </a:cubicBezTo>
                <a:cubicBezTo>
                  <a:pt x="183" y="120"/>
                  <a:pt x="183" y="120"/>
                  <a:pt x="183" y="120"/>
                </a:cubicBezTo>
                <a:cubicBezTo>
                  <a:pt x="184" y="121"/>
                  <a:pt x="184" y="121"/>
                  <a:pt x="184" y="121"/>
                </a:cubicBezTo>
                <a:cubicBezTo>
                  <a:pt x="185" y="122"/>
                  <a:pt x="185" y="122"/>
                  <a:pt x="185" y="122"/>
                </a:cubicBezTo>
                <a:cubicBezTo>
                  <a:pt x="185" y="122"/>
                  <a:pt x="185" y="123"/>
                  <a:pt x="185" y="123"/>
                </a:cubicBezTo>
                <a:cubicBezTo>
                  <a:pt x="184" y="123"/>
                  <a:pt x="184" y="123"/>
                  <a:pt x="184" y="123"/>
                </a:cubicBezTo>
                <a:cubicBezTo>
                  <a:pt x="183" y="123"/>
                  <a:pt x="182" y="123"/>
                  <a:pt x="182" y="123"/>
                </a:cubicBezTo>
                <a:cubicBezTo>
                  <a:pt x="182" y="123"/>
                  <a:pt x="182" y="123"/>
                  <a:pt x="182" y="123"/>
                </a:cubicBezTo>
                <a:cubicBezTo>
                  <a:pt x="182" y="123"/>
                  <a:pt x="182" y="123"/>
                  <a:pt x="182" y="123"/>
                </a:cubicBezTo>
                <a:cubicBezTo>
                  <a:pt x="182" y="124"/>
                  <a:pt x="181" y="124"/>
                  <a:pt x="181" y="124"/>
                </a:cubicBezTo>
                <a:cubicBezTo>
                  <a:pt x="180" y="123"/>
                  <a:pt x="180" y="123"/>
                  <a:pt x="180" y="123"/>
                </a:cubicBezTo>
                <a:cubicBezTo>
                  <a:pt x="179" y="122"/>
                  <a:pt x="179" y="122"/>
                  <a:pt x="179" y="122"/>
                </a:cubicBezTo>
                <a:cubicBezTo>
                  <a:pt x="179" y="122"/>
                  <a:pt x="178" y="121"/>
                  <a:pt x="177" y="121"/>
                </a:cubicBezTo>
                <a:cubicBezTo>
                  <a:pt x="177" y="121"/>
                  <a:pt x="176" y="121"/>
                  <a:pt x="176" y="121"/>
                </a:cubicBezTo>
                <a:cubicBezTo>
                  <a:pt x="175" y="120"/>
                  <a:pt x="175" y="120"/>
                  <a:pt x="175" y="120"/>
                </a:cubicBezTo>
                <a:cubicBezTo>
                  <a:pt x="174" y="119"/>
                  <a:pt x="174" y="119"/>
                  <a:pt x="174" y="119"/>
                </a:cubicBezTo>
                <a:cubicBezTo>
                  <a:pt x="174" y="119"/>
                  <a:pt x="173" y="117"/>
                  <a:pt x="172" y="117"/>
                </a:cubicBezTo>
                <a:cubicBezTo>
                  <a:pt x="172" y="117"/>
                  <a:pt x="170" y="116"/>
                  <a:pt x="170" y="116"/>
                </a:cubicBezTo>
                <a:cubicBezTo>
                  <a:pt x="168" y="115"/>
                  <a:pt x="168" y="115"/>
                  <a:pt x="168" y="115"/>
                </a:cubicBezTo>
                <a:cubicBezTo>
                  <a:pt x="167" y="115"/>
                  <a:pt x="167" y="115"/>
                  <a:pt x="167" y="115"/>
                </a:cubicBezTo>
                <a:cubicBezTo>
                  <a:pt x="165" y="114"/>
                  <a:pt x="165" y="114"/>
                  <a:pt x="165" y="114"/>
                </a:cubicBezTo>
                <a:cubicBezTo>
                  <a:pt x="164" y="114"/>
                  <a:pt x="164" y="114"/>
                  <a:pt x="164" y="114"/>
                </a:cubicBezTo>
                <a:cubicBezTo>
                  <a:pt x="164" y="113"/>
                  <a:pt x="164" y="113"/>
                  <a:pt x="164" y="113"/>
                </a:cubicBezTo>
                <a:cubicBezTo>
                  <a:pt x="164" y="112"/>
                  <a:pt x="164" y="112"/>
                  <a:pt x="164" y="112"/>
                </a:cubicBezTo>
                <a:cubicBezTo>
                  <a:pt x="165" y="112"/>
                  <a:pt x="165" y="112"/>
                  <a:pt x="165" y="112"/>
                </a:cubicBezTo>
                <a:cubicBezTo>
                  <a:pt x="165" y="111"/>
                  <a:pt x="165" y="111"/>
                  <a:pt x="165" y="111"/>
                </a:cubicBezTo>
                <a:cubicBezTo>
                  <a:pt x="165" y="110"/>
                  <a:pt x="165" y="110"/>
                  <a:pt x="165" y="110"/>
                </a:cubicBezTo>
                <a:cubicBezTo>
                  <a:pt x="166" y="110"/>
                  <a:pt x="166" y="110"/>
                  <a:pt x="166" y="110"/>
                </a:cubicBezTo>
                <a:cubicBezTo>
                  <a:pt x="166" y="111"/>
                  <a:pt x="166" y="111"/>
                  <a:pt x="166" y="111"/>
                </a:cubicBezTo>
                <a:cubicBezTo>
                  <a:pt x="166" y="112"/>
                  <a:pt x="166" y="112"/>
                  <a:pt x="166" y="112"/>
                </a:cubicBezTo>
                <a:cubicBezTo>
                  <a:pt x="167" y="111"/>
                  <a:pt x="167" y="111"/>
                  <a:pt x="167" y="111"/>
                </a:cubicBezTo>
                <a:cubicBezTo>
                  <a:pt x="168" y="110"/>
                  <a:pt x="168" y="110"/>
                  <a:pt x="168" y="110"/>
                </a:cubicBezTo>
                <a:cubicBezTo>
                  <a:pt x="168" y="110"/>
                  <a:pt x="168" y="110"/>
                  <a:pt x="167" y="110"/>
                </a:cubicBezTo>
                <a:cubicBezTo>
                  <a:pt x="167" y="110"/>
                  <a:pt x="167" y="109"/>
                  <a:pt x="167" y="109"/>
                </a:cubicBezTo>
                <a:cubicBezTo>
                  <a:pt x="166" y="109"/>
                  <a:pt x="166" y="109"/>
                  <a:pt x="166" y="109"/>
                </a:cubicBezTo>
                <a:cubicBezTo>
                  <a:pt x="164" y="110"/>
                  <a:pt x="164" y="110"/>
                  <a:pt x="164" y="110"/>
                </a:cubicBezTo>
                <a:cubicBezTo>
                  <a:pt x="163" y="110"/>
                  <a:pt x="163" y="110"/>
                  <a:pt x="163" y="110"/>
                </a:cubicBezTo>
                <a:cubicBezTo>
                  <a:pt x="162" y="111"/>
                  <a:pt x="162" y="111"/>
                  <a:pt x="162" y="111"/>
                </a:cubicBezTo>
                <a:cubicBezTo>
                  <a:pt x="162" y="111"/>
                  <a:pt x="162" y="111"/>
                  <a:pt x="162" y="111"/>
                </a:cubicBezTo>
                <a:cubicBezTo>
                  <a:pt x="162" y="111"/>
                  <a:pt x="161" y="111"/>
                  <a:pt x="160" y="111"/>
                </a:cubicBezTo>
                <a:cubicBezTo>
                  <a:pt x="160" y="111"/>
                  <a:pt x="158" y="111"/>
                  <a:pt x="158" y="111"/>
                </a:cubicBezTo>
                <a:cubicBezTo>
                  <a:pt x="157" y="111"/>
                  <a:pt x="157" y="111"/>
                  <a:pt x="157" y="111"/>
                </a:cubicBezTo>
                <a:cubicBezTo>
                  <a:pt x="156" y="111"/>
                  <a:pt x="156" y="111"/>
                  <a:pt x="156" y="111"/>
                </a:cubicBezTo>
                <a:cubicBezTo>
                  <a:pt x="155" y="111"/>
                  <a:pt x="155" y="111"/>
                  <a:pt x="155" y="111"/>
                </a:cubicBezTo>
                <a:cubicBezTo>
                  <a:pt x="155" y="110"/>
                  <a:pt x="155" y="110"/>
                  <a:pt x="155" y="110"/>
                </a:cubicBezTo>
                <a:cubicBezTo>
                  <a:pt x="155" y="109"/>
                  <a:pt x="155" y="109"/>
                  <a:pt x="155" y="109"/>
                </a:cubicBezTo>
                <a:cubicBezTo>
                  <a:pt x="154" y="108"/>
                  <a:pt x="154" y="108"/>
                  <a:pt x="154" y="108"/>
                </a:cubicBezTo>
                <a:cubicBezTo>
                  <a:pt x="153" y="109"/>
                  <a:pt x="153" y="109"/>
                  <a:pt x="153" y="109"/>
                </a:cubicBezTo>
                <a:cubicBezTo>
                  <a:pt x="153" y="109"/>
                  <a:pt x="153" y="109"/>
                  <a:pt x="153" y="109"/>
                </a:cubicBezTo>
                <a:cubicBezTo>
                  <a:pt x="152" y="109"/>
                  <a:pt x="151" y="109"/>
                  <a:pt x="151" y="109"/>
                </a:cubicBezTo>
                <a:cubicBezTo>
                  <a:pt x="149" y="109"/>
                  <a:pt x="149" y="109"/>
                  <a:pt x="149" y="109"/>
                </a:cubicBezTo>
                <a:cubicBezTo>
                  <a:pt x="146" y="108"/>
                  <a:pt x="146" y="108"/>
                  <a:pt x="146" y="108"/>
                </a:cubicBezTo>
                <a:cubicBezTo>
                  <a:pt x="146" y="108"/>
                  <a:pt x="144" y="108"/>
                  <a:pt x="144" y="108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39" y="109"/>
                  <a:pt x="139" y="109"/>
                  <a:pt x="139" y="109"/>
                </a:cubicBezTo>
                <a:cubicBezTo>
                  <a:pt x="139" y="109"/>
                  <a:pt x="139" y="109"/>
                  <a:pt x="139" y="109"/>
                </a:cubicBezTo>
                <a:cubicBezTo>
                  <a:pt x="138" y="109"/>
                  <a:pt x="137" y="109"/>
                  <a:pt x="137" y="109"/>
                </a:cubicBezTo>
                <a:cubicBezTo>
                  <a:pt x="137" y="109"/>
                  <a:pt x="137" y="108"/>
                  <a:pt x="137" y="108"/>
                </a:cubicBezTo>
                <a:cubicBezTo>
                  <a:pt x="137" y="107"/>
                  <a:pt x="136" y="107"/>
                  <a:pt x="136" y="107"/>
                </a:cubicBezTo>
                <a:cubicBezTo>
                  <a:pt x="134" y="107"/>
                  <a:pt x="134" y="107"/>
                  <a:pt x="134" y="107"/>
                </a:cubicBezTo>
                <a:cubicBezTo>
                  <a:pt x="134" y="107"/>
                  <a:pt x="134" y="107"/>
                  <a:pt x="134" y="106"/>
                </a:cubicBezTo>
                <a:cubicBezTo>
                  <a:pt x="134" y="106"/>
                  <a:pt x="134" y="105"/>
                  <a:pt x="134" y="105"/>
                </a:cubicBezTo>
                <a:cubicBezTo>
                  <a:pt x="135" y="104"/>
                  <a:pt x="135" y="104"/>
                  <a:pt x="135" y="104"/>
                </a:cubicBezTo>
                <a:cubicBezTo>
                  <a:pt x="135" y="103"/>
                  <a:pt x="135" y="103"/>
                  <a:pt x="135" y="103"/>
                </a:cubicBezTo>
                <a:cubicBezTo>
                  <a:pt x="134" y="104"/>
                  <a:pt x="134" y="104"/>
                  <a:pt x="134" y="104"/>
                </a:cubicBezTo>
                <a:cubicBezTo>
                  <a:pt x="133" y="105"/>
                  <a:pt x="133" y="105"/>
                  <a:pt x="133" y="105"/>
                </a:cubicBezTo>
                <a:cubicBezTo>
                  <a:pt x="132" y="106"/>
                  <a:pt x="132" y="106"/>
                  <a:pt x="132" y="106"/>
                </a:cubicBezTo>
                <a:cubicBezTo>
                  <a:pt x="131" y="106"/>
                  <a:pt x="131" y="106"/>
                  <a:pt x="131" y="106"/>
                </a:cubicBezTo>
                <a:cubicBezTo>
                  <a:pt x="131" y="106"/>
                  <a:pt x="129" y="105"/>
                  <a:pt x="129" y="105"/>
                </a:cubicBezTo>
                <a:cubicBezTo>
                  <a:pt x="129" y="105"/>
                  <a:pt x="128" y="104"/>
                  <a:pt x="128" y="104"/>
                </a:cubicBezTo>
                <a:cubicBezTo>
                  <a:pt x="127" y="103"/>
                  <a:pt x="127" y="103"/>
                  <a:pt x="127" y="103"/>
                </a:cubicBezTo>
                <a:cubicBezTo>
                  <a:pt x="127" y="103"/>
                  <a:pt x="127" y="103"/>
                  <a:pt x="127" y="103"/>
                </a:cubicBezTo>
                <a:cubicBezTo>
                  <a:pt x="127" y="102"/>
                  <a:pt x="127" y="102"/>
                  <a:pt x="127" y="102"/>
                </a:cubicBezTo>
                <a:cubicBezTo>
                  <a:pt x="127" y="102"/>
                  <a:pt x="126" y="102"/>
                  <a:pt x="126" y="102"/>
                </a:cubicBezTo>
                <a:cubicBezTo>
                  <a:pt x="126" y="102"/>
                  <a:pt x="125" y="102"/>
                  <a:pt x="125" y="102"/>
                </a:cubicBezTo>
                <a:cubicBezTo>
                  <a:pt x="125" y="102"/>
                  <a:pt x="124" y="101"/>
                  <a:pt x="124" y="101"/>
                </a:cubicBezTo>
                <a:cubicBezTo>
                  <a:pt x="123" y="100"/>
                  <a:pt x="123" y="100"/>
                  <a:pt x="123" y="100"/>
                </a:cubicBezTo>
                <a:cubicBezTo>
                  <a:pt x="124" y="100"/>
                  <a:pt x="124" y="100"/>
                  <a:pt x="124" y="100"/>
                </a:cubicBezTo>
                <a:cubicBezTo>
                  <a:pt x="125" y="99"/>
                  <a:pt x="125" y="99"/>
                  <a:pt x="125" y="99"/>
                </a:cubicBezTo>
                <a:cubicBezTo>
                  <a:pt x="125" y="99"/>
                  <a:pt x="125" y="99"/>
                  <a:pt x="125" y="99"/>
                </a:cubicBezTo>
                <a:cubicBezTo>
                  <a:pt x="123" y="99"/>
                  <a:pt x="123" y="99"/>
                  <a:pt x="123" y="99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1" y="100"/>
                  <a:pt x="121" y="100"/>
                  <a:pt x="121" y="100"/>
                </a:cubicBezTo>
                <a:cubicBezTo>
                  <a:pt x="120" y="101"/>
                  <a:pt x="120" y="101"/>
                  <a:pt x="120" y="101"/>
                </a:cubicBezTo>
                <a:cubicBezTo>
                  <a:pt x="119" y="100"/>
                  <a:pt x="119" y="100"/>
                  <a:pt x="119" y="100"/>
                </a:cubicBezTo>
                <a:cubicBezTo>
                  <a:pt x="118" y="100"/>
                  <a:pt x="118" y="100"/>
                  <a:pt x="118" y="100"/>
                </a:cubicBezTo>
                <a:cubicBezTo>
                  <a:pt x="118" y="101"/>
                  <a:pt x="118" y="101"/>
                  <a:pt x="118" y="101"/>
                </a:cubicBezTo>
                <a:cubicBezTo>
                  <a:pt x="118" y="101"/>
                  <a:pt x="117" y="101"/>
                  <a:pt x="117" y="101"/>
                </a:cubicBezTo>
                <a:cubicBezTo>
                  <a:pt x="116" y="101"/>
                  <a:pt x="116" y="101"/>
                  <a:pt x="116" y="101"/>
                </a:cubicBezTo>
                <a:cubicBezTo>
                  <a:pt x="116" y="101"/>
                  <a:pt x="115" y="101"/>
                  <a:pt x="115" y="100"/>
                </a:cubicBezTo>
                <a:cubicBezTo>
                  <a:pt x="116" y="100"/>
                  <a:pt x="116" y="100"/>
                  <a:pt x="116" y="100"/>
                </a:cubicBezTo>
                <a:cubicBezTo>
                  <a:pt x="117" y="98"/>
                  <a:pt x="117" y="98"/>
                  <a:pt x="117" y="98"/>
                </a:cubicBezTo>
                <a:cubicBezTo>
                  <a:pt x="117" y="98"/>
                  <a:pt x="117" y="98"/>
                  <a:pt x="117" y="98"/>
                </a:cubicBezTo>
                <a:cubicBezTo>
                  <a:pt x="116" y="99"/>
                  <a:pt x="116" y="99"/>
                  <a:pt x="116" y="99"/>
                </a:cubicBezTo>
                <a:cubicBezTo>
                  <a:pt x="116" y="99"/>
                  <a:pt x="115" y="99"/>
                  <a:pt x="115" y="99"/>
                </a:cubicBezTo>
                <a:cubicBezTo>
                  <a:pt x="115" y="99"/>
                  <a:pt x="114" y="99"/>
                  <a:pt x="114" y="99"/>
                </a:cubicBezTo>
                <a:cubicBezTo>
                  <a:pt x="114" y="100"/>
                  <a:pt x="114" y="101"/>
                  <a:pt x="114" y="101"/>
                </a:cubicBezTo>
                <a:cubicBezTo>
                  <a:pt x="113" y="102"/>
                  <a:pt x="113" y="102"/>
                  <a:pt x="113" y="102"/>
                </a:cubicBezTo>
                <a:cubicBezTo>
                  <a:pt x="112" y="102"/>
                  <a:pt x="112" y="102"/>
                  <a:pt x="112" y="102"/>
                </a:cubicBezTo>
                <a:cubicBezTo>
                  <a:pt x="113" y="103"/>
                  <a:pt x="113" y="103"/>
                  <a:pt x="113" y="103"/>
                </a:cubicBezTo>
                <a:cubicBezTo>
                  <a:pt x="114" y="103"/>
                  <a:pt x="114" y="103"/>
                  <a:pt x="114" y="103"/>
                </a:cubicBezTo>
                <a:cubicBezTo>
                  <a:pt x="113" y="104"/>
                  <a:pt x="113" y="104"/>
                  <a:pt x="113" y="104"/>
                </a:cubicBezTo>
                <a:cubicBezTo>
                  <a:pt x="113" y="104"/>
                  <a:pt x="113" y="104"/>
                  <a:pt x="113" y="104"/>
                </a:cubicBezTo>
                <a:cubicBezTo>
                  <a:pt x="113" y="104"/>
                  <a:pt x="114" y="104"/>
                  <a:pt x="114" y="104"/>
                </a:cubicBezTo>
                <a:cubicBezTo>
                  <a:pt x="114" y="104"/>
                  <a:pt x="116" y="104"/>
                  <a:pt x="116" y="104"/>
                </a:cubicBezTo>
                <a:cubicBezTo>
                  <a:pt x="115" y="105"/>
                  <a:pt x="115" y="105"/>
                  <a:pt x="115" y="105"/>
                </a:cubicBezTo>
                <a:cubicBezTo>
                  <a:pt x="114" y="106"/>
                  <a:pt x="114" y="106"/>
                  <a:pt x="114" y="106"/>
                </a:cubicBezTo>
                <a:cubicBezTo>
                  <a:pt x="114" y="107"/>
                  <a:pt x="114" y="107"/>
                  <a:pt x="114" y="107"/>
                </a:cubicBezTo>
                <a:cubicBezTo>
                  <a:pt x="114" y="108"/>
                  <a:pt x="114" y="108"/>
                  <a:pt x="114" y="108"/>
                </a:cubicBezTo>
                <a:cubicBezTo>
                  <a:pt x="113" y="109"/>
                  <a:pt x="113" y="109"/>
                  <a:pt x="113" y="109"/>
                </a:cubicBezTo>
                <a:cubicBezTo>
                  <a:pt x="112" y="109"/>
                  <a:pt x="112" y="109"/>
                  <a:pt x="112" y="109"/>
                </a:cubicBezTo>
                <a:cubicBezTo>
                  <a:pt x="110" y="109"/>
                  <a:pt x="110" y="109"/>
                  <a:pt x="110" y="109"/>
                </a:cubicBezTo>
                <a:cubicBezTo>
                  <a:pt x="109" y="109"/>
                  <a:pt x="109" y="109"/>
                  <a:pt x="109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6" y="110"/>
                  <a:pt x="106" y="110"/>
                  <a:pt x="106" y="110"/>
                </a:cubicBezTo>
                <a:cubicBezTo>
                  <a:pt x="106" y="110"/>
                  <a:pt x="106" y="110"/>
                  <a:pt x="106" y="110"/>
                </a:cubicBezTo>
                <a:cubicBezTo>
                  <a:pt x="105" y="111"/>
                  <a:pt x="105" y="111"/>
                  <a:pt x="105" y="111"/>
                </a:cubicBezTo>
                <a:cubicBezTo>
                  <a:pt x="105" y="112"/>
                  <a:pt x="105" y="112"/>
                  <a:pt x="105" y="112"/>
                </a:cubicBezTo>
                <a:cubicBezTo>
                  <a:pt x="103" y="112"/>
                  <a:pt x="103" y="112"/>
                  <a:pt x="103" y="112"/>
                </a:cubicBezTo>
                <a:cubicBezTo>
                  <a:pt x="103" y="112"/>
                  <a:pt x="103" y="112"/>
                  <a:pt x="103" y="112"/>
                </a:cubicBezTo>
                <a:cubicBezTo>
                  <a:pt x="102" y="113"/>
                  <a:pt x="102" y="113"/>
                  <a:pt x="102" y="113"/>
                </a:cubicBezTo>
                <a:cubicBezTo>
                  <a:pt x="102" y="113"/>
                  <a:pt x="102" y="113"/>
                  <a:pt x="102" y="113"/>
                </a:cubicBezTo>
                <a:cubicBezTo>
                  <a:pt x="101" y="113"/>
                  <a:pt x="101" y="113"/>
                  <a:pt x="101" y="113"/>
                </a:cubicBezTo>
                <a:cubicBezTo>
                  <a:pt x="100" y="114"/>
                  <a:pt x="100" y="114"/>
                  <a:pt x="100" y="114"/>
                </a:cubicBezTo>
                <a:cubicBezTo>
                  <a:pt x="99" y="115"/>
                  <a:pt x="99" y="115"/>
                  <a:pt x="99" y="115"/>
                </a:cubicBezTo>
                <a:cubicBezTo>
                  <a:pt x="99" y="116"/>
                  <a:pt x="99" y="116"/>
                  <a:pt x="99" y="116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97" y="115"/>
                  <a:pt x="97" y="115"/>
                  <a:pt x="97" y="115"/>
                </a:cubicBezTo>
                <a:cubicBezTo>
                  <a:pt x="95" y="116"/>
                  <a:pt x="95" y="116"/>
                  <a:pt x="95" y="116"/>
                </a:cubicBezTo>
                <a:cubicBezTo>
                  <a:pt x="94" y="116"/>
                  <a:pt x="94" y="116"/>
                  <a:pt x="94" y="116"/>
                </a:cubicBezTo>
                <a:cubicBezTo>
                  <a:pt x="94" y="116"/>
                  <a:pt x="93" y="115"/>
                  <a:pt x="93" y="115"/>
                </a:cubicBezTo>
                <a:cubicBezTo>
                  <a:pt x="93" y="114"/>
                  <a:pt x="92" y="115"/>
                  <a:pt x="93" y="114"/>
                </a:cubicBezTo>
                <a:cubicBezTo>
                  <a:pt x="95" y="114"/>
                  <a:pt x="96" y="114"/>
                  <a:pt x="96" y="114"/>
                </a:cubicBezTo>
                <a:cubicBezTo>
                  <a:pt x="96" y="114"/>
                  <a:pt x="96" y="113"/>
                  <a:pt x="97" y="113"/>
                </a:cubicBezTo>
                <a:cubicBezTo>
                  <a:pt x="97" y="113"/>
                  <a:pt x="97" y="112"/>
                  <a:pt x="97" y="112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96" y="112"/>
                  <a:pt x="93" y="112"/>
                  <a:pt x="93" y="112"/>
                </a:cubicBezTo>
                <a:cubicBezTo>
                  <a:pt x="93" y="111"/>
                  <a:pt x="93" y="111"/>
                  <a:pt x="93" y="111"/>
                </a:cubicBezTo>
                <a:cubicBezTo>
                  <a:pt x="93" y="110"/>
                  <a:pt x="93" y="109"/>
                  <a:pt x="94" y="109"/>
                </a:cubicBezTo>
                <a:cubicBezTo>
                  <a:pt x="94" y="109"/>
                  <a:pt x="95" y="108"/>
                  <a:pt x="95" y="108"/>
                </a:cubicBezTo>
                <a:cubicBezTo>
                  <a:pt x="95" y="108"/>
                  <a:pt x="96" y="107"/>
                  <a:pt x="96" y="107"/>
                </a:cubicBezTo>
                <a:cubicBezTo>
                  <a:pt x="97" y="105"/>
                  <a:pt x="97" y="105"/>
                  <a:pt x="97" y="105"/>
                </a:cubicBezTo>
                <a:cubicBezTo>
                  <a:pt x="97" y="104"/>
                  <a:pt x="97" y="104"/>
                  <a:pt x="97" y="104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98" y="102"/>
                  <a:pt x="98" y="102"/>
                  <a:pt x="98" y="102"/>
                </a:cubicBezTo>
                <a:cubicBezTo>
                  <a:pt x="100" y="101"/>
                  <a:pt x="100" y="101"/>
                  <a:pt x="100" y="101"/>
                </a:cubicBezTo>
                <a:cubicBezTo>
                  <a:pt x="101" y="100"/>
                  <a:pt x="101" y="100"/>
                  <a:pt x="101" y="100"/>
                </a:cubicBezTo>
                <a:cubicBezTo>
                  <a:pt x="102" y="101"/>
                  <a:pt x="102" y="101"/>
                  <a:pt x="102" y="101"/>
                </a:cubicBezTo>
                <a:cubicBezTo>
                  <a:pt x="104" y="101"/>
                  <a:pt x="104" y="101"/>
                  <a:pt x="104" y="101"/>
                </a:cubicBezTo>
                <a:cubicBezTo>
                  <a:pt x="105" y="101"/>
                  <a:pt x="105" y="101"/>
                  <a:pt x="105" y="101"/>
                </a:cubicBezTo>
                <a:cubicBezTo>
                  <a:pt x="106" y="101"/>
                  <a:pt x="106" y="101"/>
                  <a:pt x="106" y="101"/>
                </a:cubicBezTo>
                <a:cubicBezTo>
                  <a:pt x="108" y="101"/>
                  <a:pt x="108" y="101"/>
                  <a:pt x="108" y="101"/>
                </a:cubicBezTo>
                <a:cubicBezTo>
                  <a:pt x="108" y="101"/>
                  <a:pt x="109" y="101"/>
                  <a:pt x="109" y="101"/>
                </a:cubicBezTo>
                <a:cubicBezTo>
                  <a:pt x="109" y="101"/>
                  <a:pt x="107" y="100"/>
                  <a:pt x="107" y="100"/>
                </a:cubicBezTo>
                <a:cubicBezTo>
                  <a:pt x="106" y="99"/>
                  <a:pt x="106" y="99"/>
                  <a:pt x="106" y="99"/>
                </a:cubicBezTo>
                <a:cubicBezTo>
                  <a:pt x="107" y="98"/>
                  <a:pt x="107" y="98"/>
                  <a:pt x="107" y="98"/>
                </a:cubicBezTo>
                <a:cubicBezTo>
                  <a:pt x="107" y="97"/>
                  <a:pt x="107" y="97"/>
                  <a:pt x="107" y="97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6" y="96"/>
                  <a:pt x="106" y="96"/>
                  <a:pt x="106" y="96"/>
                </a:cubicBezTo>
                <a:cubicBezTo>
                  <a:pt x="104" y="97"/>
                  <a:pt x="104" y="97"/>
                  <a:pt x="104" y="97"/>
                </a:cubicBezTo>
                <a:cubicBezTo>
                  <a:pt x="103" y="99"/>
                  <a:pt x="103" y="99"/>
                  <a:pt x="103" y="99"/>
                </a:cubicBezTo>
                <a:cubicBezTo>
                  <a:pt x="102" y="98"/>
                  <a:pt x="102" y="98"/>
                  <a:pt x="102" y="98"/>
                </a:cubicBezTo>
                <a:cubicBezTo>
                  <a:pt x="101" y="98"/>
                  <a:pt x="101" y="98"/>
                  <a:pt x="101" y="98"/>
                </a:cubicBezTo>
                <a:cubicBezTo>
                  <a:pt x="101" y="97"/>
                  <a:pt x="101" y="97"/>
                  <a:pt x="101" y="97"/>
                </a:cubicBezTo>
                <a:cubicBezTo>
                  <a:pt x="99" y="98"/>
                  <a:pt x="99" y="98"/>
                  <a:pt x="99" y="98"/>
                </a:cubicBezTo>
                <a:cubicBezTo>
                  <a:pt x="98" y="99"/>
                  <a:pt x="98" y="99"/>
                  <a:pt x="98" y="99"/>
                </a:cubicBezTo>
                <a:cubicBezTo>
                  <a:pt x="97" y="99"/>
                  <a:pt x="97" y="99"/>
                  <a:pt x="97" y="99"/>
                </a:cubicBezTo>
                <a:cubicBezTo>
                  <a:pt x="97" y="100"/>
                  <a:pt x="97" y="100"/>
                  <a:pt x="97" y="100"/>
                </a:cubicBezTo>
                <a:cubicBezTo>
                  <a:pt x="97" y="100"/>
                  <a:pt x="96" y="100"/>
                  <a:pt x="96" y="100"/>
                </a:cubicBezTo>
                <a:cubicBezTo>
                  <a:pt x="96" y="100"/>
                  <a:pt x="95" y="100"/>
                  <a:pt x="95" y="100"/>
                </a:cubicBezTo>
                <a:cubicBezTo>
                  <a:pt x="94" y="101"/>
                  <a:pt x="94" y="101"/>
                  <a:pt x="94" y="101"/>
                </a:cubicBezTo>
                <a:cubicBezTo>
                  <a:pt x="94" y="102"/>
                  <a:pt x="94" y="102"/>
                  <a:pt x="94" y="102"/>
                </a:cubicBezTo>
                <a:cubicBezTo>
                  <a:pt x="93" y="102"/>
                  <a:pt x="93" y="102"/>
                  <a:pt x="93" y="102"/>
                </a:cubicBezTo>
                <a:cubicBezTo>
                  <a:pt x="92" y="104"/>
                  <a:pt x="92" y="104"/>
                  <a:pt x="92" y="104"/>
                </a:cubicBezTo>
                <a:cubicBezTo>
                  <a:pt x="91" y="104"/>
                  <a:pt x="91" y="104"/>
                  <a:pt x="91" y="104"/>
                </a:cubicBezTo>
                <a:cubicBezTo>
                  <a:pt x="90" y="105"/>
                  <a:pt x="90" y="105"/>
                  <a:pt x="90" y="105"/>
                </a:cubicBezTo>
                <a:cubicBezTo>
                  <a:pt x="90" y="106"/>
                  <a:pt x="90" y="106"/>
                  <a:pt x="90" y="106"/>
                </a:cubicBezTo>
                <a:cubicBezTo>
                  <a:pt x="89" y="107"/>
                  <a:pt x="89" y="107"/>
                  <a:pt x="89" y="107"/>
                </a:cubicBezTo>
                <a:cubicBezTo>
                  <a:pt x="89" y="107"/>
                  <a:pt x="89" y="107"/>
                  <a:pt x="89" y="107"/>
                </a:cubicBezTo>
                <a:cubicBezTo>
                  <a:pt x="87" y="106"/>
                  <a:pt x="87" y="106"/>
                  <a:pt x="87" y="106"/>
                </a:cubicBezTo>
                <a:cubicBezTo>
                  <a:pt x="89" y="108"/>
                  <a:pt x="89" y="108"/>
                  <a:pt x="89" y="108"/>
                </a:cubicBezTo>
                <a:cubicBezTo>
                  <a:pt x="89" y="109"/>
                  <a:pt x="89" y="109"/>
                  <a:pt x="89" y="109"/>
                </a:cubicBezTo>
                <a:cubicBezTo>
                  <a:pt x="88" y="110"/>
                  <a:pt x="88" y="110"/>
                  <a:pt x="88" y="110"/>
                </a:cubicBezTo>
                <a:cubicBezTo>
                  <a:pt x="88" y="110"/>
                  <a:pt x="88" y="110"/>
                  <a:pt x="88" y="110"/>
                </a:cubicBezTo>
                <a:cubicBezTo>
                  <a:pt x="88" y="110"/>
                  <a:pt x="87" y="110"/>
                  <a:pt x="87" y="110"/>
                </a:cubicBezTo>
                <a:cubicBezTo>
                  <a:pt x="86" y="110"/>
                  <a:pt x="86" y="110"/>
                  <a:pt x="86" y="110"/>
                </a:cubicBezTo>
                <a:cubicBezTo>
                  <a:pt x="86" y="111"/>
                  <a:pt x="86" y="111"/>
                  <a:pt x="86" y="111"/>
                </a:cubicBezTo>
                <a:cubicBezTo>
                  <a:pt x="86" y="111"/>
                  <a:pt x="86" y="111"/>
                  <a:pt x="86" y="111"/>
                </a:cubicBezTo>
                <a:cubicBezTo>
                  <a:pt x="86" y="111"/>
                  <a:pt x="85" y="112"/>
                  <a:pt x="85" y="112"/>
                </a:cubicBezTo>
                <a:cubicBezTo>
                  <a:pt x="85" y="112"/>
                  <a:pt x="85" y="112"/>
                  <a:pt x="85" y="112"/>
                </a:cubicBezTo>
                <a:cubicBezTo>
                  <a:pt x="83" y="112"/>
                  <a:pt x="83" y="112"/>
                  <a:pt x="83" y="112"/>
                </a:cubicBezTo>
                <a:cubicBezTo>
                  <a:pt x="83" y="112"/>
                  <a:pt x="82" y="112"/>
                  <a:pt x="82" y="113"/>
                </a:cubicBezTo>
                <a:cubicBezTo>
                  <a:pt x="82" y="113"/>
                  <a:pt x="82" y="114"/>
                  <a:pt x="82" y="114"/>
                </a:cubicBezTo>
                <a:cubicBezTo>
                  <a:pt x="80" y="115"/>
                  <a:pt x="80" y="115"/>
                  <a:pt x="80" y="115"/>
                </a:cubicBezTo>
                <a:cubicBezTo>
                  <a:pt x="80" y="117"/>
                  <a:pt x="80" y="117"/>
                  <a:pt x="80" y="117"/>
                </a:cubicBezTo>
                <a:cubicBezTo>
                  <a:pt x="82" y="117"/>
                  <a:pt x="82" y="117"/>
                  <a:pt x="82" y="117"/>
                </a:cubicBezTo>
                <a:cubicBezTo>
                  <a:pt x="83" y="117"/>
                  <a:pt x="83" y="117"/>
                  <a:pt x="83" y="117"/>
                </a:cubicBezTo>
                <a:cubicBezTo>
                  <a:pt x="84" y="118"/>
                  <a:pt x="84" y="118"/>
                  <a:pt x="84" y="118"/>
                </a:cubicBezTo>
                <a:cubicBezTo>
                  <a:pt x="85" y="118"/>
                  <a:pt x="85" y="118"/>
                  <a:pt x="85" y="118"/>
                </a:cubicBezTo>
                <a:cubicBezTo>
                  <a:pt x="84" y="119"/>
                  <a:pt x="84" y="119"/>
                  <a:pt x="84" y="119"/>
                </a:cubicBezTo>
                <a:cubicBezTo>
                  <a:pt x="84" y="120"/>
                  <a:pt x="84" y="120"/>
                  <a:pt x="84" y="120"/>
                </a:cubicBezTo>
                <a:cubicBezTo>
                  <a:pt x="83" y="121"/>
                  <a:pt x="83" y="121"/>
                  <a:pt x="83" y="121"/>
                </a:cubicBezTo>
                <a:cubicBezTo>
                  <a:pt x="82" y="121"/>
                  <a:pt x="82" y="121"/>
                  <a:pt x="82" y="121"/>
                </a:cubicBezTo>
                <a:cubicBezTo>
                  <a:pt x="81" y="121"/>
                  <a:pt x="81" y="121"/>
                  <a:pt x="81" y="121"/>
                </a:cubicBezTo>
                <a:cubicBezTo>
                  <a:pt x="80" y="122"/>
                  <a:pt x="80" y="122"/>
                  <a:pt x="80" y="122"/>
                </a:cubicBezTo>
                <a:cubicBezTo>
                  <a:pt x="80" y="123"/>
                  <a:pt x="80" y="123"/>
                  <a:pt x="80" y="123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79" y="125"/>
                  <a:pt x="79" y="125"/>
                  <a:pt x="79" y="125"/>
                </a:cubicBezTo>
                <a:cubicBezTo>
                  <a:pt x="79" y="125"/>
                  <a:pt x="79" y="125"/>
                  <a:pt x="79" y="125"/>
                </a:cubicBezTo>
                <a:cubicBezTo>
                  <a:pt x="78" y="125"/>
                  <a:pt x="78" y="125"/>
                  <a:pt x="78" y="125"/>
                </a:cubicBezTo>
                <a:cubicBezTo>
                  <a:pt x="76" y="126"/>
                  <a:pt x="76" y="126"/>
                  <a:pt x="76" y="126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74" y="127"/>
                  <a:pt x="74" y="127"/>
                  <a:pt x="74" y="127"/>
                </a:cubicBezTo>
                <a:cubicBezTo>
                  <a:pt x="73" y="128"/>
                  <a:pt x="73" y="128"/>
                  <a:pt x="73" y="128"/>
                </a:cubicBezTo>
                <a:cubicBezTo>
                  <a:pt x="72" y="129"/>
                  <a:pt x="72" y="129"/>
                  <a:pt x="72" y="129"/>
                </a:cubicBezTo>
                <a:cubicBezTo>
                  <a:pt x="71" y="129"/>
                  <a:pt x="71" y="129"/>
                  <a:pt x="71" y="129"/>
                </a:cubicBezTo>
                <a:cubicBezTo>
                  <a:pt x="70" y="130"/>
                  <a:pt x="70" y="130"/>
                  <a:pt x="70" y="130"/>
                </a:cubicBezTo>
                <a:cubicBezTo>
                  <a:pt x="70" y="130"/>
                  <a:pt x="69" y="130"/>
                  <a:pt x="69" y="130"/>
                </a:cubicBezTo>
                <a:cubicBezTo>
                  <a:pt x="69" y="131"/>
                  <a:pt x="67" y="131"/>
                  <a:pt x="67" y="131"/>
                </a:cubicBezTo>
                <a:cubicBezTo>
                  <a:pt x="67" y="132"/>
                  <a:pt x="67" y="132"/>
                  <a:pt x="67" y="132"/>
                </a:cubicBezTo>
                <a:cubicBezTo>
                  <a:pt x="67" y="133"/>
                  <a:pt x="67" y="133"/>
                  <a:pt x="67" y="133"/>
                </a:cubicBezTo>
                <a:cubicBezTo>
                  <a:pt x="67" y="134"/>
                  <a:pt x="67" y="134"/>
                  <a:pt x="67" y="134"/>
                </a:cubicBezTo>
                <a:cubicBezTo>
                  <a:pt x="65" y="134"/>
                  <a:pt x="65" y="134"/>
                  <a:pt x="65" y="134"/>
                </a:cubicBezTo>
                <a:cubicBezTo>
                  <a:pt x="64" y="135"/>
                  <a:pt x="64" y="135"/>
                  <a:pt x="64" y="135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61" y="136"/>
                  <a:pt x="61" y="136"/>
                  <a:pt x="61" y="136"/>
                </a:cubicBezTo>
                <a:cubicBezTo>
                  <a:pt x="61" y="136"/>
                  <a:pt x="61" y="136"/>
                  <a:pt x="61" y="136"/>
                </a:cubicBezTo>
                <a:cubicBezTo>
                  <a:pt x="60" y="136"/>
                  <a:pt x="60" y="137"/>
                  <a:pt x="60" y="137"/>
                </a:cubicBezTo>
                <a:cubicBezTo>
                  <a:pt x="58" y="138"/>
                  <a:pt x="58" y="138"/>
                  <a:pt x="58" y="138"/>
                </a:cubicBezTo>
                <a:cubicBezTo>
                  <a:pt x="57" y="139"/>
                  <a:pt x="57" y="139"/>
                  <a:pt x="57" y="139"/>
                </a:cubicBezTo>
                <a:cubicBezTo>
                  <a:pt x="56" y="139"/>
                  <a:pt x="56" y="139"/>
                  <a:pt x="56" y="139"/>
                </a:cubicBezTo>
                <a:cubicBezTo>
                  <a:pt x="55" y="139"/>
                  <a:pt x="55" y="139"/>
                  <a:pt x="55" y="139"/>
                </a:cubicBezTo>
                <a:cubicBezTo>
                  <a:pt x="56" y="140"/>
                  <a:pt x="56" y="140"/>
                  <a:pt x="56" y="140"/>
                </a:cubicBezTo>
                <a:cubicBezTo>
                  <a:pt x="56" y="140"/>
                  <a:pt x="56" y="140"/>
                  <a:pt x="56" y="140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55" y="142"/>
                  <a:pt x="55" y="142"/>
                  <a:pt x="55" y="142"/>
                </a:cubicBezTo>
                <a:cubicBezTo>
                  <a:pt x="54" y="142"/>
                  <a:pt x="54" y="142"/>
                  <a:pt x="54" y="142"/>
                </a:cubicBezTo>
                <a:cubicBezTo>
                  <a:pt x="53" y="142"/>
                  <a:pt x="53" y="142"/>
                  <a:pt x="53" y="142"/>
                </a:cubicBezTo>
                <a:cubicBezTo>
                  <a:pt x="52" y="143"/>
                  <a:pt x="52" y="143"/>
                  <a:pt x="52" y="143"/>
                </a:cubicBezTo>
                <a:cubicBezTo>
                  <a:pt x="51" y="144"/>
                  <a:pt x="51" y="144"/>
                  <a:pt x="51" y="144"/>
                </a:cubicBezTo>
                <a:cubicBezTo>
                  <a:pt x="50" y="144"/>
                  <a:pt x="50" y="144"/>
                  <a:pt x="50" y="144"/>
                </a:cubicBezTo>
                <a:cubicBezTo>
                  <a:pt x="49" y="145"/>
                  <a:pt x="49" y="145"/>
                  <a:pt x="49" y="145"/>
                </a:cubicBezTo>
                <a:cubicBezTo>
                  <a:pt x="48" y="146"/>
                  <a:pt x="48" y="146"/>
                  <a:pt x="48" y="146"/>
                </a:cubicBezTo>
                <a:cubicBezTo>
                  <a:pt x="47" y="145"/>
                  <a:pt x="47" y="145"/>
                  <a:pt x="47" y="145"/>
                </a:cubicBezTo>
                <a:cubicBezTo>
                  <a:pt x="46" y="145"/>
                  <a:pt x="46" y="145"/>
                  <a:pt x="46" y="145"/>
                </a:cubicBezTo>
                <a:cubicBezTo>
                  <a:pt x="46" y="145"/>
                  <a:pt x="46" y="145"/>
                  <a:pt x="46" y="145"/>
                </a:cubicBezTo>
                <a:cubicBezTo>
                  <a:pt x="45" y="145"/>
                  <a:pt x="45" y="145"/>
                  <a:pt x="45" y="145"/>
                </a:cubicBezTo>
                <a:cubicBezTo>
                  <a:pt x="44" y="146"/>
                  <a:pt x="44" y="146"/>
                  <a:pt x="44" y="146"/>
                </a:cubicBezTo>
                <a:cubicBezTo>
                  <a:pt x="43" y="147"/>
                  <a:pt x="43" y="147"/>
                  <a:pt x="43" y="147"/>
                </a:cubicBezTo>
                <a:cubicBezTo>
                  <a:pt x="42" y="147"/>
                  <a:pt x="42" y="147"/>
                  <a:pt x="42" y="147"/>
                </a:cubicBezTo>
                <a:cubicBezTo>
                  <a:pt x="41" y="147"/>
                  <a:pt x="41" y="147"/>
                  <a:pt x="41" y="147"/>
                </a:cubicBezTo>
                <a:cubicBezTo>
                  <a:pt x="40" y="147"/>
                  <a:pt x="40" y="147"/>
                  <a:pt x="40" y="147"/>
                </a:cubicBezTo>
                <a:cubicBezTo>
                  <a:pt x="39" y="148"/>
                  <a:pt x="39" y="148"/>
                  <a:pt x="39" y="148"/>
                </a:cubicBezTo>
                <a:cubicBezTo>
                  <a:pt x="38" y="147"/>
                  <a:pt x="38" y="147"/>
                  <a:pt x="38" y="147"/>
                </a:cubicBezTo>
                <a:cubicBezTo>
                  <a:pt x="38" y="147"/>
                  <a:pt x="38" y="147"/>
                  <a:pt x="38" y="147"/>
                </a:cubicBezTo>
                <a:cubicBezTo>
                  <a:pt x="38" y="146"/>
                  <a:pt x="38" y="146"/>
                  <a:pt x="38" y="146"/>
                </a:cubicBezTo>
                <a:cubicBezTo>
                  <a:pt x="38" y="146"/>
                  <a:pt x="38" y="146"/>
                  <a:pt x="38" y="146"/>
                </a:cubicBezTo>
                <a:cubicBezTo>
                  <a:pt x="38" y="146"/>
                  <a:pt x="37" y="146"/>
                  <a:pt x="37" y="146"/>
                </a:cubicBezTo>
                <a:cubicBezTo>
                  <a:pt x="37" y="146"/>
                  <a:pt x="37" y="147"/>
                  <a:pt x="37" y="147"/>
                </a:cubicBezTo>
                <a:cubicBezTo>
                  <a:pt x="36" y="148"/>
                  <a:pt x="36" y="148"/>
                  <a:pt x="36" y="148"/>
                </a:cubicBezTo>
                <a:cubicBezTo>
                  <a:pt x="35" y="149"/>
                  <a:pt x="35" y="149"/>
                  <a:pt x="35" y="149"/>
                </a:cubicBezTo>
                <a:cubicBezTo>
                  <a:pt x="35" y="150"/>
                  <a:pt x="35" y="150"/>
                  <a:pt x="35" y="150"/>
                </a:cubicBezTo>
                <a:cubicBezTo>
                  <a:pt x="33" y="150"/>
                  <a:pt x="33" y="150"/>
                  <a:pt x="33" y="150"/>
                </a:cubicBezTo>
                <a:cubicBezTo>
                  <a:pt x="33" y="150"/>
                  <a:pt x="33" y="150"/>
                  <a:pt x="33" y="150"/>
                </a:cubicBezTo>
                <a:cubicBezTo>
                  <a:pt x="33" y="150"/>
                  <a:pt x="32" y="150"/>
                  <a:pt x="32" y="150"/>
                </a:cubicBezTo>
                <a:cubicBezTo>
                  <a:pt x="32" y="150"/>
                  <a:pt x="32" y="149"/>
                  <a:pt x="32" y="149"/>
                </a:cubicBezTo>
                <a:cubicBezTo>
                  <a:pt x="32" y="149"/>
                  <a:pt x="31" y="148"/>
                  <a:pt x="31" y="148"/>
                </a:cubicBezTo>
                <a:cubicBezTo>
                  <a:pt x="32" y="147"/>
                  <a:pt x="32" y="147"/>
                  <a:pt x="32" y="147"/>
                </a:cubicBezTo>
                <a:cubicBezTo>
                  <a:pt x="32" y="146"/>
                  <a:pt x="32" y="146"/>
                  <a:pt x="32" y="146"/>
                </a:cubicBezTo>
                <a:cubicBezTo>
                  <a:pt x="33" y="144"/>
                  <a:pt x="33" y="144"/>
                  <a:pt x="33" y="144"/>
                </a:cubicBezTo>
                <a:cubicBezTo>
                  <a:pt x="35" y="144"/>
                  <a:pt x="35" y="144"/>
                  <a:pt x="35" y="144"/>
                </a:cubicBezTo>
                <a:cubicBezTo>
                  <a:pt x="36" y="143"/>
                  <a:pt x="36" y="143"/>
                  <a:pt x="36" y="143"/>
                </a:cubicBezTo>
                <a:cubicBezTo>
                  <a:pt x="38" y="143"/>
                  <a:pt x="38" y="143"/>
                  <a:pt x="38" y="143"/>
                </a:cubicBezTo>
                <a:cubicBezTo>
                  <a:pt x="40" y="143"/>
                  <a:pt x="40" y="143"/>
                  <a:pt x="40" y="143"/>
                </a:cubicBezTo>
                <a:cubicBezTo>
                  <a:pt x="41" y="143"/>
                  <a:pt x="41" y="143"/>
                  <a:pt x="41" y="143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3" y="144"/>
                  <a:pt x="43" y="144"/>
                  <a:pt x="43" y="144"/>
                </a:cubicBezTo>
                <a:cubicBezTo>
                  <a:pt x="43" y="144"/>
                  <a:pt x="43" y="145"/>
                  <a:pt x="43" y="144"/>
                </a:cubicBezTo>
                <a:cubicBezTo>
                  <a:pt x="44" y="144"/>
                  <a:pt x="44" y="143"/>
                  <a:pt x="44" y="143"/>
                </a:cubicBezTo>
                <a:cubicBezTo>
                  <a:pt x="43" y="142"/>
                  <a:pt x="43" y="142"/>
                  <a:pt x="43" y="142"/>
                </a:cubicBezTo>
                <a:cubicBezTo>
                  <a:pt x="44" y="140"/>
                  <a:pt x="44" y="140"/>
                  <a:pt x="44" y="140"/>
                </a:cubicBezTo>
                <a:cubicBezTo>
                  <a:pt x="46" y="139"/>
                  <a:pt x="46" y="139"/>
                  <a:pt x="46" y="139"/>
                </a:cubicBezTo>
                <a:cubicBezTo>
                  <a:pt x="48" y="138"/>
                  <a:pt x="48" y="138"/>
                  <a:pt x="48" y="138"/>
                </a:cubicBezTo>
                <a:cubicBezTo>
                  <a:pt x="50" y="137"/>
                  <a:pt x="50" y="137"/>
                  <a:pt x="50" y="137"/>
                </a:cubicBezTo>
                <a:cubicBezTo>
                  <a:pt x="50" y="136"/>
                  <a:pt x="50" y="136"/>
                  <a:pt x="50" y="136"/>
                </a:cubicBezTo>
                <a:cubicBezTo>
                  <a:pt x="52" y="136"/>
                  <a:pt x="52" y="136"/>
                  <a:pt x="52" y="136"/>
                </a:cubicBezTo>
                <a:cubicBezTo>
                  <a:pt x="52" y="136"/>
                  <a:pt x="53" y="136"/>
                  <a:pt x="53" y="136"/>
                </a:cubicBezTo>
                <a:cubicBezTo>
                  <a:pt x="53" y="136"/>
                  <a:pt x="54" y="134"/>
                  <a:pt x="54" y="134"/>
                </a:cubicBezTo>
                <a:cubicBezTo>
                  <a:pt x="56" y="132"/>
                  <a:pt x="56" y="132"/>
                  <a:pt x="56" y="132"/>
                </a:cubicBezTo>
                <a:cubicBezTo>
                  <a:pt x="57" y="131"/>
                  <a:pt x="57" y="131"/>
                  <a:pt x="57" y="131"/>
                </a:cubicBezTo>
                <a:cubicBezTo>
                  <a:pt x="59" y="130"/>
                  <a:pt x="59" y="130"/>
                  <a:pt x="59" y="130"/>
                </a:cubicBezTo>
                <a:cubicBezTo>
                  <a:pt x="60" y="130"/>
                  <a:pt x="60" y="130"/>
                  <a:pt x="60" y="130"/>
                </a:cubicBezTo>
                <a:cubicBezTo>
                  <a:pt x="60" y="129"/>
                  <a:pt x="60" y="129"/>
                  <a:pt x="60" y="129"/>
                </a:cubicBezTo>
                <a:cubicBezTo>
                  <a:pt x="60" y="127"/>
                  <a:pt x="60" y="127"/>
                  <a:pt x="60" y="127"/>
                </a:cubicBezTo>
                <a:cubicBezTo>
                  <a:pt x="60" y="127"/>
                  <a:pt x="60" y="127"/>
                  <a:pt x="60" y="126"/>
                </a:cubicBezTo>
                <a:cubicBezTo>
                  <a:pt x="60" y="126"/>
                  <a:pt x="61" y="125"/>
                  <a:pt x="61" y="125"/>
                </a:cubicBezTo>
                <a:cubicBezTo>
                  <a:pt x="62" y="125"/>
                  <a:pt x="62" y="125"/>
                  <a:pt x="62" y="125"/>
                </a:cubicBezTo>
                <a:cubicBezTo>
                  <a:pt x="61" y="124"/>
                  <a:pt x="61" y="124"/>
                  <a:pt x="61" y="124"/>
                </a:cubicBezTo>
                <a:cubicBezTo>
                  <a:pt x="61" y="124"/>
                  <a:pt x="61" y="123"/>
                  <a:pt x="61" y="122"/>
                </a:cubicBezTo>
                <a:cubicBezTo>
                  <a:pt x="61" y="122"/>
                  <a:pt x="63" y="121"/>
                  <a:pt x="63" y="121"/>
                </a:cubicBezTo>
                <a:cubicBezTo>
                  <a:pt x="64" y="120"/>
                  <a:pt x="64" y="120"/>
                  <a:pt x="64" y="120"/>
                </a:cubicBezTo>
                <a:cubicBezTo>
                  <a:pt x="64" y="119"/>
                  <a:pt x="64" y="119"/>
                  <a:pt x="64" y="119"/>
                </a:cubicBezTo>
                <a:cubicBezTo>
                  <a:pt x="64" y="118"/>
                  <a:pt x="64" y="118"/>
                  <a:pt x="64" y="118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3" y="118"/>
                  <a:pt x="63" y="118"/>
                  <a:pt x="63" y="118"/>
                </a:cubicBezTo>
                <a:cubicBezTo>
                  <a:pt x="60" y="119"/>
                  <a:pt x="60" y="119"/>
                  <a:pt x="60" y="119"/>
                </a:cubicBezTo>
                <a:cubicBezTo>
                  <a:pt x="58" y="120"/>
                  <a:pt x="58" y="120"/>
                  <a:pt x="58" y="120"/>
                </a:cubicBezTo>
                <a:cubicBezTo>
                  <a:pt x="57" y="121"/>
                  <a:pt x="57" y="121"/>
                  <a:pt x="57" y="121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55" y="119"/>
                  <a:pt x="55" y="119"/>
                  <a:pt x="55" y="119"/>
                </a:cubicBezTo>
                <a:cubicBezTo>
                  <a:pt x="55" y="119"/>
                  <a:pt x="55" y="118"/>
                  <a:pt x="56" y="118"/>
                </a:cubicBezTo>
                <a:cubicBezTo>
                  <a:pt x="56" y="118"/>
                  <a:pt x="57" y="118"/>
                  <a:pt x="57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7"/>
                  <a:pt x="56" y="117"/>
                </a:cubicBezTo>
                <a:cubicBezTo>
                  <a:pt x="56" y="117"/>
                  <a:pt x="55" y="116"/>
                  <a:pt x="55" y="116"/>
                </a:cubicBezTo>
                <a:cubicBezTo>
                  <a:pt x="54" y="116"/>
                  <a:pt x="54" y="116"/>
                  <a:pt x="54" y="116"/>
                </a:cubicBezTo>
                <a:cubicBezTo>
                  <a:pt x="55" y="117"/>
                  <a:pt x="55" y="117"/>
                  <a:pt x="55" y="117"/>
                </a:cubicBezTo>
                <a:cubicBezTo>
                  <a:pt x="54" y="118"/>
                  <a:pt x="54" y="118"/>
                  <a:pt x="54" y="118"/>
                </a:cubicBezTo>
                <a:cubicBezTo>
                  <a:pt x="53" y="119"/>
                  <a:pt x="53" y="119"/>
                  <a:pt x="53" y="119"/>
                </a:cubicBezTo>
                <a:cubicBezTo>
                  <a:pt x="53" y="120"/>
                  <a:pt x="53" y="120"/>
                  <a:pt x="53" y="120"/>
                </a:cubicBezTo>
                <a:cubicBezTo>
                  <a:pt x="53" y="122"/>
                  <a:pt x="53" y="122"/>
                  <a:pt x="53" y="122"/>
                </a:cubicBezTo>
                <a:cubicBezTo>
                  <a:pt x="52" y="122"/>
                  <a:pt x="52" y="122"/>
                  <a:pt x="52" y="122"/>
                </a:cubicBezTo>
                <a:cubicBezTo>
                  <a:pt x="52" y="122"/>
                  <a:pt x="52" y="122"/>
                  <a:pt x="52" y="122"/>
                </a:cubicBezTo>
                <a:cubicBezTo>
                  <a:pt x="52" y="122"/>
                  <a:pt x="51" y="121"/>
                  <a:pt x="51" y="121"/>
                </a:cubicBezTo>
                <a:cubicBezTo>
                  <a:pt x="50" y="121"/>
                  <a:pt x="50" y="120"/>
                  <a:pt x="50" y="120"/>
                </a:cubicBezTo>
                <a:cubicBezTo>
                  <a:pt x="49" y="119"/>
                  <a:pt x="49" y="119"/>
                  <a:pt x="49" y="119"/>
                </a:cubicBezTo>
                <a:cubicBezTo>
                  <a:pt x="49" y="119"/>
                  <a:pt x="49" y="119"/>
                  <a:pt x="49" y="119"/>
                </a:cubicBezTo>
                <a:cubicBezTo>
                  <a:pt x="48" y="118"/>
                  <a:pt x="48" y="118"/>
                  <a:pt x="48" y="118"/>
                </a:cubicBezTo>
                <a:cubicBezTo>
                  <a:pt x="47" y="119"/>
                  <a:pt x="47" y="119"/>
                  <a:pt x="47" y="119"/>
                </a:cubicBezTo>
                <a:cubicBezTo>
                  <a:pt x="47" y="119"/>
                  <a:pt x="47" y="119"/>
                  <a:pt x="46" y="119"/>
                </a:cubicBezTo>
                <a:cubicBezTo>
                  <a:pt x="46" y="119"/>
                  <a:pt x="45" y="118"/>
                  <a:pt x="45" y="118"/>
                </a:cubicBezTo>
                <a:cubicBezTo>
                  <a:pt x="44" y="118"/>
                  <a:pt x="44" y="117"/>
                  <a:pt x="44" y="117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2" y="118"/>
                  <a:pt x="42" y="118"/>
                  <a:pt x="42" y="118"/>
                </a:cubicBezTo>
                <a:cubicBezTo>
                  <a:pt x="41" y="118"/>
                  <a:pt x="41" y="118"/>
                  <a:pt x="41" y="118"/>
                </a:cubicBezTo>
                <a:cubicBezTo>
                  <a:pt x="40" y="119"/>
                  <a:pt x="40" y="119"/>
                  <a:pt x="40" y="119"/>
                </a:cubicBezTo>
                <a:cubicBezTo>
                  <a:pt x="38" y="119"/>
                  <a:pt x="38" y="119"/>
                  <a:pt x="38" y="119"/>
                </a:cubicBezTo>
                <a:cubicBezTo>
                  <a:pt x="37" y="121"/>
                  <a:pt x="37" y="121"/>
                  <a:pt x="37" y="121"/>
                </a:cubicBezTo>
                <a:cubicBezTo>
                  <a:pt x="36" y="121"/>
                  <a:pt x="36" y="121"/>
                  <a:pt x="36" y="121"/>
                </a:cubicBezTo>
                <a:cubicBezTo>
                  <a:pt x="34" y="121"/>
                  <a:pt x="34" y="121"/>
                  <a:pt x="34" y="121"/>
                </a:cubicBezTo>
                <a:cubicBezTo>
                  <a:pt x="34" y="121"/>
                  <a:pt x="36" y="120"/>
                  <a:pt x="36" y="119"/>
                </a:cubicBezTo>
                <a:cubicBezTo>
                  <a:pt x="36" y="119"/>
                  <a:pt x="36" y="118"/>
                  <a:pt x="36" y="118"/>
                </a:cubicBezTo>
                <a:cubicBezTo>
                  <a:pt x="36" y="118"/>
                  <a:pt x="37" y="117"/>
                  <a:pt x="36" y="117"/>
                </a:cubicBezTo>
                <a:cubicBezTo>
                  <a:pt x="36" y="117"/>
                  <a:pt x="36" y="117"/>
                  <a:pt x="35" y="116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35" y="115"/>
                  <a:pt x="35" y="115"/>
                  <a:pt x="35" y="114"/>
                </a:cubicBezTo>
                <a:cubicBezTo>
                  <a:pt x="35" y="114"/>
                  <a:pt x="36" y="113"/>
                  <a:pt x="36" y="113"/>
                </a:cubicBezTo>
                <a:cubicBezTo>
                  <a:pt x="36" y="113"/>
                  <a:pt x="35" y="112"/>
                  <a:pt x="35" y="111"/>
                </a:cubicBezTo>
                <a:cubicBezTo>
                  <a:pt x="34" y="111"/>
                  <a:pt x="34" y="110"/>
                  <a:pt x="34" y="110"/>
                </a:cubicBezTo>
                <a:cubicBezTo>
                  <a:pt x="34" y="109"/>
                  <a:pt x="34" y="109"/>
                  <a:pt x="34" y="109"/>
                </a:cubicBezTo>
                <a:cubicBezTo>
                  <a:pt x="33" y="108"/>
                  <a:pt x="33" y="108"/>
                  <a:pt x="33" y="108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3" y="107"/>
                  <a:pt x="32" y="107"/>
                  <a:pt x="33" y="106"/>
                </a:cubicBezTo>
                <a:cubicBezTo>
                  <a:pt x="33" y="105"/>
                  <a:pt x="34" y="105"/>
                  <a:pt x="34" y="105"/>
                </a:cubicBezTo>
                <a:cubicBezTo>
                  <a:pt x="34" y="105"/>
                  <a:pt x="34" y="104"/>
                  <a:pt x="35" y="104"/>
                </a:cubicBezTo>
                <a:cubicBezTo>
                  <a:pt x="35" y="103"/>
                  <a:pt x="35" y="103"/>
                  <a:pt x="35" y="103"/>
                </a:cubicBezTo>
                <a:cubicBezTo>
                  <a:pt x="35" y="103"/>
                  <a:pt x="35" y="103"/>
                  <a:pt x="34" y="103"/>
                </a:cubicBezTo>
                <a:cubicBezTo>
                  <a:pt x="34" y="103"/>
                  <a:pt x="34" y="103"/>
                  <a:pt x="34" y="103"/>
                </a:cubicBezTo>
                <a:cubicBezTo>
                  <a:pt x="32" y="105"/>
                  <a:pt x="32" y="105"/>
                  <a:pt x="32" y="105"/>
                </a:cubicBezTo>
                <a:cubicBezTo>
                  <a:pt x="31" y="106"/>
                  <a:pt x="31" y="106"/>
                  <a:pt x="31" y="106"/>
                </a:cubicBezTo>
                <a:cubicBezTo>
                  <a:pt x="31" y="106"/>
                  <a:pt x="31" y="106"/>
                  <a:pt x="31" y="107"/>
                </a:cubicBezTo>
                <a:cubicBezTo>
                  <a:pt x="31" y="109"/>
                  <a:pt x="31" y="109"/>
                  <a:pt x="31" y="109"/>
                </a:cubicBezTo>
                <a:cubicBezTo>
                  <a:pt x="30" y="109"/>
                  <a:pt x="30" y="109"/>
                  <a:pt x="30" y="109"/>
                </a:cubicBezTo>
                <a:cubicBezTo>
                  <a:pt x="30" y="109"/>
                  <a:pt x="30" y="109"/>
                  <a:pt x="30" y="109"/>
                </a:cubicBezTo>
                <a:cubicBezTo>
                  <a:pt x="28" y="110"/>
                  <a:pt x="28" y="110"/>
                  <a:pt x="28" y="110"/>
                </a:cubicBezTo>
                <a:cubicBezTo>
                  <a:pt x="26" y="110"/>
                  <a:pt x="26" y="110"/>
                  <a:pt x="26" y="110"/>
                </a:cubicBezTo>
                <a:cubicBezTo>
                  <a:pt x="24" y="111"/>
                  <a:pt x="24" y="111"/>
                  <a:pt x="24" y="111"/>
                </a:cubicBezTo>
                <a:cubicBezTo>
                  <a:pt x="22" y="110"/>
                  <a:pt x="22" y="110"/>
                  <a:pt x="22" y="110"/>
                </a:cubicBezTo>
                <a:cubicBezTo>
                  <a:pt x="22" y="109"/>
                  <a:pt x="22" y="109"/>
                  <a:pt x="22" y="109"/>
                </a:cubicBezTo>
                <a:cubicBezTo>
                  <a:pt x="20" y="108"/>
                  <a:pt x="20" y="108"/>
                  <a:pt x="20" y="108"/>
                </a:cubicBezTo>
                <a:cubicBezTo>
                  <a:pt x="19" y="106"/>
                  <a:pt x="19" y="106"/>
                  <a:pt x="19" y="106"/>
                </a:cubicBezTo>
                <a:cubicBezTo>
                  <a:pt x="19" y="106"/>
                  <a:pt x="19" y="107"/>
                  <a:pt x="19" y="106"/>
                </a:cubicBezTo>
                <a:cubicBezTo>
                  <a:pt x="18" y="106"/>
                  <a:pt x="17" y="106"/>
                  <a:pt x="17" y="106"/>
                </a:cubicBezTo>
                <a:cubicBezTo>
                  <a:pt x="17" y="105"/>
                  <a:pt x="17" y="105"/>
                  <a:pt x="17" y="105"/>
                </a:cubicBezTo>
                <a:cubicBezTo>
                  <a:pt x="16" y="105"/>
                  <a:pt x="16" y="105"/>
                  <a:pt x="16" y="105"/>
                </a:cubicBezTo>
                <a:cubicBezTo>
                  <a:pt x="15" y="104"/>
                  <a:pt x="15" y="104"/>
                  <a:pt x="15" y="104"/>
                </a:cubicBezTo>
                <a:cubicBezTo>
                  <a:pt x="17" y="103"/>
                  <a:pt x="17" y="103"/>
                  <a:pt x="17" y="103"/>
                </a:cubicBezTo>
                <a:cubicBezTo>
                  <a:pt x="17" y="102"/>
                  <a:pt x="17" y="102"/>
                  <a:pt x="17" y="102"/>
                </a:cubicBezTo>
                <a:cubicBezTo>
                  <a:pt x="17" y="102"/>
                  <a:pt x="17" y="102"/>
                  <a:pt x="17" y="102"/>
                </a:cubicBezTo>
                <a:cubicBezTo>
                  <a:pt x="19" y="102"/>
                  <a:pt x="19" y="102"/>
                  <a:pt x="19" y="102"/>
                </a:cubicBezTo>
                <a:cubicBezTo>
                  <a:pt x="20" y="102"/>
                  <a:pt x="20" y="102"/>
                  <a:pt x="20" y="102"/>
                </a:cubicBezTo>
                <a:cubicBezTo>
                  <a:pt x="21" y="102"/>
                  <a:pt x="21" y="102"/>
                  <a:pt x="21" y="102"/>
                </a:cubicBezTo>
                <a:cubicBezTo>
                  <a:pt x="21" y="103"/>
                  <a:pt x="21" y="103"/>
                  <a:pt x="21" y="103"/>
                </a:cubicBezTo>
                <a:cubicBezTo>
                  <a:pt x="23" y="102"/>
                  <a:pt x="23" y="102"/>
                  <a:pt x="23" y="102"/>
                </a:cubicBezTo>
                <a:cubicBezTo>
                  <a:pt x="23" y="102"/>
                  <a:pt x="24" y="103"/>
                  <a:pt x="24" y="103"/>
                </a:cubicBezTo>
                <a:cubicBezTo>
                  <a:pt x="24" y="103"/>
                  <a:pt x="25" y="104"/>
                  <a:pt x="25" y="104"/>
                </a:cubicBezTo>
                <a:cubicBezTo>
                  <a:pt x="25" y="104"/>
                  <a:pt x="25" y="104"/>
                  <a:pt x="25" y="103"/>
                </a:cubicBezTo>
                <a:cubicBezTo>
                  <a:pt x="25" y="103"/>
                  <a:pt x="26" y="102"/>
                  <a:pt x="26" y="102"/>
                </a:cubicBezTo>
                <a:cubicBezTo>
                  <a:pt x="26" y="102"/>
                  <a:pt x="25" y="102"/>
                  <a:pt x="25" y="102"/>
                </a:cubicBezTo>
                <a:cubicBezTo>
                  <a:pt x="25" y="101"/>
                  <a:pt x="25" y="100"/>
                  <a:pt x="25" y="100"/>
                </a:cubicBezTo>
                <a:cubicBezTo>
                  <a:pt x="25" y="100"/>
                  <a:pt x="23" y="101"/>
                  <a:pt x="23" y="101"/>
                </a:cubicBezTo>
                <a:cubicBezTo>
                  <a:pt x="23" y="101"/>
                  <a:pt x="21" y="101"/>
                  <a:pt x="21" y="101"/>
                </a:cubicBezTo>
                <a:cubicBezTo>
                  <a:pt x="21" y="101"/>
                  <a:pt x="21" y="101"/>
                  <a:pt x="21" y="101"/>
                </a:cubicBezTo>
                <a:cubicBezTo>
                  <a:pt x="19" y="101"/>
                  <a:pt x="19" y="101"/>
                  <a:pt x="19" y="101"/>
                </a:cubicBezTo>
                <a:cubicBezTo>
                  <a:pt x="18" y="101"/>
                  <a:pt x="18" y="101"/>
                  <a:pt x="18" y="101"/>
                </a:cubicBezTo>
                <a:cubicBezTo>
                  <a:pt x="17" y="100"/>
                  <a:pt x="17" y="100"/>
                  <a:pt x="17" y="100"/>
                </a:cubicBezTo>
                <a:cubicBezTo>
                  <a:pt x="17" y="99"/>
                  <a:pt x="17" y="99"/>
                  <a:pt x="17" y="99"/>
                </a:cubicBezTo>
                <a:cubicBezTo>
                  <a:pt x="17" y="99"/>
                  <a:pt x="17" y="99"/>
                  <a:pt x="17" y="99"/>
                </a:cubicBezTo>
                <a:cubicBezTo>
                  <a:pt x="17" y="97"/>
                  <a:pt x="17" y="97"/>
                  <a:pt x="17" y="97"/>
                </a:cubicBezTo>
                <a:cubicBezTo>
                  <a:pt x="17" y="96"/>
                  <a:pt x="17" y="96"/>
                  <a:pt x="17" y="96"/>
                </a:cubicBezTo>
                <a:cubicBezTo>
                  <a:pt x="17" y="96"/>
                  <a:pt x="18" y="96"/>
                  <a:pt x="18" y="96"/>
                </a:cubicBezTo>
                <a:cubicBezTo>
                  <a:pt x="18" y="95"/>
                  <a:pt x="18" y="94"/>
                  <a:pt x="18" y="95"/>
                </a:cubicBezTo>
                <a:cubicBezTo>
                  <a:pt x="18" y="95"/>
                  <a:pt x="16" y="97"/>
                  <a:pt x="16" y="97"/>
                </a:cubicBezTo>
                <a:cubicBezTo>
                  <a:pt x="15" y="99"/>
                  <a:pt x="15" y="99"/>
                  <a:pt x="15" y="99"/>
                </a:cubicBezTo>
                <a:cubicBezTo>
                  <a:pt x="15" y="99"/>
                  <a:pt x="14" y="99"/>
                  <a:pt x="13" y="99"/>
                </a:cubicBezTo>
                <a:cubicBezTo>
                  <a:pt x="13" y="99"/>
                  <a:pt x="13" y="98"/>
                  <a:pt x="13" y="98"/>
                </a:cubicBezTo>
                <a:cubicBezTo>
                  <a:pt x="13" y="97"/>
                  <a:pt x="12" y="97"/>
                  <a:pt x="12" y="97"/>
                </a:cubicBezTo>
                <a:cubicBezTo>
                  <a:pt x="12" y="96"/>
                  <a:pt x="12" y="95"/>
                  <a:pt x="12" y="95"/>
                </a:cubicBezTo>
                <a:cubicBezTo>
                  <a:pt x="11" y="95"/>
                  <a:pt x="11" y="95"/>
                  <a:pt x="11" y="95"/>
                </a:cubicBezTo>
                <a:cubicBezTo>
                  <a:pt x="12" y="94"/>
                  <a:pt x="12" y="94"/>
                  <a:pt x="12" y="94"/>
                </a:cubicBezTo>
                <a:cubicBezTo>
                  <a:pt x="12" y="93"/>
                  <a:pt x="12" y="93"/>
                  <a:pt x="12" y="93"/>
                </a:cubicBezTo>
                <a:cubicBezTo>
                  <a:pt x="13" y="93"/>
                  <a:pt x="13" y="93"/>
                  <a:pt x="13" y="93"/>
                </a:cubicBezTo>
                <a:cubicBezTo>
                  <a:pt x="13" y="92"/>
                  <a:pt x="13" y="92"/>
                  <a:pt x="13" y="92"/>
                </a:cubicBezTo>
                <a:cubicBezTo>
                  <a:pt x="13" y="90"/>
                  <a:pt x="13" y="90"/>
                  <a:pt x="13" y="90"/>
                </a:cubicBezTo>
                <a:cubicBezTo>
                  <a:pt x="13" y="90"/>
                  <a:pt x="13" y="89"/>
                  <a:pt x="14" y="89"/>
                </a:cubicBezTo>
                <a:cubicBezTo>
                  <a:pt x="14" y="88"/>
                  <a:pt x="15" y="88"/>
                  <a:pt x="15" y="88"/>
                </a:cubicBezTo>
                <a:cubicBezTo>
                  <a:pt x="15" y="88"/>
                  <a:pt x="16" y="87"/>
                  <a:pt x="16" y="87"/>
                </a:cubicBezTo>
                <a:cubicBezTo>
                  <a:pt x="17" y="87"/>
                  <a:pt x="18" y="87"/>
                  <a:pt x="18" y="87"/>
                </a:cubicBezTo>
                <a:cubicBezTo>
                  <a:pt x="19" y="87"/>
                  <a:pt x="19" y="87"/>
                  <a:pt x="19" y="87"/>
                </a:cubicBezTo>
                <a:cubicBezTo>
                  <a:pt x="19" y="87"/>
                  <a:pt x="19" y="87"/>
                  <a:pt x="19" y="87"/>
                </a:cubicBezTo>
                <a:cubicBezTo>
                  <a:pt x="19" y="86"/>
                  <a:pt x="19" y="86"/>
                  <a:pt x="19" y="86"/>
                </a:cubicBezTo>
                <a:cubicBezTo>
                  <a:pt x="20" y="85"/>
                  <a:pt x="20" y="85"/>
                  <a:pt x="20" y="85"/>
                </a:cubicBezTo>
                <a:cubicBezTo>
                  <a:pt x="19" y="85"/>
                  <a:pt x="19" y="85"/>
                  <a:pt x="19" y="85"/>
                </a:cubicBezTo>
                <a:cubicBezTo>
                  <a:pt x="18" y="85"/>
                  <a:pt x="18" y="85"/>
                  <a:pt x="18" y="85"/>
                </a:cubicBezTo>
                <a:cubicBezTo>
                  <a:pt x="18" y="85"/>
                  <a:pt x="18" y="84"/>
                  <a:pt x="18" y="83"/>
                </a:cubicBezTo>
                <a:cubicBezTo>
                  <a:pt x="19" y="83"/>
                  <a:pt x="18" y="82"/>
                  <a:pt x="19" y="82"/>
                </a:cubicBezTo>
                <a:cubicBezTo>
                  <a:pt x="19" y="82"/>
                  <a:pt x="20" y="82"/>
                  <a:pt x="20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81"/>
                  <a:pt x="21" y="80"/>
                  <a:pt x="21" y="80"/>
                </a:cubicBezTo>
                <a:cubicBezTo>
                  <a:pt x="22" y="80"/>
                  <a:pt x="22" y="80"/>
                  <a:pt x="22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0"/>
                  <a:pt x="24" y="80"/>
                  <a:pt x="24" y="81"/>
                </a:cubicBezTo>
                <a:cubicBezTo>
                  <a:pt x="24" y="81"/>
                  <a:pt x="24" y="82"/>
                  <a:pt x="24" y="82"/>
                </a:cubicBezTo>
                <a:cubicBezTo>
                  <a:pt x="24" y="82"/>
                  <a:pt x="25" y="82"/>
                  <a:pt x="25" y="82"/>
                </a:cubicBezTo>
                <a:cubicBezTo>
                  <a:pt x="25" y="82"/>
                  <a:pt x="27" y="82"/>
                  <a:pt x="27" y="82"/>
                </a:cubicBezTo>
                <a:cubicBezTo>
                  <a:pt x="28" y="82"/>
                  <a:pt x="28" y="82"/>
                  <a:pt x="28" y="82"/>
                </a:cubicBezTo>
                <a:cubicBezTo>
                  <a:pt x="28" y="82"/>
                  <a:pt x="28" y="82"/>
                  <a:pt x="29" y="82"/>
                </a:cubicBezTo>
                <a:cubicBezTo>
                  <a:pt x="29" y="81"/>
                  <a:pt x="31" y="80"/>
                  <a:pt x="31" y="80"/>
                </a:cubicBezTo>
                <a:cubicBezTo>
                  <a:pt x="32" y="79"/>
                  <a:pt x="32" y="79"/>
                  <a:pt x="32" y="79"/>
                </a:cubicBezTo>
                <a:cubicBezTo>
                  <a:pt x="33" y="78"/>
                  <a:pt x="33" y="78"/>
                  <a:pt x="33" y="78"/>
                </a:cubicBezTo>
                <a:cubicBezTo>
                  <a:pt x="34" y="77"/>
                  <a:pt x="34" y="77"/>
                  <a:pt x="34" y="77"/>
                </a:cubicBezTo>
                <a:cubicBezTo>
                  <a:pt x="36" y="78"/>
                  <a:pt x="36" y="78"/>
                  <a:pt x="36" y="78"/>
                </a:cubicBezTo>
                <a:cubicBezTo>
                  <a:pt x="38" y="78"/>
                  <a:pt x="38" y="78"/>
                  <a:pt x="38" y="78"/>
                </a:cubicBezTo>
                <a:cubicBezTo>
                  <a:pt x="39" y="78"/>
                  <a:pt x="39" y="78"/>
                  <a:pt x="39" y="78"/>
                </a:cubicBezTo>
                <a:cubicBezTo>
                  <a:pt x="40" y="77"/>
                  <a:pt x="40" y="77"/>
                  <a:pt x="40" y="77"/>
                </a:cubicBezTo>
                <a:cubicBezTo>
                  <a:pt x="41" y="76"/>
                  <a:pt x="41" y="76"/>
                  <a:pt x="41" y="76"/>
                </a:cubicBezTo>
                <a:cubicBezTo>
                  <a:pt x="41" y="76"/>
                  <a:pt x="41" y="76"/>
                  <a:pt x="41" y="76"/>
                </a:cubicBezTo>
                <a:cubicBezTo>
                  <a:pt x="41" y="75"/>
                  <a:pt x="41" y="75"/>
                  <a:pt x="41" y="75"/>
                </a:cubicBezTo>
                <a:cubicBezTo>
                  <a:pt x="41" y="74"/>
                  <a:pt x="41" y="74"/>
                  <a:pt x="41" y="74"/>
                </a:cubicBezTo>
                <a:cubicBezTo>
                  <a:pt x="41" y="72"/>
                  <a:pt x="41" y="72"/>
                  <a:pt x="41" y="72"/>
                </a:cubicBezTo>
                <a:cubicBezTo>
                  <a:pt x="41" y="71"/>
                  <a:pt x="41" y="71"/>
                  <a:pt x="41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39" y="70"/>
                  <a:pt x="39" y="70"/>
                  <a:pt x="39" y="70"/>
                </a:cubicBezTo>
                <a:cubicBezTo>
                  <a:pt x="38" y="69"/>
                  <a:pt x="38" y="69"/>
                  <a:pt x="38" y="69"/>
                </a:cubicBezTo>
                <a:cubicBezTo>
                  <a:pt x="38" y="69"/>
                  <a:pt x="38" y="69"/>
                  <a:pt x="38" y="69"/>
                </a:cubicBezTo>
                <a:cubicBezTo>
                  <a:pt x="38" y="68"/>
                  <a:pt x="38" y="68"/>
                  <a:pt x="38" y="68"/>
                </a:cubicBezTo>
                <a:cubicBezTo>
                  <a:pt x="39" y="69"/>
                  <a:pt x="39" y="69"/>
                  <a:pt x="39" y="69"/>
                </a:cubicBezTo>
                <a:cubicBezTo>
                  <a:pt x="40" y="69"/>
                  <a:pt x="40" y="69"/>
                  <a:pt x="40" y="69"/>
                </a:cubicBezTo>
                <a:cubicBezTo>
                  <a:pt x="41" y="68"/>
                  <a:pt x="41" y="68"/>
                  <a:pt x="41" y="68"/>
                </a:cubicBezTo>
                <a:cubicBezTo>
                  <a:pt x="41" y="67"/>
                  <a:pt x="41" y="67"/>
                  <a:pt x="41" y="67"/>
                </a:cubicBezTo>
                <a:cubicBezTo>
                  <a:pt x="41" y="66"/>
                  <a:pt x="41" y="66"/>
                  <a:pt x="41" y="66"/>
                </a:cubicBezTo>
                <a:cubicBezTo>
                  <a:pt x="41" y="66"/>
                  <a:pt x="41" y="66"/>
                  <a:pt x="41" y="66"/>
                </a:cubicBezTo>
                <a:cubicBezTo>
                  <a:pt x="40" y="65"/>
                  <a:pt x="40" y="65"/>
                  <a:pt x="40" y="65"/>
                </a:cubicBezTo>
                <a:cubicBezTo>
                  <a:pt x="40" y="65"/>
                  <a:pt x="41" y="65"/>
                  <a:pt x="40" y="65"/>
                </a:cubicBezTo>
                <a:cubicBezTo>
                  <a:pt x="40" y="65"/>
                  <a:pt x="39" y="64"/>
                  <a:pt x="39" y="64"/>
                </a:cubicBezTo>
                <a:cubicBezTo>
                  <a:pt x="39" y="65"/>
                  <a:pt x="39" y="65"/>
                  <a:pt x="39" y="65"/>
                </a:cubicBezTo>
                <a:cubicBezTo>
                  <a:pt x="39" y="65"/>
                  <a:pt x="38" y="66"/>
                  <a:pt x="38" y="66"/>
                </a:cubicBezTo>
                <a:cubicBezTo>
                  <a:pt x="37" y="66"/>
                  <a:pt x="36" y="66"/>
                  <a:pt x="36" y="66"/>
                </a:cubicBezTo>
                <a:cubicBezTo>
                  <a:pt x="36" y="66"/>
                  <a:pt x="36" y="66"/>
                  <a:pt x="36" y="66"/>
                </a:cubicBezTo>
                <a:cubicBezTo>
                  <a:pt x="36" y="66"/>
                  <a:pt x="35" y="66"/>
                  <a:pt x="35" y="66"/>
                </a:cubicBezTo>
                <a:cubicBezTo>
                  <a:pt x="33" y="67"/>
                  <a:pt x="32" y="67"/>
                  <a:pt x="32" y="67"/>
                </a:cubicBezTo>
                <a:cubicBezTo>
                  <a:pt x="32" y="68"/>
                  <a:pt x="32" y="68"/>
                  <a:pt x="32" y="68"/>
                </a:cubicBezTo>
                <a:cubicBezTo>
                  <a:pt x="32" y="68"/>
                  <a:pt x="32" y="68"/>
                  <a:pt x="32" y="68"/>
                </a:cubicBezTo>
                <a:cubicBezTo>
                  <a:pt x="31" y="68"/>
                  <a:pt x="31" y="68"/>
                  <a:pt x="31" y="68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9"/>
                  <a:pt x="30" y="69"/>
                  <a:pt x="30" y="69"/>
                </a:cubicBezTo>
                <a:cubicBezTo>
                  <a:pt x="30" y="69"/>
                  <a:pt x="30" y="69"/>
                  <a:pt x="29" y="69"/>
                </a:cubicBezTo>
                <a:cubicBezTo>
                  <a:pt x="29" y="69"/>
                  <a:pt x="29" y="69"/>
                  <a:pt x="29" y="69"/>
                </a:cubicBezTo>
                <a:cubicBezTo>
                  <a:pt x="29" y="68"/>
                  <a:pt x="29" y="68"/>
                  <a:pt x="29" y="68"/>
                </a:cubicBezTo>
                <a:cubicBezTo>
                  <a:pt x="28" y="68"/>
                  <a:pt x="28" y="68"/>
                  <a:pt x="28" y="68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8"/>
                  <a:pt x="28" y="68"/>
                  <a:pt x="28" y="68"/>
                </a:cubicBezTo>
                <a:cubicBezTo>
                  <a:pt x="28" y="68"/>
                  <a:pt x="28" y="69"/>
                  <a:pt x="28" y="69"/>
                </a:cubicBezTo>
                <a:cubicBezTo>
                  <a:pt x="27" y="69"/>
                  <a:pt x="26" y="69"/>
                  <a:pt x="26" y="69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8"/>
                  <a:pt x="25" y="68"/>
                  <a:pt x="25" y="68"/>
                </a:cubicBezTo>
                <a:cubicBezTo>
                  <a:pt x="23" y="68"/>
                  <a:pt x="23" y="68"/>
                  <a:pt x="23" y="68"/>
                </a:cubicBezTo>
                <a:cubicBezTo>
                  <a:pt x="22" y="68"/>
                  <a:pt x="22" y="68"/>
                  <a:pt x="22" y="68"/>
                </a:cubicBezTo>
                <a:cubicBezTo>
                  <a:pt x="21" y="68"/>
                  <a:pt x="21" y="68"/>
                  <a:pt x="21" y="68"/>
                </a:cubicBezTo>
                <a:cubicBezTo>
                  <a:pt x="20" y="68"/>
                  <a:pt x="20" y="68"/>
                  <a:pt x="20" y="68"/>
                </a:cubicBezTo>
                <a:cubicBezTo>
                  <a:pt x="20" y="68"/>
                  <a:pt x="20" y="68"/>
                  <a:pt x="20" y="68"/>
                </a:cubicBezTo>
                <a:cubicBezTo>
                  <a:pt x="18" y="69"/>
                  <a:pt x="18" y="69"/>
                  <a:pt x="18" y="69"/>
                </a:cubicBezTo>
                <a:cubicBezTo>
                  <a:pt x="18" y="69"/>
                  <a:pt x="18" y="68"/>
                  <a:pt x="17" y="68"/>
                </a:cubicBezTo>
                <a:cubicBezTo>
                  <a:pt x="15" y="68"/>
                  <a:pt x="15" y="68"/>
                  <a:pt x="15" y="68"/>
                </a:cubicBezTo>
                <a:cubicBezTo>
                  <a:pt x="13" y="68"/>
                  <a:pt x="13" y="68"/>
                  <a:pt x="13" y="68"/>
                </a:cubicBezTo>
                <a:cubicBezTo>
                  <a:pt x="11" y="68"/>
                  <a:pt x="11" y="68"/>
                  <a:pt x="11" y="68"/>
                </a:cubicBezTo>
                <a:cubicBezTo>
                  <a:pt x="10" y="68"/>
                  <a:pt x="10" y="68"/>
                  <a:pt x="10" y="68"/>
                </a:cubicBezTo>
                <a:cubicBezTo>
                  <a:pt x="10" y="68"/>
                  <a:pt x="9" y="67"/>
                  <a:pt x="9" y="67"/>
                </a:cubicBezTo>
                <a:cubicBezTo>
                  <a:pt x="9" y="67"/>
                  <a:pt x="9" y="66"/>
                  <a:pt x="9" y="66"/>
                </a:cubicBezTo>
                <a:cubicBezTo>
                  <a:pt x="9" y="65"/>
                  <a:pt x="9" y="65"/>
                  <a:pt x="9" y="65"/>
                </a:cubicBezTo>
                <a:cubicBezTo>
                  <a:pt x="9" y="65"/>
                  <a:pt x="9" y="65"/>
                  <a:pt x="9" y="65"/>
                </a:cubicBezTo>
                <a:cubicBezTo>
                  <a:pt x="8" y="64"/>
                  <a:pt x="8" y="64"/>
                  <a:pt x="8" y="64"/>
                </a:cubicBezTo>
                <a:cubicBezTo>
                  <a:pt x="7" y="63"/>
                  <a:pt x="7" y="63"/>
                  <a:pt x="7" y="63"/>
                </a:cubicBezTo>
                <a:cubicBezTo>
                  <a:pt x="7" y="62"/>
                  <a:pt x="7" y="62"/>
                  <a:pt x="7" y="62"/>
                </a:cubicBezTo>
                <a:cubicBezTo>
                  <a:pt x="8" y="63"/>
                  <a:pt x="8" y="63"/>
                  <a:pt x="8" y="63"/>
                </a:cubicBezTo>
                <a:cubicBezTo>
                  <a:pt x="9" y="62"/>
                  <a:pt x="9" y="62"/>
                  <a:pt x="9" y="62"/>
                </a:cubicBezTo>
                <a:cubicBezTo>
                  <a:pt x="10" y="62"/>
                  <a:pt x="10" y="62"/>
                  <a:pt x="10" y="62"/>
                </a:cubicBezTo>
                <a:cubicBezTo>
                  <a:pt x="10" y="61"/>
                  <a:pt x="10" y="61"/>
                  <a:pt x="10" y="61"/>
                </a:cubicBezTo>
                <a:cubicBezTo>
                  <a:pt x="8" y="60"/>
                  <a:pt x="8" y="60"/>
                  <a:pt x="8" y="60"/>
                </a:cubicBezTo>
                <a:cubicBezTo>
                  <a:pt x="6" y="60"/>
                  <a:pt x="6" y="60"/>
                  <a:pt x="6" y="60"/>
                </a:cubicBezTo>
                <a:cubicBezTo>
                  <a:pt x="5" y="60"/>
                  <a:pt x="5" y="60"/>
                  <a:pt x="5" y="60"/>
                </a:cubicBezTo>
                <a:cubicBezTo>
                  <a:pt x="4" y="60"/>
                  <a:pt x="4" y="60"/>
                  <a:pt x="4" y="60"/>
                </a:cubicBezTo>
                <a:cubicBezTo>
                  <a:pt x="2" y="59"/>
                  <a:pt x="2" y="59"/>
                  <a:pt x="2" y="59"/>
                </a:cubicBezTo>
                <a:cubicBezTo>
                  <a:pt x="1" y="59"/>
                  <a:pt x="1" y="59"/>
                  <a:pt x="1" y="59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7"/>
                  <a:pt x="0" y="57"/>
                  <a:pt x="0" y="57"/>
                </a:cubicBezTo>
                <a:cubicBezTo>
                  <a:pt x="2" y="57"/>
                  <a:pt x="2" y="57"/>
                  <a:pt x="2" y="57"/>
                </a:cubicBezTo>
                <a:cubicBezTo>
                  <a:pt x="2" y="56"/>
                  <a:pt x="2" y="56"/>
                  <a:pt x="2" y="56"/>
                </a:cubicBezTo>
                <a:cubicBezTo>
                  <a:pt x="4" y="56"/>
                  <a:pt x="4" y="56"/>
                  <a:pt x="4" y="56"/>
                </a:cubicBezTo>
                <a:cubicBezTo>
                  <a:pt x="4" y="56"/>
                  <a:pt x="5" y="56"/>
                  <a:pt x="6" y="55"/>
                </a:cubicBezTo>
                <a:cubicBezTo>
                  <a:pt x="6" y="55"/>
                  <a:pt x="6" y="55"/>
                  <a:pt x="7" y="55"/>
                </a:cubicBezTo>
                <a:cubicBezTo>
                  <a:pt x="7" y="54"/>
                  <a:pt x="8" y="54"/>
                  <a:pt x="8" y="54"/>
                </a:cubicBezTo>
                <a:cubicBezTo>
                  <a:pt x="9" y="53"/>
                  <a:pt x="9" y="53"/>
                  <a:pt x="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11" y="53"/>
                  <a:pt x="11" y="53"/>
                  <a:pt x="11" y="53"/>
                </a:cubicBezTo>
                <a:cubicBezTo>
                  <a:pt x="13" y="53"/>
                  <a:pt x="13" y="53"/>
                  <a:pt x="13" y="53"/>
                </a:cubicBezTo>
                <a:cubicBezTo>
                  <a:pt x="13" y="53"/>
                  <a:pt x="13" y="53"/>
                  <a:pt x="13" y="53"/>
                </a:cubicBezTo>
                <a:cubicBezTo>
                  <a:pt x="13" y="53"/>
                  <a:pt x="13" y="53"/>
                  <a:pt x="13" y="53"/>
                </a:cubicBezTo>
                <a:cubicBezTo>
                  <a:pt x="13" y="51"/>
                  <a:pt x="13" y="51"/>
                  <a:pt x="13" y="51"/>
                </a:cubicBezTo>
                <a:cubicBezTo>
                  <a:pt x="14" y="51"/>
                  <a:pt x="14" y="51"/>
                  <a:pt x="14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6" y="51"/>
                  <a:pt x="16" y="50"/>
                </a:cubicBezTo>
                <a:cubicBezTo>
                  <a:pt x="17" y="50"/>
                  <a:pt x="18" y="50"/>
                  <a:pt x="18" y="50"/>
                </a:cubicBezTo>
                <a:cubicBezTo>
                  <a:pt x="19" y="49"/>
                  <a:pt x="19" y="49"/>
                  <a:pt x="19" y="49"/>
                </a:cubicBezTo>
                <a:cubicBezTo>
                  <a:pt x="19" y="49"/>
                  <a:pt x="20" y="49"/>
                  <a:pt x="20" y="49"/>
                </a:cubicBezTo>
                <a:cubicBezTo>
                  <a:pt x="21" y="49"/>
                  <a:pt x="22" y="48"/>
                  <a:pt x="22" y="48"/>
                </a:cubicBezTo>
                <a:cubicBezTo>
                  <a:pt x="23" y="48"/>
                  <a:pt x="23" y="48"/>
                  <a:pt x="23" y="48"/>
                </a:cubicBezTo>
                <a:cubicBezTo>
                  <a:pt x="24" y="48"/>
                  <a:pt x="24" y="48"/>
                  <a:pt x="24" y="48"/>
                </a:cubicBezTo>
                <a:cubicBezTo>
                  <a:pt x="24" y="49"/>
                  <a:pt x="24" y="49"/>
                  <a:pt x="24" y="49"/>
                </a:cubicBezTo>
                <a:cubicBezTo>
                  <a:pt x="24" y="50"/>
                  <a:pt x="24" y="50"/>
                  <a:pt x="24" y="50"/>
                </a:cubicBezTo>
                <a:cubicBezTo>
                  <a:pt x="23" y="51"/>
                  <a:pt x="23" y="51"/>
                  <a:pt x="23" y="51"/>
                </a:cubicBezTo>
                <a:cubicBezTo>
                  <a:pt x="23" y="52"/>
                  <a:pt x="23" y="52"/>
                  <a:pt x="23" y="52"/>
                </a:cubicBezTo>
                <a:cubicBezTo>
                  <a:pt x="22" y="52"/>
                  <a:pt x="22" y="52"/>
                  <a:pt x="22" y="52"/>
                </a:cubicBezTo>
                <a:cubicBezTo>
                  <a:pt x="23" y="52"/>
                  <a:pt x="23" y="52"/>
                  <a:pt x="23" y="52"/>
                </a:cubicBezTo>
                <a:cubicBezTo>
                  <a:pt x="24" y="53"/>
                  <a:pt x="24" y="53"/>
                  <a:pt x="24" y="53"/>
                </a:cubicBezTo>
                <a:cubicBezTo>
                  <a:pt x="25" y="53"/>
                  <a:pt x="25" y="53"/>
                  <a:pt x="25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8" y="53"/>
                  <a:pt x="28" y="53"/>
                  <a:pt x="28" y="53"/>
                </a:cubicBezTo>
                <a:cubicBezTo>
                  <a:pt x="29" y="53"/>
                  <a:pt x="29" y="53"/>
                  <a:pt x="29" y="53"/>
                </a:cubicBezTo>
                <a:cubicBezTo>
                  <a:pt x="31" y="53"/>
                  <a:pt x="31" y="53"/>
                  <a:pt x="31" y="53"/>
                </a:cubicBezTo>
                <a:cubicBezTo>
                  <a:pt x="31" y="54"/>
                  <a:pt x="31" y="54"/>
                  <a:pt x="31" y="54"/>
                </a:cubicBezTo>
                <a:cubicBezTo>
                  <a:pt x="33" y="54"/>
                  <a:pt x="33" y="54"/>
                  <a:pt x="33" y="54"/>
                </a:cubicBezTo>
                <a:cubicBezTo>
                  <a:pt x="34" y="54"/>
                  <a:pt x="34" y="54"/>
                  <a:pt x="34" y="54"/>
                </a:cubicBezTo>
                <a:cubicBezTo>
                  <a:pt x="35" y="54"/>
                  <a:pt x="35" y="54"/>
                  <a:pt x="35" y="54"/>
                </a:cubicBezTo>
                <a:cubicBezTo>
                  <a:pt x="35" y="54"/>
                  <a:pt x="36" y="54"/>
                  <a:pt x="36" y="53"/>
                </a:cubicBezTo>
                <a:cubicBezTo>
                  <a:pt x="36" y="53"/>
                  <a:pt x="37" y="53"/>
                  <a:pt x="37" y="53"/>
                </a:cubicBezTo>
                <a:cubicBezTo>
                  <a:pt x="37" y="52"/>
                  <a:pt x="37" y="52"/>
                  <a:pt x="37" y="52"/>
                </a:cubicBezTo>
                <a:cubicBezTo>
                  <a:pt x="38" y="52"/>
                  <a:pt x="38" y="52"/>
                  <a:pt x="38" y="52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52"/>
                  <a:pt x="39" y="52"/>
                  <a:pt x="39" y="52"/>
                </a:cubicBezTo>
                <a:cubicBezTo>
                  <a:pt x="40" y="52"/>
                  <a:pt x="40" y="52"/>
                  <a:pt x="40" y="52"/>
                </a:cubicBezTo>
                <a:cubicBezTo>
                  <a:pt x="39" y="51"/>
                  <a:pt x="39" y="51"/>
                  <a:pt x="39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38" y="50"/>
                  <a:pt x="38" y="50"/>
                  <a:pt x="38" y="50"/>
                </a:cubicBezTo>
                <a:cubicBezTo>
                  <a:pt x="39" y="50"/>
                  <a:pt x="39" y="50"/>
                  <a:pt x="39" y="50"/>
                </a:cubicBezTo>
                <a:cubicBezTo>
                  <a:pt x="40" y="50"/>
                  <a:pt x="40" y="50"/>
                  <a:pt x="40" y="50"/>
                </a:cubicBezTo>
                <a:cubicBezTo>
                  <a:pt x="41" y="51"/>
                  <a:pt x="41" y="51"/>
                  <a:pt x="41" y="51"/>
                </a:cubicBezTo>
                <a:cubicBezTo>
                  <a:pt x="42" y="51"/>
                  <a:pt x="42" y="51"/>
                  <a:pt x="42" y="51"/>
                </a:cubicBezTo>
                <a:cubicBezTo>
                  <a:pt x="42" y="51"/>
                  <a:pt x="43" y="51"/>
                  <a:pt x="43" y="51"/>
                </a:cubicBezTo>
                <a:cubicBezTo>
                  <a:pt x="44" y="50"/>
                  <a:pt x="44" y="50"/>
                  <a:pt x="45" y="50"/>
                </a:cubicBezTo>
                <a:cubicBezTo>
                  <a:pt x="45" y="49"/>
                  <a:pt x="45" y="50"/>
                  <a:pt x="45" y="49"/>
                </a:cubicBezTo>
                <a:cubicBezTo>
                  <a:pt x="45" y="49"/>
                  <a:pt x="44" y="48"/>
                  <a:pt x="44" y="48"/>
                </a:cubicBezTo>
                <a:cubicBezTo>
                  <a:pt x="43" y="48"/>
                  <a:pt x="43" y="48"/>
                  <a:pt x="43" y="48"/>
                </a:cubicBezTo>
                <a:cubicBezTo>
                  <a:pt x="43" y="48"/>
                  <a:pt x="42" y="48"/>
                  <a:pt x="42" y="48"/>
                </a:cubicBezTo>
                <a:cubicBezTo>
                  <a:pt x="41" y="48"/>
                  <a:pt x="41" y="48"/>
                  <a:pt x="41" y="48"/>
                </a:cubicBezTo>
                <a:cubicBezTo>
                  <a:pt x="40" y="48"/>
                  <a:pt x="40" y="48"/>
                  <a:pt x="40" y="48"/>
                </a:cubicBezTo>
                <a:cubicBezTo>
                  <a:pt x="40" y="48"/>
                  <a:pt x="40" y="48"/>
                  <a:pt x="40" y="48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49"/>
                  <a:pt x="38" y="49"/>
                  <a:pt x="38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6" y="48"/>
                  <a:pt x="36" y="48"/>
                  <a:pt x="36" y="48"/>
                </a:cubicBezTo>
                <a:cubicBezTo>
                  <a:pt x="36" y="47"/>
                  <a:pt x="36" y="47"/>
                  <a:pt x="36" y="47"/>
                </a:cubicBezTo>
                <a:cubicBezTo>
                  <a:pt x="36" y="46"/>
                  <a:pt x="36" y="46"/>
                  <a:pt x="36" y="46"/>
                </a:cubicBezTo>
                <a:cubicBezTo>
                  <a:pt x="36" y="45"/>
                  <a:pt x="36" y="45"/>
                  <a:pt x="36" y="45"/>
                </a:cubicBezTo>
                <a:cubicBezTo>
                  <a:pt x="37" y="45"/>
                  <a:pt x="37" y="45"/>
                  <a:pt x="37" y="45"/>
                </a:cubicBezTo>
                <a:cubicBezTo>
                  <a:pt x="37" y="45"/>
                  <a:pt x="36" y="44"/>
                  <a:pt x="36" y="44"/>
                </a:cubicBezTo>
                <a:cubicBezTo>
                  <a:pt x="36" y="44"/>
                  <a:pt x="35" y="44"/>
                  <a:pt x="35" y="44"/>
                </a:cubicBezTo>
                <a:cubicBezTo>
                  <a:pt x="34" y="44"/>
                  <a:pt x="33" y="44"/>
                  <a:pt x="33" y="44"/>
                </a:cubicBezTo>
                <a:cubicBezTo>
                  <a:pt x="32" y="43"/>
                  <a:pt x="32" y="43"/>
                  <a:pt x="32" y="43"/>
                </a:cubicBezTo>
                <a:cubicBezTo>
                  <a:pt x="32" y="44"/>
                  <a:pt x="32" y="44"/>
                  <a:pt x="32" y="44"/>
                </a:cubicBezTo>
                <a:cubicBezTo>
                  <a:pt x="31" y="44"/>
                  <a:pt x="31" y="44"/>
                  <a:pt x="31" y="44"/>
                </a:cubicBezTo>
                <a:cubicBezTo>
                  <a:pt x="29" y="44"/>
                  <a:pt x="28" y="44"/>
                  <a:pt x="28" y="44"/>
                </a:cubicBezTo>
                <a:cubicBezTo>
                  <a:pt x="28" y="44"/>
                  <a:pt x="28" y="44"/>
                  <a:pt x="28" y="44"/>
                </a:cubicBezTo>
                <a:cubicBezTo>
                  <a:pt x="27" y="44"/>
                  <a:pt x="27" y="44"/>
                  <a:pt x="27" y="44"/>
                </a:cubicBezTo>
                <a:cubicBezTo>
                  <a:pt x="25" y="43"/>
                  <a:pt x="25" y="43"/>
                  <a:pt x="25" y="43"/>
                </a:cubicBezTo>
                <a:cubicBezTo>
                  <a:pt x="25" y="43"/>
                  <a:pt x="25" y="43"/>
                  <a:pt x="25" y="43"/>
                </a:cubicBezTo>
                <a:cubicBezTo>
                  <a:pt x="23" y="41"/>
                  <a:pt x="23" y="41"/>
                  <a:pt x="23" y="41"/>
                </a:cubicBezTo>
                <a:cubicBezTo>
                  <a:pt x="23" y="41"/>
                  <a:pt x="23" y="40"/>
                  <a:pt x="23" y="40"/>
                </a:cubicBezTo>
                <a:cubicBezTo>
                  <a:pt x="23" y="40"/>
                  <a:pt x="22" y="39"/>
                  <a:pt x="22" y="39"/>
                </a:cubicBezTo>
                <a:cubicBezTo>
                  <a:pt x="22" y="39"/>
                  <a:pt x="21" y="38"/>
                  <a:pt x="21" y="38"/>
                </a:cubicBezTo>
                <a:cubicBezTo>
                  <a:pt x="18" y="37"/>
                  <a:pt x="18" y="37"/>
                  <a:pt x="18" y="37"/>
                </a:cubicBezTo>
                <a:cubicBezTo>
                  <a:pt x="17" y="36"/>
                  <a:pt x="17" y="36"/>
                  <a:pt x="17" y="36"/>
                </a:cubicBezTo>
                <a:cubicBezTo>
                  <a:pt x="16" y="35"/>
                  <a:pt x="16" y="35"/>
                  <a:pt x="16" y="35"/>
                </a:cubicBezTo>
                <a:cubicBezTo>
                  <a:pt x="14" y="34"/>
                  <a:pt x="14" y="34"/>
                  <a:pt x="14" y="34"/>
                </a:cubicBezTo>
                <a:cubicBezTo>
                  <a:pt x="13" y="34"/>
                  <a:pt x="13" y="34"/>
                  <a:pt x="13" y="34"/>
                </a:cubicBezTo>
                <a:cubicBezTo>
                  <a:pt x="12" y="33"/>
                  <a:pt x="12" y="33"/>
                  <a:pt x="12" y="33"/>
                </a:cubicBezTo>
                <a:cubicBezTo>
                  <a:pt x="10" y="32"/>
                  <a:pt x="10" y="32"/>
                  <a:pt x="10" y="32"/>
                </a:cubicBezTo>
                <a:cubicBezTo>
                  <a:pt x="9" y="31"/>
                  <a:pt x="9" y="31"/>
                  <a:pt x="9" y="31"/>
                </a:cubicBezTo>
                <a:cubicBezTo>
                  <a:pt x="9" y="31"/>
                  <a:pt x="9" y="31"/>
                  <a:pt x="9" y="31"/>
                </a:cubicBezTo>
                <a:cubicBezTo>
                  <a:pt x="9" y="30"/>
                  <a:pt x="9" y="30"/>
                  <a:pt x="9" y="30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28"/>
                  <a:pt x="10" y="28"/>
                  <a:pt x="10" y="28"/>
                </a:cubicBezTo>
                <a:cubicBezTo>
                  <a:pt x="10" y="28"/>
                  <a:pt x="10" y="27"/>
                  <a:pt x="10" y="27"/>
                </a:cubicBezTo>
                <a:cubicBezTo>
                  <a:pt x="10" y="26"/>
                  <a:pt x="10" y="26"/>
                  <a:pt x="10" y="26"/>
                </a:cubicBezTo>
                <a:cubicBezTo>
                  <a:pt x="10" y="26"/>
                  <a:pt x="11" y="26"/>
                  <a:pt x="11" y="26"/>
                </a:cubicBezTo>
                <a:cubicBezTo>
                  <a:pt x="12" y="26"/>
                  <a:pt x="15" y="26"/>
                  <a:pt x="15" y="26"/>
                </a:cubicBezTo>
                <a:cubicBezTo>
                  <a:pt x="15" y="26"/>
                  <a:pt x="15" y="26"/>
                  <a:pt x="16" y="26"/>
                </a:cubicBezTo>
                <a:cubicBezTo>
                  <a:pt x="16" y="26"/>
                  <a:pt x="19" y="26"/>
                  <a:pt x="19" y="26"/>
                </a:cubicBezTo>
                <a:cubicBezTo>
                  <a:pt x="20" y="25"/>
                  <a:pt x="20" y="25"/>
                  <a:pt x="20" y="25"/>
                </a:cubicBezTo>
                <a:cubicBezTo>
                  <a:pt x="22" y="25"/>
                  <a:pt x="22" y="25"/>
                  <a:pt x="22" y="25"/>
                </a:cubicBezTo>
                <a:cubicBezTo>
                  <a:pt x="24" y="24"/>
                  <a:pt x="24" y="24"/>
                  <a:pt x="24" y="24"/>
                </a:cubicBezTo>
                <a:cubicBezTo>
                  <a:pt x="25" y="23"/>
                  <a:pt x="25" y="23"/>
                  <a:pt x="25" y="23"/>
                </a:cubicBezTo>
                <a:cubicBezTo>
                  <a:pt x="26" y="23"/>
                  <a:pt x="26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1"/>
                  <a:pt x="27" y="21"/>
                  <a:pt x="27" y="21"/>
                </a:cubicBezTo>
                <a:cubicBezTo>
                  <a:pt x="27" y="20"/>
                  <a:pt x="27" y="20"/>
                  <a:pt x="27" y="20"/>
                </a:cubicBezTo>
                <a:cubicBezTo>
                  <a:pt x="27" y="20"/>
                  <a:pt x="28" y="19"/>
                  <a:pt x="28" y="19"/>
                </a:cubicBezTo>
                <a:cubicBezTo>
                  <a:pt x="28" y="18"/>
                  <a:pt x="29" y="17"/>
                  <a:pt x="29" y="17"/>
                </a:cubicBezTo>
                <a:cubicBezTo>
                  <a:pt x="29" y="16"/>
                  <a:pt x="29" y="16"/>
                  <a:pt x="29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1" y="15"/>
                  <a:pt x="31" y="15"/>
                  <a:pt x="31" y="15"/>
                </a:cubicBezTo>
                <a:cubicBezTo>
                  <a:pt x="32" y="14"/>
                  <a:pt x="32" y="14"/>
                  <a:pt x="32" y="14"/>
                </a:cubicBezTo>
                <a:cubicBezTo>
                  <a:pt x="32" y="14"/>
                  <a:pt x="32" y="14"/>
                  <a:pt x="32" y="13"/>
                </a:cubicBezTo>
                <a:cubicBezTo>
                  <a:pt x="33" y="13"/>
                  <a:pt x="34" y="13"/>
                  <a:pt x="34" y="13"/>
                </a:cubicBezTo>
                <a:cubicBezTo>
                  <a:pt x="35" y="12"/>
                  <a:pt x="35" y="12"/>
                  <a:pt x="35" y="12"/>
                </a:cubicBezTo>
                <a:cubicBezTo>
                  <a:pt x="35" y="11"/>
                  <a:pt x="35" y="11"/>
                  <a:pt x="35" y="11"/>
                </a:cubicBezTo>
                <a:cubicBezTo>
                  <a:pt x="35" y="12"/>
                  <a:pt x="35" y="12"/>
                  <a:pt x="35" y="12"/>
                </a:cubicBezTo>
                <a:cubicBezTo>
                  <a:pt x="38" y="12"/>
                  <a:pt x="38" y="12"/>
                  <a:pt x="38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1" y="11"/>
                </a:cubicBezTo>
                <a:cubicBezTo>
                  <a:pt x="41" y="11"/>
                  <a:pt x="42" y="11"/>
                  <a:pt x="42" y="11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4" y="9"/>
                  <a:pt x="44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5" y="9"/>
                  <a:pt x="45" y="10"/>
                  <a:pt x="45" y="10"/>
                </a:cubicBezTo>
                <a:cubicBezTo>
                  <a:pt x="46" y="11"/>
                  <a:pt x="46" y="11"/>
                  <a:pt x="46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7" y="10"/>
                  <a:pt x="47" y="10"/>
                  <a:pt x="47" y="10"/>
                </a:cubicBezTo>
                <a:cubicBezTo>
                  <a:pt x="48" y="9"/>
                  <a:pt x="48" y="9"/>
                  <a:pt x="48" y="9"/>
                </a:cubicBezTo>
                <a:cubicBezTo>
                  <a:pt x="49" y="9"/>
                  <a:pt x="49" y="9"/>
                  <a:pt x="49" y="9"/>
                </a:cubicBezTo>
                <a:cubicBezTo>
                  <a:pt x="48" y="9"/>
                  <a:pt x="48" y="9"/>
                  <a:pt x="48" y="9"/>
                </a:cubicBezTo>
                <a:cubicBezTo>
                  <a:pt x="48" y="9"/>
                  <a:pt x="47" y="8"/>
                  <a:pt x="47" y="8"/>
                </a:cubicBezTo>
                <a:cubicBezTo>
                  <a:pt x="46" y="8"/>
                  <a:pt x="46" y="7"/>
                  <a:pt x="46" y="7"/>
                </a:cubicBezTo>
                <a:cubicBezTo>
                  <a:pt x="46" y="7"/>
                  <a:pt x="48" y="7"/>
                  <a:pt x="48" y="6"/>
                </a:cubicBezTo>
                <a:cubicBezTo>
                  <a:pt x="49" y="6"/>
                  <a:pt x="49" y="6"/>
                  <a:pt x="49" y="6"/>
                </a:cubicBezTo>
                <a:cubicBezTo>
                  <a:pt x="49" y="6"/>
                  <a:pt x="50" y="5"/>
                  <a:pt x="51" y="6"/>
                </a:cubicBezTo>
                <a:cubicBezTo>
                  <a:pt x="51" y="6"/>
                  <a:pt x="53" y="6"/>
                  <a:pt x="53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5" y="6"/>
                  <a:pt x="56" y="6"/>
                  <a:pt x="57" y="6"/>
                </a:cubicBezTo>
                <a:cubicBezTo>
                  <a:pt x="58" y="6"/>
                  <a:pt x="59" y="5"/>
                  <a:pt x="60" y="5"/>
                </a:cubicBezTo>
                <a:cubicBezTo>
                  <a:pt x="60" y="5"/>
                  <a:pt x="61" y="4"/>
                  <a:pt x="61" y="4"/>
                </a:cubicBezTo>
                <a:cubicBezTo>
                  <a:pt x="63" y="3"/>
                  <a:pt x="63" y="3"/>
                  <a:pt x="63" y="3"/>
                </a:cubicBezTo>
                <a:cubicBezTo>
                  <a:pt x="64" y="1"/>
                  <a:pt x="64" y="1"/>
                  <a:pt x="64" y="1"/>
                </a:cubicBezTo>
                <a:cubicBezTo>
                  <a:pt x="66" y="0"/>
                  <a:pt x="66" y="0"/>
                  <a:pt x="66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6" y="1"/>
                  <a:pt x="66" y="1"/>
                  <a:pt x="66" y="1"/>
                </a:cubicBezTo>
                <a:cubicBezTo>
                  <a:pt x="68" y="1"/>
                  <a:pt x="68" y="1"/>
                  <a:pt x="68" y="1"/>
                </a:cubicBezTo>
                <a:cubicBezTo>
                  <a:pt x="69" y="1"/>
                  <a:pt x="69" y="1"/>
                  <a:pt x="69" y="1"/>
                </a:cubicBezTo>
                <a:cubicBezTo>
                  <a:pt x="71" y="2"/>
                  <a:pt x="71" y="2"/>
                  <a:pt x="71" y="2"/>
                </a:cubicBezTo>
                <a:cubicBezTo>
                  <a:pt x="71" y="2"/>
                  <a:pt x="71" y="2"/>
                  <a:pt x="71" y="2"/>
                </a:cubicBezTo>
                <a:cubicBezTo>
                  <a:pt x="71" y="3"/>
                  <a:pt x="71" y="3"/>
                  <a:pt x="71" y="3"/>
                </a:cubicBezTo>
                <a:cubicBezTo>
                  <a:pt x="71" y="4"/>
                  <a:pt x="71" y="4"/>
                  <a:pt x="71" y="4"/>
                </a:cubicBezTo>
                <a:cubicBezTo>
                  <a:pt x="71" y="4"/>
                  <a:pt x="70" y="4"/>
                  <a:pt x="70" y="4"/>
                </a:cubicBezTo>
                <a:cubicBezTo>
                  <a:pt x="70" y="4"/>
                  <a:pt x="69" y="4"/>
                  <a:pt x="69" y="4"/>
                </a:cubicBezTo>
                <a:cubicBezTo>
                  <a:pt x="69" y="5"/>
                  <a:pt x="69" y="5"/>
                  <a:pt x="69" y="5"/>
                </a:cubicBezTo>
                <a:cubicBezTo>
                  <a:pt x="70" y="6"/>
                  <a:pt x="70" y="6"/>
                  <a:pt x="70" y="6"/>
                </a:cubicBezTo>
                <a:cubicBezTo>
                  <a:pt x="71" y="6"/>
                  <a:pt x="71" y="6"/>
                  <a:pt x="71" y="6"/>
                </a:cubicBezTo>
                <a:cubicBezTo>
                  <a:pt x="71" y="6"/>
                  <a:pt x="71" y="5"/>
                  <a:pt x="72" y="5"/>
                </a:cubicBezTo>
                <a:cubicBezTo>
                  <a:pt x="72" y="5"/>
                  <a:pt x="73" y="4"/>
                  <a:pt x="73" y="4"/>
                </a:cubicBezTo>
                <a:cubicBezTo>
                  <a:pt x="73" y="4"/>
                  <a:pt x="73" y="4"/>
                  <a:pt x="73" y="4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3"/>
                  <a:pt x="75" y="3"/>
                  <a:pt x="76" y="3"/>
                </a:cubicBezTo>
                <a:cubicBezTo>
                  <a:pt x="76" y="3"/>
                  <a:pt x="76" y="3"/>
                  <a:pt x="76" y="3"/>
                </a:cubicBezTo>
                <a:cubicBezTo>
                  <a:pt x="77" y="4"/>
                  <a:pt x="77" y="4"/>
                  <a:pt x="77" y="4"/>
                </a:cubicBezTo>
                <a:cubicBezTo>
                  <a:pt x="78" y="5"/>
                  <a:pt x="78" y="5"/>
                  <a:pt x="78" y="5"/>
                </a:cubicBezTo>
                <a:cubicBezTo>
                  <a:pt x="79" y="6"/>
                  <a:pt x="79" y="6"/>
                  <a:pt x="79" y="6"/>
                </a:cubicBezTo>
                <a:cubicBezTo>
                  <a:pt x="79" y="6"/>
                  <a:pt x="79" y="5"/>
                  <a:pt x="79" y="6"/>
                </a:cubicBezTo>
                <a:cubicBezTo>
                  <a:pt x="80" y="6"/>
                  <a:pt x="82" y="6"/>
                  <a:pt x="82" y="6"/>
                </a:cubicBezTo>
                <a:cubicBezTo>
                  <a:pt x="83" y="5"/>
                  <a:pt x="83" y="5"/>
                  <a:pt x="83" y="5"/>
                </a:cubicBezTo>
                <a:cubicBezTo>
                  <a:pt x="86" y="5"/>
                  <a:pt x="86" y="5"/>
                  <a:pt x="86" y="5"/>
                </a:cubicBezTo>
                <a:cubicBezTo>
                  <a:pt x="88" y="6"/>
                  <a:pt x="88" y="6"/>
                  <a:pt x="88" y="6"/>
                </a:cubicBezTo>
                <a:cubicBezTo>
                  <a:pt x="90" y="6"/>
                  <a:pt x="90" y="6"/>
                  <a:pt x="90" y="6"/>
                </a:cubicBezTo>
                <a:cubicBezTo>
                  <a:pt x="90" y="7"/>
                  <a:pt x="90" y="7"/>
                  <a:pt x="90" y="7"/>
                </a:cubicBezTo>
                <a:cubicBezTo>
                  <a:pt x="90" y="7"/>
                  <a:pt x="90" y="7"/>
                  <a:pt x="90" y="7"/>
                </a:cubicBezTo>
                <a:cubicBezTo>
                  <a:pt x="90" y="9"/>
                  <a:pt x="90" y="9"/>
                  <a:pt x="90" y="9"/>
                </a:cubicBezTo>
                <a:cubicBezTo>
                  <a:pt x="93" y="9"/>
                  <a:pt x="93" y="9"/>
                  <a:pt x="93" y="9"/>
                </a:cubicBezTo>
                <a:cubicBezTo>
                  <a:pt x="93" y="9"/>
                  <a:pt x="93" y="9"/>
                  <a:pt x="93" y="9"/>
                </a:cubicBezTo>
                <a:cubicBezTo>
                  <a:pt x="93" y="9"/>
                  <a:pt x="94" y="10"/>
                  <a:pt x="94" y="10"/>
                </a:cubicBezTo>
                <a:cubicBezTo>
                  <a:pt x="96" y="10"/>
                  <a:pt x="96" y="10"/>
                  <a:pt x="96" y="10"/>
                </a:cubicBezTo>
                <a:cubicBezTo>
                  <a:pt x="97" y="10"/>
                  <a:pt x="97" y="10"/>
                  <a:pt x="97" y="10"/>
                </a:cubicBezTo>
                <a:cubicBezTo>
                  <a:pt x="99" y="10"/>
                  <a:pt x="99" y="10"/>
                  <a:pt x="99" y="10"/>
                </a:cubicBezTo>
                <a:cubicBezTo>
                  <a:pt x="100" y="9"/>
                  <a:pt x="100" y="9"/>
                  <a:pt x="100" y="9"/>
                </a:cubicBezTo>
                <a:cubicBezTo>
                  <a:pt x="101" y="10"/>
                  <a:pt x="101" y="10"/>
                  <a:pt x="101" y="10"/>
                </a:cubicBezTo>
                <a:cubicBezTo>
                  <a:pt x="102" y="10"/>
                  <a:pt x="102" y="10"/>
                  <a:pt x="102" y="10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6" y="9"/>
                  <a:pt x="106" y="9"/>
                  <a:pt x="106" y="9"/>
                </a:cubicBezTo>
                <a:cubicBezTo>
                  <a:pt x="108" y="9"/>
                  <a:pt x="108" y="9"/>
                  <a:pt x="108" y="9"/>
                </a:cubicBezTo>
                <a:cubicBezTo>
                  <a:pt x="110" y="9"/>
                  <a:pt x="110" y="9"/>
                  <a:pt x="110" y="9"/>
                </a:cubicBezTo>
                <a:cubicBezTo>
                  <a:pt x="111" y="10"/>
                  <a:pt x="111" y="10"/>
                  <a:pt x="111" y="10"/>
                </a:cubicBezTo>
                <a:cubicBezTo>
                  <a:pt x="113" y="10"/>
                  <a:pt x="113" y="10"/>
                  <a:pt x="113" y="10"/>
                </a:cubicBezTo>
                <a:cubicBezTo>
                  <a:pt x="114" y="11"/>
                  <a:pt x="114" y="11"/>
                  <a:pt x="114" y="11"/>
                </a:cubicBezTo>
                <a:cubicBezTo>
                  <a:pt x="115" y="11"/>
                  <a:pt x="115" y="11"/>
                  <a:pt x="115" y="11"/>
                </a:cubicBezTo>
                <a:cubicBezTo>
                  <a:pt x="117" y="12"/>
                  <a:pt x="117" y="12"/>
                  <a:pt x="117" y="12"/>
                </a:cubicBezTo>
                <a:cubicBezTo>
                  <a:pt x="118" y="12"/>
                  <a:pt x="118" y="12"/>
                  <a:pt x="118" y="12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22" y="13"/>
                  <a:pt x="122" y="13"/>
                  <a:pt x="122" y="13"/>
                </a:cubicBezTo>
                <a:cubicBezTo>
                  <a:pt x="122" y="13"/>
                  <a:pt x="125" y="13"/>
                  <a:pt x="125" y="13"/>
                </a:cubicBezTo>
                <a:cubicBezTo>
                  <a:pt x="125" y="13"/>
                  <a:pt x="127" y="13"/>
                  <a:pt x="127" y="13"/>
                </a:cubicBezTo>
                <a:cubicBezTo>
                  <a:pt x="129" y="14"/>
                  <a:pt x="129" y="14"/>
                  <a:pt x="129" y="14"/>
                </a:cubicBezTo>
                <a:cubicBezTo>
                  <a:pt x="131" y="15"/>
                  <a:pt x="131" y="15"/>
                  <a:pt x="131" y="15"/>
                </a:cubicBezTo>
                <a:cubicBezTo>
                  <a:pt x="131" y="15"/>
                  <a:pt x="133" y="15"/>
                  <a:pt x="133" y="15"/>
                </a:cubicBezTo>
                <a:cubicBezTo>
                  <a:pt x="134" y="15"/>
                  <a:pt x="136" y="15"/>
                  <a:pt x="136" y="15"/>
                </a:cubicBezTo>
                <a:cubicBezTo>
                  <a:pt x="137" y="14"/>
                  <a:pt x="137" y="14"/>
                  <a:pt x="137" y="14"/>
                </a:cubicBezTo>
                <a:cubicBezTo>
                  <a:pt x="138" y="14"/>
                  <a:pt x="138" y="14"/>
                  <a:pt x="138" y="14"/>
                </a:cubicBezTo>
                <a:cubicBezTo>
                  <a:pt x="140" y="14"/>
                  <a:pt x="140" y="14"/>
                  <a:pt x="140" y="14"/>
                </a:cubicBezTo>
                <a:cubicBezTo>
                  <a:pt x="141" y="13"/>
                  <a:pt x="141" y="13"/>
                  <a:pt x="141" y="13"/>
                </a:cubicBezTo>
                <a:cubicBezTo>
                  <a:pt x="144" y="14"/>
                  <a:pt x="144" y="14"/>
                  <a:pt x="144" y="14"/>
                </a:cubicBezTo>
                <a:cubicBezTo>
                  <a:pt x="144" y="14"/>
                  <a:pt x="145" y="13"/>
                  <a:pt x="146" y="14"/>
                </a:cubicBezTo>
                <a:cubicBezTo>
                  <a:pt x="146" y="14"/>
                  <a:pt x="146" y="14"/>
                  <a:pt x="147" y="14"/>
                </a:cubicBezTo>
                <a:cubicBezTo>
                  <a:pt x="148" y="15"/>
                  <a:pt x="149" y="15"/>
                  <a:pt x="149" y="15"/>
                </a:cubicBezTo>
                <a:cubicBezTo>
                  <a:pt x="149" y="15"/>
                  <a:pt x="149" y="15"/>
                  <a:pt x="150" y="16"/>
                </a:cubicBezTo>
                <a:cubicBezTo>
                  <a:pt x="151" y="17"/>
                  <a:pt x="153" y="17"/>
                  <a:pt x="153" y="17"/>
                </a:cubicBezTo>
                <a:cubicBezTo>
                  <a:pt x="154" y="18"/>
                  <a:pt x="154" y="18"/>
                  <a:pt x="154" y="18"/>
                </a:cubicBezTo>
                <a:cubicBezTo>
                  <a:pt x="155" y="18"/>
                  <a:pt x="155" y="18"/>
                  <a:pt x="155" y="18"/>
                </a:cubicBezTo>
                <a:cubicBezTo>
                  <a:pt x="155" y="18"/>
                  <a:pt x="156" y="18"/>
                  <a:pt x="156" y="18"/>
                </a:cubicBezTo>
                <a:lnTo>
                  <a:pt x="156" y="106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74" name="Freeform 401">
            <a:extLst>
              <a:ext uri="{FF2B5EF4-FFF2-40B4-BE49-F238E27FC236}">
                <a16:creationId xmlns:a16="http://schemas.microsoft.com/office/drawing/2014/main" id="{68E59D26-8D5B-46C3-BEF2-E9ADF56E687F}"/>
              </a:ext>
            </a:extLst>
          </p:cNvPr>
          <p:cNvSpPr>
            <a:spLocks/>
          </p:cNvSpPr>
          <p:nvPr userDrawn="1"/>
        </p:nvSpPr>
        <p:spPr bwMode="auto">
          <a:xfrm>
            <a:off x="122635" y="2382838"/>
            <a:ext cx="25004" cy="63500"/>
          </a:xfrm>
          <a:custGeom>
            <a:avLst/>
            <a:gdLst>
              <a:gd name="T0" fmla="*/ 5 w 5"/>
              <a:gd name="T1" fmla="*/ 6 h 9"/>
              <a:gd name="T2" fmla="*/ 5 w 5"/>
              <a:gd name="T3" fmla="*/ 5 h 9"/>
              <a:gd name="T4" fmla="*/ 5 w 5"/>
              <a:gd name="T5" fmla="*/ 4 h 9"/>
              <a:gd name="T6" fmla="*/ 5 w 5"/>
              <a:gd name="T7" fmla="*/ 2 h 9"/>
              <a:gd name="T8" fmla="*/ 4 w 5"/>
              <a:gd name="T9" fmla="*/ 1 h 9"/>
              <a:gd name="T10" fmla="*/ 3 w 5"/>
              <a:gd name="T11" fmla="*/ 1 h 9"/>
              <a:gd name="T12" fmla="*/ 3 w 5"/>
              <a:gd name="T13" fmla="*/ 0 h 9"/>
              <a:gd name="T14" fmla="*/ 1 w 5"/>
              <a:gd name="T15" fmla="*/ 0 h 9"/>
              <a:gd name="T16" fmla="*/ 0 w 5"/>
              <a:gd name="T17" fmla="*/ 1 h 9"/>
              <a:gd name="T18" fmla="*/ 0 w 5"/>
              <a:gd name="T19" fmla="*/ 2 h 9"/>
              <a:gd name="T20" fmla="*/ 1 w 5"/>
              <a:gd name="T21" fmla="*/ 3 h 9"/>
              <a:gd name="T22" fmla="*/ 1 w 5"/>
              <a:gd name="T23" fmla="*/ 4 h 9"/>
              <a:gd name="T24" fmla="*/ 2 w 5"/>
              <a:gd name="T25" fmla="*/ 5 h 9"/>
              <a:gd name="T26" fmla="*/ 2 w 5"/>
              <a:gd name="T27" fmla="*/ 7 h 9"/>
              <a:gd name="T28" fmla="*/ 3 w 5"/>
              <a:gd name="T29" fmla="*/ 7 h 9"/>
              <a:gd name="T30" fmla="*/ 3 w 5"/>
              <a:gd name="T31" fmla="*/ 8 h 9"/>
              <a:gd name="T32" fmla="*/ 4 w 5"/>
              <a:gd name="T33" fmla="*/ 8 h 9"/>
              <a:gd name="T34" fmla="*/ 5 w 5"/>
              <a:gd name="T35" fmla="*/ 9 h 9"/>
              <a:gd name="T36" fmla="*/ 5 w 5"/>
              <a:gd name="T37" fmla="*/ 7 h 9"/>
              <a:gd name="T38" fmla="*/ 5 w 5"/>
              <a:gd name="T39" fmla="*/ 6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" h="9">
                <a:moveTo>
                  <a:pt x="5" y="6"/>
                </a:moveTo>
                <a:cubicBezTo>
                  <a:pt x="5" y="5"/>
                  <a:pt x="5" y="5"/>
                  <a:pt x="5" y="5"/>
                </a:cubicBezTo>
                <a:cubicBezTo>
                  <a:pt x="5" y="4"/>
                  <a:pt x="5" y="4"/>
                  <a:pt x="5" y="4"/>
                </a:cubicBezTo>
                <a:cubicBezTo>
                  <a:pt x="5" y="2"/>
                  <a:pt x="5" y="2"/>
                  <a:pt x="5" y="2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4"/>
                  <a:pt x="1" y="4"/>
                  <a:pt x="1" y="4"/>
                </a:cubicBezTo>
                <a:cubicBezTo>
                  <a:pt x="2" y="5"/>
                  <a:pt x="2" y="5"/>
                  <a:pt x="2" y="5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3" y="7"/>
                  <a:pt x="3" y="7"/>
                </a:cubicBezTo>
                <a:cubicBezTo>
                  <a:pt x="3" y="7"/>
                  <a:pt x="3" y="7"/>
                  <a:pt x="3" y="8"/>
                </a:cubicBezTo>
                <a:cubicBezTo>
                  <a:pt x="3" y="8"/>
                  <a:pt x="4" y="8"/>
                  <a:pt x="4" y="8"/>
                </a:cubicBezTo>
                <a:cubicBezTo>
                  <a:pt x="4" y="9"/>
                  <a:pt x="4" y="9"/>
                  <a:pt x="5" y="9"/>
                </a:cubicBezTo>
                <a:cubicBezTo>
                  <a:pt x="5" y="9"/>
                  <a:pt x="5" y="8"/>
                  <a:pt x="5" y="7"/>
                </a:cubicBezTo>
                <a:cubicBezTo>
                  <a:pt x="5" y="7"/>
                  <a:pt x="5" y="7"/>
                  <a:pt x="5" y="6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75" name="Freeform 402">
            <a:extLst>
              <a:ext uri="{FF2B5EF4-FFF2-40B4-BE49-F238E27FC236}">
                <a16:creationId xmlns:a16="http://schemas.microsoft.com/office/drawing/2014/main" id="{5D4BCD21-8F80-407A-9717-D5EE5855C817}"/>
              </a:ext>
            </a:extLst>
          </p:cNvPr>
          <p:cNvSpPr>
            <a:spLocks/>
          </p:cNvSpPr>
          <p:nvPr userDrawn="1"/>
        </p:nvSpPr>
        <p:spPr bwMode="auto">
          <a:xfrm>
            <a:off x="122635" y="2382838"/>
            <a:ext cx="25004" cy="63500"/>
          </a:xfrm>
          <a:custGeom>
            <a:avLst/>
            <a:gdLst>
              <a:gd name="T0" fmla="*/ 5 w 5"/>
              <a:gd name="T1" fmla="*/ 6 h 9"/>
              <a:gd name="T2" fmla="*/ 5 w 5"/>
              <a:gd name="T3" fmla="*/ 5 h 9"/>
              <a:gd name="T4" fmla="*/ 5 w 5"/>
              <a:gd name="T5" fmla="*/ 4 h 9"/>
              <a:gd name="T6" fmla="*/ 5 w 5"/>
              <a:gd name="T7" fmla="*/ 2 h 9"/>
              <a:gd name="T8" fmla="*/ 4 w 5"/>
              <a:gd name="T9" fmla="*/ 1 h 9"/>
              <a:gd name="T10" fmla="*/ 3 w 5"/>
              <a:gd name="T11" fmla="*/ 1 h 9"/>
              <a:gd name="T12" fmla="*/ 3 w 5"/>
              <a:gd name="T13" fmla="*/ 0 h 9"/>
              <a:gd name="T14" fmla="*/ 1 w 5"/>
              <a:gd name="T15" fmla="*/ 0 h 9"/>
              <a:gd name="T16" fmla="*/ 0 w 5"/>
              <a:gd name="T17" fmla="*/ 1 h 9"/>
              <a:gd name="T18" fmla="*/ 0 w 5"/>
              <a:gd name="T19" fmla="*/ 2 h 9"/>
              <a:gd name="T20" fmla="*/ 1 w 5"/>
              <a:gd name="T21" fmla="*/ 3 h 9"/>
              <a:gd name="T22" fmla="*/ 1 w 5"/>
              <a:gd name="T23" fmla="*/ 4 h 9"/>
              <a:gd name="T24" fmla="*/ 2 w 5"/>
              <a:gd name="T25" fmla="*/ 5 h 9"/>
              <a:gd name="T26" fmla="*/ 2 w 5"/>
              <a:gd name="T27" fmla="*/ 7 h 9"/>
              <a:gd name="T28" fmla="*/ 3 w 5"/>
              <a:gd name="T29" fmla="*/ 7 h 9"/>
              <a:gd name="T30" fmla="*/ 3 w 5"/>
              <a:gd name="T31" fmla="*/ 8 h 9"/>
              <a:gd name="T32" fmla="*/ 4 w 5"/>
              <a:gd name="T33" fmla="*/ 8 h 9"/>
              <a:gd name="T34" fmla="*/ 5 w 5"/>
              <a:gd name="T35" fmla="*/ 9 h 9"/>
              <a:gd name="T36" fmla="*/ 5 w 5"/>
              <a:gd name="T37" fmla="*/ 7 h 9"/>
              <a:gd name="T38" fmla="*/ 5 w 5"/>
              <a:gd name="T39" fmla="*/ 6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" h="9">
                <a:moveTo>
                  <a:pt x="5" y="6"/>
                </a:moveTo>
                <a:cubicBezTo>
                  <a:pt x="5" y="5"/>
                  <a:pt x="5" y="5"/>
                  <a:pt x="5" y="5"/>
                </a:cubicBezTo>
                <a:cubicBezTo>
                  <a:pt x="5" y="4"/>
                  <a:pt x="5" y="4"/>
                  <a:pt x="5" y="4"/>
                </a:cubicBezTo>
                <a:cubicBezTo>
                  <a:pt x="5" y="2"/>
                  <a:pt x="5" y="2"/>
                  <a:pt x="5" y="2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4"/>
                  <a:pt x="1" y="4"/>
                  <a:pt x="1" y="4"/>
                </a:cubicBezTo>
                <a:cubicBezTo>
                  <a:pt x="2" y="5"/>
                  <a:pt x="2" y="5"/>
                  <a:pt x="2" y="5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3" y="7"/>
                  <a:pt x="3" y="7"/>
                </a:cubicBezTo>
                <a:cubicBezTo>
                  <a:pt x="3" y="7"/>
                  <a:pt x="3" y="7"/>
                  <a:pt x="3" y="8"/>
                </a:cubicBezTo>
                <a:cubicBezTo>
                  <a:pt x="3" y="8"/>
                  <a:pt x="4" y="8"/>
                  <a:pt x="4" y="8"/>
                </a:cubicBezTo>
                <a:cubicBezTo>
                  <a:pt x="4" y="9"/>
                  <a:pt x="4" y="9"/>
                  <a:pt x="5" y="9"/>
                </a:cubicBezTo>
                <a:cubicBezTo>
                  <a:pt x="5" y="9"/>
                  <a:pt x="5" y="8"/>
                  <a:pt x="5" y="7"/>
                </a:cubicBezTo>
                <a:cubicBezTo>
                  <a:pt x="5" y="7"/>
                  <a:pt x="5" y="7"/>
                  <a:pt x="5" y="6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76" name="Freeform 403">
            <a:extLst>
              <a:ext uri="{FF2B5EF4-FFF2-40B4-BE49-F238E27FC236}">
                <a16:creationId xmlns:a16="http://schemas.microsoft.com/office/drawing/2014/main" id="{9895189D-BD3D-4471-BDC6-DA3C273EF651}"/>
              </a:ext>
            </a:extLst>
          </p:cNvPr>
          <p:cNvSpPr>
            <a:spLocks/>
          </p:cNvSpPr>
          <p:nvPr userDrawn="1"/>
        </p:nvSpPr>
        <p:spPr bwMode="auto">
          <a:xfrm>
            <a:off x="142875" y="2333625"/>
            <a:ext cx="25004" cy="69850"/>
          </a:xfrm>
          <a:custGeom>
            <a:avLst/>
            <a:gdLst>
              <a:gd name="T0" fmla="*/ 9 w 21"/>
              <a:gd name="T1" fmla="*/ 44 h 44"/>
              <a:gd name="T2" fmla="*/ 4 w 21"/>
              <a:gd name="T3" fmla="*/ 40 h 44"/>
              <a:gd name="T4" fmla="*/ 9 w 21"/>
              <a:gd name="T5" fmla="*/ 36 h 44"/>
              <a:gd name="T6" fmla="*/ 9 w 21"/>
              <a:gd name="T7" fmla="*/ 31 h 44"/>
              <a:gd name="T8" fmla="*/ 4 w 21"/>
              <a:gd name="T9" fmla="*/ 27 h 44"/>
              <a:gd name="T10" fmla="*/ 4 w 21"/>
              <a:gd name="T11" fmla="*/ 22 h 44"/>
              <a:gd name="T12" fmla="*/ 4 w 21"/>
              <a:gd name="T13" fmla="*/ 13 h 44"/>
              <a:gd name="T14" fmla="*/ 4 w 21"/>
              <a:gd name="T15" fmla="*/ 9 h 44"/>
              <a:gd name="T16" fmla="*/ 0 w 21"/>
              <a:gd name="T17" fmla="*/ 5 h 44"/>
              <a:gd name="T18" fmla="*/ 4 w 21"/>
              <a:gd name="T19" fmla="*/ 0 h 44"/>
              <a:gd name="T20" fmla="*/ 4 w 21"/>
              <a:gd name="T21" fmla="*/ 5 h 44"/>
              <a:gd name="T22" fmla="*/ 13 w 21"/>
              <a:gd name="T23" fmla="*/ 5 h 44"/>
              <a:gd name="T24" fmla="*/ 17 w 21"/>
              <a:gd name="T25" fmla="*/ 9 h 44"/>
              <a:gd name="T26" fmla="*/ 13 w 21"/>
              <a:gd name="T27" fmla="*/ 9 h 44"/>
              <a:gd name="T28" fmla="*/ 17 w 21"/>
              <a:gd name="T29" fmla="*/ 18 h 44"/>
              <a:gd name="T30" fmla="*/ 21 w 21"/>
              <a:gd name="T31" fmla="*/ 27 h 44"/>
              <a:gd name="T32" fmla="*/ 17 w 21"/>
              <a:gd name="T33" fmla="*/ 31 h 44"/>
              <a:gd name="T34" fmla="*/ 21 w 21"/>
              <a:gd name="T35" fmla="*/ 36 h 44"/>
              <a:gd name="T36" fmla="*/ 17 w 21"/>
              <a:gd name="T37" fmla="*/ 36 h 44"/>
              <a:gd name="T38" fmla="*/ 13 w 21"/>
              <a:gd name="T39" fmla="*/ 40 h 44"/>
              <a:gd name="T40" fmla="*/ 9 w 21"/>
              <a:gd name="T41" fmla="*/ 44 h 44"/>
              <a:gd name="T42" fmla="*/ 9 w 21"/>
              <a:gd name="T4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1" h="44">
                <a:moveTo>
                  <a:pt x="9" y="44"/>
                </a:moveTo>
                <a:lnTo>
                  <a:pt x="4" y="40"/>
                </a:lnTo>
                <a:lnTo>
                  <a:pt x="9" y="36"/>
                </a:lnTo>
                <a:lnTo>
                  <a:pt x="9" y="31"/>
                </a:lnTo>
                <a:lnTo>
                  <a:pt x="4" y="27"/>
                </a:lnTo>
                <a:lnTo>
                  <a:pt x="4" y="22"/>
                </a:lnTo>
                <a:lnTo>
                  <a:pt x="4" y="13"/>
                </a:lnTo>
                <a:lnTo>
                  <a:pt x="4" y="9"/>
                </a:lnTo>
                <a:lnTo>
                  <a:pt x="0" y="5"/>
                </a:lnTo>
                <a:lnTo>
                  <a:pt x="4" y="0"/>
                </a:lnTo>
                <a:lnTo>
                  <a:pt x="4" y="5"/>
                </a:lnTo>
                <a:lnTo>
                  <a:pt x="13" y="5"/>
                </a:lnTo>
                <a:lnTo>
                  <a:pt x="17" y="9"/>
                </a:lnTo>
                <a:lnTo>
                  <a:pt x="13" y="9"/>
                </a:lnTo>
                <a:lnTo>
                  <a:pt x="17" y="18"/>
                </a:lnTo>
                <a:lnTo>
                  <a:pt x="21" y="27"/>
                </a:lnTo>
                <a:lnTo>
                  <a:pt x="17" y="31"/>
                </a:lnTo>
                <a:lnTo>
                  <a:pt x="21" y="36"/>
                </a:lnTo>
                <a:lnTo>
                  <a:pt x="17" y="36"/>
                </a:lnTo>
                <a:lnTo>
                  <a:pt x="13" y="40"/>
                </a:lnTo>
                <a:lnTo>
                  <a:pt x="9" y="44"/>
                </a:lnTo>
                <a:lnTo>
                  <a:pt x="9" y="4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77" name="Freeform 404">
            <a:extLst>
              <a:ext uri="{FF2B5EF4-FFF2-40B4-BE49-F238E27FC236}">
                <a16:creationId xmlns:a16="http://schemas.microsoft.com/office/drawing/2014/main" id="{6936AB6E-1790-404F-9F60-DA8B7440BB72}"/>
              </a:ext>
            </a:extLst>
          </p:cNvPr>
          <p:cNvSpPr>
            <a:spLocks/>
          </p:cNvSpPr>
          <p:nvPr userDrawn="1"/>
        </p:nvSpPr>
        <p:spPr bwMode="auto">
          <a:xfrm>
            <a:off x="228600" y="2474914"/>
            <a:ext cx="26194" cy="42863"/>
          </a:xfrm>
          <a:custGeom>
            <a:avLst/>
            <a:gdLst>
              <a:gd name="T0" fmla="*/ 0 w 22"/>
              <a:gd name="T1" fmla="*/ 22 h 27"/>
              <a:gd name="T2" fmla="*/ 5 w 22"/>
              <a:gd name="T3" fmla="*/ 27 h 27"/>
              <a:gd name="T4" fmla="*/ 9 w 22"/>
              <a:gd name="T5" fmla="*/ 22 h 27"/>
              <a:gd name="T6" fmla="*/ 9 w 22"/>
              <a:gd name="T7" fmla="*/ 13 h 27"/>
              <a:gd name="T8" fmla="*/ 9 w 22"/>
              <a:gd name="T9" fmla="*/ 9 h 27"/>
              <a:gd name="T10" fmla="*/ 9 w 22"/>
              <a:gd name="T11" fmla="*/ 18 h 27"/>
              <a:gd name="T12" fmla="*/ 17 w 22"/>
              <a:gd name="T13" fmla="*/ 22 h 27"/>
              <a:gd name="T14" fmla="*/ 22 w 22"/>
              <a:gd name="T15" fmla="*/ 18 h 27"/>
              <a:gd name="T16" fmla="*/ 22 w 22"/>
              <a:gd name="T17" fmla="*/ 4 h 27"/>
              <a:gd name="T18" fmla="*/ 17 w 22"/>
              <a:gd name="T19" fmla="*/ 0 h 27"/>
              <a:gd name="T20" fmla="*/ 13 w 22"/>
              <a:gd name="T21" fmla="*/ 0 h 27"/>
              <a:gd name="T22" fmla="*/ 9 w 22"/>
              <a:gd name="T23" fmla="*/ 0 h 27"/>
              <a:gd name="T24" fmla="*/ 9 w 22"/>
              <a:gd name="T25" fmla="*/ 4 h 27"/>
              <a:gd name="T26" fmla="*/ 0 w 22"/>
              <a:gd name="T27" fmla="*/ 13 h 27"/>
              <a:gd name="T28" fmla="*/ 0 w 22"/>
              <a:gd name="T29" fmla="*/ 22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2" h="27">
                <a:moveTo>
                  <a:pt x="0" y="22"/>
                </a:moveTo>
                <a:lnTo>
                  <a:pt x="5" y="27"/>
                </a:lnTo>
                <a:lnTo>
                  <a:pt x="9" y="22"/>
                </a:lnTo>
                <a:lnTo>
                  <a:pt x="9" y="13"/>
                </a:lnTo>
                <a:lnTo>
                  <a:pt x="9" y="9"/>
                </a:lnTo>
                <a:lnTo>
                  <a:pt x="9" y="18"/>
                </a:lnTo>
                <a:lnTo>
                  <a:pt x="17" y="22"/>
                </a:lnTo>
                <a:lnTo>
                  <a:pt x="22" y="18"/>
                </a:lnTo>
                <a:lnTo>
                  <a:pt x="22" y="4"/>
                </a:lnTo>
                <a:lnTo>
                  <a:pt x="17" y="0"/>
                </a:lnTo>
                <a:lnTo>
                  <a:pt x="13" y="0"/>
                </a:lnTo>
                <a:lnTo>
                  <a:pt x="9" y="0"/>
                </a:lnTo>
                <a:lnTo>
                  <a:pt x="9" y="4"/>
                </a:lnTo>
                <a:lnTo>
                  <a:pt x="0" y="13"/>
                </a:lnTo>
                <a:lnTo>
                  <a:pt x="0" y="22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78" name="Freeform 405">
            <a:extLst>
              <a:ext uri="{FF2B5EF4-FFF2-40B4-BE49-F238E27FC236}">
                <a16:creationId xmlns:a16="http://schemas.microsoft.com/office/drawing/2014/main" id="{2813B93C-4A72-4F1E-AC79-B79AC00BC2E7}"/>
              </a:ext>
            </a:extLst>
          </p:cNvPr>
          <p:cNvSpPr>
            <a:spLocks/>
          </p:cNvSpPr>
          <p:nvPr userDrawn="1"/>
        </p:nvSpPr>
        <p:spPr bwMode="auto">
          <a:xfrm>
            <a:off x="178594" y="2439989"/>
            <a:ext cx="45244" cy="98425"/>
          </a:xfrm>
          <a:custGeom>
            <a:avLst/>
            <a:gdLst>
              <a:gd name="T0" fmla="*/ 9 w 9"/>
              <a:gd name="T1" fmla="*/ 14 h 14"/>
              <a:gd name="T2" fmla="*/ 9 w 9"/>
              <a:gd name="T3" fmla="*/ 13 h 14"/>
              <a:gd name="T4" fmla="*/ 8 w 9"/>
              <a:gd name="T5" fmla="*/ 12 h 14"/>
              <a:gd name="T6" fmla="*/ 9 w 9"/>
              <a:gd name="T7" fmla="*/ 11 h 14"/>
              <a:gd name="T8" fmla="*/ 8 w 9"/>
              <a:gd name="T9" fmla="*/ 10 h 14"/>
              <a:gd name="T10" fmla="*/ 7 w 9"/>
              <a:gd name="T11" fmla="*/ 9 h 14"/>
              <a:gd name="T12" fmla="*/ 7 w 9"/>
              <a:gd name="T13" fmla="*/ 7 h 14"/>
              <a:gd name="T14" fmla="*/ 7 w 9"/>
              <a:gd name="T15" fmla="*/ 6 h 14"/>
              <a:gd name="T16" fmla="*/ 5 w 9"/>
              <a:gd name="T17" fmla="*/ 4 h 14"/>
              <a:gd name="T18" fmla="*/ 4 w 9"/>
              <a:gd name="T19" fmla="*/ 4 h 14"/>
              <a:gd name="T20" fmla="*/ 3 w 9"/>
              <a:gd name="T21" fmla="*/ 2 h 14"/>
              <a:gd name="T22" fmla="*/ 2 w 9"/>
              <a:gd name="T23" fmla="*/ 1 h 14"/>
              <a:gd name="T24" fmla="*/ 0 w 9"/>
              <a:gd name="T25" fmla="*/ 1 h 14"/>
              <a:gd name="T26" fmla="*/ 1 w 9"/>
              <a:gd name="T27" fmla="*/ 2 h 14"/>
              <a:gd name="T28" fmla="*/ 0 w 9"/>
              <a:gd name="T29" fmla="*/ 3 h 14"/>
              <a:gd name="T30" fmla="*/ 2 w 9"/>
              <a:gd name="T31" fmla="*/ 3 h 14"/>
              <a:gd name="T32" fmla="*/ 2 w 9"/>
              <a:gd name="T33" fmla="*/ 4 h 14"/>
              <a:gd name="T34" fmla="*/ 2 w 9"/>
              <a:gd name="T35" fmla="*/ 6 h 14"/>
              <a:gd name="T36" fmla="*/ 3 w 9"/>
              <a:gd name="T37" fmla="*/ 7 h 14"/>
              <a:gd name="T38" fmla="*/ 3 w 9"/>
              <a:gd name="T39" fmla="*/ 7 h 14"/>
              <a:gd name="T40" fmla="*/ 3 w 9"/>
              <a:gd name="T41" fmla="*/ 8 h 14"/>
              <a:gd name="T42" fmla="*/ 4 w 9"/>
              <a:gd name="T43" fmla="*/ 10 h 14"/>
              <a:gd name="T44" fmla="*/ 6 w 9"/>
              <a:gd name="T45" fmla="*/ 12 h 14"/>
              <a:gd name="T46" fmla="*/ 7 w 9"/>
              <a:gd name="T47" fmla="*/ 13 h 14"/>
              <a:gd name="T48" fmla="*/ 7 w 9"/>
              <a:gd name="T49" fmla="*/ 14 h 14"/>
              <a:gd name="T50" fmla="*/ 9 w 9"/>
              <a:gd name="T5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9" h="14">
                <a:moveTo>
                  <a:pt x="9" y="14"/>
                </a:moveTo>
                <a:cubicBezTo>
                  <a:pt x="9" y="13"/>
                  <a:pt x="9" y="13"/>
                  <a:pt x="9" y="13"/>
                </a:cubicBezTo>
                <a:cubicBezTo>
                  <a:pt x="9" y="13"/>
                  <a:pt x="8" y="13"/>
                  <a:pt x="8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7" y="10"/>
                  <a:pt x="7" y="9"/>
                </a:cubicBezTo>
                <a:cubicBezTo>
                  <a:pt x="7" y="8"/>
                  <a:pt x="7" y="7"/>
                  <a:pt x="7" y="7"/>
                </a:cubicBezTo>
                <a:cubicBezTo>
                  <a:pt x="7" y="6"/>
                  <a:pt x="7" y="6"/>
                  <a:pt x="7" y="6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4"/>
                  <a:pt x="4" y="4"/>
                </a:cubicBezTo>
                <a:cubicBezTo>
                  <a:pt x="4" y="3"/>
                  <a:pt x="3" y="2"/>
                  <a:pt x="3" y="2"/>
                </a:cubicBezTo>
                <a:cubicBezTo>
                  <a:pt x="3" y="2"/>
                  <a:pt x="2" y="0"/>
                  <a:pt x="2" y="1"/>
                </a:cubicBezTo>
                <a:cubicBezTo>
                  <a:pt x="1" y="1"/>
                  <a:pt x="0" y="1"/>
                  <a:pt x="0" y="1"/>
                </a:cubicBezTo>
                <a:cubicBezTo>
                  <a:pt x="1" y="2"/>
                  <a:pt x="1" y="2"/>
                  <a:pt x="1" y="2"/>
                </a:cubicBezTo>
                <a:cubicBezTo>
                  <a:pt x="0" y="3"/>
                  <a:pt x="0" y="3"/>
                  <a:pt x="0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4"/>
                  <a:pt x="2" y="4"/>
                  <a:pt x="2" y="4"/>
                </a:cubicBezTo>
                <a:cubicBezTo>
                  <a:pt x="2" y="6"/>
                  <a:pt x="2" y="6"/>
                  <a:pt x="2" y="6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8"/>
                  <a:pt x="3" y="8"/>
                  <a:pt x="3" y="8"/>
                </a:cubicBezTo>
                <a:cubicBezTo>
                  <a:pt x="4" y="10"/>
                  <a:pt x="4" y="10"/>
                  <a:pt x="4" y="10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4"/>
                  <a:pt x="7" y="14"/>
                  <a:pt x="7" y="14"/>
                </a:cubicBezTo>
                <a:lnTo>
                  <a:pt x="9" y="1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grpSp>
        <p:nvGrpSpPr>
          <p:cNvPr id="10" name="Group 607">
            <a:extLst>
              <a:ext uri="{FF2B5EF4-FFF2-40B4-BE49-F238E27FC236}">
                <a16:creationId xmlns:a16="http://schemas.microsoft.com/office/drawing/2014/main" id="{449470CA-0E99-4318-8760-79AA9860616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835819" y="938214"/>
            <a:ext cx="3919538" cy="6638925"/>
            <a:chOff x="-702" y="591"/>
            <a:chExt cx="3292" cy="4182"/>
          </a:xfrm>
        </p:grpSpPr>
        <p:sp>
          <p:nvSpPr>
            <p:cNvPr id="179" name="Freeform 407">
              <a:extLst>
                <a:ext uri="{FF2B5EF4-FFF2-40B4-BE49-F238E27FC236}">
                  <a16:creationId xmlns:a16="http://schemas.microsoft.com/office/drawing/2014/main" id="{8351407A-027E-456A-8D9F-8231BCC8E1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" y="1581"/>
              <a:ext cx="8" cy="18"/>
            </a:xfrm>
            <a:custGeom>
              <a:avLst/>
              <a:gdLst>
                <a:gd name="T0" fmla="*/ 4 w 8"/>
                <a:gd name="T1" fmla="*/ 18 h 18"/>
                <a:gd name="T2" fmla="*/ 8 w 8"/>
                <a:gd name="T3" fmla="*/ 18 h 18"/>
                <a:gd name="T4" fmla="*/ 8 w 8"/>
                <a:gd name="T5" fmla="*/ 13 h 18"/>
                <a:gd name="T6" fmla="*/ 4 w 8"/>
                <a:gd name="T7" fmla="*/ 9 h 18"/>
                <a:gd name="T8" fmla="*/ 0 w 8"/>
                <a:gd name="T9" fmla="*/ 5 h 18"/>
                <a:gd name="T10" fmla="*/ 0 w 8"/>
                <a:gd name="T11" fmla="*/ 0 h 18"/>
                <a:gd name="T12" fmla="*/ 0 w 8"/>
                <a:gd name="T13" fmla="*/ 9 h 18"/>
                <a:gd name="T14" fmla="*/ 4 w 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8">
                  <a:moveTo>
                    <a:pt x="4" y="18"/>
                  </a:moveTo>
                  <a:lnTo>
                    <a:pt x="8" y="18"/>
                  </a:lnTo>
                  <a:lnTo>
                    <a:pt x="8" y="13"/>
                  </a:lnTo>
                  <a:lnTo>
                    <a:pt x="4" y="9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9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80" name="Freeform 408">
              <a:extLst>
                <a:ext uri="{FF2B5EF4-FFF2-40B4-BE49-F238E27FC236}">
                  <a16:creationId xmlns:a16="http://schemas.microsoft.com/office/drawing/2014/main" id="{59B0C3E6-8DCE-44AF-8F0A-B8A37375FF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" y="1519"/>
              <a:ext cx="13" cy="31"/>
            </a:xfrm>
            <a:custGeom>
              <a:avLst/>
              <a:gdLst>
                <a:gd name="T0" fmla="*/ 4 w 13"/>
                <a:gd name="T1" fmla="*/ 31 h 31"/>
                <a:gd name="T2" fmla="*/ 4 w 13"/>
                <a:gd name="T3" fmla="*/ 27 h 31"/>
                <a:gd name="T4" fmla="*/ 13 w 13"/>
                <a:gd name="T5" fmla="*/ 27 h 31"/>
                <a:gd name="T6" fmla="*/ 13 w 13"/>
                <a:gd name="T7" fmla="*/ 18 h 31"/>
                <a:gd name="T8" fmla="*/ 13 w 13"/>
                <a:gd name="T9" fmla="*/ 13 h 31"/>
                <a:gd name="T10" fmla="*/ 8 w 13"/>
                <a:gd name="T11" fmla="*/ 9 h 31"/>
                <a:gd name="T12" fmla="*/ 4 w 13"/>
                <a:gd name="T13" fmla="*/ 4 h 31"/>
                <a:gd name="T14" fmla="*/ 4 w 13"/>
                <a:gd name="T15" fmla="*/ 0 h 31"/>
                <a:gd name="T16" fmla="*/ 0 w 13"/>
                <a:gd name="T17" fmla="*/ 4 h 31"/>
                <a:gd name="T18" fmla="*/ 0 w 13"/>
                <a:gd name="T19" fmla="*/ 13 h 31"/>
                <a:gd name="T20" fmla="*/ 4 w 13"/>
                <a:gd name="T21" fmla="*/ 13 h 31"/>
                <a:gd name="T22" fmla="*/ 4 w 13"/>
                <a:gd name="T23" fmla="*/ 18 h 31"/>
                <a:gd name="T24" fmla="*/ 4 w 13"/>
                <a:gd name="T25" fmla="*/ 22 h 31"/>
                <a:gd name="T26" fmla="*/ 4 w 13"/>
                <a:gd name="T27" fmla="*/ 31 h 31"/>
                <a:gd name="T28" fmla="*/ 4 w 13"/>
                <a:gd name="T2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31">
                  <a:moveTo>
                    <a:pt x="4" y="31"/>
                  </a:moveTo>
                  <a:lnTo>
                    <a:pt x="4" y="27"/>
                  </a:lnTo>
                  <a:lnTo>
                    <a:pt x="13" y="27"/>
                  </a:lnTo>
                  <a:lnTo>
                    <a:pt x="13" y="18"/>
                  </a:lnTo>
                  <a:lnTo>
                    <a:pt x="13" y="13"/>
                  </a:lnTo>
                  <a:lnTo>
                    <a:pt x="8" y="9"/>
                  </a:lnTo>
                  <a:lnTo>
                    <a:pt x="4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13"/>
                  </a:lnTo>
                  <a:lnTo>
                    <a:pt x="4" y="13"/>
                  </a:lnTo>
                  <a:lnTo>
                    <a:pt x="4" y="18"/>
                  </a:lnTo>
                  <a:lnTo>
                    <a:pt x="4" y="22"/>
                  </a:lnTo>
                  <a:lnTo>
                    <a:pt x="4" y="31"/>
                  </a:lnTo>
                  <a:lnTo>
                    <a:pt x="4" y="31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81" name="Freeform 409">
              <a:extLst>
                <a:ext uri="{FF2B5EF4-FFF2-40B4-BE49-F238E27FC236}">
                  <a16:creationId xmlns:a16="http://schemas.microsoft.com/office/drawing/2014/main" id="{BDC3F0E4-B34F-4FA1-A90D-C9F1DC228F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1" y="1514"/>
              <a:ext cx="26" cy="23"/>
            </a:xfrm>
            <a:custGeom>
              <a:avLst/>
              <a:gdLst>
                <a:gd name="T0" fmla="*/ 2 w 6"/>
                <a:gd name="T1" fmla="*/ 4 h 5"/>
                <a:gd name="T2" fmla="*/ 2 w 6"/>
                <a:gd name="T3" fmla="*/ 2 h 5"/>
                <a:gd name="T4" fmla="*/ 0 w 6"/>
                <a:gd name="T5" fmla="*/ 1 h 5"/>
                <a:gd name="T6" fmla="*/ 0 w 6"/>
                <a:gd name="T7" fmla="*/ 0 h 5"/>
                <a:gd name="T8" fmla="*/ 2 w 6"/>
                <a:gd name="T9" fmla="*/ 0 h 5"/>
                <a:gd name="T10" fmla="*/ 4 w 6"/>
                <a:gd name="T11" fmla="*/ 0 h 5"/>
                <a:gd name="T12" fmla="*/ 4 w 6"/>
                <a:gd name="T13" fmla="*/ 1 h 5"/>
                <a:gd name="T14" fmla="*/ 6 w 6"/>
                <a:gd name="T15" fmla="*/ 2 h 5"/>
                <a:gd name="T16" fmla="*/ 5 w 6"/>
                <a:gd name="T17" fmla="*/ 3 h 5"/>
                <a:gd name="T18" fmla="*/ 5 w 6"/>
                <a:gd name="T19" fmla="*/ 4 h 5"/>
                <a:gd name="T20" fmla="*/ 4 w 6"/>
                <a:gd name="T21" fmla="*/ 5 h 5"/>
                <a:gd name="T22" fmla="*/ 3 w 6"/>
                <a:gd name="T23" fmla="*/ 5 h 5"/>
                <a:gd name="T24" fmla="*/ 2 w 6"/>
                <a:gd name="T2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2" y="4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82" name="Freeform 410">
              <a:extLst>
                <a:ext uri="{FF2B5EF4-FFF2-40B4-BE49-F238E27FC236}">
                  <a16:creationId xmlns:a16="http://schemas.microsoft.com/office/drawing/2014/main" id="{685700CA-BEB3-4AC8-85E1-3187BA106F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" y="1537"/>
              <a:ext cx="8" cy="9"/>
            </a:xfrm>
            <a:custGeom>
              <a:avLst/>
              <a:gdLst>
                <a:gd name="T0" fmla="*/ 0 w 8"/>
                <a:gd name="T1" fmla="*/ 4 h 9"/>
                <a:gd name="T2" fmla="*/ 0 w 8"/>
                <a:gd name="T3" fmla="*/ 9 h 9"/>
                <a:gd name="T4" fmla="*/ 4 w 8"/>
                <a:gd name="T5" fmla="*/ 9 h 9"/>
                <a:gd name="T6" fmla="*/ 8 w 8"/>
                <a:gd name="T7" fmla="*/ 4 h 9"/>
                <a:gd name="T8" fmla="*/ 4 w 8"/>
                <a:gd name="T9" fmla="*/ 0 h 9"/>
                <a:gd name="T10" fmla="*/ 0 w 8"/>
                <a:gd name="T1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9">
                  <a:moveTo>
                    <a:pt x="0" y="4"/>
                  </a:moveTo>
                  <a:lnTo>
                    <a:pt x="0" y="9"/>
                  </a:lnTo>
                  <a:lnTo>
                    <a:pt x="4" y="9"/>
                  </a:lnTo>
                  <a:lnTo>
                    <a:pt x="8" y="4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83" name="Freeform 411">
              <a:extLst>
                <a:ext uri="{FF2B5EF4-FFF2-40B4-BE49-F238E27FC236}">
                  <a16:creationId xmlns:a16="http://schemas.microsoft.com/office/drawing/2014/main" id="{B6DF11B2-2C07-479E-9223-AEC6AC94AC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" y="1541"/>
              <a:ext cx="9" cy="13"/>
            </a:xfrm>
            <a:custGeom>
              <a:avLst/>
              <a:gdLst>
                <a:gd name="T0" fmla="*/ 0 w 9"/>
                <a:gd name="T1" fmla="*/ 9 h 13"/>
                <a:gd name="T2" fmla="*/ 5 w 9"/>
                <a:gd name="T3" fmla="*/ 13 h 13"/>
                <a:gd name="T4" fmla="*/ 9 w 9"/>
                <a:gd name="T5" fmla="*/ 13 h 13"/>
                <a:gd name="T6" fmla="*/ 5 w 9"/>
                <a:gd name="T7" fmla="*/ 5 h 13"/>
                <a:gd name="T8" fmla="*/ 0 w 9"/>
                <a:gd name="T9" fmla="*/ 0 h 13"/>
                <a:gd name="T10" fmla="*/ 0 w 9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3">
                  <a:moveTo>
                    <a:pt x="0" y="9"/>
                  </a:moveTo>
                  <a:lnTo>
                    <a:pt x="5" y="13"/>
                  </a:lnTo>
                  <a:lnTo>
                    <a:pt x="9" y="13"/>
                  </a:lnTo>
                  <a:lnTo>
                    <a:pt x="5" y="5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84" name="Freeform 412">
              <a:extLst>
                <a:ext uri="{FF2B5EF4-FFF2-40B4-BE49-F238E27FC236}">
                  <a16:creationId xmlns:a16="http://schemas.microsoft.com/office/drawing/2014/main" id="{B46B732F-0706-44D4-A9F0-E7947C0601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" y="1470"/>
              <a:ext cx="34" cy="36"/>
            </a:xfrm>
            <a:custGeom>
              <a:avLst/>
              <a:gdLst>
                <a:gd name="T0" fmla="*/ 3 w 8"/>
                <a:gd name="T1" fmla="*/ 7 h 8"/>
                <a:gd name="T2" fmla="*/ 5 w 8"/>
                <a:gd name="T3" fmla="*/ 7 h 8"/>
                <a:gd name="T4" fmla="*/ 4 w 8"/>
                <a:gd name="T5" fmla="*/ 5 h 8"/>
                <a:gd name="T6" fmla="*/ 5 w 8"/>
                <a:gd name="T7" fmla="*/ 5 h 8"/>
                <a:gd name="T8" fmla="*/ 7 w 8"/>
                <a:gd name="T9" fmla="*/ 6 h 8"/>
                <a:gd name="T10" fmla="*/ 8 w 8"/>
                <a:gd name="T11" fmla="*/ 6 h 8"/>
                <a:gd name="T12" fmla="*/ 8 w 8"/>
                <a:gd name="T13" fmla="*/ 6 h 8"/>
                <a:gd name="T14" fmla="*/ 8 w 8"/>
                <a:gd name="T15" fmla="*/ 5 h 8"/>
                <a:gd name="T16" fmla="*/ 6 w 8"/>
                <a:gd name="T17" fmla="*/ 4 h 8"/>
                <a:gd name="T18" fmla="*/ 5 w 8"/>
                <a:gd name="T19" fmla="*/ 3 h 8"/>
                <a:gd name="T20" fmla="*/ 4 w 8"/>
                <a:gd name="T21" fmla="*/ 2 h 8"/>
                <a:gd name="T22" fmla="*/ 4 w 8"/>
                <a:gd name="T23" fmla="*/ 2 h 8"/>
                <a:gd name="T24" fmla="*/ 5 w 8"/>
                <a:gd name="T25" fmla="*/ 1 h 8"/>
                <a:gd name="T26" fmla="*/ 2 w 8"/>
                <a:gd name="T27" fmla="*/ 0 h 8"/>
                <a:gd name="T28" fmla="*/ 1 w 8"/>
                <a:gd name="T29" fmla="*/ 1 h 8"/>
                <a:gd name="T30" fmla="*/ 0 w 8"/>
                <a:gd name="T31" fmla="*/ 1 h 8"/>
                <a:gd name="T32" fmla="*/ 0 w 8"/>
                <a:gd name="T33" fmla="*/ 2 h 8"/>
                <a:gd name="T34" fmla="*/ 0 w 8"/>
                <a:gd name="T35" fmla="*/ 2 h 8"/>
                <a:gd name="T36" fmla="*/ 0 w 8"/>
                <a:gd name="T37" fmla="*/ 3 h 8"/>
                <a:gd name="T38" fmla="*/ 1 w 8"/>
                <a:gd name="T39" fmla="*/ 5 h 8"/>
                <a:gd name="T40" fmla="*/ 1 w 8"/>
                <a:gd name="T41" fmla="*/ 6 h 8"/>
                <a:gd name="T42" fmla="*/ 2 w 8"/>
                <a:gd name="T43" fmla="*/ 6 h 8"/>
                <a:gd name="T44" fmla="*/ 3 w 8"/>
                <a:gd name="T4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" h="8">
                  <a:moveTo>
                    <a:pt x="3" y="7"/>
                  </a:moveTo>
                  <a:cubicBezTo>
                    <a:pt x="4" y="7"/>
                    <a:pt x="6" y="8"/>
                    <a:pt x="5" y="7"/>
                  </a:cubicBezTo>
                  <a:cubicBezTo>
                    <a:pt x="4" y="7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5"/>
                    <a:pt x="8" y="5"/>
                  </a:cubicBezTo>
                  <a:cubicBezTo>
                    <a:pt x="7" y="5"/>
                    <a:pt x="6" y="4"/>
                    <a:pt x="6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3" y="0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lnTo>
                    <a:pt x="3" y="7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85" name="Freeform 413">
              <a:extLst>
                <a:ext uri="{FF2B5EF4-FFF2-40B4-BE49-F238E27FC236}">
                  <a16:creationId xmlns:a16="http://schemas.microsoft.com/office/drawing/2014/main" id="{6B963BB7-2C7D-48F3-A733-A321054029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3" y="1475"/>
              <a:ext cx="8" cy="13"/>
            </a:xfrm>
            <a:custGeom>
              <a:avLst/>
              <a:gdLst>
                <a:gd name="T0" fmla="*/ 0 w 8"/>
                <a:gd name="T1" fmla="*/ 0 h 13"/>
                <a:gd name="T2" fmla="*/ 8 w 8"/>
                <a:gd name="T3" fmla="*/ 0 h 13"/>
                <a:gd name="T4" fmla="*/ 8 w 8"/>
                <a:gd name="T5" fmla="*/ 4 h 13"/>
                <a:gd name="T6" fmla="*/ 8 w 8"/>
                <a:gd name="T7" fmla="*/ 8 h 13"/>
                <a:gd name="T8" fmla="*/ 8 w 8"/>
                <a:gd name="T9" fmla="*/ 13 h 13"/>
                <a:gd name="T10" fmla="*/ 0 w 8"/>
                <a:gd name="T11" fmla="*/ 8 h 13"/>
                <a:gd name="T12" fmla="*/ 0 w 8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3">
                  <a:moveTo>
                    <a:pt x="0" y="0"/>
                  </a:moveTo>
                  <a:lnTo>
                    <a:pt x="8" y="0"/>
                  </a:lnTo>
                  <a:lnTo>
                    <a:pt x="8" y="4"/>
                  </a:lnTo>
                  <a:lnTo>
                    <a:pt x="8" y="8"/>
                  </a:lnTo>
                  <a:lnTo>
                    <a:pt x="8" y="13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86" name="Freeform 414">
              <a:extLst>
                <a:ext uri="{FF2B5EF4-FFF2-40B4-BE49-F238E27FC236}">
                  <a16:creationId xmlns:a16="http://schemas.microsoft.com/office/drawing/2014/main" id="{01843824-13A3-4F08-A01C-8234B63F14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04" y="1390"/>
              <a:ext cx="22" cy="22"/>
            </a:xfrm>
            <a:custGeom>
              <a:avLst/>
              <a:gdLst>
                <a:gd name="T0" fmla="*/ 0 w 22"/>
                <a:gd name="T1" fmla="*/ 22 h 22"/>
                <a:gd name="T2" fmla="*/ 5 w 22"/>
                <a:gd name="T3" fmla="*/ 18 h 22"/>
                <a:gd name="T4" fmla="*/ 9 w 22"/>
                <a:gd name="T5" fmla="*/ 9 h 22"/>
                <a:gd name="T6" fmla="*/ 13 w 22"/>
                <a:gd name="T7" fmla="*/ 9 h 22"/>
                <a:gd name="T8" fmla="*/ 22 w 22"/>
                <a:gd name="T9" fmla="*/ 0 h 22"/>
                <a:gd name="T10" fmla="*/ 22 w 22"/>
                <a:gd name="T11" fmla="*/ 0 h 22"/>
                <a:gd name="T12" fmla="*/ 17 w 22"/>
                <a:gd name="T13" fmla="*/ 9 h 22"/>
                <a:gd name="T14" fmla="*/ 13 w 22"/>
                <a:gd name="T15" fmla="*/ 13 h 22"/>
                <a:gd name="T16" fmla="*/ 9 w 22"/>
                <a:gd name="T17" fmla="*/ 18 h 22"/>
                <a:gd name="T18" fmla="*/ 0 w 22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0" y="22"/>
                  </a:moveTo>
                  <a:lnTo>
                    <a:pt x="5" y="18"/>
                  </a:lnTo>
                  <a:lnTo>
                    <a:pt x="9" y="9"/>
                  </a:lnTo>
                  <a:lnTo>
                    <a:pt x="13" y="9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7" y="9"/>
                  </a:lnTo>
                  <a:lnTo>
                    <a:pt x="13" y="13"/>
                  </a:lnTo>
                  <a:lnTo>
                    <a:pt x="9" y="18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87" name="Freeform 415">
              <a:extLst>
                <a:ext uri="{FF2B5EF4-FFF2-40B4-BE49-F238E27FC236}">
                  <a16:creationId xmlns:a16="http://schemas.microsoft.com/office/drawing/2014/main" id="{9154387D-539B-45E4-8CA8-ECD459316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70" y="1386"/>
              <a:ext cx="9" cy="4"/>
            </a:xfrm>
            <a:custGeom>
              <a:avLst/>
              <a:gdLst>
                <a:gd name="T0" fmla="*/ 0 w 9"/>
                <a:gd name="T1" fmla="*/ 0 h 4"/>
                <a:gd name="T2" fmla="*/ 0 w 9"/>
                <a:gd name="T3" fmla="*/ 4 h 4"/>
                <a:gd name="T4" fmla="*/ 5 w 9"/>
                <a:gd name="T5" fmla="*/ 4 h 4"/>
                <a:gd name="T6" fmla="*/ 9 w 9"/>
                <a:gd name="T7" fmla="*/ 0 h 4"/>
                <a:gd name="T8" fmla="*/ 9 w 9"/>
                <a:gd name="T9" fmla="*/ 0 h 4"/>
                <a:gd name="T10" fmla="*/ 0 w 9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0" y="0"/>
                  </a:moveTo>
                  <a:lnTo>
                    <a:pt x="0" y="4"/>
                  </a:lnTo>
                  <a:lnTo>
                    <a:pt x="5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88" name="Freeform 416">
              <a:extLst>
                <a:ext uri="{FF2B5EF4-FFF2-40B4-BE49-F238E27FC236}">
                  <a16:creationId xmlns:a16="http://schemas.microsoft.com/office/drawing/2014/main" id="{82730926-E75B-46A2-A1BA-C1D1174388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370" y="1483"/>
              <a:ext cx="60" cy="45"/>
            </a:xfrm>
            <a:custGeom>
              <a:avLst/>
              <a:gdLst>
                <a:gd name="T0" fmla="*/ 0 w 14"/>
                <a:gd name="T1" fmla="*/ 5 h 10"/>
                <a:gd name="T2" fmla="*/ 1 w 14"/>
                <a:gd name="T3" fmla="*/ 6 h 10"/>
                <a:gd name="T4" fmla="*/ 1 w 14"/>
                <a:gd name="T5" fmla="*/ 7 h 10"/>
                <a:gd name="T6" fmla="*/ 2 w 14"/>
                <a:gd name="T7" fmla="*/ 7 h 10"/>
                <a:gd name="T8" fmla="*/ 3 w 14"/>
                <a:gd name="T9" fmla="*/ 7 h 10"/>
                <a:gd name="T10" fmla="*/ 4 w 14"/>
                <a:gd name="T11" fmla="*/ 7 h 10"/>
                <a:gd name="T12" fmla="*/ 5 w 14"/>
                <a:gd name="T13" fmla="*/ 7 h 10"/>
                <a:gd name="T14" fmla="*/ 3 w 14"/>
                <a:gd name="T15" fmla="*/ 9 h 10"/>
                <a:gd name="T16" fmla="*/ 5 w 14"/>
                <a:gd name="T17" fmla="*/ 9 h 10"/>
                <a:gd name="T18" fmla="*/ 6 w 14"/>
                <a:gd name="T19" fmla="*/ 7 h 10"/>
                <a:gd name="T20" fmla="*/ 7 w 14"/>
                <a:gd name="T21" fmla="*/ 6 h 10"/>
                <a:gd name="T22" fmla="*/ 9 w 14"/>
                <a:gd name="T23" fmla="*/ 6 h 10"/>
                <a:gd name="T24" fmla="*/ 10 w 14"/>
                <a:gd name="T25" fmla="*/ 4 h 10"/>
                <a:gd name="T26" fmla="*/ 11 w 14"/>
                <a:gd name="T27" fmla="*/ 3 h 10"/>
                <a:gd name="T28" fmla="*/ 14 w 14"/>
                <a:gd name="T29" fmla="*/ 3 h 10"/>
                <a:gd name="T30" fmla="*/ 14 w 14"/>
                <a:gd name="T31" fmla="*/ 2 h 10"/>
                <a:gd name="T32" fmla="*/ 13 w 14"/>
                <a:gd name="T33" fmla="*/ 0 h 10"/>
                <a:gd name="T34" fmla="*/ 11 w 14"/>
                <a:gd name="T35" fmla="*/ 0 h 10"/>
                <a:gd name="T36" fmla="*/ 9 w 14"/>
                <a:gd name="T37" fmla="*/ 0 h 10"/>
                <a:gd name="T38" fmla="*/ 9 w 14"/>
                <a:gd name="T39" fmla="*/ 1 h 10"/>
                <a:gd name="T40" fmla="*/ 8 w 14"/>
                <a:gd name="T41" fmla="*/ 1 h 10"/>
                <a:gd name="T42" fmla="*/ 7 w 14"/>
                <a:gd name="T43" fmla="*/ 1 h 10"/>
                <a:gd name="T44" fmla="*/ 6 w 14"/>
                <a:gd name="T45" fmla="*/ 1 h 10"/>
                <a:gd name="T46" fmla="*/ 5 w 14"/>
                <a:gd name="T47" fmla="*/ 1 h 10"/>
                <a:gd name="T48" fmla="*/ 6 w 14"/>
                <a:gd name="T49" fmla="*/ 2 h 10"/>
                <a:gd name="T50" fmla="*/ 6 w 14"/>
                <a:gd name="T51" fmla="*/ 3 h 10"/>
                <a:gd name="T52" fmla="*/ 6 w 14"/>
                <a:gd name="T53" fmla="*/ 5 h 10"/>
                <a:gd name="T54" fmla="*/ 5 w 14"/>
                <a:gd name="T55" fmla="*/ 3 h 10"/>
                <a:gd name="T56" fmla="*/ 3 w 14"/>
                <a:gd name="T57" fmla="*/ 2 h 10"/>
                <a:gd name="T58" fmla="*/ 2 w 14"/>
                <a:gd name="T59" fmla="*/ 2 h 10"/>
                <a:gd name="T60" fmla="*/ 1 w 14"/>
                <a:gd name="T61" fmla="*/ 3 h 10"/>
                <a:gd name="T62" fmla="*/ 0 w 14"/>
                <a:gd name="T63" fmla="*/ 4 h 10"/>
                <a:gd name="T64" fmla="*/ 0 w 14"/>
                <a:gd name="T6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" h="10">
                  <a:moveTo>
                    <a:pt x="0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5" y="10"/>
                    <a:pt x="5" y="9"/>
                  </a:cubicBezTo>
                  <a:cubicBezTo>
                    <a:pt x="5" y="8"/>
                    <a:pt x="6" y="7"/>
                    <a:pt x="6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89" name="Freeform 417">
              <a:extLst>
                <a:ext uri="{FF2B5EF4-FFF2-40B4-BE49-F238E27FC236}">
                  <a16:creationId xmlns:a16="http://schemas.microsoft.com/office/drawing/2014/main" id="{B91DA1DA-C3A1-46A1-B4A6-5C8070AFD6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331" y="1461"/>
              <a:ext cx="25" cy="18"/>
            </a:xfrm>
            <a:custGeom>
              <a:avLst/>
              <a:gdLst>
                <a:gd name="T0" fmla="*/ 0 w 25"/>
                <a:gd name="T1" fmla="*/ 14 h 18"/>
                <a:gd name="T2" fmla="*/ 4 w 25"/>
                <a:gd name="T3" fmla="*/ 18 h 18"/>
                <a:gd name="T4" fmla="*/ 8 w 25"/>
                <a:gd name="T5" fmla="*/ 14 h 18"/>
                <a:gd name="T6" fmla="*/ 12 w 25"/>
                <a:gd name="T7" fmla="*/ 14 h 18"/>
                <a:gd name="T8" fmla="*/ 21 w 25"/>
                <a:gd name="T9" fmla="*/ 14 h 18"/>
                <a:gd name="T10" fmla="*/ 25 w 25"/>
                <a:gd name="T11" fmla="*/ 9 h 18"/>
                <a:gd name="T12" fmla="*/ 17 w 25"/>
                <a:gd name="T13" fmla="*/ 5 h 18"/>
                <a:gd name="T14" fmla="*/ 17 w 25"/>
                <a:gd name="T15" fmla="*/ 0 h 18"/>
                <a:gd name="T16" fmla="*/ 8 w 25"/>
                <a:gd name="T17" fmla="*/ 5 h 18"/>
                <a:gd name="T18" fmla="*/ 8 w 25"/>
                <a:gd name="T19" fmla="*/ 9 h 18"/>
                <a:gd name="T20" fmla="*/ 0 w 25"/>
                <a:gd name="T21" fmla="*/ 9 h 18"/>
                <a:gd name="T22" fmla="*/ 0 w 25"/>
                <a:gd name="T23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18">
                  <a:moveTo>
                    <a:pt x="0" y="14"/>
                  </a:moveTo>
                  <a:lnTo>
                    <a:pt x="4" y="18"/>
                  </a:lnTo>
                  <a:lnTo>
                    <a:pt x="8" y="14"/>
                  </a:lnTo>
                  <a:lnTo>
                    <a:pt x="12" y="14"/>
                  </a:lnTo>
                  <a:lnTo>
                    <a:pt x="21" y="14"/>
                  </a:lnTo>
                  <a:lnTo>
                    <a:pt x="25" y="9"/>
                  </a:lnTo>
                  <a:lnTo>
                    <a:pt x="17" y="5"/>
                  </a:lnTo>
                  <a:lnTo>
                    <a:pt x="17" y="0"/>
                  </a:lnTo>
                  <a:lnTo>
                    <a:pt x="8" y="5"/>
                  </a:lnTo>
                  <a:lnTo>
                    <a:pt x="8" y="9"/>
                  </a:lnTo>
                  <a:lnTo>
                    <a:pt x="0" y="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90" name="Freeform 418">
              <a:extLst>
                <a:ext uri="{FF2B5EF4-FFF2-40B4-BE49-F238E27FC236}">
                  <a16:creationId xmlns:a16="http://schemas.microsoft.com/office/drawing/2014/main" id="{0BC96D8B-AAD1-49DC-BD21-D0DE88D92F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83" y="1581"/>
              <a:ext cx="22" cy="9"/>
            </a:xfrm>
            <a:custGeom>
              <a:avLst/>
              <a:gdLst>
                <a:gd name="T0" fmla="*/ 5 w 22"/>
                <a:gd name="T1" fmla="*/ 5 h 9"/>
                <a:gd name="T2" fmla="*/ 0 w 22"/>
                <a:gd name="T3" fmla="*/ 5 h 9"/>
                <a:gd name="T4" fmla="*/ 9 w 22"/>
                <a:gd name="T5" fmla="*/ 9 h 9"/>
                <a:gd name="T6" fmla="*/ 17 w 22"/>
                <a:gd name="T7" fmla="*/ 9 h 9"/>
                <a:gd name="T8" fmla="*/ 22 w 22"/>
                <a:gd name="T9" fmla="*/ 0 h 9"/>
                <a:gd name="T10" fmla="*/ 13 w 22"/>
                <a:gd name="T11" fmla="*/ 0 h 9"/>
                <a:gd name="T12" fmla="*/ 9 w 22"/>
                <a:gd name="T13" fmla="*/ 0 h 9"/>
                <a:gd name="T14" fmla="*/ 5 w 22"/>
                <a:gd name="T1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9">
                  <a:moveTo>
                    <a:pt x="5" y="5"/>
                  </a:moveTo>
                  <a:lnTo>
                    <a:pt x="0" y="5"/>
                  </a:lnTo>
                  <a:lnTo>
                    <a:pt x="9" y="9"/>
                  </a:lnTo>
                  <a:lnTo>
                    <a:pt x="17" y="9"/>
                  </a:lnTo>
                  <a:lnTo>
                    <a:pt x="22" y="0"/>
                  </a:lnTo>
                  <a:lnTo>
                    <a:pt x="13" y="0"/>
                  </a:lnTo>
                  <a:lnTo>
                    <a:pt x="9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91" name="Freeform 419">
              <a:extLst>
                <a:ext uri="{FF2B5EF4-FFF2-40B4-BE49-F238E27FC236}">
                  <a16:creationId xmlns:a16="http://schemas.microsoft.com/office/drawing/2014/main" id="{1C6969AA-E270-4358-9C92-A3AAAD84D9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621" y="1586"/>
              <a:ext cx="38" cy="22"/>
            </a:xfrm>
            <a:custGeom>
              <a:avLst/>
              <a:gdLst>
                <a:gd name="T0" fmla="*/ 7 w 9"/>
                <a:gd name="T1" fmla="*/ 0 h 5"/>
                <a:gd name="T2" fmla="*/ 8 w 9"/>
                <a:gd name="T3" fmla="*/ 2 h 5"/>
                <a:gd name="T4" fmla="*/ 9 w 9"/>
                <a:gd name="T5" fmla="*/ 3 h 5"/>
                <a:gd name="T6" fmla="*/ 8 w 9"/>
                <a:gd name="T7" fmla="*/ 4 h 5"/>
                <a:gd name="T8" fmla="*/ 6 w 9"/>
                <a:gd name="T9" fmla="*/ 4 h 5"/>
                <a:gd name="T10" fmla="*/ 3 w 9"/>
                <a:gd name="T11" fmla="*/ 5 h 5"/>
                <a:gd name="T12" fmla="*/ 1 w 9"/>
                <a:gd name="T13" fmla="*/ 5 h 5"/>
                <a:gd name="T14" fmla="*/ 0 w 9"/>
                <a:gd name="T15" fmla="*/ 4 h 5"/>
                <a:gd name="T16" fmla="*/ 0 w 9"/>
                <a:gd name="T17" fmla="*/ 4 h 5"/>
                <a:gd name="T18" fmla="*/ 1 w 9"/>
                <a:gd name="T19" fmla="*/ 2 h 5"/>
                <a:gd name="T20" fmla="*/ 2 w 9"/>
                <a:gd name="T21" fmla="*/ 2 h 5"/>
                <a:gd name="T22" fmla="*/ 3 w 9"/>
                <a:gd name="T23" fmla="*/ 2 h 5"/>
                <a:gd name="T24" fmla="*/ 4 w 9"/>
                <a:gd name="T25" fmla="*/ 1 h 5"/>
                <a:gd name="T26" fmla="*/ 6 w 9"/>
                <a:gd name="T27" fmla="*/ 1 h 5"/>
                <a:gd name="T28" fmla="*/ 7 w 9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4"/>
                    <a:pt x="8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1"/>
                    <a:pt x="6" y="1"/>
                    <a:pt x="6" y="1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92" name="Freeform 420">
              <a:extLst>
                <a:ext uri="{FF2B5EF4-FFF2-40B4-BE49-F238E27FC236}">
                  <a16:creationId xmlns:a16="http://schemas.microsoft.com/office/drawing/2014/main" id="{05621050-D1DB-44D5-93F4-AD9119F55D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651" y="1617"/>
              <a:ext cx="9" cy="8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2 h 2"/>
                <a:gd name="T4" fmla="*/ 2 w 2"/>
                <a:gd name="T5" fmla="*/ 1 h 2"/>
                <a:gd name="T6" fmla="*/ 1 w 2"/>
                <a:gd name="T7" fmla="*/ 0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93" name="Freeform 421">
              <a:extLst>
                <a:ext uri="{FF2B5EF4-FFF2-40B4-BE49-F238E27FC236}">
                  <a16:creationId xmlns:a16="http://schemas.microsoft.com/office/drawing/2014/main" id="{5F68DA6D-2791-408F-9AE6-D7E25EB8F3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689" y="1625"/>
              <a:ext cx="30" cy="23"/>
            </a:xfrm>
            <a:custGeom>
              <a:avLst/>
              <a:gdLst>
                <a:gd name="T0" fmla="*/ 30 w 30"/>
                <a:gd name="T1" fmla="*/ 9 h 23"/>
                <a:gd name="T2" fmla="*/ 30 w 30"/>
                <a:gd name="T3" fmla="*/ 0 h 23"/>
                <a:gd name="T4" fmla="*/ 25 w 30"/>
                <a:gd name="T5" fmla="*/ 0 h 23"/>
                <a:gd name="T6" fmla="*/ 21 w 30"/>
                <a:gd name="T7" fmla="*/ 0 h 23"/>
                <a:gd name="T8" fmla="*/ 13 w 30"/>
                <a:gd name="T9" fmla="*/ 0 h 23"/>
                <a:gd name="T10" fmla="*/ 13 w 30"/>
                <a:gd name="T11" fmla="*/ 9 h 23"/>
                <a:gd name="T12" fmla="*/ 17 w 30"/>
                <a:gd name="T13" fmla="*/ 9 h 23"/>
                <a:gd name="T14" fmla="*/ 13 w 30"/>
                <a:gd name="T15" fmla="*/ 9 h 23"/>
                <a:gd name="T16" fmla="*/ 13 w 30"/>
                <a:gd name="T17" fmla="*/ 18 h 23"/>
                <a:gd name="T18" fmla="*/ 4 w 30"/>
                <a:gd name="T19" fmla="*/ 23 h 23"/>
                <a:gd name="T20" fmla="*/ 0 w 30"/>
                <a:gd name="T21" fmla="*/ 23 h 23"/>
                <a:gd name="T22" fmla="*/ 8 w 30"/>
                <a:gd name="T23" fmla="*/ 23 h 23"/>
                <a:gd name="T24" fmla="*/ 17 w 30"/>
                <a:gd name="T25" fmla="*/ 18 h 23"/>
                <a:gd name="T26" fmla="*/ 25 w 30"/>
                <a:gd name="T27" fmla="*/ 14 h 23"/>
                <a:gd name="T28" fmla="*/ 30 w 30"/>
                <a:gd name="T2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23">
                  <a:moveTo>
                    <a:pt x="30" y="9"/>
                  </a:moveTo>
                  <a:lnTo>
                    <a:pt x="30" y="0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13" y="9"/>
                  </a:lnTo>
                  <a:lnTo>
                    <a:pt x="17" y="9"/>
                  </a:lnTo>
                  <a:lnTo>
                    <a:pt x="13" y="9"/>
                  </a:lnTo>
                  <a:lnTo>
                    <a:pt x="13" y="18"/>
                  </a:lnTo>
                  <a:lnTo>
                    <a:pt x="4" y="23"/>
                  </a:lnTo>
                  <a:lnTo>
                    <a:pt x="0" y="23"/>
                  </a:lnTo>
                  <a:lnTo>
                    <a:pt x="8" y="23"/>
                  </a:lnTo>
                  <a:lnTo>
                    <a:pt x="17" y="18"/>
                  </a:lnTo>
                  <a:lnTo>
                    <a:pt x="25" y="14"/>
                  </a:lnTo>
                  <a:lnTo>
                    <a:pt x="30" y="9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94" name="Freeform 422">
              <a:extLst>
                <a:ext uri="{FF2B5EF4-FFF2-40B4-BE49-F238E27FC236}">
                  <a16:creationId xmlns:a16="http://schemas.microsoft.com/office/drawing/2014/main" id="{0AEB3CBF-B38F-45E7-A3D9-71E07A4985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702" y="1639"/>
              <a:ext cx="9" cy="9"/>
            </a:xfrm>
            <a:custGeom>
              <a:avLst/>
              <a:gdLst>
                <a:gd name="T0" fmla="*/ 9 w 9"/>
                <a:gd name="T1" fmla="*/ 4 h 9"/>
                <a:gd name="T2" fmla="*/ 4 w 9"/>
                <a:gd name="T3" fmla="*/ 0 h 9"/>
                <a:gd name="T4" fmla="*/ 0 w 9"/>
                <a:gd name="T5" fmla="*/ 4 h 9"/>
                <a:gd name="T6" fmla="*/ 0 w 9"/>
                <a:gd name="T7" fmla="*/ 9 h 9"/>
                <a:gd name="T8" fmla="*/ 4 w 9"/>
                <a:gd name="T9" fmla="*/ 9 h 9"/>
                <a:gd name="T10" fmla="*/ 9 w 9"/>
                <a:gd name="T1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4" y="9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95" name="Freeform 423">
              <a:extLst>
                <a:ext uri="{FF2B5EF4-FFF2-40B4-BE49-F238E27FC236}">
                  <a16:creationId xmlns:a16="http://schemas.microsoft.com/office/drawing/2014/main" id="{C5C3672F-5897-4AF1-9742-9223FD297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23" y="1577"/>
              <a:ext cx="8" cy="4"/>
            </a:xfrm>
            <a:custGeom>
              <a:avLst/>
              <a:gdLst>
                <a:gd name="T0" fmla="*/ 0 w 8"/>
                <a:gd name="T1" fmla="*/ 0 h 4"/>
                <a:gd name="T2" fmla="*/ 4 w 8"/>
                <a:gd name="T3" fmla="*/ 4 h 4"/>
                <a:gd name="T4" fmla="*/ 8 w 8"/>
                <a:gd name="T5" fmla="*/ 0 h 4"/>
                <a:gd name="T6" fmla="*/ 8 w 8"/>
                <a:gd name="T7" fmla="*/ 0 h 4"/>
                <a:gd name="T8" fmla="*/ 4 w 8"/>
                <a:gd name="T9" fmla="*/ 0 h 4"/>
                <a:gd name="T10" fmla="*/ 0 w 8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">
                  <a:moveTo>
                    <a:pt x="0" y="0"/>
                  </a:move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96" name="Freeform 424">
              <a:extLst>
                <a:ext uri="{FF2B5EF4-FFF2-40B4-BE49-F238E27FC236}">
                  <a16:creationId xmlns:a16="http://schemas.microsoft.com/office/drawing/2014/main" id="{A1D3B578-E533-413C-B6C6-B49FFCD466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06" y="1581"/>
              <a:ext cx="4" cy="9"/>
            </a:xfrm>
            <a:custGeom>
              <a:avLst/>
              <a:gdLst>
                <a:gd name="T0" fmla="*/ 0 w 4"/>
                <a:gd name="T1" fmla="*/ 5 h 9"/>
                <a:gd name="T2" fmla="*/ 0 w 4"/>
                <a:gd name="T3" fmla="*/ 9 h 9"/>
                <a:gd name="T4" fmla="*/ 4 w 4"/>
                <a:gd name="T5" fmla="*/ 5 h 9"/>
                <a:gd name="T6" fmla="*/ 4 w 4"/>
                <a:gd name="T7" fmla="*/ 0 h 9"/>
                <a:gd name="T8" fmla="*/ 0 w 4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5"/>
                  </a:moveTo>
                  <a:lnTo>
                    <a:pt x="0" y="9"/>
                  </a:lnTo>
                  <a:lnTo>
                    <a:pt x="4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97" name="Freeform 425">
              <a:extLst>
                <a:ext uri="{FF2B5EF4-FFF2-40B4-BE49-F238E27FC236}">
                  <a16:creationId xmlns:a16="http://schemas.microsoft.com/office/drawing/2014/main" id="{A1BA6471-F701-4A10-AA68-C210522C75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681" y="1390"/>
              <a:ext cx="39" cy="22"/>
            </a:xfrm>
            <a:custGeom>
              <a:avLst/>
              <a:gdLst>
                <a:gd name="T0" fmla="*/ 0 w 9"/>
                <a:gd name="T1" fmla="*/ 2 h 5"/>
                <a:gd name="T2" fmla="*/ 4 w 9"/>
                <a:gd name="T3" fmla="*/ 4 h 5"/>
                <a:gd name="T4" fmla="*/ 7 w 9"/>
                <a:gd name="T5" fmla="*/ 5 h 5"/>
                <a:gd name="T6" fmla="*/ 9 w 9"/>
                <a:gd name="T7" fmla="*/ 3 h 5"/>
                <a:gd name="T8" fmla="*/ 9 w 9"/>
                <a:gd name="T9" fmla="*/ 2 h 5"/>
                <a:gd name="T10" fmla="*/ 8 w 9"/>
                <a:gd name="T11" fmla="*/ 1 h 5"/>
                <a:gd name="T12" fmla="*/ 6 w 9"/>
                <a:gd name="T13" fmla="*/ 0 h 5"/>
                <a:gd name="T14" fmla="*/ 4 w 9"/>
                <a:gd name="T15" fmla="*/ 0 h 5"/>
                <a:gd name="T16" fmla="*/ 3 w 9"/>
                <a:gd name="T17" fmla="*/ 1 h 5"/>
                <a:gd name="T18" fmla="*/ 1 w 9"/>
                <a:gd name="T19" fmla="*/ 1 h 5"/>
                <a:gd name="T20" fmla="*/ 0 w 9"/>
                <a:gd name="T21" fmla="*/ 1 h 5"/>
                <a:gd name="T22" fmla="*/ 0 w 9"/>
                <a:gd name="T2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5">
                  <a:moveTo>
                    <a:pt x="0" y="2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6" y="5"/>
                    <a:pt x="7" y="5"/>
                  </a:cubicBezTo>
                  <a:cubicBezTo>
                    <a:pt x="7" y="4"/>
                    <a:pt x="9" y="4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98" name="Freeform 426">
              <a:extLst>
                <a:ext uri="{FF2B5EF4-FFF2-40B4-BE49-F238E27FC236}">
                  <a16:creationId xmlns:a16="http://schemas.microsoft.com/office/drawing/2014/main" id="{C8748105-1D45-4B3A-AB88-922C223B9D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66" y="1124"/>
              <a:ext cx="17" cy="9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1 h 2"/>
                <a:gd name="T4" fmla="*/ 2 w 4"/>
                <a:gd name="T5" fmla="*/ 1 h 2"/>
                <a:gd name="T6" fmla="*/ 2 w 4"/>
                <a:gd name="T7" fmla="*/ 2 h 2"/>
                <a:gd name="T8" fmla="*/ 3 w 4"/>
                <a:gd name="T9" fmla="*/ 1 h 2"/>
                <a:gd name="T10" fmla="*/ 3 w 4"/>
                <a:gd name="T11" fmla="*/ 0 h 2"/>
                <a:gd name="T12" fmla="*/ 2 w 4"/>
                <a:gd name="T13" fmla="*/ 0 h 2"/>
                <a:gd name="T14" fmla="*/ 0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4" y="1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199" name="Freeform 427">
              <a:extLst>
                <a:ext uri="{FF2B5EF4-FFF2-40B4-BE49-F238E27FC236}">
                  <a16:creationId xmlns:a16="http://schemas.microsoft.com/office/drawing/2014/main" id="{226CB1C1-DE61-4EAD-839C-379E23CD39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553" y="1137"/>
              <a:ext cx="13" cy="9"/>
            </a:xfrm>
            <a:custGeom>
              <a:avLst/>
              <a:gdLst>
                <a:gd name="T0" fmla="*/ 4 w 13"/>
                <a:gd name="T1" fmla="*/ 9 h 9"/>
                <a:gd name="T2" fmla="*/ 9 w 13"/>
                <a:gd name="T3" fmla="*/ 9 h 9"/>
                <a:gd name="T4" fmla="*/ 13 w 13"/>
                <a:gd name="T5" fmla="*/ 5 h 9"/>
                <a:gd name="T6" fmla="*/ 9 w 13"/>
                <a:gd name="T7" fmla="*/ 0 h 9"/>
                <a:gd name="T8" fmla="*/ 0 w 13"/>
                <a:gd name="T9" fmla="*/ 0 h 9"/>
                <a:gd name="T10" fmla="*/ 4 w 13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4" y="9"/>
                  </a:moveTo>
                  <a:lnTo>
                    <a:pt x="9" y="9"/>
                  </a:lnTo>
                  <a:lnTo>
                    <a:pt x="13" y="5"/>
                  </a:lnTo>
                  <a:lnTo>
                    <a:pt x="9" y="0"/>
                  </a:lnTo>
                  <a:lnTo>
                    <a:pt x="0" y="0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0" name="Freeform 428">
              <a:extLst>
                <a:ext uri="{FF2B5EF4-FFF2-40B4-BE49-F238E27FC236}">
                  <a16:creationId xmlns:a16="http://schemas.microsoft.com/office/drawing/2014/main" id="{AB7EC094-6579-4994-8594-A00D04BC4A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7" y="1785"/>
              <a:ext cx="1427" cy="724"/>
            </a:xfrm>
            <a:custGeom>
              <a:avLst/>
              <a:gdLst>
                <a:gd name="T0" fmla="*/ 323 w 335"/>
                <a:gd name="T1" fmla="*/ 14 h 163"/>
                <a:gd name="T2" fmla="*/ 284 w 335"/>
                <a:gd name="T3" fmla="*/ 34 h 163"/>
                <a:gd name="T4" fmla="*/ 277 w 335"/>
                <a:gd name="T5" fmla="*/ 43 h 163"/>
                <a:gd name="T6" fmla="*/ 260 w 335"/>
                <a:gd name="T7" fmla="*/ 51 h 163"/>
                <a:gd name="T8" fmla="*/ 241 w 335"/>
                <a:gd name="T9" fmla="*/ 53 h 163"/>
                <a:gd name="T10" fmla="*/ 240 w 335"/>
                <a:gd name="T11" fmla="*/ 39 h 163"/>
                <a:gd name="T12" fmla="*/ 237 w 335"/>
                <a:gd name="T13" fmla="*/ 28 h 163"/>
                <a:gd name="T14" fmla="*/ 223 w 335"/>
                <a:gd name="T15" fmla="*/ 34 h 163"/>
                <a:gd name="T16" fmla="*/ 220 w 335"/>
                <a:gd name="T17" fmla="*/ 54 h 163"/>
                <a:gd name="T18" fmla="*/ 215 w 335"/>
                <a:gd name="T19" fmla="*/ 39 h 163"/>
                <a:gd name="T20" fmla="*/ 216 w 335"/>
                <a:gd name="T21" fmla="*/ 29 h 163"/>
                <a:gd name="T22" fmla="*/ 232 w 335"/>
                <a:gd name="T23" fmla="*/ 24 h 163"/>
                <a:gd name="T24" fmla="*/ 223 w 335"/>
                <a:gd name="T25" fmla="*/ 20 h 163"/>
                <a:gd name="T26" fmla="*/ 210 w 335"/>
                <a:gd name="T27" fmla="*/ 15 h 163"/>
                <a:gd name="T28" fmla="*/ 191 w 335"/>
                <a:gd name="T29" fmla="*/ 19 h 163"/>
                <a:gd name="T30" fmla="*/ 202 w 335"/>
                <a:gd name="T31" fmla="*/ 9 h 163"/>
                <a:gd name="T32" fmla="*/ 187 w 335"/>
                <a:gd name="T33" fmla="*/ 7 h 163"/>
                <a:gd name="T34" fmla="*/ 173 w 335"/>
                <a:gd name="T35" fmla="*/ 0 h 163"/>
                <a:gd name="T36" fmla="*/ 52 w 335"/>
                <a:gd name="T37" fmla="*/ 3 h 163"/>
                <a:gd name="T38" fmla="*/ 13 w 335"/>
                <a:gd name="T39" fmla="*/ 15 h 163"/>
                <a:gd name="T40" fmla="*/ 11 w 335"/>
                <a:gd name="T41" fmla="*/ 13 h 163"/>
                <a:gd name="T42" fmla="*/ 1 w 335"/>
                <a:gd name="T43" fmla="*/ 12 h 163"/>
                <a:gd name="T44" fmla="*/ 4 w 335"/>
                <a:gd name="T45" fmla="*/ 34 h 163"/>
                <a:gd name="T46" fmla="*/ 3 w 335"/>
                <a:gd name="T47" fmla="*/ 63 h 163"/>
                <a:gd name="T48" fmla="*/ 15 w 335"/>
                <a:gd name="T49" fmla="*/ 82 h 163"/>
                <a:gd name="T50" fmla="*/ 23 w 335"/>
                <a:gd name="T51" fmla="*/ 100 h 163"/>
                <a:gd name="T52" fmla="*/ 44 w 335"/>
                <a:gd name="T53" fmla="*/ 116 h 163"/>
                <a:gd name="T54" fmla="*/ 118 w 335"/>
                <a:gd name="T55" fmla="*/ 135 h 163"/>
                <a:gd name="T56" fmla="*/ 157 w 335"/>
                <a:gd name="T57" fmla="*/ 157 h 163"/>
                <a:gd name="T58" fmla="*/ 159 w 335"/>
                <a:gd name="T59" fmla="*/ 149 h 163"/>
                <a:gd name="T60" fmla="*/ 166 w 335"/>
                <a:gd name="T61" fmla="*/ 141 h 163"/>
                <a:gd name="T62" fmla="*/ 174 w 335"/>
                <a:gd name="T63" fmla="*/ 134 h 163"/>
                <a:gd name="T64" fmla="*/ 183 w 335"/>
                <a:gd name="T65" fmla="*/ 133 h 163"/>
                <a:gd name="T66" fmla="*/ 196 w 335"/>
                <a:gd name="T67" fmla="*/ 137 h 163"/>
                <a:gd name="T68" fmla="*/ 206 w 335"/>
                <a:gd name="T69" fmla="*/ 139 h 163"/>
                <a:gd name="T70" fmla="*/ 207 w 335"/>
                <a:gd name="T71" fmla="*/ 130 h 163"/>
                <a:gd name="T72" fmla="*/ 220 w 335"/>
                <a:gd name="T73" fmla="*/ 128 h 163"/>
                <a:gd name="T74" fmla="*/ 233 w 335"/>
                <a:gd name="T75" fmla="*/ 133 h 163"/>
                <a:gd name="T76" fmla="*/ 245 w 335"/>
                <a:gd name="T77" fmla="*/ 143 h 163"/>
                <a:gd name="T78" fmla="*/ 250 w 335"/>
                <a:gd name="T79" fmla="*/ 153 h 163"/>
                <a:gd name="T80" fmla="*/ 258 w 335"/>
                <a:gd name="T81" fmla="*/ 161 h 163"/>
                <a:gd name="T82" fmla="*/ 252 w 335"/>
                <a:gd name="T83" fmla="*/ 130 h 163"/>
                <a:gd name="T84" fmla="*/ 256 w 335"/>
                <a:gd name="T85" fmla="*/ 117 h 163"/>
                <a:gd name="T86" fmla="*/ 268 w 335"/>
                <a:gd name="T87" fmla="*/ 107 h 163"/>
                <a:gd name="T88" fmla="*/ 280 w 335"/>
                <a:gd name="T89" fmla="*/ 99 h 163"/>
                <a:gd name="T90" fmla="*/ 283 w 335"/>
                <a:gd name="T91" fmla="*/ 94 h 163"/>
                <a:gd name="T92" fmla="*/ 284 w 335"/>
                <a:gd name="T93" fmla="*/ 89 h 163"/>
                <a:gd name="T94" fmla="*/ 281 w 335"/>
                <a:gd name="T95" fmla="*/ 85 h 163"/>
                <a:gd name="T96" fmla="*/ 277 w 335"/>
                <a:gd name="T97" fmla="*/ 73 h 163"/>
                <a:gd name="T98" fmla="*/ 283 w 335"/>
                <a:gd name="T99" fmla="*/ 68 h 163"/>
                <a:gd name="T100" fmla="*/ 284 w 335"/>
                <a:gd name="T101" fmla="*/ 83 h 163"/>
                <a:gd name="T102" fmla="*/ 286 w 335"/>
                <a:gd name="T103" fmla="*/ 70 h 163"/>
                <a:gd name="T104" fmla="*/ 289 w 335"/>
                <a:gd name="T105" fmla="*/ 72 h 163"/>
                <a:gd name="T106" fmla="*/ 293 w 335"/>
                <a:gd name="T107" fmla="*/ 62 h 163"/>
                <a:gd name="T108" fmla="*/ 306 w 335"/>
                <a:gd name="T109" fmla="*/ 58 h 163"/>
                <a:gd name="T110" fmla="*/ 301 w 335"/>
                <a:gd name="T111" fmla="*/ 57 h 163"/>
                <a:gd name="T112" fmla="*/ 314 w 335"/>
                <a:gd name="T113" fmla="*/ 54 h 163"/>
                <a:gd name="T114" fmla="*/ 313 w 335"/>
                <a:gd name="T115" fmla="*/ 50 h 163"/>
                <a:gd name="T116" fmla="*/ 316 w 335"/>
                <a:gd name="T117" fmla="*/ 41 h 163"/>
                <a:gd name="T118" fmla="*/ 324 w 335"/>
                <a:gd name="T119" fmla="*/ 37 h 163"/>
                <a:gd name="T120" fmla="*/ 333 w 335"/>
                <a:gd name="T121" fmla="*/ 3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5" h="163">
                  <a:moveTo>
                    <a:pt x="335" y="31"/>
                  </a:moveTo>
                  <a:cubicBezTo>
                    <a:pt x="335" y="30"/>
                    <a:pt x="335" y="30"/>
                    <a:pt x="335" y="30"/>
                  </a:cubicBezTo>
                  <a:cubicBezTo>
                    <a:pt x="335" y="30"/>
                    <a:pt x="334" y="29"/>
                    <a:pt x="333" y="29"/>
                  </a:cubicBezTo>
                  <a:cubicBezTo>
                    <a:pt x="333" y="29"/>
                    <a:pt x="333" y="29"/>
                    <a:pt x="333" y="29"/>
                  </a:cubicBezTo>
                  <a:cubicBezTo>
                    <a:pt x="333" y="28"/>
                    <a:pt x="333" y="28"/>
                    <a:pt x="333" y="28"/>
                  </a:cubicBezTo>
                  <a:cubicBezTo>
                    <a:pt x="332" y="27"/>
                    <a:pt x="332" y="27"/>
                    <a:pt x="332" y="27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5"/>
                    <a:pt x="331" y="25"/>
                    <a:pt x="331" y="25"/>
                  </a:cubicBezTo>
                  <a:cubicBezTo>
                    <a:pt x="331" y="23"/>
                    <a:pt x="331" y="23"/>
                    <a:pt x="331" y="23"/>
                  </a:cubicBezTo>
                  <a:cubicBezTo>
                    <a:pt x="331" y="17"/>
                    <a:pt x="331" y="17"/>
                    <a:pt x="331" y="17"/>
                  </a:cubicBezTo>
                  <a:cubicBezTo>
                    <a:pt x="330" y="16"/>
                    <a:pt x="330" y="16"/>
                    <a:pt x="330" y="16"/>
                  </a:cubicBezTo>
                  <a:cubicBezTo>
                    <a:pt x="330" y="15"/>
                    <a:pt x="330" y="15"/>
                    <a:pt x="330" y="15"/>
                  </a:cubicBezTo>
                  <a:cubicBezTo>
                    <a:pt x="329" y="14"/>
                    <a:pt x="329" y="14"/>
                    <a:pt x="329" y="14"/>
                  </a:cubicBezTo>
                  <a:cubicBezTo>
                    <a:pt x="328" y="14"/>
                    <a:pt x="328" y="14"/>
                    <a:pt x="328" y="14"/>
                  </a:cubicBezTo>
                  <a:cubicBezTo>
                    <a:pt x="327" y="13"/>
                    <a:pt x="327" y="13"/>
                    <a:pt x="327" y="13"/>
                  </a:cubicBezTo>
                  <a:cubicBezTo>
                    <a:pt x="327" y="13"/>
                    <a:pt x="327" y="13"/>
                    <a:pt x="327" y="13"/>
                  </a:cubicBezTo>
                  <a:cubicBezTo>
                    <a:pt x="327" y="13"/>
                    <a:pt x="326" y="14"/>
                    <a:pt x="326" y="14"/>
                  </a:cubicBezTo>
                  <a:cubicBezTo>
                    <a:pt x="325" y="14"/>
                    <a:pt x="325" y="14"/>
                    <a:pt x="324" y="14"/>
                  </a:cubicBezTo>
                  <a:cubicBezTo>
                    <a:pt x="323" y="14"/>
                    <a:pt x="323" y="14"/>
                    <a:pt x="323" y="14"/>
                  </a:cubicBezTo>
                  <a:cubicBezTo>
                    <a:pt x="323" y="13"/>
                    <a:pt x="323" y="13"/>
                    <a:pt x="323" y="13"/>
                  </a:cubicBezTo>
                  <a:cubicBezTo>
                    <a:pt x="322" y="13"/>
                    <a:pt x="322" y="13"/>
                    <a:pt x="322" y="13"/>
                  </a:cubicBezTo>
                  <a:cubicBezTo>
                    <a:pt x="322" y="13"/>
                    <a:pt x="322" y="13"/>
                    <a:pt x="322" y="13"/>
                  </a:cubicBezTo>
                  <a:cubicBezTo>
                    <a:pt x="321" y="14"/>
                    <a:pt x="321" y="14"/>
                    <a:pt x="321" y="14"/>
                  </a:cubicBezTo>
                  <a:cubicBezTo>
                    <a:pt x="318" y="18"/>
                    <a:pt x="318" y="18"/>
                    <a:pt x="318" y="18"/>
                  </a:cubicBezTo>
                  <a:cubicBezTo>
                    <a:pt x="317" y="20"/>
                    <a:pt x="317" y="20"/>
                    <a:pt x="317" y="20"/>
                  </a:cubicBezTo>
                  <a:cubicBezTo>
                    <a:pt x="317" y="20"/>
                    <a:pt x="317" y="20"/>
                    <a:pt x="317" y="20"/>
                  </a:cubicBezTo>
                  <a:cubicBezTo>
                    <a:pt x="316" y="21"/>
                    <a:pt x="316" y="21"/>
                    <a:pt x="316" y="21"/>
                  </a:cubicBezTo>
                  <a:cubicBezTo>
                    <a:pt x="316" y="23"/>
                    <a:pt x="316" y="23"/>
                    <a:pt x="316" y="23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15" y="25"/>
                    <a:pt x="315" y="25"/>
                    <a:pt x="315" y="25"/>
                  </a:cubicBezTo>
                  <a:cubicBezTo>
                    <a:pt x="313" y="27"/>
                    <a:pt x="313" y="27"/>
                    <a:pt x="313" y="27"/>
                  </a:cubicBezTo>
                  <a:cubicBezTo>
                    <a:pt x="313" y="28"/>
                    <a:pt x="313" y="28"/>
                    <a:pt x="313" y="28"/>
                  </a:cubicBezTo>
                  <a:cubicBezTo>
                    <a:pt x="312" y="29"/>
                    <a:pt x="312" y="29"/>
                    <a:pt x="312" y="29"/>
                  </a:cubicBezTo>
                  <a:cubicBezTo>
                    <a:pt x="311" y="29"/>
                    <a:pt x="311" y="29"/>
                    <a:pt x="311" y="29"/>
                  </a:cubicBezTo>
                  <a:cubicBezTo>
                    <a:pt x="311" y="29"/>
                    <a:pt x="310" y="29"/>
                    <a:pt x="310" y="29"/>
                  </a:cubicBezTo>
                  <a:cubicBezTo>
                    <a:pt x="310" y="29"/>
                    <a:pt x="309" y="30"/>
                    <a:pt x="309" y="30"/>
                  </a:cubicBezTo>
                  <a:cubicBezTo>
                    <a:pt x="309" y="30"/>
                    <a:pt x="309" y="30"/>
                    <a:pt x="309" y="30"/>
                  </a:cubicBezTo>
                  <a:cubicBezTo>
                    <a:pt x="289" y="31"/>
                    <a:pt x="289" y="31"/>
                    <a:pt x="289" y="31"/>
                  </a:cubicBezTo>
                  <a:cubicBezTo>
                    <a:pt x="284" y="34"/>
                    <a:pt x="284" y="34"/>
                    <a:pt x="284" y="34"/>
                  </a:cubicBezTo>
                  <a:cubicBezTo>
                    <a:pt x="284" y="34"/>
                    <a:pt x="284" y="34"/>
                    <a:pt x="284" y="34"/>
                  </a:cubicBezTo>
                  <a:cubicBezTo>
                    <a:pt x="284" y="35"/>
                    <a:pt x="284" y="35"/>
                    <a:pt x="284" y="35"/>
                  </a:cubicBezTo>
                  <a:cubicBezTo>
                    <a:pt x="284" y="35"/>
                    <a:pt x="284" y="35"/>
                    <a:pt x="284" y="35"/>
                  </a:cubicBezTo>
                  <a:cubicBezTo>
                    <a:pt x="283" y="36"/>
                    <a:pt x="283" y="36"/>
                    <a:pt x="283" y="36"/>
                  </a:cubicBezTo>
                  <a:cubicBezTo>
                    <a:pt x="283" y="36"/>
                    <a:pt x="283" y="36"/>
                    <a:pt x="283" y="36"/>
                  </a:cubicBezTo>
                  <a:cubicBezTo>
                    <a:pt x="282" y="36"/>
                    <a:pt x="282" y="36"/>
                    <a:pt x="282" y="36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82" y="37"/>
                    <a:pt x="281" y="37"/>
                    <a:pt x="281" y="37"/>
                  </a:cubicBezTo>
                  <a:cubicBezTo>
                    <a:pt x="281" y="37"/>
                    <a:pt x="281" y="38"/>
                    <a:pt x="281" y="38"/>
                  </a:cubicBezTo>
                  <a:cubicBezTo>
                    <a:pt x="281" y="39"/>
                    <a:pt x="281" y="39"/>
                    <a:pt x="281" y="39"/>
                  </a:cubicBezTo>
                  <a:cubicBezTo>
                    <a:pt x="281" y="39"/>
                    <a:pt x="281" y="39"/>
                    <a:pt x="281" y="39"/>
                  </a:cubicBezTo>
                  <a:cubicBezTo>
                    <a:pt x="281" y="40"/>
                    <a:pt x="281" y="40"/>
                    <a:pt x="281" y="40"/>
                  </a:cubicBezTo>
                  <a:cubicBezTo>
                    <a:pt x="281" y="41"/>
                    <a:pt x="281" y="41"/>
                    <a:pt x="281" y="41"/>
                  </a:cubicBezTo>
                  <a:cubicBezTo>
                    <a:pt x="281" y="41"/>
                    <a:pt x="281" y="41"/>
                    <a:pt x="281" y="41"/>
                  </a:cubicBezTo>
                  <a:cubicBezTo>
                    <a:pt x="280" y="41"/>
                    <a:pt x="280" y="41"/>
                    <a:pt x="280" y="41"/>
                  </a:cubicBezTo>
                  <a:cubicBezTo>
                    <a:pt x="280" y="41"/>
                    <a:pt x="280" y="41"/>
                    <a:pt x="280" y="41"/>
                  </a:cubicBezTo>
                  <a:cubicBezTo>
                    <a:pt x="279" y="42"/>
                    <a:pt x="279" y="42"/>
                    <a:pt x="279" y="42"/>
                  </a:cubicBezTo>
                  <a:cubicBezTo>
                    <a:pt x="279" y="42"/>
                    <a:pt x="279" y="42"/>
                    <a:pt x="279" y="42"/>
                  </a:cubicBezTo>
                  <a:cubicBezTo>
                    <a:pt x="278" y="43"/>
                    <a:pt x="278" y="43"/>
                    <a:pt x="278" y="43"/>
                  </a:cubicBezTo>
                  <a:cubicBezTo>
                    <a:pt x="277" y="43"/>
                    <a:pt x="277" y="43"/>
                    <a:pt x="277" y="43"/>
                  </a:cubicBezTo>
                  <a:cubicBezTo>
                    <a:pt x="276" y="43"/>
                    <a:pt x="276" y="43"/>
                    <a:pt x="276" y="43"/>
                  </a:cubicBezTo>
                  <a:cubicBezTo>
                    <a:pt x="274" y="43"/>
                    <a:pt x="274" y="43"/>
                    <a:pt x="274" y="43"/>
                  </a:cubicBezTo>
                  <a:cubicBezTo>
                    <a:pt x="271" y="43"/>
                    <a:pt x="271" y="43"/>
                    <a:pt x="271" y="43"/>
                  </a:cubicBezTo>
                  <a:cubicBezTo>
                    <a:pt x="270" y="43"/>
                    <a:pt x="270" y="43"/>
                    <a:pt x="270" y="43"/>
                  </a:cubicBezTo>
                  <a:cubicBezTo>
                    <a:pt x="268" y="43"/>
                    <a:pt x="268" y="43"/>
                    <a:pt x="268" y="43"/>
                  </a:cubicBezTo>
                  <a:cubicBezTo>
                    <a:pt x="268" y="43"/>
                    <a:pt x="267" y="43"/>
                    <a:pt x="267" y="43"/>
                  </a:cubicBezTo>
                  <a:cubicBezTo>
                    <a:pt x="266" y="43"/>
                    <a:pt x="266" y="43"/>
                    <a:pt x="266" y="43"/>
                  </a:cubicBezTo>
                  <a:cubicBezTo>
                    <a:pt x="265" y="44"/>
                    <a:pt x="265" y="44"/>
                    <a:pt x="265" y="44"/>
                  </a:cubicBezTo>
                  <a:cubicBezTo>
                    <a:pt x="266" y="44"/>
                    <a:pt x="266" y="44"/>
                    <a:pt x="266" y="44"/>
                  </a:cubicBezTo>
                  <a:cubicBezTo>
                    <a:pt x="266" y="44"/>
                    <a:pt x="266" y="44"/>
                    <a:pt x="266" y="44"/>
                  </a:cubicBezTo>
                  <a:cubicBezTo>
                    <a:pt x="266" y="45"/>
                    <a:pt x="266" y="45"/>
                    <a:pt x="266" y="45"/>
                  </a:cubicBezTo>
                  <a:cubicBezTo>
                    <a:pt x="266" y="46"/>
                    <a:pt x="266" y="46"/>
                    <a:pt x="266" y="46"/>
                  </a:cubicBezTo>
                  <a:cubicBezTo>
                    <a:pt x="266" y="46"/>
                    <a:pt x="266" y="46"/>
                    <a:pt x="266" y="46"/>
                  </a:cubicBezTo>
                  <a:cubicBezTo>
                    <a:pt x="265" y="47"/>
                    <a:pt x="265" y="47"/>
                    <a:pt x="265" y="47"/>
                  </a:cubicBezTo>
                  <a:cubicBezTo>
                    <a:pt x="265" y="48"/>
                    <a:pt x="265" y="48"/>
                    <a:pt x="265" y="48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63" y="49"/>
                    <a:pt x="263" y="49"/>
                    <a:pt x="263" y="49"/>
                  </a:cubicBezTo>
                  <a:cubicBezTo>
                    <a:pt x="262" y="49"/>
                    <a:pt x="262" y="49"/>
                    <a:pt x="262" y="49"/>
                  </a:cubicBezTo>
                  <a:cubicBezTo>
                    <a:pt x="261" y="50"/>
                    <a:pt x="261" y="50"/>
                    <a:pt x="261" y="50"/>
                  </a:cubicBezTo>
                  <a:cubicBezTo>
                    <a:pt x="260" y="51"/>
                    <a:pt x="260" y="51"/>
                    <a:pt x="260" y="51"/>
                  </a:cubicBezTo>
                  <a:cubicBezTo>
                    <a:pt x="260" y="51"/>
                    <a:pt x="259" y="51"/>
                    <a:pt x="259" y="52"/>
                  </a:cubicBezTo>
                  <a:cubicBezTo>
                    <a:pt x="259" y="52"/>
                    <a:pt x="257" y="52"/>
                    <a:pt x="257" y="52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56" y="53"/>
                    <a:pt x="256" y="53"/>
                    <a:pt x="256" y="53"/>
                  </a:cubicBezTo>
                  <a:cubicBezTo>
                    <a:pt x="255" y="53"/>
                    <a:pt x="255" y="53"/>
                    <a:pt x="255" y="53"/>
                  </a:cubicBezTo>
                  <a:cubicBezTo>
                    <a:pt x="254" y="53"/>
                    <a:pt x="254" y="53"/>
                    <a:pt x="254" y="53"/>
                  </a:cubicBezTo>
                  <a:cubicBezTo>
                    <a:pt x="253" y="53"/>
                    <a:pt x="253" y="53"/>
                    <a:pt x="253" y="53"/>
                  </a:cubicBezTo>
                  <a:cubicBezTo>
                    <a:pt x="252" y="54"/>
                    <a:pt x="252" y="54"/>
                    <a:pt x="252" y="54"/>
                  </a:cubicBezTo>
                  <a:cubicBezTo>
                    <a:pt x="252" y="55"/>
                    <a:pt x="252" y="55"/>
                    <a:pt x="252" y="55"/>
                  </a:cubicBezTo>
                  <a:cubicBezTo>
                    <a:pt x="250" y="56"/>
                    <a:pt x="250" y="56"/>
                    <a:pt x="250" y="56"/>
                  </a:cubicBezTo>
                  <a:cubicBezTo>
                    <a:pt x="249" y="56"/>
                    <a:pt x="249" y="56"/>
                    <a:pt x="249" y="56"/>
                  </a:cubicBezTo>
                  <a:cubicBezTo>
                    <a:pt x="249" y="56"/>
                    <a:pt x="248" y="56"/>
                    <a:pt x="247" y="56"/>
                  </a:cubicBezTo>
                  <a:cubicBezTo>
                    <a:pt x="247" y="56"/>
                    <a:pt x="246" y="56"/>
                    <a:pt x="246" y="56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4" y="56"/>
                    <a:pt x="243" y="56"/>
                    <a:pt x="243" y="55"/>
                  </a:cubicBezTo>
                  <a:cubicBezTo>
                    <a:pt x="243" y="55"/>
                    <a:pt x="242" y="55"/>
                    <a:pt x="242" y="55"/>
                  </a:cubicBezTo>
                  <a:cubicBezTo>
                    <a:pt x="242" y="55"/>
                    <a:pt x="241" y="55"/>
                    <a:pt x="241" y="55"/>
                  </a:cubicBezTo>
                  <a:cubicBezTo>
                    <a:pt x="241" y="55"/>
                    <a:pt x="241" y="54"/>
                    <a:pt x="240" y="54"/>
                  </a:cubicBezTo>
                  <a:cubicBezTo>
                    <a:pt x="240" y="53"/>
                    <a:pt x="240" y="53"/>
                    <a:pt x="240" y="53"/>
                  </a:cubicBezTo>
                  <a:cubicBezTo>
                    <a:pt x="241" y="53"/>
                    <a:pt x="241" y="53"/>
                    <a:pt x="241" y="53"/>
                  </a:cubicBezTo>
                  <a:cubicBezTo>
                    <a:pt x="241" y="51"/>
                    <a:pt x="241" y="51"/>
                    <a:pt x="241" y="51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2" y="49"/>
                    <a:pt x="242" y="49"/>
                    <a:pt x="242" y="49"/>
                  </a:cubicBezTo>
                  <a:cubicBezTo>
                    <a:pt x="242" y="49"/>
                    <a:pt x="242" y="49"/>
                    <a:pt x="243" y="49"/>
                  </a:cubicBezTo>
                  <a:cubicBezTo>
                    <a:pt x="243" y="48"/>
                    <a:pt x="243" y="48"/>
                    <a:pt x="243" y="48"/>
                  </a:cubicBezTo>
                  <a:cubicBezTo>
                    <a:pt x="244" y="48"/>
                    <a:pt x="244" y="48"/>
                    <a:pt x="244" y="48"/>
                  </a:cubicBezTo>
                  <a:cubicBezTo>
                    <a:pt x="245" y="47"/>
                    <a:pt x="245" y="47"/>
                    <a:pt x="245" y="47"/>
                  </a:cubicBezTo>
                  <a:cubicBezTo>
                    <a:pt x="245" y="47"/>
                    <a:pt x="245" y="47"/>
                    <a:pt x="245" y="47"/>
                  </a:cubicBezTo>
                  <a:cubicBezTo>
                    <a:pt x="245" y="46"/>
                    <a:pt x="245" y="46"/>
                    <a:pt x="245" y="46"/>
                  </a:cubicBezTo>
                  <a:cubicBezTo>
                    <a:pt x="245" y="45"/>
                    <a:pt x="245" y="45"/>
                    <a:pt x="245" y="45"/>
                  </a:cubicBezTo>
                  <a:cubicBezTo>
                    <a:pt x="245" y="44"/>
                    <a:pt x="245" y="44"/>
                    <a:pt x="245" y="44"/>
                  </a:cubicBezTo>
                  <a:cubicBezTo>
                    <a:pt x="245" y="43"/>
                    <a:pt x="245" y="43"/>
                    <a:pt x="245" y="43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45" y="42"/>
                    <a:pt x="245" y="41"/>
                    <a:pt x="245" y="41"/>
                  </a:cubicBezTo>
                  <a:cubicBezTo>
                    <a:pt x="245" y="41"/>
                    <a:pt x="244" y="40"/>
                    <a:pt x="244" y="40"/>
                  </a:cubicBezTo>
                  <a:cubicBezTo>
                    <a:pt x="244" y="40"/>
                    <a:pt x="244" y="39"/>
                    <a:pt x="244" y="39"/>
                  </a:cubicBezTo>
                  <a:cubicBezTo>
                    <a:pt x="244" y="39"/>
                    <a:pt x="244" y="38"/>
                    <a:pt x="244" y="38"/>
                  </a:cubicBezTo>
                  <a:cubicBezTo>
                    <a:pt x="242" y="38"/>
                    <a:pt x="242" y="38"/>
                    <a:pt x="242" y="38"/>
                  </a:cubicBezTo>
                  <a:cubicBezTo>
                    <a:pt x="241" y="38"/>
                    <a:pt x="241" y="38"/>
                    <a:pt x="241" y="38"/>
                  </a:cubicBezTo>
                  <a:cubicBezTo>
                    <a:pt x="240" y="39"/>
                    <a:pt x="240" y="39"/>
                    <a:pt x="240" y="39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39" y="41"/>
                    <a:pt x="239" y="41"/>
                    <a:pt x="239" y="41"/>
                  </a:cubicBezTo>
                  <a:cubicBezTo>
                    <a:pt x="239" y="41"/>
                    <a:pt x="238" y="41"/>
                    <a:pt x="238" y="41"/>
                  </a:cubicBezTo>
                  <a:cubicBezTo>
                    <a:pt x="237" y="40"/>
                    <a:pt x="237" y="41"/>
                    <a:pt x="237" y="40"/>
                  </a:cubicBezTo>
                  <a:cubicBezTo>
                    <a:pt x="237" y="40"/>
                    <a:pt x="237" y="39"/>
                    <a:pt x="237" y="39"/>
                  </a:cubicBezTo>
                  <a:cubicBezTo>
                    <a:pt x="237" y="39"/>
                    <a:pt x="237" y="39"/>
                    <a:pt x="237" y="39"/>
                  </a:cubicBezTo>
                  <a:cubicBezTo>
                    <a:pt x="238" y="38"/>
                    <a:pt x="238" y="38"/>
                    <a:pt x="238" y="38"/>
                  </a:cubicBezTo>
                  <a:cubicBezTo>
                    <a:pt x="238" y="38"/>
                    <a:pt x="238" y="38"/>
                    <a:pt x="238" y="38"/>
                  </a:cubicBezTo>
                  <a:cubicBezTo>
                    <a:pt x="239" y="37"/>
                    <a:pt x="239" y="37"/>
                    <a:pt x="239" y="37"/>
                  </a:cubicBezTo>
                  <a:cubicBezTo>
                    <a:pt x="240" y="36"/>
                    <a:pt x="240" y="36"/>
                    <a:pt x="240" y="36"/>
                  </a:cubicBezTo>
                  <a:cubicBezTo>
                    <a:pt x="240" y="35"/>
                    <a:pt x="240" y="35"/>
                    <a:pt x="240" y="35"/>
                  </a:cubicBezTo>
                  <a:cubicBezTo>
                    <a:pt x="240" y="34"/>
                    <a:pt x="240" y="34"/>
                    <a:pt x="240" y="34"/>
                  </a:cubicBezTo>
                  <a:cubicBezTo>
                    <a:pt x="241" y="33"/>
                    <a:pt x="241" y="33"/>
                    <a:pt x="241" y="33"/>
                  </a:cubicBezTo>
                  <a:cubicBezTo>
                    <a:pt x="241" y="32"/>
                    <a:pt x="241" y="32"/>
                    <a:pt x="241" y="32"/>
                  </a:cubicBezTo>
                  <a:cubicBezTo>
                    <a:pt x="240" y="31"/>
                    <a:pt x="240" y="31"/>
                    <a:pt x="240" y="31"/>
                  </a:cubicBezTo>
                  <a:cubicBezTo>
                    <a:pt x="240" y="31"/>
                    <a:pt x="240" y="31"/>
                    <a:pt x="240" y="31"/>
                  </a:cubicBezTo>
                  <a:cubicBezTo>
                    <a:pt x="240" y="30"/>
                    <a:pt x="240" y="30"/>
                    <a:pt x="240" y="30"/>
                  </a:cubicBezTo>
                  <a:cubicBezTo>
                    <a:pt x="240" y="29"/>
                    <a:pt x="240" y="29"/>
                    <a:pt x="240" y="29"/>
                  </a:cubicBezTo>
                  <a:cubicBezTo>
                    <a:pt x="238" y="28"/>
                    <a:pt x="238" y="28"/>
                    <a:pt x="238" y="28"/>
                  </a:cubicBezTo>
                  <a:cubicBezTo>
                    <a:pt x="237" y="28"/>
                    <a:pt x="237" y="28"/>
                    <a:pt x="237" y="28"/>
                  </a:cubicBezTo>
                  <a:cubicBezTo>
                    <a:pt x="236" y="27"/>
                    <a:pt x="236" y="27"/>
                    <a:pt x="236" y="27"/>
                  </a:cubicBezTo>
                  <a:cubicBezTo>
                    <a:pt x="236" y="27"/>
                    <a:pt x="235" y="27"/>
                    <a:pt x="235" y="27"/>
                  </a:cubicBezTo>
                  <a:cubicBezTo>
                    <a:pt x="235" y="27"/>
                    <a:pt x="234" y="26"/>
                    <a:pt x="234" y="26"/>
                  </a:cubicBezTo>
                  <a:cubicBezTo>
                    <a:pt x="233" y="26"/>
                    <a:pt x="233" y="26"/>
                    <a:pt x="233" y="26"/>
                  </a:cubicBezTo>
                  <a:cubicBezTo>
                    <a:pt x="232" y="26"/>
                    <a:pt x="232" y="26"/>
                    <a:pt x="232" y="26"/>
                  </a:cubicBezTo>
                  <a:cubicBezTo>
                    <a:pt x="231" y="26"/>
                    <a:pt x="231" y="26"/>
                    <a:pt x="231" y="26"/>
                  </a:cubicBezTo>
                  <a:cubicBezTo>
                    <a:pt x="230" y="26"/>
                    <a:pt x="230" y="26"/>
                    <a:pt x="230" y="26"/>
                  </a:cubicBezTo>
                  <a:cubicBezTo>
                    <a:pt x="230" y="27"/>
                    <a:pt x="230" y="27"/>
                    <a:pt x="230" y="27"/>
                  </a:cubicBezTo>
                  <a:cubicBezTo>
                    <a:pt x="231" y="28"/>
                    <a:pt x="231" y="28"/>
                    <a:pt x="231" y="28"/>
                  </a:cubicBezTo>
                  <a:cubicBezTo>
                    <a:pt x="230" y="28"/>
                    <a:pt x="230" y="28"/>
                    <a:pt x="230" y="28"/>
                  </a:cubicBezTo>
                  <a:cubicBezTo>
                    <a:pt x="230" y="28"/>
                    <a:pt x="229" y="29"/>
                    <a:pt x="229" y="29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9"/>
                    <a:pt x="228" y="30"/>
                    <a:pt x="228" y="30"/>
                  </a:cubicBezTo>
                  <a:cubicBezTo>
                    <a:pt x="228" y="31"/>
                    <a:pt x="228" y="31"/>
                    <a:pt x="228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6" y="31"/>
                    <a:pt x="226" y="31"/>
                    <a:pt x="226" y="31"/>
                  </a:cubicBezTo>
                  <a:cubicBezTo>
                    <a:pt x="226" y="31"/>
                    <a:pt x="226" y="31"/>
                    <a:pt x="226" y="31"/>
                  </a:cubicBezTo>
                  <a:cubicBezTo>
                    <a:pt x="225" y="32"/>
                    <a:pt x="225" y="32"/>
                    <a:pt x="225" y="32"/>
                  </a:cubicBezTo>
                  <a:cubicBezTo>
                    <a:pt x="225" y="32"/>
                    <a:pt x="224" y="32"/>
                    <a:pt x="223" y="33"/>
                  </a:cubicBezTo>
                  <a:cubicBezTo>
                    <a:pt x="223" y="34"/>
                    <a:pt x="223" y="34"/>
                    <a:pt x="223" y="34"/>
                  </a:cubicBezTo>
                  <a:cubicBezTo>
                    <a:pt x="223" y="35"/>
                    <a:pt x="223" y="35"/>
                    <a:pt x="223" y="35"/>
                  </a:cubicBezTo>
                  <a:cubicBezTo>
                    <a:pt x="223" y="35"/>
                    <a:pt x="223" y="35"/>
                    <a:pt x="223" y="36"/>
                  </a:cubicBezTo>
                  <a:cubicBezTo>
                    <a:pt x="223" y="36"/>
                    <a:pt x="223" y="37"/>
                    <a:pt x="223" y="37"/>
                  </a:cubicBezTo>
                  <a:cubicBezTo>
                    <a:pt x="223" y="37"/>
                    <a:pt x="222" y="37"/>
                    <a:pt x="222" y="38"/>
                  </a:cubicBezTo>
                  <a:cubicBezTo>
                    <a:pt x="222" y="38"/>
                    <a:pt x="222" y="38"/>
                    <a:pt x="222" y="39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222" y="40"/>
                    <a:pt x="222" y="41"/>
                    <a:pt x="222" y="41"/>
                  </a:cubicBezTo>
                  <a:cubicBezTo>
                    <a:pt x="222" y="42"/>
                    <a:pt x="222" y="42"/>
                    <a:pt x="222" y="42"/>
                  </a:cubicBezTo>
                  <a:cubicBezTo>
                    <a:pt x="222" y="43"/>
                    <a:pt x="223" y="43"/>
                    <a:pt x="223" y="43"/>
                  </a:cubicBezTo>
                  <a:cubicBezTo>
                    <a:pt x="223" y="44"/>
                    <a:pt x="223" y="44"/>
                    <a:pt x="223" y="44"/>
                  </a:cubicBezTo>
                  <a:cubicBezTo>
                    <a:pt x="223" y="45"/>
                    <a:pt x="223" y="45"/>
                    <a:pt x="223" y="45"/>
                  </a:cubicBezTo>
                  <a:cubicBezTo>
                    <a:pt x="223" y="47"/>
                    <a:pt x="223" y="47"/>
                    <a:pt x="223" y="47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3" y="49"/>
                    <a:pt x="223" y="49"/>
                    <a:pt x="223" y="49"/>
                  </a:cubicBezTo>
                  <a:cubicBezTo>
                    <a:pt x="223" y="50"/>
                    <a:pt x="223" y="50"/>
                    <a:pt x="223" y="50"/>
                  </a:cubicBezTo>
                  <a:cubicBezTo>
                    <a:pt x="223" y="50"/>
                    <a:pt x="223" y="50"/>
                    <a:pt x="223" y="51"/>
                  </a:cubicBezTo>
                  <a:cubicBezTo>
                    <a:pt x="223" y="51"/>
                    <a:pt x="222" y="52"/>
                    <a:pt x="222" y="52"/>
                  </a:cubicBezTo>
                  <a:cubicBezTo>
                    <a:pt x="221" y="53"/>
                    <a:pt x="221" y="53"/>
                    <a:pt x="221" y="53"/>
                  </a:cubicBezTo>
                  <a:cubicBezTo>
                    <a:pt x="221" y="53"/>
                    <a:pt x="221" y="53"/>
                    <a:pt x="220" y="53"/>
                  </a:cubicBezTo>
                  <a:cubicBezTo>
                    <a:pt x="220" y="53"/>
                    <a:pt x="220" y="54"/>
                    <a:pt x="220" y="54"/>
                  </a:cubicBezTo>
                  <a:cubicBezTo>
                    <a:pt x="220" y="54"/>
                    <a:pt x="219" y="55"/>
                    <a:pt x="219" y="55"/>
                  </a:cubicBezTo>
                  <a:cubicBezTo>
                    <a:pt x="219" y="55"/>
                    <a:pt x="218" y="55"/>
                    <a:pt x="218" y="55"/>
                  </a:cubicBezTo>
                  <a:cubicBezTo>
                    <a:pt x="217" y="55"/>
                    <a:pt x="217" y="55"/>
                    <a:pt x="217" y="55"/>
                  </a:cubicBezTo>
                  <a:cubicBezTo>
                    <a:pt x="216" y="54"/>
                    <a:pt x="216" y="54"/>
                    <a:pt x="216" y="54"/>
                  </a:cubicBezTo>
                  <a:cubicBezTo>
                    <a:pt x="215" y="54"/>
                    <a:pt x="215" y="54"/>
                    <a:pt x="215" y="54"/>
                  </a:cubicBezTo>
                  <a:cubicBezTo>
                    <a:pt x="215" y="52"/>
                    <a:pt x="215" y="52"/>
                    <a:pt x="215" y="52"/>
                  </a:cubicBezTo>
                  <a:cubicBezTo>
                    <a:pt x="215" y="52"/>
                    <a:pt x="215" y="52"/>
                    <a:pt x="215" y="52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48"/>
                    <a:pt x="214" y="48"/>
                    <a:pt x="214" y="48"/>
                  </a:cubicBezTo>
                  <a:cubicBezTo>
                    <a:pt x="214" y="47"/>
                    <a:pt x="214" y="47"/>
                    <a:pt x="214" y="47"/>
                  </a:cubicBezTo>
                  <a:cubicBezTo>
                    <a:pt x="214" y="47"/>
                    <a:pt x="214" y="47"/>
                    <a:pt x="214" y="47"/>
                  </a:cubicBezTo>
                  <a:cubicBezTo>
                    <a:pt x="214" y="45"/>
                    <a:pt x="214" y="45"/>
                    <a:pt x="214" y="45"/>
                  </a:cubicBezTo>
                  <a:cubicBezTo>
                    <a:pt x="214" y="45"/>
                    <a:pt x="214" y="45"/>
                    <a:pt x="214" y="45"/>
                  </a:cubicBezTo>
                  <a:cubicBezTo>
                    <a:pt x="214" y="45"/>
                    <a:pt x="214" y="45"/>
                    <a:pt x="214" y="45"/>
                  </a:cubicBezTo>
                  <a:cubicBezTo>
                    <a:pt x="214" y="43"/>
                    <a:pt x="214" y="43"/>
                    <a:pt x="214" y="43"/>
                  </a:cubicBezTo>
                  <a:cubicBezTo>
                    <a:pt x="214" y="43"/>
                    <a:pt x="214" y="42"/>
                    <a:pt x="214" y="42"/>
                  </a:cubicBezTo>
                  <a:cubicBezTo>
                    <a:pt x="214" y="42"/>
                    <a:pt x="215" y="41"/>
                    <a:pt x="215" y="41"/>
                  </a:cubicBezTo>
                  <a:cubicBezTo>
                    <a:pt x="215" y="40"/>
                    <a:pt x="215" y="40"/>
                    <a:pt x="215" y="40"/>
                  </a:cubicBezTo>
                  <a:cubicBezTo>
                    <a:pt x="215" y="39"/>
                    <a:pt x="215" y="39"/>
                    <a:pt x="215" y="39"/>
                  </a:cubicBezTo>
                  <a:cubicBezTo>
                    <a:pt x="215" y="38"/>
                    <a:pt x="215" y="38"/>
                    <a:pt x="215" y="38"/>
                  </a:cubicBezTo>
                  <a:cubicBezTo>
                    <a:pt x="216" y="38"/>
                    <a:pt x="216" y="38"/>
                    <a:pt x="216" y="38"/>
                  </a:cubicBezTo>
                  <a:cubicBezTo>
                    <a:pt x="216" y="37"/>
                    <a:pt x="216" y="37"/>
                    <a:pt x="216" y="37"/>
                  </a:cubicBezTo>
                  <a:cubicBezTo>
                    <a:pt x="216" y="37"/>
                    <a:pt x="216" y="36"/>
                    <a:pt x="216" y="36"/>
                  </a:cubicBezTo>
                  <a:cubicBezTo>
                    <a:pt x="216" y="35"/>
                    <a:pt x="216" y="35"/>
                    <a:pt x="216" y="35"/>
                  </a:cubicBezTo>
                  <a:cubicBezTo>
                    <a:pt x="216" y="35"/>
                    <a:pt x="216" y="35"/>
                    <a:pt x="217" y="34"/>
                  </a:cubicBezTo>
                  <a:cubicBezTo>
                    <a:pt x="217" y="34"/>
                    <a:pt x="217" y="34"/>
                    <a:pt x="217" y="34"/>
                  </a:cubicBezTo>
                  <a:cubicBezTo>
                    <a:pt x="217" y="33"/>
                    <a:pt x="217" y="33"/>
                    <a:pt x="217" y="33"/>
                  </a:cubicBezTo>
                  <a:cubicBezTo>
                    <a:pt x="217" y="33"/>
                    <a:pt x="216" y="33"/>
                    <a:pt x="216" y="32"/>
                  </a:cubicBezTo>
                  <a:cubicBezTo>
                    <a:pt x="216" y="32"/>
                    <a:pt x="215" y="32"/>
                    <a:pt x="215" y="32"/>
                  </a:cubicBezTo>
                  <a:cubicBezTo>
                    <a:pt x="215" y="33"/>
                    <a:pt x="215" y="33"/>
                    <a:pt x="215" y="33"/>
                  </a:cubicBezTo>
                  <a:cubicBezTo>
                    <a:pt x="215" y="33"/>
                    <a:pt x="214" y="34"/>
                    <a:pt x="214" y="34"/>
                  </a:cubicBezTo>
                  <a:cubicBezTo>
                    <a:pt x="213" y="34"/>
                    <a:pt x="213" y="34"/>
                    <a:pt x="213" y="34"/>
                  </a:cubicBezTo>
                  <a:cubicBezTo>
                    <a:pt x="213" y="33"/>
                    <a:pt x="213" y="33"/>
                    <a:pt x="213" y="33"/>
                  </a:cubicBezTo>
                  <a:cubicBezTo>
                    <a:pt x="213" y="33"/>
                    <a:pt x="213" y="33"/>
                    <a:pt x="213" y="33"/>
                  </a:cubicBezTo>
                  <a:cubicBezTo>
                    <a:pt x="214" y="32"/>
                    <a:pt x="214" y="32"/>
                    <a:pt x="214" y="32"/>
                  </a:cubicBezTo>
                  <a:cubicBezTo>
                    <a:pt x="215" y="31"/>
                    <a:pt x="215" y="31"/>
                    <a:pt x="215" y="31"/>
                  </a:cubicBezTo>
                  <a:cubicBezTo>
                    <a:pt x="215" y="30"/>
                    <a:pt x="215" y="30"/>
                    <a:pt x="215" y="30"/>
                  </a:cubicBezTo>
                  <a:cubicBezTo>
                    <a:pt x="215" y="30"/>
                    <a:pt x="215" y="30"/>
                    <a:pt x="215" y="30"/>
                  </a:cubicBezTo>
                  <a:cubicBezTo>
                    <a:pt x="215" y="30"/>
                    <a:pt x="216" y="29"/>
                    <a:pt x="216" y="29"/>
                  </a:cubicBezTo>
                  <a:cubicBezTo>
                    <a:pt x="216" y="29"/>
                    <a:pt x="217" y="28"/>
                    <a:pt x="217" y="28"/>
                  </a:cubicBezTo>
                  <a:cubicBezTo>
                    <a:pt x="217" y="28"/>
                    <a:pt x="217" y="28"/>
                    <a:pt x="217" y="28"/>
                  </a:cubicBezTo>
                  <a:cubicBezTo>
                    <a:pt x="218" y="27"/>
                    <a:pt x="218" y="27"/>
                    <a:pt x="218" y="27"/>
                  </a:cubicBezTo>
                  <a:cubicBezTo>
                    <a:pt x="218" y="26"/>
                    <a:pt x="218" y="26"/>
                    <a:pt x="218" y="26"/>
                  </a:cubicBezTo>
                  <a:cubicBezTo>
                    <a:pt x="219" y="25"/>
                    <a:pt x="219" y="25"/>
                    <a:pt x="219" y="25"/>
                  </a:cubicBezTo>
                  <a:cubicBezTo>
                    <a:pt x="220" y="25"/>
                    <a:pt x="220" y="25"/>
                    <a:pt x="220" y="25"/>
                  </a:cubicBezTo>
                  <a:cubicBezTo>
                    <a:pt x="221" y="25"/>
                    <a:pt x="221" y="25"/>
                    <a:pt x="221" y="25"/>
                  </a:cubicBezTo>
                  <a:cubicBezTo>
                    <a:pt x="221" y="25"/>
                    <a:pt x="221" y="25"/>
                    <a:pt x="221" y="25"/>
                  </a:cubicBezTo>
                  <a:cubicBezTo>
                    <a:pt x="222" y="25"/>
                    <a:pt x="222" y="25"/>
                    <a:pt x="222" y="25"/>
                  </a:cubicBezTo>
                  <a:cubicBezTo>
                    <a:pt x="223" y="25"/>
                    <a:pt x="223" y="25"/>
                    <a:pt x="223" y="25"/>
                  </a:cubicBezTo>
                  <a:cubicBezTo>
                    <a:pt x="224" y="24"/>
                    <a:pt x="224" y="24"/>
                    <a:pt x="224" y="24"/>
                  </a:cubicBezTo>
                  <a:cubicBezTo>
                    <a:pt x="224" y="24"/>
                    <a:pt x="224" y="24"/>
                    <a:pt x="224" y="24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6" y="24"/>
                    <a:pt x="226" y="24"/>
                    <a:pt x="226" y="24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23"/>
                    <a:pt x="227" y="23"/>
                    <a:pt x="228" y="23"/>
                  </a:cubicBezTo>
                  <a:cubicBezTo>
                    <a:pt x="230" y="23"/>
                    <a:pt x="230" y="23"/>
                    <a:pt x="230" y="23"/>
                  </a:cubicBezTo>
                  <a:cubicBezTo>
                    <a:pt x="230" y="24"/>
                    <a:pt x="230" y="24"/>
                    <a:pt x="230" y="24"/>
                  </a:cubicBezTo>
                  <a:cubicBezTo>
                    <a:pt x="232" y="24"/>
                    <a:pt x="232" y="24"/>
                    <a:pt x="232" y="24"/>
                  </a:cubicBezTo>
                  <a:cubicBezTo>
                    <a:pt x="232" y="24"/>
                    <a:pt x="232" y="24"/>
                    <a:pt x="232" y="24"/>
                  </a:cubicBezTo>
                  <a:cubicBezTo>
                    <a:pt x="233" y="24"/>
                    <a:pt x="233" y="24"/>
                    <a:pt x="233" y="24"/>
                  </a:cubicBezTo>
                  <a:cubicBezTo>
                    <a:pt x="235" y="24"/>
                    <a:pt x="235" y="24"/>
                    <a:pt x="235" y="24"/>
                  </a:cubicBezTo>
                  <a:cubicBezTo>
                    <a:pt x="237" y="24"/>
                    <a:pt x="237" y="24"/>
                    <a:pt x="237" y="24"/>
                  </a:cubicBezTo>
                  <a:cubicBezTo>
                    <a:pt x="237" y="24"/>
                    <a:pt x="237" y="24"/>
                    <a:pt x="237" y="24"/>
                  </a:cubicBezTo>
                  <a:cubicBezTo>
                    <a:pt x="236" y="24"/>
                    <a:pt x="236" y="24"/>
                    <a:pt x="236" y="24"/>
                  </a:cubicBezTo>
                  <a:cubicBezTo>
                    <a:pt x="236" y="23"/>
                    <a:pt x="236" y="23"/>
                    <a:pt x="236" y="23"/>
                  </a:cubicBezTo>
                  <a:cubicBezTo>
                    <a:pt x="235" y="22"/>
                    <a:pt x="235" y="22"/>
                    <a:pt x="235" y="22"/>
                  </a:cubicBezTo>
                  <a:cubicBezTo>
                    <a:pt x="235" y="22"/>
                    <a:pt x="235" y="22"/>
                    <a:pt x="235" y="22"/>
                  </a:cubicBezTo>
                  <a:cubicBezTo>
                    <a:pt x="234" y="21"/>
                    <a:pt x="234" y="21"/>
                    <a:pt x="234" y="21"/>
                  </a:cubicBezTo>
                  <a:cubicBezTo>
                    <a:pt x="234" y="21"/>
                    <a:pt x="234" y="21"/>
                    <a:pt x="234" y="21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0" y="19"/>
                    <a:pt x="230" y="19"/>
                    <a:pt x="230" y="19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26" y="19"/>
                    <a:pt x="226" y="19"/>
                    <a:pt x="226" y="19"/>
                  </a:cubicBezTo>
                  <a:cubicBezTo>
                    <a:pt x="226" y="19"/>
                    <a:pt x="224" y="19"/>
                    <a:pt x="224" y="19"/>
                  </a:cubicBezTo>
                  <a:cubicBezTo>
                    <a:pt x="223" y="20"/>
                    <a:pt x="223" y="20"/>
                    <a:pt x="223" y="20"/>
                  </a:cubicBezTo>
                  <a:cubicBezTo>
                    <a:pt x="222" y="20"/>
                    <a:pt x="222" y="20"/>
                    <a:pt x="222" y="20"/>
                  </a:cubicBezTo>
                  <a:cubicBezTo>
                    <a:pt x="221" y="20"/>
                    <a:pt x="221" y="20"/>
                    <a:pt x="221" y="20"/>
                  </a:cubicBezTo>
                  <a:cubicBezTo>
                    <a:pt x="219" y="20"/>
                    <a:pt x="219" y="20"/>
                    <a:pt x="219" y="20"/>
                  </a:cubicBezTo>
                  <a:cubicBezTo>
                    <a:pt x="219" y="20"/>
                    <a:pt x="218" y="20"/>
                    <a:pt x="217" y="20"/>
                  </a:cubicBezTo>
                  <a:cubicBezTo>
                    <a:pt x="217" y="20"/>
                    <a:pt x="217" y="20"/>
                    <a:pt x="217" y="20"/>
                  </a:cubicBezTo>
                  <a:cubicBezTo>
                    <a:pt x="217" y="20"/>
                    <a:pt x="216" y="20"/>
                    <a:pt x="215" y="19"/>
                  </a:cubicBezTo>
                  <a:cubicBezTo>
                    <a:pt x="215" y="19"/>
                    <a:pt x="215" y="19"/>
                    <a:pt x="215" y="19"/>
                  </a:cubicBezTo>
                  <a:cubicBezTo>
                    <a:pt x="215" y="18"/>
                    <a:pt x="215" y="18"/>
                    <a:pt x="215" y="18"/>
                  </a:cubicBezTo>
                  <a:cubicBezTo>
                    <a:pt x="213" y="18"/>
                    <a:pt x="213" y="18"/>
                    <a:pt x="213" y="18"/>
                  </a:cubicBezTo>
                  <a:cubicBezTo>
                    <a:pt x="211" y="18"/>
                    <a:pt x="211" y="18"/>
                    <a:pt x="211" y="18"/>
                  </a:cubicBezTo>
                  <a:cubicBezTo>
                    <a:pt x="210" y="18"/>
                    <a:pt x="210" y="18"/>
                    <a:pt x="210" y="18"/>
                  </a:cubicBezTo>
                  <a:cubicBezTo>
                    <a:pt x="210" y="18"/>
                    <a:pt x="211" y="16"/>
                    <a:pt x="211" y="16"/>
                  </a:cubicBezTo>
                  <a:cubicBezTo>
                    <a:pt x="211" y="16"/>
                    <a:pt x="211" y="16"/>
                    <a:pt x="211" y="16"/>
                  </a:cubicBezTo>
                  <a:cubicBezTo>
                    <a:pt x="211" y="16"/>
                    <a:pt x="212" y="15"/>
                    <a:pt x="213" y="15"/>
                  </a:cubicBezTo>
                  <a:cubicBezTo>
                    <a:pt x="213" y="15"/>
                    <a:pt x="213" y="15"/>
                    <a:pt x="213" y="15"/>
                  </a:cubicBezTo>
                  <a:cubicBezTo>
                    <a:pt x="214" y="13"/>
                    <a:pt x="214" y="13"/>
                    <a:pt x="214" y="13"/>
                  </a:cubicBezTo>
                  <a:cubicBezTo>
                    <a:pt x="213" y="13"/>
                    <a:pt x="213" y="13"/>
                    <a:pt x="213" y="13"/>
                  </a:cubicBezTo>
                  <a:cubicBezTo>
                    <a:pt x="213" y="13"/>
                    <a:pt x="213" y="13"/>
                    <a:pt x="211" y="14"/>
                  </a:cubicBezTo>
                  <a:cubicBezTo>
                    <a:pt x="210" y="14"/>
                    <a:pt x="210" y="14"/>
                    <a:pt x="210" y="14"/>
                  </a:cubicBezTo>
                  <a:cubicBezTo>
                    <a:pt x="210" y="15"/>
                    <a:pt x="210" y="15"/>
                    <a:pt x="210" y="15"/>
                  </a:cubicBezTo>
                  <a:cubicBezTo>
                    <a:pt x="209" y="16"/>
                    <a:pt x="209" y="16"/>
                    <a:pt x="209" y="16"/>
                  </a:cubicBezTo>
                  <a:cubicBezTo>
                    <a:pt x="209" y="16"/>
                    <a:pt x="208" y="16"/>
                    <a:pt x="208" y="17"/>
                  </a:cubicBezTo>
                  <a:cubicBezTo>
                    <a:pt x="208" y="17"/>
                    <a:pt x="207" y="17"/>
                    <a:pt x="207" y="17"/>
                  </a:cubicBezTo>
                  <a:cubicBezTo>
                    <a:pt x="206" y="18"/>
                    <a:pt x="206" y="18"/>
                    <a:pt x="206" y="18"/>
                  </a:cubicBezTo>
                  <a:cubicBezTo>
                    <a:pt x="205" y="18"/>
                    <a:pt x="205" y="18"/>
                    <a:pt x="205" y="18"/>
                  </a:cubicBezTo>
                  <a:cubicBezTo>
                    <a:pt x="204" y="18"/>
                    <a:pt x="204" y="18"/>
                    <a:pt x="204" y="18"/>
                  </a:cubicBezTo>
                  <a:cubicBezTo>
                    <a:pt x="203" y="18"/>
                    <a:pt x="203" y="18"/>
                    <a:pt x="203" y="18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1" y="19"/>
                    <a:pt x="201" y="19"/>
                    <a:pt x="201" y="19"/>
                  </a:cubicBezTo>
                  <a:cubicBezTo>
                    <a:pt x="200" y="20"/>
                    <a:pt x="200" y="20"/>
                    <a:pt x="200" y="20"/>
                  </a:cubicBezTo>
                  <a:cubicBezTo>
                    <a:pt x="198" y="20"/>
                    <a:pt x="198" y="20"/>
                    <a:pt x="198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6" y="19"/>
                    <a:pt x="196" y="19"/>
                    <a:pt x="196" y="19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8"/>
                    <a:pt x="195" y="18"/>
                    <a:pt x="195" y="18"/>
                  </a:cubicBezTo>
                  <a:cubicBezTo>
                    <a:pt x="194" y="19"/>
                    <a:pt x="194" y="19"/>
                    <a:pt x="194" y="19"/>
                  </a:cubicBezTo>
                  <a:cubicBezTo>
                    <a:pt x="192" y="19"/>
                    <a:pt x="192" y="19"/>
                    <a:pt x="192" y="19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90" y="19"/>
                    <a:pt x="190" y="19"/>
                    <a:pt x="190" y="19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192" y="17"/>
                    <a:pt x="192" y="17"/>
                    <a:pt x="192" y="17"/>
                  </a:cubicBezTo>
                  <a:cubicBezTo>
                    <a:pt x="192" y="17"/>
                    <a:pt x="193" y="16"/>
                    <a:pt x="193" y="16"/>
                  </a:cubicBezTo>
                  <a:cubicBezTo>
                    <a:pt x="193" y="16"/>
                    <a:pt x="193" y="16"/>
                    <a:pt x="194" y="15"/>
                  </a:cubicBezTo>
                  <a:cubicBezTo>
                    <a:pt x="195" y="15"/>
                    <a:pt x="196" y="14"/>
                    <a:pt x="196" y="14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7" y="13"/>
                    <a:pt x="197" y="13"/>
                    <a:pt x="197" y="13"/>
                  </a:cubicBezTo>
                  <a:cubicBezTo>
                    <a:pt x="198" y="12"/>
                    <a:pt x="198" y="12"/>
                    <a:pt x="198" y="12"/>
                  </a:cubicBezTo>
                  <a:cubicBezTo>
                    <a:pt x="199" y="12"/>
                    <a:pt x="199" y="12"/>
                    <a:pt x="199" y="12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201" y="11"/>
                    <a:pt x="201" y="11"/>
                    <a:pt x="201" y="11"/>
                  </a:cubicBezTo>
                  <a:cubicBezTo>
                    <a:pt x="202" y="11"/>
                    <a:pt x="202" y="11"/>
                    <a:pt x="202" y="11"/>
                  </a:cubicBezTo>
                  <a:cubicBezTo>
                    <a:pt x="203" y="11"/>
                    <a:pt x="203" y="11"/>
                    <a:pt x="203" y="11"/>
                  </a:cubicBezTo>
                  <a:cubicBezTo>
                    <a:pt x="204" y="11"/>
                    <a:pt x="204" y="11"/>
                    <a:pt x="204" y="11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4" y="10"/>
                    <a:pt x="204" y="10"/>
                    <a:pt x="204" y="10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2" y="9"/>
                    <a:pt x="202" y="9"/>
                    <a:pt x="201" y="9"/>
                  </a:cubicBezTo>
                  <a:cubicBezTo>
                    <a:pt x="201" y="9"/>
                    <a:pt x="201" y="9"/>
                    <a:pt x="200" y="9"/>
                  </a:cubicBezTo>
                  <a:cubicBezTo>
                    <a:pt x="200" y="9"/>
                    <a:pt x="199" y="9"/>
                    <a:pt x="199" y="9"/>
                  </a:cubicBezTo>
                  <a:cubicBezTo>
                    <a:pt x="198" y="9"/>
                    <a:pt x="198" y="9"/>
                    <a:pt x="198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8" y="8"/>
                    <a:pt x="197" y="8"/>
                    <a:pt x="197" y="8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6" y="8"/>
                    <a:pt x="195" y="8"/>
                    <a:pt x="195" y="8"/>
                  </a:cubicBezTo>
                  <a:cubicBezTo>
                    <a:pt x="195" y="9"/>
                    <a:pt x="195" y="9"/>
                    <a:pt x="195" y="9"/>
                  </a:cubicBezTo>
                  <a:cubicBezTo>
                    <a:pt x="194" y="9"/>
                    <a:pt x="194" y="9"/>
                    <a:pt x="194" y="9"/>
                  </a:cubicBezTo>
                  <a:cubicBezTo>
                    <a:pt x="193" y="9"/>
                    <a:pt x="193" y="9"/>
                    <a:pt x="193" y="9"/>
                  </a:cubicBezTo>
                  <a:cubicBezTo>
                    <a:pt x="193" y="9"/>
                    <a:pt x="193" y="9"/>
                    <a:pt x="192" y="9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90" y="8"/>
                    <a:pt x="190" y="8"/>
                    <a:pt x="190" y="8"/>
                  </a:cubicBezTo>
                  <a:cubicBezTo>
                    <a:pt x="190" y="8"/>
                    <a:pt x="190" y="8"/>
                    <a:pt x="190" y="8"/>
                  </a:cubicBezTo>
                  <a:cubicBezTo>
                    <a:pt x="190" y="7"/>
                    <a:pt x="190" y="7"/>
                    <a:pt x="190" y="7"/>
                  </a:cubicBezTo>
                  <a:cubicBezTo>
                    <a:pt x="189" y="7"/>
                    <a:pt x="189" y="7"/>
                    <a:pt x="189" y="7"/>
                  </a:cubicBezTo>
                  <a:cubicBezTo>
                    <a:pt x="188" y="8"/>
                    <a:pt x="188" y="8"/>
                    <a:pt x="188" y="8"/>
                  </a:cubicBezTo>
                  <a:cubicBezTo>
                    <a:pt x="188" y="7"/>
                    <a:pt x="187" y="7"/>
                    <a:pt x="187" y="7"/>
                  </a:cubicBezTo>
                  <a:cubicBezTo>
                    <a:pt x="187" y="6"/>
                    <a:pt x="187" y="6"/>
                    <a:pt x="187" y="6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5" y="5"/>
                    <a:pt x="185" y="5"/>
                    <a:pt x="185" y="5"/>
                  </a:cubicBezTo>
                  <a:cubicBezTo>
                    <a:pt x="184" y="5"/>
                    <a:pt x="184" y="5"/>
                    <a:pt x="184" y="5"/>
                  </a:cubicBezTo>
                  <a:cubicBezTo>
                    <a:pt x="184" y="5"/>
                    <a:pt x="184" y="5"/>
                    <a:pt x="184" y="5"/>
                  </a:cubicBezTo>
                  <a:cubicBezTo>
                    <a:pt x="183" y="5"/>
                    <a:pt x="183" y="5"/>
                    <a:pt x="183" y="5"/>
                  </a:cubicBezTo>
                  <a:cubicBezTo>
                    <a:pt x="182" y="5"/>
                    <a:pt x="182" y="5"/>
                    <a:pt x="182" y="5"/>
                  </a:cubicBezTo>
                  <a:cubicBezTo>
                    <a:pt x="181" y="6"/>
                    <a:pt x="181" y="6"/>
                    <a:pt x="181" y="6"/>
                  </a:cubicBezTo>
                  <a:cubicBezTo>
                    <a:pt x="180" y="6"/>
                    <a:pt x="180" y="6"/>
                    <a:pt x="180" y="6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178" y="5"/>
                    <a:pt x="177" y="5"/>
                    <a:pt x="177" y="5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7" y="5"/>
                    <a:pt x="177" y="5"/>
                    <a:pt x="176" y="5"/>
                  </a:cubicBezTo>
                  <a:cubicBezTo>
                    <a:pt x="176" y="4"/>
                    <a:pt x="175" y="4"/>
                    <a:pt x="175" y="4"/>
                  </a:cubicBezTo>
                  <a:cubicBezTo>
                    <a:pt x="175" y="4"/>
                    <a:pt x="175" y="3"/>
                    <a:pt x="175" y="3"/>
                  </a:cubicBezTo>
                  <a:cubicBezTo>
                    <a:pt x="175" y="3"/>
                    <a:pt x="175" y="2"/>
                    <a:pt x="175" y="2"/>
                  </a:cubicBezTo>
                  <a:cubicBezTo>
                    <a:pt x="174" y="1"/>
                    <a:pt x="174" y="1"/>
                    <a:pt x="174" y="1"/>
                  </a:cubicBezTo>
                  <a:cubicBezTo>
                    <a:pt x="174" y="1"/>
                    <a:pt x="174" y="1"/>
                    <a:pt x="174" y="1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72" y="0"/>
                    <a:pt x="172" y="1"/>
                    <a:pt x="172" y="1"/>
                  </a:cubicBezTo>
                  <a:cubicBezTo>
                    <a:pt x="171" y="2"/>
                    <a:pt x="171" y="2"/>
                    <a:pt x="171" y="2"/>
                  </a:cubicBezTo>
                  <a:cubicBezTo>
                    <a:pt x="171" y="2"/>
                    <a:pt x="171" y="2"/>
                    <a:pt x="171" y="2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68" y="3"/>
                    <a:pt x="168" y="3"/>
                    <a:pt x="168" y="3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1"/>
                    <a:pt x="14" y="11"/>
                  </a:cubicBezTo>
                  <a:cubicBezTo>
                    <a:pt x="14" y="11"/>
                    <a:pt x="14" y="12"/>
                    <a:pt x="14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2" y="12"/>
                    <a:pt x="12" y="13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9" y="9"/>
                    <a:pt x="9" y="9"/>
                  </a:cubicBezTo>
                  <a:cubicBezTo>
                    <a:pt x="9" y="9"/>
                    <a:pt x="7" y="9"/>
                    <a:pt x="7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4" y="18"/>
                    <a:pt x="4" y="18"/>
                  </a:cubicBezTo>
                  <a:cubicBezTo>
                    <a:pt x="4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3"/>
                  </a:cubicBezTo>
                  <a:cubicBezTo>
                    <a:pt x="4" y="23"/>
                    <a:pt x="5" y="23"/>
                    <a:pt x="5" y="23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3"/>
                    <a:pt x="3" y="44"/>
                    <a:pt x="3" y="44"/>
                  </a:cubicBezTo>
                  <a:cubicBezTo>
                    <a:pt x="3" y="44"/>
                    <a:pt x="2" y="45"/>
                    <a:pt x="2" y="46"/>
                  </a:cubicBezTo>
                  <a:cubicBezTo>
                    <a:pt x="2" y="46"/>
                    <a:pt x="2" y="47"/>
                    <a:pt x="1" y="48"/>
                  </a:cubicBezTo>
                  <a:cubicBezTo>
                    <a:pt x="1" y="49"/>
                    <a:pt x="2" y="49"/>
                    <a:pt x="2" y="50"/>
                  </a:cubicBezTo>
                  <a:cubicBezTo>
                    <a:pt x="2" y="50"/>
                    <a:pt x="2" y="52"/>
                    <a:pt x="2" y="52"/>
                  </a:cubicBezTo>
                  <a:cubicBezTo>
                    <a:pt x="2" y="53"/>
                    <a:pt x="3" y="54"/>
                    <a:pt x="3" y="54"/>
                  </a:cubicBezTo>
                  <a:cubicBezTo>
                    <a:pt x="3" y="54"/>
                    <a:pt x="4" y="56"/>
                    <a:pt x="4" y="56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60"/>
                    <a:pt x="4" y="60"/>
                  </a:cubicBezTo>
                  <a:cubicBezTo>
                    <a:pt x="4" y="60"/>
                    <a:pt x="4" y="61"/>
                    <a:pt x="4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3" y="63"/>
                    <a:pt x="3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3" y="66"/>
                    <a:pt x="3" y="66"/>
                  </a:cubicBezTo>
                  <a:cubicBezTo>
                    <a:pt x="3" y="66"/>
                    <a:pt x="5" y="68"/>
                    <a:pt x="5" y="68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69"/>
                    <a:pt x="6" y="71"/>
                    <a:pt x="6" y="71"/>
                  </a:cubicBezTo>
                  <a:cubicBezTo>
                    <a:pt x="6" y="71"/>
                    <a:pt x="6" y="72"/>
                    <a:pt x="6" y="73"/>
                  </a:cubicBezTo>
                  <a:cubicBezTo>
                    <a:pt x="7" y="74"/>
                    <a:pt x="7" y="75"/>
                    <a:pt x="7" y="75"/>
                  </a:cubicBezTo>
                  <a:cubicBezTo>
                    <a:pt x="7" y="76"/>
                    <a:pt x="8" y="77"/>
                    <a:pt x="8" y="77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0" y="79"/>
                    <a:pt x="11" y="80"/>
                    <a:pt x="11" y="81"/>
                  </a:cubicBezTo>
                  <a:cubicBezTo>
                    <a:pt x="11" y="81"/>
                    <a:pt x="12" y="82"/>
                    <a:pt x="12" y="82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4" y="82"/>
                    <a:pt x="14" y="82"/>
                    <a:pt x="14" y="82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2"/>
                    <a:pt x="14" y="83"/>
                    <a:pt x="14" y="84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4" y="85"/>
                    <a:pt x="14" y="85"/>
                  </a:cubicBezTo>
                  <a:cubicBezTo>
                    <a:pt x="14" y="86"/>
                    <a:pt x="14" y="87"/>
                    <a:pt x="14" y="87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8"/>
                    <a:pt x="17" y="89"/>
                    <a:pt x="18" y="8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90"/>
                    <a:pt x="17" y="90"/>
                    <a:pt x="17" y="90"/>
                  </a:cubicBezTo>
                  <a:cubicBezTo>
                    <a:pt x="17" y="91"/>
                    <a:pt x="17" y="91"/>
                    <a:pt x="17" y="91"/>
                  </a:cubicBezTo>
                  <a:cubicBezTo>
                    <a:pt x="17" y="91"/>
                    <a:pt x="17" y="91"/>
                    <a:pt x="17" y="92"/>
                  </a:cubicBezTo>
                  <a:cubicBezTo>
                    <a:pt x="17" y="92"/>
                    <a:pt x="17" y="93"/>
                    <a:pt x="17" y="93"/>
                  </a:cubicBezTo>
                  <a:cubicBezTo>
                    <a:pt x="17" y="93"/>
                    <a:pt x="19" y="94"/>
                    <a:pt x="19" y="94"/>
                  </a:cubicBezTo>
                  <a:cubicBezTo>
                    <a:pt x="19" y="95"/>
                    <a:pt x="20" y="96"/>
                    <a:pt x="20" y="96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100"/>
                  </a:cubicBezTo>
                  <a:cubicBezTo>
                    <a:pt x="23" y="100"/>
                    <a:pt x="24" y="101"/>
                    <a:pt x="24" y="101"/>
                  </a:cubicBezTo>
                  <a:cubicBezTo>
                    <a:pt x="24" y="101"/>
                    <a:pt x="24" y="101"/>
                    <a:pt x="24" y="102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5" y="104"/>
                    <a:pt x="25" y="104"/>
                  </a:cubicBezTo>
                  <a:cubicBezTo>
                    <a:pt x="26" y="105"/>
                    <a:pt x="26" y="105"/>
                    <a:pt x="26" y="105"/>
                  </a:cubicBezTo>
                  <a:cubicBezTo>
                    <a:pt x="29" y="105"/>
                    <a:pt x="29" y="105"/>
                    <a:pt x="29" y="105"/>
                  </a:cubicBezTo>
                  <a:cubicBezTo>
                    <a:pt x="29" y="105"/>
                    <a:pt x="30" y="105"/>
                    <a:pt x="30" y="105"/>
                  </a:cubicBezTo>
                  <a:cubicBezTo>
                    <a:pt x="31" y="105"/>
                    <a:pt x="32" y="105"/>
                    <a:pt x="32" y="105"/>
                  </a:cubicBezTo>
                  <a:cubicBezTo>
                    <a:pt x="33" y="107"/>
                    <a:pt x="33" y="107"/>
                    <a:pt x="33" y="107"/>
                  </a:cubicBezTo>
                  <a:cubicBezTo>
                    <a:pt x="33" y="107"/>
                    <a:pt x="34" y="107"/>
                    <a:pt x="34" y="108"/>
                  </a:cubicBezTo>
                  <a:cubicBezTo>
                    <a:pt x="34" y="108"/>
                    <a:pt x="36" y="108"/>
                    <a:pt x="36" y="108"/>
                  </a:cubicBezTo>
                  <a:cubicBezTo>
                    <a:pt x="38" y="108"/>
                    <a:pt x="38" y="108"/>
                    <a:pt x="38" y="108"/>
                  </a:cubicBezTo>
                  <a:cubicBezTo>
                    <a:pt x="39" y="109"/>
                    <a:pt x="39" y="109"/>
                    <a:pt x="39" y="109"/>
                  </a:cubicBezTo>
                  <a:cubicBezTo>
                    <a:pt x="41" y="110"/>
                    <a:pt x="41" y="110"/>
                    <a:pt x="41" y="110"/>
                  </a:cubicBezTo>
                  <a:cubicBezTo>
                    <a:pt x="41" y="110"/>
                    <a:pt x="42" y="111"/>
                    <a:pt x="42" y="111"/>
                  </a:cubicBezTo>
                  <a:cubicBezTo>
                    <a:pt x="42" y="111"/>
                    <a:pt x="44" y="113"/>
                    <a:pt x="44" y="113"/>
                  </a:cubicBezTo>
                  <a:cubicBezTo>
                    <a:pt x="44" y="113"/>
                    <a:pt x="44" y="114"/>
                    <a:pt x="44" y="114"/>
                  </a:cubicBezTo>
                  <a:cubicBezTo>
                    <a:pt x="44" y="115"/>
                    <a:pt x="44" y="115"/>
                    <a:pt x="44" y="115"/>
                  </a:cubicBezTo>
                  <a:cubicBezTo>
                    <a:pt x="44" y="115"/>
                    <a:pt x="44" y="115"/>
                    <a:pt x="44" y="115"/>
                  </a:cubicBezTo>
                  <a:cubicBezTo>
                    <a:pt x="44" y="116"/>
                    <a:pt x="44" y="116"/>
                    <a:pt x="44" y="116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96" y="125"/>
                    <a:pt x="96" y="125"/>
                    <a:pt x="96" y="125"/>
                  </a:cubicBezTo>
                  <a:cubicBezTo>
                    <a:pt x="97" y="124"/>
                    <a:pt x="97" y="124"/>
                    <a:pt x="97" y="124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7" y="122"/>
                    <a:pt x="97" y="122"/>
                    <a:pt x="97" y="122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9" y="124"/>
                    <a:pt x="109" y="124"/>
                    <a:pt x="109" y="124"/>
                  </a:cubicBezTo>
                  <a:cubicBezTo>
                    <a:pt x="112" y="126"/>
                    <a:pt x="112" y="126"/>
                    <a:pt x="112" y="126"/>
                  </a:cubicBezTo>
                  <a:cubicBezTo>
                    <a:pt x="113" y="127"/>
                    <a:pt x="113" y="127"/>
                    <a:pt x="113" y="127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15" y="128"/>
                    <a:pt x="116" y="128"/>
                    <a:pt x="116" y="130"/>
                  </a:cubicBezTo>
                  <a:cubicBezTo>
                    <a:pt x="117" y="132"/>
                    <a:pt x="117" y="132"/>
                    <a:pt x="117" y="132"/>
                  </a:cubicBezTo>
                  <a:cubicBezTo>
                    <a:pt x="118" y="134"/>
                    <a:pt x="118" y="134"/>
                    <a:pt x="118" y="134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25" y="139"/>
                    <a:pt x="125" y="139"/>
                    <a:pt x="125" y="139"/>
                  </a:cubicBezTo>
                  <a:cubicBezTo>
                    <a:pt x="126" y="139"/>
                    <a:pt x="126" y="139"/>
                    <a:pt x="126" y="139"/>
                  </a:cubicBezTo>
                  <a:cubicBezTo>
                    <a:pt x="126" y="139"/>
                    <a:pt x="129" y="135"/>
                    <a:pt x="129" y="135"/>
                  </a:cubicBezTo>
                  <a:cubicBezTo>
                    <a:pt x="129" y="134"/>
                    <a:pt x="131" y="134"/>
                    <a:pt x="132" y="134"/>
                  </a:cubicBezTo>
                  <a:cubicBezTo>
                    <a:pt x="133" y="134"/>
                    <a:pt x="137" y="134"/>
                    <a:pt x="137" y="135"/>
                  </a:cubicBezTo>
                  <a:cubicBezTo>
                    <a:pt x="137" y="135"/>
                    <a:pt x="138" y="136"/>
                    <a:pt x="139" y="136"/>
                  </a:cubicBezTo>
                  <a:cubicBezTo>
                    <a:pt x="140" y="137"/>
                    <a:pt x="140" y="137"/>
                    <a:pt x="140" y="138"/>
                  </a:cubicBezTo>
                  <a:cubicBezTo>
                    <a:pt x="140" y="138"/>
                    <a:pt x="142" y="141"/>
                    <a:pt x="142" y="142"/>
                  </a:cubicBezTo>
                  <a:cubicBezTo>
                    <a:pt x="142" y="143"/>
                    <a:pt x="144" y="145"/>
                    <a:pt x="144" y="146"/>
                  </a:cubicBezTo>
                  <a:cubicBezTo>
                    <a:pt x="145" y="147"/>
                    <a:pt x="147" y="147"/>
                    <a:pt x="147" y="148"/>
                  </a:cubicBezTo>
                  <a:cubicBezTo>
                    <a:pt x="147" y="149"/>
                    <a:pt x="147" y="150"/>
                    <a:pt x="148" y="151"/>
                  </a:cubicBezTo>
                  <a:cubicBezTo>
                    <a:pt x="148" y="152"/>
                    <a:pt x="149" y="152"/>
                    <a:pt x="149" y="153"/>
                  </a:cubicBezTo>
                  <a:cubicBezTo>
                    <a:pt x="149" y="154"/>
                    <a:pt x="149" y="154"/>
                    <a:pt x="149" y="155"/>
                  </a:cubicBezTo>
                  <a:cubicBezTo>
                    <a:pt x="150" y="155"/>
                    <a:pt x="150" y="155"/>
                    <a:pt x="150" y="155"/>
                  </a:cubicBezTo>
                  <a:cubicBezTo>
                    <a:pt x="151" y="156"/>
                    <a:pt x="151" y="156"/>
                    <a:pt x="151" y="156"/>
                  </a:cubicBezTo>
                  <a:cubicBezTo>
                    <a:pt x="152" y="156"/>
                    <a:pt x="153" y="156"/>
                    <a:pt x="153" y="157"/>
                  </a:cubicBezTo>
                  <a:cubicBezTo>
                    <a:pt x="153" y="157"/>
                    <a:pt x="154" y="157"/>
                    <a:pt x="154" y="157"/>
                  </a:cubicBezTo>
                  <a:cubicBezTo>
                    <a:pt x="155" y="158"/>
                    <a:pt x="156" y="157"/>
                    <a:pt x="157" y="157"/>
                  </a:cubicBezTo>
                  <a:cubicBezTo>
                    <a:pt x="157" y="157"/>
                    <a:pt x="157" y="157"/>
                    <a:pt x="157" y="157"/>
                  </a:cubicBezTo>
                  <a:cubicBezTo>
                    <a:pt x="158" y="158"/>
                    <a:pt x="158" y="158"/>
                    <a:pt x="158" y="158"/>
                  </a:cubicBezTo>
                  <a:cubicBezTo>
                    <a:pt x="160" y="158"/>
                    <a:pt x="160" y="158"/>
                    <a:pt x="160" y="158"/>
                  </a:cubicBezTo>
                  <a:cubicBezTo>
                    <a:pt x="160" y="158"/>
                    <a:pt x="160" y="158"/>
                    <a:pt x="160" y="158"/>
                  </a:cubicBezTo>
                  <a:cubicBezTo>
                    <a:pt x="161" y="158"/>
                    <a:pt x="161" y="158"/>
                    <a:pt x="161" y="158"/>
                  </a:cubicBezTo>
                  <a:cubicBezTo>
                    <a:pt x="161" y="157"/>
                    <a:pt x="161" y="157"/>
                    <a:pt x="161" y="157"/>
                  </a:cubicBezTo>
                  <a:cubicBezTo>
                    <a:pt x="160" y="156"/>
                    <a:pt x="160" y="156"/>
                    <a:pt x="160" y="156"/>
                  </a:cubicBezTo>
                  <a:cubicBezTo>
                    <a:pt x="160" y="155"/>
                    <a:pt x="160" y="155"/>
                    <a:pt x="160" y="155"/>
                  </a:cubicBezTo>
                  <a:cubicBezTo>
                    <a:pt x="160" y="154"/>
                    <a:pt x="160" y="154"/>
                    <a:pt x="160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9" y="153"/>
                    <a:pt x="159" y="153"/>
                    <a:pt x="159" y="153"/>
                  </a:cubicBezTo>
                  <a:cubicBezTo>
                    <a:pt x="159" y="152"/>
                    <a:pt x="159" y="152"/>
                    <a:pt x="159" y="152"/>
                  </a:cubicBezTo>
                  <a:cubicBezTo>
                    <a:pt x="159" y="152"/>
                    <a:pt x="159" y="151"/>
                    <a:pt x="159" y="151"/>
                  </a:cubicBezTo>
                  <a:cubicBezTo>
                    <a:pt x="159" y="151"/>
                    <a:pt x="159" y="150"/>
                    <a:pt x="159" y="150"/>
                  </a:cubicBezTo>
                  <a:cubicBezTo>
                    <a:pt x="159" y="150"/>
                    <a:pt x="159" y="150"/>
                    <a:pt x="159" y="150"/>
                  </a:cubicBezTo>
                  <a:cubicBezTo>
                    <a:pt x="159" y="150"/>
                    <a:pt x="159" y="150"/>
                    <a:pt x="159" y="150"/>
                  </a:cubicBezTo>
                  <a:cubicBezTo>
                    <a:pt x="158" y="150"/>
                    <a:pt x="158" y="150"/>
                    <a:pt x="158" y="150"/>
                  </a:cubicBezTo>
                  <a:cubicBezTo>
                    <a:pt x="158" y="150"/>
                    <a:pt x="158" y="150"/>
                    <a:pt x="158" y="150"/>
                  </a:cubicBezTo>
                  <a:cubicBezTo>
                    <a:pt x="158" y="149"/>
                    <a:pt x="158" y="149"/>
                    <a:pt x="158" y="149"/>
                  </a:cubicBezTo>
                  <a:cubicBezTo>
                    <a:pt x="158" y="149"/>
                    <a:pt x="158" y="149"/>
                    <a:pt x="158" y="149"/>
                  </a:cubicBezTo>
                  <a:cubicBezTo>
                    <a:pt x="159" y="149"/>
                    <a:pt x="159" y="149"/>
                    <a:pt x="159" y="149"/>
                  </a:cubicBezTo>
                  <a:cubicBezTo>
                    <a:pt x="159" y="149"/>
                    <a:pt x="159" y="149"/>
                    <a:pt x="159" y="149"/>
                  </a:cubicBezTo>
                  <a:cubicBezTo>
                    <a:pt x="159" y="149"/>
                    <a:pt x="159" y="149"/>
                    <a:pt x="159" y="149"/>
                  </a:cubicBezTo>
                  <a:cubicBezTo>
                    <a:pt x="159" y="149"/>
                    <a:pt x="160" y="149"/>
                    <a:pt x="160" y="148"/>
                  </a:cubicBezTo>
                  <a:cubicBezTo>
                    <a:pt x="160" y="148"/>
                    <a:pt x="160" y="148"/>
                    <a:pt x="160" y="148"/>
                  </a:cubicBezTo>
                  <a:cubicBezTo>
                    <a:pt x="161" y="147"/>
                    <a:pt x="161" y="147"/>
                    <a:pt x="161" y="147"/>
                  </a:cubicBezTo>
                  <a:cubicBezTo>
                    <a:pt x="160" y="146"/>
                    <a:pt x="160" y="146"/>
                    <a:pt x="160" y="146"/>
                  </a:cubicBezTo>
                  <a:cubicBezTo>
                    <a:pt x="160" y="146"/>
                    <a:pt x="160" y="146"/>
                    <a:pt x="160" y="146"/>
                  </a:cubicBezTo>
                  <a:cubicBezTo>
                    <a:pt x="160" y="146"/>
                    <a:pt x="161" y="146"/>
                    <a:pt x="161" y="146"/>
                  </a:cubicBezTo>
                  <a:cubicBezTo>
                    <a:pt x="161" y="146"/>
                    <a:pt x="162" y="145"/>
                    <a:pt x="162" y="145"/>
                  </a:cubicBezTo>
                  <a:cubicBezTo>
                    <a:pt x="162" y="145"/>
                    <a:pt x="162" y="145"/>
                    <a:pt x="162" y="145"/>
                  </a:cubicBezTo>
                  <a:cubicBezTo>
                    <a:pt x="163" y="144"/>
                    <a:pt x="163" y="144"/>
                    <a:pt x="163" y="144"/>
                  </a:cubicBezTo>
                  <a:cubicBezTo>
                    <a:pt x="164" y="144"/>
                    <a:pt x="164" y="144"/>
                    <a:pt x="164" y="144"/>
                  </a:cubicBezTo>
                  <a:cubicBezTo>
                    <a:pt x="165" y="143"/>
                    <a:pt x="165" y="143"/>
                    <a:pt x="165" y="143"/>
                  </a:cubicBezTo>
                  <a:cubicBezTo>
                    <a:pt x="166" y="143"/>
                    <a:pt x="166" y="143"/>
                    <a:pt x="166" y="143"/>
                  </a:cubicBezTo>
                  <a:cubicBezTo>
                    <a:pt x="165" y="143"/>
                    <a:pt x="165" y="143"/>
                    <a:pt x="165" y="143"/>
                  </a:cubicBezTo>
                  <a:cubicBezTo>
                    <a:pt x="165" y="143"/>
                    <a:pt x="165" y="143"/>
                    <a:pt x="165" y="143"/>
                  </a:cubicBezTo>
                  <a:cubicBezTo>
                    <a:pt x="165" y="143"/>
                    <a:pt x="165" y="143"/>
                    <a:pt x="165" y="143"/>
                  </a:cubicBezTo>
                  <a:cubicBezTo>
                    <a:pt x="165" y="143"/>
                    <a:pt x="165" y="142"/>
                    <a:pt x="165" y="141"/>
                  </a:cubicBezTo>
                  <a:cubicBezTo>
                    <a:pt x="165" y="141"/>
                    <a:pt x="165" y="141"/>
                    <a:pt x="165" y="141"/>
                  </a:cubicBezTo>
                  <a:cubicBezTo>
                    <a:pt x="165" y="141"/>
                    <a:pt x="166" y="141"/>
                    <a:pt x="166" y="141"/>
                  </a:cubicBezTo>
                  <a:cubicBezTo>
                    <a:pt x="166" y="141"/>
                    <a:pt x="166" y="141"/>
                    <a:pt x="166" y="141"/>
                  </a:cubicBezTo>
                  <a:cubicBezTo>
                    <a:pt x="166" y="142"/>
                    <a:pt x="166" y="142"/>
                    <a:pt x="166" y="142"/>
                  </a:cubicBezTo>
                  <a:cubicBezTo>
                    <a:pt x="166" y="142"/>
                    <a:pt x="166" y="142"/>
                    <a:pt x="166" y="142"/>
                  </a:cubicBezTo>
                  <a:cubicBezTo>
                    <a:pt x="166" y="142"/>
                    <a:pt x="166" y="142"/>
                    <a:pt x="166" y="142"/>
                  </a:cubicBezTo>
                  <a:cubicBezTo>
                    <a:pt x="167" y="142"/>
                    <a:pt x="167" y="142"/>
                    <a:pt x="167" y="142"/>
                  </a:cubicBezTo>
                  <a:cubicBezTo>
                    <a:pt x="168" y="141"/>
                    <a:pt x="168" y="141"/>
                    <a:pt x="168" y="141"/>
                  </a:cubicBezTo>
                  <a:cubicBezTo>
                    <a:pt x="168" y="141"/>
                    <a:pt x="168" y="141"/>
                    <a:pt x="170" y="141"/>
                  </a:cubicBezTo>
                  <a:cubicBezTo>
                    <a:pt x="171" y="140"/>
                    <a:pt x="172" y="139"/>
                    <a:pt x="172" y="139"/>
                  </a:cubicBezTo>
                  <a:cubicBezTo>
                    <a:pt x="172" y="138"/>
                    <a:pt x="173" y="138"/>
                    <a:pt x="173" y="138"/>
                  </a:cubicBezTo>
                  <a:cubicBezTo>
                    <a:pt x="173" y="138"/>
                    <a:pt x="173" y="138"/>
                    <a:pt x="173" y="138"/>
                  </a:cubicBezTo>
                  <a:cubicBezTo>
                    <a:pt x="174" y="137"/>
                    <a:pt x="174" y="137"/>
                    <a:pt x="174" y="137"/>
                  </a:cubicBezTo>
                  <a:cubicBezTo>
                    <a:pt x="174" y="137"/>
                    <a:pt x="174" y="137"/>
                    <a:pt x="174" y="137"/>
                  </a:cubicBezTo>
                  <a:cubicBezTo>
                    <a:pt x="175" y="136"/>
                    <a:pt x="175" y="136"/>
                    <a:pt x="175" y="136"/>
                  </a:cubicBezTo>
                  <a:cubicBezTo>
                    <a:pt x="174" y="136"/>
                    <a:pt x="174" y="136"/>
                    <a:pt x="174" y="136"/>
                  </a:cubicBezTo>
                  <a:cubicBezTo>
                    <a:pt x="174" y="136"/>
                    <a:pt x="174" y="136"/>
                    <a:pt x="174" y="136"/>
                  </a:cubicBezTo>
                  <a:cubicBezTo>
                    <a:pt x="173" y="135"/>
                    <a:pt x="173" y="135"/>
                    <a:pt x="173" y="135"/>
                  </a:cubicBezTo>
                  <a:cubicBezTo>
                    <a:pt x="173" y="134"/>
                    <a:pt x="173" y="134"/>
                    <a:pt x="173" y="134"/>
                  </a:cubicBezTo>
                  <a:cubicBezTo>
                    <a:pt x="173" y="134"/>
                    <a:pt x="173" y="134"/>
                    <a:pt x="173" y="134"/>
                  </a:cubicBezTo>
                  <a:cubicBezTo>
                    <a:pt x="174" y="134"/>
                    <a:pt x="174" y="134"/>
                    <a:pt x="174" y="134"/>
                  </a:cubicBezTo>
                  <a:cubicBezTo>
                    <a:pt x="174" y="134"/>
                    <a:pt x="174" y="134"/>
                    <a:pt x="174" y="134"/>
                  </a:cubicBezTo>
                  <a:cubicBezTo>
                    <a:pt x="174" y="134"/>
                    <a:pt x="174" y="134"/>
                    <a:pt x="175" y="134"/>
                  </a:cubicBezTo>
                  <a:cubicBezTo>
                    <a:pt x="175" y="134"/>
                    <a:pt x="175" y="135"/>
                    <a:pt x="175" y="135"/>
                  </a:cubicBezTo>
                  <a:cubicBezTo>
                    <a:pt x="175" y="135"/>
                    <a:pt x="175" y="135"/>
                    <a:pt x="175" y="135"/>
                  </a:cubicBezTo>
                  <a:cubicBezTo>
                    <a:pt x="175" y="136"/>
                    <a:pt x="175" y="136"/>
                    <a:pt x="175" y="136"/>
                  </a:cubicBezTo>
                  <a:cubicBezTo>
                    <a:pt x="175" y="136"/>
                    <a:pt x="175" y="136"/>
                    <a:pt x="175" y="136"/>
                  </a:cubicBezTo>
                  <a:cubicBezTo>
                    <a:pt x="175" y="136"/>
                    <a:pt x="175" y="136"/>
                    <a:pt x="175" y="136"/>
                  </a:cubicBezTo>
                  <a:cubicBezTo>
                    <a:pt x="175" y="136"/>
                    <a:pt x="175" y="136"/>
                    <a:pt x="175" y="136"/>
                  </a:cubicBezTo>
                  <a:cubicBezTo>
                    <a:pt x="176" y="136"/>
                    <a:pt x="176" y="136"/>
                    <a:pt x="176" y="136"/>
                  </a:cubicBezTo>
                  <a:cubicBezTo>
                    <a:pt x="176" y="136"/>
                    <a:pt x="177" y="135"/>
                    <a:pt x="177" y="135"/>
                  </a:cubicBezTo>
                  <a:cubicBezTo>
                    <a:pt x="177" y="135"/>
                    <a:pt x="178" y="135"/>
                    <a:pt x="178" y="135"/>
                  </a:cubicBezTo>
                  <a:cubicBezTo>
                    <a:pt x="179" y="135"/>
                    <a:pt x="179" y="135"/>
                    <a:pt x="179" y="135"/>
                  </a:cubicBezTo>
                  <a:cubicBezTo>
                    <a:pt x="179" y="135"/>
                    <a:pt x="179" y="134"/>
                    <a:pt x="179" y="134"/>
                  </a:cubicBezTo>
                  <a:cubicBezTo>
                    <a:pt x="180" y="133"/>
                    <a:pt x="180" y="133"/>
                    <a:pt x="180" y="133"/>
                  </a:cubicBezTo>
                  <a:cubicBezTo>
                    <a:pt x="180" y="134"/>
                    <a:pt x="180" y="134"/>
                    <a:pt x="180" y="134"/>
                  </a:cubicBezTo>
                  <a:cubicBezTo>
                    <a:pt x="181" y="134"/>
                    <a:pt x="181" y="134"/>
                    <a:pt x="181" y="134"/>
                  </a:cubicBezTo>
                  <a:cubicBezTo>
                    <a:pt x="182" y="134"/>
                    <a:pt x="182" y="134"/>
                    <a:pt x="182" y="134"/>
                  </a:cubicBezTo>
                  <a:cubicBezTo>
                    <a:pt x="182" y="134"/>
                    <a:pt x="182" y="134"/>
                    <a:pt x="182" y="133"/>
                  </a:cubicBezTo>
                  <a:cubicBezTo>
                    <a:pt x="182" y="133"/>
                    <a:pt x="182" y="133"/>
                    <a:pt x="182" y="133"/>
                  </a:cubicBezTo>
                  <a:cubicBezTo>
                    <a:pt x="182" y="133"/>
                    <a:pt x="183" y="133"/>
                    <a:pt x="183" y="133"/>
                  </a:cubicBezTo>
                  <a:cubicBezTo>
                    <a:pt x="183" y="133"/>
                    <a:pt x="183" y="133"/>
                    <a:pt x="183" y="133"/>
                  </a:cubicBezTo>
                  <a:cubicBezTo>
                    <a:pt x="183" y="133"/>
                    <a:pt x="183" y="134"/>
                    <a:pt x="183" y="134"/>
                  </a:cubicBezTo>
                  <a:cubicBezTo>
                    <a:pt x="183" y="134"/>
                    <a:pt x="183" y="134"/>
                    <a:pt x="183" y="134"/>
                  </a:cubicBezTo>
                  <a:cubicBezTo>
                    <a:pt x="183" y="133"/>
                    <a:pt x="183" y="133"/>
                    <a:pt x="183" y="133"/>
                  </a:cubicBezTo>
                  <a:cubicBezTo>
                    <a:pt x="184" y="134"/>
                    <a:pt x="184" y="134"/>
                    <a:pt x="184" y="134"/>
                  </a:cubicBezTo>
                  <a:cubicBezTo>
                    <a:pt x="184" y="134"/>
                    <a:pt x="184" y="134"/>
                    <a:pt x="184" y="134"/>
                  </a:cubicBezTo>
                  <a:cubicBezTo>
                    <a:pt x="184" y="134"/>
                    <a:pt x="184" y="133"/>
                    <a:pt x="185" y="134"/>
                  </a:cubicBezTo>
                  <a:cubicBezTo>
                    <a:pt x="186" y="135"/>
                    <a:pt x="186" y="134"/>
                    <a:pt x="186" y="134"/>
                  </a:cubicBezTo>
                  <a:cubicBezTo>
                    <a:pt x="188" y="135"/>
                    <a:pt x="188" y="135"/>
                    <a:pt x="188" y="135"/>
                  </a:cubicBezTo>
                  <a:cubicBezTo>
                    <a:pt x="188" y="135"/>
                    <a:pt x="189" y="135"/>
                    <a:pt x="190" y="135"/>
                  </a:cubicBezTo>
                  <a:cubicBezTo>
                    <a:pt x="190" y="135"/>
                    <a:pt x="190" y="134"/>
                    <a:pt x="190" y="134"/>
                  </a:cubicBezTo>
                  <a:cubicBezTo>
                    <a:pt x="190" y="134"/>
                    <a:pt x="190" y="134"/>
                    <a:pt x="190" y="134"/>
                  </a:cubicBezTo>
                  <a:cubicBezTo>
                    <a:pt x="191" y="134"/>
                    <a:pt x="191" y="134"/>
                    <a:pt x="191" y="134"/>
                  </a:cubicBezTo>
                  <a:cubicBezTo>
                    <a:pt x="192" y="134"/>
                    <a:pt x="192" y="134"/>
                    <a:pt x="192" y="134"/>
                  </a:cubicBezTo>
                  <a:cubicBezTo>
                    <a:pt x="193" y="134"/>
                    <a:pt x="193" y="134"/>
                    <a:pt x="193" y="134"/>
                  </a:cubicBezTo>
                  <a:cubicBezTo>
                    <a:pt x="194" y="135"/>
                    <a:pt x="194" y="135"/>
                    <a:pt x="194" y="135"/>
                  </a:cubicBezTo>
                  <a:cubicBezTo>
                    <a:pt x="194" y="135"/>
                    <a:pt x="194" y="135"/>
                    <a:pt x="194" y="135"/>
                  </a:cubicBezTo>
                  <a:cubicBezTo>
                    <a:pt x="195" y="135"/>
                    <a:pt x="195" y="135"/>
                    <a:pt x="195" y="135"/>
                  </a:cubicBezTo>
                  <a:cubicBezTo>
                    <a:pt x="195" y="135"/>
                    <a:pt x="195" y="135"/>
                    <a:pt x="195" y="135"/>
                  </a:cubicBezTo>
                  <a:cubicBezTo>
                    <a:pt x="196" y="136"/>
                    <a:pt x="196" y="136"/>
                    <a:pt x="196" y="136"/>
                  </a:cubicBezTo>
                  <a:cubicBezTo>
                    <a:pt x="196" y="136"/>
                    <a:pt x="196" y="137"/>
                    <a:pt x="196" y="137"/>
                  </a:cubicBezTo>
                  <a:cubicBezTo>
                    <a:pt x="197" y="137"/>
                    <a:pt x="197" y="137"/>
                    <a:pt x="197" y="137"/>
                  </a:cubicBezTo>
                  <a:cubicBezTo>
                    <a:pt x="197" y="137"/>
                    <a:pt x="198" y="138"/>
                    <a:pt x="198" y="138"/>
                  </a:cubicBezTo>
                  <a:cubicBezTo>
                    <a:pt x="198" y="138"/>
                    <a:pt x="198" y="138"/>
                    <a:pt x="198" y="138"/>
                  </a:cubicBezTo>
                  <a:cubicBezTo>
                    <a:pt x="199" y="137"/>
                    <a:pt x="199" y="137"/>
                    <a:pt x="199" y="137"/>
                  </a:cubicBezTo>
                  <a:cubicBezTo>
                    <a:pt x="199" y="137"/>
                    <a:pt x="199" y="137"/>
                    <a:pt x="199" y="137"/>
                  </a:cubicBezTo>
                  <a:cubicBezTo>
                    <a:pt x="199" y="137"/>
                    <a:pt x="199" y="137"/>
                    <a:pt x="199" y="137"/>
                  </a:cubicBezTo>
                  <a:cubicBezTo>
                    <a:pt x="200" y="137"/>
                    <a:pt x="200" y="137"/>
                    <a:pt x="200" y="137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200" y="136"/>
                    <a:pt x="200" y="137"/>
                    <a:pt x="201" y="138"/>
                  </a:cubicBezTo>
                  <a:cubicBezTo>
                    <a:pt x="202" y="139"/>
                    <a:pt x="202" y="138"/>
                    <a:pt x="202" y="137"/>
                  </a:cubicBezTo>
                  <a:cubicBezTo>
                    <a:pt x="202" y="137"/>
                    <a:pt x="202" y="137"/>
                    <a:pt x="202" y="136"/>
                  </a:cubicBezTo>
                  <a:cubicBezTo>
                    <a:pt x="202" y="136"/>
                    <a:pt x="202" y="136"/>
                    <a:pt x="202" y="135"/>
                  </a:cubicBezTo>
                  <a:cubicBezTo>
                    <a:pt x="201" y="135"/>
                    <a:pt x="202" y="135"/>
                    <a:pt x="202" y="135"/>
                  </a:cubicBezTo>
                  <a:cubicBezTo>
                    <a:pt x="202" y="135"/>
                    <a:pt x="202" y="135"/>
                    <a:pt x="202" y="135"/>
                  </a:cubicBezTo>
                  <a:cubicBezTo>
                    <a:pt x="204" y="136"/>
                    <a:pt x="204" y="136"/>
                    <a:pt x="204" y="136"/>
                  </a:cubicBezTo>
                  <a:cubicBezTo>
                    <a:pt x="204" y="136"/>
                    <a:pt x="204" y="136"/>
                    <a:pt x="204" y="136"/>
                  </a:cubicBezTo>
                  <a:cubicBezTo>
                    <a:pt x="204" y="136"/>
                    <a:pt x="205" y="137"/>
                    <a:pt x="205" y="137"/>
                  </a:cubicBezTo>
                  <a:cubicBezTo>
                    <a:pt x="205" y="137"/>
                    <a:pt x="205" y="137"/>
                    <a:pt x="205" y="137"/>
                  </a:cubicBezTo>
                  <a:cubicBezTo>
                    <a:pt x="206" y="138"/>
                    <a:pt x="206" y="138"/>
                    <a:pt x="206" y="138"/>
                  </a:cubicBezTo>
                  <a:cubicBezTo>
                    <a:pt x="206" y="138"/>
                    <a:pt x="206" y="139"/>
                    <a:pt x="206" y="139"/>
                  </a:cubicBezTo>
                  <a:cubicBezTo>
                    <a:pt x="206" y="139"/>
                    <a:pt x="207" y="138"/>
                    <a:pt x="207" y="138"/>
                  </a:cubicBezTo>
                  <a:cubicBezTo>
                    <a:pt x="207" y="138"/>
                    <a:pt x="207" y="138"/>
                    <a:pt x="207" y="138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07" y="137"/>
                    <a:pt x="207" y="137"/>
                    <a:pt x="207" y="137"/>
                  </a:cubicBezTo>
                  <a:cubicBezTo>
                    <a:pt x="207" y="137"/>
                    <a:pt x="207" y="136"/>
                    <a:pt x="206" y="136"/>
                  </a:cubicBezTo>
                  <a:cubicBezTo>
                    <a:pt x="206" y="136"/>
                    <a:pt x="205" y="136"/>
                    <a:pt x="205" y="136"/>
                  </a:cubicBezTo>
                  <a:cubicBezTo>
                    <a:pt x="205" y="136"/>
                    <a:pt x="205" y="135"/>
                    <a:pt x="204" y="135"/>
                  </a:cubicBezTo>
                  <a:cubicBezTo>
                    <a:pt x="204" y="135"/>
                    <a:pt x="204" y="135"/>
                    <a:pt x="204" y="134"/>
                  </a:cubicBezTo>
                  <a:cubicBezTo>
                    <a:pt x="204" y="134"/>
                    <a:pt x="205" y="134"/>
                    <a:pt x="205" y="134"/>
                  </a:cubicBezTo>
                  <a:cubicBezTo>
                    <a:pt x="205" y="133"/>
                    <a:pt x="205" y="133"/>
                    <a:pt x="205" y="133"/>
                  </a:cubicBezTo>
                  <a:cubicBezTo>
                    <a:pt x="206" y="133"/>
                    <a:pt x="205" y="133"/>
                    <a:pt x="205" y="133"/>
                  </a:cubicBezTo>
                  <a:cubicBezTo>
                    <a:pt x="205" y="133"/>
                    <a:pt x="205" y="132"/>
                    <a:pt x="204" y="132"/>
                  </a:cubicBezTo>
                  <a:cubicBezTo>
                    <a:pt x="204" y="132"/>
                    <a:pt x="204" y="132"/>
                    <a:pt x="204" y="132"/>
                  </a:cubicBezTo>
                  <a:cubicBezTo>
                    <a:pt x="203" y="132"/>
                    <a:pt x="203" y="132"/>
                    <a:pt x="203" y="132"/>
                  </a:cubicBezTo>
                  <a:cubicBezTo>
                    <a:pt x="204" y="132"/>
                    <a:pt x="204" y="132"/>
                    <a:pt x="204" y="132"/>
                  </a:cubicBezTo>
                  <a:cubicBezTo>
                    <a:pt x="204" y="132"/>
                    <a:pt x="204" y="132"/>
                    <a:pt x="204" y="132"/>
                  </a:cubicBezTo>
                  <a:cubicBezTo>
                    <a:pt x="205" y="131"/>
                    <a:pt x="205" y="131"/>
                    <a:pt x="205" y="131"/>
                  </a:cubicBezTo>
                  <a:cubicBezTo>
                    <a:pt x="205" y="131"/>
                    <a:pt x="205" y="131"/>
                    <a:pt x="205" y="131"/>
                  </a:cubicBezTo>
                  <a:cubicBezTo>
                    <a:pt x="206" y="130"/>
                    <a:pt x="206" y="130"/>
                    <a:pt x="206" y="130"/>
                  </a:cubicBezTo>
                  <a:cubicBezTo>
                    <a:pt x="206" y="130"/>
                    <a:pt x="206" y="130"/>
                    <a:pt x="207" y="130"/>
                  </a:cubicBezTo>
                  <a:cubicBezTo>
                    <a:pt x="207" y="130"/>
                    <a:pt x="207" y="130"/>
                    <a:pt x="207" y="130"/>
                  </a:cubicBezTo>
                  <a:cubicBezTo>
                    <a:pt x="208" y="130"/>
                    <a:pt x="208" y="130"/>
                    <a:pt x="208" y="130"/>
                  </a:cubicBezTo>
                  <a:cubicBezTo>
                    <a:pt x="210" y="130"/>
                    <a:pt x="210" y="130"/>
                    <a:pt x="210" y="130"/>
                  </a:cubicBezTo>
                  <a:cubicBezTo>
                    <a:pt x="212" y="130"/>
                    <a:pt x="212" y="130"/>
                    <a:pt x="212" y="130"/>
                  </a:cubicBezTo>
                  <a:cubicBezTo>
                    <a:pt x="213" y="130"/>
                    <a:pt x="213" y="130"/>
                    <a:pt x="213" y="130"/>
                  </a:cubicBezTo>
                  <a:cubicBezTo>
                    <a:pt x="213" y="130"/>
                    <a:pt x="213" y="130"/>
                    <a:pt x="213" y="130"/>
                  </a:cubicBezTo>
                  <a:cubicBezTo>
                    <a:pt x="213" y="129"/>
                    <a:pt x="213" y="129"/>
                    <a:pt x="213" y="129"/>
                  </a:cubicBezTo>
                  <a:cubicBezTo>
                    <a:pt x="214" y="128"/>
                    <a:pt x="214" y="128"/>
                    <a:pt x="214" y="128"/>
                  </a:cubicBezTo>
                  <a:cubicBezTo>
                    <a:pt x="214" y="128"/>
                    <a:pt x="214" y="128"/>
                    <a:pt x="214" y="128"/>
                  </a:cubicBezTo>
                  <a:cubicBezTo>
                    <a:pt x="214" y="128"/>
                    <a:pt x="214" y="128"/>
                    <a:pt x="214" y="128"/>
                  </a:cubicBezTo>
                  <a:cubicBezTo>
                    <a:pt x="214" y="128"/>
                    <a:pt x="214" y="128"/>
                    <a:pt x="214" y="128"/>
                  </a:cubicBezTo>
                  <a:cubicBezTo>
                    <a:pt x="214" y="129"/>
                    <a:pt x="214" y="129"/>
                    <a:pt x="215" y="129"/>
                  </a:cubicBezTo>
                  <a:cubicBezTo>
                    <a:pt x="215" y="129"/>
                    <a:pt x="215" y="130"/>
                    <a:pt x="215" y="130"/>
                  </a:cubicBezTo>
                  <a:cubicBezTo>
                    <a:pt x="215" y="130"/>
                    <a:pt x="215" y="131"/>
                    <a:pt x="216" y="131"/>
                  </a:cubicBezTo>
                  <a:cubicBezTo>
                    <a:pt x="216" y="131"/>
                    <a:pt x="217" y="130"/>
                    <a:pt x="217" y="130"/>
                  </a:cubicBezTo>
                  <a:cubicBezTo>
                    <a:pt x="218" y="129"/>
                    <a:pt x="218" y="129"/>
                    <a:pt x="218" y="129"/>
                  </a:cubicBezTo>
                  <a:cubicBezTo>
                    <a:pt x="218" y="129"/>
                    <a:pt x="218" y="129"/>
                    <a:pt x="218" y="129"/>
                  </a:cubicBezTo>
                  <a:cubicBezTo>
                    <a:pt x="219" y="129"/>
                    <a:pt x="219" y="129"/>
                    <a:pt x="219" y="129"/>
                  </a:cubicBezTo>
                  <a:cubicBezTo>
                    <a:pt x="219" y="129"/>
                    <a:pt x="219" y="129"/>
                    <a:pt x="219" y="129"/>
                  </a:cubicBezTo>
                  <a:cubicBezTo>
                    <a:pt x="220" y="128"/>
                    <a:pt x="220" y="128"/>
                    <a:pt x="220" y="128"/>
                  </a:cubicBezTo>
                  <a:cubicBezTo>
                    <a:pt x="220" y="129"/>
                    <a:pt x="220" y="129"/>
                    <a:pt x="220" y="129"/>
                  </a:cubicBezTo>
                  <a:cubicBezTo>
                    <a:pt x="221" y="129"/>
                    <a:pt x="221" y="129"/>
                    <a:pt x="221" y="129"/>
                  </a:cubicBezTo>
                  <a:cubicBezTo>
                    <a:pt x="221" y="129"/>
                    <a:pt x="221" y="129"/>
                    <a:pt x="221" y="129"/>
                  </a:cubicBezTo>
                  <a:cubicBezTo>
                    <a:pt x="223" y="129"/>
                    <a:pt x="223" y="129"/>
                    <a:pt x="223" y="129"/>
                  </a:cubicBezTo>
                  <a:cubicBezTo>
                    <a:pt x="224" y="129"/>
                    <a:pt x="224" y="129"/>
                    <a:pt x="224" y="129"/>
                  </a:cubicBezTo>
                  <a:cubicBezTo>
                    <a:pt x="224" y="129"/>
                    <a:pt x="224" y="129"/>
                    <a:pt x="224" y="129"/>
                  </a:cubicBezTo>
                  <a:cubicBezTo>
                    <a:pt x="225" y="130"/>
                    <a:pt x="225" y="130"/>
                    <a:pt x="225" y="130"/>
                  </a:cubicBezTo>
                  <a:cubicBezTo>
                    <a:pt x="225" y="130"/>
                    <a:pt x="225" y="130"/>
                    <a:pt x="226" y="130"/>
                  </a:cubicBezTo>
                  <a:cubicBezTo>
                    <a:pt x="226" y="131"/>
                    <a:pt x="227" y="131"/>
                    <a:pt x="227" y="131"/>
                  </a:cubicBezTo>
                  <a:cubicBezTo>
                    <a:pt x="227" y="131"/>
                    <a:pt x="227" y="131"/>
                    <a:pt x="227" y="131"/>
                  </a:cubicBezTo>
                  <a:cubicBezTo>
                    <a:pt x="228" y="131"/>
                    <a:pt x="228" y="131"/>
                    <a:pt x="228" y="131"/>
                  </a:cubicBezTo>
                  <a:cubicBezTo>
                    <a:pt x="228" y="131"/>
                    <a:pt x="228" y="131"/>
                    <a:pt x="228" y="131"/>
                  </a:cubicBezTo>
                  <a:cubicBezTo>
                    <a:pt x="229" y="132"/>
                    <a:pt x="229" y="132"/>
                    <a:pt x="229" y="132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29" y="134"/>
                    <a:pt x="229" y="134"/>
                    <a:pt x="229" y="134"/>
                  </a:cubicBezTo>
                  <a:cubicBezTo>
                    <a:pt x="231" y="134"/>
                    <a:pt x="231" y="134"/>
                    <a:pt x="231" y="134"/>
                  </a:cubicBezTo>
                  <a:cubicBezTo>
                    <a:pt x="231" y="134"/>
                    <a:pt x="231" y="134"/>
                    <a:pt x="231" y="134"/>
                  </a:cubicBezTo>
                  <a:cubicBezTo>
                    <a:pt x="232" y="134"/>
                    <a:pt x="232" y="134"/>
                    <a:pt x="232" y="134"/>
                  </a:cubicBezTo>
                  <a:cubicBezTo>
                    <a:pt x="232" y="134"/>
                    <a:pt x="232" y="134"/>
                    <a:pt x="232" y="134"/>
                  </a:cubicBezTo>
                  <a:cubicBezTo>
                    <a:pt x="233" y="133"/>
                    <a:pt x="233" y="133"/>
                    <a:pt x="233" y="133"/>
                  </a:cubicBezTo>
                  <a:cubicBezTo>
                    <a:pt x="234" y="132"/>
                    <a:pt x="234" y="132"/>
                    <a:pt x="234" y="132"/>
                  </a:cubicBezTo>
                  <a:cubicBezTo>
                    <a:pt x="235" y="132"/>
                    <a:pt x="235" y="132"/>
                    <a:pt x="235" y="132"/>
                  </a:cubicBezTo>
                  <a:cubicBezTo>
                    <a:pt x="236" y="131"/>
                    <a:pt x="236" y="131"/>
                    <a:pt x="236" y="131"/>
                  </a:cubicBezTo>
                  <a:cubicBezTo>
                    <a:pt x="236" y="131"/>
                    <a:pt x="236" y="131"/>
                    <a:pt x="236" y="131"/>
                  </a:cubicBezTo>
                  <a:cubicBezTo>
                    <a:pt x="237" y="131"/>
                    <a:pt x="237" y="131"/>
                    <a:pt x="237" y="131"/>
                  </a:cubicBezTo>
                  <a:cubicBezTo>
                    <a:pt x="237" y="131"/>
                    <a:pt x="237" y="131"/>
                    <a:pt x="237" y="131"/>
                  </a:cubicBezTo>
                  <a:cubicBezTo>
                    <a:pt x="238" y="132"/>
                    <a:pt x="238" y="132"/>
                    <a:pt x="238" y="132"/>
                  </a:cubicBezTo>
                  <a:cubicBezTo>
                    <a:pt x="239" y="133"/>
                    <a:pt x="239" y="133"/>
                    <a:pt x="239" y="133"/>
                  </a:cubicBezTo>
                  <a:cubicBezTo>
                    <a:pt x="239" y="133"/>
                    <a:pt x="239" y="133"/>
                    <a:pt x="239" y="133"/>
                  </a:cubicBezTo>
                  <a:cubicBezTo>
                    <a:pt x="240" y="134"/>
                    <a:pt x="240" y="134"/>
                    <a:pt x="240" y="134"/>
                  </a:cubicBezTo>
                  <a:cubicBezTo>
                    <a:pt x="241" y="135"/>
                    <a:pt x="241" y="135"/>
                    <a:pt x="241" y="135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2" y="136"/>
                    <a:pt x="243" y="136"/>
                    <a:pt x="243" y="137"/>
                  </a:cubicBezTo>
                  <a:cubicBezTo>
                    <a:pt x="243" y="137"/>
                    <a:pt x="244" y="138"/>
                    <a:pt x="244" y="138"/>
                  </a:cubicBezTo>
                  <a:cubicBezTo>
                    <a:pt x="245" y="139"/>
                    <a:pt x="245" y="139"/>
                    <a:pt x="245" y="139"/>
                  </a:cubicBezTo>
                  <a:cubicBezTo>
                    <a:pt x="245" y="140"/>
                    <a:pt x="245" y="140"/>
                    <a:pt x="245" y="140"/>
                  </a:cubicBezTo>
                  <a:cubicBezTo>
                    <a:pt x="245" y="141"/>
                    <a:pt x="245" y="141"/>
                    <a:pt x="245" y="141"/>
                  </a:cubicBezTo>
                  <a:cubicBezTo>
                    <a:pt x="245" y="142"/>
                    <a:pt x="245" y="142"/>
                    <a:pt x="245" y="142"/>
                  </a:cubicBezTo>
                  <a:cubicBezTo>
                    <a:pt x="245" y="143"/>
                    <a:pt x="245" y="143"/>
                    <a:pt x="245" y="143"/>
                  </a:cubicBezTo>
                  <a:cubicBezTo>
                    <a:pt x="244" y="144"/>
                    <a:pt x="244" y="144"/>
                    <a:pt x="244" y="144"/>
                  </a:cubicBezTo>
                  <a:cubicBezTo>
                    <a:pt x="244" y="145"/>
                    <a:pt x="244" y="145"/>
                    <a:pt x="244" y="145"/>
                  </a:cubicBezTo>
                  <a:cubicBezTo>
                    <a:pt x="244" y="145"/>
                    <a:pt x="244" y="145"/>
                    <a:pt x="244" y="145"/>
                  </a:cubicBezTo>
                  <a:cubicBezTo>
                    <a:pt x="244" y="145"/>
                    <a:pt x="244" y="146"/>
                    <a:pt x="245" y="146"/>
                  </a:cubicBezTo>
                  <a:cubicBezTo>
                    <a:pt x="245" y="146"/>
                    <a:pt x="245" y="145"/>
                    <a:pt x="245" y="145"/>
                  </a:cubicBezTo>
                  <a:cubicBezTo>
                    <a:pt x="245" y="145"/>
                    <a:pt x="245" y="145"/>
                    <a:pt x="245" y="145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46" y="147"/>
                    <a:pt x="246" y="147"/>
                    <a:pt x="246" y="147"/>
                  </a:cubicBezTo>
                  <a:cubicBezTo>
                    <a:pt x="246" y="147"/>
                    <a:pt x="246" y="147"/>
                    <a:pt x="246" y="147"/>
                  </a:cubicBezTo>
                  <a:cubicBezTo>
                    <a:pt x="245" y="148"/>
                    <a:pt x="246" y="148"/>
                    <a:pt x="246" y="148"/>
                  </a:cubicBezTo>
                  <a:cubicBezTo>
                    <a:pt x="246" y="149"/>
                    <a:pt x="246" y="149"/>
                    <a:pt x="246" y="149"/>
                  </a:cubicBezTo>
                  <a:cubicBezTo>
                    <a:pt x="246" y="150"/>
                    <a:pt x="246" y="150"/>
                    <a:pt x="246" y="150"/>
                  </a:cubicBezTo>
                  <a:cubicBezTo>
                    <a:pt x="246" y="150"/>
                    <a:pt x="247" y="150"/>
                    <a:pt x="247" y="150"/>
                  </a:cubicBezTo>
                  <a:cubicBezTo>
                    <a:pt x="247" y="151"/>
                    <a:pt x="247" y="151"/>
                    <a:pt x="247" y="151"/>
                  </a:cubicBezTo>
                  <a:cubicBezTo>
                    <a:pt x="247" y="151"/>
                    <a:pt x="247" y="151"/>
                    <a:pt x="247" y="151"/>
                  </a:cubicBezTo>
                  <a:cubicBezTo>
                    <a:pt x="248" y="151"/>
                    <a:pt x="248" y="151"/>
                    <a:pt x="248" y="151"/>
                  </a:cubicBezTo>
                  <a:cubicBezTo>
                    <a:pt x="248" y="151"/>
                    <a:pt x="248" y="151"/>
                    <a:pt x="248" y="151"/>
                  </a:cubicBezTo>
                  <a:cubicBezTo>
                    <a:pt x="248" y="151"/>
                    <a:pt x="248" y="152"/>
                    <a:pt x="248" y="153"/>
                  </a:cubicBezTo>
                  <a:cubicBezTo>
                    <a:pt x="248" y="153"/>
                    <a:pt x="249" y="153"/>
                    <a:pt x="249" y="153"/>
                  </a:cubicBezTo>
                  <a:cubicBezTo>
                    <a:pt x="250" y="153"/>
                    <a:pt x="250" y="153"/>
                    <a:pt x="250" y="153"/>
                  </a:cubicBezTo>
                  <a:cubicBezTo>
                    <a:pt x="250" y="153"/>
                    <a:pt x="250" y="153"/>
                    <a:pt x="250" y="153"/>
                  </a:cubicBezTo>
                  <a:cubicBezTo>
                    <a:pt x="250" y="153"/>
                    <a:pt x="250" y="153"/>
                    <a:pt x="250" y="153"/>
                  </a:cubicBezTo>
                  <a:cubicBezTo>
                    <a:pt x="250" y="153"/>
                    <a:pt x="250" y="153"/>
                    <a:pt x="250" y="153"/>
                  </a:cubicBezTo>
                  <a:cubicBezTo>
                    <a:pt x="249" y="154"/>
                    <a:pt x="250" y="154"/>
                    <a:pt x="250" y="154"/>
                  </a:cubicBezTo>
                  <a:cubicBezTo>
                    <a:pt x="250" y="155"/>
                    <a:pt x="250" y="155"/>
                    <a:pt x="250" y="155"/>
                  </a:cubicBezTo>
                  <a:cubicBezTo>
                    <a:pt x="250" y="155"/>
                    <a:pt x="250" y="156"/>
                    <a:pt x="250" y="156"/>
                  </a:cubicBezTo>
                  <a:cubicBezTo>
                    <a:pt x="250" y="156"/>
                    <a:pt x="250" y="156"/>
                    <a:pt x="251" y="157"/>
                  </a:cubicBezTo>
                  <a:cubicBezTo>
                    <a:pt x="251" y="157"/>
                    <a:pt x="251" y="157"/>
                    <a:pt x="251" y="157"/>
                  </a:cubicBezTo>
                  <a:cubicBezTo>
                    <a:pt x="251" y="157"/>
                    <a:pt x="251" y="157"/>
                    <a:pt x="251" y="157"/>
                  </a:cubicBezTo>
                  <a:cubicBezTo>
                    <a:pt x="251" y="157"/>
                    <a:pt x="252" y="157"/>
                    <a:pt x="252" y="158"/>
                  </a:cubicBezTo>
                  <a:cubicBezTo>
                    <a:pt x="253" y="158"/>
                    <a:pt x="253" y="158"/>
                    <a:pt x="253" y="158"/>
                  </a:cubicBezTo>
                  <a:cubicBezTo>
                    <a:pt x="253" y="159"/>
                    <a:pt x="253" y="159"/>
                    <a:pt x="253" y="159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54" y="160"/>
                    <a:pt x="254" y="160"/>
                    <a:pt x="254" y="160"/>
                  </a:cubicBezTo>
                  <a:cubicBezTo>
                    <a:pt x="254" y="161"/>
                    <a:pt x="254" y="161"/>
                    <a:pt x="254" y="161"/>
                  </a:cubicBezTo>
                  <a:cubicBezTo>
                    <a:pt x="254" y="162"/>
                    <a:pt x="254" y="162"/>
                    <a:pt x="254" y="162"/>
                  </a:cubicBezTo>
                  <a:cubicBezTo>
                    <a:pt x="254" y="162"/>
                    <a:pt x="255" y="162"/>
                    <a:pt x="255" y="162"/>
                  </a:cubicBezTo>
                  <a:cubicBezTo>
                    <a:pt x="256" y="163"/>
                    <a:pt x="256" y="162"/>
                    <a:pt x="256" y="162"/>
                  </a:cubicBezTo>
                  <a:cubicBezTo>
                    <a:pt x="257" y="162"/>
                    <a:pt x="257" y="161"/>
                    <a:pt x="257" y="161"/>
                  </a:cubicBezTo>
                  <a:cubicBezTo>
                    <a:pt x="258" y="161"/>
                    <a:pt x="258" y="161"/>
                    <a:pt x="258" y="161"/>
                  </a:cubicBezTo>
                  <a:cubicBezTo>
                    <a:pt x="259" y="160"/>
                    <a:pt x="259" y="160"/>
                    <a:pt x="259" y="160"/>
                  </a:cubicBezTo>
                  <a:cubicBezTo>
                    <a:pt x="259" y="159"/>
                    <a:pt x="259" y="159"/>
                    <a:pt x="259" y="159"/>
                  </a:cubicBezTo>
                  <a:cubicBezTo>
                    <a:pt x="259" y="158"/>
                    <a:pt x="259" y="158"/>
                    <a:pt x="259" y="158"/>
                  </a:cubicBezTo>
                  <a:cubicBezTo>
                    <a:pt x="260" y="157"/>
                    <a:pt x="260" y="157"/>
                    <a:pt x="260" y="157"/>
                  </a:cubicBezTo>
                  <a:cubicBezTo>
                    <a:pt x="260" y="154"/>
                    <a:pt x="260" y="154"/>
                    <a:pt x="260" y="154"/>
                  </a:cubicBezTo>
                  <a:cubicBezTo>
                    <a:pt x="260" y="152"/>
                    <a:pt x="260" y="152"/>
                    <a:pt x="260" y="152"/>
                  </a:cubicBezTo>
                  <a:cubicBezTo>
                    <a:pt x="260" y="151"/>
                    <a:pt x="260" y="151"/>
                    <a:pt x="260" y="151"/>
                  </a:cubicBezTo>
                  <a:cubicBezTo>
                    <a:pt x="260" y="150"/>
                    <a:pt x="260" y="150"/>
                    <a:pt x="260" y="150"/>
                  </a:cubicBezTo>
                  <a:cubicBezTo>
                    <a:pt x="258" y="148"/>
                    <a:pt x="258" y="148"/>
                    <a:pt x="258" y="148"/>
                  </a:cubicBezTo>
                  <a:cubicBezTo>
                    <a:pt x="258" y="146"/>
                    <a:pt x="258" y="146"/>
                    <a:pt x="258" y="146"/>
                  </a:cubicBezTo>
                  <a:cubicBezTo>
                    <a:pt x="258" y="146"/>
                    <a:pt x="258" y="146"/>
                    <a:pt x="258" y="145"/>
                  </a:cubicBezTo>
                  <a:cubicBezTo>
                    <a:pt x="258" y="145"/>
                    <a:pt x="257" y="144"/>
                    <a:pt x="257" y="144"/>
                  </a:cubicBezTo>
                  <a:cubicBezTo>
                    <a:pt x="257" y="144"/>
                    <a:pt x="257" y="142"/>
                    <a:pt x="257" y="142"/>
                  </a:cubicBezTo>
                  <a:cubicBezTo>
                    <a:pt x="257" y="141"/>
                    <a:pt x="257" y="141"/>
                    <a:pt x="257" y="141"/>
                  </a:cubicBezTo>
                  <a:cubicBezTo>
                    <a:pt x="257" y="140"/>
                    <a:pt x="257" y="140"/>
                    <a:pt x="257" y="140"/>
                  </a:cubicBezTo>
                  <a:cubicBezTo>
                    <a:pt x="256" y="139"/>
                    <a:pt x="256" y="139"/>
                    <a:pt x="256" y="139"/>
                  </a:cubicBezTo>
                  <a:cubicBezTo>
                    <a:pt x="255" y="137"/>
                    <a:pt x="255" y="137"/>
                    <a:pt x="255" y="137"/>
                  </a:cubicBezTo>
                  <a:cubicBezTo>
                    <a:pt x="253" y="132"/>
                    <a:pt x="253" y="132"/>
                    <a:pt x="253" y="132"/>
                  </a:cubicBezTo>
                  <a:cubicBezTo>
                    <a:pt x="253" y="131"/>
                    <a:pt x="253" y="131"/>
                    <a:pt x="253" y="131"/>
                  </a:cubicBezTo>
                  <a:cubicBezTo>
                    <a:pt x="252" y="130"/>
                    <a:pt x="252" y="130"/>
                    <a:pt x="252" y="130"/>
                  </a:cubicBezTo>
                  <a:cubicBezTo>
                    <a:pt x="252" y="130"/>
                    <a:pt x="252" y="129"/>
                    <a:pt x="252" y="129"/>
                  </a:cubicBezTo>
                  <a:cubicBezTo>
                    <a:pt x="252" y="129"/>
                    <a:pt x="252" y="128"/>
                    <a:pt x="252" y="128"/>
                  </a:cubicBezTo>
                  <a:cubicBezTo>
                    <a:pt x="252" y="127"/>
                    <a:pt x="252" y="127"/>
                    <a:pt x="252" y="127"/>
                  </a:cubicBezTo>
                  <a:cubicBezTo>
                    <a:pt x="252" y="127"/>
                    <a:pt x="252" y="126"/>
                    <a:pt x="252" y="126"/>
                  </a:cubicBezTo>
                  <a:cubicBezTo>
                    <a:pt x="252" y="125"/>
                    <a:pt x="252" y="125"/>
                    <a:pt x="252" y="125"/>
                  </a:cubicBezTo>
                  <a:cubicBezTo>
                    <a:pt x="252" y="125"/>
                    <a:pt x="252" y="124"/>
                    <a:pt x="252" y="124"/>
                  </a:cubicBezTo>
                  <a:cubicBezTo>
                    <a:pt x="252" y="124"/>
                    <a:pt x="253" y="123"/>
                    <a:pt x="253" y="123"/>
                  </a:cubicBezTo>
                  <a:cubicBezTo>
                    <a:pt x="253" y="122"/>
                    <a:pt x="253" y="122"/>
                    <a:pt x="253" y="122"/>
                  </a:cubicBezTo>
                  <a:cubicBezTo>
                    <a:pt x="253" y="122"/>
                    <a:pt x="253" y="122"/>
                    <a:pt x="253" y="122"/>
                  </a:cubicBezTo>
                  <a:cubicBezTo>
                    <a:pt x="253" y="122"/>
                    <a:pt x="253" y="122"/>
                    <a:pt x="253" y="122"/>
                  </a:cubicBezTo>
                  <a:cubicBezTo>
                    <a:pt x="253" y="120"/>
                    <a:pt x="253" y="120"/>
                    <a:pt x="253" y="120"/>
                  </a:cubicBezTo>
                  <a:cubicBezTo>
                    <a:pt x="253" y="120"/>
                    <a:pt x="254" y="120"/>
                    <a:pt x="254" y="120"/>
                  </a:cubicBezTo>
                  <a:cubicBezTo>
                    <a:pt x="255" y="120"/>
                    <a:pt x="254" y="120"/>
                    <a:pt x="255" y="119"/>
                  </a:cubicBezTo>
                  <a:cubicBezTo>
                    <a:pt x="255" y="119"/>
                    <a:pt x="255" y="119"/>
                    <a:pt x="255" y="119"/>
                  </a:cubicBezTo>
                  <a:cubicBezTo>
                    <a:pt x="255" y="118"/>
                    <a:pt x="255" y="118"/>
                    <a:pt x="255" y="118"/>
                  </a:cubicBezTo>
                  <a:cubicBezTo>
                    <a:pt x="255" y="118"/>
                    <a:pt x="256" y="118"/>
                    <a:pt x="256" y="118"/>
                  </a:cubicBezTo>
                  <a:cubicBezTo>
                    <a:pt x="256" y="117"/>
                    <a:pt x="256" y="117"/>
                    <a:pt x="256" y="117"/>
                  </a:cubicBezTo>
                  <a:cubicBezTo>
                    <a:pt x="256" y="116"/>
                    <a:pt x="256" y="116"/>
                    <a:pt x="256" y="116"/>
                  </a:cubicBezTo>
                  <a:cubicBezTo>
                    <a:pt x="256" y="117"/>
                    <a:pt x="256" y="117"/>
                    <a:pt x="256" y="117"/>
                  </a:cubicBezTo>
                  <a:cubicBezTo>
                    <a:pt x="256" y="117"/>
                    <a:pt x="256" y="117"/>
                    <a:pt x="256" y="117"/>
                  </a:cubicBezTo>
                  <a:cubicBezTo>
                    <a:pt x="257" y="117"/>
                    <a:pt x="257" y="117"/>
                    <a:pt x="257" y="117"/>
                  </a:cubicBezTo>
                  <a:cubicBezTo>
                    <a:pt x="257" y="116"/>
                    <a:pt x="257" y="116"/>
                    <a:pt x="257" y="116"/>
                  </a:cubicBezTo>
                  <a:cubicBezTo>
                    <a:pt x="258" y="116"/>
                    <a:pt x="258" y="116"/>
                    <a:pt x="258" y="116"/>
                  </a:cubicBezTo>
                  <a:cubicBezTo>
                    <a:pt x="258" y="116"/>
                    <a:pt x="258" y="116"/>
                    <a:pt x="259" y="116"/>
                  </a:cubicBezTo>
                  <a:cubicBezTo>
                    <a:pt x="259" y="116"/>
                    <a:pt x="259" y="115"/>
                    <a:pt x="259" y="115"/>
                  </a:cubicBezTo>
                  <a:cubicBezTo>
                    <a:pt x="260" y="115"/>
                    <a:pt x="260" y="115"/>
                    <a:pt x="260" y="115"/>
                  </a:cubicBezTo>
                  <a:cubicBezTo>
                    <a:pt x="260" y="115"/>
                    <a:pt x="261" y="114"/>
                    <a:pt x="261" y="114"/>
                  </a:cubicBezTo>
                  <a:cubicBezTo>
                    <a:pt x="261" y="114"/>
                    <a:pt x="262" y="114"/>
                    <a:pt x="262" y="114"/>
                  </a:cubicBezTo>
                  <a:cubicBezTo>
                    <a:pt x="262" y="113"/>
                    <a:pt x="262" y="113"/>
                    <a:pt x="262" y="113"/>
                  </a:cubicBezTo>
                  <a:cubicBezTo>
                    <a:pt x="263" y="113"/>
                    <a:pt x="263" y="113"/>
                    <a:pt x="263" y="113"/>
                  </a:cubicBezTo>
                  <a:cubicBezTo>
                    <a:pt x="263" y="113"/>
                    <a:pt x="263" y="113"/>
                    <a:pt x="263" y="113"/>
                  </a:cubicBezTo>
                  <a:cubicBezTo>
                    <a:pt x="264" y="113"/>
                    <a:pt x="264" y="112"/>
                    <a:pt x="264" y="112"/>
                  </a:cubicBezTo>
                  <a:cubicBezTo>
                    <a:pt x="264" y="112"/>
                    <a:pt x="264" y="111"/>
                    <a:pt x="264" y="111"/>
                  </a:cubicBezTo>
                  <a:cubicBezTo>
                    <a:pt x="264" y="111"/>
                    <a:pt x="264" y="111"/>
                    <a:pt x="264" y="111"/>
                  </a:cubicBezTo>
                  <a:cubicBezTo>
                    <a:pt x="265" y="110"/>
                    <a:pt x="265" y="110"/>
                    <a:pt x="265" y="110"/>
                  </a:cubicBezTo>
                  <a:cubicBezTo>
                    <a:pt x="266" y="109"/>
                    <a:pt x="266" y="109"/>
                    <a:pt x="266" y="109"/>
                  </a:cubicBezTo>
                  <a:cubicBezTo>
                    <a:pt x="266" y="109"/>
                    <a:pt x="266" y="109"/>
                    <a:pt x="266" y="109"/>
                  </a:cubicBezTo>
                  <a:cubicBezTo>
                    <a:pt x="267" y="108"/>
                    <a:pt x="267" y="108"/>
                    <a:pt x="267" y="108"/>
                  </a:cubicBezTo>
                  <a:cubicBezTo>
                    <a:pt x="267" y="108"/>
                    <a:pt x="267" y="108"/>
                    <a:pt x="267" y="108"/>
                  </a:cubicBezTo>
                  <a:cubicBezTo>
                    <a:pt x="268" y="107"/>
                    <a:pt x="268" y="107"/>
                    <a:pt x="268" y="107"/>
                  </a:cubicBezTo>
                  <a:cubicBezTo>
                    <a:pt x="269" y="107"/>
                    <a:pt x="269" y="107"/>
                    <a:pt x="269" y="107"/>
                  </a:cubicBezTo>
                  <a:cubicBezTo>
                    <a:pt x="270" y="106"/>
                    <a:pt x="270" y="106"/>
                    <a:pt x="270" y="106"/>
                  </a:cubicBezTo>
                  <a:cubicBezTo>
                    <a:pt x="271" y="106"/>
                    <a:pt x="271" y="106"/>
                    <a:pt x="271" y="106"/>
                  </a:cubicBezTo>
                  <a:cubicBezTo>
                    <a:pt x="272" y="106"/>
                    <a:pt x="272" y="106"/>
                    <a:pt x="272" y="106"/>
                  </a:cubicBezTo>
                  <a:cubicBezTo>
                    <a:pt x="272" y="106"/>
                    <a:pt x="272" y="106"/>
                    <a:pt x="272" y="106"/>
                  </a:cubicBezTo>
                  <a:cubicBezTo>
                    <a:pt x="272" y="105"/>
                    <a:pt x="272" y="105"/>
                    <a:pt x="272" y="105"/>
                  </a:cubicBezTo>
                  <a:cubicBezTo>
                    <a:pt x="273" y="104"/>
                    <a:pt x="273" y="104"/>
                    <a:pt x="273" y="104"/>
                  </a:cubicBezTo>
                  <a:cubicBezTo>
                    <a:pt x="274" y="103"/>
                    <a:pt x="274" y="103"/>
                    <a:pt x="274" y="103"/>
                  </a:cubicBezTo>
                  <a:cubicBezTo>
                    <a:pt x="274" y="103"/>
                    <a:pt x="274" y="103"/>
                    <a:pt x="275" y="103"/>
                  </a:cubicBezTo>
                  <a:cubicBezTo>
                    <a:pt x="275" y="102"/>
                    <a:pt x="275" y="103"/>
                    <a:pt x="275" y="103"/>
                  </a:cubicBezTo>
                  <a:cubicBezTo>
                    <a:pt x="275" y="102"/>
                    <a:pt x="275" y="102"/>
                    <a:pt x="275" y="102"/>
                  </a:cubicBezTo>
                  <a:cubicBezTo>
                    <a:pt x="276" y="102"/>
                    <a:pt x="276" y="102"/>
                    <a:pt x="276" y="102"/>
                  </a:cubicBezTo>
                  <a:cubicBezTo>
                    <a:pt x="277" y="102"/>
                    <a:pt x="277" y="102"/>
                    <a:pt x="277" y="102"/>
                  </a:cubicBezTo>
                  <a:cubicBezTo>
                    <a:pt x="278" y="102"/>
                    <a:pt x="278" y="102"/>
                    <a:pt x="278" y="102"/>
                  </a:cubicBezTo>
                  <a:cubicBezTo>
                    <a:pt x="278" y="102"/>
                    <a:pt x="279" y="102"/>
                    <a:pt x="280" y="101"/>
                  </a:cubicBezTo>
                  <a:cubicBezTo>
                    <a:pt x="282" y="101"/>
                    <a:pt x="281" y="101"/>
                    <a:pt x="281" y="101"/>
                  </a:cubicBezTo>
                  <a:cubicBezTo>
                    <a:pt x="281" y="101"/>
                    <a:pt x="281" y="101"/>
                    <a:pt x="281" y="101"/>
                  </a:cubicBezTo>
                  <a:cubicBezTo>
                    <a:pt x="281" y="100"/>
                    <a:pt x="281" y="100"/>
                    <a:pt x="281" y="100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1" y="99"/>
                    <a:pt x="280" y="99"/>
                    <a:pt x="280" y="99"/>
                  </a:cubicBezTo>
                  <a:cubicBezTo>
                    <a:pt x="279" y="99"/>
                    <a:pt x="279" y="100"/>
                    <a:pt x="279" y="100"/>
                  </a:cubicBezTo>
                  <a:cubicBezTo>
                    <a:pt x="279" y="100"/>
                    <a:pt x="279" y="99"/>
                    <a:pt x="279" y="99"/>
                  </a:cubicBezTo>
                  <a:cubicBezTo>
                    <a:pt x="280" y="99"/>
                    <a:pt x="280" y="98"/>
                    <a:pt x="280" y="98"/>
                  </a:cubicBezTo>
                  <a:cubicBezTo>
                    <a:pt x="280" y="97"/>
                    <a:pt x="280" y="97"/>
                    <a:pt x="280" y="97"/>
                  </a:cubicBezTo>
                  <a:cubicBezTo>
                    <a:pt x="280" y="97"/>
                    <a:pt x="280" y="97"/>
                    <a:pt x="280" y="97"/>
                  </a:cubicBezTo>
                  <a:cubicBezTo>
                    <a:pt x="280" y="97"/>
                    <a:pt x="279" y="96"/>
                    <a:pt x="279" y="96"/>
                  </a:cubicBezTo>
                  <a:cubicBezTo>
                    <a:pt x="280" y="96"/>
                    <a:pt x="280" y="96"/>
                    <a:pt x="280" y="96"/>
                  </a:cubicBezTo>
                  <a:cubicBezTo>
                    <a:pt x="281" y="96"/>
                    <a:pt x="281" y="96"/>
                    <a:pt x="281" y="96"/>
                  </a:cubicBezTo>
                  <a:cubicBezTo>
                    <a:pt x="281" y="96"/>
                    <a:pt x="281" y="97"/>
                    <a:pt x="281" y="97"/>
                  </a:cubicBezTo>
                  <a:cubicBezTo>
                    <a:pt x="281" y="97"/>
                    <a:pt x="282" y="97"/>
                    <a:pt x="282" y="97"/>
                  </a:cubicBezTo>
                  <a:cubicBezTo>
                    <a:pt x="282" y="97"/>
                    <a:pt x="282" y="97"/>
                    <a:pt x="282" y="97"/>
                  </a:cubicBezTo>
                  <a:cubicBezTo>
                    <a:pt x="283" y="97"/>
                    <a:pt x="283" y="97"/>
                    <a:pt x="283" y="97"/>
                  </a:cubicBezTo>
                  <a:cubicBezTo>
                    <a:pt x="283" y="97"/>
                    <a:pt x="283" y="97"/>
                    <a:pt x="284" y="96"/>
                  </a:cubicBezTo>
                  <a:cubicBezTo>
                    <a:pt x="284" y="96"/>
                    <a:pt x="284" y="96"/>
                    <a:pt x="284" y="95"/>
                  </a:cubicBezTo>
                  <a:cubicBezTo>
                    <a:pt x="284" y="95"/>
                    <a:pt x="284" y="95"/>
                    <a:pt x="285" y="95"/>
                  </a:cubicBezTo>
                  <a:cubicBezTo>
                    <a:pt x="285" y="94"/>
                    <a:pt x="285" y="94"/>
                    <a:pt x="285" y="94"/>
                  </a:cubicBezTo>
                  <a:cubicBezTo>
                    <a:pt x="285" y="93"/>
                    <a:pt x="285" y="93"/>
                    <a:pt x="285" y="93"/>
                  </a:cubicBezTo>
                  <a:cubicBezTo>
                    <a:pt x="285" y="93"/>
                    <a:pt x="284" y="93"/>
                    <a:pt x="283" y="93"/>
                  </a:cubicBezTo>
                  <a:cubicBezTo>
                    <a:pt x="283" y="94"/>
                    <a:pt x="283" y="94"/>
                    <a:pt x="283" y="94"/>
                  </a:cubicBezTo>
                  <a:cubicBezTo>
                    <a:pt x="283" y="94"/>
                    <a:pt x="283" y="94"/>
                    <a:pt x="283" y="94"/>
                  </a:cubicBezTo>
                  <a:cubicBezTo>
                    <a:pt x="282" y="93"/>
                    <a:pt x="282" y="93"/>
                    <a:pt x="282" y="93"/>
                  </a:cubicBezTo>
                  <a:cubicBezTo>
                    <a:pt x="282" y="93"/>
                    <a:pt x="282" y="93"/>
                    <a:pt x="282" y="93"/>
                  </a:cubicBezTo>
                  <a:cubicBezTo>
                    <a:pt x="282" y="93"/>
                    <a:pt x="282" y="93"/>
                    <a:pt x="281" y="93"/>
                  </a:cubicBezTo>
                  <a:cubicBezTo>
                    <a:pt x="281" y="93"/>
                    <a:pt x="281" y="93"/>
                    <a:pt x="281" y="93"/>
                  </a:cubicBezTo>
                  <a:cubicBezTo>
                    <a:pt x="279" y="92"/>
                    <a:pt x="279" y="92"/>
                    <a:pt x="279" y="92"/>
                  </a:cubicBezTo>
                  <a:cubicBezTo>
                    <a:pt x="279" y="91"/>
                    <a:pt x="279" y="91"/>
                    <a:pt x="279" y="91"/>
                  </a:cubicBezTo>
                  <a:cubicBezTo>
                    <a:pt x="279" y="92"/>
                    <a:pt x="279" y="92"/>
                    <a:pt x="279" y="92"/>
                  </a:cubicBezTo>
                  <a:cubicBezTo>
                    <a:pt x="280" y="92"/>
                    <a:pt x="280" y="92"/>
                    <a:pt x="280" y="92"/>
                  </a:cubicBezTo>
                  <a:cubicBezTo>
                    <a:pt x="280" y="92"/>
                    <a:pt x="280" y="92"/>
                    <a:pt x="280" y="92"/>
                  </a:cubicBezTo>
                  <a:cubicBezTo>
                    <a:pt x="281" y="92"/>
                    <a:pt x="281" y="92"/>
                    <a:pt x="281" y="92"/>
                  </a:cubicBezTo>
                  <a:cubicBezTo>
                    <a:pt x="282" y="91"/>
                    <a:pt x="282" y="91"/>
                    <a:pt x="282" y="91"/>
                  </a:cubicBezTo>
                  <a:cubicBezTo>
                    <a:pt x="283" y="91"/>
                    <a:pt x="283" y="91"/>
                    <a:pt x="283" y="91"/>
                  </a:cubicBezTo>
                  <a:cubicBezTo>
                    <a:pt x="283" y="91"/>
                    <a:pt x="283" y="91"/>
                    <a:pt x="283" y="91"/>
                  </a:cubicBezTo>
                  <a:cubicBezTo>
                    <a:pt x="284" y="91"/>
                    <a:pt x="284" y="91"/>
                    <a:pt x="284" y="91"/>
                  </a:cubicBezTo>
                  <a:cubicBezTo>
                    <a:pt x="284" y="92"/>
                    <a:pt x="284" y="92"/>
                    <a:pt x="284" y="92"/>
                  </a:cubicBezTo>
                  <a:cubicBezTo>
                    <a:pt x="285" y="92"/>
                    <a:pt x="285" y="92"/>
                    <a:pt x="285" y="92"/>
                  </a:cubicBezTo>
                  <a:cubicBezTo>
                    <a:pt x="285" y="92"/>
                    <a:pt x="285" y="91"/>
                    <a:pt x="284" y="91"/>
                  </a:cubicBezTo>
                  <a:cubicBezTo>
                    <a:pt x="284" y="91"/>
                    <a:pt x="284" y="90"/>
                    <a:pt x="284" y="90"/>
                  </a:cubicBezTo>
                  <a:cubicBezTo>
                    <a:pt x="284" y="90"/>
                    <a:pt x="284" y="90"/>
                    <a:pt x="284" y="90"/>
                  </a:cubicBezTo>
                  <a:cubicBezTo>
                    <a:pt x="284" y="89"/>
                    <a:pt x="284" y="89"/>
                    <a:pt x="284" y="89"/>
                  </a:cubicBezTo>
                  <a:cubicBezTo>
                    <a:pt x="283" y="88"/>
                    <a:pt x="283" y="88"/>
                    <a:pt x="283" y="88"/>
                  </a:cubicBezTo>
                  <a:cubicBezTo>
                    <a:pt x="283" y="87"/>
                    <a:pt x="283" y="87"/>
                    <a:pt x="283" y="87"/>
                  </a:cubicBezTo>
                  <a:cubicBezTo>
                    <a:pt x="283" y="86"/>
                    <a:pt x="283" y="86"/>
                    <a:pt x="283" y="86"/>
                  </a:cubicBezTo>
                  <a:cubicBezTo>
                    <a:pt x="281" y="87"/>
                    <a:pt x="281" y="87"/>
                    <a:pt x="281" y="87"/>
                  </a:cubicBezTo>
                  <a:cubicBezTo>
                    <a:pt x="281" y="87"/>
                    <a:pt x="281" y="87"/>
                    <a:pt x="281" y="87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86"/>
                    <a:pt x="279" y="86"/>
                    <a:pt x="279" y="86"/>
                  </a:cubicBezTo>
                  <a:cubicBezTo>
                    <a:pt x="279" y="86"/>
                    <a:pt x="279" y="86"/>
                    <a:pt x="279" y="86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277" y="84"/>
                    <a:pt x="277" y="84"/>
                    <a:pt x="277" y="84"/>
                  </a:cubicBezTo>
                  <a:cubicBezTo>
                    <a:pt x="278" y="84"/>
                    <a:pt x="278" y="84"/>
                    <a:pt x="278" y="84"/>
                  </a:cubicBezTo>
                  <a:cubicBezTo>
                    <a:pt x="279" y="85"/>
                    <a:pt x="279" y="85"/>
                    <a:pt x="279" y="85"/>
                  </a:cubicBezTo>
                  <a:cubicBezTo>
                    <a:pt x="279" y="85"/>
                    <a:pt x="279" y="85"/>
                    <a:pt x="279" y="85"/>
                  </a:cubicBezTo>
                  <a:cubicBezTo>
                    <a:pt x="280" y="86"/>
                    <a:pt x="280" y="86"/>
                    <a:pt x="280" y="86"/>
                  </a:cubicBezTo>
                  <a:cubicBezTo>
                    <a:pt x="280" y="86"/>
                    <a:pt x="280" y="86"/>
                    <a:pt x="280" y="86"/>
                  </a:cubicBezTo>
                  <a:cubicBezTo>
                    <a:pt x="280" y="86"/>
                    <a:pt x="280" y="86"/>
                    <a:pt x="280" y="86"/>
                  </a:cubicBezTo>
                  <a:cubicBezTo>
                    <a:pt x="281" y="86"/>
                    <a:pt x="281" y="86"/>
                    <a:pt x="281" y="86"/>
                  </a:cubicBezTo>
                  <a:cubicBezTo>
                    <a:pt x="281" y="85"/>
                    <a:pt x="281" y="85"/>
                    <a:pt x="281" y="85"/>
                  </a:cubicBezTo>
                  <a:cubicBezTo>
                    <a:pt x="281" y="85"/>
                    <a:pt x="281" y="85"/>
                    <a:pt x="281" y="85"/>
                  </a:cubicBezTo>
                  <a:cubicBezTo>
                    <a:pt x="280" y="84"/>
                    <a:pt x="280" y="84"/>
                    <a:pt x="280" y="84"/>
                  </a:cubicBezTo>
                  <a:cubicBezTo>
                    <a:pt x="280" y="84"/>
                    <a:pt x="280" y="84"/>
                    <a:pt x="280" y="84"/>
                  </a:cubicBezTo>
                  <a:cubicBezTo>
                    <a:pt x="280" y="84"/>
                    <a:pt x="280" y="84"/>
                    <a:pt x="281" y="84"/>
                  </a:cubicBezTo>
                  <a:cubicBezTo>
                    <a:pt x="281" y="85"/>
                    <a:pt x="281" y="84"/>
                    <a:pt x="281" y="84"/>
                  </a:cubicBezTo>
                  <a:cubicBezTo>
                    <a:pt x="281" y="84"/>
                    <a:pt x="281" y="84"/>
                    <a:pt x="281" y="84"/>
                  </a:cubicBezTo>
                  <a:cubicBezTo>
                    <a:pt x="281" y="83"/>
                    <a:pt x="281" y="83"/>
                    <a:pt x="281" y="83"/>
                  </a:cubicBezTo>
                  <a:cubicBezTo>
                    <a:pt x="281" y="83"/>
                    <a:pt x="281" y="83"/>
                    <a:pt x="281" y="83"/>
                  </a:cubicBezTo>
                  <a:cubicBezTo>
                    <a:pt x="281" y="82"/>
                    <a:pt x="281" y="82"/>
                    <a:pt x="281" y="82"/>
                  </a:cubicBezTo>
                  <a:cubicBezTo>
                    <a:pt x="280" y="81"/>
                    <a:pt x="280" y="81"/>
                    <a:pt x="280" y="81"/>
                  </a:cubicBezTo>
                  <a:cubicBezTo>
                    <a:pt x="279" y="81"/>
                    <a:pt x="279" y="81"/>
                    <a:pt x="279" y="81"/>
                  </a:cubicBezTo>
                  <a:cubicBezTo>
                    <a:pt x="278" y="80"/>
                    <a:pt x="278" y="80"/>
                    <a:pt x="278" y="80"/>
                  </a:cubicBezTo>
                  <a:cubicBezTo>
                    <a:pt x="278" y="79"/>
                    <a:pt x="278" y="79"/>
                    <a:pt x="278" y="79"/>
                  </a:cubicBezTo>
                  <a:cubicBezTo>
                    <a:pt x="278" y="79"/>
                    <a:pt x="277" y="79"/>
                    <a:pt x="277" y="79"/>
                  </a:cubicBezTo>
                  <a:cubicBezTo>
                    <a:pt x="277" y="79"/>
                    <a:pt x="277" y="78"/>
                    <a:pt x="277" y="77"/>
                  </a:cubicBezTo>
                  <a:cubicBezTo>
                    <a:pt x="277" y="76"/>
                    <a:pt x="276" y="77"/>
                    <a:pt x="276" y="77"/>
                  </a:cubicBezTo>
                  <a:cubicBezTo>
                    <a:pt x="276" y="77"/>
                    <a:pt x="275" y="76"/>
                    <a:pt x="275" y="76"/>
                  </a:cubicBezTo>
                  <a:cubicBezTo>
                    <a:pt x="276" y="75"/>
                    <a:pt x="276" y="75"/>
                    <a:pt x="276" y="75"/>
                  </a:cubicBezTo>
                  <a:cubicBezTo>
                    <a:pt x="276" y="75"/>
                    <a:pt x="276" y="75"/>
                    <a:pt x="276" y="75"/>
                  </a:cubicBezTo>
                  <a:cubicBezTo>
                    <a:pt x="277" y="73"/>
                    <a:pt x="277" y="73"/>
                    <a:pt x="277" y="73"/>
                  </a:cubicBezTo>
                  <a:cubicBezTo>
                    <a:pt x="277" y="73"/>
                    <a:pt x="277" y="73"/>
                    <a:pt x="277" y="73"/>
                  </a:cubicBezTo>
                  <a:cubicBezTo>
                    <a:pt x="277" y="73"/>
                    <a:pt x="277" y="74"/>
                    <a:pt x="277" y="74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6" y="76"/>
                    <a:pt x="276" y="76"/>
                  </a:cubicBezTo>
                  <a:cubicBezTo>
                    <a:pt x="277" y="76"/>
                    <a:pt x="277" y="76"/>
                    <a:pt x="277" y="76"/>
                  </a:cubicBezTo>
                  <a:cubicBezTo>
                    <a:pt x="277" y="76"/>
                    <a:pt x="277" y="77"/>
                    <a:pt x="278" y="77"/>
                  </a:cubicBezTo>
                  <a:cubicBezTo>
                    <a:pt x="279" y="77"/>
                    <a:pt x="279" y="78"/>
                    <a:pt x="279" y="78"/>
                  </a:cubicBezTo>
                  <a:cubicBezTo>
                    <a:pt x="280" y="78"/>
                    <a:pt x="280" y="78"/>
                    <a:pt x="280" y="78"/>
                  </a:cubicBezTo>
                  <a:cubicBezTo>
                    <a:pt x="280" y="78"/>
                    <a:pt x="280" y="78"/>
                    <a:pt x="280" y="78"/>
                  </a:cubicBezTo>
                  <a:cubicBezTo>
                    <a:pt x="280" y="78"/>
                    <a:pt x="280" y="77"/>
                    <a:pt x="280" y="76"/>
                  </a:cubicBezTo>
                  <a:cubicBezTo>
                    <a:pt x="280" y="76"/>
                    <a:pt x="280" y="76"/>
                    <a:pt x="280" y="76"/>
                  </a:cubicBezTo>
                  <a:cubicBezTo>
                    <a:pt x="280" y="75"/>
                    <a:pt x="280" y="75"/>
                    <a:pt x="280" y="75"/>
                  </a:cubicBezTo>
                  <a:cubicBezTo>
                    <a:pt x="280" y="74"/>
                    <a:pt x="280" y="74"/>
                    <a:pt x="280" y="74"/>
                  </a:cubicBezTo>
                  <a:cubicBezTo>
                    <a:pt x="280" y="74"/>
                    <a:pt x="280" y="73"/>
                    <a:pt x="280" y="73"/>
                  </a:cubicBezTo>
                  <a:cubicBezTo>
                    <a:pt x="279" y="72"/>
                    <a:pt x="280" y="72"/>
                    <a:pt x="280" y="72"/>
                  </a:cubicBezTo>
                  <a:cubicBezTo>
                    <a:pt x="281" y="71"/>
                    <a:pt x="281" y="71"/>
                    <a:pt x="281" y="71"/>
                  </a:cubicBezTo>
                  <a:cubicBezTo>
                    <a:pt x="281" y="71"/>
                    <a:pt x="281" y="70"/>
                    <a:pt x="281" y="70"/>
                  </a:cubicBezTo>
                  <a:cubicBezTo>
                    <a:pt x="282" y="69"/>
                    <a:pt x="282" y="69"/>
                    <a:pt x="282" y="69"/>
                  </a:cubicBezTo>
                  <a:cubicBezTo>
                    <a:pt x="282" y="69"/>
                    <a:pt x="282" y="69"/>
                    <a:pt x="282" y="69"/>
                  </a:cubicBezTo>
                  <a:cubicBezTo>
                    <a:pt x="283" y="68"/>
                    <a:pt x="283" y="68"/>
                    <a:pt x="283" y="68"/>
                  </a:cubicBezTo>
                  <a:cubicBezTo>
                    <a:pt x="283" y="68"/>
                    <a:pt x="283" y="68"/>
                    <a:pt x="283" y="68"/>
                  </a:cubicBezTo>
                  <a:cubicBezTo>
                    <a:pt x="283" y="69"/>
                    <a:pt x="283" y="69"/>
                    <a:pt x="283" y="69"/>
                  </a:cubicBezTo>
                  <a:cubicBezTo>
                    <a:pt x="283" y="70"/>
                    <a:pt x="283" y="70"/>
                    <a:pt x="283" y="70"/>
                  </a:cubicBezTo>
                  <a:cubicBezTo>
                    <a:pt x="283" y="70"/>
                    <a:pt x="282" y="71"/>
                    <a:pt x="282" y="71"/>
                  </a:cubicBezTo>
                  <a:cubicBezTo>
                    <a:pt x="282" y="71"/>
                    <a:pt x="282" y="72"/>
                    <a:pt x="282" y="72"/>
                  </a:cubicBezTo>
                  <a:cubicBezTo>
                    <a:pt x="282" y="73"/>
                    <a:pt x="282" y="73"/>
                    <a:pt x="282" y="73"/>
                  </a:cubicBezTo>
                  <a:cubicBezTo>
                    <a:pt x="282" y="73"/>
                    <a:pt x="282" y="73"/>
                    <a:pt x="282" y="73"/>
                  </a:cubicBezTo>
                  <a:cubicBezTo>
                    <a:pt x="282" y="74"/>
                    <a:pt x="282" y="74"/>
                    <a:pt x="282" y="74"/>
                  </a:cubicBezTo>
                  <a:cubicBezTo>
                    <a:pt x="283" y="75"/>
                    <a:pt x="283" y="75"/>
                    <a:pt x="283" y="75"/>
                  </a:cubicBezTo>
                  <a:cubicBezTo>
                    <a:pt x="282" y="75"/>
                    <a:pt x="282" y="75"/>
                    <a:pt x="282" y="75"/>
                  </a:cubicBezTo>
                  <a:cubicBezTo>
                    <a:pt x="282" y="76"/>
                    <a:pt x="282" y="76"/>
                    <a:pt x="282" y="76"/>
                  </a:cubicBezTo>
                  <a:cubicBezTo>
                    <a:pt x="282" y="77"/>
                    <a:pt x="282" y="77"/>
                    <a:pt x="282" y="77"/>
                  </a:cubicBezTo>
                  <a:cubicBezTo>
                    <a:pt x="282" y="77"/>
                    <a:pt x="283" y="77"/>
                    <a:pt x="283" y="77"/>
                  </a:cubicBezTo>
                  <a:cubicBezTo>
                    <a:pt x="283" y="77"/>
                    <a:pt x="283" y="78"/>
                    <a:pt x="283" y="78"/>
                  </a:cubicBezTo>
                  <a:cubicBezTo>
                    <a:pt x="284" y="79"/>
                    <a:pt x="284" y="79"/>
                    <a:pt x="284" y="79"/>
                  </a:cubicBezTo>
                  <a:cubicBezTo>
                    <a:pt x="284" y="80"/>
                    <a:pt x="284" y="80"/>
                    <a:pt x="284" y="80"/>
                  </a:cubicBezTo>
                  <a:cubicBezTo>
                    <a:pt x="285" y="80"/>
                    <a:pt x="285" y="80"/>
                    <a:pt x="285" y="80"/>
                  </a:cubicBezTo>
                  <a:cubicBezTo>
                    <a:pt x="285" y="80"/>
                    <a:pt x="285" y="80"/>
                    <a:pt x="285" y="80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4" y="82"/>
                    <a:pt x="284" y="82"/>
                    <a:pt x="284" y="82"/>
                  </a:cubicBezTo>
                  <a:cubicBezTo>
                    <a:pt x="284" y="82"/>
                    <a:pt x="284" y="83"/>
                    <a:pt x="284" y="83"/>
                  </a:cubicBezTo>
                  <a:cubicBezTo>
                    <a:pt x="283" y="83"/>
                    <a:pt x="283" y="84"/>
                    <a:pt x="283" y="84"/>
                  </a:cubicBezTo>
                  <a:cubicBezTo>
                    <a:pt x="283" y="85"/>
                    <a:pt x="283" y="85"/>
                    <a:pt x="283" y="85"/>
                  </a:cubicBezTo>
                  <a:cubicBezTo>
                    <a:pt x="283" y="85"/>
                    <a:pt x="283" y="85"/>
                    <a:pt x="283" y="85"/>
                  </a:cubicBezTo>
                  <a:cubicBezTo>
                    <a:pt x="284" y="85"/>
                    <a:pt x="284" y="85"/>
                    <a:pt x="284" y="85"/>
                  </a:cubicBezTo>
                  <a:cubicBezTo>
                    <a:pt x="284" y="84"/>
                    <a:pt x="284" y="84"/>
                    <a:pt x="284" y="84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6" y="81"/>
                    <a:pt x="286" y="81"/>
                    <a:pt x="286" y="81"/>
                  </a:cubicBezTo>
                  <a:cubicBezTo>
                    <a:pt x="286" y="81"/>
                    <a:pt x="286" y="81"/>
                    <a:pt x="286" y="81"/>
                  </a:cubicBezTo>
                  <a:cubicBezTo>
                    <a:pt x="286" y="81"/>
                    <a:pt x="287" y="80"/>
                    <a:pt x="287" y="80"/>
                  </a:cubicBezTo>
                  <a:cubicBezTo>
                    <a:pt x="287" y="80"/>
                    <a:pt x="287" y="80"/>
                    <a:pt x="287" y="80"/>
                  </a:cubicBezTo>
                  <a:cubicBezTo>
                    <a:pt x="287" y="79"/>
                    <a:pt x="287" y="79"/>
                    <a:pt x="288" y="78"/>
                  </a:cubicBezTo>
                  <a:cubicBezTo>
                    <a:pt x="288" y="78"/>
                    <a:pt x="288" y="78"/>
                    <a:pt x="288" y="78"/>
                  </a:cubicBezTo>
                  <a:cubicBezTo>
                    <a:pt x="288" y="78"/>
                    <a:pt x="288" y="77"/>
                    <a:pt x="288" y="77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8" y="75"/>
                    <a:pt x="288" y="75"/>
                    <a:pt x="288" y="75"/>
                  </a:cubicBezTo>
                  <a:cubicBezTo>
                    <a:pt x="288" y="75"/>
                    <a:pt x="288" y="74"/>
                    <a:pt x="288" y="74"/>
                  </a:cubicBezTo>
                  <a:cubicBezTo>
                    <a:pt x="288" y="73"/>
                    <a:pt x="287" y="73"/>
                    <a:pt x="287" y="73"/>
                  </a:cubicBezTo>
                  <a:cubicBezTo>
                    <a:pt x="287" y="72"/>
                    <a:pt x="287" y="72"/>
                    <a:pt x="287" y="72"/>
                  </a:cubicBezTo>
                  <a:cubicBezTo>
                    <a:pt x="286" y="71"/>
                    <a:pt x="286" y="71"/>
                    <a:pt x="286" y="71"/>
                  </a:cubicBezTo>
                  <a:cubicBezTo>
                    <a:pt x="286" y="71"/>
                    <a:pt x="286" y="70"/>
                    <a:pt x="286" y="70"/>
                  </a:cubicBezTo>
                  <a:cubicBezTo>
                    <a:pt x="285" y="70"/>
                    <a:pt x="285" y="69"/>
                    <a:pt x="285" y="69"/>
                  </a:cubicBezTo>
                  <a:cubicBezTo>
                    <a:pt x="285" y="68"/>
                    <a:pt x="285" y="68"/>
                    <a:pt x="285" y="68"/>
                  </a:cubicBezTo>
                  <a:cubicBezTo>
                    <a:pt x="285" y="68"/>
                    <a:pt x="285" y="68"/>
                    <a:pt x="285" y="68"/>
                  </a:cubicBezTo>
                  <a:cubicBezTo>
                    <a:pt x="286" y="67"/>
                    <a:pt x="286" y="67"/>
                    <a:pt x="286" y="67"/>
                  </a:cubicBezTo>
                  <a:cubicBezTo>
                    <a:pt x="289" y="66"/>
                    <a:pt x="289" y="66"/>
                    <a:pt x="289" y="66"/>
                  </a:cubicBezTo>
                  <a:cubicBezTo>
                    <a:pt x="289" y="66"/>
                    <a:pt x="288" y="66"/>
                    <a:pt x="288" y="66"/>
                  </a:cubicBezTo>
                  <a:cubicBezTo>
                    <a:pt x="288" y="66"/>
                    <a:pt x="288" y="66"/>
                    <a:pt x="288" y="66"/>
                  </a:cubicBezTo>
                  <a:cubicBezTo>
                    <a:pt x="288" y="66"/>
                    <a:pt x="288" y="67"/>
                    <a:pt x="287" y="67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6" y="68"/>
                    <a:pt x="286" y="68"/>
                    <a:pt x="286" y="68"/>
                  </a:cubicBezTo>
                  <a:cubicBezTo>
                    <a:pt x="286" y="68"/>
                    <a:pt x="286" y="68"/>
                    <a:pt x="286" y="68"/>
                  </a:cubicBezTo>
                  <a:cubicBezTo>
                    <a:pt x="286" y="69"/>
                    <a:pt x="286" y="69"/>
                    <a:pt x="286" y="69"/>
                  </a:cubicBezTo>
                  <a:cubicBezTo>
                    <a:pt x="287" y="70"/>
                    <a:pt x="287" y="70"/>
                    <a:pt x="287" y="70"/>
                  </a:cubicBezTo>
                  <a:cubicBezTo>
                    <a:pt x="287" y="70"/>
                    <a:pt x="287" y="70"/>
                    <a:pt x="287" y="70"/>
                  </a:cubicBezTo>
                  <a:cubicBezTo>
                    <a:pt x="287" y="71"/>
                    <a:pt x="287" y="71"/>
                    <a:pt x="287" y="71"/>
                  </a:cubicBezTo>
                  <a:cubicBezTo>
                    <a:pt x="288" y="71"/>
                    <a:pt x="288" y="71"/>
                    <a:pt x="288" y="71"/>
                  </a:cubicBezTo>
                  <a:cubicBezTo>
                    <a:pt x="289" y="71"/>
                    <a:pt x="289" y="71"/>
                    <a:pt x="289" y="71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0" y="72"/>
                    <a:pt x="290" y="72"/>
                    <a:pt x="290" y="72"/>
                  </a:cubicBezTo>
                  <a:cubicBezTo>
                    <a:pt x="290" y="72"/>
                    <a:pt x="290" y="72"/>
                    <a:pt x="290" y="72"/>
                  </a:cubicBezTo>
                  <a:cubicBezTo>
                    <a:pt x="290" y="72"/>
                    <a:pt x="290" y="72"/>
                    <a:pt x="290" y="72"/>
                  </a:cubicBezTo>
                  <a:cubicBezTo>
                    <a:pt x="291" y="71"/>
                    <a:pt x="291" y="71"/>
                    <a:pt x="291" y="71"/>
                  </a:cubicBezTo>
                  <a:cubicBezTo>
                    <a:pt x="291" y="70"/>
                    <a:pt x="291" y="70"/>
                    <a:pt x="291" y="70"/>
                  </a:cubicBezTo>
                  <a:cubicBezTo>
                    <a:pt x="291" y="70"/>
                    <a:pt x="292" y="70"/>
                    <a:pt x="292" y="69"/>
                  </a:cubicBezTo>
                  <a:cubicBezTo>
                    <a:pt x="293" y="69"/>
                    <a:pt x="293" y="69"/>
                    <a:pt x="293" y="69"/>
                  </a:cubicBezTo>
                  <a:cubicBezTo>
                    <a:pt x="293" y="68"/>
                    <a:pt x="293" y="68"/>
                    <a:pt x="293" y="68"/>
                  </a:cubicBezTo>
                  <a:cubicBezTo>
                    <a:pt x="293" y="68"/>
                    <a:pt x="293" y="68"/>
                    <a:pt x="293" y="68"/>
                  </a:cubicBezTo>
                  <a:cubicBezTo>
                    <a:pt x="293" y="67"/>
                    <a:pt x="293" y="67"/>
                    <a:pt x="293" y="67"/>
                  </a:cubicBezTo>
                  <a:cubicBezTo>
                    <a:pt x="294" y="67"/>
                    <a:pt x="294" y="67"/>
                    <a:pt x="294" y="67"/>
                  </a:cubicBezTo>
                  <a:cubicBezTo>
                    <a:pt x="294" y="66"/>
                    <a:pt x="294" y="66"/>
                    <a:pt x="294" y="66"/>
                  </a:cubicBezTo>
                  <a:cubicBezTo>
                    <a:pt x="295" y="65"/>
                    <a:pt x="295" y="65"/>
                    <a:pt x="295" y="65"/>
                  </a:cubicBezTo>
                  <a:cubicBezTo>
                    <a:pt x="295" y="64"/>
                    <a:pt x="295" y="64"/>
                    <a:pt x="295" y="64"/>
                  </a:cubicBezTo>
                  <a:cubicBezTo>
                    <a:pt x="295" y="63"/>
                    <a:pt x="295" y="63"/>
                    <a:pt x="295" y="63"/>
                  </a:cubicBezTo>
                  <a:cubicBezTo>
                    <a:pt x="295" y="63"/>
                    <a:pt x="295" y="63"/>
                    <a:pt x="295" y="63"/>
                  </a:cubicBezTo>
                  <a:cubicBezTo>
                    <a:pt x="294" y="63"/>
                    <a:pt x="294" y="63"/>
                    <a:pt x="294" y="63"/>
                  </a:cubicBezTo>
                  <a:cubicBezTo>
                    <a:pt x="294" y="63"/>
                    <a:pt x="294" y="63"/>
                    <a:pt x="294" y="63"/>
                  </a:cubicBezTo>
                  <a:cubicBezTo>
                    <a:pt x="293" y="62"/>
                    <a:pt x="293" y="62"/>
                    <a:pt x="293" y="62"/>
                  </a:cubicBezTo>
                  <a:cubicBezTo>
                    <a:pt x="293" y="62"/>
                    <a:pt x="293" y="62"/>
                    <a:pt x="293" y="62"/>
                  </a:cubicBezTo>
                  <a:cubicBezTo>
                    <a:pt x="294" y="61"/>
                    <a:pt x="294" y="61"/>
                    <a:pt x="294" y="61"/>
                  </a:cubicBezTo>
                  <a:cubicBezTo>
                    <a:pt x="294" y="60"/>
                    <a:pt x="294" y="60"/>
                    <a:pt x="294" y="60"/>
                  </a:cubicBezTo>
                  <a:cubicBezTo>
                    <a:pt x="294" y="60"/>
                    <a:pt x="295" y="60"/>
                    <a:pt x="295" y="60"/>
                  </a:cubicBezTo>
                  <a:cubicBezTo>
                    <a:pt x="294" y="60"/>
                    <a:pt x="294" y="60"/>
                    <a:pt x="294" y="60"/>
                  </a:cubicBezTo>
                  <a:cubicBezTo>
                    <a:pt x="295" y="62"/>
                    <a:pt x="295" y="62"/>
                    <a:pt x="295" y="62"/>
                  </a:cubicBezTo>
                  <a:cubicBezTo>
                    <a:pt x="295" y="62"/>
                    <a:pt x="295" y="62"/>
                    <a:pt x="295" y="62"/>
                  </a:cubicBezTo>
                  <a:cubicBezTo>
                    <a:pt x="296" y="62"/>
                    <a:pt x="296" y="62"/>
                    <a:pt x="296" y="62"/>
                  </a:cubicBezTo>
                  <a:cubicBezTo>
                    <a:pt x="297" y="61"/>
                    <a:pt x="297" y="61"/>
                    <a:pt x="297" y="61"/>
                  </a:cubicBezTo>
                  <a:cubicBezTo>
                    <a:pt x="297" y="61"/>
                    <a:pt x="297" y="61"/>
                    <a:pt x="297" y="61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0" y="61"/>
                    <a:pt x="300" y="61"/>
                    <a:pt x="300" y="61"/>
                  </a:cubicBezTo>
                  <a:cubicBezTo>
                    <a:pt x="301" y="61"/>
                    <a:pt x="301" y="61"/>
                    <a:pt x="301" y="61"/>
                  </a:cubicBezTo>
                  <a:cubicBezTo>
                    <a:pt x="301" y="61"/>
                    <a:pt x="302" y="60"/>
                    <a:pt x="303" y="60"/>
                  </a:cubicBezTo>
                  <a:cubicBezTo>
                    <a:pt x="304" y="60"/>
                    <a:pt x="303" y="60"/>
                    <a:pt x="303" y="60"/>
                  </a:cubicBezTo>
                  <a:cubicBezTo>
                    <a:pt x="303" y="60"/>
                    <a:pt x="304" y="59"/>
                    <a:pt x="304" y="59"/>
                  </a:cubicBezTo>
                  <a:cubicBezTo>
                    <a:pt x="305" y="59"/>
                    <a:pt x="305" y="59"/>
                    <a:pt x="305" y="59"/>
                  </a:cubicBezTo>
                  <a:cubicBezTo>
                    <a:pt x="306" y="59"/>
                    <a:pt x="306" y="59"/>
                    <a:pt x="306" y="59"/>
                  </a:cubicBezTo>
                  <a:cubicBezTo>
                    <a:pt x="306" y="59"/>
                    <a:pt x="306" y="59"/>
                    <a:pt x="306" y="59"/>
                  </a:cubicBezTo>
                  <a:cubicBezTo>
                    <a:pt x="306" y="58"/>
                    <a:pt x="306" y="58"/>
                    <a:pt x="306" y="58"/>
                  </a:cubicBezTo>
                  <a:cubicBezTo>
                    <a:pt x="306" y="58"/>
                    <a:pt x="306" y="58"/>
                    <a:pt x="306" y="58"/>
                  </a:cubicBezTo>
                  <a:cubicBezTo>
                    <a:pt x="305" y="58"/>
                    <a:pt x="305" y="58"/>
                    <a:pt x="305" y="58"/>
                  </a:cubicBezTo>
                  <a:cubicBezTo>
                    <a:pt x="304" y="58"/>
                    <a:pt x="304" y="58"/>
                    <a:pt x="304" y="58"/>
                  </a:cubicBezTo>
                  <a:cubicBezTo>
                    <a:pt x="303" y="58"/>
                    <a:pt x="303" y="58"/>
                    <a:pt x="303" y="58"/>
                  </a:cubicBezTo>
                  <a:cubicBezTo>
                    <a:pt x="302" y="59"/>
                    <a:pt x="302" y="59"/>
                    <a:pt x="302" y="59"/>
                  </a:cubicBezTo>
                  <a:cubicBezTo>
                    <a:pt x="301" y="59"/>
                    <a:pt x="301" y="59"/>
                    <a:pt x="301" y="59"/>
                  </a:cubicBezTo>
                  <a:cubicBezTo>
                    <a:pt x="300" y="59"/>
                    <a:pt x="300" y="59"/>
                    <a:pt x="300" y="59"/>
                  </a:cubicBezTo>
                  <a:cubicBezTo>
                    <a:pt x="299" y="59"/>
                    <a:pt x="299" y="59"/>
                    <a:pt x="299" y="59"/>
                  </a:cubicBezTo>
                  <a:cubicBezTo>
                    <a:pt x="298" y="59"/>
                    <a:pt x="298" y="59"/>
                    <a:pt x="298" y="59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6" y="59"/>
                    <a:pt x="296" y="59"/>
                    <a:pt x="296" y="59"/>
                  </a:cubicBezTo>
                  <a:cubicBezTo>
                    <a:pt x="296" y="59"/>
                    <a:pt x="296" y="59"/>
                    <a:pt x="296" y="59"/>
                  </a:cubicBezTo>
                  <a:cubicBezTo>
                    <a:pt x="295" y="59"/>
                    <a:pt x="295" y="59"/>
                    <a:pt x="295" y="59"/>
                  </a:cubicBezTo>
                  <a:cubicBezTo>
                    <a:pt x="296" y="59"/>
                    <a:pt x="296" y="59"/>
                    <a:pt x="296" y="59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7" y="58"/>
                    <a:pt x="297" y="58"/>
                    <a:pt x="297" y="58"/>
                  </a:cubicBezTo>
                  <a:cubicBezTo>
                    <a:pt x="299" y="58"/>
                    <a:pt x="299" y="58"/>
                    <a:pt x="299" y="58"/>
                  </a:cubicBezTo>
                  <a:cubicBezTo>
                    <a:pt x="299" y="58"/>
                    <a:pt x="299" y="58"/>
                    <a:pt x="299" y="58"/>
                  </a:cubicBezTo>
                  <a:cubicBezTo>
                    <a:pt x="299" y="58"/>
                    <a:pt x="300" y="57"/>
                    <a:pt x="301" y="57"/>
                  </a:cubicBezTo>
                  <a:cubicBezTo>
                    <a:pt x="302" y="57"/>
                    <a:pt x="301" y="57"/>
                    <a:pt x="301" y="57"/>
                  </a:cubicBezTo>
                  <a:cubicBezTo>
                    <a:pt x="301" y="57"/>
                    <a:pt x="302" y="57"/>
                    <a:pt x="303" y="57"/>
                  </a:cubicBezTo>
                  <a:cubicBezTo>
                    <a:pt x="303" y="57"/>
                    <a:pt x="304" y="56"/>
                    <a:pt x="304" y="56"/>
                  </a:cubicBezTo>
                  <a:cubicBezTo>
                    <a:pt x="305" y="56"/>
                    <a:pt x="305" y="56"/>
                    <a:pt x="305" y="56"/>
                  </a:cubicBezTo>
                  <a:cubicBezTo>
                    <a:pt x="305" y="56"/>
                    <a:pt x="306" y="56"/>
                    <a:pt x="306" y="56"/>
                  </a:cubicBezTo>
                  <a:cubicBezTo>
                    <a:pt x="307" y="56"/>
                    <a:pt x="307" y="56"/>
                    <a:pt x="307" y="56"/>
                  </a:cubicBezTo>
                  <a:cubicBezTo>
                    <a:pt x="308" y="56"/>
                    <a:pt x="309" y="56"/>
                    <a:pt x="309" y="56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310" y="54"/>
                    <a:pt x="310" y="54"/>
                    <a:pt x="310" y="54"/>
                  </a:cubicBezTo>
                  <a:cubicBezTo>
                    <a:pt x="309" y="54"/>
                    <a:pt x="309" y="54"/>
                    <a:pt x="309" y="54"/>
                  </a:cubicBezTo>
                  <a:cubicBezTo>
                    <a:pt x="310" y="54"/>
                    <a:pt x="310" y="54"/>
                    <a:pt x="310" y="54"/>
                  </a:cubicBezTo>
                  <a:cubicBezTo>
                    <a:pt x="310" y="54"/>
                    <a:pt x="310" y="54"/>
                    <a:pt x="310" y="54"/>
                  </a:cubicBezTo>
                  <a:cubicBezTo>
                    <a:pt x="310" y="54"/>
                    <a:pt x="310" y="54"/>
                    <a:pt x="310" y="54"/>
                  </a:cubicBezTo>
                  <a:cubicBezTo>
                    <a:pt x="311" y="55"/>
                    <a:pt x="311" y="55"/>
                    <a:pt x="311" y="55"/>
                  </a:cubicBezTo>
                  <a:cubicBezTo>
                    <a:pt x="312" y="55"/>
                    <a:pt x="312" y="55"/>
                    <a:pt x="312" y="55"/>
                  </a:cubicBezTo>
                  <a:cubicBezTo>
                    <a:pt x="312" y="54"/>
                    <a:pt x="312" y="54"/>
                    <a:pt x="312" y="54"/>
                  </a:cubicBezTo>
                  <a:cubicBezTo>
                    <a:pt x="313" y="54"/>
                    <a:pt x="313" y="54"/>
                    <a:pt x="313" y="54"/>
                  </a:cubicBezTo>
                  <a:cubicBezTo>
                    <a:pt x="313" y="53"/>
                    <a:pt x="313" y="53"/>
                    <a:pt x="313" y="53"/>
                  </a:cubicBezTo>
                  <a:cubicBezTo>
                    <a:pt x="314" y="53"/>
                    <a:pt x="314" y="53"/>
                    <a:pt x="314" y="53"/>
                  </a:cubicBezTo>
                  <a:cubicBezTo>
                    <a:pt x="314" y="54"/>
                    <a:pt x="314" y="54"/>
                    <a:pt x="314" y="54"/>
                  </a:cubicBezTo>
                  <a:cubicBezTo>
                    <a:pt x="313" y="54"/>
                    <a:pt x="314" y="54"/>
                    <a:pt x="314" y="54"/>
                  </a:cubicBezTo>
                  <a:cubicBezTo>
                    <a:pt x="315" y="54"/>
                    <a:pt x="315" y="54"/>
                    <a:pt x="315" y="54"/>
                  </a:cubicBezTo>
                  <a:cubicBezTo>
                    <a:pt x="315" y="54"/>
                    <a:pt x="315" y="54"/>
                    <a:pt x="315" y="54"/>
                  </a:cubicBezTo>
                  <a:cubicBezTo>
                    <a:pt x="316" y="54"/>
                    <a:pt x="316" y="54"/>
                    <a:pt x="316" y="54"/>
                  </a:cubicBezTo>
                  <a:cubicBezTo>
                    <a:pt x="317" y="54"/>
                    <a:pt x="317" y="54"/>
                    <a:pt x="317" y="54"/>
                  </a:cubicBezTo>
                  <a:cubicBezTo>
                    <a:pt x="317" y="54"/>
                    <a:pt x="317" y="54"/>
                    <a:pt x="317" y="54"/>
                  </a:cubicBezTo>
                  <a:cubicBezTo>
                    <a:pt x="318" y="53"/>
                    <a:pt x="318" y="53"/>
                    <a:pt x="318" y="53"/>
                  </a:cubicBezTo>
                  <a:cubicBezTo>
                    <a:pt x="318" y="52"/>
                    <a:pt x="318" y="52"/>
                    <a:pt x="318" y="52"/>
                  </a:cubicBezTo>
                  <a:cubicBezTo>
                    <a:pt x="318" y="52"/>
                    <a:pt x="317" y="52"/>
                    <a:pt x="317" y="52"/>
                  </a:cubicBezTo>
                  <a:cubicBezTo>
                    <a:pt x="317" y="52"/>
                    <a:pt x="317" y="51"/>
                    <a:pt x="317" y="51"/>
                  </a:cubicBezTo>
                  <a:cubicBezTo>
                    <a:pt x="317" y="52"/>
                    <a:pt x="317" y="52"/>
                    <a:pt x="317" y="52"/>
                  </a:cubicBezTo>
                  <a:cubicBezTo>
                    <a:pt x="317" y="52"/>
                    <a:pt x="317" y="52"/>
                    <a:pt x="317" y="52"/>
                  </a:cubicBezTo>
                  <a:cubicBezTo>
                    <a:pt x="318" y="52"/>
                    <a:pt x="317" y="53"/>
                    <a:pt x="317" y="53"/>
                  </a:cubicBezTo>
                  <a:cubicBezTo>
                    <a:pt x="317" y="53"/>
                    <a:pt x="317" y="53"/>
                    <a:pt x="317" y="53"/>
                  </a:cubicBezTo>
                  <a:cubicBezTo>
                    <a:pt x="317" y="53"/>
                    <a:pt x="316" y="53"/>
                    <a:pt x="316" y="53"/>
                  </a:cubicBezTo>
                  <a:cubicBezTo>
                    <a:pt x="315" y="53"/>
                    <a:pt x="315" y="53"/>
                    <a:pt x="315" y="53"/>
                  </a:cubicBezTo>
                  <a:cubicBezTo>
                    <a:pt x="314" y="52"/>
                    <a:pt x="314" y="52"/>
                    <a:pt x="314" y="52"/>
                  </a:cubicBezTo>
                  <a:cubicBezTo>
                    <a:pt x="314" y="52"/>
                    <a:pt x="314" y="52"/>
                    <a:pt x="314" y="52"/>
                  </a:cubicBezTo>
                  <a:cubicBezTo>
                    <a:pt x="314" y="51"/>
                    <a:pt x="314" y="51"/>
                    <a:pt x="314" y="51"/>
                  </a:cubicBezTo>
                  <a:cubicBezTo>
                    <a:pt x="314" y="50"/>
                    <a:pt x="314" y="50"/>
                    <a:pt x="314" y="50"/>
                  </a:cubicBezTo>
                  <a:cubicBezTo>
                    <a:pt x="313" y="50"/>
                    <a:pt x="313" y="50"/>
                    <a:pt x="313" y="50"/>
                  </a:cubicBezTo>
                  <a:cubicBezTo>
                    <a:pt x="313" y="50"/>
                    <a:pt x="313" y="50"/>
                    <a:pt x="313" y="50"/>
                  </a:cubicBezTo>
                  <a:cubicBezTo>
                    <a:pt x="312" y="50"/>
                    <a:pt x="312" y="50"/>
                    <a:pt x="312" y="50"/>
                  </a:cubicBezTo>
                  <a:cubicBezTo>
                    <a:pt x="312" y="50"/>
                    <a:pt x="312" y="50"/>
                    <a:pt x="312" y="50"/>
                  </a:cubicBezTo>
                  <a:cubicBezTo>
                    <a:pt x="312" y="49"/>
                    <a:pt x="312" y="49"/>
                    <a:pt x="312" y="49"/>
                  </a:cubicBezTo>
                  <a:cubicBezTo>
                    <a:pt x="313" y="49"/>
                    <a:pt x="313" y="49"/>
                    <a:pt x="313" y="49"/>
                  </a:cubicBezTo>
                  <a:cubicBezTo>
                    <a:pt x="313" y="48"/>
                    <a:pt x="313" y="48"/>
                    <a:pt x="313" y="48"/>
                  </a:cubicBezTo>
                  <a:cubicBezTo>
                    <a:pt x="313" y="47"/>
                    <a:pt x="313" y="47"/>
                    <a:pt x="313" y="47"/>
                  </a:cubicBezTo>
                  <a:cubicBezTo>
                    <a:pt x="313" y="47"/>
                    <a:pt x="313" y="47"/>
                    <a:pt x="313" y="47"/>
                  </a:cubicBezTo>
                  <a:cubicBezTo>
                    <a:pt x="313" y="46"/>
                    <a:pt x="313" y="46"/>
                    <a:pt x="313" y="46"/>
                  </a:cubicBezTo>
                  <a:cubicBezTo>
                    <a:pt x="313" y="45"/>
                    <a:pt x="313" y="45"/>
                    <a:pt x="313" y="45"/>
                  </a:cubicBezTo>
                  <a:cubicBezTo>
                    <a:pt x="313" y="44"/>
                    <a:pt x="313" y="44"/>
                    <a:pt x="313" y="44"/>
                  </a:cubicBezTo>
                  <a:cubicBezTo>
                    <a:pt x="313" y="44"/>
                    <a:pt x="313" y="44"/>
                    <a:pt x="313" y="44"/>
                  </a:cubicBezTo>
                  <a:cubicBezTo>
                    <a:pt x="313" y="44"/>
                    <a:pt x="314" y="43"/>
                    <a:pt x="314" y="43"/>
                  </a:cubicBezTo>
                  <a:cubicBezTo>
                    <a:pt x="314" y="45"/>
                    <a:pt x="314" y="45"/>
                    <a:pt x="314" y="45"/>
                  </a:cubicBezTo>
                  <a:cubicBezTo>
                    <a:pt x="315" y="44"/>
                    <a:pt x="315" y="44"/>
                    <a:pt x="315" y="44"/>
                  </a:cubicBezTo>
                  <a:cubicBezTo>
                    <a:pt x="315" y="44"/>
                    <a:pt x="315" y="44"/>
                    <a:pt x="315" y="44"/>
                  </a:cubicBezTo>
                  <a:cubicBezTo>
                    <a:pt x="316" y="43"/>
                    <a:pt x="316" y="43"/>
                    <a:pt x="316" y="43"/>
                  </a:cubicBezTo>
                  <a:cubicBezTo>
                    <a:pt x="316" y="42"/>
                    <a:pt x="316" y="42"/>
                    <a:pt x="316" y="42"/>
                  </a:cubicBezTo>
                  <a:cubicBezTo>
                    <a:pt x="316" y="42"/>
                    <a:pt x="316" y="42"/>
                    <a:pt x="316" y="42"/>
                  </a:cubicBezTo>
                  <a:cubicBezTo>
                    <a:pt x="316" y="41"/>
                    <a:pt x="316" y="41"/>
                    <a:pt x="316" y="41"/>
                  </a:cubicBezTo>
                  <a:cubicBezTo>
                    <a:pt x="317" y="41"/>
                    <a:pt x="317" y="41"/>
                    <a:pt x="317" y="41"/>
                  </a:cubicBezTo>
                  <a:cubicBezTo>
                    <a:pt x="318" y="40"/>
                    <a:pt x="318" y="40"/>
                    <a:pt x="318" y="40"/>
                  </a:cubicBezTo>
                  <a:cubicBezTo>
                    <a:pt x="318" y="40"/>
                    <a:pt x="318" y="40"/>
                    <a:pt x="318" y="40"/>
                  </a:cubicBezTo>
                  <a:cubicBezTo>
                    <a:pt x="318" y="41"/>
                    <a:pt x="318" y="41"/>
                    <a:pt x="318" y="41"/>
                  </a:cubicBezTo>
                  <a:cubicBezTo>
                    <a:pt x="319" y="40"/>
                    <a:pt x="319" y="40"/>
                    <a:pt x="319" y="40"/>
                  </a:cubicBezTo>
                  <a:cubicBezTo>
                    <a:pt x="319" y="40"/>
                    <a:pt x="319" y="40"/>
                    <a:pt x="319" y="40"/>
                  </a:cubicBezTo>
                  <a:cubicBezTo>
                    <a:pt x="319" y="39"/>
                    <a:pt x="319" y="39"/>
                    <a:pt x="319" y="39"/>
                  </a:cubicBezTo>
                  <a:cubicBezTo>
                    <a:pt x="319" y="39"/>
                    <a:pt x="319" y="39"/>
                    <a:pt x="319" y="39"/>
                  </a:cubicBezTo>
                  <a:cubicBezTo>
                    <a:pt x="319" y="39"/>
                    <a:pt x="319" y="39"/>
                    <a:pt x="319" y="39"/>
                  </a:cubicBezTo>
                  <a:cubicBezTo>
                    <a:pt x="319" y="39"/>
                    <a:pt x="320" y="39"/>
                    <a:pt x="320" y="39"/>
                  </a:cubicBezTo>
                  <a:cubicBezTo>
                    <a:pt x="320" y="40"/>
                    <a:pt x="320" y="39"/>
                    <a:pt x="320" y="39"/>
                  </a:cubicBezTo>
                  <a:cubicBezTo>
                    <a:pt x="321" y="39"/>
                    <a:pt x="321" y="39"/>
                    <a:pt x="321" y="39"/>
                  </a:cubicBezTo>
                  <a:cubicBezTo>
                    <a:pt x="321" y="39"/>
                    <a:pt x="321" y="39"/>
                    <a:pt x="321" y="39"/>
                  </a:cubicBezTo>
                  <a:cubicBezTo>
                    <a:pt x="322" y="39"/>
                    <a:pt x="322" y="39"/>
                    <a:pt x="322" y="39"/>
                  </a:cubicBezTo>
                  <a:cubicBezTo>
                    <a:pt x="322" y="39"/>
                    <a:pt x="322" y="39"/>
                    <a:pt x="322" y="39"/>
                  </a:cubicBezTo>
                  <a:cubicBezTo>
                    <a:pt x="322" y="39"/>
                    <a:pt x="322" y="39"/>
                    <a:pt x="322" y="39"/>
                  </a:cubicBezTo>
                  <a:cubicBezTo>
                    <a:pt x="323" y="39"/>
                    <a:pt x="323" y="39"/>
                    <a:pt x="323" y="39"/>
                  </a:cubicBezTo>
                  <a:cubicBezTo>
                    <a:pt x="323" y="39"/>
                    <a:pt x="323" y="39"/>
                    <a:pt x="323" y="39"/>
                  </a:cubicBezTo>
                  <a:cubicBezTo>
                    <a:pt x="323" y="38"/>
                    <a:pt x="323" y="38"/>
                    <a:pt x="323" y="38"/>
                  </a:cubicBezTo>
                  <a:cubicBezTo>
                    <a:pt x="323" y="38"/>
                    <a:pt x="323" y="37"/>
                    <a:pt x="324" y="37"/>
                  </a:cubicBezTo>
                  <a:cubicBezTo>
                    <a:pt x="324" y="37"/>
                    <a:pt x="324" y="37"/>
                    <a:pt x="324" y="37"/>
                  </a:cubicBezTo>
                  <a:cubicBezTo>
                    <a:pt x="324" y="36"/>
                    <a:pt x="324" y="36"/>
                    <a:pt x="324" y="36"/>
                  </a:cubicBezTo>
                  <a:cubicBezTo>
                    <a:pt x="324" y="35"/>
                    <a:pt x="324" y="35"/>
                    <a:pt x="324" y="35"/>
                  </a:cubicBezTo>
                  <a:cubicBezTo>
                    <a:pt x="325" y="35"/>
                    <a:pt x="325" y="35"/>
                    <a:pt x="325" y="35"/>
                  </a:cubicBezTo>
                  <a:cubicBezTo>
                    <a:pt x="325" y="35"/>
                    <a:pt x="325" y="35"/>
                    <a:pt x="325" y="35"/>
                  </a:cubicBezTo>
                  <a:cubicBezTo>
                    <a:pt x="325" y="35"/>
                    <a:pt x="325" y="35"/>
                    <a:pt x="325" y="35"/>
                  </a:cubicBezTo>
                  <a:cubicBezTo>
                    <a:pt x="325" y="36"/>
                    <a:pt x="325" y="36"/>
                    <a:pt x="325" y="36"/>
                  </a:cubicBezTo>
                  <a:cubicBezTo>
                    <a:pt x="326" y="36"/>
                    <a:pt x="326" y="36"/>
                    <a:pt x="326" y="36"/>
                  </a:cubicBezTo>
                  <a:cubicBezTo>
                    <a:pt x="327" y="36"/>
                    <a:pt x="327" y="36"/>
                    <a:pt x="327" y="36"/>
                  </a:cubicBezTo>
                  <a:cubicBezTo>
                    <a:pt x="327" y="36"/>
                    <a:pt x="327" y="36"/>
                    <a:pt x="327" y="36"/>
                  </a:cubicBezTo>
                  <a:cubicBezTo>
                    <a:pt x="327" y="36"/>
                    <a:pt x="327" y="36"/>
                    <a:pt x="327" y="36"/>
                  </a:cubicBezTo>
                  <a:cubicBezTo>
                    <a:pt x="328" y="36"/>
                    <a:pt x="328" y="36"/>
                    <a:pt x="328" y="36"/>
                  </a:cubicBezTo>
                  <a:cubicBezTo>
                    <a:pt x="329" y="36"/>
                    <a:pt x="329" y="36"/>
                    <a:pt x="329" y="36"/>
                  </a:cubicBezTo>
                  <a:cubicBezTo>
                    <a:pt x="329" y="36"/>
                    <a:pt x="329" y="36"/>
                    <a:pt x="329" y="36"/>
                  </a:cubicBezTo>
                  <a:cubicBezTo>
                    <a:pt x="330" y="36"/>
                    <a:pt x="330" y="36"/>
                    <a:pt x="330" y="36"/>
                  </a:cubicBezTo>
                  <a:cubicBezTo>
                    <a:pt x="331" y="35"/>
                    <a:pt x="331" y="35"/>
                    <a:pt x="331" y="35"/>
                  </a:cubicBezTo>
                  <a:cubicBezTo>
                    <a:pt x="331" y="35"/>
                    <a:pt x="331" y="35"/>
                    <a:pt x="331" y="35"/>
                  </a:cubicBezTo>
                  <a:cubicBezTo>
                    <a:pt x="332" y="34"/>
                    <a:pt x="332" y="34"/>
                    <a:pt x="332" y="34"/>
                  </a:cubicBezTo>
                  <a:cubicBezTo>
                    <a:pt x="333" y="34"/>
                    <a:pt x="333" y="34"/>
                    <a:pt x="333" y="34"/>
                  </a:cubicBezTo>
                  <a:cubicBezTo>
                    <a:pt x="333" y="34"/>
                    <a:pt x="333" y="34"/>
                    <a:pt x="333" y="34"/>
                  </a:cubicBezTo>
                  <a:cubicBezTo>
                    <a:pt x="334" y="34"/>
                    <a:pt x="334" y="34"/>
                    <a:pt x="334" y="34"/>
                  </a:cubicBezTo>
                  <a:cubicBezTo>
                    <a:pt x="335" y="34"/>
                    <a:pt x="335" y="34"/>
                    <a:pt x="335" y="34"/>
                  </a:cubicBezTo>
                  <a:cubicBezTo>
                    <a:pt x="335" y="33"/>
                    <a:pt x="335" y="33"/>
                    <a:pt x="335" y="33"/>
                  </a:cubicBezTo>
                  <a:cubicBezTo>
                    <a:pt x="335" y="32"/>
                    <a:pt x="335" y="32"/>
                    <a:pt x="335" y="32"/>
                  </a:cubicBezTo>
                  <a:cubicBezTo>
                    <a:pt x="335" y="32"/>
                    <a:pt x="335" y="32"/>
                    <a:pt x="335" y="32"/>
                  </a:cubicBezTo>
                  <a:cubicBezTo>
                    <a:pt x="335" y="32"/>
                    <a:pt x="335" y="31"/>
                    <a:pt x="335" y="31"/>
                  </a:cubicBezTo>
                  <a:close/>
                  <a:moveTo>
                    <a:pt x="52" y="4"/>
                  </a:moveTo>
                  <a:cubicBezTo>
                    <a:pt x="52" y="4"/>
                    <a:pt x="52" y="4"/>
                    <a:pt x="52" y="4"/>
                  </a:cubicBezTo>
                  <a:cubicBezTo>
                    <a:pt x="52" y="3"/>
                    <a:pt x="52" y="3"/>
                    <a:pt x="52" y="3"/>
                  </a:cubicBezTo>
                  <a:lnTo>
                    <a:pt x="52" y="4"/>
                  </a:lnTo>
                  <a:close/>
                </a:path>
              </a:pathLst>
            </a:custGeom>
            <a:solidFill>
              <a:schemeClr val="accent1"/>
            </a:solidFill>
            <a:ln w="7938" cap="flat">
              <a:solidFill>
                <a:srgbClr val="DD003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1" name="Freeform 429">
              <a:extLst>
                <a:ext uri="{FF2B5EF4-FFF2-40B4-BE49-F238E27FC236}">
                  <a16:creationId xmlns:a16="http://schemas.microsoft.com/office/drawing/2014/main" id="{B00FB91B-8AFA-48AD-9940-073DF6F412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1" y="2704"/>
              <a:ext cx="119" cy="111"/>
            </a:xfrm>
            <a:custGeom>
              <a:avLst/>
              <a:gdLst>
                <a:gd name="T0" fmla="*/ 17 w 28"/>
                <a:gd name="T1" fmla="*/ 25 h 25"/>
                <a:gd name="T2" fmla="*/ 16 w 28"/>
                <a:gd name="T3" fmla="*/ 24 h 25"/>
                <a:gd name="T4" fmla="*/ 15 w 28"/>
                <a:gd name="T5" fmla="*/ 24 h 25"/>
                <a:gd name="T6" fmla="*/ 14 w 28"/>
                <a:gd name="T7" fmla="*/ 24 h 25"/>
                <a:gd name="T8" fmla="*/ 13 w 28"/>
                <a:gd name="T9" fmla="*/ 24 h 25"/>
                <a:gd name="T10" fmla="*/ 11 w 28"/>
                <a:gd name="T11" fmla="*/ 24 h 25"/>
                <a:gd name="T12" fmla="*/ 10 w 28"/>
                <a:gd name="T13" fmla="*/ 23 h 25"/>
                <a:gd name="T14" fmla="*/ 9 w 28"/>
                <a:gd name="T15" fmla="*/ 22 h 25"/>
                <a:gd name="T16" fmla="*/ 8 w 28"/>
                <a:gd name="T17" fmla="*/ 22 h 25"/>
                <a:gd name="T18" fmla="*/ 7 w 28"/>
                <a:gd name="T19" fmla="*/ 21 h 25"/>
                <a:gd name="T20" fmla="*/ 5 w 28"/>
                <a:gd name="T21" fmla="*/ 20 h 25"/>
                <a:gd name="T22" fmla="*/ 4 w 28"/>
                <a:gd name="T23" fmla="*/ 19 h 25"/>
                <a:gd name="T24" fmla="*/ 3 w 28"/>
                <a:gd name="T25" fmla="*/ 18 h 25"/>
                <a:gd name="T26" fmla="*/ 0 w 28"/>
                <a:gd name="T27" fmla="*/ 15 h 25"/>
                <a:gd name="T28" fmla="*/ 3 w 28"/>
                <a:gd name="T29" fmla="*/ 13 h 25"/>
                <a:gd name="T30" fmla="*/ 4 w 28"/>
                <a:gd name="T31" fmla="*/ 12 h 25"/>
                <a:gd name="T32" fmla="*/ 7 w 28"/>
                <a:gd name="T33" fmla="*/ 12 h 25"/>
                <a:gd name="T34" fmla="*/ 9 w 28"/>
                <a:gd name="T35" fmla="*/ 12 h 25"/>
                <a:gd name="T36" fmla="*/ 12 w 28"/>
                <a:gd name="T37" fmla="*/ 11 h 25"/>
                <a:gd name="T38" fmla="*/ 14 w 28"/>
                <a:gd name="T39" fmla="*/ 11 h 25"/>
                <a:gd name="T40" fmla="*/ 16 w 28"/>
                <a:gd name="T41" fmla="*/ 10 h 25"/>
                <a:gd name="T42" fmla="*/ 16 w 28"/>
                <a:gd name="T43" fmla="*/ 9 h 25"/>
                <a:gd name="T44" fmla="*/ 14 w 28"/>
                <a:gd name="T45" fmla="*/ 8 h 25"/>
                <a:gd name="T46" fmla="*/ 13 w 28"/>
                <a:gd name="T47" fmla="*/ 7 h 25"/>
                <a:gd name="T48" fmla="*/ 11 w 28"/>
                <a:gd name="T49" fmla="*/ 5 h 25"/>
                <a:gd name="T50" fmla="*/ 10 w 28"/>
                <a:gd name="T51" fmla="*/ 4 h 25"/>
                <a:gd name="T52" fmla="*/ 12 w 28"/>
                <a:gd name="T53" fmla="*/ 4 h 25"/>
                <a:gd name="T54" fmla="*/ 12 w 28"/>
                <a:gd name="T55" fmla="*/ 3 h 25"/>
                <a:gd name="T56" fmla="*/ 12 w 28"/>
                <a:gd name="T57" fmla="*/ 1 h 25"/>
                <a:gd name="T58" fmla="*/ 12 w 28"/>
                <a:gd name="T59" fmla="*/ 0 h 25"/>
                <a:gd name="T60" fmla="*/ 22 w 28"/>
                <a:gd name="T61" fmla="*/ 0 h 25"/>
                <a:gd name="T62" fmla="*/ 23 w 28"/>
                <a:gd name="T63" fmla="*/ 12 h 25"/>
                <a:gd name="T64" fmla="*/ 24 w 28"/>
                <a:gd name="T65" fmla="*/ 12 h 25"/>
                <a:gd name="T66" fmla="*/ 25 w 28"/>
                <a:gd name="T67" fmla="*/ 12 h 25"/>
                <a:gd name="T68" fmla="*/ 25 w 28"/>
                <a:gd name="T69" fmla="*/ 12 h 25"/>
                <a:gd name="T70" fmla="*/ 26 w 28"/>
                <a:gd name="T71" fmla="*/ 13 h 25"/>
                <a:gd name="T72" fmla="*/ 27 w 28"/>
                <a:gd name="T73" fmla="*/ 13 h 25"/>
                <a:gd name="T74" fmla="*/ 27 w 28"/>
                <a:gd name="T75" fmla="*/ 13 h 25"/>
                <a:gd name="T76" fmla="*/ 28 w 28"/>
                <a:gd name="T77" fmla="*/ 13 h 25"/>
                <a:gd name="T78" fmla="*/ 28 w 28"/>
                <a:gd name="T79" fmla="*/ 14 h 25"/>
                <a:gd name="T80" fmla="*/ 27 w 28"/>
                <a:gd name="T81" fmla="*/ 14 h 25"/>
                <a:gd name="T82" fmla="*/ 26 w 28"/>
                <a:gd name="T83" fmla="*/ 15 h 25"/>
                <a:gd name="T84" fmla="*/ 26 w 28"/>
                <a:gd name="T85" fmla="*/ 15 h 25"/>
                <a:gd name="T86" fmla="*/ 25 w 28"/>
                <a:gd name="T87" fmla="*/ 15 h 25"/>
                <a:gd name="T88" fmla="*/ 24 w 28"/>
                <a:gd name="T89" fmla="*/ 16 h 25"/>
                <a:gd name="T90" fmla="*/ 23 w 28"/>
                <a:gd name="T91" fmla="*/ 17 h 25"/>
                <a:gd name="T92" fmla="*/ 23 w 28"/>
                <a:gd name="T93" fmla="*/ 17 h 25"/>
                <a:gd name="T94" fmla="*/ 23 w 28"/>
                <a:gd name="T95" fmla="*/ 18 h 25"/>
                <a:gd name="T96" fmla="*/ 23 w 28"/>
                <a:gd name="T97" fmla="*/ 19 h 25"/>
                <a:gd name="T98" fmla="*/ 23 w 28"/>
                <a:gd name="T99" fmla="*/ 20 h 25"/>
                <a:gd name="T100" fmla="*/ 23 w 28"/>
                <a:gd name="T101" fmla="*/ 20 h 25"/>
                <a:gd name="T102" fmla="*/ 21 w 28"/>
                <a:gd name="T103" fmla="*/ 21 h 25"/>
                <a:gd name="T104" fmla="*/ 21 w 28"/>
                <a:gd name="T105" fmla="*/ 21 h 25"/>
                <a:gd name="T106" fmla="*/ 20 w 28"/>
                <a:gd name="T107" fmla="*/ 22 h 25"/>
                <a:gd name="T108" fmla="*/ 20 w 28"/>
                <a:gd name="T109" fmla="*/ 23 h 25"/>
                <a:gd name="T110" fmla="*/ 19 w 28"/>
                <a:gd name="T111" fmla="*/ 23 h 25"/>
                <a:gd name="T112" fmla="*/ 18 w 28"/>
                <a:gd name="T113" fmla="*/ 23 h 25"/>
                <a:gd name="T114" fmla="*/ 18 w 28"/>
                <a:gd name="T115" fmla="*/ 24 h 25"/>
                <a:gd name="T116" fmla="*/ 18 w 28"/>
                <a:gd name="T117" fmla="*/ 24 h 25"/>
                <a:gd name="T118" fmla="*/ 17 w 28"/>
                <a:gd name="T1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" h="25">
                  <a:moveTo>
                    <a:pt x="17" y="25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0" y="15"/>
                    <a:pt x="0" y="15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9" y="12"/>
                    <a:pt x="9" y="12"/>
                  </a:cubicBezTo>
                  <a:cubicBezTo>
                    <a:pt x="10" y="11"/>
                    <a:pt x="12" y="11"/>
                    <a:pt x="12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5" y="15"/>
                    <a:pt x="24" y="16"/>
                  </a:cubicBezTo>
                  <a:cubicBezTo>
                    <a:pt x="24" y="16"/>
                    <a:pt x="23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0" y="22"/>
                    <a:pt x="20" y="22"/>
                  </a:cubicBezTo>
                  <a:cubicBezTo>
                    <a:pt x="20" y="22"/>
                    <a:pt x="20" y="23"/>
                    <a:pt x="20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lnTo>
                    <a:pt x="17" y="25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2" name="Freeform 430">
              <a:extLst>
                <a:ext uri="{FF2B5EF4-FFF2-40B4-BE49-F238E27FC236}">
                  <a16:creationId xmlns:a16="http://schemas.microsoft.com/office/drawing/2014/main" id="{A95E468C-447F-4BE4-A6DC-1788D5990D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49" y="2691"/>
              <a:ext cx="25" cy="67"/>
            </a:xfrm>
            <a:custGeom>
              <a:avLst/>
              <a:gdLst>
                <a:gd name="T0" fmla="*/ 2 w 6"/>
                <a:gd name="T1" fmla="*/ 15 h 15"/>
                <a:gd name="T2" fmla="*/ 0 w 6"/>
                <a:gd name="T3" fmla="*/ 15 h 15"/>
                <a:gd name="T4" fmla="*/ 0 w 6"/>
                <a:gd name="T5" fmla="*/ 3 h 15"/>
                <a:gd name="T6" fmla="*/ 0 w 6"/>
                <a:gd name="T7" fmla="*/ 2 h 15"/>
                <a:gd name="T8" fmla="*/ 3 w 6"/>
                <a:gd name="T9" fmla="*/ 2 h 15"/>
                <a:gd name="T10" fmla="*/ 4 w 6"/>
                <a:gd name="T11" fmla="*/ 0 h 15"/>
                <a:gd name="T12" fmla="*/ 5 w 6"/>
                <a:gd name="T13" fmla="*/ 0 h 15"/>
                <a:gd name="T14" fmla="*/ 6 w 6"/>
                <a:gd name="T15" fmla="*/ 0 h 15"/>
                <a:gd name="T16" fmla="*/ 6 w 6"/>
                <a:gd name="T17" fmla="*/ 1 h 15"/>
                <a:gd name="T18" fmla="*/ 6 w 6"/>
                <a:gd name="T19" fmla="*/ 1 h 15"/>
                <a:gd name="T20" fmla="*/ 6 w 6"/>
                <a:gd name="T21" fmla="*/ 2 h 15"/>
                <a:gd name="T22" fmla="*/ 6 w 6"/>
                <a:gd name="T23" fmla="*/ 2 h 15"/>
                <a:gd name="T24" fmla="*/ 5 w 6"/>
                <a:gd name="T25" fmla="*/ 3 h 15"/>
                <a:gd name="T26" fmla="*/ 5 w 6"/>
                <a:gd name="T27" fmla="*/ 4 h 15"/>
                <a:gd name="T28" fmla="*/ 5 w 6"/>
                <a:gd name="T29" fmla="*/ 5 h 15"/>
                <a:gd name="T30" fmla="*/ 5 w 6"/>
                <a:gd name="T31" fmla="*/ 5 h 15"/>
                <a:gd name="T32" fmla="*/ 5 w 6"/>
                <a:gd name="T33" fmla="*/ 5 h 15"/>
                <a:gd name="T34" fmla="*/ 5 w 6"/>
                <a:gd name="T35" fmla="*/ 7 h 15"/>
                <a:gd name="T36" fmla="*/ 5 w 6"/>
                <a:gd name="T37" fmla="*/ 8 h 15"/>
                <a:gd name="T38" fmla="*/ 5 w 6"/>
                <a:gd name="T39" fmla="*/ 8 h 15"/>
                <a:gd name="T40" fmla="*/ 5 w 6"/>
                <a:gd name="T41" fmla="*/ 9 h 15"/>
                <a:gd name="T42" fmla="*/ 5 w 6"/>
                <a:gd name="T43" fmla="*/ 10 h 15"/>
                <a:gd name="T44" fmla="*/ 5 w 6"/>
                <a:gd name="T45" fmla="*/ 10 h 15"/>
                <a:gd name="T46" fmla="*/ 5 w 6"/>
                <a:gd name="T47" fmla="*/ 10 h 15"/>
                <a:gd name="T48" fmla="*/ 5 w 6"/>
                <a:gd name="T49" fmla="*/ 11 h 15"/>
                <a:gd name="T50" fmla="*/ 4 w 6"/>
                <a:gd name="T51" fmla="*/ 11 h 15"/>
                <a:gd name="T52" fmla="*/ 4 w 6"/>
                <a:gd name="T53" fmla="*/ 12 h 15"/>
                <a:gd name="T54" fmla="*/ 3 w 6"/>
                <a:gd name="T55" fmla="*/ 12 h 15"/>
                <a:gd name="T56" fmla="*/ 3 w 6"/>
                <a:gd name="T57" fmla="*/ 13 h 15"/>
                <a:gd name="T58" fmla="*/ 3 w 6"/>
                <a:gd name="T59" fmla="*/ 13 h 15"/>
                <a:gd name="T60" fmla="*/ 2 w 6"/>
                <a:gd name="T61" fmla="*/ 13 h 15"/>
                <a:gd name="T62" fmla="*/ 2 w 6"/>
                <a:gd name="T63" fmla="*/ 14 h 15"/>
                <a:gd name="T64" fmla="*/ 2 w 6"/>
                <a:gd name="T65" fmla="*/ 14 h 15"/>
                <a:gd name="T66" fmla="*/ 2 w 6"/>
                <a:gd name="T6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" h="15">
                  <a:moveTo>
                    <a:pt x="2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7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lnTo>
                    <a:pt x="2" y="15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3" name="Freeform 431">
              <a:extLst>
                <a:ext uri="{FF2B5EF4-FFF2-40B4-BE49-F238E27FC236}">
                  <a16:creationId xmlns:a16="http://schemas.microsoft.com/office/drawing/2014/main" id="{5C899A6A-F973-49C0-AC81-F37E380FE1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23" y="2793"/>
              <a:ext cx="60" cy="36"/>
            </a:xfrm>
            <a:custGeom>
              <a:avLst/>
              <a:gdLst>
                <a:gd name="T0" fmla="*/ 6 w 14"/>
                <a:gd name="T1" fmla="*/ 0 h 8"/>
                <a:gd name="T2" fmla="*/ 4 w 14"/>
                <a:gd name="T3" fmla="*/ 1 h 8"/>
                <a:gd name="T4" fmla="*/ 4 w 14"/>
                <a:gd name="T5" fmla="*/ 1 h 8"/>
                <a:gd name="T6" fmla="*/ 3 w 14"/>
                <a:gd name="T7" fmla="*/ 2 h 8"/>
                <a:gd name="T8" fmla="*/ 3 w 14"/>
                <a:gd name="T9" fmla="*/ 3 h 8"/>
                <a:gd name="T10" fmla="*/ 2 w 14"/>
                <a:gd name="T11" fmla="*/ 3 h 8"/>
                <a:gd name="T12" fmla="*/ 1 w 14"/>
                <a:gd name="T13" fmla="*/ 3 h 8"/>
                <a:gd name="T14" fmla="*/ 1 w 14"/>
                <a:gd name="T15" fmla="*/ 4 h 8"/>
                <a:gd name="T16" fmla="*/ 1 w 14"/>
                <a:gd name="T17" fmla="*/ 4 h 8"/>
                <a:gd name="T18" fmla="*/ 0 w 14"/>
                <a:gd name="T19" fmla="*/ 5 h 8"/>
                <a:gd name="T20" fmla="*/ 1 w 14"/>
                <a:gd name="T21" fmla="*/ 5 h 8"/>
                <a:gd name="T22" fmla="*/ 2 w 14"/>
                <a:gd name="T23" fmla="*/ 6 h 8"/>
                <a:gd name="T24" fmla="*/ 4 w 14"/>
                <a:gd name="T25" fmla="*/ 6 h 8"/>
                <a:gd name="T26" fmla="*/ 5 w 14"/>
                <a:gd name="T27" fmla="*/ 6 h 8"/>
                <a:gd name="T28" fmla="*/ 6 w 14"/>
                <a:gd name="T29" fmla="*/ 7 h 8"/>
                <a:gd name="T30" fmla="*/ 7 w 14"/>
                <a:gd name="T31" fmla="*/ 7 h 8"/>
                <a:gd name="T32" fmla="*/ 8 w 14"/>
                <a:gd name="T33" fmla="*/ 7 h 8"/>
                <a:gd name="T34" fmla="*/ 9 w 14"/>
                <a:gd name="T35" fmla="*/ 7 h 8"/>
                <a:gd name="T36" fmla="*/ 11 w 14"/>
                <a:gd name="T37" fmla="*/ 8 h 8"/>
                <a:gd name="T38" fmla="*/ 12 w 14"/>
                <a:gd name="T39" fmla="*/ 8 h 8"/>
                <a:gd name="T40" fmla="*/ 13 w 14"/>
                <a:gd name="T41" fmla="*/ 8 h 8"/>
                <a:gd name="T42" fmla="*/ 13 w 14"/>
                <a:gd name="T43" fmla="*/ 7 h 8"/>
                <a:gd name="T44" fmla="*/ 14 w 14"/>
                <a:gd name="T45" fmla="*/ 7 h 8"/>
                <a:gd name="T46" fmla="*/ 14 w 14"/>
                <a:gd name="T47" fmla="*/ 5 h 8"/>
                <a:gd name="T48" fmla="*/ 14 w 14"/>
                <a:gd name="T49" fmla="*/ 4 h 8"/>
                <a:gd name="T50" fmla="*/ 13 w 14"/>
                <a:gd name="T51" fmla="*/ 4 h 8"/>
                <a:gd name="T52" fmla="*/ 12 w 14"/>
                <a:gd name="T53" fmla="*/ 3 h 8"/>
                <a:gd name="T54" fmla="*/ 11 w 14"/>
                <a:gd name="T55" fmla="*/ 4 h 8"/>
                <a:gd name="T56" fmla="*/ 10 w 14"/>
                <a:gd name="T57" fmla="*/ 4 h 8"/>
                <a:gd name="T58" fmla="*/ 9 w 14"/>
                <a:gd name="T59" fmla="*/ 3 h 8"/>
                <a:gd name="T60" fmla="*/ 8 w 14"/>
                <a:gd name="T61" fmla="*/ 2 h 8"/>
                <a:gd name="T62" fmla="*/ 7 w 14"/>
                <a:gd name="T63" fmla="*/ 2 h 8"/>
                <a:gd name="T64" fmla="*/ 6 w 14"/>
                <a:gd name="T65" fmla="*/ 1 h 8"/>
                <a:gd name="T66" fmla="*/ 6 w 14"/>
                <a:gd name="T6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" h="8">
                  <a:moveTo>
                    <a:pt x="6" y="0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3" y="7"/>
                    <a:pt x="13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4" name="Freeform 432">
              <a:extLst>
                <a:ext uri="{FF2B5EF4-FFF2-40B4-BE49-F238E27FC236}">
                  <a16:creationId xmlns:a16="http://schemas.microsoft.com/office/drawing/2014/main" id="{BD1D016D-F25B-41ED-9F31-AB01D87C21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49" y="2753"/>
              <a:ext cx="144" cy="80"/>
            </a:xfrm>
            <a:custGeom>
              <a:avLst/>
              <a:gdLst>
                <a:gd name="T0" fmla="*/ 5 w 34"/>
                <a:gd name="T1" fmla="*/ 3 h 18"/>
                <a:gd name="T2" fmla="*/ 3 w 34"/>
                <a:gd name="T3" fmla="*/ 4 h 18"/>
                <a:gd name="T4" fmla="*/ 2 w 34"/>
                <a:gd name="T5" fmla="*/ 4 h 18"/>
                <a:gd name="T6" fmla="*/ 0 w 34"/>
                <a:gd name="T7" fmla="*/ 6 h 18"/>
                <a:gd name="T8" fmla="*/ 0 w 34"/>
                <a:gd name="T9" fmla="*/ 7 h 18"/>
                <a:gd name="T10" fmla="*/ 0 w 34"/>
                <a:gd name="T11" fmla="*/ 9 h 18"/>
                <a:gd name="T12" fmla="*/ 0 w 34"/>
                <a:gd name="T13" fmla="*/ 10 h 18"/>
                <a:gd name="T14" fmla="*/ 2 w 34"/>
                <a:gd name="T15" fmla="*/ 11 h 18"/>
                <a:gd name="T16" fmla="*/ 4 w 34"/>
                <a:gd name="T17" fmla="*/ 13 h 18"/>
                <a:gd name="T18" fmla="*/ 6 w 34"/>
                <a:gd name="T19" fmla="*/ 12 h 18"/>
                <a:gd name="T20" fmla="*/ 8 w 34"/>
                <a:gd name="T21" fmla="*/ 13 h 18"/>
                <a:gd name="T22" fmla="*/ 8 w 34"/>
                <a:gd name="T23" fmla="*/ 16 h 18"/>
                <a:gd name="T24" fmla="*/ 10 w 34"/>
                <a:gd name="T25" fmla="*/ 16 h 18"/>
                <a:gd name="T26" fmla="*/ 10 w 34"/>
                <a:gd name="T27" fmla="*/ 17 h 18"/>
                <a:gd name="T28" fmla="*/ 12 w 34"/>
                <a:gd name="T29" fmla="*/ 18 h 18"/>
                <a:gd name="T30" fmla="*/ 13 w 34"/>
                <a:gd name="T31" fmla="*/ 17 h 18"/>
                <a:gd name="T32" fmla="*/ 14 w 34"/>
                <a:gd name="T33" fmla="*/ 16 h 18"/>
                <a:gd name="T34" fmla="*/ 14 w 34"/>
                <a:gd name="T35" fmla="*/ 14 h 18"/>
                <a:gd name="T36" fmla="*/ 15 w 34"/>
                <a:gd name="T37" fmla="*/ 13 h 18"/>
                <a:gd name="T38" fmla="*/ 17 w 34"/>
                <a:gd name="T39" fmla="*/ 13 h 18"/>
                <a:gd name="T40" fmla="*/ 18 w 34"/>
                <a:gd name="T41" fmla="*/ 12 h 18"/>
                <a:gd name="T42" fmla="*/ 19 w 34"/>
                <a:gd name="T43" fmla="*/ 13 h 18"/>
                <a:gd name="T44" fmla="*/ 20 w 34"/>
                <a:gd name="T45" fmla="*/ 12 h 18"/>
                <a:gd name="T46" fmla="*/ 22 w 34"/>
                <a:gd name="T47" fmla="*/ 11 h 18"/>
                <a:gd name="T48" fmla="*/ 23 w 34"/>
                <a:gd name="T49" fmla="*/ 9 h 18"/>
                <a:gd name="T50" fmla="*/ 24 w 34"/>
                <a:gd name="T51" fmla="*/ 8 h 18"/>
                <a:gd name="T52" fmla="*/ 26 w 34"/>
                <a:gd name="T53" fmla="*/ 8 h 18"/>
                <a:gd name="T54" fmla="*/ 27 w 34"/>
                <a:gd name="T55" fmla="*/ 8 h 18"/>
                <a:gd name="T56" fmla="*/ 29 w 34"/>
                <a:gd name="T57" fmla="*/ 8 h 18"/>
                <a:gd name="T58" fmla="*/ 32 w 34"/>
                <a:gd name="T59" fmla="*/ 7 h 18"/>
                <a:gd name="T60" fmla="*/ 34 w 34"/>
                <a:gd name="T61" fmla="*/ 6 h 18"/>
                <a:gd name="T62" fmla="*/ 33 w 34"/>
                <a:gd name="T63" fmla="*/ 5 h 18"/>
                <a:gd name="T64" fmla="*/ 32 w 34"/>
                <a:gd name="T65" fmla="*/ 5 h 18"/>
                <a:gd name="T66" fmla="*/ 31 w 34"/>
                <a:gd name="T67" fmla="*/ 4 h 18"/>
                <a:gd name="T68" fmla="*/ 30 w 34"/>
                <a:gd name="T69" fmla="*/ 3 h 18"/>
                <a:gd name="T70" fmla="*/ 29 w 34"/>
                <a:gd name="T71" fmla="*/ 2 h 18"/>
                <a:gd name="T72" fmla="*/ 28 w 34"/>
                <a:gd name="T73" fmla="*/ 2 h 18"/>
                <a:gd name="T74" fmla="*/ 26 w 34"/>
                <a:gd name="T75" fmla="*/ 1 h 18"/>
                <a:gd name="T76" fmla="*/ 25 w 34"/>
                <a:gd name="T77" fmla="*/ 1 h 18"/>
                <a:gd name="T78" fmla="*/ 24 w 34"/>
                <a:gd name="T79" fmla="*/ 0 h 18"/>
                <a:gd name="T80" fmla="*/ 22 w 34"/>
                <a:gd name="T81" fmla="*/ 1 h 18"/>
                <a:gd name="T82" fmla="*/ 22 w 34"/>
                <a:gd name="T83" fmla="*/ 1 h 18"/>
                <a:gd name="T84" fmla="*/ 21 w 34"/>
                <a:gd name="T85" fmla="*/ 0 h 18"/>
                <a:gd name="T86" fmla="*/ 19 w 34"/>
                <a:gd name="T87" fmla="*/ 0 h 18"/>
                <a:gd name="T88" fmla="*/ 18 w 34"/>
                <a:gd name="T89" fmla="*/ 1 h 18"/>
                <a:gd name="T90" fmla="*/ 16 w 34"/>
                <a:gd name="T91" fmla="*/ 1 h 18"/>
                <a:gd name="T92" fmla="*/ 14 w 34"/>
                <a:gd name="T93" fmla="*/ 1 h 18"/>
                <a:gd name="T94" fmla="*/ 12 w 34"/>
                <a:gd name="T95" fmla="*/ 1 h 18"/>
                <a:gd name="T96" fmla="*/ 10 w 34"/>
                <a:gd name="T97" fmla="*/ 1 h 18"/>
                <a:gd name="T98" fmla="*/ 8 w 34"/>
                <a:gd name="T99" fmla="*/ 0 h 18"/>
                <a:gd name="T100" fmla="*/ 7 w 34"/>
                <a:gd name="T101" fmla="*/ 1 h 18"/>
                <a:gd name="T102" fmla="*/ 6 w 34"/>
                <a:gd name="T103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4" h="18">
                  <a:moveTo>
                    <a:pt x="5" y="2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1" y="5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4" y="16"/>
                    <a:pt x="14" y="16"/>
                  </a:cubicBezTo>
                  <a:cubicBezTo>
                    <a:pt x="14" y="16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2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31" y="7"/>
                    <a:pt x="31" y="7"/>
                  </a:cubicBezTo>
                  <a:cubicBezTo>
                    <a:pt x="31" y="7"/>
                    <a:pt x="32" y="7"/>
                    <a:pt x="32" y="7"/>
                  </a:cubicBezTo>
                  <a:cubicBezTo>
                    <a:pt x="32" y="7"/>
                    <a:pt x="33" y="6"/>
                    <a:pt x="33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29" y="3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8" y="2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7" y="1"/>
                    <a:pt x="26" y="1"/>
                    <a:pt x="2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3" y="1"/>
                    <a:pt x="23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5" name="Freeform 433">
              <a:extLst>
                <a:ext uri="{FF2B5EF4-FFF2-40B4-BE49-F238E27FC236}">
                  <a16:creationId xmlns:a16="http://schemas.microsoft.com/office/drawing/2014/main" id="{2DE19331-A9DB-41FF-B90E-C682BD2A0F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87" y="2780"/>
              <a:ext cx="106" cy="111"/>
            </a:xfrm>
            <a:custGeom>
              <a:avLst/>
              <a:gdLst>
                <a:gd name="T0" fmla="*/ 24 w 25"/>
                <a:gd name="T1" fmla="*/ 0 h 25"/>
                <a:gd name="T2" fmla="*/ 22 w 25"/>
                <a:gd name="T3" fmla="*/ 1 h 25"/>
                <a:gd name="T4" fmla="*/ 19 w 25"/>
                <a:gd name="T5" fmla="*/ 2 h 25"/>
                <a:gd name="T6" fmla="*/ 18 w 25"/>
                <a:gd name="T7" fmla="*/ 2 h 25"/>
                <a:gd name="T8" fmla="*/ 16 w 25"/>
                <a:gd name="T9" fmla="*/ 1 h 25"/>
                <a:gd name="T10" fmla="*/ 15 w 25"/>
                <a:gd name="T11" fmla="*/ 2 h 25"/>
                <a:gd name="T12" fmla="*/ 13 w 25"/>
                <a:gd name="T13" fmla="*/ 5 h 25"/>
                <a:gd name="T14" fmla="*/ 12 w 25"/>
                <a:gd name="T15" fmla="*/ 6 h 25"/>
                <a:gd name="T16" fmla="*/ 11 w 25"/>
                <a:gd name="T17" fmla="*/ 7 h 25"/>
                <a:gd name="T18" fmla="*/ 9 w 25"/>
                <a:gd name="T19" fmla="*/ 6 h 25"/>
                <a:gd name="T20" fmla="*/ 8 w 25"/>
                <a:gd name="T21" fmla="*/ 7 h 25"/>
                <a:gd name="T22" fmla="*/ 7 w 25"/>
                <a:gd name="T23" fmla="*/ 8 h 25"/>
                <a:gd name="T24" fmla="*/ 5 w 25"/>
                <a:gd name="T25" fmla="*/ 7 h 25"/>
                <a:gd name="T26" fmla="*/ 5 w 25"/>
                <a:gd name="T27" fmla="*/ 9 h 25"/>
                <a:gd name="T28" fmla="*/ 4 w 25"/>
                <a:gd name="T29" fmla="*/ 10 h 25"/>
                <a:gd name="T30" fmla="*/ 4 w 25"/>
                <a:gd name="T31" fmla="*/ 12 h 25"/>
                <a:gd name="T32" fmla="*/ 2 w 25"/>
                <a:gd name="T33" fmla="*/ 12 h 25"/>
                <a:gd name="T34" fmla="*/ 1 w 25"/>
                <a:gd name="T35" fmla="*/ 12 h 25"/>
                <a:gd name="T36" fmla="*/ 0 w 25"/>
                <a:gd name="T37" fmla="*/ 13 h 25"/>
                <a:gd name="T38" fmla="*/ 1 w 25"/>
                <a:gd name="T39" fmla="*/ 14 h 25"/>
                <a:gd name="T40" fmla="*/ 3 w 25"/>
                <a:gd name="T41" fmla="*/ 15 h 25"/>
                <a:gd name="T42" fmla="*/ 5 w 25"/>
                <a:gd name="T43" fmla="*/ 17 h 25"/>
                <a:gd name="T44" fmla="*/ 6 w 25"/>
                <a:gd name="T45" fmla="*/ 19 h 25"/>
                <a:gd name="T46" fmla="*/ 8 w 25"/>
                <a:gd name="T47" fmla="*/ 20 h 25"/>
                <a:gd name="T48" fmla="*/ 9 w 25"/>
                <a:gd name="T49" fmla="*/ 22 h 25"/>
                <a:gd name="T50" fmla="*/ 11 w 25"/>
                <a:gd name="T51" fmla="*/ 23 h 25"/>
                <a:gd name="T52" fmla="*/ 13 w 25"/>
                <a:gd name="T53" fmla="*/ 23 h 25"/>
                <a:gd name="T54" fmla="*/ 15 w 25"/>
                <a:gd name="T55" fmla="*/ 24 h 25"/>
                <a:gd name="T56" fmla="*/ 18 w 25"/>
                <a:gd name="T57" fmla="*/ 24 h 25"/>
                <a:gd name="T58" fmla="*/ 20 w 25"/>
                <a:gd name="T59" fmla="*/ 25 h 25"/>
                <a:gd name="T60" fmla="*/ 22 w 25"/>
                <a:gd name="T61" fmla="*/ 25 h 25"/>
                <a:gd name="T62" fmla="*/ 23 w 25"/>
                <a:gd name="T63" fmla="*/ 24 h 25"/>
                <a:gd name="T64" fmla="*/ 22 w 25"/>
                <a:gd name="T65" fmla="*/ 23 h 25"/>
                <a:gd name="T66" fmla="*/ 22 w 25"/>
                <a:gd name="T67" fmla="*/ 22 h 25"/>
                <a:gd name="T68" fmla="*/ 22 w 25"/>
                <a:gd name="T69" fmla="*/ 21 h 25"/>
                <a:gd name="T70" fmla="*/ 22 w 25"/>
                <a:gd name="T71" fmla="*/ 19 h 25"/>
                <a:gd name="T72" fmla="*/ 22 w 25"/>
                <a:gd name="T73" fmla="*/ 19 h 25"/>
                <a:gd name="T74" fmla="*/ 23 w 25"/>
                <a:gd name="T75" fmla="*/ 17 h 25"/>
                <a:gd name="T76" fmla="*/ 23 w 25"/>
                <a:gd name="T77" fmla="*/ 15 h 25"/>
                <a:gd name="T78" fmla="*/ 23 w 25"/>
                <a:gd name="T79" fmla="*/ 14 h 25"/>
                <a:gd name="T80" fmla="*/ 23 w 25"/>
                <a:gd name="T81" fmla="*/ 12 h 25"/>
                <a:gd name="T82" fmla="*/ 23 w 25"/>
                <a:gd name="T83" fmla="*/ 11 h 25"/>
                <a:gd name="T84" fmla="*/ 24 w 25"/>
                <a:gd name="T85" fmla="*/ 9 h 25"/>
                <a:gd name="T86" fmla="*/ 24 w 25"/>
                <a:gd name="T87" fmla="*/ 7 h 25"/>
                <a:gd name="T88" fmla="*/ 24 w 25"/>
                <a:gd name="T89" fmla="*/ 6 h 25"/>
                <a:gd name="T90" fmla="*/ 25 w 25"/>
                <a:gd name="T91" fmla="*/ 5 h 25"/>
                <a:gd name="T92" fmla="*/ 25 w 25"/>
                <a:gd name="T93" fmla="*/ 3 h 25"/>
                <a:gd name="T94" fmla="*/ 25 w 25"/>
                <a:gd name="T95" fmla="*/ 2 h 25"/>
                <a:gd name="T96" fmla="*/ 25 w 25"/>
                <a:gd name="T97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" h="25">
                  <a:moveTo>
                    <a:pt x="25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3" y="1"/>
                    <a:pt x="23" y="1"/>
                  </a:cubicBezTo>
                  <a:cubicBezTo>
                    <a:pt x="23" y="1"/>
                    <a:pt x="22" y="1"/>
                    <a:pt x="22" y="1"/>
                  </a:cubicBezTo>
                  <a:cubicBezTo>
                    <a:pt x="22" y="1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8"/>
                    <a:pt x="7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10"/>
                    <a:pt x="5" y="10"/>
                  </a:cubicBezTo>
                  <a:cubicBezTo>
                    <a:pt x="5" y="10"/>
                    <a:pt x="4" y="10"/>
                    <a:pt x="4" y="1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7" y="24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9" y="24"/>
                  </a:cubicBezTo>
                  <a:cubicBezTo>
                    <a:pt x="19" y="24"/>
                    <a:pt x="20" y="25"/>
                    <a:pt x="20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3" y="20"/>
                    <a:pt x="23" y="20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1" y="19"/>
                    <a:pt x="22" y="18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3" y="17"/>
                    <a:pt x="23" y="16"/>
                  </a:cubicBezTo>
                  <a:cubicBezTo>
                    <a:pt x="23" y="16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4" y="9"/>
                    <a:pt x="24" y="9"/>
                  </a:cubicBezTo>
                  <a:cubicBezTo>
                    <a:pt x="24" y="9"/>
                    <a:pt x="24" y="8"/>
                    <a:pt x="24" y="8"/>
                  </a:cubicBezTo>
                  <a:cubicBezTo>
                    <a:pt x="24" y="8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5" y="6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4"/>
                    <a:pt x="25" y="4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5" y="0"/>
                  </a:cubicBez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6" name="Freeform 434">
              <a:extLst>
                <a:ext uri="{FF2B5EF4-FFF2-40B4-BE49-F238E27FC236}">
                  <a16:creationId xmlns:a16="http://schemas.microsoft.com/office/drawing/2014/main" id="{C0D204DB-2A7D-4244-87D0-54F4C5C9BC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9" y="2882"/>
              <a:ext cx="77" cy="75"/>
            </a:xfrm>
            <a:custGeom>
              <a:avLst/>
              <a:gdLst>
                <a:gd name="T0" fmla="*/ 13 w 18"/>
                <a:gd name="T1" fmla="*/ 2 h 17"/>
                <a:gd name="T2" fmla="*/ 14 w 18"/>
                <a:gd name="T3" fmla="*/ 3 h 17"/>
                <a:gd name="T4" fmla="*/ 15 w 18"/>
                <a:gd name="T5" fmla="*/ 4 h 17"/>
                <a:gd name="T6" fmla="*/ 15 w 18"/>
                <a:gd name="T7" fmla="*/ 6 h 17"/>
                <a:gd name="T8" fmla="*/ 16 w 18"/>
                <a:gd name="T9" fmla="*/ 7 h 17"/>
                <a:gd name="T10" fmla="*/ 17 w 18"/>
                <a:gd name="T11" fmla="*/ 8 h 17"/>
                <a:gd name="T12" fmla="*/ 18 w 18"/>
                <a:gd name="T13" fmla="*/ 10 h 17"/>
                <a:gd name="T14" fmla="*/ 17 w 18"/>
                <a:gd name="T15" fmla="*/ 12 h 17"/>
                <a:gd name="T16" fmla="*/ 18 w 18"/>
                <a:gd name="T17" fmla="*/ 13 h 17"/>
                <a:gd name="T18" fmla="*/ 17 w 18"/>
                <a:gd name="T19" fmla="*/ 14 h 17"/>
                <a:gd name="T20" fmla="*/ 18 w 18"/>
                <a:gd name="T21" fmla="*/ 16 h 17"/>
                <a:gd name="T22" fmla="*/ 17 w 18"/>
                <a:gd name="T23" fmla="*/ 16 h 17"/>
                <a:gd name="T24" fmla="*/ 16 w 18"/>
                <a:gd name="T25" fmla="*/ 16 h 17"/>
                <a:gd name="T26" fmla="*/ 16 w 18"/>
                <a:gd name="T27" fmla="*/ 15 h 17"/>
                <a:gd name="T28" fmla="*/ 15 w 18"/>
                <a:gd name="T29" fmla="*/ 14 h 17"/>
                <a:gd name="T30" fmla="*/ 15 w 18"/>
                <a:gd name="T31" fmla="*/ 15 h 17"/>
                <a:gd name="T32" fmla="*/ 13 w 18"/>
                <a:gd name="T33" fmla="*/ 15 h 17"/>
                <a:gd name="T34" fmla="*/ 13 w 18"/>
                <a:gd name="T35" fmla="*/ 14 h 17"/>
                <a:gd name="T36" fmla="*/ 13 w 18"/>
                <a:gd name="T37" fmla="*/ 12 h 17"/>
                <a:gd name="T38" fmla="*/ 11 w 18"/>
                <a:gd name="T39" fmla="*/ 11 h 17"/>
                <a:gd name="T40" fmla="*/ 9 w 18"/>
                <a:gd name="T41" fmla="*/ 10 h 17"/>
                <a:gd name="T42" fmla="*/ 8 w 18"/>
                <a:gd name="T43" fmla="*/ 9 h 17"/>
                <a:gd name="T44" fmla="*/ 7 w 18"/>
                <a:gd name="T45" fmla="*/ 8 h 17"/>
                <a:gd name="T46" fmla="*/ 6 w 18"/>
                <a:gd name="T47" fmla="*/ 6 h 17"/>
                <a:gd name="T48" fmla="*/ 4 w 18"/>
                <a:gd name="T49" fmla="*/ 6 h 17"/>
                <a:gd name="T50" fmla="*/ 3 w 18"/>
                <a:gd name="T51" fmla="*/ 6 h 17"/>
                <a:gd name="T52" fmla="*/ 5 w 18"/>
                <a:gd name="T53" fmla="*/ 7 h 17"/>
                <a:gd name="T54" fmla="*/ 5 w 18"/>
                <a:gd name="T55" fmla="*/ 8 h 17"/>
                <a:gd name="T56" fmla="*/ 4 w 18"/>
                <a:gd name="T57" fmla="*/ 9 h 17"/>
                <a:gd name="T58" fmla="*/ 3 w 18"/>
                <a:gd name="T59" fmla="*/ 7 h 17"/>
                <a:gd name="T60" fmla="*/ 2 w 18"/>
                <a:gd name="T61" fmla="*/ 7 h 17"/>
                <a:gd name="T62" fmla="*/ 0 w 18"/>
                <a:gd name="T63" fmla="*/ 5 h 17"/>
                <a:gd name="T64" fmla="*/ 0 w 18"/>
                <a:gd name="T65" fmla="*/ 4 h 17"/>
                <a:gd name="T66" fmla="*/ 1 w 18"/>
                <a:gd name="T67" fmla="*/ 4 h 17"/>
                <a:gd name="T68" fmla="*/ 2 w 18"/>
                <a:gd name="T69" fmla="*/ 3 h 17"/>
                <a:gd name="T70" fmla="*/ 1 w 18"/>
                <a:gd name="T71" fmla="*/ 2 h 17"/>
                <a:gd name="T72" fmla="*/ 1 w 18"/>
                <a:gd name="T73" fmla="*/ 1 h 17"/>
                <a:gd name="T74" fmla="*/ 2 w 18"/>
                <a:gd name="T75" fmla="*/ 0 h 17"/>
                <a:gd name="T76" fmla="*/ 5 w 18"/>
                <a:gd name="T77" fmla="*/ 1 h 17"/>
                <a:gd name="T78" fmla="*/ 7 w 18"/>
                <a:gd name="T79" fmla="*/ 1 h 17"/>
                <a:gd name="T80" fmla="*/ 9 w 18"/>
                <a:gd name="T81" fmla="*/ 1 h 17"/>
                <a:gd name="T82" fmla="*/ 11 w 18"/>
                <a:gd name="T83" fmla="*/ 2 h 17"/>
                <a:gd name="T84" fmla="*/ 13 w 18"/>
                <a:gd name="T8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" h="17">
                  <a:moveTo>
                    <a:pt x="13" y="1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5"/>
                  </a:cubicBezTo>
                  <a:cubicBezTo>
                    <a:pt x="15" y="5"/>
                    <a:pt x="15" y="6"/>
                    <a:pt x="15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6" y="17"/>
                    <a:pt x="16" y="16"/>
                  </a:cubicBezTo>
                  <a:cubicBezTo>
                    <a:pt x="16" y="16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2"/>
                    <a:pt x="13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3" y="8"/>
                    <a:pt x="3" y="7"/>
                    <a:pt x="3" y="7"/>
                  </a:cubicBezTo>
                  <a:cubicBezTo>
                    <a:pt x="3" y="7"/>
                    <a:pt x="3" y="8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2" y="2"/>
                    <a:pt x="12" y="2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7" name="Freeform 435">
              <a:extLst>
                <a:ext uri="{FF2B5EF4-FFF2-40B4-BE49-F238E27FC236}">
                  <a16:creationId xmlns:a16="http://schemas.microsoft.com/office/drawing/2014/main" id="{CAAA2422-1F5C-4E01-88F9-E55950327C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0" y="2864"/>
              <a:ext cx="328" cy="289"/>
            </a:xfrm>
            <a:custGeom>
              <a:avLst/>
              <a:gdLst>
                <a:gd name="T0" fmla="*/ 32 w 77"/>
                <a:gd name="T1" fmla="*/ 52 h 65"/>
                <a:gd name="T2" fmla="*/ 33 w 77"/>
                <a:gd name="T3" fmla="*/ 37 h 65"/>
                <a:gd name="T4" fmla="*/ 31 w 77"/>
                <a:gd name="T5" fmla="*/ 33 h 65"/>
                <a:gd name="T6" fmla="*/ 24 w 77"/>
                <a:gd name="T7" fmla="*/ 33 h 65"/>
                <a:gd name="T8" fmla="*/ 16 w 77"/>
                <a:gd name="T9" fmla="*/ 28 h 65"/>
                <a:gd name="T10" fmla="*/ 7 w 77"/>
                <a:gd name="T11" fmla="*/ 28 h 65"/>
                <a:gd name="T12" fmla="*/ 5 w 77"/>
                <a:gd name="T13" fmla="*/ 24 h 65"/>
                <a:gd name="T14" fmla="*/ 4 w 77"/>
                <a:gd name="T15" fmla="*/ 19 h 65"/>
                <a:gd name="T16" fmla="*/ 2 w 77"/>
                <a:gd name="T17" fmla="*/ 16 h 65"/>
                <a:gd name="T18" fmla="*/ 1 w 77"/>
                <a:gd name="T19" fmla="*/ 12 h 65"/>
                <a:gd name="T20" fmla="*/ 3 w 77"/>
                <a:gd name="T21" fmla="*/ 7 h 65"/>
                <a:gd name="T22" fmla="*/ 7 w 77"/>
                <a:gd name="T23" fmla="*/ 2 h 65"/>
                <a:gd name="T24" fmla="*/ 10 w 77"/>
                <a:gd name="T25" fmla="*/ 0 h 65"/>
                <a:gd name="T26" fmla="*/ 8 w 77"/>
                <a:gd name="T27" fmla="*/ 2 h 65"/>
                <a:gd name="T28" fmla="*/ 9 w 77"/>
                <a:gd name="T29" fmla="*/ 6 h 65"/>
                <a:gd name="T30" fmla="*/ 7 w 77"/>
                <a:gd name="T31" fmla="*/ 11 h 65"/>
                <a:gd name="T32" fmla="*/ 9 w 77"/>
                <a:gd name="T33" fmla="*/ 14 h 65"/>
                <a:gd name="T34" fmla="*/ 12 w 77"/>
                <a:gd name="T35" fmla="*/ 16 h 65"/>
                <a:gd name="T36" fmla="*/ 13 w 77"/>
                <a:gd name="T37" fmla="*/ 11 h 65"/>
                <a:gd name="T38" fmla="*/ 11 w 77"/>
                <a:gd name="T39" fmla="*/ 7 h 65"/>
                <a:gd name="T40" fmla="*/ 13 w 77"/>
                <a:gd name="T41" fmla="*/ 4 h 65"/>
                <a:gd name="T42" fmla="*/ 18 w 77"/>
                <a:gd name="T43" fmla="*/ 2 h 65"/>
                <a:gd name="T44" fmla="*/ 23 w 77"/>
                <a:gd name="T45" fmla="*/ 2 h 65"/>
                <a:gd name="T46" fmla="*/ 29 w 77"/>
                <a:gd name="T47" fmla="*/ 4 h 65"/>
                <a:gd name="T48" fmla="*/ 31 w 77"/>
                <a:gd name="T49" fmla="*/ 8 h 65"/>
                <a:gd name="T50" fmla="*/ 38 w 77"/>
                <a:gd name="T51" fmla="*/ 7 h 65"/>
                <a:gd name="T52" fmla="*/ 43 w 77"/>
                <a:gd name="T53" fmla="*/ 9 h 65"/>
                <a:gd name="T54" fmla="*/ 47 w 77"/>
                <a:gd name="T55" fmla="*/ 10 h 65"/>
                <a:gd name="T56" fmla="*/ 52 w 77"/>
                <a:gd name="T57" fmla="*/ 8 h 65"/>
                <a:gd name="T58" fmla="*/ 54 w 77"/>
                <a:gd name="T59" fmla="*/ 7 h 65"/>
                <a:gd name="T60" fmla="*/ 60 w 77"/>
                <a:gd name="T61" fmla="*/ 6 h 65"/>
                <a:gd name="T62" fmla="*/ 64 w 77"/>
                <a:gd name="T63" fmla="*/ 6 h 65"/>
                <a:gd name="T64" fmla="*/ 63 w 77"/>
                <a:gd name="T65" fmla="*/ 7 h 65"/>
                <a:gd name="T66" fmla="*/ 60 w 77"/>
                <a:gd name="T67" fmla="*/ 8 h 65"/>
                <a:gd name="T68" fmla="*/ 61 w 77"/>
                <a:gd name="T69" fmla="*/ 10 h 65"/>
                <a:gd name="T70" fmla="*/ 63 w 77"/>
                <a:gd name="T71" fmla="*/ 11 h 65"/>
                <a:gd name="T72" fmla="*/ 65 w 77"/>
                <a:gd name="T73" fmla="*/ 11 h 65"/>
                <a:gd name="T74" fmla="*/ 67 w 77"/>
                <a:gd name="T75" fmla="*/ 12 h 65"/>
                <a:gd name="T76" fmla="*/ 70 w 77"/>
                <a:gd name="T77" fmla="*/ 13 h 65"/>
                <a:gd name="T78" fmla="*/ 72 w 77"/>
                <a:gd name="T79" fmla="*/ 15 h 65"/>
                <a:gd name="T80" fmla="*/ 71 w 77"/>
                <a:gd name="T81" fmla="*/ 18 h 65"/>
                <a:gd name="T82" fmla="*/ 68 w 77"/>
                <a:gd name="T83" fmla="*/ 19 h 65"/>
                <a:gd name="T84" fmla="*/ 70 w 77"/>
                <a:gd name="T85" fmla="*/ 20 h 65"/>
                <a:gd name="T86" fmla="*/ 75 w 77"/>
                <a:gd name="T87" fmla="*/ 19 h 65"/>
                <a:gd name="T88" fmla="*/ 77 w 77"/>
                <a:gd name="T89" fmla="*/ 21 h 65"/>
                <a:gd name="T90" fmla="*/ 73 w 77"/>
                <a:gd name="T91" fmla="*/ 25 h 65"/>
                <a:gd name="T92" fmla="*/ 73 w 77"/>
                <a:gd name="T93" fmla="*/ 29 h 65"/>
                <a:gd name="T94" fmla="*/ 73 w 77"/>
                <a:gd name="T95" fmla="*/ 39 h 65"/>
                <a:gd name="T96" fmla="*/ 64 w 77"/>
                <a:gd name="T97" fmla="*/ 45 h 65"/>
                <a:gd name="T98" fmla="*/ 61 w 77"/>
                <a:gd name="T99" fmla="*/ 48 h 65"/>
                <a:gd name="T100" fmla="*/ 51 w 77"/>
                <a:gd name="T101" fmla="*/ 45 h 65"/>
                <a:gd name="T102" fmla="*/ 54 w 77"/>
                <a:gd name="T103" fmla="*/ 54 h 65"/>
                <a:gd name="T104" fmla="*/ 53 w 77"/>
                <a:gd name="T105" fmla="*/ 60 h 65"/>
                <a:gd name="T106" fmla="*/ 44 w 77"/>
                <a:gd name="T107" fmla="*/ 63 h 65"/>
                <a:gd name="T108" fmla="*/ 41 w 77"/>
                <a:gd name="T10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65">
                  <a:moveTo>
                    <a:pt x="37" y="61"/>
                  </a:moveTo>
                  <a:cubicBezTo>
                    <a:pt x="37" y="61"/>
                    <a:pt x="36" y="58"/>
                    <a:pt x="36" y="58"/>
                  </a:cubicBezTo>
                  <a:cubicBezTo>
                    <a:pt x="36" y="58"/>
                    <a:pt x="35" y="56"/>
                    <a:pt x="34" y="55"/>
                  </a:cubicBezTo>
                  <a:cubicBezTo>
                    <a:pt x="34" y="54"/>
                    <a:pt x="32" y="53"/>
                    <a:pt x="32" y="52"/>
                  </a:cubicBezTo>
                  <a:cubicBezTo>
                    <a:pt x="32" y="51"/>
                    <a:pt x="34" y="50"/>
                    <a:pt x="34" y="49"/>
                  </a:cubicBezTo>
                  <a:cubicBezTo>
                    <a:pt x="34" y="48"/>
                    <a:pt x="32" y="45"/>
                    <a:pt x="32" y="44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7"/>
                    <a:pt x="32" y="38"/>
                    <a:pt x="33" y="37"/>
                  </a:cubicBezTo>
                  <a:cubicBezTo>
                    <a:pt x="33" y="37"/>
                    <a:pt x="33" y="35"/>
                    <a:pt x="33" y="35"/>
                  </a:cubicBezTo>
                  <a:cubicBezTo>
                    <a:pt x="33" y="35"/>
                    <a:pt x="33" y="35"/>
                    <a:pt x="33" y="33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2" y="32"/>
                    <a:pt x="31" y="33"/>
                    <a:pt x="31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5"/>
                    <a:pt x="9" y="5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8"/>
                    <a:pt x="9" y="9"/>
                  </a:cubicBezTo>
                  <a:cubicBezTo>
                    <a:pt x="9" y="9"/>
                    <a:pt x="7" y="10"/>
                    <a:pt x="7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8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5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2" y="16"/>
                    <a:pt x="12" y="16"/>
                  </a:cubicBezTo>
                  <a:cubicBezTo>
                    <a:pt x="12" y="15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5"/>
                    <a:pt x="13" y="4"/>
                    <a:pt x="13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20" y="2"/>
                    <a:pt x="20" y="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4" y="7"/>
                    <a:pt x="55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7" y="7"/>
                    <a:pt x="57" y="7"/>
                    <a:pt x="58" y="7"/>
                  </a:cubicBezTo>
                  <a:cubicBezTo>
                    <a:pt x="59" y="7"/>
                    <a:pt x="59" y="6"/>
                    <a:pt x="60" y="6"/>
                  </a:cubicBezTo>
                  <a:cubicBezTo>
                    <a:pt x="60" y="6"/>
                    <a:pt x="61" y="6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1" y="6"/>
                    <a:pt x="62" y="6"/>
                    <a:pt x="63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4" y="7"/>
                    <a:pt x="64" y="7"/>
                    <a:pt x="63" y="7"/>
                  </a:cubicBezTo>
                  <a:cubicBezTo>
                    <a:pt x="63" y="7"/>
                    <a:pt x="62" y="7"/>
                    <a:pt x="62" y="7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59" y="8"/>
                    <a:pt x="60" y="8"/>
                  </a:cubicBezTo>
                  <a:cubicBezTo>
                    <a:pt x="61" y="8"/>
                    <a:pt x="61" y="9"/>
                    <a:pt x="61" y="9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1" y="10"/>
                    <a:pt x="61" y="11"/>
                    <a:pt x="61" y="11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10"/>
                    <a:pt x="63" y="10"/>
                    <a:pt x="63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17"/>
                    <a:pt x="71" y="17"/>
                    <a:pt x="71" y="18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0" y="19"/>
                    <a:pt x="70" y="19"/>
                    <a:pt x="69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5" y="24"/>
                    <a:pt x="75" y="24"/>
                    <a:pt x="75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3" y="25"/>
                    <a:pt x="73" y="25"/>
                    <a:pt x="73" y="25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4" y="27"/>
                    <a:pt x="75" y="27"/>
                    <a:pt x="75" y="27"/>
                  </a:cubicBezTo>
                  <a:cubicBezTo>
                    <a:pt x="75" y="28"/>
                    <a:pt x="73" y="29"/>
                    <a:pt x="73" y="29"/>
                  </a:cubicBezTo>
                  <a:cubicBezTo>
                    <a:pt x="73" y="29"/>
                    <a:pt x="73" y="29"/>
                    <a:pt x="71" y="29"/>
                  </a:cubicBezTo>
                  <a:cubicBezTo>
                    <a:pt x="70" y="30"/>
                    <a:pt x="71" y="32"/>
                    <a:pt x="70" y="32"/>
                  </a:cubicBezTo>
                  <a:cubicBezTo>
                    <a:pt x="70" y="32"/>
                    <a:pt x="69" y="33"/>
                    <a:pt x="69" y="34"/>
                  </a:cubicBezTo>
                  <a:cubicBezTo>
                    <a:pt x="69" y="35"/>
                    <a:pt x="73" y="39"/>
                    <a:pt x="73" y="39"/>
                  </a:cubicBezTo>
                  <a:cubicBezTo>
                    <a:pt x="73" y="39"/>
                    <a:pt x="74" y="40"/>
                    <a:pt x="73" y="41"/>
                  </a:cubicBezTo>
                  <a:cubicBezTo>
                    <a:pt x="73" y="41"/>
                    <a:pt x="70" y="43"/>
                    <a:pt x="70" y="43"/>
                  </a:cubicBezTo>
                  <a:cubicBezTo>
                    <a:pt x="70" y="43"/>
                    <a:pt x="68" y="44"/>
                    <a:pt x="68" y="44"/>
                  </a:cubicBezTo>
                  <a:cubicBezTo>
                    <a:pt x="67" y="44"/>
                    <a:pt x="64" y="45"/>
                    <a:pt x="64" y="45"/>
                  </a:cubicBezTo>
                  <a:cubicBezTo>
                    <a:pt x="63" y="45"/>
                    <a:pt x="63" y="45"/>
                    <a:pt x="63" y="45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1" y="45"/>
                    <a:pt x="62" y="48"/>
                    <a:pt x="61" y="48"/>
                  </a:cubicBezTo>
                  <a:cubicBezTo>
                    <a:pt x="60" y="48"/>
                    <a:pt x="59" y="46"/>
                    <a:pt x="58" y="46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4" y="46"/>
                    <a:pt x="53" y="45"/>
                    <a:pt x="53" y="45"/>
                  </a:cubicBezTo>
                  <a:cubicBezTo>
                    <a:pt x="52" y="45"/>
                    <a:pt x="51" y="44"/>
                    <a:pt x="51" y="45"/>
                  </a:cubicBezTo>
                  <a:cubicBezTo>
                    <a:pt x="51" y="45"/>
                    <a:pt x="53" y="47"/>
                    <a:pt x="53" y="47"/>
                  </a:cubicBezTo>
                  <a:cubicBezTo>
                    <a:pt x="53" y="48"/>
                    <a:pt x="52" y="50"/>
                    <a:pt x="53" y="51"/>
                  </a:cubicBezTo>
                  <a:cubicBezTo>
                    <a:pt x="53" y="51"/>
                    <a:pt x="54" y="51"/>
                    <a:pt x="54" y="52"/>
                  </a:cubicBezTo>
                  <a:cubicBezTo>
                    <a:pt x="54" y="53"/>
                    <a:pt x="53" y="54"/>
                    <a:pt x="54" y="54"/>
                  </a:cubicBezTo>
                  <a:cubicBezTo>
                    <a:pt x="56" y="54"/>
                    <a:pt x="57" y="53"/>
                    <a:pt x="57" y="54"/>
                  </a:cubicBezTo>
                  <a:cubicBezTo>
                    <a:pt x="57" y="56"/>
                    <a:pt x="56" y="58"/>
                    <a:pt x="55" y="58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60"/>
                    <a:pt x="53" y="60"/>
                  </a:cubicBezTo>
                  <a:cubicBezTo>
                    <a:pt x="53" y="60"/>
                    <a:pt x="51" y="60"/>
                    <a:pt x="51" y="60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39" y="63"/>
                    <a:pt x="39" y="63"/>
                  </a:cubicBezTo>
                  <a:lnTo>
                    <a:pt x="37" y="61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8" name="Freeform 436">
              <a:extLst>
                <a:ext uri="{FF2B5EF4-FFF2-40B4-BE49-F238E27FC236}">
                  <a16:creationId xmlns:a16="http://schemas.microsoft.com/office/drawing/2014/main" id="{FF0A7015-E874-42BF-947E-F1A9C34EBA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0" y="3024"/>
              <a:ext cx="73" cy="89"/>
            </a:xfrm>
            <a:custGeom>
              <a:avLst/>
              <a:gdLst>
                <a:gd name="T0" fmla="*/ 0 w 17"/>
                <a:gd name="T1" fmla="*/ 19 h 20"/>
                <a:gd name="T2" fmla="*/ 1 w 17"/>
                <a:gd name="T3" fmla="*/ 18 h 20"/>
                <a:gd name="T4" fmla="*/ 2 w 17"/>
                <a:gd name="T5" fmla="*/ 17 h 20"/>
                <a:gd name="T6" fmla="*/ 3 w 17"/>
                <a:gd name="T7" fmla="*/ 16 h 20"/>
                <a:gd name="T8" fmla="*/ 3 w 17"/>
                <a:gd name="T9" fmla="*/ 15 h 20"/>
                <a:gd name="T10" fmla="*/ 3 w 17"/>
                <a:gd name="T11" fmla="*/ 14 h 20"/>
                <a:gd name="T12" fmla="*/ 2 w 17"/>
                <a:gd name="T13" fmla="*/ 12 h 20"/>
                <a:gd name="T14" fmla="*/ 2 w 17"/>
                <a:gd name="T15" fmla="*/ 10 h 20"/>
                <a:gd name="T16" fmla="*/ 2 w 17"/>
                <a:gd name="T17" fmla="*/ 9 h 20"/>
                <a:gd name="T18" fmla="*/ 2 w 17"/>
                <a:gd name="T19" fmla="*/ 7 h 20"/>
                <a:gd name="T20" fmla="*/ 1 w 17"/>
                <a:gd name="T21" fmla="*/ 6 h 20"/>
                <a:gd name="T22" fmla="*/ 1 w 17"/>
                <a:gd name="T23" fmla="*/ 5 h 20"/>
                <a:gd name="T24" fmla="*/ 1 w 17"/>
                <a:gd name="T25" fmla="*/ 4 h 20"/>
                <a:gd name="T26" fmla="*/ 2 w 17"/>
                <a:gd name="T27" fmla="*/ 3 h 20"/>
                <a:gd name="T28" fmla="*/ 2 w 17"/>
                <a:gd name="T29" fmla="*/ 3 h 20"/>
                <a:gd name="T30" fmla="*/ 3 w 17"/>
                <a:gd name="T31" fmla="*/ 2 h 20"/>
                <a:gd name="T32" fmla="*/ 3 w 17"/>
                <a:gd name="T33" fmla="*/ 2 h 20"/>
                <a:gd name="T34" fmla="*/ 4 w 17"/>
                <a:gd name="T35" fmla="*/ 1 h 20"/>
                <a:gd name="T36" fmla="*/ 4 w 17"/>
                <a:gd name="T37" fmla="*/ 0 h 20"/>
                <a:gd name="T38" fmla="*/ 6 w 17"/>
                <a:gd name="T39" fmla="*/ 0 h 20"/>
                <a:gd name="T40" fmla="*/ 7 w 17"/>
                <a:gd name="T41" fmla="*/ 0 h 20"/>
                <a:gd name="T42" fmla="*/ 9 w 17"/>
                <a:gd name="T43" fmla="*/ 1 h 20"/>
                <a:gd name="T44" fmla="*/ 10 w 17"/>
                <a:gd name="T45" fmla="*/ 1 h 20"/>
                <a:gd name="T46" fmla="*/ 11 w 17"/>
                <a:gd name="T47" fmla="*/ 2 h 20"/>
                <a:gd name="T48" fmla="*/ 12 w 17"/>
                <a:gd name="T49" fmla="*/ 3 h 20"/>
                <a:gd name="T50" fmla="*/ 13 w 17"/>
                <a:gd name="T51" fmla="*/ 4 h 20"/>
                <a:gd name="T52" fmla="*/ 14 w 17"/>
                <a:gd name="T53" fmla="*/ 5 h 20"/>
                <a:gd name="T54" fmla="*/ 15 w 17"/>
                <a:gd name="T55" fmla="*/ 5 h 20"/>
                <a:gd name="T56" fmla="*/ 15 w 17"/>
                <a:gd name="T57" fmla="*/ 7 h 20"/>
                <a:gd name="T58" fmla="*/ 16 w 17"/>
                <a:gd name="T59" fmla="*/ 8 h 20"/>
                <a:gd name="T60" fmla="*/ 17 w 17"/>
                <a:gd name="T61" fmla="*/ 6 h 20"/>
                <a:gd name="T62" fmla="*/ 17 w 17"/>
                <a:gd name="T63" fmla="*/ 7 h 20"/>
                <a:gd name="T64" fmla="*/ 17 w 17"/>
                <a:gd name="T65" fmla="*/ 8 h 20"/>
                <a:gd name="T66" fmla="*/ 17 w 17"/>
                <a:gd name="T67" fmla="*/ 9 h 20"/>
                <a:gd name="T68" fmla="*/ 16 w 17"/>
                <a:gd name="T69" fmla="*/ 10 h 20"/>
                <a:gd name="T70" fmla="*/ 16 w 17"/>
                <a:gd name="T71" fmla="*/ 11 h 20"/>
                <a:gd name="T72" fmla="*/ 15 w 17"/>
                <a:gd name="T73" fmla="*/ 12 h 20"/>
                <a:gd name="T74" fmla="*/ 15 w 17"/>
                <a:gd name="T75" fmla="*/ 12 h 20"/>
                <a:gd name="T76" fmla="*/ 15 w 17"/>
                <a:gd name="T77" fmla="*/ 13 h 20"/>
                <a:gd name="T78" fmla="*/ 14 w 17"/>
                <a:gd name="T79" fmla="*/ 14 h 20"/>
                <a:gd name="T80" fmla="*/ 14 w 17"/>
                <a:gd name="T81" fmla="*/ 14 h 20"/>
                <a:gd name="T82" fmla="*/ 13 w 17"/>
                <a:gd name="T83" fmla="*/ 15 h 20"/>
                <a:gd name="T84" fmla="*/ 13 w 17"/>
                <a:gd name="T85" fmla="*/ 16 h 20"/>
                <a:gd name="T86" fmla="*/ 13 w 17"/>
                <a:gd name="T87" fmla="*/ 17 h 20"/>
                <a:gd name="T88" fmla="*/ 13 w 17"/>
                <a:gd name="T89" fmla="*/ 18 h 20"/>
                <a:gd name="T90" fmla="*/ 12 w 17"/>
                <a:gd name="T91" fmla="*/ 18 h 20"/>
                <a:gd name="T92" fmla="*/ 12 w 17"/>
                <a:gd name="T93" fmla="*/ 19 h 20"/>
                <a:gd name="T94" fmla="*/ 11 w 17"/>
                <a:gd name="T95" fmla="*/ 20 h 20"/>
                <a:gd name="T96" fmla="*/ 10 w 17"/>
                <a:gd name="T97" fmla="*/ 20 h 20"/>
                <a:gd name="T98" fmla="*/ 9 w 17"/>
                <a:gd name="T99" fmla="*/ 20 h 20"/>
                <a:gd name="T100" fmla="*/ 8 w 17"/>
                <a:gd name="T101" fmla="*/ 20 h 20"/>
                <a:gd name="T102" fmla="*/ 7 w 17"/>
                <a:gd name="T103" fmla="*/ 20 h 20"/>
                <a:gd name="T104" fmla="*/ 6 w 17"/>
                <a:gd name="T105" fmla="*/ 19 h 20"/>
                <a:gd name="T106" fmla="*/ 5 w 17"/>
                <a:gd name="T107" fmla="*/ 19 h 20"/>
                <a:gd name="T108" fmla="*/ 4 w 17"/>
                <a:gd name="T109" fmla="*/ 20 h 20"/>
                <a:gd name="T110" fmla="*/ 3 w 17"/>
                <a:gd name="T111" fmla="*/ 20 h 20"/>
                <a:gd name="T112" fmla="*/ 2 w 17"/>
                <a:gd name="T113" fmla="*/ 20 h 20"/>
                <a:gd name="T114" fmla="*/ 1 w 17"/>
                <a:gd name="T115" fmla="*/ 20 h 20"/>
                <a:gd name="T116" fmla="*/ 0 w 17"/>
                <a:gd name="T117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" h="20">
                  <a:moveTo>
                    <a:pt x="0" y="19"/>
                  </a:moveTo>
                  <a:cubicBezTo>
                    <a:pt x="0" y="19"/>
                    <a:pt x="1" y="18"/>
                    <a:pt x="1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1"/>
                    <a:pt x="9" y="1"/>
                    <a:pt x="9" y="1"/>
                  </a:cubicBezTo>
                  <a:cubicBezTo>
                    <a:pt x="9" y="1"/>
                    <a:pt x="10" y="1"/>
                    <a:pt x="10" y="1"/>
                  </a:cubicBezTo>
                  <a:cubicBezTo>
                    <a:pt x="10" y="2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5" y="5"/>
                    <a:pt x="15" y="5"/>
                  </a:cubicBezTo>
                  <a:cubicBezTo>
                    <a:pt x="15" y="6"/>
                    <a:pt x="15" y="7"/>
                    <a:pt x="15" y="7"/>
                  </a:cubicBezTo>
                  <a:cubicBezTo>
                    <a:pt x="15" y="7"/>
                    <a:pt x="15" y="8"/>
                    <a:pt x="16" y="8"/>
                  </a:cubicBezTo>
                  <a:cubicBezTo>
                    <a:pt x="16" y="7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0"/>
                    <a:pt x="1" y="20"/>
                    <a:pt x="1" y="20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09" name="Freeform 437">
              <a:extLst>
                <a:ext uri="{FF2B5EF4-FFF2-40B4-BE49-F238E27FC236}">
                  <a16:creationId xmlns:a16="http://schemas.microsoft.com/office/drawing/2014/main" id="{53E655BB-573B-4FA5-96D7-0A305F697A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0" y="2851"/>
              <a:ext cx="298" cy="431"/>
            </a:xfrm>
            <a:custGeom>
              <a:avLst/>
              <a:gdLst>
                <a:gd name="T0" fmla="*/ 41 w 70"/>
                <a:gd name="T1" fmla="*/ 1 h 97"/>
                <a:gd name="T2" fmla="*/ 36 w 70"/>
                <a:gd name="T3" fmla="*/ 4 h 97"/>
                <a:gd name="T4" fmla="*/ 28 w 70"/>
                <a:gd name="T5" fmla="*/ 6 h 97"/>
                <a:gd name="T6" fmla="*/ 26 w 70"/>
                <a:gd name="T7" fmla="*/ 9 h 97"/>
                <a:gd name="T8" fmla="*/ 23 w 70"/>
                <a:gd name="T9" fmla="*/ 8 h 97"/>
                <a:gd name="T10" fmla="*/ 19 w 70"/>
                <a:gd name="T11" fmla="*/ 14 h 97"/>
                <a:gd name="T12" fmla="*/ 17 w 70"/>
                <a:gd name="T13" fmla="*/ 18 h 97"/>
                <a:gd name="T14" fmla="*/ 13 w 70"/>
                <a:gd name="T15" fmla="*/ 22 h 97"/>
                <a:gd name="T16" fmla="*/ 12 w 70"/>
                <a:gd name="T17" fmla="*/ 24 h 97"/>
                <a:gd name="T18" fmla="*/ 10 w 70"/>
                <a:gd name="T19" fmla="*/ 25 h 97"/>
                <a:gd name="T20" fmla="*/ 7 w 70"/>
                <a:gd name="T21" fmla="*/ 29 h 97"/>
                <a:gd name="T22" fmla="*/ 8 w 70"/>
                <a:gd name="T23" fmla="*/ 33 h 97"/>
                <a:gd name="T24" fmla="*/ 10 w 70"/>
                <a:gd name="T25" fmla="*/ 37 h 97"/>
                <a:gd name="T26" fmla="*/ 9 w 70"/>
                <a:gd name="T27" fmla="*/ 40 h 97"/>
                <a:gd name="T28" fmla="*/ 9 w 70"/>
                <a:gd name="T29" fmla="*/ 45 h 97"/>
                <a:gd name="T30" fmla="*/ 10 w 70"/>
                <a:gd name="T31" fmla="*/ 48 h 97"/>
                <a:gd name="T32" fmla="*/ 9 w 70"/>
                <a:gd name="T33" fmla="*/ 51 h 97"/>
                <a:gd name="T34" fmla="*/ 7 w 70"/>
                <a:gd name="T35" fmla="*/ 55 h 97"/>
                <a:gd name="T36" fmla="*/ 5 w 70"/>
                <a:gd name="T37" fmla="*/ 57 h 97"/>
                <a:gd name="T38" fmla="*/ 2 w 70"/>
                <a:gd name="T39" fmla="*/ 61 h 97"/>
                <a:gd name="T40" fmla="*/ 1 w 70"/>
                <a:gd name="T41" fmla="*/ 63 h 97"/>
                <a:gd name="T42" fmla="*/ 4 w 70"/>
                <a:gd name="T43" fmla="*/ 66 h 97"/>
                <a:gd name="T44" fmla="*/ 9 w 70"/>
                <a:gd name="T45" fmla="*/ 68 h 97"/>
                <a:gd name="T46" fmla="*/ 13 w 70"/>
                <a:gd name="T47" fmla="*/ 70 h 97"/>
                <a:gd name="T48" fmla="*/ 17 w 70"/>
                <a:gd name="T49" fmla="*/ 70 h 97"/>
                <a:gd name="T50" fmla="*/ 20 w 70"/>
                <a:gd name="T51" fmla="*/ 73 h 97"/>
                <a:gd name="T52" fmla="*/ 25 w 70"/>
                <a:gd name="T53" fmla="*/ 74 h 97"/>
                <a:gd name="T54" fmla="*/ 29 w 70"/>
                <a:gd name="T55" fmla="*/ 78 h 97"/>
                <a:gd name="T56" fmla="*/ 35 w 70"/>
                <a:gd name="T57" fmla="*/ 85 h 97"/>
                <a:gd name="T58" fmla="*/ 47 w 70"/>
                <a:gd name="T59" fmla="*/ 85 h 97"/>
                <a:gd name="T60" fmla="*/ 51 w 70"/>
                <a:gd name="T61" fmla="*/ 96 h 97"/>
                <a:gd name="T62" fmla="*/ 55 w 70"/>
                <a:gd name="T63" fmla="*/ 78 h 97"/>
                <a:gd name="T64" fmla="*/ 52 w 70"/>
                <a:gd name="T65" fmla="*/ 73 h 97"/>
                <a:gd name="T66" fmla="*/ 53 w 70"/>
                <a:gd name="T67" fmla="*/ 66 h 97"/>
                <a:gd name="T68" fmla="*/ 64 w 70"/>
                <a:gd name="T69" fmla="*/ 62 h 97"/>
                <a:gd name="T70" fmla="*/ 70 w 70"/>
                <a:gd name="T71" fmla="*/ 64 h 97"/>
                <a:gd name="T72" fmla="*/ 67 w 70"/>
                <a:gd name="T73" fmla="*/ 52 h 97"/>
                <a:gd name="T74" fmla="*/ 66 w 70"/>
                <a:gd name="T75" fmla="*/ 38 h 97"/>
                <a:gd name="T76" fmla="*/ 62 w 70"/>
                <a:gd name="T77" fmla="*/ 36 h 97"/>
                <a:gd name="T78" fmla="*/ 56 w 70"/>
                <a:gd name="T79" fmla="*/ 36 h 97"/>
                <a:gd name="T80" fmla="*/ 48 w 70"/>
                <a:gd name="T81" fmla="*/ 31 h 97"/>
                <a:gd name="T82" fmla="*/ 40 w 70"/>
                <a:gd name="T83" fmla="*/ 30 h 97"/>
                <a:gd name="T84" fmla="*/ 38 w 70"/>
                <a:gd name="T85" fmla="*/ 25 h 97"/>
                <a:gd name="T86" fmla="*/ 37 w 70"/>
                <a:gd name="T87" fmla="*/ 21 h 97"/>
                <a:gd name="T88" fmla="*/ 33 w 70"/>
                <a:gd name="T89" fmla="*/ 19 h 97"/>
                <a:gd name="T90" fmla="*/ 35 w 70"/>
                <a:gd name="T91" fmla="*/ 14 h 97"/>
                <a:gd name="T92" fmla="*/ 37 w 70"/>
                <a:gd name="T93" fmla="*/ 8 h 97"/>
                <a:gd name="T94" fmla="*/ 41 w 70"/>
                <a:gd name="T95" fmla="*/ 3 h 97"/>
                <a:gd name="T96" fmla="*/ 45 w 70"/>
                <a:gd name="T9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0" h="97">
                  <a:moveTo>
                    <a:pt x="45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2"/>
                    <a:pt x="19" y="13"/>
                    <a:pt x="19" y="14"/>
                  </a:cubicBezTo>
                  <a:cubicBezTo>
                    <a:pt x="19" y="15"/>
                    <a:pt x="19" y="16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2"/>
                    <a:pt x="10" y="44"/>
                    <a:pt x="9" y="44"/>
                  </a:cubicBezTo>
                  <a:cubicBezTo>
                    <a:pt x="9" y="44"/>
                    <a:pt x="9" y="45"/>
                    <a:pt x="9" y="45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5" y="74"/>
                    <a:pt x="25" y="74"/>
                    <a:pt x="25" y="74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8" y="77"/>
                    <a:pt x="28" y="77"/>
                    <a:pt x="28" y="77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8"/>
                    <a:pt x="30" y="78"/>
                    <a:pt x="30" y="79"/>
                  </a:cubicBezTo>
                  <a:cubicBezTo>
                    <a:pt x="31" y="79"/>
                    <a:pt x="32" y="81"/>
                    <a:pt x="32" y="81"/>
                  </a:cubicBezTo>
                  <a:cubicBezTo>
                    <a:pt x="32" y="81"/>
                    <a:pt x="34" y="83"/>
                    <a:pt x="34" y="83"/>
                  </a:cubicBezTo>
                  <a:cubicBezTo>
                    <a:pt x="34" y="84"/>
                    <a:pt x="35" y="85"/>
                    <a:pt x="35" y="85"/>
                  </a:cubicBezTo>
                  <a:cubicBezTo>
                    <a:pt x="35" y="85"/>
                    <a:pt x="40" y="86"/>
                    <a:pt x="41" y="86"/>
                  </a:cubicBezTo>
                  <a:cubicBezTo>
                    <a:pt x="41" y="86"/>
                    <a:pt x="42" y="85"/>
                    <a:pt x="42" y="85"/>
                  </a:cubicBezTo>
                  <a:cubicBezTo>
                    <a:pt x="43" y="85"/>
                    <a:pt x="43" y="86"/>
                    <a:pt x="44" y="86"/>
                  </a:cubicBezTo>
                  <a:cubicBezTo>
                    <a:pt x="45" y="86"/>
                    <a:pt x="47" y="85"/>
                    <a:pt x="47" y="85"/>
                  </a:cubicBezTo>
                  <a:cubicBezTo>
                    <a:pt x="48" y="85"/>
                    <a:pt x="51" y="87"/>
                    <a:pt x="51" y="88"/>
                  </a:cubicBezTo>
                  <a:cubicBezTo>
                    <a:pt x="52" y="88"/>
                    <a:pt x="48" y="93"/>
                    <a:pt x="48" y="93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51" y="96"/>
                    <a:pt x="51" y="96"/>
                    <a:pt x="51" y="96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5" y="78"/>
                    <a:pt x="55" y="78"/>
                    <a:pt x="55" y="78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5"/>
                    <a:pt x="54" y="75"/>
                    <a:pt x="54" y="75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2" y="69"/>
                    <a:pt x="56" y="68"/>
                    <a:pt x="57" y="68"/>
                  </a:cubicBezTo>
                  <a:cubicBezTo>
                    <a:pt x="57" y="67"/>
                    <a:pt x="57" y="67"/>
                    <a:pt x="56" y="66"/>
                  </a:cubicBezTo>
                  <a:cubicBezTo>
                    <a:pt x="56" y="66"/>
                    <a:pt x="53" y="66"/>
                    <a:pt x="53" y="66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2" y="61"/>
                    <a:pt x="62" y="61"/>
                    <a:pt x="63" y="61"/>
                  </a:cubicBezTo>
                  <a:cubicBezTo>
                    <a:pt x="63" y="61"/>
                    <a:pt x="64" y="62"/>
                    <a:pt x="64" y="62"/>
                  </a:cubicBezTo>
                  <a:cubicBezTo>
                    <a:pt x="65" y="62"/>
                    <a:pt x="65" y="60"/>
                    <a:pt x="66" y="60"/>
                  </a:cubicBezTo>
                  <a:cubicBezTo>
                    <a:pt x="66" y="60"/>
                    <a:pt x="67" y="60"/>
                    <a:pt x="67" y="60"/>
                  </a:cubicBezTo>
                  <a:cubicBezTo>
                    <a:pt x="68" y="60"/>
                    <a:pt x="69" y="63"/>
                    <a:pt x="69" y="65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4"/>
                    <a:pt x="69" y="61"/>
                    <a:pt x="69" y="61"/>
                  </a:cubicBezTo>
                  <a:cubicBezTo>
                    <a:pt x="69" y="61"/>
                    <a:pt x="68" y="59"/>
                    <a:pt x="67" y="58"/>
                  </a:cubicBezTo>
                  <a:cubicBezTo>
                    <a:pt x="67" y="57"/>
                    <a:pt x="65" y="56"/>
                    <a:pt x="65" y="55"/>
                  </a:cubicBezTo>
                  <a:cubicBezTo>
                    <a:pt x="65" y="54"/>
                    <a:pt x="67" y="53"/>
                    <a:pt x="67" y="52"/>
                  </a:cubicBezTo>
                  <a:cubicBezTo>
                    <a:pt x="67" y="51"/>
                    <a:pt x="65" y="48"/>
                    <a:pt x="65" y="47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5" y="40"/>
                    <a:pt x="65" y="41"/>
                    <a:pt x="66" y="40"/>
                  </a:cubicBezTo>
                  <a:cubicBezTo>
                    <a:pt x="66" y="40"/>
                    <a:pt x="66" y="38"/>
                    <a:pt x="66" y="38"/>
                  </a:cubicBezTo>
                  <a:cubicBezTo>
                    <a:pt x="66" y="38"/>
                    <a:pt x="66" y="38"/>
                    <a:pt x="66" y="36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5" y="35"/>
                    <a:pt x="64" y="36"/>
                    <a:pt x="64" y="36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5" y="1"/>
                    <a:pt x="45" y="1"/>
                    <a:pt x="45" y="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10" name="Freeform 438">
              <a:extLst>
                <a:ext uri="{FF2B5EF4-FFF2-40B4-BE49-F238E27FC236}">
                  <a16:creationId xmlns:a16="http://schemas.microsoft.com/office/drawing/2014/main" id="{F35DBDC2-70DD-4276-A32A-761634FF4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3" y="3037"/>
              <a:ext cx="967" cy="1004"/>
            </a:xfrm>
            <a:custGeom>
              <a:avLst/>
              <a:gdLst>
                <a:gd name="T0" fmla="*/ 69 w 227"/>
                <a:gd name="T1" fmla="*/ 106 h 226"/>
                <a:gd name="T2" fmla="*/ 50 w 227"/>
                <a:gd name="T3" fmla="*/ 86 h 226"/>
                <a:gd name="T4" fmla="*/ 26 w 227"/>
                <a:gd name="T5" fmla="*/ 93 h 226"/>
                <a:gd name="T6" fmla="*/ 15 w 227"/>
                <a:gd name="T7" fmla="*/ 88 h 226"/>
                <a:gd name="T8" fmla="*/ 3 w 227"/>
                <a:gd name="T9" fmla="*/ 78 h 226"/>
                <a:gd name="T10" fmla="*/ 13 w 227"/>
                <a:gd name="T11" fmla="*/ 56 h 226"/>
                <a:gd name="T12" fmla="*/ 24 w 227"/>
                <a:gd name="T13" fmla="*/ 32 h 226"/>
                <a:gd name="T14" fmla="*/ 37 w 227"/>
                <a:gd name="T15" fmla="*/ 18 h 226"/>
                <a:gd name="T16" fmla="*/ 49 w 227"/>
                <a:gd name="T17" fmla="*/ 24 h 226"/>
                <a:gd name="T18" fmla="*/ 57 w 227"/>
                <a:gd name="T19" fmla="*/ 8 h 226"/>
                <a:gd name="T20" fmla="*/ 72 w 227"/>
                <a:gd name="T21" fmla="*/ 5 h 226"/>
                <a:gd name="T22" fmla="*/ 82 w 227"/>
                <a:gd name="T23" fmla="*/ 9 h 226"/>
                <a:gd name="T24" fmla="*/ 95 w 227"/>
                <a:gd name="T25" fmla="*/ 20 h 226"/>
                <a:gd name="T26" fmla="*/ 107 w 227"/>
                <a:gd name="T27" fmla="*/ 15 h 226"/>
                <a:gd name="T28" fmla="*/ 113 w 227"/>
                <a:gd name="T29" fmla="*/ 17 h 226"/>
                <a:gd name="T30" fmla="*/ 123 w 227"/>
                <a:gd name="T31" fmla="*/ 17 h 226"/>
                <a:gd name="T32" fmla="*/ 127 w 227"/>
                <a:gd name="T33" fmla="*/ 9 h 226"/>
                <a:gd name="T34" fmla="*/ 133 w 227"/>
                <a:gd name="T35" fmla="*/ 8 h 226"/>
                <a:gd name="T36" fmla="*/ 138 w 227"/>
                <a:gd name="T37" fmla="*/ 19 h 226"/>
                <a:gd name="T38" fmla="*/ 135 w 227"/>
                <a:gd name="T39" fmla="*/ 29 h 226"/>
                <a:gd name="T40" fmla="*/ 133 w 227"/>
                <a:gd name="T41" fmla="*/ 34 h 226"/>
                <a:gd name="T42" fmla="*/ 124 w 227"/>
                <a:gd name="T43" fmla="*/ 39 h 226"/>
                <a:gd name="T44" fmla="*/ 134 w 227"/>
                <a:gd name="T45" fmla="*/ 37 h 226"/>
                <a:gd name="T46" fmla="*/ 140 w 227"/>
                <a:gd name="T47" fmla="*/ 41 h 226"/>
                <a:gd name="T48" fmla="*/ 144 w 227"/>
                <a:gd name="T49" fmla="*/ 42 h 226"/>
                <a:gd name="T50" fmla="*/ 149 w 227"/>
                <a:gd name="T51" fmla="*/ 36 h 226"/>
                <a:gd name="T52" fmla="*/ 158 w 227"/>
                <a:gd name="T53" fmla="*/ 35 h 226"/>
                <a:gd name="T54" fmla="*/ 166 w 227"/>
                <a:gd name="T55" fmla="*/ 37 h 226"/>
                <a:gd name="T56" fmla="*/ 172 w 227"/>
                <a:gd name="T57" fmla="*/ 43 h 226"/>
                <a:gd name="T58" fmla="*/ 172 w 227"/>
                <a:gd name="T59" fmla="*/ 45 h 226"/>
                <a:gd name="T60" fmla="*/ 177 w 227"/>
                <a:gd name="T61" fmla="*/ 44 h 226"/>
                <a:gd name="T62" fmla="*/ 191 w 227"/>
                <a:gd name="T63" fmla="*/ 46 h 226"/>
                <a:gd name="T64" fmla="*/ 208 w 227"/>
                <a:gd name="T65" fmla="*/ 54 h 226"/>
                <a:gd name="T66" fmla="*/ 224 w 227"/>
                <a:gd name="T67" fmla="*/ 60 h 226"/>
                <a:gd name="T68" fmla="*/ 225 w 227"/>
                <a:gd name="T69" fmla="*/ 83 h 226"/>
                <a:gd name="T70" fmla="*/ 213 w 227"/>
                <a:gd name="T71" fmla="*/ 95 h 226"/>
                <a:gd name="T72" fmla="*/ 204 w 227"/>
                <a:gd name="T73" fmla="*/ 104 h 226"/>
                <a:gd name="T74" fmla="*/ 203 w 227"/>
                <a:gd name="T75" fmla="*/ 114 h 226"/>
                <a:gd name="T76" fmla="*/ 202 w 227"/>
                <a:gd name="T77" fmla="*/ 130 h 226"/>
                <a:gd name="T78" fmla="*/ 199 w 227"/>
                <a:gd name="T79" fmla="*/ 143 h 226"/>
                <a:gd name="T80" fmla="*/ 192 w 227"/>
                <a:gd name="T81" fmla="*/ 153 h 226"/>
                <a:gd name="T82" fmla="*/ 186 w 227"/>
                <a:gd name="T83" fmla="*/ 163 h 226"/>
                <a:gd name="T84" fmla="*/ 177 w 227"/>
                <a:gd name="T85" fmla="*/ 166 h 226"/>
                <a:gd name="T86" fmla="*/ 168 w 227"/>
                <a:gd name="T87" fmla="*/ 168 h 226"/>
                <a:gd name="T88" fmla="*/ 159 w 227"/>
                <a:gd name="T89" fmla="*/ 172 h 226"/>
                <a:gd name="T90" fmla="*/ 148 w 227"/>
                <a:gd name="T91" fmla="*/ 182 h 226"/>
                <a:gd name="T92" fmla="*/ 147 w 227"/>
                <a:gd name="T93" fmla="*/ 193 h 226"/>
                <a:gd name="T94" fmla="*/ 140 w 227"/>
                <a:gd name="T95" fmla="*/ 206 h 226"/>
                <a:gd name="T96" fmla="*/ 127 w 227"/>
                <a:gd name="T97" fmla="*/ 222 h 226"/>
                <a:gd name="T98" fmla="*/ 135 w 227"/>
                <a:gd name="T99" fmla="*/ 213 h 226"/>
                <a:gd name="T100" fmla="*/ 131 w 227"/>
                <a:gd name="T101" fmla="*/ 213 h 226"/>
                <a:gd name="T102" fmla="*/ 127 w 227"/>
                <a:gd name="T103" fmla="*/ 222 h 226"/>
                <a:gd name="T104" fmla="*/ 115 w 227"/>
                <a:gd name="T105" fmla="*/ 221 h 226"/>
                <a:gd name="T106" fmla="*/ 103 w 227"/>
                <a:gd name="T107" fmla="*/ 213 h 226"/>
                <a:gd name="T108" fmla="*/ 104 w 227"/>
                <a:gd name="T109" fmla="*/ 200 h 226"/>
                <a:gd name="T110" fmla="*/ 115 w 227"/>
                <a:gd name="T111" fmla="*/ 181 h 226"/>
                <a:gd name="T112" fmla="*/ 107 w 227"/>
                <a:gd name="T113" fmla="*/ 165 h 226"/>
                <a:gd name="T114" fmla="*/ 93 w 227"/>
                <a:gd name="T115" fmla="*/ 151 h 226"/>
                <a:gd name="T116" fmla="*/ 91 w 227"/>
                <a:gd name="T117" fmla="*/ 13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7" h="226">
                  <a:moveTo>
                    <a:pt x="83" y="125"/>
                  </a:moveTo>
                  <a:cubicBezTo>
                    <a:pt x="80" y="125"/>
                    <a:pt x="80" y="125"/>
                    <a:pt x="80" y="125"/>
                  </a:cubicBezTo>
                  <a:cubicBezTo>
                    <a:pt x="80" y="120"/>
                    <a:pt x="80" y="120"/>
                    <a:pt x="80" y="120"/>
                  </a:cubicBezTo>
                  <a:cubicBezTo>
                    <a:pt x="80" y="120"/>
                    <a:pt x="78" y="120"/>
                    <a:pt x="78" y="119"/>
                  </a:cubicBezTo>
                  <a:cubicBezTo>
                    <a:pt x="78" y="118"/>
                    <a:pt x="79" y="118"/>
                    <a:pt x="79" y="117"/>
                  </a:cubicBezTo>
                  <a:cubicBezTo>
                    <a:pt x="79" y="116"/>
                    <a:pt x="79" y="114"/>
                    <a:pt x="79" y="113"/>
                  </a:cubicBezTo>
                  <a:cubicBezTo>
                    <a:pt x="79" y="112"/>
                    <a:pt x="79" y="111"/>
                    <a:pt x="78" y="111"/>
                  </a:cubicBezTo>
                  <a:cubicBezTo>
                    <a:pt x="78" y="110"/>
                    <a:pt x="76" y="109"/>
                    <a:pt x="75" y="109"/>
                  </a:cubicBezTo>
                  <a:cubicBezTo>
                    <a:pt x="74" y="109"/>
                    <a:pt x="70" y="108"/>
                    <a:pt x="70" y="108"/>
                  </a:cubicBezTo>
                  <a:cubicBezTo>
                    <a:pt x="69" y="106"/>
                    <a:pt x="69" y="106"/>
                    <a:pt x="69" y="106"/>
                  </a:cubicBezTo>
                  <a:cubicBezTo>
                    <a:pt x="69" y="106"/>
                    <a:pt x="66" y="106"/>
                    <a:pt x="66" y="106"/>
                  </a:cubicBezTo>
                  <a:cubicBezTo>
                    <a:pt x="65" y="105"/>
                    <a:pt x="64" y="104"/>
                    <a:pt x="63" y="104"/>
                  </a:cubicBezTo>
                  <a:cubicBezTo>
                    <a:pt x="63" y="104"/>
                    <a:pt x="60" y="103"/>
                    <a:pt x="60" y="103"/>
                  </a:cubicBezTo>
                  <a:cubicBezTo>
                    <a:pt x="60" y="103"/>
                    <a:pt x="57" y="103"/>
                    <a:pt x="56" y="103"/>
                  </a:cubicBezTo>
                  <a:cubicBezTo>
                    <a:pt x="55" y="102"/>
                    <a:pt x="50" y="97"/>
                    <a:pt x="50" y="97"/>
                  </a:cubicBezTo>
                  <a:cubicBezTo>
                    <a:pt x="50" y="97"/>
                    <a:pt x="50" y="94"/>
                    <a:pt x="50" y="94"/>
                  </a:cubicBezTo>
                  <a:cubicBezTo>
                    <a:pt x="50" y="93"/>
                    <a:pt x="50" y="92"/>
                    <a:pt x="50" y="92"/>
                  </a:cubicBezTo>
                  <a:cubicBezTo>
                    <a:pt x="50" y="91"/>
                    <a:pt x="50" y="90"/>
                    <a:pt x="50" y="90"/>
                  </a:cubicBezTo>
                  <a:cubicBezTo>
                    <a:pt x="51" y="87"/>
                    <a:pt x="51" y="87"/>
                    <a:pt x="51" y="87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38" y="90"/>
                    <a:pt x="38" y="90"/>
                    <a:pt x="38" y="90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5" y="92"/>
                    <a:pt x="35" y="92"/>
                    <a:pt x="35" y="92"/>
                  </a:cubicBezTo>
                  <a:cubicBezTo>
                    <a:pt x="32" y="95"/>
                    <a:pt x="32" y="95"/>
                    <a:pt x="32" y="95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4" y="93"/>
                    <a:pt x="24" y="93"/>
                    <a:pt x="24" y="93"/>
                  </a:cubicBezTo>
                  <a:cubicBezTo>
                    <a:pt x="23" y="94"/>
                    <a:pt x="23" y="94"/>
                    <a:pt x="23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0" y="94"/>
                    <a:pt x="20" y="94"/>
                    <a:pt x="20" y="94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9" y="90"/>
                    <a:pt x="19" y="90"/>
                    <a:pt x="19" y="90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6" y="87"/>
                    <a:pt x="16" y="87"/>
                    <a:pt x="16" y="87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1" y="88"/>
                    <a:pt x="11" y="88"/>
                    <a:pt x="11" y="88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5"/>
                    <a:pt x="10" y="84"/>
                    <a:pt x="9" y="84"/>
                  </a:cubicBezTo>
                  <a:cubicBezTo>
                    <a:pt x="8" y="84"/>
                    <a:pt x="7" y="84"/>
                    <a:pt x="7" y="84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2"/>
                    <a:pt x="5" y="82"/>
                    <a:pt x="5" y="81"/>
                  </a:cubicBezTo>
                  <a:cubicBezTo>
                    <a:pt x="5" y="81"/>
                    <a:pt x="4" y="80"/>
                    <a:pt x="4" y="80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5"/>
                    <a:pt x="0" y="74"/>
                    <a:pt x="0" y="73"/>
                  </a:cubicBezTo>
                  <a:cubicBezTo>
                    <a:pt x="0" y="72"/>
                    <a:pt x="2" y="73"/>
                    <a:pt x="2" y="72"/>
                  </a:cubicBezTo>
                  <a:cubicBezTo>
                    <a:pt x="2" y="72"/>
                    <a:pt x="1" y="70"/>
                    <a:pt x="2" y="70"/>
                  </a:cubicBezTo>
                  <a:cubicBezTo>
                    <a:pt x="2" y="69"/>
                    <a:pt x="4" y="68"/>
                    <a:pt x="5" y="68"/>
                  </a:cubicBezTo>
                  <a:cubicBezTo>
                    <a:pt x="5" y="67"/>
                    <a:pt x="5" y="66"/>
                    <a:pt x="5" y="65"/>
                  </a:cubicBezTo>
                  <a:cubicBezTo>
                    <a:pt x="5" y="65"/>
                    <a:pt x="7" y="64"/>
                    <a:pt x="7" y="63"/>
                  </a:cubicBezTo>
                  <a:cubicBezTo>
                    <a:pt x="7" y="62"/>
                    <a:pt x="6" y="60"/>
                    <a:pt x="7" y="60"/>
                  </a:cubicBezTo>
                  <a:cubicBezTo>
                    <a:pt x="7" y="59"/>
                    <a:pt x="13" y="56"/>
                    <a:pt x="13" y="56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7" y="26"/>
                    <a:pt x="28" y="26"/>
                  </a:cubicBezTo>
                  <a:cubicBezTo>
                    <a:pt x="28" y="25"/>
                    <a:pt x="28" y="25"/>
                    <a:pt x="27" y="24"/>
                  </a:cubicBezTo>
                  <a:cubicBezTo>
                    <a:pt x="27" y="24"/>
                    <a:pt x="24" y="24"/>
                    <a:pt x="24" y="24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9"/>
                    <a:pt x="33" y="19"/>
                    <a:pt x="34" y="19"/>
                  </a:cubicBezTo>
                  <a:cubicBezTo>
                    <a:pt x="34" y="19"/>
                    <a:pt x="35" y="20"/>
                    <a:pt x="35" y="20"/>
                  </a:cubicBezTo>
                  <a:cubicBezTo>
                    <a:pt x="36" y="20"/>
                    <a:pt x="36" y="18"/>
                    <a:pt x="37" y="18"/>
                  </a:cubicBezTo>
                  <a:cubicBezTo>
                    <a:pt x="37" y="18"/>
                    <a:pt x="38" y="17"/>
                    <a:pt x="38" y="18"/>
                  </a:cubicBezTo>
                  <a:cubicBezTo>
                    <a:pt x="39" y="18"/>
                    <a:pt x="40" y="21"/>
                    <a:pt x="40" y="23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4" y="25"/>
                    <a:pt x="45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7" y="21"/>
                    <a:pt x="57" y="21"/>
                  </a:cubicBezTo>
                  <a:cubicBezTo>
                    <a:pt x="58" y="21"/>
                    <a:pt x="58" y="19"/>
                    <a:pt x="58" y="19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60" y="19"/>
                    <a:pt x="61" y="17"/>
                    <a:pt x="61" y="15"/>
                  </a:cubicBezTo>
                  <a:cubicBezTo>
                    <a:pt x="61" y="14"/>
                    <a:pt x="60" y="15"/>
                    <a:pt x="58" y="15"/>
                  </a:cubicBezTo>
                  <a:cubicBezTo>
                    <a:pt x="57" y="15"/>
                    <a:pt x="58" y="14"/>
                    <a:pt x="58" y="13"/>
                  </a:cubicBezTo>
                  <a:cubicBezTo>
                    <a:pt x="58" y="12"/>
                    <a:pt x="57" y="12"/>
                    <a:pt x="57" y="12"/>
                  </a:cubicBezTo>
                  <a:cubicBezTo>
                    <a:pt x="56" y="11"/>
                    <a:pt x="57" y="9"/>
                    <a:pt x="57" y="8"/>
                  </a:cubicBezTo>
                  <a:cubicBezTo>
                    <a:pt x="57" y="8"/>
                    <a:pt x="55" y="6"/>
                    <a:pt x="55" y="6"/>
                  </a:cubicBezTo>
                  <a:cubicBezTo>
                    <a:pt x="55" y="5"/>
                    <a:pt x="56" y="6"/>
                    <a:pt x="57" y="6"/>
                  </a:cubicBezTo>
                  <a:cubicBezTo>
                    <a:pt x="57" y="6"/>
                    <a:pt x="58" y="7"/>
                    <a:pt x="59" y="7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3" y="7"/>
                    <a:pt x="64" y="9"/>
                    <a:pt x="65" y="9"/>
                  </a:cubicBezTo>
                  <a:cubicBezTo>
                    <a:pt x="66" y="9"/>
                    <a:pt x="65" y="6"/>
                    <a:pt x="65" y="6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6"/>
                    <a:pt x="71" y="5"/>
                    <a:pt x="72" y="5"/>
                  </a:cubicBezTo>
                  <a:cubicBezTo>
                    <a:pt x="72" y="5"/>
                    <a:pt x="74" y="4"/>
                    <a:pt x="74" y="4"/>
                  </a:cubicBezTo>
                  <a:cubicBezTo>
                    <a:pt x="74" y="4"/>
                    <a:pt x="77" y="2"/>
                    <a:pt x="77" y="2"/>
                  </a:cubicBezTo>
                  <a:cubicBezTo>
                    <a:pt x="78" y="1"/>
                    <a:pt x="77" y="0"/>
                    <a:pt x="77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1"/>
                    <a:pt x="81" y="2"/>
                  </a:cubicBezTo>
                  <a:cubicBezTo>
                    <a:pt x="81" y="3"/>
                    <a:pt x="80" y="3"/>
                    <a:pt x="80" y="4"/>
                  </a:cubicBezTo>
                  <a:cubicBezTo>
                    <a:pt x="81" y="4"/>
                    <a:pt x="83" y="4"/>
                    <a:pt x="83" y="4"/>
                  </a:cubicBezTo>
                  <a:cubicBezTo>
                    <a:pt x="83" y="5"/>
                    <a:pt x="83" y="6"/>
                    <a:pt x="83" y="6"/>
                  </a:cubicBezTo>
                  <a:cubicBezTo>
                    <a:pt x="83" y="6"/>
                    <a:pt x="84" y="7"/>
                    <a:pt x="84" y="7"/>
                  </a:cubicBezTo>
                  <a:cubicBezTo>
                    <a:pt x="84" y="7"/>
                    <a:pt x="82" y="9"/>
                    <a:pt x="82" y="9"/>
                  </a:cubicBezTo>
                  <a:cubicBezTo>
                    <a:pt x="82" y="9"/>
                    <a:pt x="82" y="11"/>
                    <a:pt x="82" y="11"/>
                  </a:cubicBezTo>
                  <a:cubicBezTo>
                    <a:pt x="82" y="12"/>
                    <a:pt x="81" y="12"/>
                    <a:pt x="81" y="13"/>
                  </a:cubicBezTo>
                  <a:cubicBezTo>
                    <a:pt x="81" y="13"/>
                    <a:pt x="82" y="17"/>
                    <a:pt x="82" y="17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4" y="20"/>
                    <a:pt x="85" y="21"/>
                  </a:cubicBezTo>
                  <a:cubicBezTo>
                    <a:pt x="85" y="21"/>
                    <a:pt x="88" y="23"/>
                    <a:pt x="88" y="23"/>
                  </a:cubicBezTo>
                  <a:cubicBezTo>
                    <a:pt x="88" y="23"/>
                    <a:pt x="90" y="21"/>
                    <a:pt x="91" y="21"/>
                  </a:cubicBezTo>
                  <a:cubicBezTo>
                    <a:pt x="91" y="21"/>
                    <a:pt x="92" y="21"/>
                    <a:pt x="93" y="21"/>
                  </a:cubicBezTo>
                  <a:cubicBezTo>
                    <a:pt x="93" y="21"/>
                    <a:pt x="94" y="20"/>
                    <a:pt x="94" y="20"/>
                  </a:cubicBezTo>
                  <a:cubicBezTo>
                    <a:pt x="94" y="20"/>
                    <a:pt x="95" y="20"/>
                    <a:pt x="95" y="20"/>
                  </a:cubicBezTo>
                  <a:cubicBezTo>
                    <a:pt x="95" y="20"/>
                    <a:pt x="96" y="18"/>
                    <a:pt x="97" y="18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02" y="19"/>
                    <a:pt x="104" y="19"/>
                    <a:pt x="104" y="19"/>
                  </a:cubicBezTo>
                  <a:cubicBezTo>
                    <a:pt x="105" y="19"/>
                    <a:pt x="105" y="19"/>
                    <a:pt x="105" y="18"/>
                  </a:cubicBezTo>
                  <a:cubicBezTo>
                    <a:pt x="105" y="18"/>
                    <a:pt x="104" y="17"/>
                    <a:pt x="104" y="17"/>
                  </a:cubicBezTo>
                  <a:cubicBezTo>
                    <a:pt x="104" y="16"/>
                    <a:pt x="104" y="16"/>
                    <a:pt x="105" y="16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07" y="15"/>
                    <a:pt x="107" y="15"/>
                    <a:pt x="107" y="15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109" y="15"/>
                    <a:pt x="109" y="15"/>
                    <a:pt x="109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4" y="17"/>
                    <a:pt x="114" y="17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16" y="17"/>
                    <a:pt x="116" y="17"/>
                    <a:pt x="116" y="17"/>
                  </a:cubicBezTo>
                  <a:cubicBezTo>
                    <a:pt x="117" y="16"/>
                    <a:pt x="117" y="16"/>
                    <a:pt x="117" y="16"/>
                  </a:cubicBezTo>
                  <a:cubicBezTo>
                    <a:pt x="118" y="16"/>
                    <a:pt x="118" y="16"/>
                    <a:pt x="118" y="16"/>
                  </a:cubicBezTo>
                  <a:cubicBezTo>
                    <a:pt x="119" y="17"/>
                    <a:pt x="119" y="17"/>
                    <a:pt x="119" y="17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17"/>
                    <a:pt x="122" y="17"/>
                    <a:pt x="122" y="17"/>
                  </a:cubicBezTo>
                  <a:cubicBezTo>
                    <a:pt x="123" y="17"/>
                    <a:pt x="123" y="17"/>
                    <a:pt x="123" y="17"/>
                  </a:cubicBezTo>
                  <a:cubicBezTo>
                    <a:pt x="124" y="16"/>
                    <a:pt x="124" y="16"/>
                    <a:pt x="124" y="16"/>
                  </a:cubicBezTo>
                  <a:cubicBezTo>
                    <a:pt x="124" y="15"/>
                    <a:pt x="124" y="15"/>
                    <a:pt x="124" y="15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25" y="13"/>
                    <a:pt x="125" y="13"/>
                    <a:pt x="125" y="13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7" y="10"/>
                    <a:pt x="127" y="10"/>
                    <a:pt x="127" y="10"/>
                  </a:cubicBezTo>
                  <a:cubicBezTo>
                    <a:pt x="127" y="9"/>
                    <a:pt x="127" y="9"/>
                    <a:pt x="127" y="9"/>
                  </a:cubicBezTo>
                  <a:cubicBezTo>
                    <a:pt x="127" y="9"/>
                    <a:pt x="127" y="9"/>
                    <a:pt x="127" y="9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9" y="6"/>
                    <a:pt x="129" y="6"/>
                    <a:pt x="129" y="6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30" y="5"/>
                    <a:pt x="130" y="5"/>
                    <a:pt x="130" y="5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1" y="6"/>
                    <a:pt x="131" y="6"/>
                    <a:pt x="131" y="6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8"/>
                    <a:pt x="133" y="8"/>
                    <a:pt x="133" y="8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4" y="13"/>
                    <a:pt x="134" y="14"/>
                  </a:cubicBezTo>
                  <a:cubicBezTo>
                    <a:pt x="134" y="14"/>
                    <a:pt x="134" y="15"/>
                    <a:pt x="134" y="15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5" y="17"/>
                    <a:pt x="135" y="17"/>
                    <a:pt x="135" y="17"/>
                  </a:cubicBezTo>
                  <a:cubicBezTo>
                    <a:pt x="136" y="18"/>
                    <a:pt x="136" y="18"/>
                    <a:pt x="136" y="18"/>
                  </a:cubicBezTo>
                  <a:cubicBezTo>
                    <a:pt x="136" y="18"/>
                    <a:pt x="136" y="18"/>
                    <a:pt x="137" y="18"/>
                  </a:cubicBezTo>
                  <a:cubicBezTo>
                    <a:pt x="137" y="18"/>
                    <a:pt x="137" y="19"/>
                    <a:pt x="138" y="19"/>
                  </a:cubicBezTo>
                  <a:cubicBezTo>
                    <a:pt x="138" y="19"/>
                    <a:pt x="139" y="20"/>
                    <a:pt x="139" y="20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0" y="22"/>
                    <a:pt x="140" y="22"/>
                    <a:pt x="140" y="22"/>
                  </a:cubicBezTo>
                  <a:cubicBezTo>
                    <a:pt x="139" y="22"/>
                    <a:pt x="139" y="22"/>
                    <a:pt x="139" y="22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7" y="26"/>
                    <a:pt x="137" y="26"/>
                    <a:pt x="137" y="26"/>
                  </a:cubicBezTo>
                  <a:cubicBezTo>
                    <a:pt x="136" y="27"/>
                    <a:pt x="136" y="27"/>
                    <a:pt x="136" y="27"/>
                  </a:cubicBezTo>
                  <a:cubicBezTo>
                    <a:pt x="135" y="28"/>
                    <a:pt x="135" y="28"/>
                    <a:pt x="135" y="28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4" y="29"/>
                    <a:pt x="134" y="29"/>
                    <a:pt x="134" y="29"/>
                  </a:cubicBezTo>
                  <a:cubicBezTo>
                    <a:pt x="134" y="29"/>
                    <a:pt x="133" y="30"/>
                    <a:pt x="133" y="30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132" y="31"/>
                    <a:pt x="131" y="32"/>
                    <a:pt x="131" y="32"/>
                  </a:cubicBezTo>
                  <a:cubicBezTo>
                    <a:pt x="131" y="32"/>
                    <a:pt x="131" y="32"/>
                    <a:pt x="130" y="34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3"/>
                    <a:pt x="132" y="33"/>
                    <a:pt x="132" y="33"/>
                  </a:cubicBezTo>
                  <a:cubicBezTo>
                    <a:pt x="132" y="33"/>
                    <a:pt x="132" y="33"/>
                    <a:pt x="132" y="33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2" y="35"/>
                    <a:pt x="131" y="36"/>
                    <a:pt x="131" y="36"/>
                  </a:cubicBezTo>
                  <a:cubicBezTo>
                    <a:pt x="131" y="36"/>
                    <a:pt x="130" y="37"/>
                    <a:pt x="130" y="37"/>
                  </a:cubicBezTo>
                  <a:cubicBezTo>
                    <a:pt x="129" y="38"/>
                    <a:pt x="129" y="38"/>
                    <a:pt x="129" y="38"/>
                  </a:cubicBezTo>
                  <a:cubicBezTo>
                    <a:pt x="128" y="39"/>
                    <a:pt x="128" y="39"/>
                    <a:pt x="128" y="39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6" y="38"/>
                    <a:pt x="126" y="37"/>
                    <a:pt x="126" y="38"/>
                  </a:cubicBezTo>
                  <a:cubicBezTo>
                    <a:pt x="126" y="38"/>
                    <a:pt x="125" y="39"/>
                    <a:pt x="125" y="39"/>
                  </a:cubicBezTo>
                  <a:cubicBezTo>
                    <a:pt x="124" y="39"/>
                    <a:pt x="124" y="39"/>
                    <a:pt x="124" y="39"/>
                  </a:cubicBezTo>
                  <a:cubicBezTo>
                    <a:pt x="124" y="39"/>
                    <a:pt x="124" y="40"/>
                    <a:pt x="126" y="40"/>
                  </a:cubicBezTo>
                  <a:cubicBezTo>
                    <a:pt x="127" y="40"/>
                    <a:pt x="127" y="40"/>
                    <a:pt x="127" y="40"/>
                  </a:cubicBezTo>
                  <a:cubicBezTo>
                    <a:pt x="129" y="39"/>
                    <a:pt x="129" y="39"/>
                    <a:pt x="129" y="39"/>
                  </a:cubicBezTo>
                  <a:cubicBezTo>
                    <a:pt x="129" y="39"/>
                    <a:pt x="129" y="39"/>
                    <a:pt x="129" y="39"/>
                  </a:cubicBezTo>
                  <a:cubicBezTo>
                    <a:pt x="130" y="38"/>
                    <a:pt x="130" y="38"/>
                    <a:pt x="130" y="38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6"/>
                    <a:pt x="133" y="36"/>
                    <a:pt x="133" y="36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4" y="36"/>
                    <a:pt x="134" y="36"/>
                    <a:pt x="134" y="36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9"/>
                    <a:pt x="134" y="39"/>
                    <a:pt x="134" y="39"/>
                  </a:cubicBezTo>
                  <a:cubicBezTo>
                    <a:pt x="134" y="39"/>
                    <a:pt x="134" y="39"/>
                    <a:pt x="134" y="39"/>
                  </a:cubicBezTo>
                  <a:cubicBezTo>
                    <a:pt x="135" y="39"/>
                    <a:pt x="135" y="40"/>
                    <a:pt x="135" y="40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36" y="41"/>
                    <a:pt x="136" y="41"/>
                    <a:pt x="136" y="41"/>
                  </a:cubicBezTo>
                  <a:cubicBezTo>
                    <a:pt x="137" y="41"/>
                    <a:pt x="137" y="41"/>
                    <a:pt x="137" y="41"/>
                  </a:cubicBezTo>
                  <a:cubicBezTo>
                    <a:pt x="138" y="41"/>
                    <a:pt x="138" y="41"/>
                    <a:pt x="138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40" y="41"/>
                    <a:pt x="141" y="41"/>
                    <a:pt x="141" y="40"/>
                  </a:cubicBezTo>
                  <a:cubicBezTo>
                    <a:pt x="141" y="40"/>
                    <a:pt x="143" y="40"/>
                    <a:pt x="143" y="40"/>
                  </a:cubicBezTo>
                  <a:cubicBezTo>
                    <a:pt x="143" y="41"/>
                    <a:pt x="143" y="42"/>
                    <a:pt x="143" y="42"/>
                  </a:cubicBezTo>
                  <a:cubicBezTo>
                    <a:pt x="143" y="42"/>
                    <a:pt x="143" y="42"/>
                    <a:pt x="143" y="42"/>
                  </a:cubicBezTo>
                  <a:cubicBezTo>
                    <a:pt x="142" y="44"/>
                    <a:pt x="142" y="44"/>
                    <a:pt x="142" y="44"/>
                  </a:cubicBezTo>
                  <a:cubicBezTo>
                    <a:pt x="142" y="44"/>
                    <a:pt x="142" y="44"/>
                    <a:pt x="142" y="44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4" y="41"/>
                    <a:pt x="144" y="41"/>
                    <a:pt x="144" y="41"/>
                  </a:cubicBezTo>
                  <a:cubicBezTo>
                    <a:pt x="145" y="40"/>
                    <a:pt x="145" y="40"/>
                    <a:pt x="145" y="40"/>
                  </a:cubicBezTo>
                  <a:cubicBezTo>
                    <a:pt x="146" y="39"/>
                    <a:pt x="146" y="39"/>
                    <a:pt x="146" y="39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7" y="38"/>
                    <a:pt x="147" y="38"/>
                    <a:pt x="147" y="38"/>
                  </a:cubicBezTo>
                  <a:cubicBezTo>
                    <a:pt x="147" y="38"/>
                    <a:pt x="148" y="39"/>
                    <a:pt x="148" y="39"/>
                  </a:cubicBezTo>
                  <a:cubicBezTo>
                    <a:pt x="149" y="39"/>
                    <a:pt x="149" y="39"/>
                    <a:pt x="149" y="39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38"/>
                    <a:pt x="148" y="37"/>
                    <a:pt x="149" y="37"/>
                  </a:cubicBezTo>
                  <a:cubicBezTo>
                    <a:pt x="149" y="37"/>
                    <a:pt x="149" y="36"/>
                    <a:pt x="149" y="36"/>
                  </a:cubicBezTo>
                  <a:cubicBezTo>
                    <a:pt x="150" y="35"/>
                    <a:pt x="150" y="35"/>
                    <a:pt x="150" y="35"/>
                  </a:cubicBezTo>
                  <a:cubicBezTo>
                    <a:pt x="150" y="35"/>
                    <a:pt x="150" y="35"/>
                    <a:pt x="150" y="34"/>
                  </a:cubicBezTo>
                  <a:cubicBezTo>
                    <a:pt x="151" y="34"/>
                    <a:pt x="152" y="34"/>
                    <a:pt x="152" y="34"/>
                  </a:cubicBezTo>
                  <a:cubicBezTo>
                    <a:pt x="153" y="34"/>
                    <a:pt x="153" y="34"/>
                    <a:pt x="153" y="34"/>
                  </a:cubicBezTo>
                  <a:cubicBezTo>
                    <a:pt x="154" y="34"/>
                    <a:pt x="154" y="34"/>
                    <a:pt x="154" y="34"/>
                  </a:cubicBezTo>
                  <a:cubicBezTo>
                    <a:pt x="155" y="34"/>
                    <a:pt x="155" y="34"/>
                    <a:pt x="155" y="34"/>
                  </a:cubicBezTo>
                  <a:cubicBezTo>
                    <a:pt x="155" y="34"/>
                    <a:pt x="155" y="34"/>
                    <a:pt x="155" y="34"/>
                  </a:cubicBezTo>
                  <a:cubicBezTo>
                    <a:pt x="156" y="34"/>
                    <a:pt x="156" y="34"/>
                    <a:pt x="156" y="34"/>
                  </a:cubicBezTo>
                  <a:cubicBezTo>
                    <a:pt x="157" y="35"/>
                    <a:pt x="157" y="35"/>
                    <a:pt x="157" y="35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9" y="35"/>
                    <a:pt x="159" y="35"/>
                    <a:pt x="159" y="35"/>
                  </a:cubicBezTo>
                  <a:cubicBezTo>
                    <a:pt x="159" y="35"/>
                    <a:pt x="159" y="35"/>
                    <a:pt x="159" y="35"/>
                  </a:cubicBezTo>
                  <a:cubicBezTo>
                    <a:pt x="161" y="35"/>
                    <a:pt x="161" y="35"/>
                    <a:pt x="161" y="35"/>
                  </a:cubicBezTo>
                  <a:cubicBezTo>
                    <a:pt x="162" y="36"/>
                    <a:pt x="162" y="36"/>
                    <a:pt x="162" y="36"/>
                  </a:cubicBezTo>
                  <a:cubicBezTo>
                    <a:pt x="162" y="37"/>
                    <a:pt x="162" y="37"/>
                    <a:pt x="162" y="37"/>
                  </a:cubicBezTo>
                  <a:cubicBezTo>
                    <a:pt x="162" y="37"/>
                    <a:pt x="162" y="37"/>
                    <a:pt x="162" y="37"/>
                  </a:cubicBezTo>
                  <a:cubicBezTo>
                    <a:pt x="162" y="37"/>
                    <a:pt x="163" y="37"/>
                    <a:pt x="163" y="37"/>
                  </a:cubicBezTo>
                  <a:cubicBezTo>
                    <a:pt x="163" y="37"/>
                    <a:pt x="164" y="37"/>
                    <a:pt x="164" y="37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6" y="37"/>
                    <a:pt x="166" y="37"/>
                    <a:pt x="166" y="37"/>
                  </a:cubicBezTo>
                  <a:cubicBezTo>
                    <a:pt x="166" y="38"/>
                    <a:pt x="166" y="38"/>
                    <a:pt x="166" y="38"/>
                  </a:cubicBezTo>
                  <a:cubicBezTo>
                    <a:pt x="166" y="39"/>
                    <a:pt x="166" y="39"/>
                    <a:pt x="166" y="39"/>
                  </a:cubicBezTo>
                  <a:cubicBezTo>
                    <a:pt x="167" y="39"/>
                    <a:pt x="167" y="39"/>
                    <a:pt x="167" y="39"/>
                  </a:cubicBezTo>
                  <a:cubicBezTo>
                    <a:pt x="168" y="39"/>
                    <a:pt x="168" y="39"/>
                    <a:pt x="168" y="39"/>
                  </a:cubicBezTo>
                  <a:cubicBezTo>
                    <a:pt x="168" y="39"/>
                    <a:pt x="168" y="39"/>
                    <a:pt x="168" y="39"/>
                  </a:cubicBezTo>
                  <a:cubicBezTo>
                    <a:pt x="170" y="40"/>
                    <a:pt x="170" y="40"/>
                    <a:pt x="170" y="40"/>
                  </a:cubicBezTo>
                  <a:cubicBezTo>
                    <a:pt x="172" y="42"/>
                    <a:pt x="172" y="42"/>
                    <a:pt x="172" y="42"/>
                  </a:cubicBezTo>
                  <a:cubicBezTo>
                    <a:pt x="170" y="43"/>
                    <a:pt x="170" y="43"/>
                    <a:pt x="170" y="4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2" y="44"/>
                    <a:pt x="172" y="44"/>
                    <a:pt x="172" y="44"/>
                  </a:cubicBezTo>
                  <a:cubicBezTo>
                    <a:pt x="172" y="44"/>
                    <a:pt x="172" y="45"/>
                    <a:pt x="171" y="45"/>
                  </a:cubicBezTo>
                  <a:cubicBezTo>
                    <a:pt x="171" y="45"/>
                    <a:pt x="170" y="46"/>
                    <a:pt x="170" y="46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0" y="47"/>
                    <a:pt x="170" y="48"/>
                    <a:pt x="170" y="48"/>
                  </a:cubicBezTo>
                  <a:cubicBezTo>
                    <a:pt x="170" y="48"/>
                    <a:pt x="169" y="49"/>
                    <a:pt x="169" y="49"/>
                  </a:cubicBezTo>
                  <a:cubicBezTo>
                    <a:pt x="172" y="47"/>
                    <a:pt x="172" y="47"/>
                    <a:pt x="172" y="47"/>
                  </a:cubicBezTo>
                  <a:cubicBezTo>
                    <a:pt x="172" y="46"/>
                    <a:pt x="172" y="46"/>
                    <a:pt x="172" y="46"/>
                  </a:cubicBezTo>
                  <a:cubicBezTo>
                    <a:pt x="172" y="45"/>
                    <a:pt x="172" y="45"/>
                    <a:pt x="172" y="45"/>
                  </a:cubicBezTo>
                  <a:cubicBezTo>
                    <a:pt x="172" y="45"/>
                    <a:pt x="172" y="45"/>
                    <a:pt x="172" y="45"/>
                  </a:cubicBezTo>
                  <a:cubicBezTo>
                    <a:pt x="172" y="44"/>
                    <a:pt x="172" y="44"/>
                    <a:pt x="172" y="44"/>
                  </a:cubicBezTo>
                  <a:cubicBezTo>
                    <a:pt x="173" y="44"/>
                    <a:pt x="173" y="44"/>
                    <a:pt x="173" y="44"/>
                  </a:cubicBezTo>
                  <a:cubicBezTo>
                    <a:pt x="173" y="45"/>
                    <a:pt x="173" y="45"/>
                    <a:pt x="173" y="45"/>
                  </a:cubicBezTo>
                  <a:cubicBezTo>
                    <a:pt x="172" y="46"/>
                    <a:pt x="172" y="46"/>
                    <a:pt x="172" y="46"/>
                  </a:cubicBezTo>
                  <a:cubicBezTo>
                    <a:pt x="173" y="46"/>
                    <a:pt x="173" y="46"/>
                    <a:pt x="173" y="46"/>
                  </a:cubicBezTo>
                  <a:cubicBezTo>
                    <a:pt x="174" y="46"/>
                    <a:pt x="174" y="46"/>
                    <a:pt x="174" y="46"/>
                  </a:cubicBezTo>
                  <a:cubicBezTo>
                    <a:pt x="174" y="45"/>
                    <a:pt x="174" y="45"/>
                    <a:pt x="174" y="45"/>
                  </a:cubicBezTo>
                  <a:cubicBezTo>
                    <a:pt x="175" y="45"/>
                    <a:pt x="175" y="45"/>
                    <a:pt x="175" y="45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7" y="44"/>
                    <a:pt x="177" y="44"/>
                    <a:pt x="177" y="44"/>
                  </a:cubicBezTo>
                  <a:cubicBezTo>
                    <a:pt x="177" y="44"/>
                    <a:pt x="178" y="44"/>
                    <a:pt x="178" y="44"/>
                  </a:cubicBezTo>
                  <a:cubicBezTo>
                    <a:pt x="179" y="44"/>
                    <a:pt x="180" y="45"/>
                    <a:pt x="180" y="45"/>
                  </a:cubicBezTo>
                  <a:cubicBezTo>
                    <a:pt x="181" y="45"/>
                    <a:pt x="181" y="45"/>
                    <a:pt x="181" y="45"/>
                  </a:cubicBezTo>
                  <a:cubicBezTo>
                    <a:pt x="181" y="45"/>
                    <a:pt x="182" y="45"/>
                    <a:pt x="182" y="46"/>
                  </a:cubicBezTo>
                  <a:cubicBezTo>
                    <a:pt x="183" y="46"/>
                    <a:pt x="184" y="46"/>
                    <a:pt x="184" y="46"/>
                  </a:cubicBezTo>
                  <a:cubicBezTo>
                    <a:pt x="186" y="47"/>
                    <a:pt x="186" y="47"/>
                    <a:pt x="186" y="47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88" y="47"/>
                    <a:pt x="188" y="47"/>
                    <a:pt x="188" y="47"/>
                  </a:cubicBezTo>
                  <a:cubicBezTo>
                    <a:pt x="190" y="47"/>
                    <a:pt x="190" y="47"/>
                    <a:pt x="190" y="47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94" y="46"/>
                    <a:pt x="194" y="46"/>
                    <a:pt x="194" y="46"/>
                  </a:cubicBezTo>
                  <a:cubicBezTo>
                    <a:pt x="195" y="46"/>
                    <a:pt x="195" y="46"/>
                    <a:pt x="195" y="46"/>
                  </a:cubicBezTo>
                  <a:cubicBezTo>
                    <a:pt x="197" y="46"/>
                    <a:pt x="197" y="46"/>
                    <a:pt x="197" y="46"/>
                  </a:cubicBezTo>
                  <a:cubicBezTo>
                    <a:pt x="199" y="47"/>
                    <a:pt x="199" y="47"/>
                    <a:pt x="199" y="47"/>
                  </a:cubicBezTo>
                  <a:cubicBezTo>
                    <a:pt x="202" y="49"/>
                    <a:pt x="202" y="49"/>
                    <a:pt x="202" y="49"/>
                  </a:cubicBezTo>
                  <a:cubicBezTo>
                    <a:pt x="204" y="51"/>
                    <a:pt x="204" y="51"/>
                    <a:pt x="204" y="51"/>
                  </a:cubicBezTo>
                  <a:cubicBezTo>
                    <a:pt x="204" y="51"/>
                    <a:pt x="205" y="51"/>
                    <a:pt x="206" y="51"/>
                  </a:cubicBezTo>
                  <a:cubicBezTo>
                    <a:pt x="206" y="51"/>
                    <a:pt x="206" y="51"/>
                    <a:pt x="207" y="52"/>
                  </a:cubicBezTo>
                  <a:cubicBezTo>
                    <a:pt x="207" y="53"/>
                    <a:pt x="207" y="53"/>
                    <a:pt x="208" y="53"/>
                  </a:cubicBezTo>
                  <a:cubicBezTo>
                    <a:pt x="208" y="54"/>
                    <a:pt x="208" y="54"/>
                    <a:pt x="208" y="54"/>
                  </a:cubicBezTo>
                  <a:cubicBezTo>
                    <a:pt x="209" y="55"/>
                    <a:pt x="210" y="55"/>
                    <a:pt x="210" y="55"/>
                  </a:cubicBezTo>
                  <a:cubicBezTo>
                    <a:pt x="210" y="55"/>
                    <a:pt x="211" y="56"/>
                    <a:pt x="211" y="56"/>
                  </a:cubicBezTo>
                  <a:cubicBezTo>
                    <a:pt x="211" y="56"/>
                    <a:pt x="212" y="57"/>
                    <a:pt x="212" y="57"/>
                  </a:cubicBezTo>
                  <a:cubicBezTo>
                    <a:pt x="213" y="57"/>
                    <a:pt x="211" y="57"/>
                    <a:pt x="213" y="58"/>
                  </a:cubicBezTo>
                  <a:cubicBezTo>
                    <a:pt x="214" y="59"/>
                    <a:pt x="216" y="59"/>
                    <a:pt x="216" y="59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16" y="59"/>
                    <a:pt x="217" y="60"/>
                    <a:pt x="217" y="60"/>
                  </a:cubicBezTo>
                  <a:cubicBezTo>
                    <a:pt x="218" y="60"/>
                    <a:pt x="221" y="59"/>
                    <a:pt x="221" y="59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3" y="60"/>
                    <a:pt x="223" y="60"/>
                    <a:pt x="224" y="60"/>
                  </a:cubicBezTo>
                  <a:cubicBezTo>
                    <a:pt x="225" y="61"/>
                    <a:pt x="225" y="63"/>
                    <a:pt x="225" y="63"/>
                  </a:cubicBezTo>
                  <a:cubicBezTo>
                    <a:pt x="226" y="66"/>
                    <a:pt x="226" y="66"/>
                    <a:pt x="226" y="66"/>
                  </a:cubicBezTo>
                  <a:cubicBezTo>
                    <a:pt x="227" y="68"/>
                    <a:pt x="227" y="68"/>
                    <a:pt x="227" y="68"/>
                  </a:cubicBezTo>
                  <a:cubicBezTo>
                    <a:pt x="227" y="68"/>
                    <a:pt x="227" y="69"/>
                    <a:pt x="227" y="69"/>
                  </a:cubicBezTo>
                  <a:cubicBezTo>
                    <a:pt x="227" y="70"/>
                    <a:pt x="227" y="71"/>
                    <a:pt x="227" y="71"/>
                  </a:cubicBezTo>
                  <a:cubicBezTo>
                    <a:pt x="227" y="75"/>
                    <a:pt x="227" y="75"/>
                    <a:pt x="227" y="75"/>
                  </a:cubicBezTo>
                  <a:cubicBezTo>
                    <a:pt x="226" y="77"/>
                    <a:pt x="226" y="77"/>
                    <a:pt x="226" y="77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6" y="81"/>
                    <a:pt x="226" y="81"/>
                    <a:pt x="226" y="81"/>
                  </a:cubicBezTo>
                  <a:cubicBezTo>
                    <a:pt x="226" y="81"/>
                    <a:pt x="225" y="82"/>
                    <a:pt x="225" y="83"/>
                  </a:cubicBezTo>
                  <a:cubicBezTo>
                    <a:pt x="225" y="83"/>
                    <a:pt x="224" y="84"/>
                    <a:pt x="224" y="84"/>
                  </a:cubicBezTo>
                  <a:cubicBezTo>
                    <a:pt x="222" y="85"/>
                    <a:pt x="222" y="85"/>
                    <a:pt x="222" y="85"/>
                  </a:cubicBezTo>
                  <a:cubicBezTo>
                    <a:pt x="221" y="86"/>
                    <a:pt x="221" y="86"/>
                    <a:pt x="221" y="86"/>
                  </a:cubicBezTo>
                  <a:cubicBezTo>
                    <a:pt x="220" y="88"/>
                    <a:pt x="220" y="88"/>
                    <a:pt x="220" y="88"/>
                  </a:cubicBezTo>
                  <a:cubicBezTo>
                    <a:pt x="219" y="89"/>
                    <a:pt x="219" y="89"/>
                    <a:pt x="219" y="89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5" y="93"/>
                    <a:pt x="215" y="93"/>
                    <a:pt x="215" y="93"/>
                  </a:cubicBezTo>
                  <a:cubicBezTo>
                    <a:pt x="214" y="93"/>
                    <a:pt x="214" y="93"/>
                    <a:pt x="214" y="93"/>
                  </a:cubicBezTo>
                  <a:cubicBezTo>
                    <a:pt x="213" y="94"/>
                    <a:pt x="213" y="94"/>
                    <a:pt x="213" y="94"/>
                  </a:cubicBezTo>
                  <a:cubicBezTo>
                    <a:pt x="213" y="95"/>
                    <a:pt x="213" y="95"/>
                    <a:pt x="213" y="95"/>
                  </a:cubicBezTo>
                  <a:cubicBezTo>
                    <a:pt x="213" y="95"/>
                    <a:pt x="212" y="94"/>
                    <a:pt x="212" y="96"/>
                  </a:cubicBezTo>
                  <a:cubicBezTo>
                    <a:pt x="212" y="97"/>
                    <a:pt x="212" y="98"/>
                    <a:pt x="212" y="98"/>
                  </a:cubicBezTo>
                  <a:cubicBezTo>
                    <a:pt x="212" y="98"/>
                    <a:pt x="211" y="100"/>
                    <a:pt x="211" y="100"/>
                  </a:cubicBezTo>
                  <a:cubicBezTo>
                    <a:pt x="210" y="101"/>
                    <a:pt x="210" y="101"/>
                    <a:pt x="210" y="101"/>
                  </a:cubicBezTo>
                  <a:cubicBezTo>
                    <a:pt x="209" y="103"/>
                    <a:pt x="209" y="103"/>
                    <a:pt x="209" y="103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7" y="105"/>
                    <a:pt x="207" y="105"/>
                    <a:pt x="207" y="105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4" y="104"/>
                    <a:pt x="204" y="104"/>
                    <a:pt x="204" y="104"/>
                  </a:cubicBezTo>
                  <a:cubicBezTo>
                    <a:pt x="204" y="105"/>
                    <a:pt x="204" y="105"/>
                    <a:pt x="204" y="105"/>
                  </a:cubicBezTo>
                  <a:cubicBezTo>
                    <a:pt x="204" y="106"/>
                    <a:pt x="204" y="106"/>
                    <a:pt x="204" y="106"/>
                  </a:cubicBezTo>
                  <a:cubicBezTo>
                    <a:pt x="204" y="106"/>
                    <a:pt x="204" y="106"/>
                    <a:pt x="204" y="106"/>
                  </a:cubicBezTo>
                  <a:cubicBezTo>
                    <a:pt x="204" y="106"/>
                    <a:pt x="204" y="106"/>
                    <a:pt x="204" y="106"/>
                  </a:cubicBezTo>
                  <a:cubicBezTo>
                    <a:pt x="204" y="106"/>
                    <a:pt x="204" y="107"/>
                    <a:pt x="203" y="107"/>
                  </a:cubicBezTo>
                  <a:cubicBezTo>
                    <a:pt x="203" y="108"/>
                    <a:pt x="202" y="108"/>
                    <a:pt x="202" y="108"/>
                  </a:cubicBezTo>
                  <a:cubicBezTo>
                    <a:pt x="202" y="108"/>
                    <a:pt x="203" y="109"/>
                    <a:pt x="203" y="110"/>
                  </a:cubicBezTo>
                  <a:cubicBezTo>
                    <a:pt x="203" y="111"/>
                    <a:pt x="203" y="111"/>
                    <a:pt x="203" y="111"/>
                  </a:cubicBezTo>
                  <a:cubicBezTo>
                    <a:pt x="203" y="111"/>
                    <a:pt x="203" y="112"/>
                    <a:pt x="203" y="112"/>
                  </a:cubicBezTo>
                  <a:cubicBezTo>
                    <a:pt x="203" y="113"/>
                    <a:pt x="203" y="114"/>
                    <a:pt x="203" y="114"/>
                  </a:cubicBezTo>
                  <a:cubicBezTo>
                    <a:pt x="203" y="116"/>
                    <a:pt x="203" y="116"/>
                    <a:pt x="203" y="116"/>
                  </a:cubicBezTo>
                  <a:cubicBezTo>
                    <a:pt x="203" y="118"/>
                    <a:pt x="203" y="118"/>
                    <a:pt x="203" y="118"/>
                  </a:cubicBezTo>
                  <a:cubicBezTo>
                    <a:pt x="203" y="119"/>
                    <a:pt x="203" y="119"/>
                    <a:pt x="203" y="119"/>
                  </a:cubicBezTo>
                  <a:cubicBezTo>
                    <a:pt x="203" y="121"/>
                    <a:pt x="203" y="121"/>
                    <a:pt x="203" y="121"/>
                  </a:cubicBezTo>
                  <a:cubicBezTo>
                    <a:pt x="203" y="122"/>
                    <a:pt x="203" y="122"/>
                    <a:pt x="203" y="122"/>
                  </a:cubicBezTo>
                  <a:cubicBezTo>
                    <a:pt x="203" y="123"/>
                    <a:pt x="203" y="123"/>
                    <a:pt x="203" y="123"/>
                  </a:cubicBezTo>
                  <a:cubicBezTo>
                    <a:pt x="203" y="123"/>
                    <a:pt x="203" y="124"/>
                    <a:pt x="203" y="125"/>
                  </a:cubicBezTo>
                  <a:cubicBezTo>
                    <a:pt x="202" y="125"/>
                    <a:pt x="202" y="127"/>
                    <a:pt x="202" y="127"/>
                  </a:cubicBezTo>
                  <a:cubicBezTo>
                    <a:pt x="202" y="129"/>
                    <a:pt x="202" y="129"/>
                    <a:pt x="202" y="129"/>
                  </a:cubicBezTo>
                  <a:cubicBezTo>
                    <a:pt x="202" y="129"/>
                    <a:pt x="202" y="130"/>
                    <a:pt x="202" y="130"/>
                  </a:cubicBezTo>
                  <a:cubicBezTo>
                    <a:pt x="202" y="131"/>
                    <a:pt x="202" y="131"/>
                    <a:pt x="202" y="132"/>
                  </a:cubicBezTo>
                  <a:cubicBezTo>
                    <a:pt x="202" y="133"/>
                    <a:pt x="202" y="133"/>
                    <a:pt x="202" y="133"/>
                  </a:cubicBezTo>
                  <a:cubicBezTo>
                    <a:pt x="202" y="133"/>
                    <a:pt x="202" y="134"/>
                    <a:pt x="202" y="134"/>
                  </a:cubicBezTo>
                  <a:cubicBezTo>
                    <a:pt x="201" y="134"/>
                    <a:pt x="201" y="135"/>
                    <a:pt x="201" y="135"/>
                  </a:cubicBezTo>
                  <a:cubicBezTo>
                    <a:pt x="199" y="137"/>
                    <a:pt x="199" y="137"/>
                    <a:pt x="199" y="137"/>
                  </a:cubicBezTo>
                  <a:cubicBezTo>
                    <a:pt x="199" y="138"/>
                    <a:pt x="199" y="138"/>
                    <a:pt x="199" y="138"/>
                  </a:cubicBezTo>
                  <a:cubicBezTo>
                    <a:pt x="199" y="140"/>
                    <a:pt x="199" y="140"/>
                    <a:pt x="199" y="140"/>
                  </a:cubicBezTo>
                  <a:cubicBezTo>
                    <a:pt x="199" y="141"/>
                    <a:pt x="199" y="141"/>
                    <a:pt x="199" y="141"/>
                  </a:cubicBezTo>
                  <a:cubicBezTo>
                    <a:pt x="199" y="142"/>
                    <a:pt x="199" y="142"/>
                    <a:pt x="199" y="142"/>
                  </a:cubicBezTo>
                  <a:cubicBezTo>
                    <a:pt x="199" y="143"/>
                    <a:pt x="199" y="143"/>
                    <a:pt x="199" y="143"/>
                  </a:cubicBezTo>
                  <a:cubicBezTo>
                    <a:pt x="198" y="145"/>
                    <a:pt x="198" y="145"/>
                    <a:pt x="198" y="145"/>
                  </a:cubicBezTo>
                  <a:cubicBezTo>
                    <a:pt x="198" y="146"/>
                    <a:pt x="198" y="146"/>
                    <a:pt x="198" y="146"/>
                  </a:cubicBezTo>
                  <a:cubicBezTo>
                    <a:pt x="197" y="146"/>
                    <a:pt x="197" y="146"/>
                    <a:pt x="197" y="146"/>
                  </a:cubicBezTo>
                  <a:cubicBezTo>
                    <a:pt x="196" y="148"/>
                    <a:pt x="196" y="148"/>
                    <a:pt x="196" y="148"/>
                  </a:cubicBezTo>
                  <a:cubicBezTo>
                    <a:pt x="196" y="148"/>
                    <a:pt x="196" y="148"/>
                    <a:pt x="196" y="148"/>
                  </a:cubicBezTo>
                  <a:cubicBezTo>
                    <a:pt x="195" y="149"/>
                    <a:pt x="195" y="149"/>
                    <a:pt x="195" y="149"/>
                  </a:cubicBezTo>
                  <a:cubicBezTo>
                    <a:pt x="195" y="150"/>
                    <a:pt x="195" y="150"/>
                    <a:pt x="195" y="150"/>
                  </a:cubicBezTo>
                  <a:cubicBezTo>
                    <a:pt x="194" y="151"/>
                    <a:pt x="194" y="151"/>
                    <a:pt x="194" y="151"/>
                  </a:cubicBezTo>
                  <a:cubicBezTo>
                    <a:pt x="194" y="151"/>
                    <a:pt x="194" y="152"/>
                    <a:pt x="194" y="152"/>
                  </a:cubicBezTo>
                  <a:cubicBezTo>
                    <a:pt x="193" y="152"/>
                    <a:pt x="192" y="153"/>
                    <a:pt x="192" y="153"/>
                  </a:cubicBezTo>
                  <a:cubicBezTo>
                    <a:pt x="192" y="153"/>
                    <a:pt x="192" y="153"/>
                    <a:pt x="192" y="154"/>
                  </a:cubicBezTo>
                  <a:cubicBezTo>
                    <a:pt x="192" y="154"/>
                    <a:pt x="191" y="155"/>
                    <a:pt x="191" y="155"/>
                  </a:cubicBezTo>
                  <a:cubicBezTo>
                    <a:pt x="191" y="155"/>
                    <a:pt x="191" y="157"/>
                    <a:pt x="191" y="157"/>
                  </a:cubicBezTo>
                  <a:cubicBezTo>
                    <a:pt x="191" y="158"/>
                    <a:pt x="191" y="158"/>
                    <a:pt x="191" y="158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91" y="159"/>
                    <a:pt x="191" y="160"/>
                    <a:pt x="191" y="160"/>
                  </a:cubicBezTo>
                  <a:cubicBezTo>
                    <a:pt x="190" y="160"/>
                    <a:pt x="190" y="160"/>
                    <a:pt x="189" y="160"/>
                  </a:cubicBezTo>
                  <a:cubicBezTo>
                    <a:pt x="189" y="160"/>
                    <a:pt x="188" y="161"/>
                    <a:pt x="188" y="161"/>
                  </a:cubicBezTo>
                  <a:cubicBezTo>
                    <a:pt x="188" y="161"/>
                    <a:pt x="187" y="161"/>
                    <a:pt x="187" y="161"/>
                  </a:cubicBezTo>
                  <a:cubicBezTo>
                    <a:pt x="186" y="162"/>
                    <a:pt x="186" y="163"/>
                    <a:pt x="186" y="163"/>
                  </a:cubicBezTo>
                  <a:cubicBezTo>
                    <a:pt x="186" y="163"/>
                    <a:pt x="185" y="164"/>
                    <a:pt x="185" y="164"/>
                  </a:cubicBezTo>
                  <a:cubicBezTo>
                    <a:pt x="185" y="165"/>
                    <a:pt x="185" y="165"/>
                    <a:pt x="185" y="165"/>
                  </a:cubicBezTo>
                  <a:cubicBezTo>
                    <a:pt x="185" y="165"/>
                    <a:pt x="185" y="165"/>
                    <a:pt x="183" y="165"/>
                  </a:cubicBezTo>
                  <a:cubicBezTo>
                    <a:pt x="182" y="165"/>
                    <a:pt x="181" y="166"/>
                    <a:pt x="181" y="166"/>
                  </a:cubicBezTo>
                  <a:cubicBezTo>
                    <a:pt x="180" y="166"/>
                    <a:pt x="180" y="166"/>
                    <a:pt x="180" y="166"/>
                  </a:cubicBezTo>
                  <a:cubicBezTo>
                    <a:pt x="180" y="165"/>
                    <a:pt x="180" y="165"/>
                    <a:pt x="180" y="165"/>
                  </a:cubicBezTo>
                  <a:cubicBezTo>
                    <a:pt x="179" y="164"/>
                    <a:pt x="179" y="164"/>
                    <a:pt x="179" y="164"/>
                  </a:cubicBezTo>
                  <a:cubicBezTo>
                    <a:pt x="179" y="165"/>
                    <a:pt x="179" y="165"/>
                    <a:pt x="179" y="165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7" y="166"/>
                    <a:pt x="177" y="166"/>
                    <a:pt x="177" y="166"/>
                  </a:cubicBezTo>
                  <a:cubicBezTo>
                    <a:pt x="176" y="166"/>
                    <a:pt x="176" y="166"/>
                    <a:pt x="176" y="166"/>
                  </a:cubicBezTo>
                  <a:cubicBezTo>
                    <a:pt x="175" y="165"/>
                    <a:pt x="175" y="165"/>
                    <a:pt x="175" y="165"/>
                  </a:cubicBezTo>
                  <a:cubicBezTo>
                    <a:pt x="175" y="165"/>
                    <a:pt x="175" y="165"/>
                    <a:pt x="174" y="165"/>
                  </a:cubicBezTo>
                  <a:cubicBezTo>
                    <a:pt x="174" y="165"/>
                    <a:pt x="174" y="165"/>
                    <a:pt x="174" y="165"/>
                  </a:cubicBezTo>
                  <a:cubicBezTo>
                    <a:pt x="172" y="165"/>
                    <a:pt x="172" y="165"/>
                    <a:pt x="172" y="165"/>
                  </a:cubicBezTo>
                  <a:cubicBezTo>
                    <a:pt x="171" y="166"/>
                    <a:pt x="171" y="166"/>
                    <a:pt x="171" y="166"/>
                  </a:cubicBezTo>
                  <a:cubicBezTo>
                    <a:pt x="171" y="166"/>
                    <a:pt x="171" y="166"/>
                    <a:pt x="171" y="166"/>
                  </a:cubicBezTo>
                  <a:cubicBezTo>
                    <a:pt x="171" y="168"/>
                    <a:pt x="171" y="168"/>
                    <a:pt x="171" y="168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69" y="168"/>
                    <a:pt x="168" y="168"/>
                  </a:cubicBezTo>
                  <a:cubicBezTo>
                    <a:pt x="168" y="169"/>
                    <a:pt x="167" y="169"/>
                    <a:pt x="167" y="169"/>
                  </a:cubicBezTo>
                  <a:cubicBezTo>
                    <a:pt x="166" y="170"/>
                    <a:pt x="166" y="170"/>
                    <a:pt x="166" y="170"/>
                  </a:cubicBezTo>
                  <a:cubicBezTo>
                    <a:pt x="166" y="170"/>
                    <a:pt x="166" y="170"/>
                    <a:pt x="166" y="170"/>
                  </a:cubicBezTo>
                  <a:cubicBezTo>
                    <a:pt x="166" y="170"/>
                    <a:pt x="166" y="171"/>
                    <a:pt x="166" y="171"/>
                  </a:cubicBezTo>
                  <a:cubicBezTo>
                    <a:pt x="166" y="171"/>
                    <a:pt x="166" y="171"/>
                    <a:pt x="166" y="171"/>
                  </a:cubicBezTo>
                  <a:cubicBezTo>
                    <a:pt x="164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3" y="171"/>
                  </a:cubicBezTo>
                  <a:cubicBezTo>
                    <a:pt x="163" y="171"/>
                    <a:pt x="162" y="170"/>
                    <a:pt x="162" y="171"/>
                  </a:cubicBezTo>
                  <a:cubicBezTo>
                    <a:pt x="162" y="171"/>
                    <a:pt x="161" y="171"/>
                    <a:pt x="161" y="171"/>
                  </a:cubicBezTo>
                  <a:cubicBezTo>
                    <a:pt x="161" y="171"/>
                    <a:pt x="159" y="172"/>
                    <a:pt x="159" y="172"/>
                  </a:cubicBezTo>
                  <a:cubicBezTo>
                    <a:pt x="157" y="173"/>
                    <a:pt x="157" y="173"/>
                    <a:pt x="157" y="173"/>
                  </a:cubicBezTo>
                  <a:cubicBezTo>
                    <a:pt x="155" y="175"/>
                    <a:pt x="155" y="175"/>
                    <a:pt x="155" y="175"/>
                  </a:cubicBezTo>
                  <a:cubicBezTo>
                    <a:pt x="153" y="176"/>
                    <a:pt x="153" y="176"/>
                    <a:pt x="153" y="176"/>
                  </a:cubicBezTo>
                  <a:cubicBezTo>
                    <a:pt x="152" y="177"/>
                    <a:pt x="152" y="177"/>
                    <a:pt x="152" y="177"/>
                  </a:cubicBezTo>
                  <a:cubicBezTo>
                    <a:pt x="151" y="178"/>
                    <a:pt x="151" y="178"/>
                    <a:pt x="151" y="178"/>
                  </a:cubicBezTo>
                  <a:cubicBezTo>
                    <a:pt x="150" y="180"/>
                    <a:pt x="150" y="180"/>
                    <a:pt x="150" y="180"/>
                  </a:cubicBezTo>
                  <a:cubicBezTo>
                    <a:pt x="149" y="180"/>
                    <a:pt x="149" y="180"/>
                    <a:pt x="149" y="180"/>
                  </a:cubicBezTo>
                  <a:cubicBezTo>
                    <a:pt x="149" y="180"/>
                    <a:pt x="149" y="179"/>
                    <a:pt x="148" y="180"/>
                  </a:cubicBezTo>
                  <a:cubicBezTo>
                    <a:pt x="148" y="180"/>
                    <a:pt x="147" y="181"/>
                    <a:pt x="147" y="181"/>
                  </a:cubicBezTo>
                  <a:cubicBezTo>
                    <a:pt x="148" y="182"/>
                    <a:pt x="148" y="182"/>
                    <a:pt x="148" y="182"/>
                  </a:cubicBezTo>
                  <a:cubicBezTo>
                    <a:pt x="148" y="183"/>
                    <a:pt x="148" y="183"/>
                    <a:pt x="148" y="183"/>
                  </a:cubicBezTo>
                  <a:cubicBezTo>
                    <a:pt x="148" y="183"/>
                    <a:pt x="148" y="183"/>
                    <a:pt x="147" y="184"/>
                  </a:cubicBezTo>
                  <a:cubicBezTo>
                    <a:pt x="146" y="185"/>
                    <a:pt x="146" y="185"/>
                    <a:pt x="146" y="185"/>
                  </a:cubicBezTo>
                  <a:cubicBezTo>
                    <a:pt x="146" y="186"/>
                    <a:pt x="146" y="186"/>
                    <a:pt x="146" y="186"/>
                  </a:cubicBezTo>
                  <a:cubicBezTo>
                    <a:pt x="147" y="186"/>
                    <a:pt x="147" y="186"/>
                    <a:pt x="147" y="186"/>
                  </a:cubicBezTo>
                  <a:cubicBezTo>
                    <a:pt x="147" y="187"/>
                    <a:pt x="147" y="187"/>
                    <a:pt x="147" y="187"/>
                  </a:cubicBezTo>
                  <a:cubicBezTo>
                    <a:pt x="147" y="188"/>
                    <a:pt x="147" y="188"/>
                    <a:pt x="147" y="188"/>
                  </a:cubicBezTo>
                  <a:cubicBezTo>
                    <a:pt x="147" y="190"/>
                    <a:pt x="147" y="190"/>
                    <a:pt x="147" y="190"/>
                  </a:cubicBezTo>
                  <a:cubicBezTo>
                    <a:pt x="147" y="191"/>
                    <a:pt x="147" y="191"/>
                    <a:pt x="147" y="191"/>
                  </a:cubicBezTo>
                  <a:cubicBezTo>
                    <a:pt x="147" y="193"/>
                    <a:pt x="147" y="193"/>
                    <a:pt x="147" y="193"/>
                  </a:cubicBezTo>
                  <a:cubicBezTo>
                    <a:pt x="147" y="193"/>
                    <a:pt x="147" y="194"/>
                    <a:pt x="147" y="194"/>
                  </a:cubicBezTo>
                  <a:cubicBezTo>
                    <a:pt x="148" y="194"/>
                    <a:pt x="148" y="196"/>
                    <a:pt x="148" y="196"/>
                  </a:cubicBezTo>
                  <a:cubicBezTo>
                    <a:pt x="147" y="196"/>
                    <a:pt x="147" y="196"/>
                    <a:pt x="147" y="196"/>
                  </a:cubicBezTo>
                  <a:cubicBezTo>
                    <a:pt x="147" y="198"/>
                    <a:pt x="147" y="198"/>
                    <a:pt x="147" y="198"/>
                  </a:cubicBezTo>
                  <a:cubicBezTo>
                    <a:pt x="147" y="198"/>
                    <a:pt x="147" y="199"/>
                    <a:pt x="146" y="199"/>
                  </a:cubicBezTo>
                  <a:cubicBezTo>
                    <a:pt x="146" y="200"/>
                    <a:pt x="145" y="201"/>
                    <a:pt x="145" y="201"/>
                  </a:cubicBezTo>
                  <a:cubicBezTo>
                    <a:pt x="145" y="201"/>
                    <a:pt x="144" y="201"/>
                    <a:pt x="144" y="202"/>
                  </a:cubicBezTo>
                  <a:cubicBezTo>
                    <a:pt x="143" y="202"/>
                    <a:pt x="142" y="204"/>
                    <a:pt x="142" y="204"/>
                  </a:cubicBezTo>
                  <a:cubicBezTo>
                    <a:pt x="142" y="204"/>
                    <a:pt x="142" y="204"/>
                    <a:pt x="141" y="205"/>
                  </a:cubicBezTo>
                  <a:cubicBezTo>
                    <a:pt x="140" y="206"/>
                    <a:pt x="140" y="206"/>
                    <a:pt x="140" y="206"/>
                  </a:cubicBezTo>
                  <a:cubicBezTo>
                    <a:pt x="140" y="206"/>
                    <a:pt x="140" y="207"/>
                    <a:pt x="139" y="208"/>
                  </a:cubicBezTo>
                  <a:cubicBezTo>
                    <a:pt x="139" y="208"/>
                    <a:pt x="138" y="209"/>
                    <a:pt x="138" y="210"/>
                  </a:cubicBezTo>
                  <a:cubicBezTo>
                    <a:pt x="138" y="210"/>
                    <a:pt x="138" y="211"/>
                    <a:pt x="138" y="211"/>
                  </a:cubicBezTo>
                  <a:cubicBezTo>
                    <a:pt x="136" y="214"/>
                    <a:pt x="136" y="214"/>
                    <a:pt x="136" y="214"/>
                  </a:cubicBezTo>
                  <a:cubicBezTo>
                    <a:pt x="135" y="216"/>
                    <a:pt x="135" y="216"/>
                    <a:pt x="135" y="216"/>
                  </a:cubicBezTo>
                  <a:cubicBezTo>
                    <a:pt x="133" y="218"/>
                    <a:pt x="133" y="218"/>
                    <a:pt x="133" y="218"/>
                  </a:cubicBezTo>
                  <a:cubicBezTo>
                    <a:pt x="133" y="218"/>
                    <a:pt x="132" y="219"/>
                    <a:pt x="132" y="219"/>
                  </a:cubicBezTo>
                  <a:cubicBezTo>
                    <a:pt x="132" y="220"/>
                    <a:pt x="131" y="220"/>
                    <a:pt x="130" y="221"/>
                  </a:cubicBezTo>
                  <a:cubicBezTo>
                    <a:pt x="130" y="221"/>
                    <a:pt x="129" y="221"/>
                    <a:pt x="129" y="221"/>
                  </a:cubicBezTo>
                  <a:cubicBezTo>
                    <a:pt x="128" y="221"/>
                    <a:pt x="127" y="222"/>
                    <a:pt x="127" y="222"/>
                  </a:cubicBezTo>
                  <a:cubicBezTo>
                    <a:pt x="127" y="221"/>
                    <a:pt x="127" y="221"/>
                    <a:pt x="127" y="221"/>
                  </a:cubicBezTo>
                  <a:cubicBezTo>
                    <a:pt x="127" y="221"/>
                    <a:pt x="128" y="221"/>
                    <a:pt x="128" y="220"/>
                  </a:cubicBezTo>
                  <a:cubicBezTo>
                    <a:pt x="129" y="220"/>
                    <a:pt x="129" y="220"/>
                    <a:pt x="130" y="220"/>
                  </a:cubicBezTo>
                  <a:cubicBezTo>
                    <a:pt x="130" y="220"/>
                    <a:pt x="131" y="219"/>
                    <a:pt x="131" y="219"/>
                  </a:cubicBezTo>
                  <a:cubicBezTo>
                    <a:pt x="131" y="219"/>
                    <a:pt x="131" y="219"/>
                    <a:pt x="132" y="218"/>
                  </a:cubicBezTo>
                  <a:cubicBezTo>
                    <a:pt x="132" y="218"/>
                    <a:pt x="132" y="217"/>
                    <a:pt x="132" y="217"/>
                  </a:cubicBezTo>
                  <a:cubicBezTo>
                    <a:pt x="132" y="216"/>
                    <a:pt x="132" y="216"/>
                    <a:pt x="132" y="216"/>
                  </a:cubicBezTo>
                  <a:cubicBezTo>
                    <a:pt x="132" y="216"/>
                    <a:pt x="134" y="216"/>
                    <a:pt x="134" y="216"/>
                  </a:cubicBezTo>
                  <a:cubicBezTo>
                    <a:pt x="134" y="216"/>
                    <a:pt x="135" y="214"/>
                    <a:pt x="135" y="214"/>
                  </a:cubicBezTo>
                  <a:cubicBezTo>
                    <a:pt x="135" y="214"/>
                    <a:pt x="135" y="213"/>
                    <a:pt x="135" y="213"/>
                  </a:cubicBezTo>
                  <a:cubicBezTo>
                    <a:pt x="135" y="213"/>
                    <a:pt x="136" y="212"/>
                    <a:pt x="136" y="212"/>
                  </a:cubicBezTo>
                  <a:cubicBezTo>
                    <a:pt x="136" y="211"/>
                    <a:pt x="136" y="211"/>
                    <a:pt x="136" y="211"/>
                  </a:cubicBezTo>
                  <a:cubicBezTo>
                    <a:pt x="135" y="211"/>
                    <a:pt x="135" y="211"/>
                    <a:pt x="135" y="211"/>
                  </a:cubicBezTo>
                  <a:cubicBezTo>
                    <a:pt x="134" y="211"/>
                    <a:pt x="134" y="211"/>
                    <a:pt x="134" y="211"/>
                  </a:cubicBezTo>
                  <a:cubicBezTo>
                    <a:pt x="132" y="210"/>
                    <a:pt x="132" y="210"/>
                    <a:pt x="132" y="210"/>
                  </a:cubicBezTo>
                  <a:cubicBezTo>
                    <a:pt x="132" y="210"/>
                    <a:pt x="132" y="210"/>
                    <a:pt x="132" y="210"/>
                  </a:cubicBezTo>
                  <a:cubicBezTo>
                    <a:pt x="132" y="211"/>
                    <a:pt x="132" y="211"/>
                    <a:pt x="132" y="211"/>
                  </a:cubicBezTo>
                  <a:cubicBezTo>
                    <a:pt x="132" y="211"/>
                    <a:pt x="132" y="211"/>
                    <a:pt x="132" y="211"/>
                  </a:cubicBezTo>
                  <a:cubicBezTo>
                    <a:pt x="131" y="212"/>
                    <a:pt x="131" y="212"/>
                    <a:pt x="131" y="212"/>
                  </a:cubicBezTo>
                  <a:cubicBezTo>
                    <a:pt x="131" y="213"/>
                    <a:pt x="131" y="213"/>
                    <a:pt x="131" y="213"/>
                  </a:cubicBezTo>
                  <a:cubicBezTo>
                    <a:pt x="131" y="214"/>
                    <a:pt x="131" y="214"/>
                    <a:pt x="131" y="214"/>
                  </a:cubicBezTo>
                  <a:cubicBezTo>
                    <a:pt x="131" y="214"/>
                    <a:pt x="131" y="214"/>
                    <a:pt x="131" y="215"/>
                  </a:cubicBezTo>
                  <a:cubicBezTo>
                    <a:pt x="130" y="215"/>
                    <a:pt x="130" y="216"/>
                    <a:pt x="130" y="216"/>
                  </a:cubicBezTo>
                  <a:cubicBezTo>
                    <a:pt x="130" y="216"/>
                    <a:pt x="130" y="216"/>
                    <a:pt x="130" y="217"/>
                  </a:cubicBezTo>
                  <a:cubicBezTo>
                    <a:pt x="129" y="217"/>
                    <a:pt x="129" y="217"/>
                    <a:pt x="129" y="217"/>
                  </a:cubicBezTo>
                  <a:cubicBezTo>
                    <a:pt x="128" y="218"/>
                    <a:pt x="128" y="218"/>
                    <a:pt x="128" y="218"/>
                  </a:cubicBezTo>
                  <a:cubicBezTo>
                    <a:pt x="127" y="219"/>
                    <a:pt x="127" y="219"/>
                    <a:pt x="127" y="219"/>
                  </a:cubicBezTo>
                  <a:cubicBezTo>
                    <a:pt x="126" y="220"/>
                    <a:pt x="126" y="220"/>
                    <a:pt x="126" y="220"/>
                  </a:cubicBezTo>
                  <a:cubicBezTo>
                    <a:pt x="126" y="221"/>
                    <a:pt x="126" y="221"/>
                    <a:pt x="126" y="221"/>
                  </a:cubicBezTo>
                  <a:cubicBezTo>
                    <a:pt x="127" y="222"/>
                    <a:pt x="127" y="222"/>
                    <a:pt x="127" y="222"/>
                  </a:cubicBezTo>
                  <a:cubicBezTo>
                    <a:pt x="127" y="222"/>
                    <a:pt x="127" y="222"/>
                    <a:pt x="127" y="222"/>
                  </a:cubicBezTo>
                  <a:cubicBezTo>
                    <a:pt x="127" y="222"/>
                    <a:pt x="127" y="223"/>
                    <a:pt x="127" y="223"/>
                  </a:cubicBezTo>
                  <a:cubicBezTo>
                    <a:pt x="126" y="224"/>
                    <a:pt x="126" y="224"/>
                    <a:pt x="126" y="224"/>
                  </a:cubicBezTo>
                  <a:cubicBezTo>
                    <a:pt x="125" y="225"/>
                    <a:pt x="125" y="225"/>
                    <a:pt x="125" y="225"/>
                  </a:cubicBezTo>
                  <a:cubicBezTo>
                    <a:pt x="125" y="226"/>
                    <a:pt x="125" y="226"/>
                    <a:pt x="125" y="226"/>
                  </a:cubicBezTo>
                  <a:cubicBezTo>
                    <a:pt x="123" y="225"/>
                    <a:pt x="123" y="225"/>
                    <a:pt x="123" y="225"/>
                  </a:cubicBezTo>
                  <a:cubicBezTo>
                    <a:pt x="121" y="224"/>
                    <a:pt x="121" y="224"/>
                    <a:pt x="121" y="224"/>
                  </a:cubicBezTo>
                  <a:cubicBezTo>
                    <a:pt x="119" y="223"/>
                    <a:pt x="119" y="223"/>
                    <a:pt x="119" y="223"/>
                  </a:cubicBezTo>
                  <a:cubicBezTo>
                    <a:pt x="116" y="222"/>
                    <a:pt x="116" y="222"/>
                    <a:pt x="116" y="222"/>
                  </a:cubicBezTo>
                  <a:cubicBezTo>
                    <a:pt x="115" y="221"/>
                    <a:pt x="115" y="221"/>
                    <a:pt x="115" y="221"/>
                  </a:cubicBezTo>
                  <a:cubicBezTo>
                    <a:pt x="112" y="219"/>
                    <a:pt x="112" y="219"/>
                    <a:pt x="112" y="219"/>
                  </a:cubicBezTo>
                  <a:cubicBezTo>
                    <a:pt x="112" y="219"/>
                    <a:pt x="112" y="219"/>
                    <a:pt x="112" y="218"/>
                  </a:cubicBezTo>
                  <a:cubicBezTo>
                    <a:pt x="111" y="218"/>
                    <a:pt x="110" y="217"/>
                    <a:pt x="110" y="217"/>
                  </a:cubicBezTo>
                  <a:cubicBezTo>
                    <a:pt x="110" y="217"/>
                    <a:pt x="110" y="217"/>
                    <a:pt x="110" y="217"/>
                  </a:cubicBezTo>
                  <a:cubicBezTo>
                    <a:pt x="108" y="215"/>
                    <a:pt x="108" y="215"/>
                    <a:pt x="108" y="215"/>
                  </a:cubicBezTo>
                  <a:cubicBezTo>
                    <a:pt x="107" y="214"/>
                    <a:pt x="107" y="214"/>
                    <a:pt x="107" y="214"/>
                  </a:cubicBezTo>
                  <a:cubicBezTo>
                    <a:pt x="106" y="215"/>
                    <a:pt x="106" y="215"/>
                    <a:pt x="106" y="215"/>
                  </a:cubicBezTo>
                  <a:cubicBezTo>
                    <a:pt x="106" y="215"/>
                    <a:pt x="105" y="216"/>
                    <a:pt x="105" y="216"/>
                  </a:cubicBezTo>
                  <a:cubicBezTo>
                    <a:pt x="105" y="215"/>
                    <a:pt x="104" y="214"/>
                    <a:pt x="104" y="214"/>
                  </a:cubicBezTo>
                  <a:cubicBezTo>
                    <a:pt x="103" y="213"/>
                    <a:pt x="103" y="213"/>
                    <a:pt x="103" y="213"/>
                  </a:cubicBezTo>
                  <a:cubicBezTo>
                    <a:pt x="102" y="211"/>
                    <a:pt x="102" y="211"/>
                    <a:pt x="102" y="211"/>
                  </a:cubicBezTo>
                  <a:cubicBezTo>
                    <a:pt x="101" y="210"/>
                    <a:pt x="101" y="210"/>
                    <a:pt x="101" y="210"/>
                  </a:cubicBezTo>
                  <a:cubicBezTo>
                    <a:pt x="100" y="210"/>
                    <a:pt x="100" y="210"/>
                    <a:pt x="100" y="210"/>
                  </a:cubicBezTo>
                  <a:cubicBezTo>
                    <a:pt x="99" y="210"/>
                    <a:pt x="99" y="210"/>
                    <a:pt x="99" y="210"/>
                  </a:cubicBezTo>
                  <a:cubicBezTo>
                    <a:pt x="99" y="210"/>
                    <a:pt x="98" y="210"/>
                    <a:pt x="97" y="210"/>
                  </a:cubicBezTo>
                  <a:cubicBezTo>
                    <a:pt x="95" y="210"/>
                    <a:pt x="95" y="210"/>
                    <a:pt x="95" y="210"/>
                  </a:cubicBezTo>
                  <a:cubicBezTo>
                    <a:pt x="97" y="208"/>
                    <a:pt x="97" y="208"/>
                    <a:pt x="97" y="208"/>
                  </a:cubicBezTo>
                  <a:cubicBezTo>
                    <a:pt x="99" y="207"/>
                    <a:pt x="99" y="207"/>
                    <a:pt x="99" y="207"/>
                  </a:cubicBezTo>
                  <a:cubicBezTo>
                    <a:pt x="102" y="203"/>
                    <a:pt x="102" y="203"/>
                    <a:pt x="102" y="203"/>
                  </a:cubicBezTo>
                  <a:cubicBezTo>
                    <a:pt x="102" y="203"/>
                    <a:pt x="104" y="200"/>
                    <a:pt x="104" y="200"/>
                  </a:cubicBezTo>
                  <a:cubicBezTo>
                    <a:pt x="104" y="200"/>
                    <a:pt x="107" y="198"/>
                    <a:pt x="107" y="198"/>
                  </a:cubicBezTo>
                  <a:cubicBezTo>
                    <a:pt x="110" y="195"/>
                    <a:pt x="110" y="195"/>
                    <a:pt x="110" y="195"/>
                  </a:cubicBezTo>
                  <a:cubicBezTo>
                    <a:pt x="112" y="194"/>
                    <a:pt x="112" y="194"/>
                    <a:pt x="112" y="194"/>
                  </a:cubicBezTo>
                  <a:cubicBezTo>
                    <a:pt x="115" y="192"/>
                    <a:pt x="115" y="192"/>
                    <a:pt x="115" y="192"/>
                  </a:cubicBezTo>
                  <a:cubicBezTo>
                    <a:pt x="117" y="191"/>
                    <a:pt x="117" y="191"/>
                    <a:pt x="117" y="191"/>
                  </a:cubicBezTo>
                  <a:cubicBezTo>
                    <a:pt x="118" y="188"/>
                    <a:pt x="118" y="188"/>
                    <a:pt x="118" y="188"/>
                  </a:cubicBezTo>
                  <a:cubicBezTo>
                    <a:pt x="118" y="185"/>
                    <a:pt x="118" y="185"/>
                    <a:pt x="118" y="185"/>
                  </a:cubicBezTo>
                  <a:cubicBezTo>
                    <a:pt x="117" y="183"/>
                    <a:pt x="117" y="183"/>
                    <a:pt x="117" y="183"/>
                  </a:cubicBezTo>
                  <a:cubicBezTo>
                    <a:pt x="117" y="182"/>
                    <a:pt x="117" y="182"/>
                    <a:pt x="117" y="182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3" y="181"/>
                    <a:pt x="113" y="181"/>
                    <a:pt x="113" y="181"/>
                  </a:cubicBezTo>
                  <a:cubicBezTo>
                    <a:pt x="113" y="179"/>
                    <a:pt x="113" y="179"/>
                    <a:pt x="113" y="179"/>
                  </a:cubicBezTo>
                  <a:cubicBezTo>
                    <a:pt x="113" y="177"/>
                    <a:pt x="113" y="177"/>
                    <a:pt x="113" y="177"/>
                  </a:cubicBezTo>
                  <a:cubicBezTo>
                    <a:pt x="114" y="173"/>
                    <a:pt x="114" y="173"/>
                    <a:pt x="114" y="173"/>
                  </a:cubicBezTo>
                  <a:cubicBezTo>
                    <a:pt x="113" y="171"/>
                    <a:pt x="113" y="171"/>
                    <a:pt x="113" y="171"/>
                  </a:cubicBezTo>
                  <a:cubicBezTo>
                    <a:pt x="112" y="171"/>
                    <a:pt x="112" y="171"/>
                    <a:pt x="112" y="171"/>
                  </a:cubicBezTo>
                  <a:cubicBezTo>
                    <a:pt x="112" y="171"/>
                    <a:pt x="111" y="171"/>
                    <a:pt x="111" y="171"/>
                  </a:cubicBezTo>
                  <a:cubicBezTo>
                    <a:pt x="110" y="171"/>
                    <a:pt x="108" y="171"/>
                    <a:pt x="108" y="171"/>
                  </a:cubicBezTo>
                  <a:cubicBezTo>
                    <a:pt x="107" y="170"/>
                    <a:pt x="107" y="170"/>
                    <a:pt x="107" y="170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4" y="161"/>
                    <a:pt x="104" y="161"/>
                    <a:pt x="104" y="161"/>
                  </a:cubicBezTo>
                  <a:cubicBezTo>
                    <a:pt x="102" y="160"/>
                    <a:pt x="102" y="160"/>
                    <a:pt x="102" y="160"/>
                  </a:cubicBezTo>
                  <a:cubicBezTo>
                    <a:pt x="101" y="161"/>
                    <a:pt x="101" y="161"/>
                    <a:pt x="101" y="161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00" y="161"/>
                    <a:pt x="98" y="161"/>
                    <a:pt x="98" y="161"/>
                  </a:cubicBezTo>
                  <a:cubicBezTo>
                    <a:pt x="97" y="161"/>
                    <a:pt x="95" y="160"/>
                    <a:pt x="95" y="160"/>
                  </a:cubicBezTo>
                  <a:cubicBezTo>
                    <a:pt x="94" y="160"/>
                    <a:pt x="94" y="160"/>
                    <a:pt x="94" y="160"/>
                  </a:cubicBezTo>
                  <a:cubicBezTo>
                    <a:pt x="94" y="153"/>
                    <a:pt x="94" y="153"/>
                    <a:pt x="94" y="153"/>
                  </a:cubicBezTo>
                  <a:cubicBezTo>
                    <a:pt x="94" y="153"/>
                    <a:pt x="93" y="151"/>
                    <a:pt x="93" y="151"/>
                  </a:cubicBezTo>
                  <a:cubicBezTo>
                    <a:pt x="92" y="150"/>
                    <a:pt x="92" y="148"/>
                    <a:pt x="92" y="148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2"/>
                    <a:pt x="94" y="142"/>
                    <a:pt x="94" y="142"/>
                  </a:cubicBezTo>
                  <a:cubicBezTo>
                    <a:pt x="95" y="140"/>
                    <a:pt x="95" y="140"/>
                    <a:pt x="95" y="140"/>
                  </a:cubicBezTo>
                  <a:cubicBezTo>
                    <a:pt x="95" y="138"/>
                    <a:pt x="95" y="138"/>
                    <a:pt x="95" y="138"/>
                  </a:cubicBezTo>
                  <a:cubicBezTo>
                    <a:pt x="95" y="138"/>
                    <a:pt x="95" y="137"/>
                    <a:pt x="95" y="136"/>
                  </a:cubicBezTo>
                  <a:cubicBezTo>
                    <a:pt x="95" y="136"/>
                    <a:pt x="95" y="134"/>
                    <a:pt x="95" y="134"/>
                  </a:cubicBezTo>
                  <a:cubicBezTo>
                    <a:pt x="94" y="133"/>
                    <a:pt x="94" y="133"/>
                    <a:pt x="94" y="133"/>
                  </a:cubicBezTo>
                  <a:cubicBezTo>
                    <a:pt x="92" y="132"/>
                    <a:pt x="92" y="132"/>
                    <a:pt x="92" y="132"/>
                  </a:cubicBezTo>
                  <a:cubicBezTo>
                    <a:pt x="92" y="132"/>
                    <a:pt x="91" y="132"/>
                    <a:pt x="91" y="131"/>
                  </a:cubicBezTo>
                  <a:cubicBezTo>
                    <a:pt x="91" y="130"/>
                    <a:pt x="90" y="129"/>
                    <a:pt x="90" y="129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5"/>
                    <a:pt x="90" y="125"/>
                    <a:pt x="90" y="125"/>
                  </a:cubicBezTo>
                  <a:lnTo>
                    <a:pt x="83" y="125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11" name="Freeform 439">
              <a:extLst>
                <a:ext uri="{FF2B5EF4-FFF2-40B4-BE49-F238E27FC236}">
                  <a16:creationId xmlns:a16="http://schemas.microsoft.com/office/drawing/2014/main" id="{343F6094-95FE-41BA-905A-364F3331AC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00" y="3668"/>
              <a:ext cx="209" cy="226"/>
            </a:xfrm>
            <a:custGeom>
              <a:avLst/>
              <a:gdLst>
                <a:gd name="T0" fmla="*/ 48 w 49"/>
                <a:gd name="T1" fmla="*/ 37 h 51"/>
                <a:gd name="T2" fmla="*/ 49 w 49"/>
                <a:gd name="T3" fmla="*/ 31 h 51"/>
                <a:gd name="T4" fmla="*/ 47 w 49"/>
                <a:gd name="T5" fmla="*/ 29 h 51"/>
                <a:gd name="T6" fmla="*/ 43 w 49"/>
                <a:gd name="T7" fmla="*/ 29 h 51"/>
                <a:gd name="T8" fmla="*/ 42 w 49"/>
                <a:gd name="T9" fmla="*/ 23 h 51"/>
                <a:gd name="T10" fmla="*/ 39 w 49"/>
                <a:gd name="T11" fmla="*/ 19 h 51"/>
                <a:gd name="T12" fmla="*/ 36 w 49"/>
                <a:gd name="T13" fmla="*/ 19 h 51"/>
                <a:gd name="T14" fmla="*/ 33 w 49"/>
                <a:gd name="T15" fmla="*/ 19 h 51"/>
                <a:gd name="T16" fmla="*/ 29 w 49"/>
                <a:gd name="T17" fmla="*/ 18 h 51"/>
                <a:gd name="T18" fmla="*/ 28 w 49"/>
                <a:gd name="T19" fmla="*/ 9 h 51"/>
                <a:gd name="T20" fmla="*/ 27 w 49"/>
                <a:gd name="T21" fmla="*/ 4 h 51"/>
                <a:gd name="T22" fmla="*/ 21 w 49"/>
                <a:gd name="T23" fmla="*/ 1 h 51"/>
                <a:gd name="T24" fmla="*/ 9 w 49"/>
                <a:gd name="T25" fmla="*/ 2 h 51"/>
                <a:gd name="T26" fmla="*/ 3 w 49"/>
                <a:gd name="T27" fmla="*/ 9 h 51"/>
                <a:gd name="T28" fmla="*/ 1 w 49"/>
                <a:gd name="T29" fmla="*/ 17 h 51"/>
                <a:gd name="T30" fmla="*/ 1 w 49"/>
                <a:gd name="T31" fmla="*/ 19 h 51"/>
                <a:gd name="T32" fmla="*/ 3 w 49"/>
                <a:gd name="T33" fmla="*/ 22 h 51"/>
                <a:gd name="T34" fmla="*/ 6 w 49"/>
                <a:gd name="T35" fmla="*/ 24 h 51"/>
                <a:gd name="T36" fmla="*/ 9 w 49"/>
                <a:gd name="T37" fmla="*/ 27 h 51"/>
                <a:gd name="T38" fmla="*/ 11 w 49"/>
                <a:gd name="T39" fmla="*/ 29 h 51"/>
                <a:gd name="T40" fmla="*/ 16 w 49"/>
                <a:gd name="T41" fmla="*/ 29 h 51"/>
                <a:gd name="T42" fmla="*/ 19 w 49"/>
                <a:gd name="T43" fmla="*/ 32 h 51"/>
                <a:gd name="T44" fmla="*/ 25 w 49"/>
                <a:gd name="T45" fmla="*/ 35 h 51"/>
                <a:gd name="T46" fmla="*/ 30 w 49"/>
                <a:gd name="T47" fmla="*/ 38 h 51"/>
                <a:gd name="T48" fmla="*/ 27 w 49"/>
                <a:gd name="T49" fmla="*/ 43 h 51"/>
                <a:gd name="T50" fmla="*/ 27 w 49"/>
                <a:gd name="T51" fmla="*/ 46 h 51"/>
                <a:gd name="T52" fmla="*/ 24 w 49"/>
                <a:gd name="T53" fmla="*/ 49 h 51"/>
                <a:gd name="T54" fmla="*/ 29 w 49"/>
                <a:gd name="T55" fmla="*/ 50 h 51"/>
                <a:gd name="T56" fmla="*/ 34 w 49"/>
                <a:gd name="T57" fmla="*/ 51 h 51"/>
                <a:gd name="T58" fmla="*/ 37 w 49"/>
                <a:gd name="T59" fmla="*/ 51 h 51"/>
                <a:gd name="T60" fmla="*/ 40 w 49"/>
                <a:gd name="T61" fmla="*/ 50 h 51"/>
                <a:gd name="T62" fmla="*/ 45 w 49"/>
                <a:gd name="T63" fmla="*/ 48 h 51"/>
                <a:gd name="T64" fmla="*/ 47 w 49"/>
                <a:gd name="T65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51">
                  <a:moveTo>
                    <a:pt x="48" y="39"/>
                  </a:moveTo>
                  <a:cubicBezTo>
                    <a:pt x="48" y="37"/>
                    <a:pt x="48" y="37"/>
                    <a:pt x="48" y="37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29"/>
                    <a:pt x="46" y="29"/>
                    <a:pt x="46" y="29"/>
                  </a:cubicBezTo>
                  <a:cubicBezTo>
                    <a:pt x="45" y="29"/>
                    <a:pt x="43" y="29"/>
                    <a:pt x="43" y="29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9"/>
                    <a:pt x="33" y="19"/>
                    <a:pt x="33" y="19"/>
                  </a:cubicBezTo>
                  <a:cubicBezTo>
                    <a:pt x="32" y="19"/>
                    <a:pt x="30" y="18"/>
                    <a:pt x="30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8" y="9"/>
                    <a:pt x="28" y="9"/>
                  </a:cubicBezTo>
                  <a:cubicBezTo>
                    <a:pt x="27" y="8"/>
                    <a:pt x="27" y="6"/>
                    <a:pt x="27" y="6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1" y="1"/>
                  </a:cubicBezTo>
                  <a:cubicBezTo>
                    <a:pt x="20" y="0"/>
                    <a:pt x="15" y="1"/>
                    <a:pt x="14" y="1"/>
                  </a:cubicBezTo>
                  <a:cubicBezTo>
                    <a:pt x="13" y="1"/>
                    <a:pt x="10" y="2"/>
                    <a:pt x="9" y="2"/>
                  </a:cubicBezTo>
                  <a:cubicBezTo>
                    <a:pt x="8" y="2"/>
                    <a:pt x="6" y="4"/>
                    <a:pt x="6" y="4"/>
                  </a:cubicBezTo>
                  <a:cubicBezTo>
                    <a:pt x="5" y="4"/>
                    <a:pt x="3" y="9"/>
                    <a:pt x="3" y="9"/>
                  </a:cubicBezTo>
                  <a:cubicBezTo>
                    <a:pt x="3" y="9"/>
                    <a:pt x="3" y="11"/>
                    <a:pt x="3" y="12"/>
                  </a:cubicBezTo>
                  <a:cubicBezTo>
                    <a:pt x="3" y="12"/>
                    <a:pt x="1" y="17"/>
                    <a:pt x="1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2"/>
                    <a:pt x="47" y="42"/>
                    <a:pt x="47" y="42"/>
                  </a:cubicBezTo>
                  <a:lnTo>
                    <a:pt x="48" y="39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12" name="Freeform 440">
              <a:extLst>
                <a:ext uri="{FF2B5EF4-FFF2-40B4-BE49-F238E27FC236}">
                  <a16:creationId xmlns:a16="http://schemas.microsoft.com/office/drawing/2014/main" id="{831F8297-AD05-458A-AACC-1C54A3DC23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7" y="3970"/>
              <a:ext cx="149" cy="137"/>
            </a:xfrm>
            <a:custGeom>
              <a:avLst/>
              <a:gdLst>
                <a:gd name="T0" fmla="*/ 23 w 35"/>
                <a:gd name="T1" fmla="*/ 30 h 31"/>
                <a:gd name="T2" fmla="*/ 21 w 35"/>
                <a:gd name="T3" fmla="*/ 31 h 31"/>
                <a:gd name="T4" fmla="*/ 18 w 35"/>
                <a:gd name="T5" fmla="*/ 30 h 31"/>
                <a:gd name="T6" fmla="*/ 16 w 35"/>
                <a:gd name="T7" fmla="*/ 30 h 31"/>
                <a:gd name="T8" fmla="*/ 14 w 35"/>
                <a:gd name="T9" fmla="*/ 31 h 31"/>
                <a:gd name="T10" fmla="*/ 12 w 35"/>
                <a:gd name="T11" fmla="*/ 30 h 31"/>
                <a:gd name="T12" fmla="*/ 9 w 35"/>
                <a:gd name="T13" fmla="*/ 29 h 31"/>
                <a:gd name="T14" fmla="*/ 8 w 35"/>
                <a:gd name="T15" fmla="*/ 28 h 31"/>
                <a:gd name="T16" fmla="*/ 6 w 35"/>
                <a:gd name="T17" fmla="*/ 28 h 31"/>
                <a:gd name="T18" fmla="*/ 4 w 35"/>
                <a:gd name="T19" fmla="*/ 28 h 31"/>
                <a:gd name="T20" fmla="*/ 2 w 35"/>
                <a:gd name="T21" fmla="*/ 26 h 31"/>
                <a:gd name="T22" fmla="*/ 0 w 35"/>
                <a:gd name="T23" fmla="*/ 23 h 31"/>
                <a:gd name="T24" fmla="*/ 1 w 35"/>
                <a:gd name="T25" fmla="*/ 21 h 31"/>
                <a:gd name="T26" fmla="*/ 2 w 35"/>
                <a:gd name="T27" fmla="*/ 19 h 31"/>
                <a:gd name="T28" fmla="*/ 2 w 35"/>
                <a:gd name="T29" fmla="*/ 16 h 31"/>
                <a:gd name="T30" fmla="*/ 2 w 35"/>
                <a:gd name="T31" fmla="*/ 13 h 31"/>
                <a:gd name="T32" fmla="*/ 2 w 35"/>
                <a:gd name="T33" fmla="*/ 10 h 31"/>
                <a:gd name="T34" fmla="*/ 3 w 35"/>
                <a:gd name="T35" fmla="*/ 8 h 31"/>
                <a:gd name="T36" fmla="*/ 4 w 35"/>
                <a:gd name="T37" fmla="*/ 4 h 31"/>
                <a:gd name="T38" fmla="*/ 3 w 35"/>
                <a:gd name="T39" fmla="*/ 2 h 31"/>
                <a:gd name="T40" fmla="*/ 5 w 35"/>
                <a:gd name="T41" fmla="*/ 0 h 31"/>
                <a:gd name="T42" fmla="*/ 9 w 35"/>
                <a:gd name="T43" fmla="*/ 0 h 31"/>
                <a:gd name="T44" fmla="*/ 11 w 35"/>
                <a:gd name="T45" fmla="*/ 0 h 31"/>
                <a:gd name="T46" fmla="*/ 13 w 35"/>
                <a:gd name="T47" fmla="*/ 3 h 31"/>
                <a:gd name="T48" fmla="*/ 15 w 35"/>
                <a:gd name="T49" fmla="*/ 6 h 31"/>
                <a:gd name="T50" fmla="*/ 17 w 35"/>
                <a:gd name="T51" fmla="*/ 4 h 31"/>
                <a:gd name="T52" fmla="*/ 20 w 35"/>
                <a:gd name="T53" fmla="*/ 7 h 31"/>
                <a:gd name="T54" fmla="*/ 22 w 35"/>
                <a:gd name="T55" fmla="*/ 8 h 31"/>
                <a:gd name="T56" fmla="*/ 25 w 35"/>
                <a:gd name="T57" fmla="*/ 11 h 31"/>
                <a:gd name="T58" fmla="*/ 29 w 35"/>
                <a:gd name="T59" fmla="*/ 13 h 31"/>
                <a:gd name="T60" fmla="*/ 33 w 35"/>
                <a:gd name="T61" fmla="*/ 15 h 31"/>
                <a:gd name="T62" fmla="*/ 34 w 35"/>
                <a:gd name="T63" fmla="*/ 18 h 31"/>
                <a:gd name="T64" fmla="*/ 33 w 35"/>
                <a:gd name="T65" fmla="*/ 20 h 31"/>
                <a:gd name="T66" fmla="*/ 32 w 35"/>
                <a:gd name="T67" fmla="*/ 21 h 31"/>
                <a:gd name="T68" fmla="*/ 30 w 35"/>
                <a:gd name="T69" fmla="*/ 23 h 31"/>
                <a:gd name="T70" fmla="*/ 29 w 35"/>
                <a:gd name="T71" fmla="*/ 25 h 31"/>
                <a:gd name="T72" fmla="*/ 26 w 35"/>
                <a:gd name="T73" fmla="*/ 28 h 31"/>
                <a:gd name="T74" fmla="*/ 24 w 35"/>
                <a:gd name="T75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5" h="31">
                  <a:moveTo>
                    <a:pt x="24" y="29"/>
                  </a:moveTo>
                  <a:cubicBezTo>
                    <a:pt x="24" y="30"/>
                    <a:pt x="23" y="30"/>
                    <a:pt x="23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4" y="28"/>
                    <a:pt x="3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0" y="21"/>
                    <a:pt x="1" y="21"/>
                  </a:cubicBezTo>
                  <a:cubicBezTo>
                    <a:pt x="1" y="20"/>
                    <a:pt x="1" y="21"/>
                    <a:pt x="1" y="20"/>
                  </a:cubicBezTo>
                  <a:cubicBezTo>
                    <a:pt x="1" y="19"/>
                    <a:pt x="2" y="19"/>
                    <a:pt x="2" y="19"/>
                  </a:cubicBezTo>
                  <a:cubicBezTo>
                    <a:pt x="2" y="19"/>
                    <a:pt x="2" y="19"/>
                    <a:pt x="2" y="1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4" y="4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4" y="3"/>
                    <a:pt x="3" y="2"/>
                    <a:pt x="3" y="2"/>
                  </a:cubicBezTo>
                  <a:cubicBezTo>
                    <a:pt x="3" y="2"/>
                    <a:pt x="4" y="2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5" y="5"/>
                    <a:pt x="15" y="6"/>
                  </a:cubicBezTo>
                  <a:cubicBezTo>
                    <a:pt x="15" y="6"/>
                    <a:pt x="16" y="5"/>
                    <a:pt x="16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1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4" y="17"/>
                    <a:pt x="34" y="18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4"/>
                    <a:pt x="29" y="25"/>
                  </a:cubicBezTo>
                  <a:cubicBezTo>
                    <a:pt x="28" y="25"/>
                    <a:pt x="28" y="26"/>
                    <a:pt x="28" y="26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5" y="29"/>
                    <a:pt x="25" y="29"/>
                    <a:pt x="25" y="29"/>
                  </a:cubicBezTo>
                  <a:lnTo>
                    <a:pt x="24" y="29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13" name="Freeform 441">
              <a:extLst>
                <a:ext uri="{FF2B5EF4-FFF2-40B4-BE49-F238E27FC236}">
                  <a16:creationId xmlns:a16="http://schemas.microsoft.com/office/drawing/2014/main" id="{BF1A71AE-9613-4885-B37C-CD4FA5BA3C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6" y="3739"/>
              <a:ext cx="490" cy="919"/>
            </a:xfrm>
            <a:custGeom>
              <a:avLst/>
              <a:gdLst>
                <a:gd name="T0" fmla="*/ 10 w 115"/>
                <a:gd name="T1" fmla="*/ 116 h 207"/>
                <a:gd name="T2" fmla="*/ 15 w 115"/>
                <a:gd name="T3" fmla="*/ 108 h 207"/>
                <a:gd name="T4" fmla="*/ 14 w 115"/>
                <a:gd name="T5" fmla="*/ 94 h 207"/>
                <a:gd name="T6" fmla="*/ 18 w 115"/>
                <a:gd name="T7" fmla="*/ 85 h 207"/>
                <a:gd name="T8" fmla="*/ 20 w 115"/>
                <a:gd name="T9" fmla="*/ 72 h 207"/>
                <a:gd name="T10" fmla="*/ 17 w 115"/>
                <a:gd name="T11" fmla="*/ 62 h 207"/>
                <a:gd name="T12" fmla="*/ 21 w 115"/>
                <a:gd name="T13" fmla="*/ 53 h 207"/>
                <a:gd name="T14" fmla="*/ 22 w 115"/>
                <a:gd name="T15" fmla="*/ 42 h 207"/>
                <a:gd name="T16" fmla="*/ 30 w 115"/>
                <a:gd name="T17" fmla="*/ 32 h 207"/>
                <a:gd name="T18" fmla="*/ 28 w 115"/>
                <a:gd name="T19" fmla="*/ 22 h 207"/>
                <a:gd name="T20" fmla="*/ 35 w 115"/>
                <a:gd name="T21" fmla="*/ 14 h 207"/>
                <a:gd name="T22" fmla="*/ 38 w 115"/>
                <a:gd name="T23" fmla="*/ 5 h 207"/>
                <a:gd name="T24" fmla="*/ 56 w 115"/>
                <a:gd name="T25" fmla="*/ 1 h 207"/>
                <a:gd name="T26" fmla="*/ 66 w 115"/>
                <a:gd name="T27" fmla="*/ 7 h 207"/>
                <a:gd name="T28" fmla="*/ 79 w 115"/>
                <a:gd name="T29" fmla="*/ 14 h 207"/>
                <a:gd name="T30" fmla="*/ 89 w 115"/>
                <a:gd name="T31" fmla="*/ 29 h 207"/>
                <a:gd name="T32" fmla="*/ 98 w 115"/>
                <a:gd name="T33" fmla="*/ 35 h 207"/>
                <a:gd name="T34" fmla="*/ 110 w 115"/>
                <a:gd name="T35" fmla="*/ 23 h 207"/>
                <a:gd name="T36" fmla="*/ 109 w 115"/>
                <a:gd name="T37" fmla="*/ 36 h 207"/>
                <a:gd name="T38" fmla="*/ 91 w 115"/>
                <a:gd name="T39" fmla="*/ 53 h 207"/>
                <a:gd name="T40" fmla="*/ 89 w 115"/>
                <a:gd name="T41" fmla="*/ 64 h 207"/>
                <a:gd name="T42" fmla="*/ 86 w 115"/>
                <a:gd name="T43" fmla="*/ 74 h 207"/>
                <a:gd name="T44" fmla="*/ 94 w 115"/>
                <a:gd name="T45" fmla="*/ 85 h 207"/>
                <a:gd name="T46" fmla="*/ 98 w 115"/>
                <a:gd name="T47" fmla="*/ 93 h 207"/>
                <a:gd name="T48" fmla="*/ 92 w 115"/>
                <a:gd name="T49" fmla="*/ 103 h 207"/>
                <a:gd name="T50" fmla="*/ 83 w 115"/>
                <a:gd name="T51" fmla="*/ 108 h 207"/>
                <a:gd name="T52" fmla="*/ 70 w 115"/>
                <a:gd name="T53" fmla="*/ 110 h 207"/>
                <a:gd name="T54" fmla="*/ 66 w 115"/>
                <a:gd name="T55" fmla="*/ 113 h 207"/>
                <a:gd name="T56" fmla="*/ 63 w 115"/>
                <a:gd name="T57" fmla="*/ 124 h 207"/>
                <a:gd name="T58" fmla="*/ 52 w 115"/>
                <a:gd name="T59" fmla="*/ 123 h 207"/>
                <a:gd name="T60" fmla="*/ 49 w 115"/>
                <a:gd name="T61" fmla="*/ 130 h 207"/>
                <a:gd name="T62" fmla="*/ 54 w 115"/>
                <a:gd name="T63" fmla="*/ 134 h 207"/>
                <a:gd name="T64" fmla="*/ 57 w 115"/>
                <a:gd name="T65" fmla="*/ 136 h 207"/>
                <a:gd name="T66" fmla="*/ 50 w 115"/>
                <a:gd name="T67" fmla="*/ 136 h 207"/>
                <a:gd name="T68" fmla="*/ 47 w 115"/>
                <a:gd name="T69" fmla="*/ 143 h 207"/>
                <a:gd name="T70" fmla="*/ 45 w 115"/>
                <a:gd name="T71" fmla="*/ 151 h 207"/>
                <a:gd name="T72" fmla="*/ 38 w 115"/>
                <a:gd name="T73" fmla="*/ 154 h 207"/>
                <a:gd name="T74" fmla="*/ 35 w 115"/>
                <a:gd name="T75" fmla="*/ 162 h 207"/>
                <a:gd name="T76" fmla="*/ 43 w 115"/>
                <a:gd name="T77" fmla="*/ 167 h 207"/>
                <a:gd name="T78" fmla="*/ 44 w 115"/>
                <a:gd name="T79" fmla="*/ 172 h 207"/>
                <a:gd name="T80" fmla="*/ 43 w 115"/>
                <a:gd name="T81" fmla="*/ 175 h 207"/>
                <a:gd name="T82" fmla="*/ 36 w 115"/>
                <a:gd name="T83" fmla="*/ 180 h 207"/>
                <a:gd name="T84" fmla="*/ 33 w 115"/>
                <a:gd name="T85" fmla="*/ 187 h 207"/>
                <a:gd name="T86" fmla="*/ 28 w 115"/>
                <a:gd name="T87" fmla="*/ 188 h 207"/>
                <a:gd name="T88" fmla="*/ 29 w 115"/>
                <a:gd name="T89" fmla="*/ 191 h 207"/>
                <a:gd name="T90" fmla="*/ 25 w 115"/>
                <a:gd name="T91" fmla="*/ 196 h 207"/>
                <a:gd name="T92" fmla="*/ 25 w 115"/>
                <a:gd name="T93" fmla="*/ 201 h 207"/>
                <a:gd name="T94" fmla="*/ 26 w 115"/>
                <a:gd name="T95" fmla="*/ 202 h 207"/>
                <a:gd name="T96" fmla="*/ 28 w 115"/>
                <a:gd name="T97" fmla="*/ 206 h 207"/>
                <a:gd name="T98" fmla="*/ 6 w 115"/>
                <a:gd name="T99" fmla="*/ 197 h 207"/>
                <a:gd name="T100" fmla="*/ 0 w 115"/>
                <a:gd name="T101" fmla="*/ 184 h 207"/>
                <a:gd name="T102" fmla="*/ 6 w 115"/>
                <a:gd name="T103" fmla="*/ 173 h 207"/>
                <a:gd name="T104" fmla="*/ 11 w 115"/>
                <a:gd name="T105" fmla="*/ 159 h 207"/>
                <a:gd name="T106" fmla="*/ 12 w 115"/>
                <a:gd name="T107" fmla="*/ 150 h 207"/>
                <a:gd name="T108" fmla="*/ 10 w 115"/>
                <a:gd name="T109" fmla="*/ 142 h 207"/>
                <a:gd name="T110" fmla="*/ 8 w 115"/>
                <a:gd name="T111" fmla="*/ 13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5" h="207">
                  <a:moveTo>
                    <a:pt x="9" y="124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2"/>
                    <a:pt x="9" y="122"/>
                    <a:pt x="9" y="122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11" y="119"/>
                    <a:pt x="11" y="119"/>
                    <a:pt x="11" y="119"/>
                  </a:cubicBezTo>
                  <a:cubicBezTo>
                    <a:pt x="10" y="118"/>
                    <a:pt x="10" y="118"/>
                    <a:pt x="10" y="118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10" y="116"/>
                    <a:pt x="10" y="116"/>
                    <a:pt x="10" y="116"/>
                  </a:cubicBezTo>
                  <a:cubicBezTo>
                    <a:pt x="10" y="115"/>
                    <a:pt x="10" y="115"/>
                    <a:pt x="10" y="115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13"/>
                    <a:pt x="12" y="113"/>
                    <a:pt x="12" y="113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13" y="109"/>
                    <a:pt x="13" y="109"/>
                    <a:pt x="13" y="109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4" y="103"/>
                    <a:pt x="14" y="103"/>
                    <a:pt x="14" y="103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5" y="93"/>
                    <a:pt x="15" y="93"/>
                    <a:pt x="15" y="93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7" y="91"/>
                    <a:pt x="17" y="91"/>
                    <a:pt x="17" y="91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0" y="71"/>
                    <a:pt x="20" y="70"/>
                    <a:pt x="19" y="69"/>
                  </a:cubicBezTo>
                  <a:cubicBezTo>
                    <a:pt x="19" y="69"/>
                    <a:pt x="19" y="68"/>
                    <a:pt x="19" y="68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8" y="57"/>
                    <a:pt x="19" y="57"/>
                    <a:pt x="19" y="56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5" y="2"/>
                    <a:pt x="51" y="2"/>
                    <a:pt x="51" y="3"/>
                  </a:cubicBezTo>
                  <a:cubicBezTo>
                    <a:pt x="51" y="3"/>
                    <a:pt x="53" y="6"/>
                    <a:pt x="53" y="6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71" y="11"/>
                    <a:pt x="71" y="11"/>
                    <a:pt x="71" y="11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4" y="18"/>
                    <a:pt x="84" y="18"/>
                    <a:pt x="84" y="18"/>
                  </a:cubicBezTo>
                  <a:cubicBezTo>
                    <a:pt x="87" y="19"/>
                    <a:pt x="87" y="19"/>
                    <a:pt x="87" y="19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89" y="27"/>
                    <a:pt x="89" y="27"/>
                    <a:pt x="89" y="27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30"/>
                    <a:pt x="89" y="30"/>
                    <a:pt x="89" y="30"/>
                  </a:cubicBezTo>
                  <a:cubicBezTo>
                    <a:pt x="87" y="32"/>
                    <a:pt x="87" y="32"/>
                    <a:pt x="87" y="32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7" y="34"/>
                    <a:pt x="87" y="34"/>
                    <a:pt x="87" y="34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3" y="35"/>
                    <a:pt x="93" y="35"/>
                    <a:pt x="93" y="35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9" y="30"/>
                    <a:pt x="109" y="30"/>
                    <a:pt x="109" y="30"/>
                  </a:cubicBezTo>
                  <a:cubicBezTo>
                    <a:pt x="109" y="26"/>
                    <a:pt x="109" y="26"/>
                    <a:pt x="109" y="26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2" y="23"/>
                    <a:pt x="112" y="23"/>
                    <a:pt x="112" y="23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4" y="25"/>
                    <a:pt x="114" y="25"/>
                    <a:pt x="114" y="25"/>
                  </a:cubicBezTo>
                  <a:cubicBezTo>
                    <a:pt x="115" y="27"/>
                    <a:pt x="115" y="27"/>
                    <a:pt x="115" y="27"/>
                  </a:cubicBezTo>
                  <a:cubicBezTo>
                    <a:pt x="115" y="30"/>
                    <a:pt x="115" y="30"/>
                    <a:pt x="115" y="30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2" y="34"/>
                    <a:pt x="112" y="34"/>
                    <a:pt x="112" y="34"/>
                  </a:cubicBezTo>
                  <a:cubicBezTo>
                    <a:pt x="109" y="36"/>
                    <a:pt x="109" y="36"/>
                    <a:pt x="109" y="3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4" y="40"/>
                    <a:pt x="101" y="42"/>
                    <a:pt x="101" y="42"/>
                  </a:cubicBezTo>
                  <a:cubicBezTo>
                    <a:pt x="101" y="42"/>
                    <a:pt x="99" y="45"/>
                    <a:pt x="99" y="45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91" y="54"/>
                    <a:pt x="90" y="54"/>
                    <a:pt x="90" y="54"/>
                  </a:cubicBezTo>
                  <a:cubicBezTo>
                    <a:pt x="90" y="54"/>
                    <a:pt x="91" y="55"/>
                    <a:pt x="91" y="55"/>
                  </a:cubicBezTo>
                  <a:cubicBezTo>
                    <a:pt x="91" y="55"/>
                    <a:pt x="91" y="56"/>
                    <a:pt x="91" y="56"/>
                  </a:cubicBezTo>
                  <a:cubicBezTo>
                    <a:pt x="91" y="57"/>
                    <a:pt x="90" y="57"/>
                    <a:pt x="90" y="57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88" y="69"/>
                    <a:pt x="88" y="69"/>
                    <a:pt x="88" y="69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88" y="70"/>
                    <a:pt x="88" y="71"/>
                    <a:pt x="88" y="71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87" y="72"/>
                    <a:pt x="86" y="73"/>
                    <a:pt x="86" y="73"/>
                  </a:cubicBezTo>
                  <a:cubicBezTo>
                    <a:pt x="86" y="74"/>
                    <a:pt x="86" y="74"/>
                    <a:pt x="86" y="74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7" y="80"/>
                    <a:pt x="87" y="80"/>
                    <a:pt x="87" y="80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3" y="84"/>
                    <a:pt x="93" y="84"/>
                    <a:pt x="93" y="84"/>
                  </a:cubicBezTo>
                  <a:cubicBezTo>
                    <a:pt x="93" y="84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4" y="88"/>
                    <a:pt x="94" y="88"/>
                    <a:pt x="94" y="88"/>
                  </a:cubicBezTo>
                  <a:cubicBezTo>
                    <a:pt x="94" y="88"/>
                    <a:pt x="94" y="88"/>
                    <a:pt x="94" y="89"/>
                  </a:cubicBezTo>
                  <a:cubicBezTo>
                    <a:pt x="94" y="89"/>
                    <a:pt x="94" y="91"/>
                    <a:pt x="94" y="91"/>
                  </a:cubicBezTo>
                  <a:cubicBezTo>
                    <a:pt x="95" y="92"/>
                    <a:pt x="95" y="92"/>
                    <a:pt x="95" y="92"/>
                  </a:cubicBezTo>
                  <a:cubicBezTo>
                    <a:pt x="96" y="92"/>
                    <a:pt x="96" y="92"/>
                    <a:pt x="96" y="92"/>
                  </a:cubicBezTo>
                  <a:cubicBezTo>
                    <a:pt x="98" y="92"/>
                    <a:pt x="98" y="92"/>
                    <a:pt x="98" y="92"/>
                  </a:cubicBezTo>
                  <a:cubicBezTo>
                    <a:pt x="98" y="92"/>
                    <a:pt x="98" y="93"/>
                    <a:pt x="98" y="93"/>
                  </a:cubicBezTo>
                  <a:cubicBezTo>
                    <a:pt x="98" y="94"/>
                    <a:pt x="97" y="95"/>
                    <a:pt x="97" y="95"/>
                  </a:cubicBezTo>
                  <a:cubicBezTo>
                    <a:pt x="97" y="95"/>
                    <a:pt x="97" y="97"/>
                    <a:pt x="97" y="97"/>
                  </a:cubicBezTo>
                  <a:cubicBezTo>
                    <a:pt x="97" y="97"/>
                    <a:pt x="96" y="98"/>
                    <a:pt x="96" y="98"/>
                  </a:cubicBezTo>
                  <a:cubicBezTo>
                    <a:pt x="96" y="98"/>
                    <a:pt x="95" y="99"/>
                    <a:pt x="95" y="99"/>
                  </a:cubicBezTo>
                  <a:cubicBezTo>
                    <a:pt x="95" y="99"/>
                    <a:pt x="95" y="100"/>
                    <a:pt x="94" y="100"/>
                  </a:cubicBezTo>
                  <a:cubicBezTo>
                    <a:pt x="94" y="101"/>
                    <a:pt x="94" y="101"/>
                    <a:pt x="93" y="102"/>
                  </a:cubicBezTo>
                  <a:cubicBezTo>
                    <a:pt x="93" y="102"/>
                    <a:pt x="93" y="102"/>
                    <a:pt x="93" y="102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92" y="103"/>
                    <a:pt x="92" y="104"/>
                    <a:pt x="92" y="104"/>
                  </a:cubicBezTo>
                  <a:cubicBezTo>
                    <a:pt x="92" y="104"/>
                    <a:pt x="92" y="105"/>
                    <a:pt x="91" y="105"/>
                  </a:cubicBezTo>
                  <a:cubicBezTo>
                    <a:pt x="91" y="105"/>
                    <a:pt x="90" y="106"/>
                    <a:pt x="90" y="106"/>
                  </a:cubicBezTo>
                  <a:cubicBezTo>
                    <a:pt x="89" y="106"/>
                    <a:pt x="89" y="106"/>
                    <a:pt x="89" y="106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84" y="108"/>
                    <a:pt x="83" y="108"/>
                    <a:pt x="83" y="108"/>
                  </a:cubicBezTo>
                  <a:cubicBezTo>
                    <a:pt x="82" y="108"/>
                    <a:pt x="81" y="109"/>
                    <a:pt x="81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5" y="110"/>
                    <a:pt x="75" y="110"/>
                    <a:pt x="75" y="110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67" y="110"/>
                    <a:pt x="66" y="110"/>
                    <a:pt x="66" y="110"/>
                  </a:cubicBezTo>
                  <a:cubicBezTo>
                    <a:pt x="66" y="109"/>
                    <a:pt x="66" y="109"/>
                    <a:pt x="66" y="109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5" y="111"/>
                    <a:pt x="65" y="111"/>
                  </a:cubicBezTo>
                  <a:cubicBezTo>
                    <a:pt x="65" y="111"/>
                    <a:pt x="64" y="112"/>
                    <a:pt x="65" y="112"/>
                  </a:cubicBezTo>
                  <a:cubicBezTo>
                    <a:pt x="65" y="113"/>
                    <a:pt x="65" y="113"/>
                    <a:pt x="66" y="113"/>
                  </a:cubicBezTo>
                  <a:cubicBezTo>
                    <a:pt x="66" y="113"/>
                    <a:pt x="66" y="114"/>
                    <a:pt x="66" y="114"/>
                  </a:cubicBezTo>
                  <a:cubicBezTo>
                    <a:pt x="66" y="115"/>
                    <a:pt x="65" y="116"/>
                    <a:pt x="65" y="116"/>
                  </a:cubicBezTo>
                  <a:cubicBezTo>
                    <a:pt x="65" y="116"/>
                    <a:pt x="64" y="116"/>
                    <a:pt x="64" y="116"/>
                  </a:cubicBezTo>
                  <a:cubicBezTo>
                    <a:pt x="64" y="117"/>
                    <a:pt x="64" y="118"/>
                    <a:pt x="64" y="118"/>
                  </a:cubicBezTo>
                  <a:cubicBezTo>
                    <a:pt x="64" y="118"/>
                    <a:pt x="63" y="119"/>
                    <a:pt x="64" y="119"/>
                  </a:cubicBezTo>
                  <a:cubicBezTo>
                    <a:pt x="64" y="120"/>
                    <a:pt x="65" y="121"/>
                    <a:pt x="65" y="121"/>
                  </a:cubicBezTo>
                  <a:cubicBezTo>
                    <a:pt x="65" y="121"/>
                    <a:pt x="65" y="122"/>
                    <a:pt x="65" y="122"/>
                  </a:cubicBezTo>
                  <a:cubicBezTo>
                    <a:pt x="65" y="122"/>
                    <a:pt x="63" y="124"/>
                    <a:pt x="63" y="124"/>
                  </a:cubicBezTo>
                  <a:cubicBezTo>
                    <a:pt x="62" y="124"/>
                    <a:pt x="62" y="124"/>
                    <a:pt x="62" y="124"/>
                  </a:cubicBezTo>
                  <a:cubicBezTo>
                    <a:pt x="62" y="124"/>
                    <a:pt x="61" y="125"/>
                    <a:pt x="60" y="125"/>
                  </a:cubicBezTo>
                  <a:cubicBezTo>
                    <a:pt x="60" y="125"/>
                    <a:pt x="58" y="125"/>
                    <a:pt x="58" y="125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56" y="125"/>
                    <a:pt x="56" y="125"/>
                    <a:pt x="56" y="125"/>
                  </a:cubicBezTo>
                  <a:cubicBezTo>
                    <a:pt x="55" y="124"/>
                    <a:pt x="55" y="124"/>
                    <a:pt x="55" y="124"/>
                  </a:cubicBezTo>
                  <a:cubicBezTo>
                    <a:pt x="55" y="124"/>
                    <a:pt x="54" y="124"/>
                    <a:pt x="54" y="124"/>
                  </a:cubicBezTo>
                  <a:cubicBezTo>
                    <a:pt x="54" y="124"/>
                    <a:pt x="52" y="123"/>
                    <a:pt x="52" y="123"/>
                  </a:cubicBezTo>
                  <a:cubicBezTo>
                    <a:pt x="51" y="123"/>
                    <a:pt x="51" y="123"/>
                    <a:pt x="51" y="123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0" y="122"/>
                    <a:pt x="49" y="123"/>
                    <a:pt x="49" y="123"/>
                  </a:cubicBezTo>
                  <a:cubicBezTo>
                    <a:pt x="49" y="123"/>
                    <a:pt x="49" y="124"/>
                    <a:pt x="49" y="124"/>
                  </a:cubicBezTo>
                  <a:cubicBezTo>
                    <a:pt x="48" y="124"/>
                    <a:pt x="48" y="124"/>
                    <a:pt x="48" y="125"/>
                  </a:cubicBezTo>
                  <a:cubicBezTo>
                    <a:pt x="48" y="126"/>
                    <a:pt x="49" y="128"/>
                    <a:pt x="49" y="128"/>
                  </a:cubicBezTo>
                  <a:cubicBezTo>
                    <a:pt x="49" y="129"/>
                    <a:pt x="49" y="129"/>
                    <a:pt x="49" y="129"/>
                  </a:cubicBezTo>
                  <a:cubicBezTo>
                    <a:pt x="49" y="130"/>
                    <a:pt x="49" y="130"/>
                    <a:pt x="49" y="130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50" y="132"/>
                    <a:pt x="50" y="132"/>
                    <a:pt x="50" y="132"/>
                  </a:cubicBezTo>
                  <a:cubicBezTo>
                    <a:pt x="51" y="132"/>
                    <a:pt x="51" y="132"/>
                    <a:pt x="51" y="132"/>
                  </a:cubicBezTo>
                  <a:cubicBezTo>
                    <a:pt x="51" y="132"/>
                    <a:pt x="51" y="132"/>
                    <a:pt x="51" y="132"/>
                  </a:cubicBezTo>
                  <a:cubicBezTo>
                    <a:pt x="52" y="133"/>
                    <a:pt x="52" y="133"/>
                    <a:pt x="52" y="133"/>
                  </a:cubicBezTo>
                  <a:cubicBezTo>
                    <a:pt x="52" y="133"/>
                    <a:pt x="52" y="133"/>
                    <a:pt x="52" y="133"/>
                  </a:cubicBezTo>
                  <a:cubicBezTo>
                    <a:pt x="53" y="134"/>
                    <a:pt x="53" y="134"/>
                    <a:pt x="53" y="134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54" y="134"/>
                    <a:pt x="55" y="134"/>
                    <a:pt x="54" y="133"/>
                  </a:cubicBezTo>
                  <a:cubicBezTo>
                    <a:pt x="54" y="133"/>
                    <a:pt x="54" y="132"/>
                    <a:pt x="54" y="132"/>
                  </a:cubicBezTo>
                  <a:cubicBezTo>
                    <a:pt x="55" y="132"/>
                    <a:pt x="55" y="132"/>
                    <a:pt x="55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6" y="132"/>
                    <a:pt x="57" y="132"/>
                    <a:pt x="57" y="132"/>
                  </a:cubicBezTo>
                  <a:cubicBezTo>
                    <a:pt x="58" y="132"/>
                    <a:pt x="58" y="133"/>
                    <a:pt x="58" y="133"/>
                  </a:cubicBezTo>
                  <a:cubicBezTo>
                    <a:pt x="58" y="134"/>
                    <a:pt x="58" y="135"/>
                    <a:pt x="58" y="135"/>
                  </a:cubicBezTo>
                  <a:cubicBezTo>
                    <a:pt x="58" y="135"/>
                    <a:pt x="58" y="136"/>
                    <a:pt x="57" y="136"/>
                  </a:cubicBezTo>
                  <a:cubicBezTo>
                    <a:pt x="57" y="136"/>
                    <a:pt x="56" y="137"/>
                    <a:pt x="56" y="137"/>
                  </a:cubicBezTo>
                  <a:cubicBezTo>
                    <a:pt x="56" y="137"/>
                    <a:pt x="54" y="137"/>
                    <a:pt x="54" y="137"/>
                  </a:cubicBezTo>
                  <a:cubicBezTo>
                    <a:pt x="54" y="136"/>
                    <a:pt x="54" y="136"/>
                    <a:pt x="54" y="135"/>
                  </a:cubicBezTo>
                  <a:cubicBezTo>
                    <a:pt x="54" y="135"/>
                    <a:pt x="53" y="135"/>
                    <a:pt x="53" y="135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51" y="134"/>
                    <a:pt x="51" y="134"/>
                    <a:pt x="51" y="134"/>
                  </a:cubicBezTo>
                  <a:cubicBezTo>
                    <a:pt x="49" y="135"/>
                    <a:pt x="49" y="135"/>
                    <a:pt x="49" y="135"/>
                  </a:cubicBezTo>
                  <a:cubicBezTo>
                    <a:pt x="50" y="136"/>
                    <a:pt x="50" y="136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2" y="137"/>
                    <a:pt x="52" y="137"/>
                    <a:pt x="52" y="137"/>
                  </a:cubicBezTo>
                  <a:cubicBezTo>
                    <a:pt x="53" y="138"/>
                    <a:pt x="53" y="138"/>
                    <a:pt x="53" y="138"/>
                  </a:cubicBezTo>
                  <a:cubicBezTo>
                    <a:pt x="53" y="138"/>
                    <a:pt x="52" y="138"/>
                    <a:pt x="52" y="138"/>
                  </a:cubicBezTo>
                  <a:cubicBezTo>
                    <a:pt x="52" y="138"/>
                    <a:pt x="51" y="139"/>
                    <a:pt x="51" y="139"/>
                  </a:cubicBezTo>
                  <a:cubicBezTo>
                    <a:pt x="49" y="140"/>
                    <a:pt x="49" y="140"/>
                    <a:pt x="49" y="140"/>
                  </a:cubicBezTo>
                  <a:cubicBezTo>
                    <a:pt x="48" y="141"/>
                    <a:pt x="48" y="141"/>
                    <a:pt x="48" y="141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4"/>
                    <a:pt x="47" y="144"/>
                    <a:pt x="47" y="144"/>
                  </a:cubicBezTo>
                  <a:cubicBezTo>
                    <a:pt x="47" y="144"/>
                    <a:pt x="47" y="144"/>
                    <a:pt x="47" y="144"/>
                  </a:cubicBezTo>
                  <a:cubicBezTo>
                    <a:pt x="47" y="145"/>
                    <a:pt x="47" y="146"/>
                    <a:pt x="47" y="146"/>
                  </a:cubicBezTo>
                  <a:cubicBezTo>
                    <a:pt x="47" y="146"/>
                    <a:pt x="47" y="147"/>
                    <a:pt x="47" y="148"/>
                  </a:cubicBezTo>
                  <a:cubicBezTo>
                    <a:pt x="47" y="148"/>
                    <a:pt x="46" y="149"/>
                    <a:pt x="46" y="149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5" y="151"/>
                    <a:pt x="45" y="151"/>
                    <a:pt x="45" y="151"/>
                  </a:cubicBezTo>
                  <a:cubicBezTo>
                    <a:pt x="45" y="151"/>
                    <a:pt x="45" y="152"/>
                    <a:pt x="45" y="152"/>
                  </a:cubicBezTo>
                  <a:cubicBezTo>
                    <a:pt x="44" y="152"/>
                    <a:pt x="44" y="152"/>
                    <a:pt x="44" y="152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37" y="155"/>
                    <a:pt x="37" y="155"/>
                    <a:pt x="37" y="155"/>
                  </a:cubicBezTo>
                  <a:cubicBezTo>
                    <a:pt x="37" y="155"/>
                    <a:pt x="37" y="155"/>
                    <a:pt x="37" y="155"/>
                  </a:cubicBezTo>
                  <a:cubicBezTo>
                    <a:pt x="37" y="155"/>
                    <a:pt x="36" y="156"/>
                    <a:pt x="36" y="156"/>
                  </a:cubicBezTo>
                  <a:cubicBezTo>
                    <a:pt x="35" y="156"/>
                    <a:pt x="35" y="157"/>
                    <a:pt x="35" y="157"/>
                  </a:cubicBezTo>
                  <a:cubicBezTo>
                    <a:pt x="35" y="158"/>
                    <a:pt x="34" y="158"/>
                    <a:pt x="34" y="158"/>
                  </a:cubicBezTo>
                  <a:cubicBezTo>
                    <a:pt x="34" y="160"/>
                    <a:pt x="34" y="160"/>
                    <a:pt x="34" y="160"/>
                  </a:cubicBezTo>
                  <a:cubicBezTo>
                    <a:pt x="34" y="160"/>
                    <a:pt x="34" y="161"/>
                    <a:pt x="34" y="161"/>
                  </a:cubicBezTo>
                  <a:cubicBezTo>
                    <a:pt x="34" y="161"/>
                    <a:pt x="34" y="162"/>
                    <a:pt x="35" y="162"/>
                  </a:cubicBezTo>
                  <a:cubicBezTo>
                    <a:pt x="35" y="163"/>
                    <a:pt x="36" y="163"/>
                    <a:pt x="36" y="163"/>
                  </a:cubicBezTo>
                  <a:cubicBezTo>
                    <a:pt x="36" y="164"/>
                    <a:pt x="36" y="164"/>
                    <a:pt x="36" y="164"/>
                  </a:cubicBezTo>
                  <a:cubicBezTo>
                    <a:pt x="36" y="164"/>
                    <a:pt x="37" y="165"/>
                    <a:pt x="37" y="165"/>
                  </a:cubicBezTo>
                  <a:cubicBezTo>
                    <a:pt x="37" y="165"/>
                    <a:pt x="38" y="166"/>
                    <a:pt x="38" y="166"/>
                  </a:cubicBezTo>
                  <a:cubicBezTo>
                    <a:pt x="38" y="166"/>
                    <a:pt x="39" y="167"/>
                    <a:pt x="39" y="167"/>
                  </a:cubicBezTo>
                  <a:cubicBezTo>
                    <a:pt x="41" y="167"/>
                    <a:pt x="41" y="167"/>
                    <a:pt x="41" y="167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4" y="168"/>
                    <a:pt x="44" y="168"/>
                    <a:pt x="44" y="168"/>
                  </a:cubicBezTo>
                  <a:cubicBezTo>
                    <a:pt x="44" y="168"/>
                    <a:pt x="44" y="168"/>
                    <a:pt x="44" y="168"/>
                  </a:cubicBezTo>
                  <a:cubicBezTo>
                    <a:pt x="44" y="169"/>
                    <a:pt x="45" y="169"/>
                    <a:pt x="45" y="169"/>
                  </a:cubicBezTo>
                  <a:cubicBezTo>
                    <a:pt x="45" y="170"/>
                    <a:pt x="45" y="170"/>
                    <a:pt x="45" y="170"/>
                  </a:cubicBezTo>
                  <a:cubicBezTo>
                    <a:pt x="45" y="170"/>
                    <a:pt x="45" y="170"/>
                    <a:pt x="45" y="170"/>
                  </a:cubicBezTo>
                  <a:cubicBezTo>
                    <a:pt x="44" y="171"/>
                    <a:pt x="44" y="171"/>
                    <a:pt x="44" y="171"/>
                  </a:cubicBezTo>
                  <a:cubicBezTo>
                    <a:pt x="44" y="171"/>
                    <a:pt x="44" y="171"/>
                    <a:pt x="44" y="171"/>
                  </a:cubicBezTo>
                  <a:cubicBezTo>
                    <a:pt x="44" y="171"/>
                    <a:pt x="44" y="172"/>
                    <a:pt x="44" y="172"/>
                  </a:cubicBezTo>
                  <a:cubicBezTo>
                    <a:pt x="43" y="172"/>
                    <a:pt x="43" y="172"/>
                    <a:pt x="43" y="172"/>
                  </a:cubicBezTo>
                  <a:cubicBezTo>
                    <a:pt x="42" y="173"/>
                    <a:pt x="42" y="173"/>
                    <a:pt x="42" y="173"/>
                  </a:cubicBezTo>
                  <a:cubicBezTo>
                    <a:pt x="42" y="173"/>
                    <a:pt x="41" y="173"/>
                    <a:pt x="42" y="173"/>
                  </a:cubicBezTo>
                  <a:cubicBezTo>
                    <a:pt x="42" y="173"/>
                    <a:pt x="42" y="173"/>
                    <a:pt x="42" y="173"/>
                  </a:cubicBezTo>
                  <a:cubicBezTo>
                    <a:pt x="43" y="173"/>
                    <a:pt x="43" y="173"/>
                    <a:pt x="43" y="173"/>
                  </a:cubicBezTo>
                  <a:cubicBezTo>
                    <a:pt x="44" y="173"/>
                    <a:pt x="44" y="173"/>
                    <a:pt x="44" y="173"/>
                  </a:cubicBezTo>
                  <a:cubicBezTo>
                    <a:pt x="44" y="173"/>
                    <a:pt x="44" y="173"/>
                    <a:pt x="44" y="174"/>
                  </a:cubicBezTo>
                  <a:cubicBezTo>
                    <a:pt x="44" y="174"/>
                    <a:pt x="43" y="175"/>
                    <a:pt x="43" y="175"/>
                  </a:cubicBezTo>
                  <a:cubicBezTo>
                    <a:pt x="43" y="175"/>
                    <a:pt x="43" y="175"/>
                    <a:pt x="43" y="175"/>
                  </a:cubicBezTo>
                  <a:cubicBezTo>
                    <a:pt x="42" y="175"/>
                    <a:pt x="41" y="176"/>
                    <a:pt x="41" y="176"/>
                  </a:cubicBezTo>
                  <a:cubicBezTo>
                    <a:pt x="41" y="176"/>
                    <a:pt x="41" y="176"/>
                    <a:pt x="41" y="176"/>
                  </a:cubicBezTo>
                  <a:cubicBezTo>
                    <a:pt x="40" y="177"/>
                    <a:pt x="40" y="177"/>
                    <a:pt x="40" y="177"/>
                  </a:cubicBezTo>
                  <a:cubicBezTo>
                    <a:pt x="38" y="178"/>
                    <a:pt x="38" y="178"/>
                    <a:pt x="38" y="178"/>
                  </a:cubicBezTo>
                  <a:cubicBezTo>
                    <a:pt x="38" y="179"/>
                    <a:pt x="38" y="179"/>
                    <a:pt x="38" y="179"/>
                  </a:cubicBezTo>
                  <a:cubicBezTo>
                    <a:pt x="37" y="179"/>
                    <a:pt x="37" y="179"/>
                    <a:pt x="37" y="179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34" y="181"/>
                    <a:pt x="34" y="181"/>
                    <a:pt x="34" y="181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34" y="183"/>
                    <a:pt x="33" y="183"/>
                    <a:pt x="33" y="183"/>
                  </a:cubicBezTo>
                  <a:cubicBezTo>
                    <a:pt x="33" y="184"/>
                    <a:pt x="33" y="184"/>
                    <a:pt x="33" y="184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3" y="186"/>
                    <a:pt x="33" y="186"/>
                    <a:pt x="33" y="186"/>
                  </a:cubicBezTo>
                  <a:cubicBezTo>
                    <a:pt x="33" y="186"/>
                    <a:pt x="33" y="187"/>
                    <a:pt x="33" y="187"/>
                  </a:cubicBezTo>
                  <a:cubicBezTo>
                    <a:pt x="33" y="187"/>
                    <a:pt x="33" y="188"/>
                    <a:pt x="33" y="188"/>
                  </a:cubicBezTo>
                  <a:cubicBezTo>
                    <a:pt x="33" y="188"/>
                    <a:pt x="33" y="188"/>
                    <a:pt x="32" y="188"/>
                  </a:cubicBezTo>
                  <a:cubicBezTo>
                    <a:pt x="32" y="189"/>
                    <a:pt x="31" y="189"/>
                    <a:pt x="31" y="189"/>
                  </a:cubicBezTo>
                  <a:cubicBezTo>
                    <a:pt x="31" y="189"/>
                    <a:pt x="31" y="189"/>
                    <a:pt x="31" y="189"/>
                  </a:cubicBezTo>
                  <a:cubicBezTo>
                    <a:pt x="31" y="190"/>
                    <a:pt x="30" y="190"/>
                    <a:pt x="30" y="190"/>
                  </a:cubicBezTo>
                  <a:cubicBezTo>
                    <a:pt x="29" y="189"/>
                    <a:pt x="29" y="189"/>
                    <a:pt x="29" y="189"/>
                  </a:cubicBezTo>
                  <a:cubicBezTo>
                    <a:pt x="29" y="189"/>
                    <a:pt x="29" y="189"/>
                    <a:pt x="29" y="189"/>
                  </a:cubicBezTo>
                  <a:cubicBezTo>
                    <a:pt x="29" y="189"/>
                    <a:pt x="29" y="188"/>
                    <a:pt x="28" y="188"/>
                  </a:cubicBezTo>
                  <a:cubicBezTo>
                    <a:pt x="28" y="188"/>
                    <a:pt x="28" y="187"/>
                    <a:pt x="28" y="187"/>
                  </a:cubicBezTo>
                  <a:cubicBezTo>
                    <a:pt x="28" y="187"/>
                    <a:pt x="28" y="188"/>
                    <a:pt x="28" y="188"/>
                  </a:cubicBezTo>
                  <a:cubicBezTo>
                    <a:pt x="26" y="188"/>
                    <a:pt x="26" y="188"/>
                    <a:pt x="26" y="188"/>
                  </a:cubicBezTo>
                  <a:cubicBezTo>
                    <a:pt x="28" y="188"/>
                    <a:pt x="28" y="188"/>
                    <a:pt x="28" y="188"/>
                  </a:cubicBezTo>
                  <a:cubicBezTo>
                    <a:pt x="28" y="188"/>
                    <a:pt x="28" y="189"/>
                    <a:pt x="28" y="189"/>
                  </a:cubicBezTo>
                  <a:cubicBezTo>
                    <a:pt x="28" y="189"/>
                    <a:pt x="29" y="189"/>
                    <a:pt x="29" y="189"/>
                  </a:cubicBezTo>
                  <a:cubicBezTo>
                    <a:pt x="29" y="189"/>
                    <a:pt x="29" y="190"/>
                    <a:pt x="29" y="190"/>
                  </a:cubicBezTo>
                  <a:cubicBezTo>
                    <a:pt x="29" y="190"/>
                    <a:pt x="29" y="191"/>
                    <a:pt x="29" y="191"/>
                  </a:cubicBezTo>
                  <a:cubicBezTo>
                    <a:pt x="29" y="191"/>
                    <a:pt x="28" y="191"/>
                    <a:pt x="28" y="191"/>
                  </a:cubicBezTo>
                  <a:cubicBezTo>
                    <a:pt x="27" y="191"/>
                    <a:pt x="27" y="191"/>
                    <a:pt x="27" y="191"/>
                  </a:cubicBezTo>
                  <a:cubicBezTo>
                    <a:pt x="27" y="191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4"/>
                    <a:pt x="25" y="194"/>
                    <a:pt x="25" y="194"/>
                  </a:cubicBezTo>
                  <a:cubicBezTo>
                    <a:pt x="25" y="195"/>
                    <a:pt x="25" y="195"/>
                    <a:pt x="25" y="195"/>
                  </a:cubicBezTo>
                  <a:cubicBezTo>
                    <a:pt x="25" y="196"/>
                    <a:pt x="25" y="196"/>
                    <a:pt x="25" y="196"/>
                  </a:cubicBezTo>
                  <a:cubicBezTo>
                    <a:pt x="25" y="196"/>
                    <a:pt x="25" y="196"/>
                    <a:pt x="25" y="196"/>
                  </a:cubicBezTo>
                  <a:cubicBezTo>
                    <a:pt x="25" y="197"/>
                    <a:pt x="25" y="197"/>
                    <a:pt x="25" y="197"/>
                  </a:cubicBezTo>
                  <a:cubicBezTo>
                    <a:pt x="25" y="198"/>
                    <a:pt x="25" y="198"/>
                    <a:pt x="25" y="198"/>
                  </a:cubicBezTo>
                  <a:cubicBezTo>
                    <a:pt x="25" y="199"/>
                    <a:pt x="25" y="199"/>
                    <a:pt x="25" y="199"/>
                  </a:cubicBezTo>
                  <a:cubicBezTo>
                    <a:pt x="25" y="199"/>
                    <a:pt x="25" y="200"/>
                    <a:pt x="26" y="200"/>
                  </a:cubicBezTo>
                  <a:cubicBezTo>
                    <a:pt x="26" y="200"/>
                    <a:pt x="26" y="200"/>
                    <a:pt x="26" y="200"/>
                  </a:cubicBezTo>
                  <a:cubicBezTo>
                    <a:pt x="26" y="200"/>
                    <a:pt x="26" y="201"/>
                    <a:pt x="25" y="201"/>
                  </a:cubicBezTo>
                  <a:cubicBezTo>
                    <a:pt x="25" y="201"/>
                    <a:pt x="25" y="201"/>
                    <a:pt x="25" y="201"/>
                  </a:cubicBezTo>
                  <a:cubicBezTo>
                    <a:pt x="24" y="201"/>
                    <a:pt x="24" y="201"/>
                    <a:pt x="24" y="201"/>
                  </a:cubicBezTo>
                  <a:cubicBezTo>
                    <a:pt x="23" y="201"/>
                    <a:pt x="23" y="201"/>
                    <a:pt x="23" y="201"/>
                  </a:cubicBezTo>
                  <a:cubicBezTo>
                    <a:pt x="23" y="201"/>
                    <a:pt x="23" y="201"/>
                    <a:pt x="23" y="201"/>
                  </a:cubicBezTo>
                  <a:cubicBezTo>
                    <a:pt x="23" y="201"/>
                    <a:pt x="23" y="201"/>
                    <a:pt x="23" y="201"/>
                  </a:cubicBezTo>
                  <a:cubicBezTo>
                    <a:pt x="24" y="201"/>
                    <a:pt x="24" y="201"/>
                    <a:pt x="24" y="201"/>
                  </a:cubicBezTo>
                  <a:cubicBezTo>
                    <a:pt x="24" y="201"/>
                    <a:pt x="23" y="202"/>
                    <a:pt x="25" y="202"/>
                  </a:cubicBezTo>
                  <a:cubicBezTo>
                    <a:pt x="26" y="202"/>
                    <a:pt x="26" y="202"/>
                    <a:pt x="26" y="202"/>
                  </a:cubicBezTo>
                  <a:cubicBezTo>
                    <a:pt x="26" y="202"/>
                    <a:pt x="26" y="202"/>
                    <a:pt x="26" y="202"/>
                  </a:cubicBezTo>
                  <a:cubicBezTo>
                    <a:pt x="27" y="203"/>
                    <a:pt x="27" y="203"/>
                    <a:pt x="27" y="203"/>
                  </a:cubicBezTo>
                  <a:cubicBezTo>
                    <a:pt x="27" y="204"/>
                    <a:pt x="27" y="204"/>
                    <a:pt x="27" y="204"/>
                  </a:cubicBezTo>
                  <a:cubicBezTo>
                    <a:pt x="28" y="204"/>
                    <a:pt x="28" y="204"/>
                    <a:pt x="28" y="204"/>
                  </a:cubicBezTo>
                  <a:cubicBezTo>
                    <a:pt x="28" y="205"/>
                    <a:pt x="28" y="205"/>
                    <a:pt x="28" y="205"/>
                  </a:cubicBezTo>
                  <a:cubicBezTo>
                    <a:pt x="28" y="205"/>
                    <a:pt x="28" y="205"/>
                    <a:pt x="28" y="205"/>
                  </a:cubicBezTo>
                  <a:cubicBezTo>
                    <a:pt x="29" y="206"/>
                    <a:pt x="29" y="206"/>
                    <a:pt x="29" y="206"/>
                  </a:cubicBezTo>
                  <a:cubicBezTo>
                    <a:pt x="29" y="207"/>
                    <a:pt x="29" y="207"/>
                    <a:pt x="29" y="207"/>
                  </a:cubicBezTo>
                  <a:cubicBezTo>
                    <a:pt x="28" y="206"/>
                    <a:pt x="28" y="206"/>
                    <a:pt x="28" y="206"/>
                  </a:cubicBezTo>
                  <a:cubicBezTo>
                    <a:pt x="28" y="206"/>
                    <a:pt x="26" y="205"/>
                    <a:pt x="26" y="205"/>
                  </a:cubicBezTo>
                  <a:cubicBezTo>
                    <a:pt x="25" y="205"/>
                    <a:pt x="23" y="205"/>
                    <a:pt x="23" y="205"/>
                  </a:cubicBezTo>
                  <a:cubicBezTo>
                    <a:pt x="22" y="205"/>
                    <a:pt x="21" y="204"/>
                    <a:pt x="21" y="204"/>
                  </a:cubicBezTo>
                  <a:cubicBezTo>
                    <a:pt x="21" y="204"/>
                    <a:pt x="9" y="205"/>
                    <a:pt x="9" y="204"/>
                  </a:cubicBezTo>
                  <a:cubicBezTo>
                    <a:pt x="9" y="203"/>
                    <a:pt x="9" y="203"/>
                    <a:pt x="8" y="203"/>
                  </a:cubicBezTo>
                  <a:cubicBezTo>
                    <a:pt x="7" y="202"/>
                    <a:pt x="6" y="201"/>
                    <a:pt x="6" y="201"/>
                  </a:cubicBezTo>
                  <a:cubicBezTo>
                    <a:pt x="6" y="200"/>
                    <a:pt x="7" y="200"/>
                    <a:pt x="7" y="199"/>
                  </a:cubicBezTo>
                  <a:cubicBezTo>
                    <a:pt x="7" y="198"/>
                    <a:pt x="6" y="198"/>
                    <a:pt x="6" y="197"/>
                  </a:cubicBezTo>
                  <a:cubicBezTo>
                    <a:pt x="6" y="197"/>
                    <a:pt x="7" y="195"/>
                    <a:pt x="7" y="195"/>
                  </a:cubicBezTo>
                  <a:cubicBezTo>
                    <a:pt x="7" y="194"/>
                    <a:pt x="6" y="194"/>
                    <a:pt x="6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4" y="194"/>
                    <a:pt x="3" y="194"/>
                    <a:pt x="2" y="194"/>
                  </a:cubicBezTo>
                  <a:cubicBezTo>
                    <a:pt x="2" y="194"/>
                    <a:pt x="1" y="194"/>
                    <a:pt x="1" y="194"/>
                  </a:cubicBezTo>
                  <a:cubicBezTo>
                    <a:pt x="1" y="194"/>
                    <a:pt x="1" y="192"/>
                    <a:pt x="1" y="191"/>
                  </a:cubicBezTo>
                  <a:cubicBezTo>
                    <a:pt x="1" y="191"/>
                    <a:pt x="0" y="190"/>
                    <a:pt x="0" y="190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2" y="184"/>
                    <a:pt x="2" y="184"/>
                    <a:pt x="2" y="184"/>
                  </a:cubicBezTo>
                  <a:cubicBezTo>
                    <a:pt x="2" y="182"/>
                    <a:pt x="2" y="182"/>
                    <a:pt x="2" y="182"/>
                  </a:cubicBezTo>
                  <a:cubicBezTo>
                    <a:pt x="2" y="181"/>
                    <a:pt x="3" y="181"/>
                    <a:pt x="3" y="181"/>
                  </a:cubicBezTo>
                  <a:cubicBezTo>
                    <a:pt x="4" y="180"/>
                    <a:pt x="5" y="179"/>
                    <a:pt x="5" y="179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7" y="176"/>
                    <a:pt x="7" y="175"/>
                  </a:cubicBezTo>
                  <a:cubicBezTo>
                    <a:pt x="7" y="174"/>
                    <a:pt x="6" y="174"/>
                    <a:pt x="6" y="174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7" y="172"/>
                    <a:pt x="7" y="172"/>
                    <a:pt x="7" y="172"/>
                  </a:cubicBezTo>
                  <a:cubicBezTo>
                    <a:pt x="7" y="171"/>
                    <a:pt x="7" y="171"/>
                    <a:pt x="7" y="171"/>
                  </a:cubicBezTo>
                  <a:cubicBezTo>
                    <a:pt x="7" y="170"/>
                    <a:pt x="7" y="170"/>
                    <a:pt x="7" y="170"/>
                  </a:cubicBezTo>
                  <a:cubicBezTo>
                    <a:pt x="9" y="168"/>
                    <a:pt x="9" y="168"/>
                    <a:pt x="9" y="168"/>
                  </a:cubicBezTo>
                  <a:cubicBezTo>
                    <a:pt x="9" y="168"/>
                    <a:pt x="9" y="168"/>
                    <a:pt x="9" y="166"/>
                  </a:cubicBezTo>
                  <a:cubicBezTo>
                    <a:pt x="9" y="164"/>
                    <a:pt x="11" y="164"/>
                    <a:pt x="11" y="163"/>
                  </a:cubicBezTo>
                  <a:cubicBezTo>
                    <a:pt x="11" y="162"/>
                    <a:pt x="10" y="162"/>
                    <a:pt x="10" y="161"/>
                  </a:cubicBezTo>
                  <a:cubicBezTo>
                    <a:pt x="10" y="160"/>
                    <a:pt x="11" y="160"/>
                    <a:pt x="11" y="159"/>
                  </a:cubicBezTo>
                  <a:cubicBezTo>
                    <a:pt x="11" y="158"/>
                    <a:pt x="10" y="158"/>
                    <a:pt x="10" y="158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0" y="156"/>
                    <a:pt x="12" y="156"/>
                    <a:pt x="12" y="154"/>
                  </a:cubicBezTo>
                  <a:cubicBezTo>
                    <a:pt x="12" y="153"/>
                    <a:pt x="11" y="152"/>
                    <a:pt x="11" y="152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9" y="151"/>
                    <a:pt x="9" y="151"/>
                    <a:pt x="9" y="151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12" y="150"/>
                    <a:pt x="12" y="150"/>
                    <a:pt x="12" y="150"/>
                  </a:cubicBezTo>
                  <a:cubicBezTo>
                    <a:pt x="12" y="150"/>
                    <a:pt x="13" y="149"/>
                    <a:pt x="13" y="149"/>
                  </a:cubicBezTo>
                  <a:cubicBezTo>
                    <a:pt x="13" y="148"/>
                    <a:pt x="12" y="148"/>
                    <a:pt x="12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9" y="143"/>
                    <a:pt x="9" y="143"/>
                    <a:pt x="9" y="143"/>
                  </a:cubicBezTo>
                  <a:cubicBezTo>
                    <a:pt x="10" y="142"/>
                    <a:pt x="10" y="142"/>
                    <a:pt x="10" y="142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9" y="141"/>
                    <a:pt x="9" y="141"/>
                    <a:pt x="9" y="141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10" y="139"/>
                    <a:pt x="10" y="139"/>
                    <a:pt x="10" y="139"/>
                  </a:cubicBezTo>
                  <a:cubicBezTo>
                    <a:pt x="9" y="139"/>
                    <a:pt x="9" y="139"/>
                    <a:pt x="9" y="139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8" y="133"/>
                    <a:pt x="8" y="133"/>
                    <a:pt x="8" y="133"/>
                  </a:cubicBezTo>
                  <a:cubicBezTo>
                    <a:pt x="8" y="132"/>
                    <a:pt x="8" y="132"/>
                    <a:pt x="8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9" y="130"/>
                    <a:pt x="9" y="130"/>
                    <a:pt x="9" y="130"/>
                  </a:cubicBezTo>
                  <a:cubicBezTo>
                    <a:pt x="9" y="128"/>
                    <a:pt x="9" y="128"/>
                    <a:pt x="9" y="128"/>
                  </a:cubicBezTo>
                  <a:lnTo>
                    <a:pt x="9" y="124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14" name="Freeform 442">
              <a:extLst>
                <a:ext uri="{FF2B5EF4-FFF2-40B4-BE49-F238E27FC236}">
                  <a16:creationId xmlns:a16="http://schemas.microsoft.com/office/drawing/2014/main" id="{530AB313-6E0B-4859-AE38-07940CF669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26" y="2891"/>
              <a:ext cx="17" cy="18"/>
            </a:xfrm>
            <a:custGeom>
              <a:avLst/>
              <a:gdLst>
                <a:gd name="T0" fmla="*/ 0 w 4"/>
                <a:gd name="T1" fmla="*/ 4 h 4"/>
                <a:gd name="T2" fmla="*/ 1 w 4"/>
                <a:gd name="T3" fmla="*/ 4 h 4"/>
                <a:gd name="T4" fmla="*/ 3 w 4"/>
                <a:gd name="T5" fmla="*/ 4 h 4"/>
                <a:gd name="T6" fmla="*/ 4 w 4"/>
                <a:gd name="T7" fmla="*/ 4 h 4"/>
                <a:gd name="T8" fmla="*/ 4 w 4"/>
                <a:gd name="T9" fmla="*/ 3 h 4"/>
                <a:gd name="T10" fmla="*/ 4 w 4"/>
                <a:gd name="T11" fmla="*/ 2 h 4"/>
                <a:gd name="T12" fmla="*/ 4 w 4"/>
                <a:gd name="T13" fmla="*/ 1 h 4"/>
                <a:gd name="T14" fmla="*/ 4 w 4"/>
                <a:gd name="T15" fmla="*/ 1 h 4"/>
                <a:gd name="T16" fmla="*/ 4 w 4"/>
                <a:gd name="T17" fmla="*/ 0 h 4"/>
                <a:gd name="T18" fmla="*/ 2 w 4"/>
                <a:gd name="T19" fmla="*/ 0 h 4"/>
                <a:gd name="T20" fmla="*/ 1 w 4"/>
                <a:gd name="T21" fmla="*/ 1 h 4"/>
                <a:gd name="T22" fmla="*/ 2 w 4"/>
                <a:gd name="T23" fmla="*/ 1 h 4"/>
                <a:gd name="T24" fmla="*/ 1 w 4"/>
                <a:gd name="T25" fmla="*/ 2 h 4"/>
                <a:gd name="T26" fmla="*/ 1 w 4"/>
                <a:gd name="T27" fmla="*/ 3 h 4"/>
                <a:gd name="T28" fmla="*/ 1 w 4"/>
                <a:gd name="T29" fmla="*/ 3 h 4"/>
                <a:gd name="T30" fmla="*/ 0 w 4"/>
                <a:gd name="T3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15" name="Freeform 443">
              <a:extLst>
                <a:ext uri="{FF2B5EF4-FFF2-40B4-BE49-F238E27FC236}">
                  <a16:creationId xmlns:a16="http://schemas.microsoft.com/office/drawing/2014/main" id="{FC1BF01C-5D51-4CCC-9864-F2D0B62E5B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4" y="4662"/>
              <a:ext cx="166" cy="89"/>
            </a:xfrm>
            <a:custGeom>
              <a:avLst/>
              <a:gdLst>
                <a:gd name="T0" fmla="*/ 1 w 39"/>
                <a:gd name="T1" fmla="*/ 16 h 20"/>
                <a:gd name="T2" fmla="*/ 3 w 39"/>
                <a:gd name="T3" fmla="*/ 15 h 20"/>
                <a:gd name="T4" fmla="*/ 5 w 39"/>
                <a:gd name="T5" fmla="*/ 15 h 20"/>
                <a:gd name="T6" fmla="*/ 7 w 39"/>
                <a:gd name="T7" fmla="*/ 15 h 20"/>
                <a:gd name="T8" fmla="*/ 9 w 39"/>
                <a:gd name="T9" fmla="*/ 15 h 20"/>
                <a:gd name="T10" fmla="*/ 10 w 39"/>
                <a:gd name="T11" fmla="*/ 15 h 20"/>
                <a:gd name="T12" fmla="*/ 11 w 39"/>
                <a:gd name="T13" fmla="*/ 14 h 20"/>
                <a:gd name="T14" fmla="*/ 13 w 39"/>
                <a:gd name="T15" fmla="*/ 14 h 20"/>
                <a:gd name="T16" fmla="*/ 15 w 39"/>
                <a:gd name="T17" fmla="*/ 15 h 20"/>
                <a:gd name="T18" fmla="*/ 15 w 39"/>
                <a:gd name="T19" fmla="*/ 16 h 20"/>
                <a:gd name="T20" fmla="*/ 15 w 39"/>
                <a:gd name="T21" fmla="*/ 14 h 20"/>
                <a:gd name="T22" fmla="*/ 12 w 39"/>
                <a:gd name="T23" fmla="*/ 13 h 20"/>
                <a:gd name="T24" fmla="*/ 10 w 39"/>
                <a:gd name="T25" fmla="*/ 11 h 20"/>
                <a:gd name="T26" fmla="*/ 12 w 39"/>
                <a:gd name="T27" fmla="*/ 9 h 20"/>
                <a:gd name="T28" fmla="*/ 15 w 39"/>
                <a:gd name="T29" fmla="*/ 8 h 20"/>
                <a:gd name="T30" fmla="*/ 13 w 39"/>
                <a:gd name="T31" fmla="*/ 6 h 20"/>
                <a:gd name="T32" fmla="*/ 11 w 39"/>
                <a:gd name="T33" fmla="*/ 7 h 20"/>
                <a:gd name="T34" fmla="*/ 9 w 39"/>
                <a:gd name="T35" fmla="*/ 7 h 20"/>
                <a:gd name="T36" fmla="*/ 8 w 39"/>
                <a:gd name="T37" fmla="*/ 4 h 20"/>
                <a:gd name="T38" fmla="*/ 10 w 39"/>
                <a:gd name="T39" fmla="*/ 3 h 20"/>
                <a:gd name="T40" fmla="*/ 10 w 39"/>
                <a:gd name="T41" fmla="*/ 3 h 20"/>
                <a:gd name="T42" fmla="*/ 11 w 39"/>
                <a:gd name="T43" fmla="*/ 2 h 20"/>
                <a:gd name="T44" fmla="*/ 13 w 39"/>
                <a:gd name="T45" fmla="*/ 2 h 20"/>
                <a:gd name="T46" fmla="*/ 14 w 39"/>
                <a:gd name="T47" fmla="*/ 0 h 20"/>
                <a:gd name="T48" fmla="*/ 17 w 39"/>
                <a:gd name="T49" fmla="*/ 1 h 20"/>
                <a:gd name="T50" fmla="*/ 19 w 39"/>
                <a:gd name="T51" fmla="*/ 1 h 20"/>
                <a:gd name="T52" fmla="*/ 22 w 39"/>
                <a:gd name="T53" fmla="*/ 4 h 20"/>
                <a:gd name="T54" fmla="*/ 20 w 39"/>
                <a:gd name="T55" fmla="*/ 4 h 20"/>
                <a:gd name="T56" fmla="*/ 21 w 39"/>
                <a:gd name="T57" fmla="*/ 6 h 20"/>
                <a:gd name="T58" fmla="*/ 22 w 39"/>
                <a:gd name="T59" fmla="*/ 7 h 20"/>
                <a:gd name="T60" fmla="*/ 23 w 39"/>
                <a:gd name="T61" fmla="*/ 9 h 20"/>
                <a:gd name="T62" fmla="*/ 25 w 39"/>
                <a:gd name="T63" fmla="*/ 11 h 20"/>
                <a:gd name="T64" fmla="*/ 27 w 39"/>
                <a:gd name="T65" fmla="*/ 12 h 20"/>
                <a:gd name="T66" fmla="*/ 29 w 39"/>
                <a:gd name="T67" fmla="*/ 14 h 20"/>
                <a:gd name="T68" fmla="*/ 31 w 39"/>
                <a:gd name="T69" fmla="*/ 15 h 20"/>
                <a:gd name="T70" fmla="*/ 34 w 39"/>
                <a:gd name="T71" fmla="*/ 16 h 20"/>
                <a:gd name="T72" fmla="*/ 36 w 39"/>
                <a:gd name="T73" fmla="*/ 17 h 20"/>
                <a:gd name="T74" fmla="*/ 38 w 39"/>
                <a:gd name="T75" fmla="*/ 17 h 20"/>
                <a:gd name="T76" fmla="*/ 39 w 39"/>
                <a:gd name="T77" fmla="*/ 18 h 20"/>
                <a:gd name="T78" fmla="*/ 38 w 39"/>
                <a:gd name="T79" fmla="*/ 19 h 20"/>
                <a:gd name="T80" fmla="*/ 36 w 39"/>
                <a:gd name="T81" fmla="*/ 19 h 20"/>
                <a:gd name="T82" fmla="*/ 34 w 39"/>
                <a:gd name="T83" fmla="*/ 19 h 20"/>
                <a:gd name="T84" fmla="*/ 33 w 39"/>
                <a:gd name="T85" fmla="*/ 20 h 20"/>
                <a:gd name="T86" fmla="*/ 31 w 39"/>
                <a:gd name="T87" fmla="*/ 20 h 20"/>
                <a:gd name="T88" fmla="*/ 29 w 39"/>
                <a:gd name="T89" fmla="*/ 19 h 20"/>
                <a:gd name="T90" fmla="*/ 26 w 39"/>
                <a:gd name="T91" fmla="*/ 19 h 20"/>
                <a:gd name="T92" fmla="*/ 24 w 39"/>
                <a:gd name="T93" fmla="*/ 19 h 20"/>
                <a:gd name="T94" fmla="*/ 21 w 39"/>
                <a:gd name="T95" fmla="*/ 18 h 20"/>
                <a:gd name="T96" fmla="*/ 19 w 39"/>
                <a:gd name="T97" fmla="*/ 18 h 20"/>
                <a:gd name="T98" fmla="*/ 18 w 39"/>
                <a:gd name="T99" fmla="*/ 18 h 20"/>
                <a:gd name="T100" fmla="*/ 17 w 39"/>
                <a:gd name="T101" fmla="*/ 19 h 20"/>
                <a:gd name="T102" fmla="*/ 14 w 39"/>
                <a:gd name="T103" fmla="*/ 19 h 20"/>
                <a:gd name="T104" fmla="*/ 12 w 39"/>
                <a:gd name="T105" fmla="*/ 18 h 20"/>
                <a:gd name="T106" fmla="*/ 10 w 39"/>
                <a:gd name="T107" fmla="*/ 19 h 20"/>
                <a:gd name="T108" fmla="*/ 8 w 39"/>
                <a:gd name="T109" fmla="*/ 18 h 20"/>
                <a:gd name="T110" fmla="*/ 5 w 39"/>
                <a:gd name="T111" fmla="*/ 17 h 20"/>
                <a:gd name="T112" fmla="*/ 3 w 39"/>
                <a:gd name="T113" fmla="*/ 17 h 20"/>
                <a:gd name="T114" fmla="*/ 3 w 39"/>
                <a:gd name="T115" fmla="*/ 16 h 20"/>
                <a:gd name="T116" fmla="*/ 1 w 39"/>
                <a:gd name="T117" fmla="*/ 17 h 20"/>
                <a:gd name="T118" fmla="*/ 0 w 39"/>
                <a:gd name="T119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" h="20">
                  <a:moveTo>
                    <a:pt x="0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2" y="16"/>
                    <a:pt x="2" y="16"/>
                  </a:cubicBezTo>
                  <a:cubicBezTo>
                    <a:pt x="3" y="16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10" y="14"/>
                    <a:pt x="10" y="15"/>
                  </a:cubicBezTo>
                  <a:cubicBezTo>
                    <a:pt x="10" y="15"/>
                    <a:pt x="11" y="15"/>
                    <a:pt x="11" y="1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4"/>
                    <a:pt x="13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5" y="15"/>
                    <a:pt x="15" y="15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7"/>
                    <a:pt x="15" y="16"/>
                  </a:cubicBezTo>
                  <a:cubicBezTo>
                    <a:pt x="16" y="16"/>
                    <a:pt x="17" y="16"/>
                    <a:pt x="16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4" y="13"/>
                    <a:pt x="14" y="13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2"/>
                    <a:pt x="10" y="11"/>
                    <a:pt x="10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0" y="10"/>
                    <a:pt x="12" y="9"/>
                    <a:pt x="12" y="9"/>
                  </a:cubicBezTo>
                  <a:cubicBezTo>
                    <a:pt x="12" y="9"/>
                    <a:pt x="13" y="9"/>
                    <a:pt x="14" y="8"/>
                  </a:cubicBezTo>
                  <a:cubicBezTo>
                    <a:pt x="14" y="7"/>
                    <a:pt x="15" y="8"/>
                    <a:pt x="15" y="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2" y="6"/>
                    <a:pt x="12" y="7"/>
                  </a:cubicBezTo>
                  <a:cubicBezTo>
                    <a:pt x="12" y="7"/>
                    <a:pt x="11" y="7"/>
                    <a:pt x="11" y="7"/>
                  </a:cubicBezTo>
                  <a:cubicBezTo>
                    <a:pt x="11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8" y="6"/>
                    <a:pt x="8" y="6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10" y="4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2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1" y="2"/>
                    <a:pt x="13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2"/>
                    <a:pt x="17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0" y="4"/>
                    <a:pt x="20" y="4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1" y="6"/>
                    <a:pt x="21" y="6"/>
                  </a:cubicBezTo>
                  <a:cubicBezTo>
                    <a:pt x="21" y="6"/>
                    <a:pt x="21" y="5"/>
                    <a:pt x="21" y="6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32" y="16"/>
                    <a:pt x="32" y="16"/>
                  </a:cubicBezTo>
                  <a:cubicBezTo>
                    <a:pt x="33" y="16"/>
                    <a:pt x="34" y="16"/>
                    <a:pt x="34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5" y="17"/>
                    <a:pt x="36" y="17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1" y="18"/>
                    <a:pt x="21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1" y="17"/>
                    <a:pt x="11" y="18"/>
                  </a:cubicBezTo>
                  <a:cubicBezTo>
                    <a:pt x="11" y="18"/>
                    <a:pt x="11" y="19"/>
                    <a:pt x="10" y="19"/>
                  </a:cubicBezTo>
                  <a:cubicBezTo>
                    <a:pt x="10" y="19"/>
                    <a:pt x="9" y="18"/>
                    <a:pt x="9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7"/>
                    <a:pt x="0" y="17"/>
                    <a:pt x="0" y="17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16" name="Freeform 444">
              <a:extLst>
                <a:ext uri="{FF2B5EF4-FFF2-40B4-BE49-F238E27FC236}">
                  <a16:creationId xmlns:a16="http://schemas.microsoft.com/office/drawing/2014/main" id="{38C51F99-B61B-4AF2-92FA-289C5BD2A3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64" y="4747"/>
              <a:ext cx="30" cy="13"/>
            </a:xfrm>
            <a:custGeom>
              <a:avLst/>
              <a:gdLst>
                <a:gd name="T0" fmla="*/ 1 w 7"/>
                <a:gd name="T1" fmla="*/ 2 h 3"/>
                <a:gd name="T2" fmla="*/ 1 w 7"/>
                <a:gd name="T3" fmla="*/ 1 h 3"/>
                <a:gd name="T4" fmla="*/ 1 w 7"/>
                <a:gd name="T5" fmla="*/ 0 h 3"/>
                <a:gd name="T6" fmla="*/ 3 w 7"/>
                <a:gd name="T7" fmla="*/ 0 h 3"/>
                <a:gd name="T8" fmla="*/ 4 w 7"/>
                <a:gd name="T9" fmla="*/ 1 h 3"/>
                <a:gd name="T10" fmla="*/ 6 w 7"/>
                <a:gd name="T11" fmla="*/ 1 h 3"/>
                <a:gd name="T12" fmla="*/ 7 w 7"/>
                <a:gd name="T13" fmla="*/ 1 h 3"/>
                <a:gd name="T14" fmla="*/ 7 w 7"/>
                <a:gd name="T15" fmla="*/ 2 h 3"/>
                <a:gd name="T16" fmla="*/ 6 w 7"/>
                <a:gd name="T17" fmla="*/ 3 h 3"/>
                <a:gd name="T18" fmla="*/ 5 w 7"/>
                <a:gd name="T19" fmla="*/ 3 h 3"/>
                <a:gd name="T20" fmla="*/ 5 w 7"/>
                <a:gd name="T21" fmla="*/ 3 h 3"/>
                <a:gd name="T22" fmla="*/ 4 w 7"/>
                <a:gd name="T23" fmla="*/ 3 h 3"/>
                <a:gd name="T24" fmla="*/ 3 w 7"/>
                <a:gd name="T25" fmla="*/ 3 h 3"/>
                <a:gd name="T26" fmla="*/ 1 w 7"/>
                <a:gd name="T27" fmla="*/ 3 h 3"/>
                <a:gd name="T28" fmla="*/ 0 w 7"/>
                <a:gd name="T29" fmla="*/ 3 h 3"/>
                <a:gd name="T30" fmla="*/ 0 w 7"/>
                <a:gd name="T31" fmla="*/ 2 h 3"/>
                <a:gd name="T32" fmla="*/ 1 w 7"/>
                <a:gd name="T3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3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1"/>
                    <a:pt x="4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17" name="Freeform 445">
              <a:extLst>
                <a:ext uri="{FF2B5EF4-FFF2-40B4-BE49-F238E27FC236}">
                  <a16:creationId xmlns:a16="http://schemas.microsoft.com/office/drawing/2014/main" id="{0B8F8B51-37AA-4471-B129-CEC50B5F50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1" y="4751"/>
              <a:ext cx="47" cy="22"/>
            </a:xfrm>
            <a:custGeom>
              <a:avLst/>
              <a:gdLst>
                <a:gd name="T0" fmla="*/ 11 w 11"/>
                <a:gd name="T1" fmla="*/ 3 h 5"/>
                <a:gd name="T2" fmla="*/ 9 w 11"/>
                <a:gd name="T3" fmla="*/ 3 h 5"/>
                <a:gd name="T4" fmla="*/ 9 w 11"/>
                <a:gd name="T5" fmla="*/ 2 h 5"/>
                <a:gd name="T6" fmla="*/ 9 w 11"/>
                <a:gd name="T7" fmla="*/ 2 h 5"/>
                <a:gd name="T8" fmla="*/ 8 w 11"/>
                <a:gd name="T9" fmla="*/ 1 h 5"/>
                <a:gd name="T10" fmla="*/ 7 w 11"/>
                <a:gd name="T11" fmla="*/ 1 h 5"/>
                <a:gd name="T12" fmla="*/ 5 w 11"/>
                <a:gd name="T13" fmla="*/ 0 h 5"/>
                <a:gd name="T14" fmla="*/ 4 w 11"/>
                <a:gd name="T15" fmla="*/ 0 h 5"/>
                <a:gd name="T16" fmla="*/ 3 w 11"/>
                <a:gd name="T17" fmla="*/ 0 h 5"/>
                <a:gd name="T18" fmla="*/ 1 w 11"/>
                <a:gd name="T19" fmla="*/ 1 h 5"/>
                <a:gd name="T20" fmla="*/ 0 w 11"/>
                <a:gd name="T21" fmla="*/ 1 h 5"/>
                <a:gd name="T22" fmla="*/ 1 w 11"/>
                <a:gd name="T23" fmla="*/ 1 h 5"/>
                <a:gd name="T24" fmla="*/ 2 w 11"/>
                <a:gd name="T25" fmla="*/ 2 h 5"/>
                <a:gd name="T26" fmla="*/ 2 w 11"/>
                <a:gd name="T27" fmla="*/ 2 h 5"/>
                <a:gd name="T28" fmla="*/ 3 w 11"/>
                <a:gd name="T29" fmla="*/ 3 h 5"/>
                <a:gd name="T30" fmla="*/ 5 w 11"/>
                <a:gd name="T31" fmla="*/ 4 h 5"/>
                <a:gd name="T32" fmla="*/ 4 w 11"/>
                <a:gd name="T33" fmla="*/ 2 h 5"/>
                <a:gd name="T34" fmla="*/ 4 w 11"/>
                <a:gd name="T35" fmla="*/ 2 h 5"/>
                <a:gd name="T36" fmla="*/ 6 w 11"/>
                <a:gd name="T37" fmla="*/ 1 h 5"/>
                <a:gd name="T38" fmla="*/ 6 w 11"/>
                <a:gd name="T39" fmla="*/ 2 h 5"/>
                <a:gd name="T40" fmla="*/ 7 w 11"/>
                <a:gd name="T41" fmla="*/ 3 h 5"/>
                <a:gd name="T42" fmla="*/ 8 w 11"/>
                <a:gd name="T43" fmla="*/ 3 h 5"/>
                <a:gd name="T44" fmla="*/ 9 w 11"/>
                <a:gd name="T45" fmla="*/ 4 h 5"/>
                <a:gd name="T46" fmla="*/ 11 w 11"/>
                <a:gd name="T47" fmla="*/ 5 h 5"/>
                <a:gd name="T48" fmla="*/ 11 w 11"/>
                <a:gd name="T49" fmla="*/ 5 h 5"/>
                <a:gd name="T50" fmla="*/ 11 w 11"/>
                <a:gd name="T51" fmla="*/ 4 h 5"/>
                <a:gd name="T52" fmla="*/ 11 w 11"/>
                <a:gd name="T53" fmla="*/ 4 h 5"/>
                <a:gd name="T54" fmla="*/ 11 w 11"/>
                <a:gd name="T5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" h="5">
                  <a:moveTo>
                    <a:pt x="11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1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4" y="3"/>
                    <a:pt x="5" y="4"/>
                    <a:pt x="5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6" y="3"/>
                    <a:pt x="8" y="3"/>
                  </a:cubicBezTo>
                  <a:cubicBezTo>
                    <a:pt x="9" y="3"/>
                    <a:pt x="9" y="4"/>
                    <a:pt x="9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lnTo>
                    <a:pt x="11" y="3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18" name="Freeform 446">
              <a:extLst>
                <a:ext uri="{FF2B5EF4-FFF2-40B4-BE49-F238E27FC236}">
                  <a16:creationId xmlns:a16="http://schemas.microsoft.com/office/drawing/2014/main" id="{BEA2777A-3AEB-4D8E-821B-D78138B958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1" y="4747"/>
              <a:ext cx="9" cy="9"/>
            </a:xfrm>
            <a:custGeom>
              <a:avLst/>
              <a:gdLst>
                <a:gd name="T0" fmla="*/ 0 w 9"/>
                <a:gd name="T1" fmla="*/ 4 h 9"/>
                <a:gd name="T2" fmla="*/ 0 w 9"/>
                <a:gd name="T3" fmla="*/ 9 h 9"/>
                <a:gd name="T4" fmla="*/ 4 w 9"/>
                <a:gd name="T5" fmla="*/ 9 h 9"/>
                <a:gd name="T6" fmla="*/ 9 w 9"/>
                <a:gd name="T7" fmla="*/ 4 h 9"/>
                <a:gd name="T8" fmla="*/ 9 w 9"/>
                <a:gd name="T9" fmla="*/ 4 h 9"/>
                <a:gd name="T10" fmla="*/ 4 w 9"/>
                <a:gd name="T11" fmla="*/ 4 h 9"/>
                <a:gd name="T12" fmla="*/ 0 w 9"/>
                <a:gd name="T13" fmla="*/ 0 h 9"/>
                <a:gd name="T14" fmla="*/ 0 w 9"/>
                <a:gd name="T1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9">
                  <a:moveTo>
                    <a:pt x="0" y="4"/>
                  </a:moveTo>
                  <a:lnTo>
                    <a:pt x="0" y="9"/>
                  </a:lnTo>
                  <a:lnTo>
                    <a:pt x="4" y="9"/>
                  </a:lnTo>
                  <a:lnTo>
                    <a:pt x="9" y="4"/>
                  </a:lnTo>
                  <a:lnTo>
                    <a:pt x="9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19" name="Freeform 447">
              <a:extLst>
                <a:ext uri="{FF2B5EF4-FFF2-40B4-BE49-F238E27FC236}">
                  <a16:creationId xmlns:a16="http://schemas.microsoft.com/office/drawing/2014/main" id="{E99ED0B6-6C2D-429E-9949-49E8F63E89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" y="4751"/>
              <a:ext cx="5" cy="5"/>
            </a:xfrm>
            <a:custGeom>
              <a:avLst/>
              <a:gdLst>
                <a:gd name="T0" fmla="*/ 5 w 5"/>
                <a:gd name="T1" fmla="*/ 5 h 5"/>
                <a:gd name="T2" fmla="*/ 5 w 5"/>
                <a:gd name="T3" fmla="*/ 0 h 5"/>
                <a:gd name="T4" fmla="*/ 0 w 5"/>
                <a:gd name="T5" fmla="*/ 0 h 5"/>
                <a:gd name="T6" fmla="*/ 0 w 5"/>
                <a:gd name="T7" fmla="*/ 0 h 5"/>
                <a:gd name="T8" fmla="*/ 0 w 5"/>
                <a:gd name="T9" fmla="*/ 5 h 5"/>
                <a:gd name="T10" fmla="*/ 5 w 5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0" name="Freeform 448">
              <a:extLst>
                <a:ext uri="{FF2B5EF4-FFF2-40B4-BE49-F238E27FC236}">
                  <a16:creationId xmlns:a16="http://schemas.microsoft.com/office/drawing/2014/main" id="{61D4E366-14A3-4946-B622-34999816A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" y="4702"/>
              <a:ext cx="13" cy="18"/>
            </a:xfrm>
            <a:custGeom>
              <a:avLst/>
              <a:gdLst>
                <a:gd name="T0" fmla="*/ 4 w 13"/>
                <a:gd name="T1" fmla="*/ 18 h 18"/>
                <a:gd name="T2" fmla="*/ 4 w 13"/>
                <a:gd name="T3" fmla="*/ 18 h 18"/>
                <a:gd name="T4" fmla="*/ 8 w 13"/>
                <a:gd name="T5" fmla="*/ 18 h 18"/>
                <a:gd name="T6" fmla="*/ 8 w 13"/>
                <a:gd name="T7" fmla="*/ 14 h 18"/>
                <a:gd name="T8" fmla="*/ 8 w 13"/>
                <a:gd name="T9" fmla="*/ 14 h 18"/>
                <a:gd name="T10" fmla="*/ 13 w 13"/>
                <a:gd name="T11" fmla="*/ 9 h 18"/>
                <a:gd name="T12" fmla="*/ 8 w 13"/>
                <a:gd name="T13" fmla="*/ 5 h 18"/>
                <a:gd name="T14" fmla="*/ 8 w 13"/>
                <a:gd name="T15" fmla="*/ 0 h 18"/>
                <a:gd name="T16" fmla="*/ 8 w 13"/>
                <a:gd name="T17" fmla="*/ 0 h 18"/>
                <a:gd name="T18" fmla="*/ 4 w 13"/>
                <a:gd name="T19" fmla="*/ 5 h 18"/>
                <a:gd name="T20" fmla="*/ 0 w 13"/>
                <a:gd name="T21" fmla="*/ 9 h 18"/>
                <a:gd name="T22" fmla="*/ 0 w 13"/>
                <a:gd name="T23" fmla="*/ 9 h 18"/>
                <a:gd name="T24" fmla="*/ 4 w 13"/>
                <a:gd name="T25" fmla="*/ 14 h 18"/>
                <a:gd name="T26" fmla="*/ 4 w 13"/>
                <a:gd name="T2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8">
                  <a:moveTo>
                    <a:pt x="4" y="18"/>
                  </a:moveTo>
                  <a:lnTo>
                    <a:pt x="4" y="18"/>
                  </a:lnTo>
                  <a:lnTo>
                    <a:pt x="8" y="18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13" y="9"/>
                  </a:lnTo>
                  <a:lnTo>
                    <a:pt x="8" y="5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4" y="14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1" name="Freeform 449">
              <a:extLst>
                <a:ext uri="{FF2B5EF4-FFF2-40B4-BE49-F238E27FC236}">
                  <a16:creationId xmlns:a16="http://schemas.microsoft.com/office/drawing/2014/main" id="{4D228EE8-FAD6-4F11-AB57-7D5B3637BB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3" y="4711"/>
              <a:ext cx="17" cy="18"/>
            </a:xfrm>
            <a:custGeom>
              <a:avLst/>
              <a:gdLst>
                <a:gd name="T0" fmla="*/ 3 w 4"/>
                <a:gd name="T1" fmla="*/ 4 h 4"/>
                <a:gd name="T2" fmla="*/ 4 w 4"/>
                <a:gd name="T3" fmla="*/ 2 h 4"/>
                <a:gd name="T4" fmla="*/ 3 w 4"/>
                <a:gd name="T5" fmla="*/ 2 h 4"/>
                <a:gd name="T6" fmla="*/ 2 w 4"/>
                <a:gd name="T7" fmla="*/ 2 h 4"/>
                <a:gd name="T8" fmla="*/ 1 w 4"/>
                <a:gd name="T9" fmla="*/ 1 h 4"/>
                <a:gd name="T10" fmla="*/ 0 w 4"/>
                <a:gd name="T11" fmla="*/ 0 h 4"/>
                <a:gd name="T12" fmla="*/ 0 w 4"/>
                <a:gd name="T13" fmla="*/ 0 h 4"/>
                <a:gd name="T14" fmla="*/ 0 w 4"/>
                <a:gd name="T15" fmla="*/ 2 h 4"/>
                <a:gd name="T16" fmla="*/ 0 w 4"/>
                <a:gd name="T17" fmla="*/ 2 h 4"/>
                <a:gd name="T18" fmla="*/ 1 w 4"/>
                <a:gd name="T19" fmla="*/ 2 h 4"/>
                <a:gd name="T20" fmla="*/ 1 w 4"/>
                <a:gd name="T21" fmla="*/ 3 h 4"/>
                <a:gd name="T22" fmla="*/ 2 w 4"/>
                <a:gd name="T23" fmla="*/ 3 h 4"/>
                <a:gd name="T24" fmla="*/ 3 w 4"/>
                <a:gd name="T2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4">
                  <a:moveTo>
                    <a:pt x="3" y="4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2" name="Freeform 450">
              <a:extLst>
                <a:ext uri="{FF2B5EF4-FFF2-40B4-BE49-F238E27FC236}">
                  <a16:creationId xmlns:a16="http://schemas.microsoft.com/office/drawing/2014/main" id="{A40B8721-FFAA-4F18-9E7C-99262C63AF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0" y="4711"/>
              <a:ext cx="9" cy="9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0 h 2"/>
                <a:gd name="T4" fmla="*/ 1 w 2"/>
                <a:gd name="T5" fmla="*/ 0 h 2"/>
                <a:gd name="T6" fmla="*/ 0 w 2"/>
                <a:gd name="T7" fmla="*/ 0 h 2"/>
                <a:gd name="T8" fmla="*/ 0 w 2"/>
                <a:gd name="T9" fmla="*/ 0 h 2"/>
                <a:gd name="T10" fmla="*/ 0 w 2"/>
                <a:gd name="T11" fmla="*/ 1 h 2"/>
                <a:gd name="T12" fmla="*/ 0 w 2"/>
                <a:gd name="T13" fmla="*/ 2 h 2"/>
                <a:gd name="T14" fmla="*/ 1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1" y="2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3" name="Freeform 451">
              <a:extLst>
                <a:ext uri="{FF2B5EF4-FFF2-40B4-BE49-F238E27FC236}">
                  <a16:creationId xmlns:a16="http://schemas.microsoft.com/office/drawing/2014/main" id="{FF37AB00-E597-4824-B616-57EFC27CB4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6" y="4694"/>
              <a:ext cx="30" cy="22"/>
            </a:xfrm>
            <a:custGeom>
              <a:avLst/>
              <a:gdLst>
                <a:gd name="T0" fmla="*/ 7 w 7"/>
                <a:gd name="T1" fmla="*/ 4 h 5"/>
                <a:gd name="T2" fmla="*/ 7 w 7"/>
                <a:gd name="T3" fmla="*/ 3 h 5"/>
                <a:gd name="T4" fmla="*/ 6 w 7"/>
                <a:gd name="T5" fmla="*/ 2 h 5"/>
                <a:gd name="T6" fmla="*/ 5 w 7"/>
                <a:gd name="T7" fmla="*/ 2 h 5"/>
                <a:gd name="T8" fmla="*/ 4 w 7"/>
                <a:gd name="T9" fmla="*/ 2 h 5"/>
                <a:gd name="T10" fmla="*/ 4 w 7"/>
                <a:gd name="T11" fmla="*/ 1 h 5"/>
                <a:gd name="T12" fmla="*/ 3 w 7"/>
                <a:gd name="T13" fmla="*/ 2 h 5"/>
                <a:gd name="T14" fmla="*/ 3 w 7"/>
                <a:gd name="T15" fmla="*/ 1 h 5"/>
                <a:gd name="T16" fmla="*/ 1 w 7"/>
                <a:gd name="T17" fmla="*/ 1 h 5"/>
                <a:gd name="T18" fmla="*/ 1 w 7"/>
                <a:gd name="T19" fmla="*/ 1 h 5"/>
                <a:gd name="T20" fmla="*/ 2 w 7"/>
                <a:gd name="T21" fmla="*/ 2 h 5"/>
                <a:gd name="T22" fmla="*/ 1 w 7"/>
                <a:gd name="T23" fmla="*/ 2 h 5"/>
                <a:gd name="T24" fmla="*/ 0 w 7"/>
                <a:gd name="T25" fmla="*/ 2 h 5"/>
                <a:gd name="T26" fmla="*/ 0 w 7"/>
                <a:gd name="T27" fmla="*/ 2 h 5"/>
                <a:gd name="T28" fmla="*/ 1 w 7"/>
                <a:gd name="T29" fmla="*/ 3 h 5"/>
                <a:gd name="T30" fmla="*/ 1 w 7"/>
                <a:gd name="T31" fmla="*/ 3 h 5"/>
                <a:gd name="T32" fmla="*/ 2 w 7"/>
                <a:gd name="T33" fmla="*/ 4 h 5"/>
                <a:gd name="T34" fmla="*/ 2 w 7"/>
                <a:gd name="T35" fmla="*/ 5 h 5"/>
                <a:gd name="T36" fmla="*/ 3 w 7"/>
                <a:gd name="T37" fmla="*/ 4 h 5"/>
                <a:gd name="T38" fmla="*/ 4 w 7"/>
                <a:gd name="T39" fmla="*/ 4 h 5"/>
                <a:gd name="T40" fmla="*/ 4 w 7"/>
                <a:gd name="T41" fmla="*/ 4 h 5"/>
                <a:gd name="T42" fmla="*/ 4 w 7"/>
                <a:gd name="T43" fmla="*/ 5 h 5"/>
                <a:gd name="T44" fmla="*/ 5 w 7"/>
                <a:gd name="T45" fmla="*/ 5 h 5"/>
                <a:gd name="T46" fmla="*/ 7 w 7"/>
                <a:gd name="T4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5">
                  <a:moveTo>
                    <a:pt x="7" y="4"/>
                  </a:moveTo>
                  <a:cubicBezTo>
                    <a:pt x="7" y="4"/>
                    <a:pt x="7" y="3"/>
                    <a:pt x="7" y="3"/>
                  </a:cubicBezTo>
                  <a:cubicBezTo>
                    <a:pt x="7" y="3"/>
                    <a:pt x="7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0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1" y="3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6" y="5"/>
                    <a:pt x="7" y="4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4" name="Freeform 452">
              <a:extLst>
                <a:ext uri="{FF2B5EF4-FFF2-40B4-BE49-F238E27FC236}">
                  <a16:creationId xmlns:a16="http://schemas.microsoft.com/office/drawing/2014/main" id="{95A1FE89-2076-40B1-8752-C49BA046B2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6" y="4694"/>
              <a:ext cx="30" cy="22"/>
            </a:xfrm>
            <a:custGeom>
              <a:avLst/>
              <a:gdLst>
                <a:gd name="T0" fmla="*/ 7 w 7"/>
                <a:gd name="T1" fmla="*/ 4 h 5"/>
                <a:gd name="T2" fmla="*/ 7 w 7"/>
                <a:gd name="T3" fmla="*/ 3 h 5"/>
                <a:gd name="T4" fmla="*/ 6 w 7"/>
                <a:gd name="T5" fmla="*/ 2 h 5"/>
                <a:gd name="T6" fmla="*/ 5 w 7"/>
                <a:gd name="T7" fmla="*/ 2 h 5"/>
                <a:gd name="T8" fmla="*/ 4 w 7"/>
                <a:gd name="T9" fmla="*/ 2 h 5"/>
                <a:gd name="T10" fmla="*/ 4 w 7"/>
                <a:gd name="T11" fmla="*/ 1 h 5"/>
                <a:gd name="T12" fmla="*/ 3 w 7"/>
                <a:gd name="T13" fmla="*/ 2 h 5"/>
                <a:gd name="T14" fmla="*/ 3 w 7"/>
                <a:gd name="T15" fmla="*/ 1 h 5"/>
                <a:gd name="T16" fmla="*/ 1 w 7"/>
                <a:gd name="T17" fmla="*/ 1 h 5"/>
                <a:gd name="T18" fmla="*/ 1 w 7"/>
                <a:gd name="T19" fmla="*/ 1 h 5"/>
                <a:gd name="T20" fmla="*/ 2 w 7"/>
                <a:gd name="T21" fmla="*/ 2 h 5"/>
                <a:gd name="T22" fmla="*/ 1 w 7"/>
                <a:gd name="T23" fmla="*/ 2 h 5"/>
                <a:gd name="T24" fmla="*/ 0 w 7"/>
                <a:gd name="T25" fmla="*/ 2 h 5"/>
                <a:gd name="T26" fmla="*/ 0 w 7"/>
                <a:gd name="T27" fmla="*/ 2 h 5"/>
                <a:gd name="T28" fmla="*/ 1 w 7"/>
                <a:gd name="T29" fmla="*/ 3 h 5"/>
                <a:gd name="T30" fmla="*/ 1 w 7"/>
                <a:gd name="T31" fmla="*/ 3 h 5"/>
                <a:gd name="T32" fmla="*/ 2 w 7"/>
                <a:gd name="T33" fmla="*/ 4 h 5"/>
                <a:gd name="T34" fmla="*/ 2 w 7"/>
                <a:gd name="T35" fmla="*/ 5 h 5"/>
                <a:gd name="T36" fmla="*/ 3 w 7"/>
                <a:gd name="T37" fmla="*/ 4 h 5"/>
                <a:gd name="T38" fmla="*/ 4 w 7"/>
                <a:gd name="T39" fmla="*/ 4 h 5"/>
                <a:gd name="T40" fmla="*/ 4 w 7"/>
                <a:gd name="T41" fmla="*/ 4 h 5"/>
                <a:gd name="T42" fmla="*/ 4 w 7"/>
                <a:gd name="T43" fmla="*/ 5 h 5"/>
                <a:gd name="T44" fmla="*/ 5 w 7"/>
                <a:gd name="T45" fmla="*/ 5 h 5"/>
                <a:gd name="T46" fmla="*/ 7 w 7"/>
                <a:gd name="T4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5">
                  <a:moveTo>
                    <a:pt x="7" y="4"/>
                  </a:moveTo>
                  <a:cubicBezTo>
                    <a:pt x="7" y="4"/>
                    <a:pt x="7" y="3"/>
                    <a:pt x="7" y="3"/>
                  </a:cubicBezTo>
                  <a:cubicBezTo>
                    <a:pt x="7" y="3"/>
                    <a:pt x="7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0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1" y="3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6" y="5"/>
                    <a:pt x="7" y="4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5" name="Freeform 453">
              <a:extLst>
                <a:ext uri="{FF2B5EF4-FFF2-40B4-BE49-F238E27FC236}">
                  <a16:creationId xmlns:a16="http://schemas.microsoft.com/office/drawing/2014/main" id="{F52EB809-A254-4264-9461-658C78E085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1" y="4671"/>
              <a:ext cx="29" cy="18"/>
            </a:xfrm>
            <a:custGeom>
              <a:avLst/>
              <a:gdLst>
                <a:gd name="T0" fmla="*/ 4 w 7"/>
                <a:gd name="T1" fmla="*/ 2 h 4"/>
                <a:gd name="T2" fmla="*/ 4 w 7"/>
                <a:gd name="T3" fmla="*/ 2 h 4"/>
                <a:gd name="T4" fmla="*/ 3 w 7"/>
                <a:gd name="T5" fmla="*/ 1 h 4"/>
                <a:gd name="T6" fmla="*/ 1 w 7"/>
                <a:gd name="T7" fmla="*/ 1 h 4"/>
                <a:gd name="T8" fmla="*/ 0 w 7"/>
                <a:gd name="T9" fmla="*/ 1 h 4"/>
                <a:gd name="T10" fmla="*/ 1 w 7"/>
                <a:gd name="T11" fmla="*/ 1 h 4"/>
                <a:gd name="T12" fmla="*/ 2 w 7"/>
                <a:gd name="T13" fmla="*/ 2 h 4"/>
                <a:gd name="T14" fmla="*/ 3 w 7"/>
                <a:gd name="T15" fmla="*/ 3 h 4"/>
                <a:gd name="T16" fmla="*/ 4 w 7"/>
                <a:gd name="T17" fmla="*/ 4 h 4"/>
                <a:gd name="T18" fmla="*/ 5 w 7"/>
                <a:gd name="T19" fmla="*/ 4 h 4"/>
                <a:gd name="T20" fmla="*/ 7 w 7"/>
                <a:gd name="T21" fmla="*/ 4 h 4"/>
                <a:gd name="T22" fmla="*/ 7 w 7"/>
                <a:gd name="T23" fmla="*/ 4 h 4"/>
                <a:gd name="T24" fmla="*/ 6 w 7"/>
                <a:gd name="T25" fmla="*/ 3 h 4"/>
                <a:gd name="T26" fmla="*/ 6 w 7"/>
                <a:gd name="T27" fmla="*/ 3 h 4"/>
                <a:gd name="T28" fmla="*/ 5 w 7"/>
                <a:gd name="T29" fmla="*/ 3 h 4"/>
                <a:gd name="T30" fmla="*/ 5 w 7"/>
                <a:gd name="T31" fmla="*/ 3 h 4"/>
                <a:gd name="T32" fmla="*/ 5 w 7"/>
                <a:gd name="T33" fmla="*/ 2 h 4"/>
                <a:gd name="T34" fmla="*/ 4 w 7"/>
                <a:gd name="T3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4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3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6" name="Freeform 454">
              <a:extLst>
                <a:ext uri="{FF2B5EF4-FFF2-40B4-BE49-F238E27FC236}">
                  <a16:creationId xmlns:a16="http://schemas.microsoft.com/office/drawing/2014/main" id="{6A0C5A0C-C219-4873-9116-586F278EC9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1" y="4671"/>
              <a:ext cx="29" cy="18"/>
            </a:xfrm>
            <a:custGeom>
              <a:avLst/>
              <a:gdLst>
                <a:gd name="T0" fmla="*/ 4 w 7"/>
                <a:gd name="T1" fmla="*/ 2 h 4"/>
                <a:gd name="T2" fmla="*/ 4 w 7"/>
                <a:gd name="T3" fmla="*/ 2 h 4"/>
                <a:gd name="T4" fmla="*/ 3 w 7"/>
                <a:gd name="T5" fmla="*/ 1 h 4"/>
                <a:gd name="T6" fmla="*/ 1 w 7"/>
                <a:gd name="T7" fmla="*/ 1 h 4"/>
                <a:gd name="T8" fmla="*/ 0 w 7"/>
                <a:gd name="T9" fmla="*/ 1 h 4"/>
                <a:gd name="T10" fmla="*/ 1 w 7"/>
                <a:gd name="T11" fmla="*/ 1 h 4"/>
                <a:gd name="T12" fmla="*/ 2 w 7"/>
                <a:gd name="T13" fmla="*/ 2 h 4"/>
                <a:gd name="T14" fmla="*/ 3 w 7"/>
                <a:gd name="T15" fmla="*/ 3 h 4"/>
                <a:gd name="T16" fmla="*/ 4 w 7"/>
                <a:gd name="T17" fmla="*/ 4 h 4"/>
                <a:gd name="T18" fmla="*/ 5 w 7"/>
                <a:gd name="T19" fmla="*/ 4 h 4"/>
                <a:gd name="T20" fmla="*/ 7 w 7"/>
                <a:gd name="T21" fmla="*/ 4 h 4"/>
                <a:gd name="T22" fmla="*/ 7 w 7"/>
                <a:gd name="T23" fmla="*/ 4 h 4"/>
                <a:gd name="T24" fmla="*/ 6 w 7"/>
                <a:gd name="T25" fmla="*/ 3 h 4"/>
                <a:gd name="T26" fmla="*/ 6 w 7"/>
                <a:gd name="T27" fmla="*/ 3 h 4"/>
                <a:gd name="T28" fmla="*/ 5 w 7"/>
                <a:gd name="T29" fmla="*/ 3 h 4"/>
                <a:gd name="T30" fmla="*/ 5 w 7"/>
                <a:gd name="T31" fmla="*/ 3 h 4"/>
                <a:gd name="T32" fmla="*/ 5 w 7"/>
                <a:gd name="T33" fmla="*/ 2 h 4"/>
                <a:gd name="T34" fmla="*/ 4 w 7"/>
                <a:gd name="T3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4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3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7" name="Freeform 455">
              <a:extLst>
                <a:ext uri="{FF2B5EF4-FFF2-40B4-BE49-F238E27FC236}">
                  <a16:creationId xmlns:a16="http://schemas.microsoft.com/office/drawing/2014/main" id="{CC258887-D8EF-4557-8588-184D071159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2" y="4649"/>
              <a:ext cx="25" cy="31"/>
            </a:xfrm>
            <a:custGeom>
              <a:avLst/>
              <a:gdLst>
                <a:gd name="T0" fmla="*/ 3 w 6"/>
                <a:gd name="T1" fmla="*/ 6 h 7"/>
                <a:gd name="T2" fmla="*/ 3 w 6"/>
                <a:gd name="T3" fmla="*/ 5 h 7"/>
                <a:gd name="T4" fmla="*/ 3 w 6"/>
                <a:gd name="T5" fmla="*/ 4 h 7"/>
                <a:gd name="T6" fmla="*/ 4 w 6"/>
                <a:gd name="T7" fmla="*/ 3 h 7"/>
                <a:gd name="T8" fmla="*/ 3 w 6"/>
                <a:gd name="T9" fmla="*/ 3 h 7"/>
                <a:gd name="T10" fmla="*/ 2 w 6"/>
                <a:gd name="T11" fmla="*/ 4 h 7"/>
                <a:gd name="T12" fmla="*/ 1 w 6"/>
                <a:gd name="T13" fmla="*/ 4 h 7"/>
                <a:gd name="T14" fmla="*/ 0 w 6"/>
                <a:gd name="T15" fmla="*/ 4 h 7"/>
                <a:gd name="T16" fmla="*/ 0 w 6"/>
                <a:gd name="T17" fmla="*/ 3 h 7"/>
                <a:gd name="T18" fmla="*/ 0 w 6"/>
                <a:gd name="T19" fmla="*/ 1 h 7"/>
                <a:gd name="T20" fmla="*/ 1 w 6"/>
                <a:gd name="T21" fmla="*/ 1 h 7"/>
                <a:gd name="T22" fmla="*/ 2 w 6"/>
                <a:gd name="T23" fmla="*/ 1 h 7"/>
                <a:gd name="T24" fmla="*/ 2 w 6"/>
                <a:gd name="T25" fmla="*/ 1 h 7"/>
                <a:gd name="T26" fmla="*/ 4 w 6"/>
                <a:gd name="T27" fmla="*/ 1 h 7"/>
                <a:gd name="T28" fmla="*/ 5 w 6"/>
                <a:gd name="T29" fmla="*/ 0 h 7"/>
                <a:gd name="T30" fmla="*/ 5 w 6"/>
                <a:gd name="T31" fmla="*/ 1 h 7"/>
                <a:gd name="T32" fmla="*/ 5 w 6"/>
                <a:gd name="T33" fmla="*/ 2 h 7"/>
                <a:gd name="T34" fmla="*/ 5 w 6"/>
                <a:gd name="T35" fmla="*/ 3 h 7"/>
                <a:gd name="T36" fmla="*/ 5 w 6"/>
                <a:gd name="T37" fmla="*/ 3 h 7"/>
                <a:gd name="T38" fmla="*/ 5 w 6"/>
                <a:gd name="T39" fmla="*/ 4 h 7"/>
                <a:gd name="T40" fmla="*/ 5 w 6"/>
                <a:gd name="T41" fmla="*/ 5 h 7"/>
                <a:gd name="T42" fmla="*/ 4 w 6"/>
                <a:gd name="T43" fmla="*/ 6 h 7"/>
                <a:gd name="T44" fmla="*/ 4 w 6"/>
                <a:gd name="T45" fmla="*/ 7 h 7"/>
                <a:gd name="T46" fmla="*/ 3 w 6"/>
                <a:gd name="T47" fmla="*/ 7 h 7"/>
                <a:gd name="T48" fmla="*/ 2 w 6"/>
                <a:gd name="T49" fmla="*/ 7 h 7"/>
                <a:gd name="T50" fmla="*/ 2 w 6"/>
                <a:gd name="T51" fmla="*/ 7 h 7"/>
                <a:gd name="T52" fmla="*/ 2 w 6"/>
                <a:gd name="T53" fmla="*/ 6 h 7"/>
                <a:gd name="T54" fmla="*/ 3 w 6"/>
                <a:gd name="T5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" h="7">
                  <a:moveTo>
                    <a:pt x="3" y="6"/>
                  </a:move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4"/>
                    <a:pt x="4" y="4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2" y="4"/>
                    <a:pt x="1" y="5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5" y="2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3" y="6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8" name="Freeform 456">
              <a:extLst>
                <a:ext uri="{FF2B5EF4-FFF2-40B4-BE49-F238E27FC236}">
                  <a16:creationId xmlns:a16="http://schemas.microsoft.com/office/drawing/2014/main" id="{D63EFA6B-3EA5-4C79-B9DA-0D84E98DC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2" y="4649"/>
              <a:ext cx="25" cy="31"/>
            </a:xfrm>
            <a:custGeom>
              <a:avLst/>
              <a:gdLst>
                <a:gd name="T0" fmla="*/ 3 w 6"/>
                <a:gd name="T1" fmla="*/ 6 h 7"/>
                <a:gd name="T2" fmla="*/ 3 w 6"/>
                <a:gd name="T3" fmla="*/ 5 h 7"/>
                <a:gd name="T4" fmla="*/ 3 w 6"/>
                <a:gd name="T5" fmla="*/ 4 h 7"/>
                <a:gd name="T6" fmla="*/ 4 w 6"/>
                <a:gd name="T7" fmla="*/ 3 h 7"/>
                <a:gd name="T8" fmla="*/ 3 w 6"/>
                <a:gd name="T9" fmla="*/ 3 h 7"/>
                <a:gd name="T10" fmla="*/ 2 w 6"/>
                <a:gd name="T11" fmla="*/ 4 h 7"/>
                <a:gd name="T12" fmla="*/ 1 w 6"/>
                <a:gd name="T13" fmla="*/ 4 h 7"/>
                <a:gd name="T14" fmla="*/ 0 w 6"/>
                <a:gd name="T15" fmla="*/ 4 h 7"/>
                <a:gd name="T16" fmla="*/ 0 w 6"/>
                <a:gd name="T17" fmla="*/ 3 h 7"/>
                <a:gd name="T18" fmla="*/ 0 w 6"/>
                <a:gd name="T19" fmla="*/ 1 h 7"/>
                <a:gd name="T20" fmla="*/ 1 w 6"/>
                <a:gd name="T21" fmla="*/ 1 h 7"/>
                <a:gd name="T22" fmla="*/ 2 w 6"/>
                <a:gd name="T23" fmla="*/ 1 h 7"/>
                <a:gd name="T24" fmla="*/ 2 w 6"/>
                <a:gd name="T25" fmla="*/ 1 h 7"/>
                <a:gd name="T26" fmla="*/ 4 w 6"/>
                <a:gd name="T27" fmla="*/ 1 h 7"/>
                <a:gd name="T28" fmla="*/ 5 w 6"/>
                <a:gd name="T29" fmla="*/ 0 h 7"/>
                <a:gd name="T30" fmla="*/ 5 w 6"/>
                <a:gd name="T31" fmla="*/ 1 h 7"/>
                <a:gd name="T32" fmla="*/ 5 w 6"/>
                <a:gd name="T33" fmla="*/ 2 h 7"/>
                <a:gd name="T34" fmla="*/ 5 w 6"/>
                <a:gd name="T35" fmla="*/ 3 h 7"/>
                <a:gd name="T36" fmla="*/ 5 w 6"/>
                <a:gd name="T37" fmla="*/ 3 h 7"/>
                <a:gd name="T38" fmla="*/ 5 w 6"/>
                <a:gd name="T39" fmla="*/ 4 h 7"/>
                <a:gd name="T40" fmla="*/ 5 w 6"/>
                <a:gd name="T41" fmla="*/ 5 h 7"/>
                <a:gd name="T42" fmla="*/ 4 w 6"/>
                <a:gd name="T43" fmla="*/ 6 h 7"/>
                <a:gd name="T44" fmla="*/ 4 w 6"/>
                <a:gd name="T45" fmla="*/ 7 h 7"/>
                <a:gd name="T46" fmla="*/ 3 w 6"/>
                <a:gd name="T47" fmla="*/ 7 h 7"/>
                <a:gd name="T48" fmla="*/ 2 w 6"/>
                <a:gd name="T49" fmla="*/ 7 h 7"/>
                <a:gd name="T50" fmla="*/ 2 w 6"/>
                <a:gd name="T51" fmla="*/ 7 h 7"/>
                <a:gd name="T52" fmla="*/ 2 w 6"/>
                <a:gd name="T53" fmla="*/ 6 h 7"/>
                <a:gd name="T54" fmla="*/ 3 w 6"/>
                <a:gd name="T5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" h="7">
                  <a:moveTo>
                    <a:pt x="3" y="6"/>
                  </a:move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4"/>
                    <a:pt x="4" y="4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2" y="4"/>
                    <a:pt x="1" y="5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5" y="2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3" y="6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9" name="Freeform 457">
              <a:extLst>
                <a:ext uri="{FF2B5EF4-FFF2-40B4-BE49-F238E27FC236}">
                  <a16:creationId xmlns:a16="http://schemas.microsoft.com/office/drawing/2014/main" id="{C6A2B152-B817-4FE7-8DDE-D49C44FCCD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5" y="4631"/>
              <a:ext cx="8" cy="9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0 w 2"/>
                <a:gd name="T5" fmla="*/ 0 h 2"/>
                <a:gd name="T6" fmla="*/ 1 w 2"/>
                <a:gd name="T7" fmla="*/ 0 h 2"/>
                <a:gd name="T8" fmla="*/ 1 w 2"/>
                <a:gd name="T9" fmla="*/ 1 h 2"/>
                <a:gd name="T10" fmla="*/ 2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2" y="1"/>
                    <a:pt x="2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30" name="Freeform 458">
              <a:extLst>
                <a:ext uri="{FF2B5EF4-FFF2-40B4-BE49-F238E27FC236}">
                  <a16:creationId xmlns:a16="http://schemas.microsoft.com/office/drawing/2014/main" id="{F9B4E60B-FA1D-49D6-BE77-FF90E2595C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45" y="4631"/>
              <a:ext cx="8" cy="9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0 w 2"/>
                <a:gd name="T5" fmla="*/ 0 h 2"/>
                <a:gd name="T6" fmla="*/ 1 w 2"/>
                <a:gd name="T7" fmla="*/ 0 h 2"/>
                <a:gd name="T8" fmla="*/ 1 w 2"/>
                <a:gd name="T9" fmla="*/ 1 h 2"/>
                <a:gd name="T10" fmla="*/ 2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2" y="1"/>
                    <a:pt x="2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31" name="Freeform 459">
              <a:extLst>
                <a:ext uri="{FF2B5EF4-FFF2-40B4-BE49-F238E27FC236}">
                  <a16:creationId xmlns:a16="http://schemas.microsoft.com/office/drawing/2014/main" id="{86B2393A-633C-460F-B79F-AE827ECFF4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98" y="4636"/>
              <a:ext cx="8" cy="9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2 h 2"/>
                <a:gd name="T10" fmla="*/ 1 w 2"/>
                <a:gd name="T11" fmla="*/ 2 h 2"/>
                <a:gd name="T12" fmla="*/ 1 w 2"/>
                <a:gd name="T13" fmla="*/ 1 h 2"/>
                <a:gd name="T14" fmla="*/ 1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2" y="1"/>
                    <a:pt x="1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32" name="Freeform 460">
              <a:extLst>
                <a:ext uri="{FF2B5EF4-FFF2-40B4-BE49-F238E27FC236}">
                  <a16:creationId xmlns:a16="http://schemas.microsoft.com/office/drawing/2014/main" id="{5CD88917-3599-45E6-B465-D02517E2A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98" y="4636"/>
              <a:ext cx="8" cy="9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2 h 2"/>
                <a:gd name="T10" fmla="*/ 1 w 2"/>
                <a:gd name="T11" fmla="*/ 2 h 2"/>
                <a:gd name="T12" fmla="*/ 1 w 2"/>
                <a:gd name="T13" fmla="*/ 1 h 2"/>
                <a:gd name="T14" fmla="*/ 1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2" y="1"/>
                    <a:pt x="1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33" name="Freeform 461">
              <a:extLst>
                <a:ext uri="{FF2B5EF4-FFF2-40B4-BE49-F238E27FC236}">
                  <a16:creationId xmlns:a16="http://schemas.microsoft.com/office/drawing/2014/main" id="{C5C74521-2B73-4017-866E-1966098E8A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5" y="4649"/>
              <a:ext cx="8" cy="9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1 w 2"/>
                <a:gd name="T5" fmla="*/ 1 h 2"/>
                <a:gd name="T6" fmla="*/ 1 w 2"/>
                <a:gd name="T7" fmla="*/ 2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1 h 2"/>
                <a:gd name="T14" fmla="*/ 2 w 2"/>
                <a:gd name="T15" fmla="*/ 1 h 2"/>
                <a:gd name="T16" fmla="*/ 1 w 2"/>
                <a:gd name="T17" fmla="*/ 0 h 2"/>
                <a:gd name="T18" fmla="*/ 1 w 2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34" name="Freeform 462">
              <a:extLst>
                <a:ext uri="{FF2B5EF4-FFF2-40B4-BE49-F238E27FC236}">
                  <a16:creationId xmlns:a16="http://schemas.microsoft.com/office/drawing/2014/main" id="{8492A129-D973-427F-95B5-F8A61BF789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5" y="4649"/>
              <a:ext cx="8" cy="9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1 w 2"/>
                <a:gd name="T5" fmla="*/ 1 h 2"/>
                <a:gd name="T6" fmla="*/ 1 w 2"/>
                <a:gd name="T7" fmla="*/ 2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1 h 2"/>
                <a:gd name="T14" fmla="*/ 2 w 2"/>
                <a:gd name="T15" fmla="*/ 1 h 2"/>
                <a:gd name="T16" fmla="*/ 1 w 2"/>
                <a:gd name="T17" fmla="*/ 0 h 2"/>
                <a:gd name="T18" fmla="*/ 1 w 2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35" name="Freeform 463">
              <a:extLst>
                <a:ext uri="{FF2B5EF4-FFF2-40B4-BE49-F238E27FC236}">
                  <a16:creationId xmlns:a16="http://schemas.microsoft.com/office/drawing/2014/main" id="{D14FBD1C-1CFC-446A-9546-6CCB371260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02" y="4605"/>
              <a:ext cx="13" cy="9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2 w 3"/>
                <a:gd name="T9" fmla="*/ 2 h 2"/>
                <a:gd name="T10" fmla="*/ 1 w 3"/>
                <a:gd name="T11" fmla="*/ 2 h 2"/>
                <a:gd name="T12" fmla="*/ 0 w 3"/>
                <a:gd name="T13" fmla="*/ 1 h 2"/>
                <a:gd name="T14" fmla="*/ 1 w 3"/>
                <a:gd name="T15" fmla="*/ 1 h 2"/>
                <a:gd name="T16" fmla="*/ 1 w 3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36" name="Freeform 464">
              <a:extLst>
                <a:ext uri="{FF2B5EF4-FFF2-40B4-BE49-F238E27FC236}">
                  <a16:creationId xmlns:a16="http://schemas.microsoft.com/office/drawing/2014/main" id="{3DF3BF8D-519A-41BC-B9E2-CB98C4A020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02" y="4605"/>
              <a:ext cx="13" cy="9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2 w 3"/>
                <a:gd name="T9" fmla="*/ 2 h 2"/>
                <a:gd name="T10" fmla="*/ 1 w 3"/>
                <a:gd name="T11" fmla="*/ 2 h 2"/>
                <a:gd name="T12" fmla="*/ 0 w 3"/>
                <a:gd name="T13" fmla="*/ 1 h 2"/>
                <a:gd name="T14" fmla="*/ 1 w 3"/>
                <a:gd name="T15" fmla="*/ 1 h 2"/>
                <a:gd name="T16" fmla="*/ 1 w 3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37" name="Freeform 465">
              <a:extLst>
                <a:ext uri="{FF2B5EF4-FFF2-40B4-BE49-F238E27FC236}">
                  <a16:creationId xmlns:a16="http://schemas.microsoft.com/office/drawing/2014/main" id="{A242AF73-ED3E-4A4C-8A63-93CD39EC6F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06" y="4591"/>
              <a:ext cx="9" cy="14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0 w 2"/>
                <a:gd name="T5" fmla="*/ 1 h 3"/>
                <a:gd name="T6" fmla="*/ 1 w 2"/>
                <a:gd name="T7" fmla="*/ 2 h 3"/>
                <a:gd name="T8" fmla="*/ 2 w 2"/>
                <a:gd name="T9" fmla="*/ 2 h 3"/>
                <a:gd name="T10" fmla="*/ 2 w 2"/>
                <a:gd name="T11" fmla="*/ 3 h 3"/>
                <a:gd name="T12" fmla="*/ 2 w 2"/>
                <a:gd name="T13" fmla="*/ 3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0 h 3"/>
                <a:gd name="T24" fmla="*/ 0 w 2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38" name="Freeform 466">
              <a:extLst>
                <a:ext uri="{FF2B5EF4-FFF2-40B4-BE49-F238E27FC236}">
                  <a16:creationId xmlns:a16="http://schemas.microsoft.com/office/drawing/2014/main" id="{95521C17-DFAE-44C9-BC03-47A6489B25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06" y="4591"/>
              <a:ext cx="9" cy="14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0 w 2"/>
                <a:gd name="T5" fmla="*/ 1 h 3"/>
                <a:gd name="T6" fmla="*/ 1 w 2"/>
                <a:gd name="T7" fmla="*/ 2 h 3"/>
                <a:gd name="T8" fmla="*/ 2 w 2"/>
                <a:gd name="T9" fmla="*/ 2 h 3"/>
                <a:gd name="T10" fmla="*/ 2 w 2"/>
                <a:gd name="T11" fmla="*/ 3 h 3"/>
                <a:gd name="T12" fmla="*/ 2 w 2"/>
                <a:gd name="T13" fmla="*/ 3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0 h 3"/>
                <a:gd name="T24" fmla="*/ 0 w 2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39" name="Freeform 467">
              <a:extLst>
                <a:ext uri="{FF2B5EF4-FFF2-40B4-BE49-F238E27FC236}">
                  <a16:creationId xmlns:a16="http://schemas.microsoft.com/office/drawing/2014/main" id="{C590A239-D762-4512-B5D1-DDE1BE316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5" y="4578"/>
              <a:ext cx="13" cy="13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1 h 3"/>
                <a:gd name="T4" fmla="*/ 1 w 3"/>
                <a:gd name="T5" fmla="*/ 0 h 3"/>
                <a:gd name="T6" fmla="*/ 2 w 3"/>
                <a:gd name="T7" fmla="*/ 0 h 3"/>
                <a:gd name="T8" fmla="*/ 2 w 3"/>
                <a:gd name="T9" fmla="*/ 0 h 3"/>
                <a:gd name="T10" fmla="*/ 2 w 3"/>
                <a:gd name="T11" fmla="*/ 1 h 3"/>
                <a:gd name="T12" fmla="*/ 3 w 3"/>
                <a:gd name="T13" fmla="*/ 1 h 3"/>
                <a:gd name="T14" fmla="*/ 2 w 3"/>
                <a:gd name="T15" fmla="*/ 2 h 3"/>
                <a:gd name="T16" fmla="*/ 2 w 3"/>
                <a:gd name="T17" fmla="*/ 3 h 3"/>
                <a:gd name="T18" fmla="*/ 1 w 3"/>
                <a:gd name="T19" fmla="*/ 3 h 3"/>
                <a:gd name="T20" fmla="*/ 0 w 3"/>
                <a:gd name="T21" fmla="*/ 2 h 3"/>
                <a:gd name="T22" fmla="*/ 1 w 3"/>
                <a:gd name="T2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40" name="Freeform 468">
              <a:extLst>
                <a:ext uri="{FF2B5EF4-FFF2-40B4-BE49-F238E27FC236}">
                  <a16:creationId xmlns:a16="http://schemas.microsoft.com/office/drawing/2014/main" id="{2D964864-C3AF-48BD-A581-34376394A2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5" y="4578"/>
              <a:ext cx="13" cy="13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1 h 3"/>
                <a:gd name="T4" fmla="*/ 1 w 3"/>
                <a:gd name="T5" fmla="*/ 0 h 3"/>
                <a:gd name="T6" fmla="*/ 2 w 3"/>
                <a:gd name="T7" fmla="*/ 0 h 3"/>
                <a:gd name="T8" fmla="*/ 2 w 3"/>
                <a:gd name="T9" fmla="*/ 0 h 3"/>
                <a:gd name="T10" fmla="*/ 2 w 3"/>
                <a:gd name="T11" fmla="*/ 1 h 3"/>
                <a:gd name="T12" fmla="*/ 3 w 3"/>
                <a:gd name="T13" fmla="*/ 1 h 3"/>
                <a:gd name="T14" fmla="*/ 2 w 3"/>
                <a:gd name="T15" fmla="*/ 2 h 3"/>
                <a:gd name="T16" fmla="*/ 2 w 3"/>
                <a:gd name="T17" fmla="*/ 3 h 3"/>
                <a:gd name="T18" fmla="*/ 1 w 3"/>
                <a:gd name="T19" fmla="*/ 3 h 3"/>
                <a:gd name="T20" fmla="*/ 0 w 3"/>
                <a:gd name="T21" fmla="*/ 2 h 3"/>
                <a:gd name="T22" fmla="*/ 1 w 3"/>
                <a:gd name="T2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41" name="Freeform 469">
              <a:extLst>
                <a:ext uri="{FF2B5EF4-FFF2-40B4-BE49-F238E27FC236}">
                  <a16:creationId xmlns:a16="http://schemas.microsoft.com/office/drawing/2014/main" id="{D159DE56-5522-4626-9880-742957697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9" y="4538"/>
              <a:ext cx="22" cy="40"/>
            </a:xfrm>
            <a:custGeom>
              <a:avLst/>
              <a:gdLst>
                <a:gd name="T0" fmla="*/ 4 w 5"/>
                <a:gd name="T1" fmla="*/ 7 h 9"/>
                <a:gd name="T2" fmla="*/ 4 w 5"/>
                <a:gd name="T3" fmla="*/ 6 h 9"/>
                <a:gd name="T4" fmla="*/ 4 w 5"/>
                <a:gd name="T5" fmla="*/ 6 h 9"/>
                <a:gd name="T6" fmla="*/ 4 w 5"/>
                <a:gd name="T7" fmla="*/ 6 h 9"/>
                <a:gd name="T8" fmla="*/ 4 w 5"/>
                <a:gd name="T9" fmla="*/ 5 h 9"/>
                <a:gd name="T10" fmla="*/ 4 w 5"/>
                <a:gd name="T11" fmla="*/ 5 h 9"/>
                <a:gd name="T12" fmla="*/ 4 w 5"/>
                <a:gd name="T13" fmla="*/ 5 h 9"/>
                <a:gd name="T14" fmla="*/ 4 w 5"/>
                <a:gd name="T15" fmla="*/ 5 h 9"/>
                <a:gd name="T16" fmla="*/ 4 w 5"/>
                <a:gd name="T17" fmla="*/ 5 h 9"/>
                <a:gd name="T18" fmla="*/ 3 w 5"/>
                <a:gd name="T19" fmla="*/ 5 h 9"/>
                <a:gd name="T20" fmla="*/ 3 w 5"/>
                <a:gd name="T21" fmla="*/ 5 h 9"/>
                <a:gd name="T22" fmla="*/ 2 w 5"/>
                <a:gd name="T23" fmla="*/ 6 h 9"/>
                <a:gd name="T24" fmla="*/ 2 w 5"/>
                <a:gd name="T25" fmla="*/ 7 h 9"/>
                <a:gd name="T26" fmla="*/ 1 w 5"/>
                <a:gd name="T27" fmla="*/ 7 h 9"/>
                <a:gd name="T28" fmla="*/ 1 w 5"/>
                <a:gd name="T29" fmla="*/ 5 h 9"/>
                <a:gd name="T30" fmla="*/ 1 w 5"/>
                <a:gd name="T31" fmla="*/ 4 h 9"/>
                <a:gd name="T32" fmla="*/ 2 w 5"/>
                <a:gd name="T33" fmla="*/ 4 h 9"/>
                <a:gd name="T34" fmla="*/ 3 w 5"/>
                <a:gd name="T35" fmla="*/ 3 h 9"/>
                <a:gd name="T36" fmla="*/ 4 w 5"/>
                <a:gd name="T37" fmla="*/ 2 h 9"/>
                <a:gd name="T38" fmla="*/ 3 w 5"/>
                <a:gd name="T39" fmla="*/ 1 h 9"/>
                <a:gd name="T40" fmla="*/ 2 w 5"/>
                <a:gd name="T41" fmla="*/ 0 h 9"/>
                <a:gd name="T42" fmla="*/ 4 w 5"/>
                <a:gd name="T43" fmla="*/ 0 h 9"/>
                <a:gd name="T44" fmla="*/ 5 w 5"/>
                <a:gd name="T45" fmla="*/ 0 h 9"/>
                <a:gd name="T46" fmla="*/ 5 w 5"/>
                <a:gd name="T47" fmla="*/ 1 h 9"/>
                <a:gd name="T48" fmla="*/ 5 w 5"/>
                <a:gd name="T49" fmla="*/ 1 h 9"/>
                <a:gd name="T50" fmla="*/ 5 w 5"/>
                <a:gd name="T51" fmla="*/ 2 h 9"/>
                <a:gd name="T52" fmla="*/ 5 w 5"/>
                <a:gd name="T53" fmla="*/ 3 h 9"/>
                <a:gd name="T54" fmla="*/ 5 w 5"/>
                <a:gd name="T55" fmla="*/ 4 h 9"/>
                <a:gd name="T56" fmla="*/ 5 w 5"/>
                <a:gd name="T57" fmla="*/ 5 h 9"/>
                <a:gd name="T58" fmla="*/ 5 w 5"/>
                <a:gd name="T59" fmla="*/ 7 h 9"/>
                <a:gd name="T60" fmla="*/ 5 w 5"/>
                <a:gd name="T61" fmla="*/ 8 h 9"/>
                <a:gd name="T62" fmla="*/ 4 w 5"/>
                <a:gd name="T63" fmla="*/ 8 h 9"/>
                <a:gd name="T64" fmla="*/ 4 w 5"/>
                <a:gd name="T65" fmla="*/ 8 h 9"/>
                <a:gd name="T66" fmla="*/ 4 w 5"/>
                <a:gd name="T67" fmla="*/ 8 h 9"/>
                <a:gd name="T68" fmla="*/ 4 w 5"/>
                <a:gd name="T69" fmla="*/ 8 h 9"/>
                <a:gd name="T70" fmla="*/ 4 w 5"/>
                <a:gd name="T71" fmla="*/ 8 h 9"/>
                <a:gd name="T72" fmla="*/ 4 w 5"/>
                <a:gd name="T73" fmla="*/ 8 h 9"/>
                <a:gd name="T74" fmla="*/ 4 w 5"/>
                <a:gd name="T75" fmla="*/ 8 h 9"/>
                <a:gd name="T76" fmla="*/ 4 w 5"/>
                <a:gd name="T77" fmla="*/ 8 h 9"/>
                <a:gd name="T78" fmla="*/ 4 w 5"/>
                <a:gd name="T7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" h="9">
                  <a:moveTo>
                    <a:pt x="4" y="7"/>
                  </a:moveTo>
                  <a:cubicBezTo>
                    <a:pt x="4" y="7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4" y="6"/>
                    <a:pt x="4" y="6"/>
                  </a:cubicBezTo>
                  <a:cubicBezTo>
                    <a:pt x="4" y="6"/>
                    <a:pt x="3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6"/>
                    <a:pt x="0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3"/>
                  </a:cubicBezTo>
                  <a:cubicBezTo>
                    <a:pt x="5" y="3"/>
                    <a:pt x="5" y="3"/>
                    <a:pt x="5" y="4"/>
                  </a:cubicBezTo>
                  <a:cubicBezTo>
                    <a:pt x="5" y="4"/>
                    <a:pt x="5" y="5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7"/>
                    <a:pt x="5" y="8"/>
                    <a:pt x="5" y="8"/>
                  </a:cubicBezTo>
                  <a:cubicBezTo>
                    <a:pt x="5" y="8"/>
                    <a:pt x="5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42" name="Freeform 470">
              <a:extLst>
                <a:ext uri="{FF2B5EF4-FFF2-40B4-BE49-F238E27FC236}">
                  <a16:creationId xmlns:a16="http://schemas.microsoft.com/office/drawing/2014/main" id="{398B8FBD-6A43-49A7-A514-A3ABE99E76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98" y="4520"/>
              <a:ext cx="13" cy="9"/>
            </a:xfrm>
            <a:custGeom>
              <a:avLst/>
              <a:gdLst>
                <a:gd name="T0" fmla="*/ 2 w 3"/>
                <a:gd name="T1" fmla="*/ 2 h 2"/>
                <a:gd name="T2" fmla="*/ 3 w 3"/>
                <a:gd name="T3" fmla="*/ 2 h 2"/>
                <a:gd name="T4" fmla="*/ 2 w 3"/>
                <a:gd name="T5" fmla="*/ 2 h 2"/>
                <a:gd name="T6" fmla="*/ 2 w 3"/>
                <a:gd name="T7" fmla="*/ 1 h 2"/>
                <a:gd name="T8" fmla="*/ 2 w 3"/>
                <a:gd name="T9" fmla="*/ 0 h 2"/>
                <a:gd name="T10" fmla="*/ 2 w 3"/>
                <a:gd name="T11" fmla="*/ 1 h 2"/>
                <a:gd name="T12" fmla="*/ 2 w 3"/>
                <a:gd name="T13" fmla="*/ 1 h 2"/>
                <a:gd name="T14" fmla="*/ 1 w 3"/>
                <a:gd name="T15" fmla="*/ 1 h 2"/>
                <a:gd name="T16" fmla="*/ 1 w 3"/>
                <a:gd name="T17" fmla="*/ 1 h 2"/>
                <a:gd name="T18" fmla="*/ 0 w 3"/>
                <a:gd name="T19" fmla="*/ 2 h 2"/>
                <a:gd name="T20" fmla="*/ 0 w 3"/>
                <a:gd name="T21" fmla="*/ 2 h 2"/>
                <a:gd name="T22" fmla="*/ 1 w 3"/>
                <a:gd name="T23" fmla="*/ 2 h 2"/>
                <a:gd name="T24" fmla="*/ 2 w 3"/>
                <a:gd name="T2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2">
                  <a:moveTo>
                    <a:pt x="2" y="2"/>
                  </a:moveTo>
                  <a:cubicBezTo>
                    <a:pt x="2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43" name="Freeform 471">
              <a:extLst>
                <a:ext uri="{FF2B5EF4-FFF2-40B4-BE49-F238E27FC236}">
                  <a16:creationId xmlns:a16="http://schemas.microsoft.com/office/drawing/2014/main" id="{3CBB5DD2-27C9-45BA-ABD1-95E21BF855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98" y="4520"/>
              <a:ext cx="13" cy="9"/>
            </a:xfrm>
            <a:custGeom>
              <a:avLst/>
              <a:gdLst>
                <a:gd name="T0" fmla="*/ 2 w 3"/>
                <a:gd name="T1" fmla="*/ 2 h 2"/>
                <a:gd name="T2" fmla="*/ 3 w 3"/>
                <a:gd name="T3" fmla="*/ 2 h 2"/>
                <a:gd name="T4" fmla="*/ 2 w 3"/>
                <a:gd name="T5" fmla="*/ 2 h 2"/>
                <a:gd name="T6" fmla="*/ 2 w 3"/>
                <a:gd name="T7" fmla="*/ 1 h 2"/>
                <a:gd name="T8" fmla="*/ 2 w 3"/>
                <a:gd name="T9" fmla="*/ 0 h 2"/>
                <a:gd name="T10" fmla="*/ 2 w 3"/>
                <a:gd name="T11" fmla="*/ 1 h 2"/>
                <a:gd name="T12" fmla="*/ 2 w 3"/>
                <a:gd name="T13" fmla="*/ 1 h 2"/>
                <a:gd name="T14" fmla="*/ 1 w 3"/>
                <a:gd name="T15" fmla="*/ 1 h 2"/>
                <a:gd name="T16" fmla="*/ 1 w 3"/>
                <a:gd name="T17" fmla="*/ 1 h 2"/>
                <a:gd name="T18" fmla="*/ 0 w 3"/>
                <a:gd name="T19" fmla="*/ 2 h 2"/>
                <a:gd name="T20" fmla="*/ 0 w 3"/>
                <a:gd name="T21" fmla="*/ 2 h 2"/>
                <a:gd name="T22" fmla="*/ 1 w 3"/>
                <a:gd name="T23" fmla="*/ 2 h 2"/>
                <a:gd name="T24" fmla="*/ 2 w 3"/>
                <a:gd name="T2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2">
                  <a:moveTo>
                    <a:pt x="2" y="2"/>
                  </a:moveTo>
                  <a:cubicBezTo>
                    <a:pt x="2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44" name="Freeform 472">
              <a:extLst>
                <a:ext uri="{FF2B5EF4-FFF2-40B4-BE49-F238E27FC236}">
                  <a16:creationId xmlns:a16="http://schemas.microsoft.com/office/drawing/2014/main" id="{6A2F5BFB-E829-444D-A3FC-E8DEE77307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5" y="4511"/>
              <a:ext cx="8" cy="18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4 h 4"/>
                <a:gd name="T4" fmla="*/ 1 w 2"/>
                <a:gd name="T5" fmla="*/ 3 h 4"/>
                <a:gd name="T6" fmla="*/ 0 w 2"/>
                <a:gd name="T7" fmla="*/ 2 h 4"/>
                <a:gd name="T8" fmla="*/ 0 w 2"/>
                <a:gd name="T9" fmla="*/ 2 h 4"/>
                <a:gd name="T10" fmla="*/ 0 w 2"/>
                <a:gd name="T11" fmla="*/ 1 h 4"/>
                <a:gd name="T12" fmla="*/ 0 w 2"/>
                <a:gd name="T13" fmla="*/ 0 h 4"/>
                <a:gd name="T14" fmla="*/ 1 w 2"/>
                <a:gd name="T15" fmla="*/ 0 h 4"/>
                <a:gd name="T16" fmla="*/ 1 w 2"/>
                <a:gd name="T17" fmla="*/ 2 h 4"/>
                <a:gd name="T18" fmla="*/ 1 w 2"/>
                <a:gd name="T19" fmla="*/ 2 h 4"/>
                <a:gd name="T20" fmla="*/ 2 w 2"/>
                <a:gd name="T21" fmla="*/ 2 h 4"/>
                <a:gd name="T22" fmla="*/ 2 w 2"/>
                <a:gd name="T23" fmla="*/ 3 h 4"/>
                <a:gd name="T24" fmla="*/ 2 w 2"/>
                <a:gd name="T25" fmla="*/ 3 h 4"/>
                <a:gd name="T26" fmla="*/ 2 w 2"/>
                <a:gd name="T27" fmla="*/ 4 h 4"/>
                <a:gd name="T28" fmla="*/ 2 w 2"/>
                <a:gd name="T29" fmla="*/ 4 h 4"/>
                <a:gd name="T30" fmla="*/ 2 w 2"/>
                <a:gd name="T3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1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45" name="Freeform 473">
              <a:extLst>
                <a:ext uri="{FF2B5EF4-FFF2-40B4-BE49-F238E27FC236}">
                  <a16:creationId xmlns:a16="http://schemas.microsoft.com/office/drawing/2014/main" id="{B35702B3-C497-4555-A0EB-11DEE79E22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5" y="4511"/>
              <a:ext cx="8" cy="18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4 h 4"/>
                <a:gd name="T4" fmla="*/ 1 w 2"/>
                <a:gd name="T5" fmla="*/ 3 h 4"/>
                <a:gd name="T6" fmla="*/ 0 w 2"/>
                <a:gd name="T7" fmla="*/ 2 h 4"/>
                <a:gd name="T8" fmla="*/ 0 w 2"/>
                <a:gd name="T9" fmla="*/ 2 h 4"/>
                <a:gd name="T10" fmla="*/ 0 w 2"/>
                <a:gd name="T11" fmla="*/ 1 h 4"/>
                <a:gd name="T12" fmla="*/ 0 w 2"/>
                <a:gd name="T13" fmla="*/ 0 h 4"/>
                <a:gd name="T14" fmla="*/ 1 w 2"/>
                <a:gd name="T15" fmla="*/ 0 h 4"/>
                <a:gd name="T16" fmla="*/ 1 w 2"/>
                <a:gd name="T17" fmla="*/ 2 h 4"/>
                <a:gd name="T18" fmla="*/ 1 w 2"/>
                <a:gd name="T19" fmla="*/ 2 h 4"/>
                <a:gd name="T20" fmla="*/ 2 w 2"/>
                <a:gd name="T21" fmla="*/ 2 h 4"/>
                <a:gd name="T22" fmla="*/ 2 w 2"/>
                <a:gd name="T23" fmla="*/ 3 h 4"/>
                <a:gd name="T24" fmla="*/ 2 w 2"/>
                <a:gd name="T25" fmla="*/ 3 h 4"/>
                <a:gd name="T26" fmla="*/ 2 w 2"/>
                <a:gd name="T27" fmla="*/ 4 h 4"/>
                <a:gd name="T28" fmla="*/ 2 w 2"/>
                <a:gd name="T29" fmla="*/ 4 h 4"/>
                <a:gd name="T30" fmla="*/ 2 w 2"/>
                <a:gd name="T3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1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46" name="Freeform 474">
              <a:extLst>
                <a:ext uri="{FF2B5EF4-FFF2-40B4-BE49-F238E27FC236}">
                  <a16:creationId xmlns:a16="http://schemas.microsoft.com/office/drawing/2014/main" id="{00A05AFC-8318-439D-84A4-C8BD0B7C5D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93" y="4511"/>
              <a:ext cx="9" cy="9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2 h 2"/>
                <a:gd name="T4" fmla="*/ 1 w 2"/>
                <a:gd name="T5" fmla="*/ 2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0 w 2"/>
                <a:gd name="T13" fmla="*/ 0 h 2"/>
                <a:gd name="T14" fmla="*/ 1 w 2"/>
                <a:gd name="T15" fmla="*/ 0 h 2"/>
                <a:gd name="T16" fmla="*/ 2 w 2"/>
                <a:gd name="T17" fmla="*/ 1 h 2"/>
                <a:gd name="T18" fmla="*/ 2 w 2"/>
                <a:gd name="T19" fmla="*/ 1 h 2"/>
                <a:gd name="T20" fmla="*/ 2 w 2"/>
                <a:gd name="T21" fmla="*/ 2 h 2"/>
                <a:gd name="T22" fmla="*/ 2 w 2"/>
                <a:gd name="T23" fmla="*/ 2 h 2"/>
                <a:gd name="T24" fmla="*/ 2 w 2"/>
                <a:gd name="T2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47" name="Freeform 475">
              <a:extLst>
                <a:ext uri="{FF2B5EF4-FFF2-40B4-BE49-F238E27FC236}">
                  <a16:creationId xmlns:a16="http://schemas.microsoft.com/office/drawing/2014/main" id="{FF329EAB-DBF9-48C7-B7FA-4E608213E1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93" y="4511"/>
              <a:ext cx="9" cy="9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2 h 2"/>
                <a:gd name="T4" fmla="*/ 1 w 2"/>
                <a:gd name="T5" fmla="*/ 2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0 w 2"/>
                <a:gd name="T13" fmla="*/ 0 h 2"/>
                <a:gd name="T14" fmla="*/ 1 w 2"/>
                <a:gd name="T15" fmla="*/ 0 h 2"/>
                <a:gd name="T16" fmla="*/ 2 w 2"/>
                <a:gd name="T17" fmla="*/ 1 h 2"/>
                <a:gd name="T18" fmla="*/ 2 w 2"/>
                <a:gd name="T19" fmla="*/ 1 h 2"/>
                <a:gd name="T20" fmla="*/ 2 w 2"/>
                <a:gd name="T21" fmla="*/ 2 h 2"/>
                <a:gd name="T22" fmla="*/ 2 w 2"/>
                <a:gd name="T23" fmla="*/ 2 h 2"/>
                <a:gd name="T24" fmla="*/ 2 w 2"/>
                <a:gd name="T2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48" name="Freeform 476">
              <a:extLst>
                <a:ext uri="{FF2B5EF4-FFF2-40B4-BE49-F238E27FC236}">
                  <a16:creationId xmlns:a16="http://schemas.microsoft.com/office/drawing/2014/main" id="{10F9D44B-7B11-4526-83B1-66B25A8CFC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1" y="4529"/>
              <a:ext cx="8" cy="9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1 h 2"/>
                <a:gd name="T8" fmla="*/ 0 w 2"/>
                <a:gd name="T9" fmla="*/ 1 h 2"/>
                <a:gd name="T10" fmla="*/ 1 w 2"/>
                <a:gd name="T11" fmla="*/ 1 h 2"/>
                <a:gd name="T12" fmla="*/ 2 w 2"/>
                <a:gd name="T13" fmla="*/ 1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49" name="Freeform 477">
              <a:extLst>
                <a:ext uri="{FF2B5EF4-FFF2-40B4-BE49-F238E27FC236}">
                  <a16:creationId xmlns:a16="http://schemas.microsoft.com/office/drawing/2014/main" id="{794C2AB5-CB1F-4298-8C45-BB61F50FD0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1" y="4529"/>
              <a:ext cx="8" cy="9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1 h 2"/>
                <a:gd name="T8" fmla="*/ 0 w 2"/>
                <a:gd name="T9" fmla="*/ 1 h 2"/>
                <a:gd name="T10" fmla="*/ 1 w 2"/>
                <a:gd name="T11" fmla="*/ 1 h 2"/>
                <a:gd name="T12" fmla="*/ 2 w 2"/>
                <a:gd name="T13" fmla="*/ 1 h 2"/>
                <a:gd name="T14" fmla="*/ 2 w 2"/>
                <a:gd name="T15" fmla="*/ 1 h 2"/>
                <a:gd name="T16" fmla="*/ 2 w 2"/>
                <a:gd name="T17" fmla="*/ 0 h 2"/>
                <a:gd name="T18" fmla="*/ 1 w 2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50" name="Freeform 478">
              <a:extLst>
                <a:ext uri="{FF2B5EF4-FFF2-40B4-BE49-F238E27FC236}">
                  <a16:creationId xmlns:a16="http://schemas.microsoft.com/office/drawing/2014/main" id="{6C7CF106-C23B-4471-A4DF-36E8B76B5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1" y="4565"/>
              <a:ext cx="8" cy="9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1 h 2"/>
                <a:gd name="T8" fmla="*/ 0 w 2"/>
                <a:gd name="T9" fmla="*/ 1 h 2"/>
                <a:gd name="T10" fmla="*/ 1 w 2"/>
                <a:gd name="T11" fmla="*/ 1 h 2"/>
                <a:gd name="T12" fmla="*/ 1 w 2"/>
                <a:gd name="T13" fmla="*/ 1 h 2"/>
                <a:gd name="T14" fmla="*/ 2 w 2"/>
                <a:gd name="T15" fmla="*/ 1 h 2"/>
                <a:gd name="T16" fmla="*/ 2 w 2"/>
                <a:gd name="T17" fmla="*/ 1 h 2"/>
                <a:gd name="T18" fmla="*/ 2 w 2"/>
                <a:gd name="T19" fmla="*/ 1 h 2"/>
                <a:gd name="T20" fmla="*/ 1 w 2"/>
                <a:gd name="T21" fmla="*/ 0 h 2"/>
                <a:gd name="T22" fmla="*/ 0 w 2"/>
                <a:gd name="T2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51" name="Freeform 479">
              <a:extLst>
                <a:ext uri="{FF2B5EF4-FFF2-40B4-BE49-F238E27FC236}">
                  <a16:creationId xmlns:a16="http://schemas.microsoft.com/office/drawing/2014/main" id="{22020124-0F4B-4457-BB37-F289D9B032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1" y="4565"/>
              <a:ext cx="8" cy="9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1 h 2"/>
                <a:gd name="T8" fmla="*/ 0 w 2"/>
                <a:gd name="T9" fmla="*/ 1 h 2"/>
                <a:gd name="T10" fmla="*/ 1 w 2"/>
                <a:gd name="T11" fmla="*/ 1 h 2"/>
                <a:gd name="T12" fmla="*/ 1 w 2"/>
                <a:gd name="T13" fmla="*/ 1 h 2"/>
                <a:gd name="T14" fmla="*/ 2 w 2"/>
                <a:gd name="T15" fmla="*/ 1 h 2"/>
                <a:gd name="T16" fmla="*/ 2 w 2"/>
                <a:gd name="T17" fmla="*/ 1 h 2"/>
                <a:gd name="T18" fmla="*/ 2 w 2"/>
                <a:gd name="T19" fmla="*/ 1 h 2"/>
                <a:gd name="T20" fmla="*/ 1 w 2"/>
                <a:gd name="T21" fmla="*/ 0 h 2"/>
                <a:gd name="T22" fmla="*/ 0 w 2"/>
                <a:gd name="T2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52" name="Freeform 480">
              <a:extLst>
                <a:ext uri="{FF2B5EF4-FFF2-40B4-BE49-F238E27FC236}">
                  <a16:creationId xmlns:a16="http://schemas.microsoft.com/office/drawing/2014/main" id="{CD6EC7DE-0921-48FD-93F8-4D0C792853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5" y="4596"/>
              <a:ext cx="4" cy="4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0 h 1"/>
                <a:gd name="T14" fmla="*/ 0 w 1"/>
                <a:gd name="T15" fmla="*/ 0 h 1"/>
                <a:gd name="T16" fmla="*/ 1 w 1"/>
                <a:gd name="T17" fmla="*/ 0 h 1"/>
                <a:gd name="T18" fmla="*/ 1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53" name="Freeform 481">
              <a:extLst>
                <a:ext uri="{FF2B5EF4-FFF2-40B4-BE49-F238E27FC236}">
                  <a16:creationId xmlns:a16="http://schemas.microsoft.com/office/drawing/2014/main" id="{EC68F93B-22C6-49EB-B1BB-E49D5E0AB3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5" y="4596"/>
              <a:ext cx="4" cy="4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0 h 1"/>
                <a:gd name="T14" fmla="*/ 0 w 1"/>
                <a:gd name="T15" fmla="*/ 0 h 1"/>
                <a:gd name="T16" fmla="*/ 1 w 1"/>
                <a:gd name="T17" fmla="*/ 0 h 1"/>
                <a:gd name="T18" fmla="*/ 1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54" name="Freeform 482">
              <a:extLst>
                <a:ext uri="{FF2B5EF4-FFF2-40B4-BE49-F238E27FC236}">
                  <a16:creationId xmlns:a16="http://schemas.microsoft.com/office/drawing/2014/main" id="{3D2E1581-26E4-423E-A138-6DA1B6E8C4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9" y="4622"/>
              <a:ext cx="9" cy="9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0 h 2"/>
                <a:gd name="T4" fmla="*/ 2 w 2"/>
                <a:gd name="T5" fmla="*/ 0 h 2"/>
                <a:gd name="T6" fmla="*/ 1 w 2"/>
                <a:gd name="T7" fmla="*/ 2 h 2"/>
                <a:gd name="T8" fmla="*/ 1 w 2"/>
                <a:gd name="T9" fmla="*/ 2 h 2"/>
                <a:gd name="T10" fmla="*/ 0 w 2"/>
                <a:gd name="T11" fmla="*/ 1 h 2"/>
                <a:gd name="T12" fmla="*/ 0 w 2"/>
                <a:gd name="T13" fmla="*/ 1 h 2"/>
                <a:gd name="T14" fmla="*/ 1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55" name="Freeform 483">
              <a:extLst>
                <a:ext uri="{FF2B5EF4-FFF2-40B4-BE49-F238E27FC236}">
                  <a16:creationId xmlns:a16="http://schemas.microsoft.com/office/drawing/2014/main" id="{4494A795-7FFF-4C87-9DA6-A5BF713F5C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9" y="4622"/>
              <a:ext cx="9" cy="9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0 h 2"/>
                <a:gd name="T4" fmla="*/ 2 w 2"/>
                <a:gd name="T5" fmla="*/ 0 h 2"/>
                <a:gd name="T6" fmla="*/ 1 w 2"/>
                <a:gd name="T7" fmla="*/ 2 h 2"/>
                <a:gd name="T8" fmla="*/ 1 w 2"/>
                <a:gd name="T9" fmla="*/ 2 h 2"/>
                <a:gd name="T10" fmla="*/ 0 w 2"/>
                <a:gd name="T11" fmla="*/ 1 h 2"/>
                <a:gd name="T12" fmla="*/ 0 w 2"/>
                <a:gd name="T13" fmla="*/ 1 h 2"/>
                <a:gd name="T14" fmla="*/ 1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56" name="Freeform 484">
              <a:extLst>
                <a:ext uri="{FF2B5EF4-FFF2-40B4-BE49-F238E27FC236}">
                  <a16:creationId xmlns:a16="http://schemas.microsoft.com/office/drawing/2014/main" id="{5CD10819-3CBC-4BE5-AE04-776B3BE5CF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06" y="4583"/>
              <a:ext cx="9" cy="4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0 w 2"/>
                <a:gd name="T9" fmla="*/ 0 h 1"/>
                <a:gd name="T10" fmla="*/ 0 w 2"/>
                <a:gd name="T11" fmla="*/ 0 h 1"/>
                <a:gd name="T12" fmla="*/ 1 w 2"/>
                <a:gd name="T13" fmla="*/ 0 h 1"/>
                <a:gd name="T14" fmla="*/ 2 w 2"/>
                <a:gd name="T15" fmla="*/ 0 h 1"/>
                <a:gd name="T16" fmla="*/ 2 w 2"/>
                <a:gd name="T17" fmla="*/ 0 h 1"/>
                <a:gd name="T18" fmla="*/ 2 w 2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57" name="Freeform 485">
              <a:extLst>
                <a:ext uri="{FF2B5EF4-FFF2-40B4-BE49-F238E27FC236}">
                  <a16:creationId xmlns:a16="http://schemas.microsoft.com/office/drawing/2014/main" id="{2B66B476-1A8E-4ACD-B843-4BA48BCD13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06" y="4583"/>
              <a:ext cx="9" cy="4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0 w 2"/>
                <a:gd name="T9" fmla="*/ 0 h 1"/>
                <a:gd name="T10" fmla="*/ 0 w 2"/>
                <a:gd name="T11" fmla="*/ 0 h 1"/>
                <a:gd name="T12" fmla="*/ 1 w 2"/>
                <a:gd name="T13" fmla="*/ 0 h 1"/>
                <a:gd name="T14" fmla="*/ 2 w 2"/>
                <a:gd name="T15" fmla="*/ 0 h 1"/>
                <a:gd name="T16" fmla="*/ 2 w 2"/>
                <a:gd name="T17" fmla="*/ 0 h 1"/>
                <a:gd name="T18" fmla="*/ 2 w 2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58" name="Freeform 486">
              <a:extLst>
                <a:ext uri="{FF2B5EF4-FFF2-40B4-BE49-F238E27FC236}">
                  <a16:creationId xmlns:a16="http://schemas.microsoft.com/office/drawing/2014/main" id="{2688CC5D-9FEC-4E3B-8BC5-787C2AFEBE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5" y="4507"/>
              <a:ext cx="8" cy="0"/>
            </a:xfrm>
            <a:custGeom>
              <a:avLst/>
              <a:gdLst>
                <a:gd name="T0" fmla="*/ 1 w 2"/>
                <a:gd name="T1" fmla="*/ 0 w 2"/>
                <a:gd name="T2" fmla="*/ 1 w 2"/>
                <a:gd name="T3" fmla="*/ 1 w 2"/>
                <a:gd name="T4" fmla="*/ 2 w 2"/>
                <a:gd name="T5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59" name="Freeform 487">
              <a:extLst>
                <a:ext uri="{FF2B5EF4-FFF2-40B4-BE49-F238E27FC236}">
                  <a16:creationId xmlns:a16="http://schemas.microsoft.com/office/drawing/2014/main" id="{8A76D657-4B37-423A-9758-307E93888F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5" y="4507"/>
              <a:ext cx="8" cy="0"/>
            </a:xfrm>
            <a:custGeom>
              <a:avLst/>
              <a:gdLst>
                <a:gd name="T0" fmla="*/ 1 w 2"/>
                <a:gd name="T1" fmla="*/ 0 w 2"/>
                <a:gd name="T2" fmla="*/ 1 w 2"/>
                <a:gd name="T3" fmla="*/ 1 w 2"/>
                <a:gd name="T4" fmla="*/ 2 w 2"/>
                <a:gd name="T5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60" name="Freeform 488">
              <a:extLst>
                <a:ext uri="{FF2B5EF4-FFF2-40B4-BE49-F238E27FC236}">
                  <a16:creationId xmlns:a16="http://schemas.microsoft.com/office/drawing/2014/main" id="{A63A59CD-1549-441C-99E4-F99D9FFBB4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93" y="4498"/>
              <a:ext cx="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0 w 1"/>
                <a:gd name="T5" fmla="*/ 0 w 1"/>
                <a:gd name="T6" fmla="*/ 0 w 1"/>
                <a:gd name="T7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61" name="Freeform 489">
              <a:extLst>
                <a:ext uri="{FF2B5EF4-FFF2-40B4-BE49-F238E27FC236}">
                  <a16:creationId xmlns:a16="http://schemas.microsoft.com/office/drawing/2014/main" id="{C074BAF0-ED1A-4B18-991C-5C57A8C13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93" y="4498"/>
              <a:ext cx="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0 w 1"/>
                <a:gd name="T5" fmla="*/ 0 w 1"/>
                <a:gd name="T6" fmla="*/ 0 w 1"/>
                <a:gd name="T7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62" name="Freeform 490">
              <a:extLst>
                <a:ext uri="{FF2B5EF4-FFF2-40B4-BE49-F238E27FC236}">
                  <a16:creationId xmlns:a16="http://schemas.microsoft.com/office/drawing/2014/main" id="{3E076382-4611-4434-AAAD-BBD9467EA6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1" y="4472"/>
              <a:ext cx="4" cy="4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1 w 1"/>
                <a:gd name="T11" fmla="*/ 1 h 1"/>
                <a:gd name="T12" fmla="*/ 1 w 1"/>
                <a:gd name="T13" fmla="*/ 1 h 1"/>
                <a:gd name="T14" fmla="*/ 1 w 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63" name="Freeform 491">
              <a:extLst>
                <a:ext uri="{FF2B5EF4-FFF2-40B4-BE49-F238E27FC236}">
                  <a16:creationId xmlns:a16="http://schemas.microsoft.com/office/drawing/2014/main" id="{EB65BD86-0D71-431D-BB55-334F73C81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1" y="4472"/>
              <a:ext cx="4" cy="4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1 w 1"/>
                <a:gd name="T11" fmla="*/ 1 h 1"/>
                <a:gd name="T12" fmla="*/ 1 w 1"/>
                <a:gd name="T13" fmla="*/ 1 h 1"/>
                <a:gd name="T14" fmla="*/ 1 w 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64" name="Freeform 492">
              <a:extLst>
                <a:ext uri="{FF2B5EF4-FFF2-40B4-BE49-F238E27FC236}">
                  <a16:creationId xmlns:a16="http://schemas.microsoft.com/office/drawing/2014/main" id="{9CD4EDFE-9F43-4F82-967F-10D21EA09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98" y="4418"/>
              <a:ext cx="13" cy="9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1 h 2"/>
                <a:gd name="T4" fmla="*/ 0 w 3"/>
                <a:gd name="T5" fmla="*/ 1 h 2"/>
                <a:gd name="T6" fmla="*/ 0 w 3"/>
                <a:gd name="T7" fmla="*/ 1 h 2"/>
                <a:gd name="T8" fmla="*/ 0 w 3"/>
                <a:gd name="T9" fmla="*/ 1 h 2"/>
                <a:gd name="T10" fmla="*/ 1 w 3"/>
                <a:gd name="T11" fmla="*/ 1 h 2"/>
                <a:gd name="T12" fmla="*/ 1 w 3"/>
                <a:gd name="T13" fmla="*/ 1 h 2"/>
                <a:gd name="T14" fmla="*/ 1 w 3"/>
                <a:gd name="T15" fmla="*/ 1 h 2"/>
                <a:gd name="T16" fmla="*/ 1 w 3"/>
                <a:gd name="T17" fmla="*/ 1 h 2"/>
                <a:gd name="T18" fmla="*/ 1 w 3"/>
                <a:gd name="T19" fmla="*/ 1 h 2"/>
                <a:gd name="T20" fmla="*/ 2 w 3"/>
                <a:gd name="T21" fmla="*/ 1 h 2"/>
                <a:gd name="T22" fmla="*/ 2 w 3"/>
                <a:gd name="T23" fmla="*/ 1 h 2"/>
                <a:gd name="T24" fmla="*/ 2 w 3"/>
                <a:gd name="T25" fmla="*/ 1 h 2"/>
                <a:gd name="T26" fmla="*/ 2 w 3"/>
                <a:gd name="T27" fmla="*/ 0 h 2"/>
                <a:gd name="T28" fmla="*/ 1 w 3"/>
                <a:gd name="T29" fmla="*/ 0 h 2"/>
                <a:gd name="T30" fmla="*/ 1 w 3"/>
                <a:gd name="T3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65" name="Freeform 493">
              <a:extLst>
                <a:ext uri="{FF2B5EF4-FFF2-40B4-BE49-F238E27FC236}">
                  <a16:creationId xmlns:a16="http://schemas.microsoft.com/office/drawing/2014/main" id="{00BD4C0A-028C-4501-96D5-A6149EDEDD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98" y="4418"/>
              <a:ext cx="13" cy="9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1 h 2"/>
                <a:gd name="T4" fmla="*/ 0 w 3"/>
                <a:gd name="T5" fmla="*/ 1 h 2"/>
                <a:gd name="T6" fmla="*/ 0 w 3"/>
                <a:gd name="T7" fmla="*/ 1 h 2"/>
                <a:gd name="T8" fmla="*/ 0 w 3"/>
                <a:gd name="T9" fmla="*/ 1 h 2"/>
                <a:gd name="T10" fmla="*/ 1 w 3"/>
                <a:gd name="T11" fmla="*/ 1 h 2"/>
                <a:gd name="T12" fmla="*/ 1 w 3"/>
                <a:gd name="T13" fmla="*/ 1 h 2"/>
                <a:gd name="T14" fmla="*/ 1 w 3"/>
                <a:gd name="T15" fmla="*/ 1 h 2"/>
                <a:gd name="T16" fmla="*/ 1 w 3"/>
                <a:gd name="T17" fmla="*/ 1 h 2"/>
                <a:gd name="T18" fmla="*/ 1 w 3"/>
                <a:gd name="T19" fmla="*/ 1 h 2"/>
                <a:gd name="T20" fmla="*/ 2 w 3"/>
                <a:gd name="T21" fmla="*/ 1 h 2"/>
                <a:gd name="T22" fmla="*/ 2 w 3"/>
                <a:gd name="T23" fmla="*/ 1 h 2"/>
                <a:gd name="T24" fmla="*/ 2 w 3"/>
                <a:gd name="T25" fmla="*/ 1 h 2"/>
                <a:gd name="T26" fmla="*/ 2 w 3"/>
                <a:gd name="T27" fmla="*/ 0 h 2"/>
                <a:gd name="T28" fmla="*/ 1 w 3"/>
                <a:gd name="T29" fmla="*/ 0 h 2"/>
                <a:gd name="T30" fmla="*/ 1 w 3"/>
                <a:gd name="T3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66" name="Freeform 494">
              <a:extLst>
                <a:ext uri="{FF2B5EF4-FFF2-40B4-BE49-F238E27FC236}">
                  <a16:creationId xmlns:a16="http://schemas.microsoft.com/office/drawing/2014/main" id="{7E26EC83-603D-4DCB-9726-827C5628F0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5" y="4400"/>
              <a:ext cx="8" cy="9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2 h 2"/>
                <a:gd name="T4" fmla="*/ 1 w 2"/>
                <a:gd name="T5" fmla="*/ 2 h 2"/>
                <a:gd name="T6" fmla="*/ 2 w 2"/>
                <a:gd name="T7" fmla="*/ 1 h 2"/>
                <a:gd name="T8" fmla="*/ 2 w 2"/>
                <a:gd name="T9" fmla="*/ 1 h 2"/>
                <a:gd name="T10" fmla="*/ 1 w 2"/>
                <a:gd name="T11" fmla="*/ 0 h 2"/>
                <a:gd name="T12" fmla="*/ 1 w 2"/>
                <a:gd name="T13" fmla="*/ 0 h 2"/>
                <a:gd name="T14" fmla="*/ 0 w 2"/>
                <a:gd name="T15" fmla="*/ 1 h 2"/>
                <a:gd name="T16" fmla="*/ 0 w 2"/>
                <a:gd name="T17" fmla="*/ 1 h 2"/>
                <a:gd name="T18" fmla="*/ 0 w 2"/>
                <a:gd name="T19" fmla="*/ 1 h 2"/>
                <a:gd name="T20" fmla="*/ 0 w 2"/>
                <a:gd name="T21" fmla="*/ 1 h 2"/>
                <a:gd name="T22" fmla="*/ 0 w 2"/>
                <a:gd name="T23" fmla="*/ 1 h 2"/>
                <a:gd name="T24" fmla="*/ 1 w 2"/>
                <a:gd name="T25" fmla="*/ 1 h 2"/>
                <a:gd name="T26" fmla="*/ 1 w 2"/>
                <a:gd name="T27" fmla="*/ 1 h 2"/>
                <a:gd name="T28" fmla="*/ 1 w 2"/>
                <a:gd name="T2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67" name="Freeform 495">
              <a:extLst>
                <a:ext uri="{FF2B5EF4-FFF2-40B4-BE49-F238E27FC236}">
                  <a16:creationId xmlns:a16="http://schemas.microsoft.com/office/drawing/2014/main" id="{F20FF4F3-01DC-49E1-A8BC-43CF689A30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5" y="4400"/>
              <a:ext cx="8" cy="9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2 h 2"/>
                <a:gd name="T4" fmla="*/ 1 w 2"/>
                <a:gd name="T5" fmla="*/ 2 h 2"/>
                <a:gd name="T6" fmla="*/ 2 w 2"/>
                <a:gd name="T7" fmla="*/ 1 h 2"/>
                <a:gd name="T8" fmla="*/ 2 w 2"/>
                <a:gd name="T9" fmla="*/ 1 h 2"/>
                <a:gd name="T10" fmla="*/ 1 w 2"/>
                <a:gd name="T11" fmla="*/ 0 h 2"/>
                <a:gd name="T12" fmla="*/ 1 w 2"/>
                <a:gd name="T13" fmla="*/ 0 h 2"/>
                <a:gd name="T14" fmla="*/ 0 w 2"/>
                <a:gd name="T15" fmla="*/ 1 h 2"/>
                <a:gd name="T16" fmla="*/ 0 w 2"/>
                <a:gd name="T17" fmla="*/ 1 h 2"/>
                <a:gd name="T18" fmla="*/ 0 w 2"/>
                <a:gd name="T19" fmla="*/ 1 h 2"/>
                <a:gd name="T20" fmla="*/ 0 w 2"/>
                <a:gd name="T21" fmla="*/ 1 h 2"/>
                <a:gd name="T22" fmla="*/ 0 w 2"/>
                <a:gd name="T23" fmla="*/ 1 h 2"/>
                <a:gd name="T24" fmla="*/ 1 w 2"/>
                <a:gd name="T25" fmla="*/ 1 h 2"/>
                <a:gd name="T26" fmla="*/ 1 w 2"/>
                <a:gd name="T27" fmla="*/ 1 h 2"/>
                <a:gd name="T28" fmla="*/ 1 w 2"/>
                <a:gd name="T2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68" name="Freeform 496">
              <a:extLst>
                <a:ext uri="{FF2B5EF4-FFF2-40B4-BE49-F238E27FC236}">
                  <a16:creationId xmlns:a16="http://schemas.microsoft.com/office/drawing/2014/main" id="{C018723E-E0A5-48E2-824C-34506E1B00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8" y="4383"/>
              <a:ext cx="12" cy="17"/>
            </a:xfrm>
            <a:custGeom>
              <a:avLst/>
              <a:gdLst>
                <a:gd name="T0" fmla="*/ 1 w 3"/>
                <a:gd name="T1" fmla="*/ 1 h 4"/>
                <a:gd name="T2" fmla="*/ 0 w 3"/>
                <a:gd name="T3" fmla="*/ 2 h 4"/>
                <a:gd name="T4" fmla="*/ 0 w 3"/>
                <a:gd name="T5" fmla="*/ 2 h 4"/>
                <a:gd name="T6" fmla="*/ 0 w 3"/>
                <a:gd name="T7" fmla="*/ 2 h 4"/>
                <a:gd name="T8" fmla="*/ 0 w 3"/>
                <a:gd name="T9" fmla="*/ 2 h 4"/>
                <a:gd name="T10" fmla="*/ 0 w 3"/>
                <a:gd name="T11" fmla="*/ 2 h 4"/>
                <a:gd name="T12" fmla="*/ 0 w 3"/>
                <a:gd name="T13" fmla="*/ 3 h 4"/>
                <a:gd name="T14" fmla="*/ 1 w 3"/>
                <a:gd name="T15" fmla="*/ 3 h 4"/>
                <a:gd name="T16" fmla="*/ 1 w 3"/>
                <a:gd name="T17" fmla="*/ 3 h 4"/>
                <a:gd name="T18" fmla="*/ 1 w 3"/>
                <a:gd name="T19" fmla="*/ 3 h 4"/>
                <a:gd name="T20" fmla="*/ 1 w 3"/>
                <a:gd name="T21" fmla="*/ 3 h 4"/>
                <a:gd name="T22" fmla="*/ 1 w 3"/>
                <a:gd name="T23" fmla="*/ 3 h 4"/>
                <a:gd name="T24" fmla="*/ 1 w 3"/>
                <a:gd name="T25" fmla="*/ 3 h 4"/>
                <a:gd name="T26" fmla="*/ 1 w 3"/>
                <a:gd name="T27" fmla="*/ 4 h 4"/>
                <a:gd name="T28" fmla="*/ 2 w 3"/>
                <a:gd name="T29" fmla="*/ 3 h 4"/>
                <a:gd name="T30" fmla="*/ 2 w 3"/>
                <a:gd name="T31" fmla="*/ 3 h 4"/>
                <a:gd name="T32" fmla="*/ 2 w 3"/>
                <a:gd name="T33" fmla="*/ 3 h 4"/>
                <a:gd name="T34" fmla="*/ 2 w 3"/>
                <a:gd name="T35" fmla="*/ 2 h 4"/>
                <a:gd name="T36" fmla="*/ 3 w 3"/>
                <a:gd name="T37" fmla="*/ 1 h 4"/>
                <a:gd name="T38" fmla="*/ 2 w 3"/>
                <a:gd name="T39" fmla="*/ 0 h 4"/>
                <a:gd name="T40" fmla="*/ 1 w 3"/>
                <a:gd name="T41" fmla="*/ 0 h 4"/>
                <a:gd name="T42" fmla="*/ 1 w 3"/>
                <a:gd name="T43" fmla="*/ 0 h 4"/>
                <a:gd name="T44" fmla="*/ 1 w 3"/>
                <a:gd name="T4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3" y="2"/>
                    <a:pt x="2" y="2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69" name="Freeform 497">
              <a:extLst>
                <a:ext uri="{FF2B5EF4-FFF2-40B4-BE49-F238E27FC236}">
                  <a16:creationId xmlns:a16="http://schemas.microsoft.com/office/drawing/2014/main" id="{99FA11B1-C474-4FF2-8FF9-B9BE5D0562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8" y="4383"/>
              <a:ext cx="12" cy="17"/>
            </a:xfrm>
            <a:custGeom>
              <a:avLst/>
              <a:gdLst>
                <a:gd name="T0" fmla="*/ 1 w 3"/>
                <a:gd name="T1" fmla="*/ 1 h 4"/>
                <a:gd name="T2" fmla="*/ 0 w 3"/>
                <a:gd name="T3" fmla="*/ 2 h 4"/>
                <a:gd name="T4" fmla="*/ 0 w 3"/>
                <a:gd name="T5" fmla="*/ 2 h 4"/>
                <a:gd name="T6" fmla="*/ 0 w 3"/>
                <a:gd name="T7" fmla="*/ 2 h 4"/>
                <a:gd name="T8" fmla="*/ 0 w 3"/>
                <a:gd name="T9" fmla="*/ 2 h 4"/>
                <a:gd name="T10" fmla="*/ 0 w 3"/>
                <a:gd name="T11" fmla="*/ 2 h 4"/>
                <a:gd name="T12" fmla="*/ 0 w 3"/>
                <a:gd name="T13" fmla="*/ 3 h 4"/>
                <a:gd name="T14" fmla="*/ 1 w 3"/>
                <a:gd name="T15" fmla="*/ 3 h 4"/>
                <a:gd name="T16" fmla="*/ 1 w 3"/>
                <a:gd name="T17" fmla="*/ 3 h 4"/>
                <a:gd name="T18" fmla="*/ 1 w 3"/>
                <a:gd name="T19" fmla="*/ 3 h 4"/>
                <a:gd name="T20" fmla="*/ 1 w 3"/>
                <a:gd name="T21" fmla="*/ 3 h 4"/>
                <a:gd name="T22" fmla="*/ 1 w 3"/>
                <a:gd name="T23" fmla="*/ 3 h 4"/>
                <a:gd name="T24" fmla="*/ 1 w 3"/>
                <a:gd name="T25" fmla="*/ 3 h 4"/>
                <a:gd name="T26" fmla="*/ 1 w 3"/>
                <a:gd name="T27" fmla="*/ 4 h 4"/>
                <a:gd name="T28" fmla="*/ 2 w 3"/>
                <a:gd name="T29" fmla="*/ 3 h 4"/>
                <a:gd name="T30" fmla="*/ 2 w 3"/>
                <a:gd name="T31" fmla="*/ 3 h 4"/>
                <a:gd name="T32" fmla="*/ 2 w 3"/>
                <a:gd name="T33" fmla="*/ 3 h 4"/>
                <a:gd name="T34" fmla="*/ 2 w 3"/>
                <a:gd name="T35" fmla="*/ 2 h 4"/>
                <a:gd name="T36" fmla="*/ 3 w 3"/>
                <a:gd name="T37" fmla="*/ 1 h 4"/>
                <a:gd name="T38" fmla="*/ 2 w 3"/>
                <a:gd name="T39" fmla="*/ 0 h 4"/>
                <a:gd name="T40" fmla="*/ 1 w 3"/>
                <a:gd name="T41" fmla="*/ 0 h 4"/>
                <a:gd name="T42" fmla="*/ 1 w 3"/>
                <a:gd name="T43" fmla="*/ 0 h 4"/>
                <a:gd name="T44" fmla="*/ 1 w 3"/>
                <a:gd name="T4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3" y="2"/>
                    <a:pt x="2" y="2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0" name="Freeform 498">
              <a:extLst>
                <a:ext uri="{FF2B5EF4-FFF2-40B4-BE49-F238E27FC236}">
                  <a16:creationId xmlns:a16="http://schemas.microsoft.com/office/drawing/2014/main" id="{749A4E2D-5AE6-45BF-9A20-98718D5F54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06" y="4387"/>
              <a:ext cx="9" cy="9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0 w 2"/>
                <a:gd name="T5" fmla="*/ 1 h 2"/>
                <a:gd name="T6" fmla="*/ 0 w 2"/>
                <a:gd name="T7" fmla="*/ 1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1 h 2"/>
                <a:gd name="T14" fmla="*/ 2 w 2"/>
                <a:gd name="T15" fmla="*/ 1 h 2"/>
                <a:gd name="T16" fmla="*/ 2 w 2"/>
                <a:gd name="T17" fmla="*/ 1 h 2"/>
                <a:gd name="T18" fmla="*/ 2 w 2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1" name="Freeform 499">
              <a:extLst>
                <a:ext uri="{FF2B5EF4-FFF2-40B4-BE49-F238E27FC236}">
                  <a16:creationId xmlns:a16="http://schemas.microsoft.com/office/drawing/2014/main" id="{5B18CA3B-D6F9-4BAF-8B8D-B65E515F0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06" y="4387"/>
              <a:ext cx="9" cy="9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0 w 2"/>
                <a:gd name="T5" fmla="*/ 1 h 2"/>
                <a:gd name="T6" fmla="*/ 0 w 2"/>
                <a:gd name="T7" fmla="*/ 1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1 h 2"/>
                <a:gd name="T14" fmla="*/ 2 w 2"/>
                <a:gd name="T15" fmla="*/ 1 h 2"/>
                <a:gd name="T16" fmla="*/ 2 w 2"/>
                <a:gd name="T17" fmla="*/ 1 h 2"/>
                <a:gd name="T18" fmla="*/ 2 w 2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2" name="Freeform 500">
              <a:extLst>
                <a:ext uri="{FF2B5EF4-FFF2-40B4-BE49-F238E27FC236}">
                  <a16:creationId xmlns:a16="http://schemas.microsoft.com/office/drawing/2014/main" id="{21432C6B-60D2-4B84-B246-88E9290CB3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1" y="4316"/>
              <a:ext cx="25" cy="45"/>
            </a:xfrm>
            <a:custGeom>
              <a:avLst/>
              <a:gdLst>
                <a:gd name="T0" fmla="*/ 2 w 6"/>
                <a:gd name="T1" fmla="*/ 0 h 10"/>
                <a:gd name="T2" fmla="*/ 3 w 6"/>
                <a:gd name="T3" fmla="*/ 0 h 10"/>
                <a:gd name="T4" fmla="*/ 5 w 6"/>
                <a:gd name="T5" fmla="*/ 0 h 10"/>
                <a:gd name="T6" fmla="*/ 5 w 6"/>
                <a:gd name="T7" fmla="*/ 0 h 10"/>
                <a:gd name="T8" fmla="*/ 5 w 6"/>
                <a:gd name="T9" fmla="*/ 2 h 10"/>
                <a:gd name="T10" fmla="*/ 5 w 6"/>
                <a:gd name="T11" fmla="*/ 2 h 10"/>
                <a:gd name="T12" fmla="*/ 5 w 6"/>
                <a:gd name="T13" fmla="*/ 3 h 10"/>
                <a:gd name="T14" fmla="*/ 6 w 6"/>
                <a:gd name="T15" fmla="*/ 4 h 10"/>
                <a:gd name="T16" fmla="*/ 5 w 6"/>
                <a:gd name="T17" fmla="*/ 4 h 10"/>
                <a:gd name="T18" fmla="*/ 5 w 6"/>
                <a:gd name="T19" fmla="*/ 6 h 10"/>
                <a:gd name="T20" fmla="*/ 5 w 6"/>
                <a:gd name="T21" fmla="*/ 6 h 10"/>
                <a:gd name="T22" fmla="*/ 5 w 6"/>
                <a:gd name="T23" fmla="*/ 7 h 10"/>
                <a:gd name="T24" fmla="*/ 5 w 6"/>
                <a:gd name="T25" fmla="*/ 7 h 10"/>
                <a:gd name="T26" fmla="*/ 5 w 6"/>
                <a:gd name="T27" fmla="*/ 7 h 10"/>
                <a:gd name="T28" fmla="*/ 5 w 6"/>
                <a:gd name="T29" fmla="*/ 8 h 10"/>
                <a:gd name="T30" fmla="*/ 5 w 6"/>
                <a:gd name="T31" fmla="*/ 8 h 10"/>
                <a:gd name="T32" fmla="*/ 5 w 6"/>
                <a:gd name="T33" fmla="*/ 9 h 10"/>
                <a:gd name="T34" fmla="*/ 4 w 6"/>
                <a:gd name="T35" fmla="*/ 10 h 10"/>
                <a:gd name="T36" fmla="*/ 2 w 6"/>
                <a:gd name="T37" fmla="*/ 10 h 10"/>
                <a:gd name="T38" fmla="*/ 1 w 6"/>
                <a:gd name="T39" fmla="*/ 10 h 10"/>
                <a:gd name="T40" fmla="*/ 1 w 6"/>
                <a:gd name="T41" fmla="*/ 7 h 10"/>
                <a:gd name="T42" fmla="*/ 2 w 6"/>
                <a:gd name="T43" fmla="*/ 5 h 10"/>
                <a:gd name="T44" fmla="*/ 2 w 6"/>
                <a:gd name="T45" fmla="*/ 4 h 10"/>
                <a:gd name="T46" fmla="*/ 2 w 6"/>
                <a:gd name="T47" fmla="*/ 3 h 10"/>
                <a:gd name="T48" fmla="*/ 2 w 6"/>
                <a:gd name="T49" fmla="*/ 2 h 10"/>
                <a:gd name="T50" fmla="*/ 2 w 6"/>
                <a:gd name="T51" fmla="*/ 1 h 10"/>
                <a:gd name="T52" fmla="*/ 2 w 6"/>
                <a:gd name="T53" fmla="*/ 1 h 10"/>
                <a:gd name="T54" fmla="*/ 2 w 6"/>
                <a:gd name="T5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" h="10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5" y="3"/>
                    <a:pt x="6" y="3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4" y="5"/>
                    <a:pt x="5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9"/>
                    <a:pt x="5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3" y="10"/>
                    <a:pt x="2" y="10"/>
                  </a:cubicBezTo>
                  <a:cubicBezTo>
                    <a:pt x="2" y="10"/>
                    <a:pt x="1" y="10"/>
                    <a:pt x="1" y="10"/>
                  </a:cubicBezTo>
                  <a:cubicBezTo>
                    <a:pt x="0" y="9"/>
                    <a:pt x="1" y="8"/>
                    <a:pt x="1" y="7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4"/>
                    <a:pt x="1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3" name="Freeform 501">
              <a:extLst>
                <a:ext uri="{FF2B5EF4-FFF2-40B4-BE49-F238E27FC236}">
                  <a16:creationId xmlns:a16="http://schemas.microsoft.com/office/drawing/2014/main" id="{3AD53404-C3BF-4339-B998-53C21443CF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1" y="4316"/>
              <a:ext cx="25" cy="45"/>
            </a:xfrm>
            <a:custGeom>
              <a:avLst/>
              <a:gdLst>
                <a:gd name="T0" fmla="*/ 2 w 6"/>
                <a:gd name="T1" fmla="*/ 0 h 10"/>
                <a:gd name="T2" fmla="*/ 3 w 6"/>
                <a:gd name="T3" fmla="*/ 0 h 10"/>
                <a:gd name="T4" fmla="*/ 5 w 6"/>
                <a:gd name="T5" fmla="*/ 0 h 10"/>
                <a:gd name="T6" fmla="*/ 5 w 6"/>
                <a:gd name="T7" fmla="*/ 0 h 10"/>
                <a:gd name="T8" fmla="*/ 5 w 6"/>
                <a:gd name="T9" fmla="*/ 2 h 10"/>
                <a:gd name="T10" fmla="*/ 5 w 6"/>
                <a:gd name="T11" fmla="*/ 2 h 10"/>
                <a:gd name="T12" fmla="*/ 5 w 6"/>
                <a:gd name="T13" fmla="*/ 3 h 10"/>
                <a:gd name="T14" fmla="*/ 6 w 6"/>
                <a:gd name="T15" fmla="*/ 4 h 10"/>
                <a:gd name="T16" fmla="*/ 5 w 6"/>
                <a:gd name="T17" fmla="*/ 4 h 10"/>
                <a:gd name="T18" fmla="*/ 5 w 6"/>
                <a:gd name="T19" fmla="*/ 6 h 10"/>
                <a:gd name="T20" fmla="*/ 5 w 6"/>
                <a:gd name="T21" fmla="*/ 6 h 10"/>
                <a:gd name="T22" fmla="*/ 5 w 6"/>
                <a:gd name="T23" fmla="*/ 7 h 10"/>
                <a:gd name="T24" fmla="*/ 5 w 6"/>
                <a:gd name="T25" fmla="*/ 7 h 10"/>
                <a:gd name="T26" fmla="*/ 5 w 6"/>
                <a:gd name="T27" fmla="*/ 7 h 10"/>
                <a:gd name="T28" fmla="*/ 5 w 6"/>
                <a:gd name="T29" fmla="*/ 8 h 10"/>
                <a:gd name="T30" fmla="*/ 5 w 6"/>
                <a:gd name="T31" fmla="*/ 8 h 10"/>
                <a:gd name="T32" fmla="*/ 5 w 6"/>
                <a:gd name="T33" fmla="*/ 9 h 10"/>
                <a:gd name="T34" fmla="*/ 4 w 6"/>
                <a:gd name="T35" fmla="*/ 10 h 10"/>
                <a:gd name="T36" fmla="*/ 2 w 6"/>
                <a:gd name="T37" fmla="*/ 10 h 10"/>
                <a:gd name="T38" fmla="*/ 1 w 6"/>
                <a:gd name="T39" fmla="*/ 10 h 10"/>
                <a:gd name="T40" fmla="*/ 1 w 6"/>
                <a:gd name="T41" fmla="*/ 7 h 10"/>
                <a:gd name="T42" fmla="*/ 2 w 6"/>
                <a:gd name="T43" fmla="*/ 5 h 10"/>
                <a:gd name="T44" fmla="*/ 2 w 6"/>
                <a:gd name="T45" fmla="*/ 4 h 10"/>
                <a:gd name="T46" fmla="*/ 2 w 6"/>
                <a:gd name="T47" fmla="*/ 3 h 10"/>
                <a:gd name="T48" fmla="*/ 2 w 6"/>
                <a:gd name="T49" fmla="*/ 2 h 10"/>
                <a:gd name="T50" fmla="*/ 2 w 6"/>
                <a:gd name="T51" fmla="*/ 1 h 10"/>
                <a:gd name="T52" fmla="*/ 2 w 6"/>
                <a:gd name="T53" fmla="*/ 1 h 10"/>
                <a:gd name="T54" fmla="*/ 2 w 6"/>
                <a:gd name="T5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" h="10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5" y="3"/>
                    <a:pt x="6" y="3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4" y="5"/>
                    <a:pt x="5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9"/>
                    <a:pt x="5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3" y="10"/>
                    <a:pt x="2" y="10"/>
                  </a:cubicBezTo>
                  <a:cubicBezTo>
                    <a:pt x="2" y="10"/>
                    <a:pt x="1" y="10"/>
                    <a:pt x="1" y="10"/>
                  </a:cubicBezTo>
                  <a:cubicBezTo>
                    <a:pt x="0" y="9"/>
                    <a:pt x="1" y="8"/>
                    <a:pt x="1" y="7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4"/>
                    <a:pt x="1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4" name="Freeform 502">
              <a:extLst>
                <a:ext uri="{FF2B5EF4-FFF2-40B4-BE49-F238E27FC236}">
                  <a16:creationId xmlns:a16="http://schemas.microsoft.com/office/drawing/2014/main" id="{12332934-9407-4791-B03B-897BF7B010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7" y="4622"/>
              <a:ext cx="38" cy="27"/>
            </a:xfrm>
            <a:custGeom>
              <a:avLst/>
              <a:gdLst>
                <a:gd name="T0" fmla="*/ 3 w 9"/>
                <a:gd name="T1" fmla="*/ 6 h 6"/>
                <a:gd name="T2" fmla="*/ 3 w 9"/>
                <a:gd name="T3" fmla="*/ 6 h 6"/>
                <a:gd name="T4" fmla="*/ 4 w 9"/>
                <a:gd name="T5" fmla="*/ 5 h 6"/>
                <a:gd name="T6" fmla="*/ 4 w 9"/>
                <a:gd name="T7" fmla="*/ 5 h 6"/>
                <a:gd name="T8" fmla="*/ 5 w 9"/>
                <a:gd name="T9" fmla="*/ 5 h 6"/>
                <a:gd name="T10" fmla="*/ 6 w 9"/>
                <a:gd name="T11" fmla="*/ 4 h 6"/>
                <a:gd name="T12" fmla="*/ 6 w 9"/>
                <a:gd name="T13" fmla="*/ 4 h 6"/>
                <a:gd name="T14" fmla="*/ 7 w 9"/>
                <a:gd name="T15" fmla="*/ 3 h 6"/>
                <a:gd name="T16" fmla="*/ 8 w 9"/>
                <a:gd name="T17" fmla="*/ 2 h 6"/>
                <a:gd name="T18" fmla="*/ 8 w 9"/>
                <a:gd name="T19" fmla="*/ 2 h 6"/>
                <a:gd name="T20" fmla="*/ 9 w 9"/>
                <a:gd name="T21" fmla="*/ 1 h 6"/>
                <a:gd name="T22" fmla="*/ 9 w 9"/>
                <a:gd name="T23" fmla="*/ 1 h 6"/>
                <a:gd name="T24" fmla="*/ 7 w 9"/>
                <a:gd name="T25" fmla="*/ 1 h 6"/>
                <a:gd name="T26" fmla="*/ 6 w 9"/>
                <a:gd name="T27" fmla="*/ 1 h 6"/>
                <a:gd name="T28" fmla="*/ 5 w 9"/>
                <a:gd name="T29" fmla="*/ 1 h 6"/>
                <a:gd name="T30" fmla="*/ 3 w 9"/>
                <a:gd name="T31" fmla="*/ 1 h 6"/>
                <a:gd name="T32" fmla="*/ 3 w 9"/>
                <a:gd name="T33" fmla="*/ 0 h 6"/>
                <a:gd name="T34" fmla="*/ 2 w 9"/>
                <a:gd name="T35" fmla="*/ 1 h 6"/>
                <a:gd name="T36" fmla="*/ 2 w 9"/>
                <a:gd name="T37" fmla="*/ 1 h 6"/>
                <a:gd name="T38" fmla="*/ 3 w 9"/>
                <a:gd name="T39" fmla="*/ 2 h 6"/>
                <a:gd name="T40" fmla="*/ 3 w 9"/>
                <a:gd name="T41" fmla="*/ 2 h 6"/>
                <a:gd name="T42" fmla="*/ 4 w 9"/>
                <a:gd name="T43" fmla="*/ 3 h 6"/>
                <a:gd name="T44" fmla="*/ 3 w 9"/>
                <a:gd name="T45" fmla="*/ 3 h 6"/>
                <a:gd name="T46" fmla="*/ 2 w 9"/>
                <a:gd name="T47" fmla="*/ 3 h 6"/>
                <a:gd name="T48" fmla="*/ 3 w 9"/>
                <a:gd name="T49" fmla="*/ 3 h 6"/>
                <a:gd name="T50" fmla="*/ 3 w 9"/>
                <a:gd name="T51" fmla="*/ 4 h 6"/>
                <a:gd name="T52" fmla="*/ 2 w 9"/>
                <a:gd name="T53" fmla="*/ 4 h 6"/>
                <a:gd name="T54" fmla="*/ 2 w 9"/>
                <a:gd name="T55" fmla="*/ 5 h 6"/>
                <a:gd name="T56" fmla="*/ 1 w 9"/>
                <a:gd name="T57" fmla="*/ 5 h 6"/>
                <a:gd name="T58" fmla="*/ 0 w 9"/>
                <a:gd name="T59" fmla="*/ 5 h 6"/>
                <a:gd name="T60" fmla="*/ 0 w 9"/>
                <a:gd name="T61" fmla="*/ 5 h 6"/>
                <a:gd name="T62" fmla="*/ 0 w 9"/>
                <a:gd name="T63" fmla="*/ 6 h 6"/>
                <a:gd name="T64" fmla="*/ 1 w 9"/>
                <a:gd name="T65" fmla="*/ 6 h 6"/>
                <a:gd name="T66" fmla="*/ 2 w 9"/>
                <a:gd name="T67" fmla="*/ 6 h 6"/>
                <a:gd name="T68" fmla="*/ 3 w 9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" h="6"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5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4"/>
                    <a:pt x="1" y="5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lnTo>
                    <a:pt x="3" y="6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5" name="Freeform 503">
              <a:extLst>
                <a:ext uri="{FF2B5EF4-FFF2-40B4-BE49-F238E27FC236}">
                  <a16:creationId xmlns:a16="http://schemas.microsoft.com/office/drawing/2014/main" id="{AE4B8A39-FF32-46F7-AB01-A2A1DF127F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7" y="4622"/>
              <a:ext cx="47" cy="32"/>
            </a:xfrm>
            <a:custGeom>
              <a:avLst/>
              <a:gdLst>
                <a:gd name="T0" fmla="*/ 0 w 11"/>
                <a:gd name="T1" fmla="*/ 6 h 7"/>
                <a:gd name="T2" fmla="*/ 1 w 11"/>
                <a:gd name="T3" fmla="*/ 6 h 7"/>
                <a:gd name="T4" fmla="*/ 1 w 11"/>
                <a:gd name="T5" fmla="*/ 7 h 7"/>
                <a:gd name="T6" fmla="*/ 2 w 11"/>
                <a:gd name="T7" fmla="*/ 7 h 7"/>
                <a:gd name="T8" fmla="*/ 2 w 11"/>
                <a:gd name="T9" fmla="*/ 6 h 7"/>
                <a:gd name="T10" fmla="*/ 3 w 11"/>
                <a:gd name="T11" fmla="*/ 6 h 7"/>
                <a:gd name="T12" fmla="*/ 3 w 11"/>
                <a:gd name="T13" fmla="*/ 5 h 7"/>
                <a:gd name="T14" fmla="*/ 4 w 11"/>
                <a:gd name="T15" fmla="*/ 5 h 7"/>
                <a:gd name="T16" fmla="*/ 5 w 11"/>
                <a:gd name="T17" fmla="*/ 6 h 7"/>
                <a:gd name="T18" fmla="*/ 5 w 11"/>
                <a:gd name="T19" fmla="*/ 6 h 7"/>
                <a:gd name="T20" fmla="*/ 5 w 11"/>
                <a:gd name="T21" fmla="*/ 5 h 7"/>
                <a:gd name="T22" fmla="*/ 5 w 11"/>
                <a:gd name="T23" fmla="*/ 5 h 7"/>
                <a:gd name="T24" fmla="*/ 5 w 11"/>
                <a:gd name="T25" fmla="*/ 4 h 7"/>
                <a:gd name="T26" fmla="*/ 6 w 11"/>
                <a:gd name="T27" fmla="*/ 4 h 7"/>
                <a:gd name="T28" fmla="*/ 7 w 11"/>
                <a:gd name="T29" fmla="*/ 4 h 7"/>
                <a:gd name="T30" fmla="*/ 8 w 11"/>
                <a:gd name="T31" fmla="*/ 3 h 7"/>
                <a:gd name="T32" fmla="*/ 8 w 11"/>
                <a:gd name="T33" fmla="*/ 3 h 7"/>
                <a:gd name="T34" fmla="*/ 9 w 11"/>
                <a:gd name="T35" fmla="*/ 3 h 7"/>
                <a:gd name="T36" fmla="*/ 10 w 11"/>
                <a:gd name="T37" fmla="*/ 3 h 7"/>
                <a:gd name="T38" fmla="*/ 10 w 11"/>
                <a:gd name="T39" fmla="*/ 2 h 7"/>
                <a:gd name="T40" fmla="*/ 10 w 11"/>
                <a:gd name="T41" fmla="*/ 2 h 7"/>
                <a:gd name="T42" fmla="*/ 10 w 11"/>
                <a:gd name="T43" fmla="*/ 1 h 7"/>
                <a:gd name="T44" fmla="*/ 11 w 11"/>
                <a:gd name="T45" fmla="*/ 1 h 7"/>
                <a:gd name="T46" fmla="*/ 10 w 11"/>
                <a:gd name="T47" fmla="*/ 0 h 7"/>
                <a:gd name="T48" fmla="*/ 9 w 11"/>
                <a:gd name="T49" fmla="*/ 0 h 7"/>
                <a:gd name="T50" fmla="*/ 8 w 11"/>
                <a:gd name="T51" fmla="*/ 0 h 7"/>
                <a:gd name="T52" fmla="*/ 8 w 11"/>
                <a:gd name="T53" fmla="*/ 1 h 7"/>
                <a:gd name="T54" fmla="*/ 7 w 11"/>
                <a:gd name="T55" fmla="*/ 1 h 7"/>
                <a:gd name="T56" fmla="*/ 7 w 11"/>
                <a:gd name="T57" fmla="*/ 0 h 7"/>
                <a:gd name="T58" fmla="*/ 7 w 11"/>
                <a:gd name="T59" fmla="*/ 0 h 7"/>
                <a:gd name="T60" fmla="*/ 6 w 11"/>
                <a:gd name="T61" fmla="*/ 0 h 7"/>
                <a:gd name="T62" fmla="*/ 5 w 11"/>
                <a:gd name="T63" fmla="*/ 0 h 7"/>
                <a:gd name="T64" fmla="*/ 4 w 11"/>
                <a:gd name="T65" fmla="*/ 1 h 7"/>
                <a:gd name="T66" fmla="*/ 4 w 11"/>
                <a:gd name="T67" fmla="*/ 1 h 7"/>
                <a:gd name="T68" fmla="*/ 3 w 11"/>
                <a:gd name="T69" fmla="*/ 2 h 7"/>
                <a:gd name="T70" fmla="*/ 4 w 11"/>
                <a:gd name="T71" fmla="*/ 3 h 7"/>
                <a:gd name="T72" fmla="*/ 4 w 11"/>
                <a:gd name="T73" fmla="*/ 3 h 7"/>
                <a:gd name="T74" fmla="*/ 4 w 11"/>
                <a:gd name="T75" fmla="*/ 4 h 7"/>
                <a:gd name="T76" fmla="*/ 3 w 11"/>
                <a:gd name="T77" fmla="*/ 4 h 7"/>
                <a:gd name="T78" fmla="*/ 3 w 11"/>
                <a:gd name="T79" fmla="*/ 3 h 7"/>
                <a:gd name="T80" fmla="*/ 2 w 11"/>
                <a:gd name="T81" fmla="*/ 4 h 7"/>
                <a:gd name="T82" fmla="*/ 2 w 11"/>
                <a:gd name="T83" fmla="*/ 4 h 7"/>
                <a:gd name="T84" fmla="*/ 1 w 11"/>
                <a:gd name="T85" fmla="*/ 5 h 7"/>
                <a:gd name="T86" fmla="*/ 0 w 11"/>
                <a:gd name="T87" fmla="*/ 5 h 7"/>
                <a:gd name="T88" fmla="*/ 0 w 11"/>
                <a:gd name="T8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" h="7">
                  <a:moveTo>
                    <a:pt x="0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6" name="Freeform 504">
              <a:extLst>
                <a:ext uri="{FF2B5EF4-FFF2-40B4-BE49-F238E27FC236}">
                  <a16:creationId xmlns:a16="http://schemas.microsoft.com/office/drawing/2014/main" id="{0412601E-B79B-4543-ACA9-AEE337C9F1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34" y="2953"/>
              <a:ext cx="119" cy="187"/>
            </a:xfrm>
            <a:custGeom>
              <a:avLst/>
              <a:gdLst>
                <a:gd name="T0" fmla="*/ 25 w 28"/>
                <a:gd name="T1" fmla="*/ 16 h 42"/>
                <a:gd name="T2" fmla="*/ 24 w 28"/>
                <a:gd name="T3" fmla="*/ 14 h 42"/>
                <a:gd name="T4" fmla="*/ 22 w 28"/>
                <a:gd name="T5" fmla="*/ 13 h 42"/>
                <a:gd name="T6" fmla="*/ 21 w 28"/>
                <a:gd name="T7" fmla="*/ 11 h 42"/>
                <a:gd name="T8" fmla="*/ 19 w 28"/>
                <a:gd name="T9" fmla="*/ 9 h 42"/>
                <a:gd name="T10" fmla="*/ 17 w 28"/>
                <a:gd name="T11" fmla="*/ 9 h 42"/>
                <a:gd name="T12" fmla="*/ 17 w 28"/>
                <a:gd name="T13" fmla="*/ 10 h 42"/>
                <a:gd name="T14" fmla="*/ 16 w 28"/>
                <a:gd name="T15" fmla="*/ 11 h 42"/>
                <a:gd name="T16" fmla="*/ 16 w 28"/>
                <a:gd name="T17" fmla="*/ 9 h 42"/>
                <a:gd name="T18" fmla="*/ 17 w 28"/>
                <a:gd name="T19" fmla="*/ 7 h 42"/>
                <a:gd name="T20" fmla="*/ 17 w 28"/>
                <a:gd name="T21" fmla="*/ 5 h 42"/>
                <a:gd name="T22" fmla="*/ 15 w 28"/>
                <a:gd name="T23" fmla="*/ 4 h 42"/>
                <a:gd name="T24" fmla="*/ 14 w 28"/>
                <a:gd name="T25" fmla="*/ 2 h 42"/>
                <a:gd name="T26" fmla="*/ 12 w 28"/>
                <a:gd name="T27" fmla="*/ 1 h 42"/>
                <a:gd name="T28" fmla="*/ 10 w 28"/>
                <a:gd name="T29" fmla="*/ 1 h 42"/>
                <a:gd name="T30" fmla="*/ 10 w 28"/>
                <a:gd name="T31" fmla="*/ 0 h 42"/>
                <a:gd name="T32" fmla="*/ 8 w 28"/>
                <a:gd name="T33" fmla="*/ 1 h 42"/>
                <a:gd name="T34" fmla="*/ 6 w 28"/>
                <a:gd name="T35" fmla="*/ 4 h 42"/>
                <a:gd name="T36" fmla="*/ 4 w 28"/>
                <a:gd name="T37" fmla="*/ 5 h 42"/>
                <a:gd name="T38" fmla="*/ 5 w 28"/>
                <a:gd name="T39" fmla="*/ 7 h 42"/>
                <a:gd name="T40" fmla="*/ 4 w 28"/>
                <a:gd name="T41" fmla="*/ 9 h 42"/>
                <a:gd name="T42" fmla="*/ 1 w 28"/>
                <a:gd name="T43" fmla="*/ 12 h 42"/>
                <a:gd name="T44" fmla="*/ 4 w 28"/>
                <a:gd name="T45" fmla="*/ 19 h 42"/>
                <a:gd name="T46" fmla="*/ 8 w 28"/>
                <a:gd name="T47" fmla="*/ 19 h 42"/>
                <a:gd name="T48" fmla="*/ 7 w 28"/>
                <a:gd name="T49" fmla="*/ 23 h 42"/>
                <a:gd name="T50" fmla="*/ 10 w 28"/>
                <a:gd name="T51" fmla="*/ 25 h 42"/>
                <a:gd name="T52" fmla="*/ 9 w 28"/>
                <a:gd name="T53" fmla="*/ 28 h 42"/>
                <a:gd name="T54" fmla="*/ 8 w 28"/>
                <a:gd name="T55" fmla="*/ 32 h 42"/>
                <a:gd name="T56" fmla="*/ 10 w 28"/>
                <a:gd name="T57" fmla="*/ 37 h 42"/>
                <a:gd name="T58" fmla="*/ 15 w 28"/>
                <a:gd name="T59" fmla="*/ 42 h 42"/>
                <a:gd name="T60" fmla="*/ 20 w 28"/>
                <a:gd name="T61" fmla="*/ 40 h 42"/>
                <a:gd name="T62" fmla="*/ 22 w 28"/>
                <a:gd name="T63" fmla="*/ 39 h 42"/>
                <a:gd name="T64" fmla="*/ 28 w 28"/>
                <a:gd name="T65" fmla="*/ 37 h 42"/>
                <a:gd name="T66" fmla="*/ 24 w 28"/>
                <a:gd name="T67" fmla="*/ 30 h 42"/>
                <a:gd name="T68" fmla="*/ 20 w 28"/>
                <a:gd name="T69" fmla="*/ 26 h 42"/>
                <a:gd name="T70" fmla="*/ 21 w 28"/>
                <a:gd name="T71" fmla="*/ 20 h 42"/>
                <a:gd name="T72" fmla="*/ 24 w 28"/>
                <a:gd name="T73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8" h="42">
                  <a:moveTo>
                    <a:pt x="25" y="16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0" y="10"/>
                    <a:pt x="20" y="10"/>
                  </a:cubicBezTo>
                  <a:cubicBezTo>
                    <a:pt x="20" y="9"/>
                    <a:pt x="20" y="9"/>
                    <a:pt x="19" y="9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10"/>
                    <a:pt x="17" y="10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5" y="4"/>
                    <a:pt x="15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6" y="8"/>
                    <a:pt x="4" y="9"/>
                    <a:pt x="4" y="9"/>
                  </a:cubicBezTo>
                  <a:cubicBezTo>
                    <a:pt x="4" y="9"/>
                    <a:pt x="4" y="9"/>
                    <a:pt x="2" y="9"/>
                  </a:cubicBezTo>
                  <a:cubicBezTo>
                    <a:pt x="1" y="10"/>
                    <a:pt x="2" y="12"/>
                    <a:pt x="1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5"/>
                    <a:pt x="4" y="19"/>
                    <a:pt x="4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9" y="20"/>
                    <a:pt x="8" y="21"/>
                  </a:cubicBezTo>
                  <a:cubicBezTo>
                    <a:pt x="8" y="22"/>
                    <a:pt x="7" y="22"/>
                    <a:pt x="7" y="23"/>
                  </a:cubicBezTo>
                  <a:cubicBezTo>
                    <a:pt x="8" y="23"/>
                    <a:pt x="10" y="23"/>
                    <a:pt x="10" y="23"/>
                  </a:cubicBezTo>
                  <a:cubicBezTo>
                    <a:pt x="10" y="24"/>
                    <a:pt x="10" y="25"/>
                    <a:pt x="10" y="25"/>
                  </a:cubicBezTo>
                  <a:cubicBezTo>
                    <a:pt x="10" y="25"/>
                    <a:pt x="11" y="26"/>
                    <a:pt x="11" y="26"/>
                  </a:cubicBezTo>
                  <a:cubicBezTo>
                    <a:pt x="11" y="26"/>
                    <a:pt x="9" y="28"/>
                    <a:pt x="9" y="28"/>
                  </a:cubicBezTo>
                  <a:cubicBezTo>
                    <a:pt x="9" y="28"/>
                    <a:pt x="9" y="30"/>
                    <a:pt x="9" y="30"/>
                  </a:cubicBezTo>
                  <a:cubicBezTo>
                    <a:pt x="9" y="31"/>
                    <a:pt x="8" y="31"/>
                    <a:pt x="8" y="32"/>
                  </a:cubicBezTo>
                  <a:cubicBezTo>
                    <a:pt x="8" y="32"/>
                    <a:pt x="9" y="36"/>
                    <a:pt x="9" y="36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11" y="39"/>
                    <a:pt x="12" y="40"/>
                  </a:cubicBezTo>
                  <a:cubicBezTo>
                    <a:pt x="12" y="40"/>
                    <a:pt x="15" y="42"/>
                    <a:pt x="15" y="42"/>
                  </a:cubicBezTo>
                  <a:cubicBezTo>
                    <a:pt x="15" y="42"/>
                    <a:pt x="17" y="40"/>
                    <a:pt x="18" y="40"/>
                  </a:cubicBezTo>
                  <a:cubicBezTo>
                    <a:pt x="18" y="40"/>
                    <a:pt x="19" y="40"/>
                    <a:pt x="20" y="40"/>
                  </a:cubicBezTo>
                  <a:cubicBezTo>
                    <a:pt x="20" y="40"/>
                    <a:pt x="21" y="39"/>
                    <a:pt x="21" y="39"/>
                  </a:cubicBezTo>
                  <a:cubicBezTo>
                    <a:pt x="21" y="39"/>
                    <a:pt x="22" y="39"/>
                    <a:pt x="22" y="39"/>
                  </a:cubicBezTo>
                  <a:cubicBezTo>
                    <a:pt x="22" y="39"/>
                    <a:pt x="23" y="37"/>
                    <a:pt x="24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7"/>
                    <a:pt x="25" y="34"/>
                    <a:pt x="25" y="33"/>
                  </a:cubicBezTo>
                  <a:cubicBezTo>
                    <a:pt x="24" y="32"/>
                    <a:pt x="24" y="30"/>
                    <a:pt x="24" y="30"/>
                  </a:cubicBezTo>
                  <a:cubicBezTo>
                    <a:pt x="23" y="29"/>
                    <a:pt x="22" y="29"/>
                    <a:pt x="22" y="29"/>
                  </a:cubicBezTo>
                  <a:cubicBezTo>
                    <a:pt x="21" y="28"/>
                    <a:pt x="20" y="26"/>
                    <a:pt x="20" y="26"/>
                  </a:cubicBezTo>
                  <a:cubicBezTo>
                    <a:pt x="20" y="25"/>
                    <a:pt x="20" y="24"/>
                    <a:pt x="20" y="23"/>
                  </a:cubicBezTo>
                  <a:cubicBezTo>
                    <a:pt x="20" y="22"/>
                    <a:pt x="21" y="21"/>
                    <a:pt x="21" y="20"/>
                  </a:cubicBezTo>
                  <a:cubicBezTo>
                    <a:pt x="21" y="20"/>
                    <a:pt x="23" y="20"/>
                    <a:pt x="24" y="20"/>
                  </a:cubicBezTo>
                  <a:cubicBezTo>
                    <a:pt x="24" y="18"/>
                    <a:pt x="24" y="18"/>
                    <a:pt x="24" y="18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7" name="Freeform 505">
              <a:extLst>
                <a:ext uri="{FF2B5EF4-FFF2-40B4-BE49-F238E27FC236}">
                  <a16:creationId xmlns:a16="http://schemas.microsoft.com/office/drawing/2014/main" id="{F990E8D5-011C-4CFA-8C6D-4D6F25F509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17" y="2691"/>
              <a:ext cx="55" cy="13"/>
            </a:xfrm>
            <a:custGeom>
              <a:avLst/>
              <a:gdLst>
                <a:gd name="T0" fmla="*/ 0 w 13"/>
                <a:gd name="T1" fmla="*/ 0 h 3"/>
                <a:gd name="T2" fmla="*/ 0 w 13"/>
                <a:gd name="T3" fmla="*/ 0 h 3"/>
                <a:gd name="T4" fmla="*/ 2 w 13"/>
                <a:gd name="T5" fmla="*/ 0 h 3"/>
                <a:gd name="T6" fmla="*/ 4 w 13"/>
                <a:gd name="T7" fmla="*/ 0 h 3"/>
                <a:gd name="T8" fmla="*/ 7 w 13"/>
                <a:gd name="T9" fmla="*/ 0 h 3"/>
                <a:gd name="T10" fmla="*/ 8 w 13"/>
                <a:gd name="T11" fmla="*/ 1 h 3"/>
                <a:gd name="T12" fmla="*/ 11 w 13"/>
                <a:gd name="T13" fmla="*/ 1 h 3"/>
                <a:gd name="T14" fmla="*/ 12 w 13"/>
                <a:gd name="T15" fmla="*/ 3 h 3"/>
                <a:gd name="T16" fmla="*/ 10 w 13"/>
                <a:gd name="T17" fmla="*/ 3 h 3"/>
                <a:gd name="T18" fmla="*/ 9 w 13"/>
                <a:gd name="T19" fmla="*/ 3 h 3"/>
                <a:gd name="T20" fmla="*/ 8 w 13"/>
                <a:gd name="T21" fmla="*/ 3 h 3"/>
                <a:gd name="T22" fmla="*/ 7 w 13"/>
                <a:gd name="T23" fmla="*/ 3 h 3"/>
                <a:gd name="T24" fmla="*/ 5 w 13"/>
                <a:gd name="T25" fmla="*/ 3 h 3"/>
                <a:gd name="T26" fmla="*/ 4 w 13"/>
                <a:gd name="T27" fmla="*/ 3 h 3"/>
                <a:gd name="T28" fmla="*/ 2 w 13"/>
                <a:gd name="T29" fmla="*/ 2 h 3"/>
                <a:gd name="T30" fmla="*/ 1 w 13"/>
                <a:gd name="T31" fmla="*/ 1 h 3"/>
                <a:gd name="T32" fmla="*/ 0 w 13"/>
                <a:gd name="T33" fmla="*/ 1 h 3"/>
                <a:gd name="T34" fmla="*/ 0 w 13"/>
                <a:gd name="T35" fmla="*/ 1 h 3"/>
                <a:gd name="T36" fmla="*/ 0 w 13"/>
                <a:gd name="T3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7" y="0"/>
                    <a:pt x="7" y="0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9" y="1"/>
                    <a:pt x="11" y="1"/>
                    <a:pt x="11" y="1"/>
                  </a:cubicBezTo>
                  <a:cubicBezTo>
                    <a:pt x="11" y="1"/>
                    <a:pt x="13" y="3"/>
                    <a:pt x="12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9" y="3"/>
                    <a:pt x="9" y="3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8" y="3"/>
                    <a:pt x="10" y="3"/>
                    <a:pt x="7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2" y="3"/>
                    <a:pt x="2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8" name="Freeform 506">
              <a:extLst>
                <a:ext uri="{FF2B5EF4-FFF2-40B4-BE49-F238E27FC236}">
                  <a16:creationId xmlns:a16="http://schemas.microsoft.com/office/drawing/2014/main" id="{B3B35B35-4C52-4619-B052-BC6861F85D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1" y="2647"/>
              <a:ext cx="68" cy="53"/>
            </a:xfrm>
            <a:custGeom>
              <a:avLst/>
              <a:gdLst>
                <a:gd name="T0" fmla="*/ 16 w 16"/>
                <a:gd name="T1" fmla="*/ 12 h 12"/>
                <a:gd name="T2" fmla="*/ 16 w 16"/>
                <a:gd name="T3" fmla="*/ 10 h 12"/>
                <a:gd name="T4" fmla="*/ 15 w 16"/>
                <a:gd name="T5" fmla="*/ 9 h 12"/>
                <a:gd name="T6" fmla="*/ 16 w 16"/>
                <a:gd name="T7" fmla="*/ 8 h 12"/>
                <a:gd name="T8" fmla="*/ 16 w 16"/>
                <a:gd name="T9" fmla="*/ 7 h 12"/>
                <a:gd name="T10" fmla="*/ 16 w 16"/>
                <a:gd name="T11" fmla="*/ 6 h 12"/>
                <a:gd name="T12" fmla="*/ 16 w 16"/>
                <a:gd name="T13" fmla="*/ 4 h 12"/>
                <a:gd name="T14" fmla="*/ 16 w 16"/>
                <a:gd name="T15" fmla="*/ 2 h 12"/>
                <a:gd name="T16" fmla="*/ 14 w 16"/>
                <a:gd name="T17" fmla="*/ 2 h 12"/>
                <a:gd name="T18" fmla="*/ 13 w 16"/>
                <a:gd name="T19" fmla="*/ 2 h 12"/>
                <a:gd name="T20" fmla="*/ 12 w 16"/>
                <a:gd name="T21" fmla="*/ 1 h 12"/>
                <a:gd name="T22" fmla="*/ 11 w 16"/>
                <a:gd name="T23" fmla="*/ 0 h 12"/>
                <a:gd name="T24" fmla="*/ 10 w 16"/>
                <a:gd name="T25" fmla="*/ 0 h 12"/>
                <a:gd name="T26" fmla="*/ 9 w 16"/>
                <a:gd name="T27" fmla="*/ 0 h 12"/>
                <a:gd name="T28" fmla="*/ 9 w 16"/>
                <a:gd name="T29" fmla="*/ 0 h 12"/>
                <a:gd name="T30" fmla="*/ 7 w 16"/>
                <a:gd name="T31" fmla="*/ 1 h 12"/>
                <a:gd name="T32" fmla="*/ 7 w 16"/>
                <a:gd name="T33" fmla="*/ 1 h 12"/>
                <a:gd name="T34" fmla="*/ 7 w 16"/>
                <a:gd name="T35" fmla="*/ 2 h 12"/>
                <a:gd name="T36" fmla="*/ 8 w 16"/>
                <a:gd name="T37" fmla="*/ 2 h 12"/>
                <a:gd name="T38" fmla="*/ 9 w 16"/>
                <a:gd name="T39" fmla="*/ 2 h 12"/>
                <a:gd name="T40" fmla="*/ 10 w 16"/>
                <a:gd name="T41" fmla="*/ 3 h 12"/>
                <a:gd name="T42" fmla="*/ 11 w 16"/>
                <a:gd name="T43" fmla="*/ 4 h 12"/>
                <a:gd name="T44" fmla="*/ 10 w 16"/>
                <a:gd name="T45" fmla="*/ 4 h 12"/>
                <a:gd name="T46" fmla="*/ 10 w 16"/>
                <a:gd name="T47" fmla="*/ 6 h 12"/>
                <a:gd name="T48" fmla="*/ 11 w 16"/>
                <a:gd name="T49" fmla="*/ 7 h 12"/>
                <a:gd name="T50" fmla="*/ 12 w 16"/>
                <a:gd name="T51" fmla="*/ 7 h 12"/>
                <a:gd name="T52" fmla="*/ 12 w 16"/>
                <a:gd name="T53" fmla="*/ 8 h 12"/>
                <a:gd name="T54" fmla="*/ 11 w 16"/>
                <a:gd name="T55" fmla="*/ 9 h 12"/>
                <a:gd name="T56" fmla="*/ 10 w 16"/>
                <a:gd name="T57" fmla="*/ 10 h 12"/>
                <a:gd name="T58" fmla="*/ 9 w 16"/>
                <a:gd name="T59" fmla="*/ 10 h 12"/>
                <a:gd name="T60" fmla="*/ 7 w 16"/>
                <a:gd name="T61" fmla="*/ 10 h 12"/>
                <a:gd name="T62" fmla="*/ 6 w 16"/>
                <a:gd name="T63" fmla="*/ 9 h 12"/>
                <a:gd name="T64" fmla="*/ 4 w 16"/>
                <a:gd name="T65" fmla="*/ 9 h 12"/>
                <a:gd name="T66" fmla="*/ 3 w 16"/>
                <a:gd name="T67" fmla="*/ 9 h 12"/>
                <a:gd name="T68" fmla="*/ 2 w 16"/>
                <a:gd name="T69" fmla="*/ 8 h 12"/>
                <a:gd name="T70" fmla="*/ 1 w 16"/>
                <a:gd name="T71" fmla="*/ 8 h 12"/>
                <a:gd name="T72" fmla="*/ 0 w 16"/>
                <a:gd name="T73" fmla="*/ 9 h 12"/>
                <a:gd name="T74" fmla="*/ 0 w 16"/>
                <a:gd name="T75" fmla="*/ 10 h 12"/>
                <a:gd name="T76" fmla="*/ 1 w 16"/>
                <a:gd name="T77" fmla="*/ 10 h 12"/>
                <a:gd name="T78" fmla="*/ 2 w 16"/>
                <a:gd name="T79" fmla="*/ 11 h 12"/>
                <a:gd name="T80" fmla="*/ 3 w 16"/>
                <a:gd name="T81" fmla="*/ 11 h 12"/>
                <a:gd name="T82" fmla="*/ 3 w 16"/>
                <a:gd name="T83" fmla="*/ 12 h 12"/>
                <a:gd name="T84" fmla="*/ 4 w 16"/>
                <a:gd name="T85" fmla="*/ 12 h 12"/>
                <a:gd name="T86" fmla="*/ 5 w 16"/>
                <a:gd name="T87" fmla="*/ 11 h 12"/>
                <a:gd name="T88" fmla="*/ 6 w 16"/>
                <a:gd name="T89" fmla="*/ 11 h 12"/>
                <a:gd name="T90" fmla="*/ 7 w 16"/>
                <a:gd name="T91" fmla="*/ 11 h 12"/>
                <a:gd name="T92" fmla="*/ 8 w 16"/>
                <a:gd name="T93" fmla="*/ 11 h 12"/>
                <a:gd name="T94" fmla="*/ 9 w 16"/>
                <a:gd name="T95" fmla="*/ 11 h 12"/>
                <a:gd name="T96" fmla="*/ 11 w 16"/>
                <a:gd name="T97" fmla="*/ 11 h 12"/>
                <a:gd name="T98" fmla="*/ 12 w 16"/>
                <a:gd name="T99" fmla="*/ 11 h 12"/>
                <a:gd name="T100" fmla="*/ 13 w 16"/>
                <a:gd name="T101" fmla="*/ 11 h 12"/>
                <a:gd name="T102" fmla="*/ 14 w 16"/>
                <a:gd name="T103" fmla="*/ 11 h 12"/>
                <a:gd name="T104" fmla="*/ 15 w 16"/>
                <a:gd name="T105" fmla="*/ 12 h 12"/>
                <a:gd name="T106" fmla="*/ 15 w 16"/>
                <a:gd name="T107" fmla="*/ 12 h 12"/>
                <a:gd name="T108" fmla="*/ 16 w 16"/>
                <a:gd name="T10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" h="12">
                  <a:moveTo>
                    <a:pt x="16" y="12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9"/>
                    <a:pt x="11" y="9"/>
                  </a:cubicBezTo>
                  <a:cubicBezTo>
                    <a:pt x="11" y="9"/>
                    <a:pt x="10" y="10"/>
                    <a:pt x="10" y="10"/>
                  </a:cubicBezTo>
                  <a:cubicBezTo>
                    <a:pt x="10" y="10"/>
                    <a:pt x="9" y="10"/>
                    <a:pt x="9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6" y="9"/>
                    <a:pt x="6" y="9"/>
                  </a:cubicBezTo>
                  <a:cubicBezTo>
                    <a:pt x="6" y="9"/>
                    <a:pt x="4" y="9"/>
                    <a:pt x="4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2" y="8"/>
                    <a:pt x="2" y="8"/>
                  </a:cubicBezTo>
                  <a:cubicBezTo>
                    <a:pt x="2" y="8"/>
                    <a:pt x="1" y="8"/>
                    <a:pt x="1" y="8"/>
                  </a:cubicBezTo>
                  <a:cubicBezTo>
                    <a:pt x="1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2" y="11"/>
                    <a:pt x="2" y="11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6" y="11"/>
                    <a:pt x="6" y="11"/>
                    <a:pt x="7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lnTo>
                    <a:pt x="16" y="12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79" name="Freeform 507">
              <a:extLst>
                <a:ext uri="{FF2B5EF4-FFF2-40B4-BE49-F238E27FC236}">
                  <a16:creationId xmlns:a16="http://schemas.microsoft.com/office/drawing/2014/main" id="{770154F6-7B17-47AA-9088-49E4939453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4" y="2647"/>
              <a:ext cx="86" cy="62"/>
            </a:xfrm>
            <a:custGeom>
              <a:avLst/>
              <a:gdLst>
                <a:gd name="T0" fmla="*/ 1 w 20"/>
                <a:gd name="T1" fmla="*/ 12 h 14"/>
                <a:gd name="T2" fmla="*/ 1 w 20"/>
                <a:gd name="T3" fmla="*/ 10 h 14"/>
                <a:gd name="T4" fmla="*/ 0 w 20"/>
                <a:gd name="T5" fmla="*/ 9 h 14"/>
                <a:gd name="T6" fmla="*/ 1 w 20"/>
                <a:gd name="T7" fmla="*/ 8 h 14"/>
                <a:gd name="T8" fmla="*/ 1 w 20"/>
                <a:gd name="T9" fmla="*/ 8 h 14"/>
                <a:gd name="T10" fmla="*/ 1 w 20"/>
                <a:gd name="T11" fmla="*/ 7 h 14"/>
                <a:gd name="T12" fmla="*/ 1 w 20"/>
                <a:gd name="T13" fmla="*/ 6 h 14"/>
                <a:gd name="T14" fmla="*/ 1 w 20"/>
                <a:gd name="T15" fmla="*/ 4 h 14"/>
                <a:gd name="T16" fmla="*/ 1 w 20"/>
                <a:gd name="T17" fmla="*/ 2 h 14"/>
                <a:gd name="T18" fmla="*/ 2 w 20"/>
                <a:gd name="T19" fmla="*/ 1 h 14"/>
                <a:gd name="T20" fmla="*/ 3 w 20"/>
                <a:gd name="T21" fmla="*/ 0 h 14"/>
                <a:gd name="T22" fmla="*/ 4 w 20"/>
                <a:gd name="T23" fmla="*/ 0 h 14"/>
                <a:gd name="T24" fmla="*/ 6 w 20"/>
                <a:gd name="T25" fmla="*/ 1 h 14"/>
                <a:gd name="T26" fmla="*/ 7 w 20"/>
                <a:gd name="T27" fmla="*/ 1 h 14"/>
                <a:gd name="T28" fmla="*/ 8 w 20"/>
                <a:gd name="T29" fmla="*/ 2 h 14"/>
                <a:gd name="T30" fmla="*/ 10 w 20"/>
                <a:gd name="T31" fmla="*/ 2 h 14"/>
                <a:gd name="T32" fmla="*/ 11 w 20"/>
                <a:gd name="T33" fmla="*/ 2 h 14"/>
                <a:gd name="T34" fmla="*/ 12 w 20"/>
                <a:gd name="T35" fmla="*/ 3 h 14"/>
                <a:gd name="T36" fmla="*/ 12 w 20"/>
                <a:gd name="T37" fmla="*/ 3 h 14"/>
                <a:gd name="T38" fmla="*/ 13 w 20"/>
                <a:gd name="T39" fmla="*/ 4 h 14"/>
                <a:gd name="T40" fmla="*/ 14 w 20"/>
                <a:gd name="T41" fmla="*/ 5 h 14"/>
                <a:gd name="T42" fmla="*/ 14 w 20"/>
                <a:gd name="T43" fmla="*/ 5 h 14"/>
                <a:gd name="T44" fmla="*/ 15 w 20"/>
                <a:gd name="T45" fmla="*/ 5 h 14"/>
                <a:gd name="T46" fmla="*/ 17 w 20"/>
                <a:gd name="T47" fmla="*/ 6 h 14"/>
                <a:gd name="T48" fmla="*/ 18 w 20"/>
                <a:gd name="T49" fmla="*/ 6 h 14"/>
                <a:gd name="T50" fmla="*/ 19 w 20"/>
                <a:gd name="T51" fmla="*/ 7 h 14"/>
                <a:gd name="T52" fmla="*/ 20 w 20"/>
                <a:gd name="T53" fmla="*/ 8 h 14"/>
                <a:gd name="T54" fmla="*/ 20 w 20"/>
                <a:gd name="T55" fmla="*/ 9 h 14"/>
                <a:gd name="T56" fmla="*/ 20 w 20"/>
                <a:gd name="T57" fmla="*/ 9 h 14"/>
                <a:gd name="T58" fmla="*/ 20 w 20"/>
                <a:gd name="T59" fmla="*/ 10 h 14"/>
                <a:gd name="T60" fmla="*/ 19 w 20"/>
                <a:gd name="T61" fmla="*/ 11 h 14"/>
                <a:gd name="T62" fmla="*/ 17 w 20"/>
                <a:gd name="T63" fmla="*/ 11 h 14"/>
                <a:gd name="T64" fmla="*/ 16 w 20"/>
                <a:gd name="T65" fmla="*/ 10 h 14"/>
                <a:gd name="T66" fmla="*/ 14 w 20"/>
                <a:gd name="T67" fmla="*/ 10 h 14"/>
                <a:gd name="T68" fmla="*/ 14 w 20"/>
                <a:gd name="T69" fmla="*/ 10 h 14"/>
                <a:gd name="T70" fmla="*/ 13 w 20"/>
                <a:gd name="T71" fmla="*/ 10 h 14"/>
                <a:gd name="T72" fmla="*/ 11 w 20"/>
                <a:gd name="T73" fmla="*/ 10 h 14"/>
                <a:gd name="T74" fmla="*/ 11 w 20"/>
                <a:gd name="T75" fmla="*/ 11 h 14"/>
                <a:gd name="T76" fmla="*/ 9 w 20"/>
                <a:gd name="T77" fmla="*/ 11 h 14"/>
                <a:gd name="T78" fmla="*/ 9 w 20"/>
                <a:gd name="T79" fmla="*/ 11 h 14"/>
                <a:gd name="T80" fmla="*/ 7 w 20"/>
                <a:gd name="T81" fmla="*/ 11 h 14"/>
                <a:gd name="T82" fmla="*/ 6 w 20"/>
                <a:gd name="T83" fmla="*/ 10 h 14"/>
                <a:gd name="T84" fmla="*/ 5 w 20"/>
                <a:gd name="T85" fmla="*/ 11 h 14"/>
                <a:gd name="T86" fmla="*/ 4 w 20"/>
                <a:gd name="T87" fmla="*/ 12 h 14"/>
                <a:gd name="T88" fmla="*/ 4 w 20"/>
                <a:gd name="T89" fmla="*/ 13 h 14"/>
                <a:gd name="T90" fmla="*/ 3 w 20"/>
                <a:gd name="T91" fmla="*/ 14 h 14"/>
                <a:gd name="T92" fmla="*/ 3 w 20"/>
                <a:gd name="T93" fmla="*/ 14 h 14"/>
                <a:gd name="T94" fmla="*/ 2 w 20"/>
                <a:gd name="T95" fmla="*/ 13 h 14"/>
                <a:gd name="T96" fmla="*/ 2 w 20"/>
                <a:gd name="T97" fmla="*/ 13 h 14"/>
                <a:gd name="T98" fmla="*/ 1 w 20"/>
                <a:gd name="T99" fmla="*/ 13 h 14"/>
                <a:gd name="T100" fmla="*/ 1 w 20"/>
                <a:gd name="T10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" h="14">
                  <a:moveTo>
                    <a:pt x="1" y="12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2" y="3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5" y="5"/>
                    <a:pt x="15" y="5"/>
                  </a:cubicBezTo>
                  <a:cubicBezTo>
                    <a:pt x="15" y="6"/>
                    <a:pt x="17" y="6"/>
                    <a:pt x="17" y="6"/>
                  </a:cubicBezTo>
                  <a:cubicBezTo>
                    <a:pt x="17" y="6"/>
                    <a:pt x="17" y="5"/>
                    <a:pt x="18" y="6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11"/>
                  </a:cubicBezTo>
                  <a:cubicBezTo>
                    <a:pt x="10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6" y="10"/>
                    <a:pt x="6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1" y="13"/>
                    <a:pt x="1" y="13"/>
                  </a:cubicBezTo>
                  <a:lnTo>
                    <a:pt x="1" y="12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0" name="Freeform 508">
              <a:extLst>
                <a:ext uri="{FF2B5EF4-FFF2-40B4-BE49-F238E27FC236}">
                  <a16:creationId xmlns:a16="http://schemas.microsoft.com/office/drawing/2014/main" id="{654591E5-0C2C-49EF-9758-69B70C4EEC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9" y="2687"/>
              <a:ext cx="39" cy="17"/>
            </a:xfrm>
            <a:custGeom>
              <a:avLst/>
              <a:gdLst>
                <a:gd name="T0" fmla="*/ 0 w 9"/>
                <a:gd name="T1" fmla="*/ 2 h 4"/>
                <a:gd name="T2" fmla="*/ 1 w 9"/>
                <a:gd name="T3" fmla="*/ 2 h 4"/>
                <a:gd name="T4" fmla="*/ 1 w 9"/>
                <a:gd name="T5" fmla="*/ 2 h 4"/>
                <a:gd name="T6" fmla="*/ 1 w 9"/>
                <a:gd name="T7" fmla="*/ 3 h 4"/>
                <a:gd name="T8" fmla="*/ 4 w 9"/>
                <a:gd name="T9" fmla="*/ 4 h 4"/>
                <a:gd name="T10" fmla="*/ 5 w 9"/>
                <a:gd name="T11" fmla="*/ 4 h 4"/>
                <a:gd name="T12" fmla="*/ 6 w 9"/>
                <a:gd name="T13" fmla="*/ 4 h 4"/>
                <a:gd name="T14" fmla="*/ 7 w 9"/>
                <a:gd name="T15" fmla="*/ 3 h 4"/>
                <a:gd name="T16" fmla="*/ 7 w 9"/>
                <a:gd name="T17" fmla="*/ 3 h 4"/>
                <a:gd name="T18" fmla="*/ 8 w 9"/>
                <a:gd name="T19" fmla="*/ 3 h 4"/>
                <a:gd name="T20" fmla="*/ 9 w 9"/>
                <a:gd name="T21" fmla="*/ 3 h 4"/>
                <a:gd name="T22" fmla="*/ 9 w 9"/>
                <a:gd name="T23" fmla="*/ 2 h 4"/>
                <a:gd name="T24" fmla="*/ 9 w 9"/>
                <a:gd name="T25" fmla="*/ 2 h 4"/>
                <a:gd name="T26" fmla="*/ 9 w 9"/>
                <a:gd name="T27" fmla="*/ 1 h 4"/>
                <a:gd name="T28" fmla="*/ 8 w 9"/>
                <a:gd name="T29" fmla="*/ 1 h 4"/>
                <a:gd name="T30" fmla="*/ 6 w 9"/>
                <a:gd name="T31" fmla="*/ 1 h 4"/>
                <a:gd name="T32" fmla="*/ 5 w 9"/>
                <a:gd name="T33" fmla="*/ 1 h 4"/>
                <a:gd name="T34" fmla="*/ 3 w 9"/>
                <a:gd name="T35" fmla="*/ 1 h 4"/>
                <a:gd name="T36" fmla="*/ 2 w 9"/>
                <a:gd name="T37" fmla="*/ 1 h 4"/>
                <a:gd name="T38" fmla="*/ 1 w 9"/>
                <a:gd name="T39" fmla="*/ 1 h 4"/>
                <a:gd name="T40" fmla="*/ 1 w 9"/>
                <a:gd name="T41" fmla="*/ 0 h 4"/>
                <a:gd name="T42" fmla="*/ 0 w 9"/>
                <a:gd name="T43" fmla="*/ 1 h 4"/>
                <a:gd name="T44" fmla="*/ 0 w 9"/>
                <a:gd name="T4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" h="4">
                  <a:moveTo>
                    <a:pt x="0" y="2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1" y="3"/>
                  </a:cubicBezTo>
                  <a:cubicBezTo>
                    <a:pt x="2" y="3"/>
                    <a:pt x="4" y="4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6" y="4"/>
                    <a:pt x="6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9" y="3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1" name="Freeform 509">
              <a:extLst>
                <a:ext uri="{FF2B5EF4-FFF2-40B4-BE49-F238E27FC236}">
                  <a16:creationId xmlns:a16="http://schemas.microsoft.com/office/drawing/2014/main" id="{FF27557D-6975-4058-89D5-26340458E6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9" y="2687"/>
              <a:ext cx="39" cy="17"/>
            </a:xfrm>
            <a:custGeom>
              <a:avLst/>
              <a:gdLst>
                <a:gd name="T0" fmla="*/ 0 w 9"/>
                <a:gd name="T1" fmla="*/ 2 h 4"/>
                <a:gd name="T2" fmla="*/ 1 w 9"/>
                <a:gd name="T3" fmla="*/ 2 h 4"/>
                <a:gd name="T4" fmla="*/ 1 w 9"/>
                <a:gd name="T5" fmla="*/ 2 h 4"/>
                <a:gd name="T6" fmla="*/ 1 w 9"/>
                <a:gd name="T7" fmla="*/ 3 h 4"/>
                <a:gd name="T8" fmla="*/ 4 w 9"/>
                <a:gd name="T9" fmla="*/ 4 h 4"/>
                <a:gd name="T10" fmla="*/ 5 w 9"/>
                <a:gd name="T11" fmla="*/ 4 h 4"/>
                <a:gd name="T12" fmla="*/ 6 w 9"/>
                <a:gd name="T13" fmla="*/ 4 h 4"/>
                <a:gd name="T14" fmla="*/ 7 w 9"/>
                <a:gd name="T15" fmla="*/ 3 h 4"/>
                <a:gd name="T16" fmla="*/ 7 w 9"/>
                <a:gd name="T17" fmla="*/ 3 h 4"/>
                <a:gd name="T18" fmla="*/ 8 w 9"/>
                <a:gd name="T19" fmla="*/ 3 h 4"/>
                <a:gd name="T20" fmla="*/ 9 w 9"/>
                <a:gd name="T21" fmla="*/ 3 h 4"/>
                <a:gd name="T22" fmla="*/ 9 w 9"/>
                <a:gd name="T23" fmla="*/ 2 h 4"/>
                <a:gd name="T24" fmla="*/ 9 w 9"/>
                <a:gd name="T25" fmla="*/ 2 h 4"/>
                <a:gd name="T26" fmla="*/ 9 w 9"/>
                <a:gd name="T27" fmla="*/ 1 h 4"/>
                <a:gd name="T28" fmla="*/ 8 w 9"/>
                <a:gd name="T29" fmla="*/ 1 h 4"/>
                <a:gd name="T30" fmla="*/ 6 w 9"/>
                <a:gd name="T31" fmla="*/ 1 h 4"/>
                <a:gd name="T32" fmla="*/ 5 w 9"/>
                <a:gd name="T33" fmla="*/ 1 h 4"/>
                <a:gd name="T34" fmla="*/ 3 w 9"/>
                <a:gd name="T35" fmla="*/ 1 h 4"/>
                <a:gd name="T36" fmla="*/ 2 w 9"/>
                <a:gd name="T37" fmla="*/ 1 h 4"/>
                <a:gd name="T38" fmla="*/ 1 w 9"/>
                <a:gd name="T39" fmla="*/ 1 h 4"/>
                <a:gd name="T40" fmla="*/ 1 w 9"/>
                <a:gd name="T41" fmla="*/ 0 h 4"/>
                <a:gd name="T42" fmla="*/ 0 w 9"/>
                <a:gd name="T43" fmla="*/ 1 h 4"/>
                <a:gd name="T44" fmla="*/ 0 w 9"/>
                <a:gd name="T4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" h="4">
                  <a:moveTo>
                    <a:pt x="0" y="2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1" y="3"/>
                  </a:cubicBezTo>
                  <a:cubicBezTo>
                    <a:pt x="2" y="3"/>
                    <a:pt x="4" y="4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6" y="4"/>
                    <a:pt x="6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9" y="3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2" name="Freeform 510">
              <a:extLst>
                <a:ext uri="{FF2B5EF4-FFF2-40B4-BE49-F238E27FC236}">
                  <a16:creationId xmlns:a16="http://schemas.microsoft.com/office/drawing/2014/main" id="{25A34E33-526E-4848-97EA-90BAA23108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2" y="2616"/>
              <a:ext cx="13" cy="8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1 w 3"/>
                <a:gd name="T9" fmla="*/ 2 h 2"/>
                <a:gd name="T10" fmla="*/ 2 w 3"/>
                <a:gd name="T11" fmla="*/ 2 h 2"/>
                <a:gd name="T12" fmla="*/ 2 w 3"/>
                <a:gd name="T13" fmla="*/ 1 h 2"/>
                <a:gd name="T14" fmla="*/ 2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3" name="Freeform 511">
              <a:extLst>
                <a:ext uri="{FF2B5EF4-FFF2-40B4-BE49-F238E27FC236}">
                  <a16:creationId xmlns:a16="http://schemas.microsoft.com/office/drawing/2014/main" id="{BF1A8E80-F104-4DC6-9AD3-C2535163EB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2" y="2616"/>
              <a:ext cx="13" cy="8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1 w 3"/>
                <a:gd name="T9" fmla="*/ 2 h 2"/>
                <a:gd name="T10" fmla="*/ 2 w 3"/>
                <a:gd name="T11" fmla="*/ 2 h 2"/>
                <a:gd name="T12" fmla="*/ 2 w 3"/>
                <a:gd name="T13" fmla="*/ 1 h 2"/>
                <a:gd name="T14" fmla="*/ 2 w 3"/>
                <a:gd name="T15" fmla="*/ 1 h 2"/>
                <a:gd name="T16" fmla="*/ 3 w 3"/>
                <a:gd name="T17" fmla="*/ 0 h 2"/>
                <a:gd name="T18" fmla="*/ 2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4" name="Freeform 512">
              <a:extLst>
                <a:ext uri="{FF2B5EF4-FFF2-40B4-BE49-F238E27FC236}">
                  <a16:creationId xmlns:a16="http://schemas.microsoft.com/office/drawing/2014/main" id="{D2A7EACD-7034-4C87-B2B5-A74B13D2A3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7" y="2851"/>
              <a:ext cx="8" cy="18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3 h 4"/>
                <a:gd name="T6" fmla="*/ 0 w 2"/>
                <a:gd name="T7" fmla="*/ 3 h 4"/>
                <a:gd name="T8" fmla="*/ 0 w 2"/>
                <a:gd name="T9" fmla="*/ 3 h 4"/>
                <a:gd name="T10" fmla="*/ 0 w 2"/>
                <a:gd name="T11" fmla="*/ 4 h 4"/>
                <a:gd name="T12" fmla="*/ 0 w 2"/>
                <a:gd name="T13" fmla="*/ 4 h 4"/>
                <a:gd name="T14" fmla="*/ 1 w 2"/>
                <a:gd name="T15" fmla="*/ 4 h 4"/>
                <a:gd name="T16" fmla="*/ 2 w 2"/>
                <a:gd name="T17" fmla="*/ 4 h 4"/>
                <a:gd name="T18" fmla="*/ 2 w 2"/>
                <a:gd name="T19" fmla="*/ 3 h 4"/>
                <a:gd name="T20" fmla="*/ 2 w 2"/>
                <a:gd name="T21" fmla="*/ 2 h 4"/>
                <a:gd name="T22" fmla="*/ 2 w 2"/>
                <a:gd name="T23" fmla="*/ 1 h 4"/>
                <a:gd name="T24" fmla="*/ 1 w 2"/>
                <a:gd name="T25" fmla="*/ 0 h 4"/>
                <a:gd name="T26" fmla="*/ 0 w 2"/>
                <a:gd name="T27" fmla="*/ 1 h 4"/>
                <a:gd name="T28" fmla="*/ 0 w 2"/>
                <a:gd name="T29" fmla="*/ 1 h 4"/>
                <a:gd name="T30" fmla="*/ 0 w 2"/>
                <a:gd name="T3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5" name="Freeform 513">
              <a:extLst>
                <a:ext uri="{FF2B5EF4-FFF2-40B4-BE49-F238E27FC236}">
                  <a16:creationId xmlns:a16="http://schemas.microsoft.com/office/drawing/2014/main" id="{BE992F80-1C73-40BC-9EA3-0722BF6F9E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7" y="2851"/>
              <a:ext cx="8" cy="18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3 h 4"/>
                <a:gd name="T6" fmla="*/ 0 w 2"/>
                <a:gd name="T7" fmla="*/ 3 h 4"/>
                <a:gd name="T8" fmla="*/ 0 w 2"/>
                <a:gd name="T9" fmla="*/ 3 h 4"/>
                <a:gd name="T10" fmla="*/ 0 w 2"/>
                <a:gd name="T11" fmla="*/ 4 h 4"/>
                <a:gd name="T12" fmla="*/ 0 w 2"/>
                <a:gd name="T13" fmla="*/ 4 h 4"/>
                <a:gd name="T14" fmla="*/ 1 w 2"/>
                <a:gd name="T15" fmla="*/ 4 h 4"/>
                <a:gd name="T16" fmla="*/ 2 w 2"/>
                <a:gd name="T17" fmla="*/ 4 h 4"/>
                <a:gd name="T18" fmla="*/ 2 w 2"/>
                <a:gd name="T19" fmla="*/ 3 h 4"/>
                <a:gd name="T20" fmla="*/ 2 w 2"/>
                <a:gd name="T21" fmla="*/ 2 h 4"/>
                <a:gd name="T22" fmla="*/ 2 w 2"/>
                <a:gd name="T23" fmla="*/ 1 h 4"/>
                <a:gd name="T24" fmla="*/ 1 w 2"/>
                <a:gd name="T25" fmla="*/ 0 h 4"/>
                <a:gd name="T26" fmla="*/ 0 w 2"/>
                <a:gd name="T27" fmla="*/ 1 h 4"/>
                <a:gd name="T28" fmla="*/ 0 w 2"/>
                <a:gd name="T29" fmla="*/ 1 h 4"/>
                <a:gd name="T30" fmla="*/ 0 w 2"/>
                <a:gd name="T3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6" name="Freeform 514">
              <a:extLst>
                <a:ext uri="{FF2B5EF4-FFF2-40B4-BE49-F238E27FC236}">
                  <a16:creationId xmlns:a16="http://schemas.microsoft.com/office/drawing/2014/main" id="{03FEC101-54A0-47BC-8117-64D8F8A3C6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2" y="2882"/>
              <a:ext cx="13" cy="9"/>
            </a:xfrm>
            <a:custGeom>
              <a:avLst/>
              <a:gdLst>
                <a:gd name="T0" fmla="*/ 3 w 3"/>
                <a:gd name="T1" fmla="*/ 0 h 2"/>
                <a:gd name="T2" fmla="*/ 2 w 3"/>
                <a:gd name="T3" fmla="*/ 0 h 2"/>
                <a:gd name="T4" fmla="*/ 1 w 3"/>
                <a:gd name="T5" fmla="*/ 1 h 2"/>
                <a:gd name="T6" fmla="*/ 0 w 3"/>
                <a:gd name="T7" fmla="*/ 1 h 2"/>
                <a:gd name="T8" fmla="*/ 1 w 3"/>
                <a:gd name="T9" fmla="*/ 2 h 2"/>
                <a:gd name="T10" fmla="*/ 2 w 3"/>
                <a:gd name="T11" fmla="*/ 1 h 2"/>
                <a:gd name="T12" fmla="*/ 3 w 3"/>
                <a:gd name="T13" fmla="*/ 1 h 2"/>
                <a:gd name="T14" fmla="*/ 3 w 3"/>
                <a:gd name="T15" fmla="*/ 0 h 2"/>
                <a:gd name="T16" fmla="*/ 3 w 3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7" name="Freeform 515">
              <a:extLst>
                <a:ext uri="{FF2B5EF4-FFF2-40B4-BE49-F238E27FC236}">
                  <a16:creationId xmlns:a16="http://schemas.microsoft.com/office/drawing/2014/main" id="{CFF66C1D-AB93-4989-B758-4215467E5F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2" y="2882"/>
              <a:ext cx="13" cy="9"/>
            </a:xfrm>
            <a:custGeom>
              <a:avLst/>
              <a:gdLst>
                <a:gd name="T0" fmla="*/ 3 w 3"/>
                <a:gd name="T1" fmla="*/ 0 h 2"/>
                <a:gd name="T2" fmla="*/ 2 w 3"/>
                <a:gd name="T3" fmla="*/ 0 h 2"/>
                <a:gd name="T4" fmla="*/ 1 w 3"/>
                <a:gd name="T5" fmla="*/ 1 h 2"/>
                <a:gd name="T6" fmla="*/ 0 w 3"/>
                <a:gd name="T7" fmla="*/ 1 h 2"/>
                <a:gd name="T8" fmla="*/ 1 w 3"/>
                <a:gd name="T9" fmla="*/ 2 h 2"/>
                <a:gd name="T10" fmla="*/ 2 w 3"/>
                <a:gd name="T11" fmla="*/ 1 h 2"/>
                <a:gd name="T12" fmla="*/ 3 w 3"/>
                <a:gd name="T13" fmla="*/ 1 h 2"/>
                <a:gd name="T14" fmla="*/ 3 w 3"/>
                <a:gd name="T15" fmla="*/ 0 h 2"/>
                <a:gd name="T16" fmla="*/ 3 w 3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8" name="Freeform 516">
              <a:extLst>
                <a:ext uri="{FF2B5EF4-FFF2-40B4-BE49-F238E27FC236}">
                  <a16:creationId xmlns:a16="http://schemas.microsoft.com/office/drawing/2014/main" id="{931C1735-E22B-43A8-AB96-EB9C3B2438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8" y="3175"/>
              <a:ext cx="56" cy="40"/>
            </a:xfrm>
            <a:custGeom>
              <a:avLst/>
              <a:gdLst>
                <a:gd name="T0" fmla="*/ 4 w 13"/>
                <a:gd name="T1" fmla="*/ 9 h 9"/>
                <a:gd name="T2" fmla="*/ 2 w 13"/>
                <a:gd name="T3" fmla="*/ 9 h 9"/>
                <a:gd name="T4" fmla="*/ 1 w 13"/>
                <a:gd name="T5" fmla="*/ 9 h 9"/>
                <a:gd name="T6" fmla="*/ 1 w 13"/>
                <a:gd name="T7" fmla="*/ 9 h 9"/>
                <a:gd name="T8" fmla="*/ 1 w 13"/>
                <a:gd name="T9" fmla="*/ 8 h 9"/>
                <a:gd name="T10" fmla="*/ 0 w 13"/>
                <a:gd name="T11" fmla="*/ 8 h 9"/>
                <a:gd name="T12" fmla="*/ 0 w 13"/>
                <a:gd name="T13" fmla="*/ 8 h 9"/>
                <a:gd name="T14" fmla="*/ 0 w 13"/>
                <a:gd name="T15" fmla="*/ 7 h 9"/>
                <a:gd name="T16" fmla="*/ 0 w 13"/>
                <a:gd name="T17" fmla="*/ 6 h 9"/>
                <a:gd name="T18" fmla="*/ 1 w 13"/>
                <a:gd name="T19" fmla="*/ 6 h 9"/>
                <a:gd name="T20" fmla="*/ 1 w 13"/>
                <a:gd name="T21" fmla="*/ 5 h 9"/>
                <a:gd name="T22" fmla="*/ 1 w 13"/>
                <a:gd name="T23" fmla="*/ 5 h 9"/>
                <a:gd name="T24" fmla="*/ 1 w 13"/>
                <a:gd name="T25" fmla="*/ 5 h 9"/>
                <a:gd name="T26" fmla="*/ 0 w 13"/>
                <a:gd name="T27" fmla="*/ 5 h 9"/>
                <a:gd name="T28" fmla="*/ 0 w 13"/>
                <a:gd name="T29" fmla="*/ 4 h 9"/>
                <a:gd name="T30" fmla="*/ 0 w 13"/>
                <a:gd name="T31" fmla="*/ 3 h 9"/>
                <a:gd name="T32" fmla="*/ 0 w 13"/>
                <a:gd name="T33" fmla="*/ 3 h 9"/>
                <a:gd name="T34" fmla="*/ 0 w 13"/>
                <a:gd name="T35" fmla="*/ 3 h 9"/>
                <a:gd name="T36" fmla="*/ 1 w 13"/>
                <a:gd name="T37" fmla="*/ 3 h 9"/>
                <a:gd name="T38" fmla="*/ 0 w 13"/>
                <a:gd name="T39" fmla="*/ 2 h 9"/>
                <a:gd name="T40" fmla="*/ 0 w 13"/>
                <a:gd name="T41" fmla="*/ 2 h 9"/>
                <a:gd name="T42" fmla="*/ 0 w 13"/>
                <a:gd name="T43" fmla="*/ 0 h 9"/>
                <a:gd name="T44" fmla="*/ 2 w 13"/>
                <a:gd name="T45" fmla="*/ 0 h 9"/>
                <a:gd name="T46" fmla="*/ 4 w 13"/>
                <a:gd name="T47" fmla="*/ 0 h 9"/>
                <a:gd name="T48" fmla="*/ 6 w 13"/>
                <a:gd name="T49" fmla="*/ 0 h 9"/>
                <a:gd name="T50" fmla="*/ 7 w 13"/>
                <a:gd name="T51" fmla="*/ 0 h 9"/>
                <a:gd name="T52" fmla="*/ 9 w 13"/>
                <a:gd name="T53" fmla="*/ 0 h 9"/>
                <a:gd name="T54" fmla="*/ 13 w 13"/>
                <a:gd name="T55" fmla="*/ 1 h 9"/>
                <a:gd name="T56" fmla="*/ 12 w 13"/>
                <a:gd name="T57" fmla="*/ 4 h 9"/>
                <a:gd name="T58" fmla="*/ 11 w 13"/>
                <a:gd name="T59" fmla="*/ 6 h 9"/>
                <a:gd name="T60" fmla="*/ 10 w 13"/>
                <a:gd name="T61" fmla="*/ 7 h 9"/>
                <a:gd name="T62" fmla="*/ 8 w 13"/>
                <a:gd name="T63" fmla="*/ 8 h 9"/>
                <a:gd name="T64" fmla="*/ 4 w 13"/>
                <a:gd name="T6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" h="9">
                  <a:moveTo>
                    <a:pt x="4" y="9"/>
                  </a:moveTo>
                  <a:cubicBezTo>
                    <a:pt x="3" y="9"/>
                    <a:pt x="3" y="9"/>
                    <a:pt x="2" y="9"/>
                  </a:cubicBezTo>
                  <a:cubicBezTo>
                    <a:pt x="2" y="9"/>
                    <a:pt x="2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2"/>
                    <a:pt x="12" y="3"/>
                    <a:pt x="12" y="4"/>
                  </a:cubicBezTo>
                  <a:cubicBezTo>
                    <a:pt x="12" y="5"/>
                    <a:pt x="11" y="5"/>
                    <a:pt x="11" y="6"/>
                  </a:cubicBezTo>
                  <a:cubicBezTo>
                    <a:pt x="11" y="7"/>
                    <a:pt x="10" y="7"/>
                    <a:pt x="10" y="7"/>
                  </a:cubicBezTo>
                  <a:cubicBezTo>
                    <a:pt x="9" y="8"/>
                    <a:pt x="9" y="8"/>
                    <a:pt x="8" y="8"/>
                  </a:cubicBezTo>
                  <a:cubicBezTo>
                    <a:pt x="7" y="8"/>
                    <a:pt x="5" y="9"/>
                    <a:pt x="4" y="9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89" name="Freeform 517">
              <a:extLst>
                <a:ext uri="{FF2B5EF4-FFF2-40B4-BE49-F238E27FC236}">
                  <a16:creationId xmlns:a16="http://schemas.microsoft.com/office/drawing/2014/main" id="{73A92D11-29BF-4166-84B3-F242536F86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8" y="3175"/>
              <a:ext cx="56" cy="40"/>
            </a:xfrm>
            <a:custGeom>
              <a:avLst/>
              <a:gdLst>
                <a:gd name="T0" fmla="*/ 4 w 13"/>
                <a:gd name="T1" fmla="*/ 9 h 9"/>
                <a:gd name="T2" fmla="*/ 2 w 13"/>
                <a:gd name="T3" fmla="*/ 9 h 9"/>
                <a:gd name="T4" fmla="*/ 1 w 13"/>
                <a:gd name="T5" fmla="*/ 9 h 9"/>
                <a:gd name="T6" fmla="*/ 1 w 13"/>
                <a:gd name="T7" fmla="*/ 9 h 9"/>
                <a:gd name="T8" fmla="*/ 1 w 13"/>
                <a:gd name="T9" fmla="*/ 8 h 9"/>
                <a:gd name="T10" fmla="*/ 0 w 13"/>
                <a:gd name="T11" fmla="*/ 8 h 9"/>
                <a:gd name="T12" fmla="*/ 0 w 13"/>
                <a:gd name="T13" fmla="*/ 8 h 9"/>
                <a:gd name="T14" fmla="*/ 0 w 13"/>
                <a:gd name="T15" fmla="*/ 7 h 9"/>
                <a:gd name="T16" fmla="*/ 0 w 13"/>
                <a:gd name="T17" fmla="*/ 6 h 9"/>
                <a:gd name="T18" fmla="*/ 1 w 13"/>
                <a:gd name="T19" fmla="*/ 6 h 9"/>
                <a:gd name="T20" fmla="*/ 1 w 13"/>
                <a:gd name="T21" fmla="*/ 5 h 9"/>
                <a:gd name="T22" fmla="*/ 1 w 13"/>
                <a:gd name="T23" fmla="*/ 5 h 9"/>
                <a:gd name="T24" fmla="*/ 1 w 13"/>
                <a:gd name="T25" fmla="*/ 5 h 9"/>
                <a:gd name="T26" fmla="*/ 0 w 13"/>
                <a:gd name="T27" fmla="*/ 5 h 9"/>
                <a:gd name="T28" fmla="*/ 0 w 13"/>
                <a:gd name="T29" fmla="*/ 4 h 9"/>
                <a:gd name="T30" fmla="*/ 0 w 13"/>
                <a:gd name="T31" fmla="*/ 3 h 9"/>
                <a:gd name="T32" fmla="*/ 0 w 13"/>
                <a:gd name="T33" fmla="*/ 3 h 9"/>
                <a:gd name="T34" fmla="*/ 0 w 13"/>
                <a:gd name="T35" fmla="*/ 3 h 9"/>
                <a:gd name="T36" fmla="*/ 1 w 13"/>
                <a:gd name="T37" fmla="*/ 3 h 9"/>
                <a:gd name="T38" fmla="*/ 0 w 13"/>
                <a:gd name="T39" fmla="*/ 2 h 9"/>
                <a:gd name="T40" fmla="*/ 0 w 13"/>
                <a:gd name="T41" fmla="*/ 2 h 9"/>
                <a:gd name="T42" fmla="*/ 0 w 13"/>
                <a:gd name="T43" fmla="*/ 0 h 9"/>
                <a:gd name="T44" fmla="*/ 2 w 13"/>
                <a:gd name="T45" fmla="*/ 0 h 9"/>
                <a:gd name="T46" fmla="*/ 4 w 13"/>
                <a:gd name="T47" fmla="*/ 0 h 9"/>
                <a:gd name="T48" fmla="*/ 6 w 13"/>
                <a:gd name="T49" fmla="*/ 0 h 9"/>
                <a:gd name="T50" fmla="*/ 7 w 13"/>
                <a:gd name="T51" fmla="*/ 0 h 9"/>
                <a:gd name="T52" fmla="*/ 9 w 13"/>
                <a:gd name="T53" fmla="*/ 0 h 9"/>
                <a:gd name="T54" fmla="*/ 13 w 13"/>
                <a:gd name="T55" fmla="*/ 1 h 9"/>
                <a:gd name="T56" fmla="*/ 12 w 13"/>
                <a:gd name="T57" fmla="*/ 4 h 9"/>
                <a:gd name="T58" fmla="*/ 11 w 13"/>
                <a:gd name="T59" fmla="*/ 6 h 9"/>
                <a:gd name="T60" fmla="*/ 10 w 13"/>
                <a:gd name="T61" fmla="*/ 7 h 9"/>
                <a:gd name="T62" fmla="*/ 8 w 13"/>
                <a:gd name="T63" fmla="*/ 8 h 9"/>
                <a:gd name="T64" fmla="*/ 4 w 13"/>
                <a:gd name="T6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" h="9">
                  <a:moveTo>
                    <a:pt x="4" y="9"/>
                  </a:moveTo>
                  <a:cubicBezTo>
                    <a:pt x="3" y="9"/>
                    <a:pt x="3" y="9"/>
                    <a:pt x="2" y="9"/>
                  </a:cubicBezTo>
                  <a:cubicBezTo>
                    <a:pt x="2" y="9"/>
                    <a:pt x="2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3" y="2"/>
                    <a:pt x="12" y="3"/>
                    <a:pt x="12" y="4"/>
                  </a:cubicBezTo>
                  <a:cubicBezTo>
                    <a:pt x="12" y="5"/>
                    <a:pt x="11" y="5"/>
                    <a:pt x="11" y="6"/>
                  </a:cubicBezTo>
                  <a:cubicBezTo>
                    <a:pt x="11" y="7"/>
                    <a:pt x="10" y="7"/>
                    <a:pt x="10" y="7"/>
                  </a:cubicBezTo>
                  <a:cubicBezTo>
                    <a:pt x="9" y="8"/>
                    <a:pt x="9" y="8"/>
                    <a:pt x="8" y="8"/>
                  </a:cubicBezTo>
                  <a:cubicBezTo>
                    <a:pt x="7" y="8"/>
                    <a:pt x="5" y="9"/>
                    <a:pt x="4" y="9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90" name="Freeform 518">
              <a:extLst>
                <a:ext uri="{FF2B5EF4-FFF2-40B4-BE49-F238E27FC236}">
                  <a16:creationId xmlns:a16="http://schemas.microsoft.com/office/drawing/2014/main" id="{FA0233FB-454D-49AD-A37E-14B4FDFBE7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98" y="1896"/>
              <a:ext cx="34" cy="14"/>
            </a:xfrm>
            <a:custGeom>
              <a:avLst/>
              <a:gdLst>
                <a:gd name="T0" fmla="*/ 0 w 8"/>
                <a:gd name="T1" fmla="*/ 0 h 3"/>
                <a:gd name="T2" fmla="*/ 0 w 8"/>
                <a:gd name="T3" fmla="*/ 0 h 3"/>
                <a:gd name="T4" fmla="*/ 0 w 8"/>
                <a:gd name="T5" fmla="*/ 0 h 3"/>
                <a:gd name="T6" fmla="*/ 1 w 8"/>
                <a:gd name="T7" fmla="*/ 0 h 3"/>
                <a:gd name="T8" fmla="*/ 2 w 8"/>
                <a:gd name="T9" fmla="*/ 0 h 3"/>
                <a:gd name="T10" fmla="*/ 2 w 8"/>
                <a:gd name="T11" fmla="*/ 0 h 3"/>
                <a:gd name="T12" fmla="*/ 3 w 8"/>
                <a:gd name="T13" fmla="*/ 0 h 3"/>
                <a:gd name="T14" fmla="*/ 5 w 8"/>
                <a:gd name="T15" fmla="*/ 0 h 3"/>
                <a:gd name="T16" fmla="*/ 5 w 8"/>
                <a:gd name="T17" fmla="*/ 0 h 3"/>
                <a:gd name="T18" fmla="*/ 6 w 8"/>
                <a:gd name="T19" fmla="*/ 0 h 3"/>
                <a:gd name="T20" fmla="*/ 7 w 8"/>
                <a:gd name="T21" fmla="*/ 0 h 3"/>
                <a:gd name="T22" fmla="*/ 8 w 8"/>
                <a:gd name="T23" fmla="*/ 1 h 3"/>
                <a:gd name="T24" fmla="*/ 8 w 8"/>
                <a:gd name="T25" fmla="*/ 1 h 3"/>
                <a:gd name="T26" fmla="*/ 8 w 8"/>
                <a:gd name="T27" fmla="*/ 2 h 3"/>
                <a:gd name="T28" fmla="*/ 8 w 8"/>
                <a:gd name="T29" fmla="*/ 2 h 3"/>
                <a:gd name="T30" fmla="*/ 8 w 8"/>
                <a:gd name="T31" fmla="*/ 3 h 3"/>
                <a:gd name="T32" fmla="*/ 7 w 8"/>
                <a:gd name="T33" fmla="*/ 3 h 3"/>
                <a:gd name="T34" fmla="*/ 5 w 8"/>
                <a:gd name="T35" fmla="*/ 2 h 3"/>
                <a:gd name="T36" fmla="*/ 4 w 8"/>
                <a:gd name="T37" fmla="*/ 2 h 3"/>
                <a:gd name="T38" fmla="*/ 4 w 8"/>
                <a:gd name="T39" fmla="*/ 2 h 3"/>
                <a:gd name="T40" fmla="*/ 2 w 8"/>
                <a:gd name="T41" fmla="*/ 1 h 3"/>
                <a:gd name="T42" fmla="*/ 1 w 8"/>
                <a:gd name="T43" fmla="*/ 1 h 3"/>
                <a:gd name="T44" fmla="*/ 1 w 8"/>
                <a:gd name="T45" fmla="*/ 1 h 3"/>
                <a:gd name="T46" fmla="*/ 0 w 8"/>
                <a:gd name="T47" fmla="*/ 1 h 3"/>
                <a:gd name="T48" fmla="*/ 0 w 8"/>
                <a:gd name="T4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7" y="3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91" name="Freeform 519">
              <a:extLst>
                <a:ext uri="{FF2B5EF4-FFF2-40B4-BE49-F238E27FC236}">
                  <a16:creationId xmlns:a16="http://schemas.microsoft.com/office/drawing/2014/main" id="{C73803B2-FA0D-4878-957E-2905D4BBA0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33" y="897"/>
              <a:ext cx="2108" cy="1124"/>
            </a:xfrm>
            <a:custGeom>
              <a:avLst/>
              <a:gdLst>
                <a:gd name="T0" fmla="*/ 65 w 495"/>
                <a:gd name="T1" fmla="*/ 166 h 253"/>
                <a:gd name="T2" fmla="*/ 71 w 495"/>
                <a:gd name="T3" fmla="*/ 169 h 253"/>
                <a:gd name="T4" fmla="*/ 80 w 495"/>
                <a:gd name="T5" fmla="*/ 178 h 253"/>
                <a:gd name="T6" fmla="*/ 83 w 495"/>
                <a:gd name="T7" fmla="*/ 187 h 253"/>
                <a:gd name="T8" fmla="*/ 94 w 495"/>
                <a:gd name="T9" fmla="*/ 188 h 253"/>
                <a:gd name="T10" fmla="*/ 105 w 495"/>
                <a:gd name="T11" fmla="*/ 200 h 253"/>
                <a:gd name="T12" fmla="*/ 282 w 495"/>
                <a:gd name="T13" fmla="*/ 208 h 253"/>
                <a:gd name="T14" fmla="*/ 306 w 495"/>
                <a:gd name="T15" fmla="*/ 203 h 253"/>
                <a:gd name="T16" fmla="*/ 327 w 495"/>
                <a:gd name="T17" fmla="*/ 217 h 253"/>
                <a:gd name="T18" fmla="*/ 353 w 495"/>
                <a:gd name="T19" fmla="*/ 235 h 253"/>
                <a:gd name="T20" fmla="*/ 338 w 495"/>
                <a:gd name="T21" fmla="*/ 250 h 253"/>
                <a:gd name="T22" fmla="*/ 359 w 495"/>
                <a:gd name="T23" fmla="*/ 246 h 253"/>
                <a:gd name="T24" fmla="*/ 376 w 495"/>
                <a:gd name="T25" fmla="*/ 237 h 253"/>
                <a:gd name="T26" fmla="*/ 428 w 495"/>
                <a:gd name="T27" fmla="*/ 230 h 253"/>
                <a:gd name="T28" fmla="*/ 443 w 495"/>
                <a:gd name="T29" fmla="*/ 229 h 253"/>
                <a:gd name="T30" fmla="*/ 439 w 495"/>
                <a:gd name="T31" fmla="*/ 241 h 253"/>
                <a:gd name="T32" fmla="*/ 463 w 495"/>
                <a:gd name="T33" fmla="*/ 228 h 253"/>
                <a:gd name="T34" fmla="*/ 462 w 495"/>
                <a:gd name="T35" fmla="*/ 223 h 253"/>
                <a:gd name="T36" fmla="*/ 440 w 495"/>
                <a:gd name="T37" fmla="*/ 217 h 253"/>
                <a:gd name="T38" fmla="*/ 430 w 495"/>
                <a:gd name="T39" fmla="*/ 202 h 253"/>
                <a:gd name="T40" fmla="*/ 411 w 495"/>
                <a:gd name="T41" fmla="*/ 208 h 253"/>
                <a:gd name="T42" fmla="*/ 440 w 495"/>
                <a:gd name="T43" fmla="*/ 193 h 253"/>
                <a:gd name="T44" fmla="*/ 479 w 495"/>
                <a:gd name="T45" fmla="*/ 185 h 253"/>
                <a:gd name="T46" fmla="*/ 489 w 495"/>
                <a:gd name="T47" fmla="*/ 166 h 253"/>
                <a:gd name="T48" fmla="*/ 470 w 495"/>
                <a:gd name="T49" fmla="*/ 166 h 253"/>
                <a:gd name="T50" fmla="*/ 468 w 495"/>
                <a:gd name="T51" fmla="*/ 153 h 253"/>
                <a:gd name="T52" fmla="*/ 458 w 495"/>
                <a:gd name="T53" fmla="*/ 135 h 253"/>
                <a:gd name="T54" fmla="*/ 444 w 495"/>
                <a:gd name="T55" fmla="*/ 113 h 253"/>
                <a:gd name="T56" fmla="*/ 431 w 495"/>
                <a:gd name="T57" fmla="*/ 127 h 253"/>
                <a:gd name="T58" fmla="*/ 413 w 495"/>
                <a:gd name="T59" fmla="*/ 123 h 253"/>
                <a:gd name="T60" fmla="*/ 406 w 495"/>
                <a:gd name="T61" fmla="*/ 104 h 253"/>
                <a:gd name="T62" fmla="*/ 379 w 495"/>
                <a:gd name="T63" fmla="*/ 93 h 253"/>
                <a:gd name="T64" fmla="*/ 369 w 495"/>
                <a:gd name="T65" fmla="*/ 118 h 253"/>
                <a:gd name="T66" fmla="*/ 369 w 495"/>
                <a:gd name="T67" fmla="*/ 151 h 253"/>
                <a:gd name="T68" fmla="*/ 360 w 495"/>
                <a:gd name="T69" fmla="*/ 185 h 253"/>
                <a:gd name="T70" fmla="*/ 342 w 495"/>
                <a:gd name="T71" fmla="*/ 168 h 253"/>
                <a:gd name="T72" fmla="*/ 305 w 495"/>
                <a:gd name="T73" fmla="*/ 143 h 253"/>
                <a:gd name="T74" fmla="*/ 271 w 495"/>
                <a:gd name="T75" fmla="*/ 127 h 253"/>
                <a:gd name="T76" fmla="*/ 275 w 495"/>
                <a:gd name="T77" fmla="*/ 100 h 253"/>
                <a:gd name="T78" fmla="*/ 289 w 495"/>
                <a:gd name="T79" fmla="*/ 83 h 253"/>
                <a:gd name="T80" fmla="*/ 289 w 495"/>
                <a:gd name="T81" fmla="*/ 82 h 253"/>
                <a:gd name="T82" fmla="*/ 302 w 495"/>
                <a:gd name="T83" fmla="*/ 66 h 253"/>
                <a:gd name="T84" fmla="*/ 317 w 495"/>
                <a:gd name="T85" fmla="*/ 57 h 253"/>
                <a:gd name="T86" fmla="*/ 332 w 495"/>
                <a:gd name="T87" fmla="*/ 53 h 253"/>
                <a:gd name="T88" fmla="*/ 346 w 495"/>
                <a:gd name="T89" fmla="*/ 31 h 253"/>
                <a:gd name="T90" fmla="*/ 325 w 495"/>
                <a:gd name="T91" fmla="*/ 32 h 253"/>
                <a:gd name="T92" fmla="*/ 301 w 495"/>
                <a:gd name="T93" fmla="*/ 27 h 253"/>
                <a:gd name="T94" fmla="*/ 283 w 495"/>
                <a:gd name="T95" fmla="*/ 19 h 253"/>
                <a:gd name="T96" fmla="*/ 264 w 495"/>
                <a:gd name="T97" fmla="*/ 5 h 253"/>
                <a:gd name="T98" fmla="*/ 274 w 495"/>
                <a:gd name="T99" fmla="*/ 27 h 253"/>
                <a:gd name="T100" fmla="*/ 265 w 495"/>
                <a:gd name="T101" fmla="*/ 51 h 253"/>
                <a:gd name="T102" fmla="*/ 260 w 495"/>
                <a:gd name="T103" fmla="*/ 38 h 253"/>
                <a:gd name="T104" fmla="*/ 245 w 495"/>
                <a:gd name="T105" fmla="*/ 43 h 253"/>
                <a:gd name="T106" fmla="*/ 193 w 495"/>
                <a:gd name="T107" fmla="*/ 37 h 253"/>
                <a:gd name="T108" fmla="*/ 191 w 495"/>
                <a:gd name="T109" fmla="*/ 51 h 253"/>
                <a:gd name="T110" fmla="*/ 150 w 495"/>
                <a:gd name="T111" fmla="*/ 40 h 253"/>
                <a:gd name="T112" fmla="*/ 102 w 495"/>
                <a:gd name="T113" fmla="*/ 26 h 253"/>
                <a:gd name="T114" fmla="*/ 81 w 495"/>
                <a:gd name="T115" fmla="*/ 17 h 253"/>
                <a:gd name="T116" fmla="*/ 53 w 495"/>
                <a:gd name="T117" fmla="*/ 27 h 253"/>
                <a:gd name="T118" fmla="*/ 58 w 495"/>
                <a:gd name="T119" fmla="*/ 23 h 253"/>
                <a:gd name="T120" fmla="*/ 34 w 495"/>
                <a:gd name="T121" fmla="*/ 33 h 253"/>
                <a:gd name="T122" fmla="*/ 29 w 495"/>
                <a:gd name="T123" fmla="*/ 117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95" h="253">
                  <a:moveTo>
                    <a:pt x="64" y="148"/>
                  </a:moveTo>
                  <a:cubicBezTo>
                    <a:pt x="64" y="149"/>
                    <a:pt x="64" y="149"/>
                    <a:pt x="64" y="149"/>
                  </a:cubicBezTo>
                  <a:cubicBezTo>
                    <a:pt x="64" y="149"/>
                    <a:pt x="64" y="150"/>
                    <a:pt x="64" y="150"/>
                  </a:cubicBezTo>
                  <a:cubicBezTo>
                    <a:pt x="64" y="150"/>
                    <a:pt x="64" y="151"/>
                    <a:pt x="64" y="151"/>
                  </a:cubicBezTo>
                  <a:cubicBezTo>
                    <a:pt x="64" y="151"/>
                    <a:pt x="64" y="152"/>
                    <a:pt x="64" y="152"/>
                  </a:cubicBezTo>
                  <a:cubicBezTo>
                    <a:pt x="64" y="152"/>
                    <a:pt x="65" y="152"/>
                    <a:pt x="65" y="152"/>
                  </a:cubicBezTo>
                  <a:cubicBezTo>
                    <a:pt x="65" y="151"/>
                    <a:pt x="66" y="151"/>
                    <a:pt x="66" y="151"/>
                  </a:cubicBezTo>
                  <a:cubicBezTo>
                    <a:pt x="66" y="151"/>
                    <a:pt x="66" y="151"/>
                    <a:pt x="66" y="151"/>
                  </a:cubicBezTo>
                  <a:cubicBezTo>
                    <a:pt x="66" y="152"/>
                    <a:pt x="66" y="152"/>
                    <a:pt x="66" y="152"/>
                  </a:cubicBezTo>
                  <a:cubicBezTo>
                    <a:pt x="66" y="153"/>
                    <a:pt x="66" y="153"/>
                    <a:pt x="66" y="153"/>
                  </a:cubicBezTo>
                  <a:cubicBezTo>
                    <a:pt x="65" y="154"/>
                    <a:pt x="65" y="154"/>
                    <a:pt x="65" y="154"/>
                  </a:cubicBezTo>
                  <a:cubicBezTo>
                    <a:pt x="65" y="154"/>
                    <a:pt x="65" y="154"/>
                    <a:pt x="65" y="155"/>
                  </a:cubicBezTo>
                  <a:cubicBezTo>
                    <a:pt x="65" y="155"/>
                    <a:pt x="65" y="155"/>
                    <a:pt x="65" y="155"/>
                  </a:cubicBezTo>
                  <a:cubicBezTo>
                    <a:pt x="66" y="156"/>
                    <a:pt x="66" y="156"/>
                    <a:pt x="66" y="156"/>
                  </a:cubicBezTo>
                  <a:cubicBezTo>
                    <a:pt x="65" y="156"/>
                    <a:pt x="65" y="156"/>
                    <a:pt x="65" y="156"/>
                  </a:cubicBezTo>
                  <a:cubicBezTo>
                    <a:pt x="65" y="156"/>
                    <a:pt x="64" y="156"/>
                    <a:pt x="64" y="157"/>
                  </a:cubicBezTo>
                  <a:cubicBezTo>
                    <a:pt x="64" y="157"/>
                    <a:pt x="64" y="158"/>
                    <a:pt x="64" y="158"/>
                  </a:cubicBezTo>
                  <a:cubicBezTo>
                    <a:pt x="64" y="158"/>
                    <a:pt x="64" y="158"/>
                    <a:pt x="64" y="158"/>
                  </a:cubicBezTo>
                  <a:cubicBezTo>
                    <a:pt x="63" y="159"/>
                    <a:pt x="63" y="159"/>
                    <a:pt x="63" y="159"/>
                  </a:cubicBezTo>
                  <a:cubicBezTo>
                    <a:pt x="63" y="159"/>
                    <a:pt x="63" y="159"/>
                    <a:pt x="63" y="159"/>
                  </a:cubicBezTo>
                  <a:cubicBezTo>
                    <a:pt x="63" y="159"/>
                    <a:pt x="63" y="159"/>
                    <a:pt x="64" y="159"/>
                  </a:cubicBezTo>
                  <a:cubicBezTo>
                    <a:pt x="64" y="159"/>
                    <a:pt x="64" y="160"/>
                    <a:pt x="64" y="160"/>
                  </a:cubicBezTo>
                  <a:cubicBezTo>
                    <a:pt x="64" y="161"/>
                    <a:pt x="64" y="161"/>
                    <a:pt x="64" y="161"/>
                  </a:cubicBezTo>
                  <a:cubicBezTo>
                    <a:pt x="64" y="162"/>
                    <a:pt x="64" y="162"/>
                    <a:pt x="64" y="162"/>
                  </a:cubicBezTo>
                  <a:cubicBezTo>
                    <a:pt x="65" y="162"/>
                    <a:pt x="65" y="162"/>
                    <a:pt x="65" y="162"/>
                  </a:cubicBezTo>
                  <a:cubicBezTo>
                    <a:pt x="66" y="162"/>
                    <a:pt x="66" y="162"/>
                    <a:pt x="66" y="162"/>
                  </a:cubicBezTo>
                  <a:cubicBezTo>
                    <a:pt x="66" y="162"/>
                    <a:pt x="67" y="162"/>
                    <a:pt x="67" y="162"/>
                  </a:cubicBezTo>
                  <a:cubicBezTo>
                    <a:pt x="67" y="162"/>
                    <a:pt x="66" y="162"/>
                    <a:pt x="66" y="162"/>
                  </a:cubicBezTo>
                  <a:cubicBezTo>
                    <a:pt x="66" y="163"/>
                    <a:pt x="66" y="163"/>
                    <a:pt x="66" y="163"/>
                  </a:cubicBezTo>
                  <a:cubicBezTo>
                    <a:pt x="65" y="164"/>
                    <a:pt x="65" y="164"/>
                    <a:pt x="65" y="164"/>
                  </a:cubicBezTo>
                  <a:cubicBezTo>
                    <a:pt x="65" y="164"/>
                    <a:pt x="65" y="164"/>
                    <a:pt x="65" y="164"/>
                  </a:cubicBezTo>
                  <a:cubicBezTo>
                    <a:pt x="64" y="164"/>
                    <a:pt x="64" y="164"/>
                    <a:pt x="64" y="164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5" y="166"/>
                    <a:pt x="65" y="166"/>
                    <a:pt x="65" y="166"/>
                  </a:cubicBezTo>
                  <a:cubicBezTo>
                    <a:pt x="66" y="166"/>
                    <a:pt x="66" y="166"/>
                    <a:pt x="66" y="166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8" y="168"/>
                    <a:pt x="68" y="168"/>
                    <a:pt x="68" y="168"/>
                  </a:cubicBezTo>
                  <a:cubicBezTo>
                    <a:pt x="68" y="168"/>
                    <a:pt x="68" y="168"/>
                    <a:pt x="68" y="168"/>
                  </a:cubicBezTo>
                  <a:cubicBezTo>
                    <a:pt x="68" y="167"/>
                    <a:pt x="68" y="167"/>
                    <a:pt x="68" y="167"/>
                  </a:cubicBezTo>
                  <a:cubicBezTo>
                    <a:pt x="69" y="166"/>
                    <a:pt x="69" y="166"/>
                    <a:pt x="69" y="166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70" y="165"/>
                    <a:pt x="70" y="165"/>
                    <a:pt x="70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2" y="164"/>
                    <a:pt x="72" y="164"/>
                    <a:pt x="72" y="164"/>
                  </a:cubicBezTo>
                  <a:cubicBezTo>
                    <a:pt x="72" y="164"/>
                    <a:pt x="72" y="164"/>
                    <a:pt x="72" y="164"/>
                  </a:cubicBezTo>
                  <a:cubicBezTo>
                    <a:pt x="73" y="165"/>
                    <a:pt x="73" y="165"/>
                    <a:pt x="73" y="165"/>
                  </a:cubicBezTo>
                  <a:cubicBezTo>
                    <a:pt x="73" y="165"/>
                    <a:pt x="73" y="165"/>
                    <a:pt x="73" y="165"/>
                  </a:cubicBezTo>
                  <a:cubicBezTo>
                    <a:pt x="73" y="165"/>
                    <a:pt x="73" y="165"/>
                    <a:pt x="73" y="165"/>
                  </a:cubicBezTo>
                  <a:cubicBezTo>
                    <a:pt x="72" y="166"/>
                    <a:pt x="72" y="166"/>
                    <a:pt x="72" y="166"/>
                  </a:cubicBezTo>
                  <a:cubicBezTo>
                    <a:pt x="72" y="166"/>
                    <a:pt x="72" y="166"/>
                    <a:pt x="72" y="166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3" y="167"/>
                    <a:pt x="73" y="167"/>
                    <a:pt x="73" y="167"/>
                  </a:cubicBezTo>
                  <a:cubicBezTo>
                    <a:pt x="73" y="167"/>
                    <a:pt x="73" y="168"/>
                    <a:pt x="74" y="168"/>
                  </a:cubicBezTo>
                  <a:cubicBezTo>
                    <a:pt x="74" y="168"/>
                    <a:pt x="74" y="168"/>
                    <a:pt x="74" y="168"/>
                  </a:cubicBezTo>
                  <a:cubicBezTo>
                    <a:pt x="75" y="168"/>
                    <a:pt x="75" y="168"/>
                    <a:pt x="75" y="168"/>
                  </a:cubicBezTo>
                  <a:cubicBezTo>
                    <a:pt x="75" y="168"/>
                    <a:pt x="75" y="168"/>
                    <a:pt x="75" y="168"/>
                  </a:cubicBezTo>
                  <a:cubicBezTo>
                    <a:pt x="76" y="168"/>
                    <a:pt x="76" y="169"/>
                    <a:pt x="76" y="169"/>
                  </a:cubicBezTo>
                  <a:cubicBezTo>
                    <a:pt x="76" y="169"/>
                    <a:pt x="76" y="169"/>
                    <a:pt x="76" y="169"/>
                  </a:cubicBezTo>
                  <a:cubicBezTo>
                    <a:pt x="75" y="169"/>
                    <a:pt x="75" y="169"/>
                    <a:pt x="75" y="169"/>
                  </a:cubicBezTo>
                  <a:cubicBezTo>
                    <a:pt x="75" y="168"/>
                    <a:pt x="75" y="168"/>
                    <a:pt x="75" y="168"/>
                  </a:cubicBezTo>
                  <a:cubicBezTo>
                    <a:pt x="74" y="168"/>
                    <a:pt x="74" y="168"/>
                    <a:pt x="74" y="168"/>
                  </a:cubicBezTo>
                  <a:cubicBezTo>
                    <a:pt x="73" y="169"/>
                    <a:pt x="73" y="169"/>
                    <a:pt x="73" y="169"/>
                  </a:cubicBezTo>
                  <a:cubicBezTo>
                    <a:pt x="72" y="169"/>
                    <a:pt x="72" y="169"/>
                    <a:pt x="72" y="169"/>
                  </a:cubicBezTo>
                  <a:cubicBezTo>
                    <a:pt x="71" y="169"/>
                    <a:pt x="71" y="169"/>
                    <a:pt x="71" y="169"/>
                  </a:cubicBezTo>
                  <a:cubicBezTo>
                    <a:pt x="71" y="169"/>
                    <a:pt x="71" y="169"/>
                    <a:pt x="71" y="169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3" y="172"/>
                    <a:pt x="73" y="172"/>
                    <a:pt x="73" y="172"/>
                  </a:cubicBezTo>
                  <a:cubicBezTo>
                    <a:pt x="73" y="172"/>
                    <a:pt x="73" y="172"/>
                    <a:pt x="73" y="172"/>
                  </a:cubicBezTo>
                  <a:cubicBezTo>
                    <a:pt x="74" y="173"/>
                    <a:pt x="74" y="173"/>
                    <a:pt x="74" y="173"/>
                  </a:cubicBezTo>
                  <a:cubicBezTo>
                    <a:pt x="75" y="173"/>
                    <a:pt x="75" y="173"/>
                    <a:pt x="75" y="173"/>
                  </a:cubicBezTo>
                  <a:cubicBezTo>
                    <a:pt x="75" y="174"/>
                    <a:pt x="75" y="174"/>
                    <a:pt x="75" y="174"/>
                  </a:cubicBezTo>
                  <a:cubicBezTo>
                    <a:pt x="75" y="174"/>
                    <a:pt x="75" y="175"/>
                    <a:pt x="75" y="175"/>
                  </a:cubicBezTo>
                  <a:cubicBezTo>
                    <a:pt x="75" y="175"/>
                    <a:pt x="75" y="176"/>
                    <a:pt x="75" y="176"/>
                  </a:cubicBezTo>
                  <a:cubicBezTo>
                    <a:pt x="76" y="175"/>
                    <a:pt x="76" y="175"/>
                    <a:pt x="76" y="175"/>
                  </a:cubicBezTo>
                  <a:cubicBezTo>
                    <a:pt x="77" y="175"/>
                    <a:pt x="77" y="175"/>
                    <a:pt x="77" y="175"/>
                  </a:cubicBezTo>
                  <a:cubicBezTo>
                    <a:pt x="77" y="177"/>
                    <a:pt x="77" y="177"/>
                    <a:pt x="77" y="177"/>
                  </a:cubicBezTo>
                  <a:cubicBezTo>
                    <a:pt x="77" y="177"/>
                    <a:pt x="77" y="177"/>
                    <a:pt x="77" y="177"/>
                  </a:cubicBezTo>
                  <a:cubicBezTo>
                    <a:pt x="77" y="177"/>
                    <a:pt x="77" y="177"/>
                    <a:pt x="77" y="177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9" y="176"/>
                    <a:pt x="79" y="176"/>
                    <a:pt x="79" y="176"/>
                  </a:cubicBezTo>
                  <a:cubicBezTo>
                    <a:pt x="79" y="176"/>
                    <a:pt x="79" y="176"/>
                    <a:pt x="80" y="175"/>
                  </a:cubicBezTo>
                  <a:cubicBezTo>
                    <a:pt x="80" y="175"/>
                    <a:pt x="81" y="174"/>
                    <a:pt x="81" y="174"/>
                  </a:cubicBezTo>
                  <a:cubicBezTo>
                    <a:pt x="82" y="173"/>
                    <a:pt x="82" y="173"/>
                    <a:pt x="82" y="173"/>
                  </a:cubicBezTo>
                  <a:cubicBezTo>
                    <a:pt x="82" y="174"/>
                    <a:pt x="82" y="174"/>
                    <a:pt x="82" y="174"/>
                  </a:cubicBezTo>
                  <a:cubicBezTo>
                    <a:pt x="82" y="175"/>
                    <a:pt x="82" y="175"/>
                    <a:pt x="82" y="175"/>
                  </a:cubicBezTo>
                  <a:cubicBezTo>
                    <a:pt x="82" y="175"/>
                    <a:pt x="81" y="175"/>
                    <a:pt x="81" y="176"/>
                  </a:cubicBezTo>
                  <a:cubicBezTo>
                    <a:pt x="81" y="176"/>
                    <a:pt x="81" y="176"/>
                    <a:pt x="81" y="176"/>
                  </a:cubicBezTo>
                  <a:cubicBezTo>
                    <a:pt x="82" y="176"/>
                    <a:pt x="82" y="176"/>
                    <a:pt x="82" y="176"/>
                  </a:cubicBezTo>
                  <a:cubicBezTo>
                    <a:pt x="82" y="176"/>
                    <a:pt x="83" y="176"/>
                    <a:pt x="83" y="176"/>
                  </a:cubicBezTo>
                  <a:cubicBezTo>
                    <a:pt x="83" y="176"/>
                    <a:pt x="83" y="177"/>
                    <a:pt x="83" y="177"/>
                  </a:cubicBezTo>
                  <a:cubicBezTo>
                    <a:pt x="83" y="177"/>
                    <a:pt x="83" y="177"/>
                    <a:pt x="83" y="177"/>
                  </a:cubicBezTo>
                  <a:cubicBezTo>
                    <a:pt x="83" y="178"/>
                    <a:pt x="83" y="178"/>
                    <a:pt x="83" y="178"/>
                  </a:cubicBezTo>
                  <a:cubicBezTo>
                    <a:pt x="83" y="178"/>
                    <a:pt x="83" y="179"/>
                    <a:pt x="82" y="179"/>
                  </a:cubicBezTo>
                  <a:cubicBezTo>
                    <a:pt x="82" y="179"/>
                    <a:pt x="82" y="178"/>
                    <a:pt x="82" y="178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0" y="178"/>
                    <a:pt x="80" y="178"/>
                    <a:pt x="80" y="178"/>
                  </a:cubicBezTo>
                  <a:cubicBezTo>
                    <a:pt x="80" y="178"/>
                    <a:pt x="80" y="178"/>
                    <a:pt x="80" y="178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78" y="179"/>
                    <a:pt x="78" y="179"/>
                    <a:pt x="78" y="179"/>
                  </a:cubicBezTo>
                  <a:cubicBezTo>
                    <a:pt x="77" y="180"/>
                    <a:pt x="77" y="180"/>
                    <a:pt x="77" y="180"/>
                  </a:cubicBezTo>
                  <a:cubicBezTo>
                    <a:pt x="77" y="181"/>
                    <a:pt x="77" y="181"/>
                    <a:pt x="77" y="181"/>
                  </a:cubicBezTo>
                  <a:cubicBezTo>
                    <a:pt x="77" y="182"/>
                    <a:pt x="77" y="182"/>
                    <a:pt x="77" y="182"/>
                  </a:cubicBezTo>
                  <a:cubicBezTo>
                    <a:pt x="77" y="182"/>
                    <a:pt x="77" y="183"/>
                    <a:pt x="77" y="183"/>
                  </a:cubicBezTo>
                  <a:cubicBezTo>
                    <a:pt x="78" y="183"/>
                    <a:pt x="78" y="183"/>
                    <a:pt x="78" y="183"/>
                  </a:cubicBezTo>
                  <a:cubicBezTo>
                    <a:pt x="78" y="182"/>
                    <a:pt x="78" y="182"/>
                    <a:pt x="78" y="182"/>
                  </a:cubicBezTo>
                  <a:cubicBezTo>
                    <a:pt x="78" y="181"/>
                    <a:pt x="78" y="181"/>
                    <a:pt x="78" y="181"/>
                  </a:cubicBezTo>
                  <a:cubicBezTo>
                    <a:pt x="79" y="181"/>
                    <a:pt x="79" y="181"/>
                    <a:pt x="79" y="181"/>
                  </a:cubicBezTo>
                  <a:cubicBezTo>
                    <a:pt x="80" y="181"/>
                    <a:pt x="80" y="181"/>
                    <a:pt x="80" y="181"/>
                  </a:cubicBezTo>
                  <a:cubicBezTo>
                    <a:pt x="80" y="182"/>
                    <a:pt x="80" y="182"/>
                    <a:pt x="80" y="182"/>
                  </a:cubicBezTo>
                  <a:cubicBezTo>
                    <a:pt x="81" y="182"/>
                    <a:pt x="81" y="182"/>
                    <a:pt x="81" y="182"/>
                  </a:cubicBezTo>
                  <a:cubicBezTo>
                    <a:pt x="82" y="181"/>
                    <a:pt x="82" y="181"/>
                    <a:pt x="82" y="181"/>
                  </a:cubicBezTo>
                  <a:cubicBezTo>
                    <a:pt x="83" y="181"/>
                    <a:pt x="83" y="181"/>
                    <a:pt x="83" y="181"/>
                  </a:cubicBezTo>
                  <a:cubicBezTo>
                    <a:pt x="83" y="182"/>
                    <a:pt x="83" y="182"/>
                    <a:pt x="83" y="182"/>
                  </a:cubicBezTo>
                  <a:cubicBezTo>
                    <a:pt x="82" y="183"/>
                    <a:pt x="82" y="183"/>
                    <a:pt x="82" y="183"/>
                  </a:cubicBezTo>
                  <a:cubicBezTo>
                    <a:pt x="80" y="183"/>
                    <a:pt x="80" y="183"/>
                    <a:pt x="80" y="183"/>
                  </a:cubicBezTo>
                  <a:cubicBezTo>
                    <a:pt x="80" y="183"/>
                    <a:pt x="80" y="183"/>
                    <a:pt x="80" y="183"/>
                  </a:cubicBezTo>
                  <a:cubicBezTo>
                    <a:pt x="79" y="183"/>
                    <a:pt x="79" y="183"/>
                    <a:pt x="79" y="183"/>
                  </a:cubicBezTo>
                  <a:cubicBezTo>
                    <a:pt x="79" y="183"/>
                    <a:pt x="78" y="184"/>
                    <a:pt x="78" y="184"/>
                  </a:cubicBezTo>
                  <a:cubicBezTo>
                    <a:pt x="77" y="184"/>
                    <a:pt x="79" y="184"/>
                    <a:pt x="79" y="184"/>
                  </a:cubicBezTo>
                  <a:cubicBezTo>
                    <a:pt x="80" y="184"/>
                    <a:pt x="80" y="184"/>
                    <a:pt x="80" y="184"/>
                  </a:cubicBezTo>
                  <a:cubicBezTo>
                    <a:pt x="81" y="184"/>
                    <a:pt x="81" y="184"/>
                    <a:pt x="81" y="184"/>
                  </a:cubicBezTo>
                  <a:cubicBezTo>
                    <a:pt x="80" y="185"/>
                    <a:pt x="80" y="185"/>
                    <a:pt x="80" y="185"/>
                  </a:cubicBezTo>
                  <a:cubicBezTo>
                    <a:pt x="79" y="185"/>
                    <a:pt x="79" y="185"/>
                    <a:pt x="79" y="185"/>
                  </a:cubicBezTo>
                  <a:cubicBezTo>
                    <a:pt x="79" y="185"/>
                    <a:pt x="79" y="185"/>
                    <a:pt x="79" y="185"/>
                  </a:cubicBezTo>
                  <a:cubicBezTo>
                    <a:pt x="79" y="186"/>
                    <a:pt x="79" y="186"/>
                    <a:pt x="79" y="186"/>
                  </a:cubicBezTo>
                  <a:cubicBezTo>
                    <a:pt x="79" y="186"/>
                    <a:pt x="79" y="186"/>
                    <a:pt x="79" y="186"/>
                  </a:cubicBezTo>
                  <a:cubicBezTo>
                    <a:pt x="80" y="186"/>
                    <a:pt x="80" y="186"/>
                    <a:pt x="80" y="186"/>
                  </a:cubicBezTo>
                  <a:cubicBezTo>
                    <a:pt x="82" y="186"/>
                    <a:pt x="82" y="186"/>
                    <a:pt x="82" y="186"/>
                  </a:cubicBezTo>
                  <a:cubicBezTo>
                    <a:pt x="83" y="186"/>
                    <a:pt x="83" y="186"/>
                    <a:pt x="83" y="186"/>
                  </a:cubicBezTo>
                  <a:cubicBezTo>
                    <a:pt x="83" y="187"/>
                    <a:pt x="83" y="187"/>
                    <a:pt x="83" y="187"/>
                  </a:cubicBezTo>
                  <a:cubicBezTo>
                    <a:pt x="82" y="187"/>
                    <a:pt x="82" y="187"/>
                    <a:pt x="82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79" y="188"/>
                    <a:pt x="79" y="188"/>
                    <a:pt x="79" y="188"/>
                  </a:cubicBezTo>
                  <a:cubicBezTo>
                    <a:pt x="81" y="188"/>
                    <a:pt x="81" y="188"/>
                    <a:pt x="81" y="188"/>
                  </a:cubicBezTo>
                  <a:cubicBezTo>
                    <a:pt x="81" y="188"/>
                    <a:pt x="82" y="188"/>
                    <a:pt x="82" y="188"/>
                  </a:cubicBezTo>
                  <a:cubicBezTo>
                    <a:pt x="82" y="188"/>
                    <a:pt x="83" y="188"/>
                    <a:pt x="83" y="188"/>
                  </a:cubicBezTo>
                  <a:cubicBezTo>
                    <a:pt x="85" y="187"/>
                    <a:pt x="85" y="187"/>
                    <a:pt x="85" y="187"/>
                  </a:cubicBezTo>
                  <a:cubicBezTo>
                    <a:pt x="86" y="187"/>
                    <a:pt x="86" y="187"/>
                    <a:pt x="86" y="187"/>
                  </a:cubicBezTo>
                  <a:cubicBezTo>
                    <a:pt x="86" y="188"/>
                    <a:pt x="86" y="188"/>
                    <a:pt x="86" y="188"/>
                  </a:cubicBezTo>
                  <a:cubicBezTo>
                    <a:pt x="86" y="188"/>
                    <a:pt x="86" y="188"/>
                    <a:pt x="86" y="189"/>
                  </a:cubicBezTo>
                  <a:cubicBezTo>
                    <a:pt x="86" y="190"/>
                    <a:pt x="87" y="190"/>
                    <a:pt x="87" y="190"/>
                  </a:cubicBezTo>
                  <a:cubicBezTo>
                    <a:pt x="88" y="189"/>
                    <a:pt x="88" y="189"/>
                    <a:pt x="88" y="189"/>
                  </a:cubicBezTo>
                  <a:cubicBezTo>
                    <a:pt x="89" y="188"/>
                    <a:pt x="89" y="188"/>
                    <a:pt x="89" y="188"/>
                  </a:cubicBezTo>
                  <a:cubicBezTo>
                    <a:pt x="89" y="188"/>
                    <a:pt x="89" y="188"/>
                    <a:pt x="89" y="188"/>
                  </a:cubicBezTo>
                  <a:cubicBezTo>
                    <a:pt x="89" y="187"/>
                    <a:pt x="89" y="187"/>
                    <a:pt x="89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0" y="188"/>
                    <a:pt x="90" y="188"/>
                    <a:pt x="90" y="188"/>
                  </a:cubicBezTo>
                  <a:cubicBezTo>
                    <a:pt x="90" y="189"/>
                    <a:pt x="90" y="189"/>
                    <a:pt x="90" y="189"/>
                  </a:cubicBezTo>
                  <a:cubicBezTo>
                    <a:pt x="89" y="190"/>
                    <a:pt x="89" y="190"/>
                    <a:pt x="89" y="190"/>
                  </a:cubicBezTo>
                  <a:cubicBezTo>
                    <a:pt x="88" y="190"/>
                    <a:pt x="88" y="190"/>
                    <a:pt x="88" y="190"/>
                  </a:cubicBezTo>
                  <a:cubicBezTo>
                    <a:pt x="87" y="191"/>
                    <a:pt x="87" y="191"/>
                    <a:pt x="87" y="191"/>
                  </a:cubicBezTo>
                  <a:cubicBezTo>
                    <a:pt x="88" y="191"/>
                    <a:pt x="88" y="191"/>
                    <a:pt x="88" y="191"/>
                  </a:cubicBezTo>
                  <a:cubicBezTo>
                    <a:pt x="89" y="191"/>
                    <a:pt x="89" y="191"/>
                    <a:pt x="89" y="191"/>
                  </a:cubicBezTo>
                  <a:cubicBezTo>
                    <a:pt x="89" y="191"/>
                    <a:pt x="89" y="191"/>
                    <a:pt x="89" y="191"/>
                  </a:cubicBezTo>
                  <a:cubicBezTo>
                    <a:pt x="89" y="190"/>
                    <a:pt x="89" y="190"/>
                    <a:pt x="89" y="190"/>
                  </a:cubicBezTo>
                  <a:cubicBezTo>
                    <a:pt x="90" y="190"/>
                    <a:pt x="90" y="190"/>
                    <a:pt x="90" y="190"/>
                  </a:cubicBezTo>
                  <a:cubicBezTo>
                    <a:pt x="91" y="191"/>
                    <a:pt x="91" y="191"/>
                    <a:pt x="91" y="191"/>
                  </a:cubicBezTo>
                  <a:cubicBezTo>
                    <a:pt x="92" y="191"/>
                    <a:pt x="92" y="191"/>
                    <a:pt x="92" y="191"/>
                  </a:cubicBezTo>
                  <a:cubicBezTo>
                    <a:pt x="93" y="191"/>
                    <a:pt x="93" y="191"/>
                    <a:pt x="93" y="191"/>
                  </a:cubicBezTo>
                  <a:cubicBezTo>
                    <a:pt x="94" y="190"/>
                    <a:pt x="94" y="190"/>
                    <a:pt x="94" y="190"/>
                  </a:cubicBezTo>
                  <a:cubicBezTo>
                    <a:pt x="94" y="189"/>
                    <a:pt x="94" y="189"/>
                    <a:pt x="94" y="189"/>
                  </a:cubicBezTo>
                  <a:cubicBezTo>
                    <a:pt x="93" y="188"/>
                    <a:pt x="93" y="188"/>
                    <a:pt x="93" y="188"/>
                  </a:cubicBezTo>
                  <a:cubicBezTo>
                    <a:pt x="94" y="188"/>
                    <a:pt x="94" y="188"/>
                    <a:pt x="94" y="188"/>
                  </a:cubicBezTo>
                  <a:cubicBezTo>
                    <a:pt x="94" y="188"/>
                    <a:pt x="94" y="188"/>
                    <a:pt x="94" y="188"/>
                  </a:cubicBezTo>
                  <a:cubicBezTo>
                    <a:pt x="94" y="188"/>
                    <a:pt x="94" y="188"/>
                    <a:pt x="94" y="188"/>
                  </a:cubicBezTo>
                  <a:cubicBezTo>
                    <a:pt x="94" y="189"/>
                    <a:pt x="94" y="189"/>
                    <a:pt x="94" y="189"/>
                  </a:cubicBezTo>
                  <a:cubicBezTo>
                    <a:pt x="94" y="190"/>
                    <a:pt x="94" y="190"/>
                    <a:pt x="94" y="190"/>
                  </a:cubicBezTo>
                  <a:cubicBezTo>
                    <a:pt x="94" y="191"/>
                    <a:pt x="94" y="191"/>
                    <a:pt x="94" y="191"/>
                  </a:cubicBezTo>
                  <a:cubicBezTo>
                    <a:pt x="93" y="192"/>
                    <a:pt x="93" y="192"/>
                    <a:pt x="93" y="192"/>
                  </a:cubicBezTo>
                  <a:cubicBezTo>
                    <a:pt x="94" y="192"/>
                    <a:pt x="94" y="192"/>
                    <a:pt x="94" y="192"/>
                  </a:cubicBezTo>
                  <a:cubicBezTo>
                    <a:pt x="95" y="192"/>
                    <a:pt x="95" y="192"/>
                    <a:pt x="95" y="192"/>
                  </a:cubicBezTo>
                  <a:cubicBezTo>
                    <a:pt x="95" y="191"/>
                    <a:pt x="95" y="191"/>
                    <a:pt x="95" y="191"/>
                  </a:cubicBezTo>
                  <a:cubicBezTo>
                    <a:pt x="96" y="191"/>
                    <a:pt x="96" y="191"/>
                    <a:pt x="96" y="191"/>
                  </a:cubicBezTo>
                  <a:cubicBezTo>
                    <a:pt x="96" y="191"/>
                    <a:pt x="96" y="192"/>
                    <a:pt x="96" y="192"/>
                  </a:cubicBezTo>
                  <a:cubicBezTo>
                    <a:pt x="95" y="192"/>
                    <a:pt x="95" y="192"/>
                    <a:pt x="95" y="193"/>
                  </a:cubicBezTo>
                  <a:cubicBezTo>
                    <a:pt x="95" y="193"/>
                    <a:pt x="95" y="193"/>
                    <a:pt x="95" y="193"/>
                  </a:cubicBezTo>
                  <a:cubicBezTo>
                    <a:pt x="95" y="194"/>
                    <a:pt x="95" y="194"/>
                    <a:pt x="95" y="194"/>
                  </a:cubicBezTo>
                  <a:cubicBezTo>
                    <a:pt x="95" y="195"/>
                    <a:pt x="95" y="195"/>
                    <a:pt x="95" y="195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97" y="196"/>
                    <a:pt x="98" y="196"/>
                    <a:pt x="99" y="196"/>
                  </a:cubicBezTo>
                  <a:cubicBezTo>
                    <a:pt x="99" y="196"/>
                    <a:pt x="99" y="195"/>
                    <a:pt x="99" y="195"/>
                  </a:cubicBezTo>
                  <a:cubicBezTo>
                    <a:pt x="99" y="195"/>
                    <a:pt x="99" y="195"/>
                    <a:pt x="99" y="194"/>
                  </a:cubicBezTo>
                  <a:cubicBezTo>
                    <a:pt x="99" y="194"/>
                    <a:pt x="100" y="193"/>
                    <a:pt x="100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0" y="195"/>
                    <a:pt x="100" y="195"/>
                    <a:pt x="100" y="195"/>
                  </a:cubicBezTo>
                  <a:cubicBezTo>
                    <a:pt x="99" y="197"/>
                    <a:pt x="99" y="197"/>
                    <a:pt x="99" y="197"/>
                  </a:cubicBezTo>
                  <a:cubicBezTo>
                    <a:pt x="101" y="197"/>
                    <a:pt x="101" y="197"/>
                    <a:pt x="101" y="197"/>
                  </a:cubicBezTo>
                  <a:cubicBezTo>
                    <a:pt x="99" y="198"/>
                    <a:pt x="99" y="198"/>
                    <a:pt x="99" y="198"/>
                  </a:cubicBezTo>
                  <a:cubicBezTo>
                    <a:pt x="99" y="199"/>
                    <a:pt x="99" y="199"/>
                    <a:pt x="99" y="199"/>
                  </a:cubicBezTo>
                  <a:cubicBezTo>
                    <a:pt x="101" y="199"/>
                    <a:pt x="101" y="199"/>
                    <a:pt x="101" y="199"/>
                  </a:cubicBezTo>
                  <a:cubicBezTo>
                    <a:pt x="103" y="198"/>
                    <a:pt x="103" y="198"/>
                    <a:pt x="103" y="198"/>
                  </a:cubicBezTo>
                  <a:cubicBezTo>
                    <a:pt x="104" y="198"/>
                    <a:pt x="104" y="198"/>
                    <a:pt x="104" y="198"/>
                  </a:cubicBezTo>
                  <a:cubicBezTo>
                    <a:pt x="104" y="198"/>
                    <a:pt x="104" y="199"/>
                    <a:pt x="103" y="199"/>
                  </a:cubicBezTo>
                  <a:cubicBezTo>
                    <a:pt x="103" y="199"/>
                    <a:pt x="104" y="200"/>
                    <a:pt x="104" y="200"/>
                  </a:cubicBezTo>
                  <a:cubicBezTo>
                    <a:pt x="106" y="199"/>
                    <a:pt x="106" y="199"/>
                    <a:pt x="106" y="199"/>
                  </a:cubicBezTo>
                  <a:cubicBezTo>
                    <a:pt x="105" y="200"/>
                    <a:pt x="105" y="200"/>
                    <a:pt x="105" y="200"/>
                  </a:cubicBezTo>
                  <a:cubicBezTo>
                    <a:pt x="104" y="200"/>
                    <a:pt x="104" y="200"/>
                    <a:pt x="104" y="200"/>
                  </a:cubicBezTo>
                  <a:cubicBezTo>
                    <a:pt x="104" y="201"/>
                    <a:pt x="104" y="201"/>
                    <a:pt x="104" y="201"/>
                  </a:cubicBezTo>
                  <a:cubicBezTo>
                    <a:pt x="105" y="202"/>
                    <a:pt x="105" y="202"/>
                    <a:pt x="105" y="202"/>
                  </a:cubicBezTo>
                  <a:cubicBezTo>
                    <a:pt x="106" y="202"/>
                    <a:pt x="106" y="202"/>
                    <a:pt x="106" y="202"/>
                  </a:cubicBezTo>
                  <a:cubicBezTo>
                    <a:pt x="106" y="203"/>
                    <a:pt x="106" y="203"/>
                    <a:pt x="106" y="203"/>
                  </a:cubicBezTo>
                  <a:cubicBezTo>
                    <a:pt x="109" y="203"/>
                    <a:pt x="109" y="203"/>
                    <a:pt x="109" y="203"/>
                  </a:cubicBezTo>
                  <a:cubicBezTo>
                    <a:pt x="180" y="203"/>
                    <a:pt x="180" y="203"/>
                    <a:pt x="180" y="203"/>
                  </a:cubicBezTo>
                  <a:cubicBezTo>
                    <a:pt x="217" y="203"/>
                    <a:pt x="217" y="203"/>
                    <a:pt x="217" y="203"/>
                  </a:cubicBezTo>
                  <a:cubicBezTo>
                    <a:pt x="266" y="203"/>
                    <a:pt x="266" y="203"/>
                    <a:pt x="266" y="203"/>
                  </a:cubicBezTo>
                  <a:cubicBezTo>
                    <a:pt x="266" y="203"/>
                    <a:pt x="266" y="203"/>
                    <a:pt x="266" y="203"/>
                  </a:cubicBezTo>
                  <a:cubicBezTo>
                    <a:pt x="266" y="202"/>
                    <a:pt x="266" y="202"/>
                    <a:pt x="266" y="202"/>
                  </a:cubicBezTo>
                  <a:cubicBezTo>
                    <a:pt x="266" y="201"/>
                    <a:pt x="266" y="201"/>
                    <a:pt x="266" y="201"/>
                  </a:cubicBezTo>
                  <a:cubicBezTo>
                    <a:pt x="266" y="201"/>
                    <a:pt x="266" y="200"/>
                    <a:pt x="267" y="200"/>
                  </a:cubicBezTo>
                  <a:cubicBezTo>
                    <a:pt x="267" y="200"/>
                    <a:pt x="267" y="200"/>
                    <a:pt x="267" y="200"/>
                  </a:cubicBezTo>
                  <a:cubicBezTo>
                    <a:pt x="267" y="200"/>
                    <a:pt x="267" y="200"/>
                    <a:pt x="267" y="200"/>
                  </a:cubicBezTo>
                  <a:cubicBezTo>
                    <a:pt x="267" y="200"/>
                    <a:pt x="267" y="200"/>
                    <a:pt x="267" y="200"/>
                  </a:cubicBezTo>
                  <a:cubicBezTo>
                    <a:pt x="268" y="201"/>
                    <a:pt x="268" y="201"/>
                    <a:pt x="268" y="201"/>
                  </a:cubicBezTo>
                  <a:cubicBezTo>
                    <a:pt x="268" y="201"/>
                    <a:pt x="268" y="201"/>
                    <a:pt x="268" y="201"/>
                  </a:cubicBezTo>
                  <a:cubicBezTo>
                    <a:pt x="269" y="202"/>
                    <a:pt x="269" y="202"/>
                    <a:pt x="269" y="202"/>
                  </a:cubicBezTo>
                  <a:cubicBezTo>
                    <a:pt x="269" y="202"/>
                    <a:pt x="269" y="203"/>
                    <a:pt x="269" y="203"/>
                  </a:cubicBezTo>
                  <a:cubicBezTo>
                    <a:pt x="269" y="203"/>
                    <a:pt x="269" y="204"/>
                    <a:pt x="269" y="204"/>
                  </a:cubicBezTo>
                  <a:cubicBezTo>
                    <a:pt x="269" y="204"/>
                    <a:pt x="270" y="204"/>
                    <a:pt x="270" y="205"/>
                  </a:cubicBezTo>
                  <a:cubicBezTo>
                    <a:pt x="270" y="205"/>
                    <a:pt x="271" y="205"/>
                    <a:pt x="271" y="205"/>
                  </a:cubicBezTo>
                  <a:cubicBezTo>
                    <a:pt x="271" y="205"/>
                    <a:pt x="272" y="205"/>
                    <a:pt x="272" y="205"/>
                  </a:cubicBezTo>
                  <a:cubicBezTo>
                    <a:pt x="273" y="205"/>
                    <a:pt x="273" y="205"/>
                    <a:pt x="273" y="205"/>
                  </a:cubicBezTo>
                  <a:cubicBezTo>
                    <a:pt x="274" y="206"/>
                    <a:pt x="274" y="206"/>
                    <a:pt x="274" y="206"/>
                  </a:cubicBezTo>
                  <a:cubicBezTo>
                    <a:pt x="275" y="207"/>
                    <a:pt x="275" y="207"/>
                    <a:pt x="275" y="207"/>
                  </a:cubicBezTo>
                  <a:cubicBezTo>
                    <a:pt x="277" y="206"/>
                    <a:pt x="277" y="206"/>
                    <a:pt x="277" y="206"/>
                  </a:cubicBezTo>
                  <a:cubicBezTo>
                    <a:pt x="278" y="205"/>
                    <a:pt x="278" y="205"/>
                    <a:pt x="278" y="205"/>
                  </a:cubicBezTo>
                  <a:cubicBezTo>
                    <a:pt x="279" y="205"/>
                    <a:pt x="279" y="205"/>
                    <a:pt x="279" y="205"/>
                  </a:cubicBezTo>
                  <a:cubicBezTo>
                    <a:pt x="280" y="206"/>
                    <a:pt x="280" y="206"/>
                    <a:pt x="280" y="206"/>
                  </a:cubicBezTo>
                  <a:cubicBezTo>
                    <a:pt x="281" y="206"/>
                    <a:pt x="281" y="206"/>
                    <a:pt x="281" y="206"/>
                  </a:cubicBezTo>
                  <a:cubicBezTo>
                    <a:pt x="281" y="207"/>
                    <a:pt x="281" y="207"/>
                    <a:pt x="281" y="207"/>
                  </a:cubicBezTo>
                  <a:cubicBezTo>
                    <a:pt x="281" y="207"/>
                    <a:pt x="282" y="207"/>
                    <a:pt x="282" y="208"/>
                  </a:cubicBezTo>
                  <a:cubicBezTo>
                    <a:pt x="282" y="208"/>
                    <a:pt x="283" y="208"/>
                    <a:pt x="283" y="208"/>
                  </a:cubicBezTo>
                  <a:cubicBezTo>
                    <a:pt x="284" y="207"/>
                    <a:pt x="284" y="207"/>
                    <a:pt x="284" y="207"/>
                  </a:cubicBezTo>
                  <a:cubicBezTo>
                    <a:pt x="284" y="208"/>
                    <a:pt x="284" y="208"/>
                    <a:pt x="284" y="208"/>
                  </a:cubicBezTo>
                  <a:cubicBezTo>
                    <a:pt x="286" y="208"/>
                    <a:pt x="286" y="208"/>
                    <a:pt x="286" y="208"/>
                  </a:cubicBezTo>
                  <a:cubicBezTo>
                    <a:pt x="286" y="208"/>
                    <a:pt x="286" y="208"/>
                    <a:pt x="286" y="209"/>
                  </a:cubicBezTo>
                  <a:cubicBezTo>
                    <a:pt x="287" y="209"/>
                    <a:pt x="287" y="209"/>
                    <a:pt x="287" y="209"/>
                  </a:cubicBezTo>
                  <a:cubicBezTo>
                    <a:pt x="289" y="209"/>
                    <a:pt x="289" y="209"/>
                    <a:pt x="289" y="209"/>
                  </a:cubicBezTo>
                  <a:cubicBezTo>
                    <a:pt x="289" y="209"/>
                    <a:pt x="289" y="209"/>
                    <a:pt x="289" y="209"/>
                  </a:cubicBezTo>
                  <a:cubicBezTo>
                    <a:pt x="290" y="208"/>
                    <a:pt x="290" y="208"/>
                    <a:pt x="290" y="208"/>
                  </a:cubicBezTo>
                  <a:cubicBezTo>
                    <a:pt x="290" y="208"/>
                    <a:pt x="291" y="208"/>
                    <a:pt x="291" y="208"/>
                  </a:cubicBezTo>
                  <a:cubicBezTo>
                    <a:pt x="291" y="208"/>
                    <a:pt x="292" y="208"/>
                    <a:pt x="292" y="208"/>
                  </a:cubicBezTo>
                  <a:cubicBezTo>
                    <a:pt x="292" y="208"/>
                    <a:pt x="292" y="209"/>
                    <a:pt x="292" y="209"/>
                  </a:cubicBezTo>
                  <a:cubicBezTo>
                    <a:pt x="294" y="209"/>
                    <a:pt x="294" y="209"/>
                    <a:pt x="294" y="209"/>
                  </a:cubicBezTo>
                  <a:cubicBezTo>
                    <a:pt x="294" y="209"/>
                    <a:pt x="295" y="209"/>
                    <a:pt x="295" y="209"/>
                  </a:cubicBezTo>
                  <a:cubicBezTo>
                    <a:pt x="296" y="209"/>
                    <a:pt x="297" y="210"/>
                    <a:pt x="297" y="210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299" y="210"/>
                    <a:pt x="299" y="210"/>
                    <a:pt x="299" y="210"/>
                  </a:cubicBezTo>
                  <a:cubicBezTo>
                    <a:pt x="300" y="209"/>
                    <a:pt x="300" y="209"/>
                    <a:pt x="300" y="209"/>
                  </a:cubicBezTo>
                  <a:cubicBezTo>
                    <a:pt x="300" y="208"/>
                    <a:pt x="300" y="208"/>
                    <a:pt x="300" y="208"/>
                  </a:cubicBezTo>
                  <a:cubicBezTo>
                    <a:pt x="301" y="206"/>
                    <a:pt x="301" y="206"/>
                    <a:pt x="301" y="206"/>
                  </a:cubicBezTo>
                  <a:cubicBezTo>
                    <a:pt x="302" y="206"/>
                    <a:pt x="302" y="206"/>
                    <a:pt x="302" y="206"/>
                  </a:cubicBezTo>
                  <a:cubicBezTo>
                    <a:pt x="303" y="207"/>
                    <a:pt x="303" y="207"/>
                    <a:pt x="303" y="207"/>
                  </a:cubicBezTo>
                  <a:cubicBezTo>
                    <a:pt x="303" y="207"/>
                    <a:pt x="303" y="207"/>
                    <a:pt x="303" y="207"/>
                  </a:cubicBezTo>
                  <a:cubicBezTo>
                    <a:pt x="304" y="206"/>
                    <a:pt x="304" y="206"/>
                    <a:pt x="304" y="206"/>
                  </a:cubicBezTo>
                  <a:cubicBezTo>
                    <a:pt x="304" y="206"/>
                    <a:pt x="304" y="206"/>
                    <a:pt x="304" y="206"/>
                  </a:cubicBezTo>
                  <a:cubicBezTo>
                    <a:pt x="304" y="206"/>
                    <a:pt x="305" y="204"/>
                    <a:pt x="305" y="204"/>
                  </a:cubicBezTo>
                  <a:cubicBezTo>
                    <a:pt x="305" y="204"/>
                    <a:pt x="305" y="204"/>
                    <a:pt x="305" y="204"/>
                  </a:cubicBezTo>
                  <a:cubicBezTo>
                    <a:pt x="306" y="204"/>
                    <a:pt x="306" y="204"/>
                    <a:pt x="306" y="204"/>
                  </a:cubicBezTo>
                  <a:cubicBezTo>
                    <a:pt x="306" y="204"/>
                    <a:pt x="306" y="204"/>
                    <a:pt x="306" y="204"/>
                  </a:cubicBezTo>
                  <a:cubicBezTo>
                    <a:pt x="306" y="204"/>
                    <a:pt x="306" y="205"/>
                    <a:pt x="306" y="205"/>
                  </a:cubicBezTo>
                  <a:cubicBezTo>
                    <a:pt x="307" y="205"/>
                    <a:pt x="307" y="205"/>
                    <a:pt x="307" y="205"/>
                  </a:cubicBezTo>
                  <a:cubicBezTo>
                    <a:pt x="307" y="205"/>
                    <a:pt x="307" y="204"/>
                    <a:pt x="307" y="204"/>
                  </a:cubicBezTo>
                  <a:cubicBezTo>
                    <a:pt x="307" y="204"/>
                    <a:pt x="307" y="204"/>
                    <a:pt x="307" y="204"/>
                  </a:cubicBezTo>
                  <a:cubicBezTo>
                    <a:pt x="306" y="203"/>
                    <a:pt x="306" y="203"/>
                    <a:pt x="306" y="203"/>
                  </a:cubicBezTo>
                  <a:cubicBezTo>
                    <a:pt x="307" y="203"/>
                    <a:pt x="307" y="203"/>
                    <a:pt x="307" y="203"/>
                  </a:cubicBezTo>
                  <a:cubicBezTo>
                    <a:pt x="307" y="203"/>
                    <a:pt x="307" y="203"/>
                    <a:pt x="307" y="203"/>
                  </a:cubicBezTo>
                  <a:cubicBezTo>
                    <a:pt x="308" y="203"/>
                    <a:pt x="308" y="203"/>
                    <a:pt x="308" y="203"/>
                  </a:cubicBezTo>
                  <a:cubicBezTo>
                    <a:pt x="309" y="203"/>
                    <a:pt x="309" y="203"/>
                    <a:pt x="309" y="203"/>
                  </a:cubicBezTo>
                  <a:cubicBezTo>
                    <a:pt x="309" y="204"/>
                    <a:pt x="309" y="204"/>
                    <a:pt x="309" y="204"/>
                  </a:cubicBezTo>
                  <a:cubicBezTo>
                    <a:pt x="309" y="203"/>
                    <a:pt x="309" y="203"/>
                    <a:pt x="309" y="203"/>
                  </a:cubicBezTo>
                  <a:cubicBezTo>
                    <a:pt x="310" y="203"/>
                    <a:pt x="310" y="203"/>
                    <a:pt x="310" y="203"/>
                  </a:cubicBezTo>
                  <a:cubicBezTo>
                    <a:pt x="310" y="203"/>
                    <a:pt x="310" y="204"/>
                    <a:pt x="311" y="204"/>
                  </a:cubicBezTo>
                  <a:cubicBezTo>
                    <a:pt x="311" y="204"/>
                    <a:pt x="311" y="204"/>
                    <a:pt x="311" y="204"/>
                  </a:cubicBezTo>
                  <a:cubicBezTo>
                    <a:pt x="313" y="204"/>
                    <a:pt x="313" y="204"/>
                    <a:pt x="313" y="204"/>
                  </a:cubicBezTo>
                  <a:cubicBezTo>
                    <a:pt x="314" y="204"/>
                    <a:pt x="314" y="204"/>
                    <a:pt x="314" y="204"/>
                  </a:cubicBezTo>
                  <a:cubicBezTo>
                    <a:pt x="314" y="204"/>
                    <a:pt x="315" y="204"/>
                    <a:pt x="315" y="204"/>
                  </a:cubicBezTo>
                  <a:cubicBezTo>
                    <a:pt x="316" y="204"/>
                    <a:pt x="316" y="204"/>
                    <a:pt x="316" y="204"/>
                  </a:cubicBezTo>
                  <a:cubicBezTo>
                    <a:pt x="317" y="205"/>
                    <a:pt x="317" y="205"/>
                    <a:pt x="317" y="205"/>
                  </a:cubicBezTo>
                  <a:cubicBezTo>
                    <a:pt x="318" y="206"/>
                    <a:pt x="318" y="206"/>
                    <a:pt x="318" y="206"/>
                  </a:cubicBezTo>
                  <a:cubicBezTo>
                    <a:pt x="318" y="206"/>
                    <a:pt x="318" y="207"/>
                    <a:pt x="319" y="207"/>
                  </a:cubicBezTo>
                  <a:cubicBezTo>
                    <a:pt x="319" y="208"/>
                    <a:pt x="319" y="208"/>
                    <a:pt x="319" y="208"/>
                  </a:cubicBezTo>
                  <a:cubicBezTo>
                    <a:pt x="319" y="209"/>
                    <a:pt x="319" y="209"/>
                    <a:pt x="319" y="209"/>
                  </a:cubicBezTo>
                  <a:cubicBezTo>
                    <a:pt x="320" y="210"/>
                    <a:pt x="320" y="210"/>
                    <a:pt x="320" y="210"/>
                  </a:cubicBezTo>
                  <a:cubicBezTo>
                    <a:pt x="320" y="210"/>
                    <a:pt x="321" y="210"/>
                    <a:pt x="321" y="210"/>
                  </a:cubicBezTo>
                  <a:cubicBezTo>
                    <a:pt x="321" y="211"/>
                    <a:pt x="321" y="210"/>
                    <a:pt x="321" y="210"/>
                  </a:cubicBezTo>
                  <a:cubicBezTo>
                    <a:pt x="321" y="210"/>
                    <a:pt x="323" y="210"/>
                    <a:pt x="323" y="210"/>
                  </a:cubicBezTo>
                  <a:cubicBezTo>
                    <a:pt x="323" y="210"/>
                    <a:pt x="323" y="210"/>
                    <a:pt x="324" y="210"/>
                  </a:cubicBezTo>
                  <a:cubicBezTo>
                    <a:pt x="325" y="210"/>
                    <a:pt x="325" y="210"/>
                    <a:pt x="325" y="210"/>
                  </a:cubicBezTo>
                  <a:cubicBezTo>
                    <a:pt x="325" y="210"/>
                    <a:pt x="325" y="210"/>
                    <a:pt x="325" y="210"/>
                  </a:cubicBezTo>
                  <a:cubicBezTo>
                    <a:pt x="325" y="211"/>
                    <a:pt x="325" y="211"/>
                    <a:pt x="325" y="211"/>
                  </a:cubicBezTo>
                  <a:cubicBezTo>
                    <a:pt x="325" y="211"/>
                    <a:pt x="325" y="212"/>
                    <a:pt x="325" y="212"/>
                  </a:cubicBezTo>
                  <a:cubicBezTo>
                    <a:pt x="325" y="212"/>
                    <a:pt x="325" y="213"/>
                    <a:pt x="325" y="213"/>
                  </a:cubicBezTo>
                  <a:cubicBezTo>
                    <a:pt x="326" y="213"/>
                    <a:pt x="326" y="213"/>
                    <a:pt x="326" y="213"/>
                  </a:cubicBezTo>
                  <a:cubicBezTo>
                    <a:pt x="327" y="214"/>
                    <a:pt x="327" y="214"/>
                    <a:pt x="327" y="214"/>
                  </a:cubicBezTo>
                  <a:cubicBezTo>
                    <a:pt x="327" y="214"/>
                    <a:pt x="327" y="215"/>
                    <a:pt x="327" y="215"/>
                  </a:cubicBezTo>
                  <a:cubicBezTo>
                    <a:pt x="327" y="215"/>
                    <a:pt x="327" y="215"/>
                    <a:pt x="327" y="216"/>
                  </a:cubicBezTo>
                  <a:cubicBezTo>
                    <a:pt x="327" y="217"/>
                    <a:pt x="326" y="217"/>
                    <a:pt x="326" y="217"/>
                  </a:cubicBezTo>
                  <a:cubicBezTo>
                    <a:pt x="327" y="217"/>
                    <a:pt x="327" y="217"/>
                    <a:pt x="327" y="217"/>
                  </a:cubicBezTo>
                  <a:cubicBezTo>
                    <a:pt x="327" y="217"/>
                    <a:pt x="327" y="218"/>
                    <a:pt x="328" y="218"/>
                  </a:cubicBezTo>
                  <a:cubicBezTo>
                    <a:pt x="329" y="218"/>
                    <a:pt x="328" y="218"/>
                    <a:pt x="328" y="218"/>
                  </a:cubicBezTo>
                  <a:cubicBezTo>
                    <a:pt x="328" y="218"/>
                    <a:pt x="328" y="219"/>
                    <a:pt x="328" y="219"/>
                  </a:cubicBezTo>
                  <a:cubicBezTo>
                    <a:pt x="328" y="219"/>
                    <a:pt x="328" y="220"/>
                    <a:pt x="328" y="220"/>
                  </a:cubicBezTo>
                  <a:cubicBezTo>
                    <a:pt x="329" y="220"/>
                    <a:pt x="329" y="220"/>
                    <a:pt x="329" y="220"/>
                  </a:cubicBezTo>
                  <a:cubicBezTo>
                    <a:pt x="330" y="221"/>
                    <a:pt x="330" y="221"/>
                    <a:pt x="330" y="221"/>
                  </a:cubicBezTo>
                  <a:cubicBezTo>
                    <a:pt x="331" y="222"/>
                    <a:pt x="331" y="222"/>
                    <a:pt x="331" y="222"/>
                  </a:cubicBezTo>
                  <a:cubicBezTo>
                    <a:pt x="331" y="222"/>
                    <a:pt x="331" y="222"/>
                    <a:pt x="331" y="222"/>
                  </a:cubicBezTo>
                  <a:cubicBezTo>
                    <a:pt x="332" y="222"/>
                    <a:pt x="332" y="222"/>
                    <a:pt x="332" y="222"/>
                  </a:cubicBezTo>
                  <a:cubicBezTo>
                    <a:pt x="333" y="222"/>
                    <a:pt x="333" y="222"/>
                    <a:pt x="333" y="222"/>
                  </a:cubicBezTo>
                  <a:cubicBezTo>
                    <a:pt x="335" y="223"/>
                    <a:pt x="335" y="223"/>
                    <a:pt x="335" y="223"/>
                  </a:cubicBezTo>
                  <a:cubicBezTo>
                    <a:pt x="337" y="223"/>
                    <a:pt x="337" y="223"/>
                    <a:pt x="337" y="223"/>
                  </a:cubicBezTo>
                  <a:cubicBezTo>
                    <a:pt x="338" y="223"/>
                    <a:pt x="338" y="223"/>
                    <a:pt x="338" y="223"/>
                  </a:cubicBezTo>
                  <a:cubicBezTo>
                    <a:pt x="339" y="223"/>
                    <a:pt x="339" y="223"/>
                    <a:pt x="339" y="223"/>
                  </a:cubicBezTo>
                  <a:cubicBezTo>
                    <a:pt x="340" y="223"/>
                    <a:pt x="340" y="223"/>
                    <a:pt x="340" y="223"/>
                  </a:cubicBezTo>
                  <a:cubicBezTo>
                    <a:pt x="341" y="223"/>
                    <a:pt x="341" y="223"/>
                    <a:pt x="341" y="223"/>
                  </a:cubicBezTo>
                  <a:cubicBezTo>
                    <a:pt x="342" y="223"/>
                    <a:pt x="342" y="223"/>
                    <a:pt x="342" y="223"/>
                  </a:cubicBezTo>
                  <a:cubicBezTo>
                    <a:pt x="344" y="224"/>
                    <a:pt x="344" y="224"/>
                    <a:pt x="344" y="224"/>
                  </a:cubicBezTo>
                  <a:cubicBezTo>
                    <a:pt x="344" y="224"/>
                    <a:pt x="344" y="224"/>
                    <a:pt x="344" y="224"/>
                  </a:cubicBezTo>
                  <a:cubicBezTo>
                    <a:pt x="345" y="224"/>
                    <a:pt x="345" y="224"/>
                    <a:pt x="345" y="224"/>
                  </a:cubicBezTo>
                  <a:cubicBezTo>
                    <a:pt x="349" y="225"/>
                    <a:pt x="349" y="225"/>
                    <a:pt x="349" y="225"/>
                  </a:cubicBezTo>
                  <a:cubicBezTo>
                    <a:pt x="350" y="225"/>
                    <a:pt x="350" y="225"/>
                    <a:pt x="350" y="225"/>
                  </a:cubicBezTo>
                  <a:cubicBezTo>
                    <a:pt x="350" y="225"/>
                    <a:pt x="350" y="225"/>
                    <a:pt x="350" y="225"/>
                  </a:cubicBezTo>
                  <a:cubicBezTo>
                    <a:pt x="351" y="226"/>
                    <a:pt x="351" y="226"/>
                    <a:pt x="351" y="226"/>
                  </a:cubicBezTo>
                  <a:cubicBezTo>
                    <a:pt x="351" y="226"/>
                    <a:pt x="351" y="226"/>
                    <a:pt x="351" y="227"/>
                  </a:cubicBezTo>
                  <a:cubicBezTo>
                    <a:pt x="352" y="228"/>
                    <a:pt x="352" y="228"/>
                    <a:pt x="352" y="228"/>
                  </a:cubicBezTo>
                  <a:cubicBezTo>
                    <a:pt x="353" y="229"/>
                    <a:pt x="353" y="229"/>
                    <a:pt x="353" y="229"/>
                  </a:cubicBezTo>
                  <a:cubicBezTo>
                    <a:pt x="353" y="229"/>
                    <a:pt x="353" y="230"/>
                    <a:pt x="354" y="230"/>
                  </a:cubicBezTo>
                  <a:cubicBezTo>
                    <a:pt x="354" y="230"/>
                    <a:pt x="354" y="231"/>
                    <a:pt x="354" y="231"/>
                  </a:cubicBezTo>
                  <a:cubicBezTo>
                    <a:pt x="355" y="232"/>
                    <a:pt x="355" y="232"/>
                    <a:pt x="355" y="232"/>
                  </a:cubicBezTo>
                  <a:cubicBezTo>
                    <a:pt x="355" y="232"/>
                    <a:pt x="354" y="232"/>
                    <a:pt x="354" y="233"/>
                  </a:cubicBezTo>
                  <a:cubicBezTo>
                    <a:pt x="354" y="233"/>
                    <a:pt x="354" y="233"/>
                    <a:pt x="354" y="233"/>
                  </a:cubicBezTo>
                  <a:cubicBezTo>
                    <a:pt x="354" y="234"/>
                    <a:pt x="354" y="234"/>
                    <a:pt x="354" y="234"/>
                  </a:cubicBezTo>
                  <a:cubicBezTo>
                    <a:pt x="354" y="235"/>
                    <a:pt x="353" y="235"/>
                    <a:pt x="353" y="235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0" y="234"/>
                    <a:pt x="350" y="234"/>
                    <a:pt x="350" y="234"/>
                  </a:cubicBezTo>
                  <a:cubicBezTo>
                    <a:pt x="349" y="234"/>
                    <a:pt x="349" y="234"/>
                    <a:pt x="349" y="234"/>
                  </a:cubicBezTo>
                  <a:cubicBezTo>
                    <a:pt x="348" y="233"/>
                    <a:pt x="348" y="233"/>
                    <a:pt x="348" y="233"/>
                  </a:cubicBezTo>
                  <a:cubicBezTo>
                    <a:pt x="348" y="232"/>
                    <a:pt x="348" y="232"/>
                    <a:pt x="348" y="232"/>
                  </a:cubicBezTo>
                  <a:cubicBezTo>
                    <a:pt x="347" y="232"/>
                    <a:pt x="347" y="232"/>
                    <a:pt x="347" y="232"/>
                  </a:cubicBezTo>
                  <a:cubicBezTo>
                    <a:pt x="346" y="231"/>
                    <a:pt x="346" y="231"/>
                    <a:pt x="346" y="231"/>
                  </a:cubicBezTo>
                  <a:cubicBezTo>
                    <a:pt x="345" y="230"/>
                    <a:pt x="345" y="230"/>
                    <a:pt x="345" y="230"/>
                  </a:cubicBezTo>
                  <a:cubicBezTo>
                    <a:pt x="345" y="230"/>
                    <a:pt x="345" y="230"/>
                    <a:pt x="345" y="230"/>
                  </a:cubicBezTo>
                  <a:cubicBezTo>
                    <a:pt x="344" y="231"/>
                    <a:pt x="344" y="231"/>
                    <a:pt x="344" y="231"/>
                  </a:cubicBezTo>
                  <a:cubicBezTo>
                    <a:pt x="345" y="232"/>
                    <a:pt x="345" y="232"/>
                    <a:pt x="345" y="232"/>
                  </a:cubicBezTo>
                  <a:cubicBezTo>
                    <a:pt x="346" y="233"/>
                    <a:pt x="346" y="233"/>
                    <a:pt x="346" y="233"/>
                  </a:cubicBezTo>
                  <a:cubicBezTo>
                    <a:pt x="347" y="233"/>
                    <a:pt x="347" y="233"/>
                    <a:pt x="347" y="233"/>
                  </a:cubicBezTo>
                  <a:cubicBezTo>
                    <a:pt x="347" y="233"/>
                    <a:pt x="347" y="235"/>
                    <a:pt x="346" y="235"/>
                  </a:cubicBezTo>
                  <a:cubicBezTo>
                    <a:pt x="346" y="235"/>
                    <a:pt x="346" y="235"/>
                    <a:pt x="346" y="235"/>
                  </a:cubicBezTo>
                  <a:cubicBezTo>
                    <a:pt x="346" y="235"/>
                    <a:pt x="346" y="236"/>
                    <a:pt x="346" y="236"/>
                  </a:cubicBezTo>
                  <a:cubicBezTo>
                    <a:pt x="346" y="236"/>
                    <a:pt x="345" y="237"/>
                    <a:pt x="345" y="237"/>
                  </a:cubicBezTo>
                  <a:cubicBezTo>
                    <a:pt x="345" y="237"/>
                    <a:pt x="345" y="237"/>
                    <a:pt x="345" y="237"/>
                  </a:cubicBezTo>
                  <a:cubicBezTo>
                    <a:pt x="344" y="238"/>
                    <a:pt x="344" y="238"/>
                    <a:pt x="344" y="238"/>
                  </a:cubicBezTo>
                  <a:cubicBezTo>
                    <a:pt x="344" y="239"/>
                    <a:pt x="344" y="239"/>
                    <a:pt x="344" y="239"/>
                  </a:cubicBezTo>
                  <a:cubicBezTo>
                    <a:pt x="344" y="241"/>
                    <a:pt x="344" y="241"/>
                    <a:pt x="344" y="241"/>
                  </a:cubicBezTo>
                  <a:cubicBezTo>
                    <a:pt x="344" y="241"/>
                    <a:pt x="344" y="243"/>
                    <a:pt x="344" y="243"/>
                  </a:cubicBezTo>
                  <a:cubicBezTo>
                    <a:pt x="344" y="243"/>
                    <a:pt x="344" y="244"/>
                    <a:pt x="344" y="244"/>
                  </a:cubicBezTo>
                  <a:cubicBezTo>
                    <a:pt x="343" y="245"/>
                    <a:pt x="343" y="245"/>
                    <a:pt x="343" y="245"/>
                  </a:cubicBezTo>
                  <a:cubicBezTo>
                    <a:pt x="342" y="245"/>
                    <a:pt x="342" y="245"/>
                    <a:pt x="342" y="245"/>
                  </a:cubicBezTo>
                  <a:cubicBezTo>
                    <a:pt x="341" y="246"/>
                    <a:pt x="341" y="246"/>
                    <a:pt x="341" y="246"/>
                  </a:cubicBezTo>
                  <a:cubicBezTo>
                    <a:pt x="341" y="246"/>
                    <a:pt x="341" y="246"/>
                    <a:pt x="341" y="246"/>
                  </a:cubicBezTo>
                  <a:cubicBezTo>
                    <a:pt x="340" y="247"/>
                    <a:pt x="340" y="247"/>
                    <a:pt x="340" y="247"/>
                  </a:cubicBezTo>
                  <a:cubicBezTo>
                    <a:pt x="340" y="248"/>
                    <a:pt x="340" y="248"/>
                    <a:pt x="340" y="248"/>
                  </a:cubicBezTo>
                  <a:cubicBezTo>
                    <a:pt x="340" y="249"/>
                    <a:pt x="340" y="249"/>
                    <a:pt x="340" y="249"/>
                  </a:cubicBezTo>
                  <a:cubicBezTo>
                    <a:pt x="340" y="249"/>
                    <a:pt x="340" y="249"/>
                    <a:pt x="340" y="249"/>
                  </a:cubicBezTo>
                  <a:cubicBezTo>
                    <a:pt x="340" y="250"/>
                    <a:pt x="340" y="250"/>
                    <a:pt x="340" y="250"/>
                  </a:cubicBezTo>
                  <a:cubicBezTo>
                    <a:pt x="339" y="250"/>
                    <a:pt x="339" y="250"/>
                    <a:pt x="339" y="250"/>
                  </a:cubicBezTo>
                  <a:cubicBezTo>
                    <a:pt x="338" y="250"/>
                    <a:pt x="338" y="250"/>
                    <a:pt x="338" y="250"/>
                  </a:cubicBezTo>
                  <a:cubicBezTo>
                    <a:pt x="337" y="250"/>
                    <a:pt x="337" y="250"/>
                    <a:pt x="337" y="250"/>
                  </a:cubicBezTo>
                  <a:cubicBezTo>
                    <a:pt x="337" y="251"/>
                    <a:pt x="337" y="251"/>
                    <a:pt x="337" y="251"/>
                  </a:cubicBezTo>
                  <a:cubicBezTo>
                    <a:pt x="337" y="252"/>
                    <a:pt x="337" y="252"/>
                    <a:pt x="337" y="252"/>
                  </a:cubicBezTo>
                  <a:cubicBezTo>
                    <a:pt x="337" y="252"/>
                    <a:pt x="337" y="252"/>
                    <a:pt x="337" y="252"/>
                  </a:cubicBezTo>
                  <a:cubicBezTo>
                    <a:pt x="337" y="252"/>
                    <a:pt x="338" y="253"/>
                    <a:pt x="338" y="253"/>
                  </a:cubicBezTo>
                  <a:cubicBezTo>
                    <a:pt x="338" y="253"/>
                    <a:pt x="339" y="253"/>
                    <a:pt x="339" y="253"/>
                  </a:cubicBezTo>
                  <a:cubicBezTo>
                    <a:pt x="339" y="253"/>
                    <a:pt x="340" y="253"/>
                    <a:pt x="340" y="253"/>
                  </a:cubicBezTo>
                  <a:cubicBezTo>
                    <a:pt x="340" y="252"/>
                    <a:pt x="340" y="252"/>
                    <a:pt x="340" y="252"/>
                  </a:cubicBezTo>
                  <a:cubicBezTo>
                    <a:pt x="341" y="252"/>
                    <a:pt x="340" y="252"/>
                    <a:pt x="340" y="252"/>
                  </a:cubicBezTo>
                  <a:cubicBezTo>
                    <a:pt x="341" y="252"/>
                    <a:pt x="341" y="252"/>
                    <a:pt x="341" y="252"/>
                  </a:cubicBezTo>
                  <a:cubicBezTo>
                    <a:pt x="341" y="252"/>
                    <a:pt x="342" y="251"/>
                    <a:pt x="343" y="251"/>
                  </a:cubicBezTo>
                  <a:cubicBezTo>
                    <a:pt x="344" y="250"/>
                    <a:pt x="343" y="250"/>
                    <a:pt x="343" y="250"/>
                  </a:cubicBezTo>
                  <a:cubicBezTo>
                    <a:pt x="344" y="250"/>
                    <a:pt x="344" y="250"/>
                    <a:pt x="344" y="250"/>
                  </a:cubicBezTo>
                  <a:cubicBezTo>
                    <a:pt x="345" y="249"/>
                    <a:pt x="345" y="249"/>
                    <a:pt x="345" y="249"/>
                  </a:cubicBezTo>
                  <a:cubicBezTo>
                    <a:pt x="345" y="249"/>
                    <a:pt x="345" y="249"/>
                    <a:pt x="346" y="249"/>
                  </a:cubicBezTo>
                  <a:cubicBezTo>
                    <a:pt x="346" y="248"/>
                    <a:pt x="346" y="248"/>
                    <a:pt x="346" y="248"/>
                  </a:cubicBezTo>
                  <a:cubicBezTo>
                    <a:pt x="347" y="248"/>
                    <a:pt x="347" y="248"/>
                    <a:pt x="347" y="248"/>
                  </a:cubicBezTo>
                  <a:cubicBezTo>
                    <a:pt x="347" y="248"/>
                    <a:pt x="347" y="248"/>
                    <a:pt x="347" y="248"/>
                  </a:cubicBezTo>
                  <a:cubicBezTo>
                    <a:pt x="348" y="248"/>
                    <a:pt x="348" y="248"/>
                    <a:pt x="348" y="248"/>
                  </a:cubicBezTo>
                  <a:cubicBezTo>
                    <a:pt x="349" y="248"/>
                    <a:pt x="349" y="248"/>
                    <a:pt x="349" y="248"/>
                  </a:cubicBezTo>
                  <a:cubicBezTo>
                    <a:pt x="350" y="248"/>
                    <a:pt x="350" y="248"/>
                    <a:pt x="350" y="248"/>
                  </a:cubicBezTo>
                  <a:cubicBezTo>
                    <a:pt x="350" y="249"/>
                    <a:pt x="350" y="249"/>
                    <a:pt x="350" y="249"/>
                  </a:cubicBezTo>
                  <a:cubicBezTo>
                    <a:pt x="351" y="249"/>
                    <a:pt x="351" y="249"/>
                    <a:pt x="351" y="249"/>
                  </a:cubicBezTo>
                  <a:cubicBezTo>
                    <a:pt x="352" y="249"/>
                    <a:pt x="352" y="249"/>
                    <a:pt x="352" y="249"/>
                  </a:cubicBezTo>
                  <a:cubicBezTo>
                    <a:pt x="352" y="248"/>
                    <a:pt x="352" y="248"/>
                    <a:pt x="352" y="248"/>
                  </a:cubicBezTo>
                  <a:cubicBezTo>
                    <a:pt x="352" y="248"/>
                    <a:pt x="352" y="248"/>
                    <a:pt x="352" y="248"/>
                  </a:cubicBezTo>
                  <a:cubicBezTo>
                    <a:pt x="353" y="247"/>
                    <a:pt x="353" y="247"/>
                    <a:pt x="353" y="247"/>
                  </a:cubicBezTo>
                  <a:cubicBezTo>
                    <a:pt x="355" y="247"/>
                    <a:pt x="355" y="247"/>
                    <a:pt x="355" y="247"/>
                  </a:cubicBezTo>
                  <a:cubicBezTo>
                    <a:pt x="355" y="247"/>
                    <a:pt x="355" y="247"/>
                    <a:pt x="355" y="247"/>
                  </a:cubicBezTo>
                  <a:cubicBezTo>
                    <a:pt x="357" y="247"/>
                    <a:pt x="357" y="247"/>
                    <a:pt x="357" y="247"/>
                  </a:cubicBezTo>
                  <a:cubicBezTo>
                    <a:pt x="358" y="247"/>
                    <a:pt x="358" y="247"/>
                    <a:pt x="358" y="247"/>
                  </a:cubicBezTo>
                  <a:cubicBezTo>
                    <a:pt x="359" y="247"/>
                    <a:pt x="359" y="247"/>
                    <a:pt x="359" y="247"/>
                  </a:cubicBezTo>
                  <a:cubicBezTo>
                    <a:pt x="360" y="246"/>
                    <a:pt x="360" y="246"/>
                    <a:pt x="360" y="246"/>
                  </a:cubicBezTo>
                  <a:cubicBezTo>
                    <a:pt x="360" y="246"/>
                    <a:pt x="360" y="246"/>
                    <a:pt x="359" y="246"/>
                  </a:cubicBezTo>
                  <a:cubicBezTo>
                    <a:pt x="359" y="245"/>
                    <a:pt x="359" y="245"/>
                    <a:pt x="359" y="245"/>
                  </a:cubicBezTo>
                  <a:cubicBezTo>
                    <a:pt x="359" y="244"/>
                    <a:pt x="359" y="244"/>
                    <a:pt x="359" y="244"/>
                  </a:cubicBezTo>
                  <a:cubicBezTo>
                    <a:pt x="358" y="244"/>
                    <a:pt x="358" y="244"/>
                    <a:pt x="358" y="244"/>
                  </a:cubicBezTo>
                  <a:cubicBezTo>
                    <a:pt x="358" y="244"/>
                    <a:pt x="358" y="244"/>
                    <a:pt x="357" y="244"/>
                  </a:cubicBezTo>
                  <a:cubicBezTo>
                    <a:pt x="356" y="244"/>
                    <a:pt x="356" y="244"/>
                    <a:pt x="356" y="244"/>
                  </a:cubicBezTo>
                  <a:cubicBezTo>
                    <a:pt x="356" y="244"/>
                    <a:pt x="356" y="244"/>
                    <a:pt x="356" y="244"/>
                  </a:cubicBezTo>
                  <a:cubicBezTo>
                    <a:pt x="356" y="244"/>
                    <a:pt x="356" y="243"/>
                    <a:pt x="356" y="243"/>
                  </a:cubicBezTo>
                  <a:cubicBezTo>
                    <a:pt x="356" y="243"/>
                    <a:pt x="356" y="243"/>
                    <a:pt x="356" y="243"/>
                  </a:cubicBezTo>
                  <a:cubicBezTo>
                    <a:pt x="356" y="243"/>
                    <a:pt x="357" y="242"/>
                    <a:pt x="357" y="242"/>
                  </a:cubicBezTo>
                  <a:cubicBezTo>
                    <a:pt x="357" y="242"/>
                    <a:pt x="357" y="241"/>
                    <a:pt x="357" y="241"/>
                  </a:cubicBezTo>
                  <a:cubicBezTo>
                    <a:pt x="358" y="241"/>
                    <a:pt x="358" y="241"/>
                    <a:pt x="358" y="241"/>
                  </a:cubicBezTo>
                  <a:cubicBezTo>
                    <a:pt x="359" y="241"/>
                    <a:pt x="359" y="241"/>
                    <a:pt x="359" y="241"/>
                  </a:cubicBezTo>
                  <a:cubicBezTo>
                    <a:pt x="359" y="241"/>
                    <a:pt x="360" y="240"/>
                    <a:pt x="360" y="240"/>
                  </a:cubicBezTo>
                  <a:cubicBezTo>
                    <a:pt x="361" y="240"/>
                    <a:pt x="361" y="239"/>
                    <a:pt x="361" y="239"/>
                  </a:cubicBezTo>
                  <a:cubicBezTo>
                    <a:pt x="362" y="239"/>
                    <a:pt x="362" y="239"/>
                    <a:pt x="362" y="239"/>
                  </a:cubicBezTo>
                  <a:cubicBezTo>
                    <a:pt x="364" y="239"/>
                    <a:pt x="364" y="239"/>
                    <a:pt x="364" y="239"/>
                  </a:cubicBezTo>
                  <a:cubicBezTo>
                    <a:pt x="365" y="239"/>
                    <a:pt x="365" y="239"/>
                    <a:pt x="365" y="239"/>
                  </a:cubicBezTo>
                  <a:cubicBezTo>
                    <a:pt x="366" y="239"/>
                    <a:pt x="366" y="239"/>
                    <a:pt x="366" y="239"/>
                  </a:cubicBezTo>
                  <a:cubicBezTo>
                    <a:pt x="366" y="238"/>
                    <a:pt x="366" y="238"/>
                    <a:pt x="366" y="238"/>
                  </a:cubicBezTo>
                  <a:cubicBezTo>
                    <a:pt x="367" y="238"/>
                    <a:pt x="367" y="238"/>
                    <a:pt x="367" y="238"/>
                  </a:cubicBezTo>
                  <a:cubicBezTo>
                    <a:pt x="369" y="239"/>
                    <a:pt x="369" y="239"/>
                    <a:pt x="369" y="239"/>
                  </a:cubicBezTo>
                  <a:cubicBezTo>
                    <a:pt x="369" y="239"/>
                    <a:pt x="369" y="239"/>
                    <a:pt x="369" y="239"/>
                  </a:cubicBezTo>
                  <a:cubicBezTo>
                    <a:pt x="370" y="239"/>
                    <a:pt x="370" y="239"/>
                    <a:pt x="370" y="239"/>
                  </a:cubicBezTo>
                  <a:cubicBezTo>
                    <a:pt x="370" y="239"/>
                    <a:pt x="370" y="239"/>
                    <a:pt x="371" y="239"/>
                  </a:cubicBezTo>
                  <a:cubicBezTo>
                    <a:pt x="371" y="239"/>
                    <a:pt x="371" y="239"/>
                    <a:pt x="371" y="239"/>
                  </a:cubicBezTo>
                  <a:cubicBezTo>
                    <a:pt x="371" y="239"/>
                    <a:pt x="372" y="239"/>
                    <a:pt x="372" y="239"/>
                  </a:cubicBezTo>
                  <a:cubicBezTo>
                    <a:pt x="371" y="238"/>
                    <a:pt x="371" y="238"/>
                    <a:pt x="371" y="238"/>
                  </a:cubicBezTo>
                  <a:cubicBezTo>
                    <a:pt x="371" y="238"/>
                    <a:pt x="371" y="238"/>
                    <a:pt x="371" y="238"/>
                  </a:cubicBezTo>
                  <a:cubicBezTo>
                    <a:pt x="372" y="238"/>
                    <a:pt x="372" y="238"/>
                    <a:pt x="372" y="238"/>
                  </a:cubicBezTo>
                  <a:cubicBezTo>
                    <a:pt x="373" y="237"/>
                    <a:pt x="373" y="237"/>
                    <a:pt x="373" y="237"/>
                  </a:cubicBezTo>
                  <a:cubicBezTo>
                    <a:pt x="373" y="237"/>
                    <a:pt x="373" y="237"/>
                    <a:pt x="373" y="237"/>
                  </a:cubicBezTo>
                  <a:cubicBezTo>
                    <a:pt x="374" y="237"/>
                    <a:pt x="374" y="237"/>
                    <a:pt x="374" y="237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76" y="237"/>
                    <a:pt x="376" y="237"/>
                    <a:pt x="376" y="237"/>
                  </a:cubicBezTo>
                  <a:cubicBezTo>
                    <a:pt x="377" y="236"/>
                    <a:pt x="377" y="236"/>
                    <a:pt x="377" y="236"/>
                  </a:cubicBezTo>
                  <a:cubicBezTo>
                    <a:pt x="378" y="235"/>
                    <a:pt x="378" y="235"/>
                    <a:pt x="378" y="235"/>
                  </a:cubicBezTo>
                  <a:cubicBezTo>
                    <a:pt x="378" y="235"/>
                    <a:pt x="378" y="235"/>
                    <a:pt x="378" y="235"/>
                  </a:cubicBezTo>
                  <a:cubicBezTo>
                    <a:pt x="379" y="235"/>
                    <a:pt x="379" y="235"/>
                    <a:pt x="379" y="235"/>
                  </a:cubicBezTo>
                  <a:cubicBezTo>
                    <a:pt x="383" y="232"/>
                    <a:pt x="383" y="232"/>
                    <a:pt x="383" y="232"/>
                  </a:cubicBezTo>
                  <a:cubicBezTo>
                    <a:pt x="403" y="232"/>
                    <a:pt x="403" y="232"/>
                    <a:pt x="403" y="232"/>
                  </a:cubicBezTo>
                  <a:cubicBezTo>
                    <a:pt x="404" y="231"/>
                    <a:pt x="404" y="231"/>
                    <a:pt x="404" y="231"/>
                  </a:cubicBezTo>
                  <a:cubicBezTo>
                    <a:pt x="404" y="231"/>
                    <a:pt x="404" y="230"/>
                    <a:pt x="405" y="230"/>
                  </a:cubicBezTo>
                  <a:cubicBezTo>
                    <a:pt x="405" y="230"/>
                    <a:pt x="406" y="230"/>
                    <a:pt x="406" y="230"/>
                  </a:cubicBezTo>
                  <a:cubicBezTo>
                    <a:pt x="407" y="230"/>
                    <a:pt x="407" y="230"/>
                    <a:pt x="407" y="230"/>
                  </a:cubicBezTo>
                  <a:cubicBezTo>
                    <a:pt x="408" y="228"/>
                    <a:pt x="408" y="228"/>
                    <a:pt x="408" y="228"/>
                  </a:cubicBezTo>
                  <a:cubicBezTo>
                    <a:pt x="410" y="226"/>
                    <a:pt x="410" y="226"/>
                    <a:pt x="410" y="226"/>
                  </a:cubicBezTo>
                  <a:cubicBezTo>
                    <a:pt x="410" y="226"/>
                    <a:pt x="410" y="226"/>
                    <a:pt x="410" y="226"/>
                  </a:cubicBezTo>
                  <a:cubicBezTo>
                    <a:pt x="410" y="224"/>
                    <a:pt x="410" y="224"/>
                    <a:pt x="410" y="224"/>
                  </a:cubicBezTo>
                  <a:cubicBezTo>
                    <a:pt x="411" y="222"/>
                    <a:pt x="411" y="222"/>
                    <a:pt x="411" y="222"/>
                  </a:cubicBezTo>
                  <a:cubicBezTo>
                    <a:pt x="412" y="221"/>
                    <a:pt x="412" y="221"/>
                    <a:pt x="412" y="221"/>
                  </a:cubicBezTo>
                  <a:cubicBezTo>
                    <a:pt x="412" y="221"/>
                    <a:pt x="412" y="221"/>
                    <a:pt x="412" y="221"/>
                  </a:cubicBezTo>
                  <a:cubicBezTo>
                    <a:pt x="412" y="219"/>
                    <a:pt x="412" y="219"/>
                    <a:pt x="412" y="219"/>
                  </a:cubicBezTo>
                  <a:cubicBezTo>
                    <a:pt x="416" y="215"/>
                    <a:pt x="416" y="215"/>
                    <a:pt x="416" y="215"/>
                  </a:cubicBezTo>
                  <a:cubicBezTo>
                    <a:pt x="416" y="214"/>
                    <a:pt x="416" y="214"/>
                    <a:pt x="416" y="214"/>
                  </a:cubicBezTo>
                  <a:cubicBezTo>
                    <a:pt x="417" y="214"/>
                    <a:pt x="417" y="214"/>
                    <a:pt x="417" y="214"/>
                  </a:cubicBezTo>
                  <a:cubicBezTo>
                    <a:pt x="418" y="215"/>
                    <a:pt x="418" y="215"/>
                    <a:pt x="418" y="215"/>
                  </a:cubicBezTo>
                  <a:cubicBezTo>
                    <a:pt x="418" y="215"/>
                    <a:pt x="418" y="215"/>
                    <a:pt x="418" y="215"/>
                  </a:cubicBezTo>
                  <a:cubicBezTo>
                    <a:pt x="419" y="215"/>
                    <a:pt x="419" y="215"/>
                    <a:pt x="419" y="215"/>
                  </a:cubicBezTo>
                  <a:cubicBezTo>
                    <a:pt x="420" y="215"/>
                    <a:pt x="420" y="215"/>
                    <a:pt x="420" y="215"/>
                  </a:cubicBezTo>
                  <a:cubicBezTo>
                    <a:pt x="421" y="215"/>
                    <a:pt x="422" y="215"/>
                    <a:pt x="422" y="215"/>
                  </a:cubicBezTo>
                  <a:cubicBezTo>
                    <a:pt x="422" y="215"/>
                    <a:pt x="422" y="215"/>
                    <a:pt x="422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4" y="216"/>
                    <a:pt x="424" y="216"/>
                    <a:pt x="424" y="216"/>
                  </a:cubicBezTo>
                  <a:cubicBezTo>
                    <a:pt x="425" y="217"/>
                    <a:pt x="425" y="217"/>
                    <a:pt x="425" y="217"/>
                  </a:cubicBezTo>
                  <a:cubicBezTo>
                    <a:pt x="425" y="226"/>
                    <a:pt x="425" y="226"/>
                    <a:pt x="425" y="226"/>
                  </a:cubicBezTo>
                  <a:cubicBezTo>
                    <a:pt x="427" y="228"/>
                    <a:pt x="427" y="228"/>
                    <a:pt x="427" y="228"/>
                  </a:cubicBezTo>
                  <a:cubicBezTo>
                    <a:pt x="427" y="230"/>
                    <a:pt x="427" y="230"/>
                    <a:pt x="427" y="230"/>
                  </a:cubicBezTo>
                  <a:cubicBezTo>
                    <a:pt x="427" y="230"/>
                    <a:pt x="428" y="230"/>
                    <a:pt x="428" y="230"/>
                  </a:cubicBezTo>
                  <a:cubicBezTo>
                    <a:pt x="428" y="230"/>
                    <a:pt x="429" y="232"/>
                    <a:pt x="429" y="232"/>
                  </a:cubicBezTo>
                  <a:cubicBezTo>
                    <a:pt x="430" y="231"/>
                    <a:pt x="430" y="231"/>
                    <a:pt x="430" y="231"/>
                  </a:cubicBezTo>
                  <a:cubicBezTo>
                    <a:pt x="430" y="231"/>
                    <a:pt x="430" y="231"/>
                    <a:pt x="430" y="231"/>
                  </a:cubicBezTo>
                  <a:cubicBezTo>
                    <a:pt x="431" y="231"/>
                    <a:pt x="431" y="231"/>
                    <a:pt x="431" y="231"/>
                  </a:cubicBezTo>
                  <a:cubicBezTo>
                    <a:pt x="432" y="230"/>
                    <a:pt x="432" y="230"/>
                    <a:pt x="432" y="230"/>
                  </a:cubicBezTo>
                  <a:cubicBezTo>
                    <a:pt x="433" y="230"/>
                    <a:pt x="433" y="230"/>
                    <a:pt x="433" y="230"/>
                  </a:cubicBezTo>
                  <a:cubicBezTo>
                    <a:pt x="434" y="230"/>
                    <a:pt x="434" y="230"/>
                    <a:pt x="434" y="230"/>
                  </a:cubicBezTo>
                  <a:cubicBezTo>
                    <a:pt x="434" y="230"/>
                    <a:pt x="434" y="230"/>
                    <a:pt x="434" y="230"/>
                  </a:cubicBezTo>
                  <a:cubicBezTo>
                    <a:pt x="434" y="229"/>
                    <a:pt x="434" y="229"/>
                    <a:pt x="434" y="229"/>
                  </a:cubicBezTo>
                  <a:cubicBezTo>
                    <a:pt x="435" y="229"/>
                    <a:pt x="435" y="229"/>
                    <a:pt x="435" y="229"/>
                  </a:cubicBezTo>
                  <a:cubicBezTo>
                    <a:pt x="435" y="229"/>
                    <a:pt x="435" y="229"/>
                    <a:pt x="435" y="229"/>
                  </a:cubicBezTo>
                  <a:cubicBezTo>
                    <a:pt x="435" y="230"/>
                    <a:pt x="435" y="230"/>
                    <a:pt x="435" y="230"/>
                  </a:cubicBezTo>
                  <a:cubicBezTo>
                    <a:pt x="435" y="230"/>
                    <a:pt x="436" y="230"/>
                    <a:pt x="437" y="230"/>
                  </a:cubicBezTo>
                  <a:cubicBezTo>
                    <a:pt x="437" y="229"/>
                    <a:pt x="437" y="229"/>
                    <a:pt x="437" y="229"/>
                  </a:cubicBezTo>
                  <a:cubicBezTo>
                    <a:pt x="438" y="229"/>
                    <a:pt x="438" y="229"/>
                    <a:pt x="438" y="229"/>
                  </a:cubicBezTo>
                  <a:cubicBezTo>
                    <a:pt x="439" y="229"/>
                    <a:pt x="439" y="229"/>
                    <a:pt x="439" y="229"/>
                  </a:cubicBezTo>
                  <a:cubicBezTo>
                    <a:pt x="439" y="228"/>
                    <a:pt x="439" y="228"/>
                    <a:pt x="439" y="228"/>
                  </a:cubicBezTo>
                  <a:cubicBezTo>
                    <a:pt x="440" y="228"/>
                    <a:pt x="440" y="228"/>
                    <a:pt x="440" y="228"/>
                  </a:cubicBezTo>
                  <a:cubicBezTo>
                    <a:pt x="440" y="228"/>
                    <a:pt x="440" y="228"/>
                    <a:pt x="441" y="227"/>
                  </a:cubicBezTo>
                  <a:cubicBezTo>
                    <a:pt x="442" y="226"/>
                    <a:pt x="441" y="227"/>
                    <a:pt x="441" y="227"/>
                  </a:cubicBezTo>
                  <a:cubicBezTo>
                    <a:pt x="441" y="227"/>
                    <a:pt x="442" y="227"/>
                    <a:pt x="443" y="226"/>
                  </a:cubicBezTo>
                  <a:cubicBezTo>
                    <a:pt x="443" y="226"/>
                    <a:pt x="443" y="226"/>
                    <a:pt x="443" y="226"/>
                  </a:cubicBezTo>
                  <a:cubicBezTo>
                    <a:pt x="443" y="226"/>
                    <a:pt x="443" y="226"/>
                    <a:pt x="443" y="226"/>
                  </a:cubicBezTo>
                  <a:cubicBezTo>
                    <a:pt x="443" y="224"/>
                    <a:pt x="443" y="224"/>
                    <a:pt x="443" y="224"/>
                  </a:cubicBezTo>
                  <a:cubicBezTo>
                    <a:pt x="443" y="225"/>
                    <a:pt x="443" y="225"/>
                    <a:pt x="443" y="225"/>
                  </a:cubicBezTo>
                  <a:cubicBezTo>
                    <a:pt x="443" y="225"/>
                    <a:pt x="444" y="226"/>
                    <a:pt x="445" y="226"/>
                  </a:cubicBezTo>
                  <a:cubicBezTo>
                    <a:pt x="446" y="226"/>
                    <a:pt x="445" y="226"/>
                    <a:pt x="445" y="226"/>
                  </a:cubicBezTo>
                  <a:cubicBezTo>
                    <a:pt x="444" y="226"/>
                    <a:pt x="444" y="226"/>
                    <a:pt x="444" y="226"/>
                  </a:cubicBezTo>
                  <a:cubicBezTo>
                    <a:pt x="444" y="227"/>
                    <a:pt x="444" y="227"/>
                    <a:pt x="444" y="227"/>
                  </a:cubicBezTo>
                  <a:cubicBezTo>
                    <a:pt x="443" y="227"/>
                    <a:pt x="443" y="227"/>
                    <a:pt x="443" y="227"/>
                  </a:cubicBezTo>
                  <a:cubicBezTo>
                    <a:pt x="442" y="228"/>
                    <a:pt x="442" y="228"/>
                    <a:pt x="442" y="228"/>
                  </a:cubicBezTo>
                  <a:cubicBezTo>
                    <a:pt x="442" y="229"/>
                    <a:pt x="442" y="229"/>
                    <a:pt x="442" y="229"/>
                  </a:cubicBezTo>
                  <a:cubicBezTo>
                    <a:pt x="442" y="229"/>
                    <a:pt x="442" y="229"/>
                    <a:pt x="442" y="229"/>
                  </a:cubicBezTo>
                  <a:cubicBezTo>
                    <a:pt x="443" y="229"/>
                    <a:pt x="443" y="229"/>
                    <a:pt x="443" y="229"/>
                  </a:cubicBezTo>
                  <a:cubicBezTo>
                    <a:pt x="444" y="229"/>
                    <a:pt x="444" y="229"/>
                    <a:pt x="444" y="229"/>
                  </a:cubicBezTo>
                  <a:cubicBezTo>
                    <a:pt x="446" y="229"/>
                    <a:pt x="446" y="229"/>
                    <a:pt x="446" y="229"/>
                  </a:cubicBezTo>
                  <a:cubicBezTo>
                    <a:pt x="447" y="229"/>
                    <a:pt x="447" y="229"/>
                    <a:pt x="447" y="229"/>
                  </a:cubicBezTo>
                  <a:cubicBezTo>
                    <a:pt x="450" y="229"/>
                    <a:pt x="450" y="229"/>
                    <a:pt x="450" y="229"/>
                  </a:cubicBezTo>
                  <a:cubicBezTo>
                    <a:pt x="450" y="229"/>
                    <a:pt x="450" y="229"/>
                    <a:pt x="450" y="229"/>
                  </a:cubicBezTo>
                  <a:cubicBezTo>
                    <a:pt x="448" y="230"/>
                    <a:pt x="448" y="230"/>
                    <a:pt x="448" y="230"/>
                  </a:cubicBezTo>
                  <a:cubicBezTo>
                    <a:pt x="447" y="230"/>
                    <a:pt x="447" y="230"/>
                    <a:pt x="447" y="230"/>
                  </a:cubicBezTo>
                  <a:cubicBezTo>
                    <a:pt x="447" y="230"/>
                    <a:pt x="447" y="230"/>
                    <a:pt x="447" y="230"/>
                  </a:cubicBezTo>
                  <a:cubicBezTo>
                    <a:pt x="446" y="232"/>
                    <a:pt x="446" y="232"/>
                    <a:pt x="446" y="232"/>
                  </a:cubicBezTo>
                  <a:cubicBezTo>
                    <a:pt x="445" y="231"/>
                    <a:pt x="445" y="231"/>
                    <a:pt x="445" y="231"/>
                  </a:cubicBezTo>
                  <a:cubicBezTo>
                    <a:pt x="444" y="230"/>
                    <a:pt x="444" y="230"/>
                    <a:pt x="444" y="230"/>
                  </a:cubicBezTo>
                  <a:cubicBezTo>
                    <a:pt x="444" y="230"/>
                    <a:pt x="444" y="230"/>
                    <a:pt x="444" y="230"/>
                  </a:cubicBezTo>
                  <a:cubicBezTo>
                    <a:pt x="443" y="230"/>
                    <a:pt x="443" y="230"/>
                    <a:pt x="443" y="230"/>
                  </a:cubicBezTo>
                  <a:cubicBezTo>
                    <a:pt x="441" y="231"/>
                    <a:pt x="441" y="231"/>
                    <a:pt x="441" y="231"/>
                  </a:cubicBezTo>
                  <a:cubicBezTo>
                    <a:pt x="441" y="231"/>
                    <a:pt x="441" y="231"/>
                    <a:pt x="441" y="231"/>
                  </a:cubicBezTo>
                  <a:cubicBezTo>
                    <a:pt x="440" y="232"/>
                    <a:pt x="440" y="232"/>
                    <a:pt x="440" y="232"/>
                  </a:cubicBezTo>
                  <a:cubicBezTo>
                    <a:pt x="440" y="232"/>
                    <a:pt x="440" y="232"/>
                    <a:pt x="440" y="232"/>
                  </a:cubicBezTo>
                  <a:cubicBezTo>
                    <a:pt x="439" y="233"/>
                    <a:pt x="439" y="233"/>
                    <a:pt x="439" y="233"/>
                  </a:cubicBezTo>
                  <a:cubicBezTo>
                    <a:pt x="439" y="233"/>
                    <a:pt x="438" y="234"/>
                    <a:pt x="438" y="234"/>
                  </a:cubicBezTo>
                  <a:cubicBezTo>
                    <a:pt x="437" y="234"/>
                    <a:pt x="437" y="234"/>
                    <a:pt x="437" y="234"/>
                  </a:cubicBezTo>
                  <a:cubicBezTo>
                    <a:pt x="436" y="235"/>
                    <a:pt x="436" y="235"/>
                    <a:pt x="436" y="235"/>
                  </a:cubicBezTo>
                  <a:cubicBezTo>
                    <a:pt x="435" y="235"/>
                    <a:pt x="435" y="235"/>
                    <a:pt x="435" y="235"/>
                  </a:cubicBezTo>
                  <a:cubicBezTo>
                    <a:pt x="435" y="236"/>
                    <a:pt x="435" y="236"/>
                    <a:pt x="435" y="236"/>
                  </a:cubicBezTo>
                  <a:cubicBezTo>
                    <a:pt x="434" y="237"/>
                    <a:pt x="434" y="237"/>
                    <a:pt x="434" y="237"/>
                  </a:cubicBezTo>
                  <a:cubicBezTo>
                    <a:pt x="434" y="238"/>
                    <a:pt x="434" y="238"/>
                    <a:pt x="434" y="238"/>
                  </a:cubicBezTo>
                  <a:cubicBezTo>
                    <a:pt x="434" y="239"/>
                    <a:pt x="434" y="239"/>
                    <a:pt x="434" y="239"/>
                  </a:cubicBezTo>
                  <a:cubicBezTo>
                    <a:pt x="435" y="240"/>
                    <a:pt x="435" y="240"/>
                    <a:pt x="435" y="240"/>
                  </a:cubicBezTo>
                  <a:cubicBezTo>
                    <a:pt x="435" y="240"/>
                    <a:pt x="435" y="240"/>
                    <a:pt x="436" y="240"/>
                  </a:cubicBezTo>
                  <a:cubicBezTo>
                    <a:pt x="436" y="241"/>
                    <a:pt x="436" y="241"/>
                    <a:pt x="436" y="241"/>
                  </a:cubicBezTo>
                  <a:cubicBezTo>
                    <a:pt x="437" y="241"/>
                    <a:pt x="437" y="241"/>
                    <a:pt x="437" y="241"/>
                  </a:cubicBezTo>
                  <a:cubicBezTo>
                    <a:pt x="437" y="242"/>
                    <a:pt x="437" y="242"/>
                    <a:pt x="437" y="242"/>
                  </a:cubicBezTo>
                  <a:cubicBezTo>
                    <a:pt x="437" y="242"/>
                    <a:pt x="438" y="242"/>
                    <a:pt x="438" y="242"/>
                  </a:cubicBezTo>
                  <a:cubicBezTo>
                    <a:pt x="439" y="242"/>
                    <a:pt x="439" y="241"/>
                    <a:pt x="439" y="241"/>
                  </a:cubicBezTo>
                  <a:cubicBezTo>
                    <a:pt x="439" y="241"/>
                    <a:pt x="439" y="241"/>
                    <a:pt x="439" y="241"/>
                  </a:cubicBezTo>
                  <a:cubicBezTo>
                    <a:pt x="441" y="241"/>
                    <a:pt x="441" y="241"/>
                    <a:pt x="441" y="241"/>
                  </a:cubicBezTo>
                  <a:cubicBezTo>
                    <a:pt x="442" y="240"/>
                    <a:pt x="442" y="240"/>
                    <a:pt x="442" y="240"/>
                  </a:cubicBezTo>
                  <a:cubicBezTo>
                    <a:pt x="443" y="239"/>
                    <a:pt x="443" y="239"/>
                    <a:pt x="443" y="239"/>
                  </a:cubicBezTo>
                  <a:cubicBezTo>
                    <a:pt x="443" y="238"/>
                    <a:pt x="443" y="238"/>
                    <a:pt x="443" y="238"/>
                  </a:cubicBezTo>
                  <a:cubicBezTo>
                    <a:pt x="444" y="237"/>
                    <a:pt x="444" y="237"/>
                    <a:pt x="444" y="237"/>
                  </a:cubicBezTo>
                  <a:cubicBezTo>
                    <a:pt x="444" y="237"/>
                    <a:pt x="444" y="237"/>
                    <a:pt x="444" y="237"/>
                  </a:cubicBezTo>
                  <a:cubicBezTo>
                    <a:pt x="445" y="236"/>
                    <a:pt x="445" y="236"/>
                    <a:pt x="445" y="236"/>
                  </a:cubicBezTo>
                  <a:cubicBezTo>
                    <a:pt x="446" y="235"/>
                    <a:pt x="446" y="235"/>
                    <a:pt x="446" y="235"/>
                  </a:cubicBezTo>
                  <a:cubicBezTo>
                    <a:pt x="446" y="235"/>
                    <a:pt x="446" y="235"/>
                    <a:pt x="446" y="235"/>
                  </a:cubicBezTo>
                  <a:cubicBezTo>
                    <a:pt x="447" y="234"/>
                    <a:pt x="447" y="234"/>
                    <a:pt x="447" y="234"/>
                  </a:cubicBezTo>
                  <a:cubicBezTo>
                    <a:pt x="447" y="235"/>
                    <a:pt x="447" y="235"/>
                    <a:pt x="447" y="235"/>
                  </a:cubicBezTo>
                  <a:cubicBezTo>
                    <a:pt x="448" y="235"/>
                    <a:pt x="448" y="235"/>
                    <a:pt x="448" y="235"/>
                  </a:cubicBezTo>
                  <a:cubicBezTo>
                    <a:pt x="449" y="235"/>
                    <a:pt x="449" y="235"/>
                    <a:pt x="449" y="235"/>
                  </a:cubicBezTo>
                  <a:cubicBezTo>
                    <a:pt x="449" y="234"/>
                    <a:pt x="449" y="234"/>
                    <a:pt x="449" y="234"/>
                  </a:cubicBezTo>
                  <a:cubicBezTo>
                    <a:pt x="450" y="234"/>
                    <a:pt x="450" y="234"/>
                    <a:pt x="450" y="234"/>
                  </a:cubicBezTo>
                  <a:cubicBezTo>
                    <a:pt x="450" y="234"/>
                    <a:pt x="451" y="235"/>
                    <a:pt x="452" y="234"/>
                  </a:cubicBezTo>
                  <a:cubicBezTo>
                    <a:pt x="452" y="233"/>
                    <a:pt x="453" y="234"/>
                    <a:pt x="453" y="234"/>
                  </a:cubicBezTo>
                  <a:cubicBezTo>
                    <a:pt x="453" y="234"/>
                    <a:pt x="453" y="234"/>
                    <a:pt x="453" y="234"/>
                  </a:cubicBezTo>
                  <a:cubicBezTo>
                    <a:pt x="454" y="233"/>
                    <a:pt x="454" y="233"/>
                    <a:pt x="454" y="233"/>
                  </a:cubicBezTo>
                  <a:cubicBezTo>
                    <a:pt x="455" y="233"/>
                    <a:pt x="455" y="233"/>
                    <a:pt x="455" y="233"/>
                  </a:cubicBezTo>
                  <a:cubicBezTo>
                    <a:pt x="456" y="232"/>
                    <a:pt x="456" y="232"/>
                    <a:pt x="456" y="232"/>
                  </a:cubicBezTo>
                  <a:cubicBezTo>
                    <a:pt x="457" y="232"/>
                    <a:pt x="457" y="232"/>
                    <a:pt x="457" y="232"/>
                  </a:cubicBezTo>
                  <a:cubicBezTo>
                    <a:pt x="458" y="232"/>
                    <a:pt x="458" y="232"/>
                    <a:pt x="458" y="232"/>
                  </a:cubicBezTo>
                  <a:cubicBezTo>
                    <a:pt x="459" y="231"/>
                    <a:pt x="459" y="231"/>
                    <a:pt x="459" y="231"/>
                  </a:cubicBezTo>
                  <a:cubicBezTo>
                    <a:pt x="460" y="230"/>
                    <a:pt x="460" y="230"/>
                    <a:pt x="460" y="230"/>
                  </a:cubicBezTo>
                  <a:cubicBezTo>
                    <a:pt x="461" y="230"/>
                    <a:pt x="461" y="230"/>
                    <a:pt x="461" y="230"/>
                  </a:cubicBezTo>
                  <a:cubicBezTo>
                    <a:pt x="462" y="230"/>
                    <a:pt x="462" y="230"/>
                    <a:pt x="462" y="230"/>
                  </a:cubicBezTo>
                  <a:cubicBezTo>
                    <a:pt x="463" y="230"/>
                    <a:pt x="463" y="230"/>
                    <a:pt x="463" y="230"/>
                  </a:cubicBezTo>
                  <a:cubicBezTo>
                    <a:pt x="463" y="229"/>
                    <a:pt x="463" y="229"/>
                    <a:pt x="463" y="229"/>
                  </a:cubicBezTo>
                  <a:cubicBezTo>
                    <a:pt x="463" y="229"/>
                    <a:pt x="463" y="229"/>
                    <a:pt x="463" y="229"/>
                  </a:cubicBezTo>
                  <a:cubicBezTo>
                    <a:pt x="462" y="229"/>
                    <a:pt x="462" y="229"/>
                    <a:pt x="462" y="229"/>
                  </a:cubicBezTo>
                  <a:cubicBezTo>
                    <a:pt x="462" y="229"/>
                    <a:pt x="462" y="229"/>
                    <a:pt x="462" y="229"/>
                  </a:cubicBezTo>
                  <a:cubicBezTo>
                    <a:pt x="462" y="228"/>
                    <a:pt x="462" y="228"/>
                    <a:pt x="462" y="228"/>
                  </a:cubicBezTo>
                  <a:cubicBezTo>
                    <a:pt x="463" y="228"/>
                    <a:pt x="463" y="228"/>
                    <a:pt x="463" y="228"/>
                  </a:cubicBezTo>
                  <a:cubicBezTo>
                    <a:pt x="464" y="228"/>
                    <a:pt x="464" y="228"/>
                    <a:pt x="464" y="228"/>
                  </a:cubicBezTo>
                  <a:cubicBezTo>
                    <a:pt x="465" y="227"/>
                    <a:pt x="465" y="227"/>
                    <a:pt x="465" y="227"/>
                  </a:cubicBezTo>
                  <a:cubicBezTo>
                    <a:pt x="466" y="227"/>
                    <a:pt x="466" y="227"/>
                    <a:pt x="466" y="227"/>
                  </a:cubicBezTo>
                  <a:cubicBezTo>
                    <a:pt x="467" y="227"/>
                    <a:pt x="467" y="227"/>
                    <a:pt x="467" y="227"/>
                  </a:cubicBezTo>
                  <a:cubicBezTo>
                    <a:pt x="468" y="227"/>
                    <a:pt x="468" y="227"/>
                    <a:pt x="468" y="227"/>
                  </a:cubicBezTo>
                  <a:cubicBezTo>
                    <a:pt x="469" y="227"/>
                    <a:pt x="469" y="227"/>
                    <a:pt x="469" y="227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71" y="225"/>
                    <a:pt x="471" y="225"/>
                    <a:pt x="471" y="225"/>
                  </a:cubicBezTo>
                  <a:cubicBezTo>
                    <a:pt x="471" y="224"/>
                    <a:pt x="471" y="224"/>
                    <a:pt x="471" y="224"/>
                  </a:cubicBezTo>
                  <a:cubicBezTo>
                    <a:pt x="471" y="223"/>
                    <a:pt x="471" y="223"/>
                    <a:pt x="471" y="223"/>
                  </a:cubicBezTo>
                  <a:cubicBezTo>
                    <a:pt x="470" y="223"/>
                    <a:pt x="470" y="223"/>
                    <a:pt x="470" y="223"/>
                  </a:cubicBezTo>
                  <a:cubicBezTo>
                    <a:pt x="469" y="223"/>
                    <a:pt x="469" y="223"/>
                    <a:pt x="469" y="223"/>
                  </a:cubicBezTo>
                  <a:cubicBezTo>
                    <a:pt x="468" y="223"/>
                    <a:pt x="468" y="223"/>
                    <a:pt x="468" y="223"/>
                  </a:cubicBezTo>
                  <a:cubicBezTo>
                    <a:pt x="468" y="223"/>
                    <a:pt x="468" y="223"/>
                    <a:pt x="468" y="223"/>
                  </a:cubicBezTo>
                  <a:cubicBezTo>
                    <a:pt x="467" y="223"/>
                    <a:pt x="467" y="223"/>
                    <a:pt x="467" y="223"/>
                  </a:cubicBezTo>
                  <a:cubicBezTo>
                    <a:pt x="467" y="222"/>
                    <a:pt x="467" y="222"/>
                    <a:pt x="467" y="222"/>
                  </a:cubicBezTo>
                  <a:cubicBezTo>
                    <a:pt x="467" y="221"/>
                    <a:pt x="467" y="221"/>
                    <a:pt x="467" y="221"/>
                  </a:cubicBezTo>
                  <a:cubicBezTo>
                    <a:pt x="467" y="221"/>
                    <a:pt x="468" y="220"/>
                    <a:pt x="468" y="220"/>
                  </a:cubicBezTo>
                  <a:cubicBezTo>
                    <a:pt x="468" y="220"/>
                    <a:pt x="468" y="219"/>
                    <a:pt x="468" y="219"/>
                  </a:cubicBezTo>
                  <a:cubicBezTo>
                    <a:pt x="468" y="219"/>
                    <a:pt x="468" y="219"/>
                    <a:pt x="468" y="219"/>
                  </a:cubicBezTo>
                  <a:cubicBezTo>
                    <a:pt x="468" y="218"/>
                    <a:pt x="468" y="218"/>
                    <a:pt x="468" y="218"/>
                  </a:cubicBezTo>
                  <a:cubicBezTo>
                    <a:pt x="468" y="218"/>
                    <a:pt x="468" y="218"/>
                    <a:pt x="468" y="218"/>
                  </a:cubicBezTo>
                  <a:cubicBezTo>
                    <a:pt x="468" y="217"/>
                    <a:pt x="468" y="217"/>
                    <a:pt x="468" y="217"/>
                  </a:cubicBezTo>
                  <a:cubicBezTo>
                    <a:pt x="468" y="217"/>
                    <a:pt x="468" y="217"/>
                    <a:pt x="468" y="217"/>
                  </a:cubicBezTo>
                  <a:cubicBezTo>
                    <a:pt x="467" y="218"/>
                    <a:pt x="467" y="218"/>
                    <a:pt x="467" y="218"/>
                  </a:cubicBezTo>
                  <a:cubicBezTo>
                    <a:pt x="466" y="218"/>
                    <a:pt x="466" y="218"/>
                    <a:pt x="466" y="218"/>
                  </a:cubicBezTo>
                  <a:cubicBezTo>
                    <a:pt x="466" y="218"/>
                    <a:pt x="466" y="218"/>
                    <a:pt x="466" y="218"/>
                  </a:cubicBezTo>
                  <a:cubicBezTo>
                    <a:pt x="465" y="219"/>
                    <a:pt x="465" y="219"/>
                    <a:pt x="465" y="219"/>
                  </a:cubicBezTo>
                  <a:cubicBezTo>
                    <a:pt x="464" y="219"/>
                    <a:pt x="464" y="219"/>
                    <a:pt x="464" y="219"/>
                  </a:cubicBezTo>
                  <a:cubicBezTo>
                    <a:pt x="464" y="220"/>
                    <a:pt x="464" y="220"/>
                    <a:pt x="464" y="220"/>
                  </a:cubicBezTo>
                  <a:cubicBezTo>
                    <a:pt x="464" y="221"/>
                    <a:pt x="464" y="221"/>
                    <a:pt x="464" y="221"/>
                  </a:cubicBezTo>
                  <a:cubicBezTo>
                    <a:pt x="463" y="222"/>
                    <a:pt x="463" y="222"/>
                    <a:pt x="463" y="222"/>
                  </a:cubicBezTo>
                  <a:cubicBezTo>
                    <a:pt x="463" y="222"/>
                    <a:pt x="463" y="222"/>
                    <a:pt x="463" y="222"/>
                  </a:cubicBezTo>
                  <a:cubicBezTo>
                    <a:pt x="463" y="222"/>
                    <a:pt x="463" y="223"/>
                    <a:pt x="462" y="223"/>
                  </a:cubicBezTo>
                  <a:cubicBezTo>
                    <a:pt x="462" y="223"/>
                    <a:pt x="462" y="224"/>
                    <a:pt x="462" y="224"/>
                  </a:cubicBezTo>
                  <a:cubicBezTo>
                    <a:pt x="461" y="224"/>
                    <a:pt x="461" y="224"/>
                    <a:pt x="461" y="224"/>
                  </a:cubicBezTo>
                  <a:cubicBezTo>
                    <a:pt x="461" y="225"/>
                    <a:pt x="461" y="225"/>
                    <a:pt x="461" y="225"/>
                  </a:cubicBezTo>
                  <a:cubicBezTo>
                    <a:pt x="462" y="226"/>
                    <a:pt x="462" y="226"/>
                    <a:pt x="462" y="226"/>
                  </a:cubicBezTo>
                  <a:cubicBezTo>
                    <a:pt x="462" y="227"/>
                    <a:pt x="462" y="227"/>
                    <a:pt x="462" y="227"/>
                  </a:cubicBezTo>
                  <a:cubicBezTo>
                    <a:pt x="461" y="227"/>
                    <a:pt x="461" y="227"/>
                    <a:pt x="461" y="227"/>
                  </a:cubicBezTo>
                  <a:cubicBezTo>
                    <a:pt x="460" y="227"/>
                    <a:pt x="460" y="227"/>
                    <a:pt x="460" y="227"/>
                  </a:cubicBezTo>
                  <a:cubicBezTo>
                    <a:pt x="459" y="226"/>
                    <a:pt x="459" y="226"/>
                    <a:pt x="459" y="226"/>
                  </a:cubicBezTo>
                  <a:cubicBezTo>
                    <a:pt x="459" y="225"/>
                    <a:pt x="459" y="225"/>
                    <a:pt x="459" y="225"/>
                  </a:cubicBezTo>
                  <a:cubicBezTo>
                    <a:pt x="458" y="226"/>
                    <a:pt x="458" y="226"/>
                    <a:pt x="458" y="226"/>
                  </a:cubicBezTo>
                  <a:cubicBezTo>
                    <a:pt x="456" y="227"/>
                    <a:pt x="456" y="227"/>
                    <a:pt x="456" y="227"/>
                  </a:cubicBezTo>
                  <a:cubicBezTo>
                    <a:pt x="456" y="227"/>
                    <a:pt x="455" y="227"/>
                    <a:pt x="455" y="227"/>
                  </a:cubicBezTo>
                  <a:cubicBezTo>
                    <a:pt x="454" y="227"/>
                    <a:pt x="454" y="227"/>
                    <a:pt x="454" y="227"/>
                  </a:cubicBezTo>
                  <a:cubicBezTo>
                    <a:pt x="454" y="226"/>
                    <a:pt x="454" y="226"/>
                    <a:pt x="454" y="226"/>
                  </a:cubicBezTo>
                  <a:cubicBezTo>
                    <a:pt x="453" y="226"/>
                    <a:pt x="453" y="226"/>
                    <a:pt x="453" y="226"/>
                  </a:cubicBezTo>
                  <a:cubicBezTo>
                    <a:pt x="452" y="226"/>
                    <a:pt x="452" y="226"/>
                    <a:pt x="452" y="226"/>
                  </a:cubicBezTo>
                  <a:cubicBezTo>
                    <a:pt x="452" y="226"/>
                    <a:pt x="452" y="226"/>
                    <a:pt x="452" y="226"/>
                  </a:cubicBezTo>
                  <a:cubicBezTo>
                    <a:pt x="451" y="225"/>
                    <a:pt x="451" y="225"/>
                    <a:pt x="451" y="225"/>
                  </a:cubicBezTo>
                  <a:cubicBezTo>
                    <a:pt x="451" y="225"/>
                    <a:pt x="450" y="225"/>
                    <a:pt x="450" y="225"/>
                  </a:cubicBezTo>
                  <a:cubicBezTo>
                    <a:pt x="449" y="225"/>
                    <a:pt x="449" y="225"/>
                    <a:pt x="449" y="225"/>
                  </a:cubicBezTo>
                  <a:cubicBezTo>
                    <a:pt x="447" y="225"/>
                    <a:pt x="447" y="225"/>
                    <a:pt x="447" y="225"/>
                  </a:cubicBezTo>
                  <a:cubicBezTo>
                    <a:pt x="447" y="223"/>
                    <a:pt x="447" y="223"/>
                    <a:pt x="447" y="223"/>
                  </a:cubicBezTo>
                  <a:cubicBezTo>
                    <a:pt x="447" y="223"/>
                    <a:pt x="447" y="223"/>
                    <a:pt x="447" y="223"/>
                  </a:cubicBezTo>
                  <a:cubicBezTo>
                    <a:pt x="446" y="223"/>
                    <a:pt x="446" y="223"/>
                    <a:pt x="446" y="223"/>
                  </a:cubicBezTo>
                  <a:cubicBezTo>
                    <a:pt x="445" y="223"/>
                    <a:pt x="445" y="223"/>
                    <a:pt x="445" y="223"/>
                  </a:cubicBezTo>
                  <a:cubicBezTo>
                    <a:pt x="444" y="223"/>
                    <a:pt x="444" y="223"/>
                    <a:pt x="444" y="223"/>
                  </a:cubicBezTo>
                  <a:cubicBezTo>
                    <a:pt x="444" y="222"/>
                    <a:pt x="444" y="222"/>
                    <a:pt x="444" y="222"/>
                  </a:cubicBezTo>
                  <a:cubicBezTo>
                    <a:pt x="443" y="221"/>
                    <a:pt x="443" y="221"/>
                    <a:pt x="443" y="221"/>
                  </a:cubicBezTo>
                  <a:cubicBezTo>
                    <a:pt x="442" y="220"/>
                    <a:pt x="442" y="220"/>
                    <a:pt x="442" y="220"/>
                  </a:cubicBezTo>
                  <a:cubicBezTo>
                    <a:pt x="442" y="219"/>
                    <a:pt x="442" y="219"/>
                    <a:pt x="442" y="219"/>
                  </a:cubicBezTo>
                  <a:cubicBezTo>
                    <a:pt x="442" y="218"/>
                    <a:pt x="442" y="218"/>
                    <a:pt x="442" y="218"/>
                  </a:cubicBezTo>
                  <a:cubicBezTo>
                    <a:pt x="442" y="217"/>
                    <a:pt x="442" y="217"/>
                    <a:pt x="442" y="217"/>
                  </a:cubicBezTo>
                  <a:cubicBezTo>
                    <a:pt x="441" y="217"/>
                    <a:pt x="441" y="217"/>
                    <a:pt x="441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40" y="216"/>
                    <a:pt x="440" y="216"/>
                    <a:pt x="440" y="216"/>
                  </a:cubicBezTo>
                  <a:cubicBezTo>
                    <a:pt x="440" y="216"/>
                    <a:pt x="440" y="216"/>
                    <a:pt x="442" y="215"/>
                  </a:cubicBezTo>
                  <a:cubicBezTo>
                    <a:pt x="443" y="214"/>
                    <a:pt x="442" y="214"/>
                    <a:pt x="442" y="214"/>
                  </a:cubicBezTo>
                  <a:cubicBezTo>
                    <a:pt x="442" y="213"/>
                    <a:pt x="442" y="212"/>
                    <a:pt x="442" y="212"/>
                  </a:cubicBezTo>
                  <a:cubicBezTo>
                    <a:pt x="443" y="212"/>
                    <a:pt x="443" y="212"/>
                    <a:pt x="443" y="212"/>
                  </a:cubicBezTo>
                  <a:cubicBezTo>
                    <a:pt x="441" y="211"/>
                    <a:pt x="441" y="211"/>
                    <a:pt x="441" y="211"/>
                  </a:cubicBezTo>
                  <a:cubicBezTo>
                    <a:pt x="441" y="211"/>
                    <a:pt x="439" y="211"/>
                    <a:pt x="439" y="212"/>
                  </a:cubicBezTo>
                  <a:cubicBezTo>
                    <a:pt x="439" y="212"/>
                    <a:pt x="437" y="212"/>
                    <a:pt x="437" y="212"/>
                  </a:cubicBezTo>
                  <a:cubicBezTo>
                    <a:pt x="437" y="212"/>
                    <a:pt x="437" y="212"/>
                    <a:pt x="437" y="212"/>
                  </a:cubicBezTo>
                  <a:cubicBezTo>
                    <a:pt x="437" y="212"/>
                    <a:pt x="437" y="212"/>
                    <a:pt x="437" y="212"/>
                  </a:cubicBezTo>
                  <a:cubicBezTo>
                    <a:pt x="436" y="211"/>
                    <a:pt x="436" y="211"/>
                    <a:pt x="436" y="211"/>
                  </a:cubicBezTo>
                  <a:cubicBezTo>
                    <a:pt x="436" y="211"/>
                    <a:pt x="436" y="210"/>
                    <a:pt x="434" y="210"/>
                  </a:cubicBezTo>
                  <a:cubicBezTo>
                    <a:pt x="432" y="210"/>
                    <a:pt x="432" y="211"/>
                    <a:pt x="432" y="211"/>
                  </a:cubicBezTo>
                  <a:cubicBezTo>
                    <a:pt x="432" y="211"/>
                    <a:pt x="431" y="210"/>
                    <a:pt x="431" y="210"/>
                  </a:cubicBezTo>
                  <a:cubicBezTo>
                    <a:pt x="431" y="210"/>
                    <a:pt x="432" y="210"/>
                    <a:pt x="433" y="210"/>
                  </a:cubicBezTo>
                  <a:cubicBezTo>
                    <a:pt x="433" y="209"/>
                    <a:pt x="435" y="209"/>
                    <a:pt x="435" y="209"/>
                  </a:cubicBezTo>
                  <a:cubicBezTo>
                    <a:pt x="435" y="209"/>
                    <a:pt x="436" y="209"/>
                    <a:pt x="436" y="209"/>
                  </a:cubicBezTo>
                  <a:cubicBezTo>
                    <a:pt x="437" y="209"/>
                    <a:pt x="438" y="210"/>
                    <a:pt x="438" y="210"/>
                  </a:cubicBezTo>
                  <a:cubicBezTo>
                    <a:pt x="438" y="210"/>
                    <a:pt x="439" y="210"/>
                    <a:pt x="440" y="210"/>
                  </a:cubicBezTo>
                  <a:cubicBezTo>
                    <a:pt x="441" y="210"/>
                    <a:pt x="442" y="209"/>
                    <a:pt x="442" y="209"/>
                  </a:cubicBezTo>
                  <a:cubicBezTo>
                    <a:pt x="444" y="207"/>
                    <a:pt x="444" y="207"/>
                    <a:pt x="444" y="207"/>
                  </a:cubicBezTo>
                  <a:cubicBezTo>
                    <a:pt x="444" y="207"/>
                    <a:pt x="444" y="207"/>
                    <a:pt x="445" y="207"/>
                  </a:cubicBezTo>
                  <a:cubicBezTo>
                    <a:pt x="446" y="207"/>
                    <a:pt x="446" y="205"/>
                    <a:pt x="446" y="205"/>
                  </a:cubicBezTo>
                  <a:cubicBezTo>
                    <a:pt x="445" y="204"/>
                    <a:pt x="445" y="204"/>
                    <a:pt x="445" y="204"/>
                  </a:cubicBezTo>
                  <a:cubicBezTo>
                    <a:pt x="445" y="203"/>
                    <a:pt x="445" y="203"/>
                    <a:pt x="445" y="203"/>
                  </a:cubicBezTo>
                  <a:cubicBezTo>
                    <a:pt x="446" y="203"/>
                    <a:pt x="446" y="203"/>
                    <a:pt x="446" y="203"/>
                  </a:cubicBezTo>
                  <a:cubicBezTo>
                    <a:pt x="444" y="202"/>
                    <a:pt x="444" y="202"/>
                    <a:pt x="444" y="202"/>
                  </a:cubicBezTo>
                  <a:cubicBezTo>
                    <a:pt x="443" y="201"/>
                    <a:pt x="443" y="201"/>
                    <a:pt x="443" y="201"/>
                  </a:cubicBezTo>
                  <a:cubicBezTo>
                    <a:pt x="441" y="200"/>
                    <a:pt x="441" y="200"/>
                    <a:pt x="441" y="200"/>
                  </a:cubicBezTo>
                  <a:cubicBezTo>
                    <a:pt x="440" y="200"/>
                    <a:pt x="440" y="200"/>
                    <a:pt x="440" y="200"/>
                  </a:cubicBezTo>
                  <a:cubicBezTo>
                    <a:pt x="438" y="201"/>
                    <a:pt x="438" y="201"/>
                    <a:pt x="438" y="201"/>
                  </a:cubicBezTo>
                  <a:cubicBezTo>
                    <a:pt x="436" y="201"/>
                    <a:pt x="436" y="201"/>
                    <a:pt x="436" y="201"/>
                  </a:cubicBezTo>
                  <a:cubicBezTo>
                    <a:pt x="432" y="202"/>
                    <a:pt x="432" y="202"/>
                    <a:pt x="432" y="202"/>
                  </a:cubicBezTo>
                  <a:cubicBezTo>
                    <a:pt x="430" y="202"/>
                    <a:pt x="430" y="202"/>
                    <a:pt x="430" y="202"/>
                  </a:cubicBezTo>
                  <a:cubicBezTo>
                    <a:pt x="428" y="204"/>
                    <a:pt x="428" y="204"/>
                    <a:pt x="428" y="204"/>
                  </a:cubicBezTo>
                  <a:cubicBezTo>
                    <a:pt x="425" y="204"/>
                    <a:pt x="425" y="204"/>
                    <a:pt x="425" y="204"/>
                  </a:cubicBezTo>
                  <a:cubicBezTo>
                    <a:pt x="423" y="205"/>
                    <a:pt x="423" y="205"/>
                    <a:pt x="423" y="205"/>
                  </a:cubicBezTo>
                  <a:cubicBezTo>
                    <a:pt x="422" y="206"/>
                    <a:pt x="422" y="206"/>
                    <a:pt x="422" y="206"/>
                  </a:cubicBezTo>
                  <a:cubicBezTo>
                    <a:pt x="420" y="207"/>
                    <a:pt x="420" y="207"/>
                    <a:pt x="420" y="207"/>
                  </a:cubicBezTo>
                  <a:cubicBezTo>
                    <a:pt x="418" y="208"/>
                    <a:pt x="418" y="208"/>
                    <a:pt x="418" y="208"/>
                  </a:cubicBezTo>
                  <a:cubicBezTo>
                    <a:pt x="415" y="210"/>
                    <a:pt x="415" y="210"/>
                    <a:pt x="415" y="210"/>
                  </a:cubicBezTo>
                  <a:cubicBezTo>
                    <a:pt x="414" y="212"/>
                    <a:pt x="414" y="212"/>
                    <a:pt x="414" y="212"/>
                  </a:cubicBezTo>
                  <a:cubicBezTo>
                    <a:pt x="413" y="213"/>
                    <a:pt x="413" y="213"/>
                    <a:pt x="413" y="213"/>
                  </a:cubicBezTo>
                  <a:cubicBezTo>
                    <a:pt x="412" y="213"/>
                    <a:pt x="412" y="213"/>
                    <a:pt x="412" y="213"/>
                  </a:cubicBezTo>
                  <a:cubicBezTo>
                    <a:pt x="411" y="214"/>
                    <a:pt x="411" y="214"/>
                    <a:pt x="411" y="214"/>
                  </a:cubicBezTo>
                  <a:cubicBezTo>
                    <a:pt x="410" y="216"/>
                    <a:pt x="410" y="216"/>
                    <a:pt x="410" y="216"/>
                  </a:cubicBezTo>
                  <a:cubicBezTo>
                    <a:pt x="410" y="216"/>
                    <a:pt x="409" y="217"/>
                    <a:pt x="408" y="217"/>
                  </a:cubicBezTo>
                  <a:cubicBezTo>
                    <a:pt x="408" y="218"/>
                    <a:pt x="408" y="218"/>
                    <a:pt x="408" y="218"/>
                  </a:cubicBezTo>
                  <a:cubicBezTo>
                    <a:pt x="405" y="218"/>
                    <a:pt x="405" y="218"/>
                    <a:pt x="405" y="218"/>
                  </a:cubicBezTo>
                  <a:cubicBezTo>
                    <a:pt x="405" y="218"/>
                    <a:pt x="405" y="218"/>
                    <a:pt x="405" y="218"/>
                  </a:cubicBezTo>
                  <a:cubicBezTo>
                    <a:pt x="406" y="218"/>
                    <a:pt x="406" y="218"/>
                    <a:pt x="406" y="218"/>
                  </a:cubicBezTo>
                  <a:cubicBezTo>
                    <a:pt x="407" y="217"/>
                    <a:pt x="407" y="217"/>
                    <a:pt x="407" y="217"/>
                  </a:cubicBezTo>
                  <a:cubicBezTo>
                    <a:pt x="407" y="217"/>
                    <a:pt x="407" y="217"/>
                    <a:pt x="408" y="216"/>
                  </a:cubicBezTo>
                  <a:cubicBezTo>
                    <a:pt x="408" y="216"/>
                    <a:pt x="408" y="216"/>
                    <a:pt x="408" y="215"/>
                  </a:cubicBezTo>
                  <a:cubicBezTo>
                    <a:pt x="409" y="215"/>
                    <a:pt x="409" y="215"/>
                    <a:pt x="409" y="215"/>
                  </a:cubicBezTo>
                  <a:cubicBezTo>
                    <a:pt x="409" y="215"/>
                    <a:pt x="410" y="214"/>
                    <a:pt x="410" y="214"/>
                  </a:cubicBezTo>
                  <a:cubicBezTo>
                    <a:pt x="410" y="213"/>
                    <a:pt x="411" y="213"/>
                    <a:pt x="411" y="213"/>
                  </a:cubicBezTo>
                  <a:cubicBezTo>
                    <a:pt x="411" y="213"/>
                    <a:pt x="411" y="212"/>
                    <a:pt x="412" y="212"/>
                  </a:cubicBezTo>
                  <a:cubicBezTo>
                    <a:pt x="412" y="212"/>
                    <a:pt x="412" y="211"/>
                    <a:pt x="412" y="211"/>
                  </a:cubicBezTo>
                  <a:cubicBezTo>
                    <a:pt x="413" y="211"/>
                    <a:pt x="413" y="210"/>
                    <a:pt x="413" y="210"/>
                  </a:cubicBezTo>
                  <a:cubicBezTo>
                    <a:pt x="413" y="209"/>
                    <a:pt x="413" y="209"/>
                    <a:pt x="413" y="209"/>
                  </a:cubicBezTo>
                  <a:cubicBezTo>
                    <a:pt x="412" y="209"/>
                    <a:pt x="412" y="209"/>
                    <a:pt x="412" y="209"/>
                  </a:cubicBezTo>
                  <a:cubicBezTo>
                    <a:pt x="412" y="209"/>
                    <a:pt x="412" y="209"/>
                    <a:pt x="412" y="209"/>
                  </a:cubicBezTo>
                  <a:cubicBezTo>
                    <a:pt x="411" y="208"/>
                    <a:pt x="411" y="208"/>
                    <a:pt x="411" y="208"/>
                  </a:cubicBezTo>
                  <a:cubicBezTo>
                    <a:pt x="411" y="208"/>
                    <a:pt x="411" y="208"/>
                    <a:pt x="410" y="208"/>
                  </a:cubicBezTo>
                  <a:cubicBezTo>
                    <a:pt x="410" y="208"/>
                    <a:pt x="409" y="207"/>
                    <a:pt x="409" y="207"/>
                  </a:cubicBezTo>
                  <a:cubicBezTo>
                    <a:pt x="409" y="207"/>
                    <a:pt x="409" y="207"/>
                    <a:pt x="411" y="207"/>
                  </a:cubicBezTo>
                  <a:cubicBezTo>
                    <a:pt x="412" y="208"/>
                    <a:pt x="411" y="208"/>
                    <a:pt x="411" y="208"/>
                  </a:cubicBezTo>
                  <a:cubicBezTo>
                    <a:pt x="411" y="208"/>
                    <a:pt x="413" y="208"/>
                    <a:pt x="413" y="208"/>
                  </a:cubicBezTo>
                  <a:cubicBezTo>
                    <a:pt x="413" y="208"/>
                    <a:pt x="414" y="209"/>
                    <a:pt x="414" y="209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5" y="207"/>
                    <a:pt x="415" y="207"/>
                    <a:pt x="415" y="207"/>
                  </a:cubicBezTo>
                  <a:cubicBezTo>
                    <a:pt x="415" y="207"/>
                    <a:pt x="416" y="206"/>
                    <a:pt x="417" y="206"/>
                  </a:cubicBezTo>
                  <a:cubicBezTo>
                    <a:pt x="417" y="206"/>
                    <a:pt x="417" y="205"/>
                    <a:pt x="417" y="205"/>
                  </a:cubicBezTo>
                  <a:cubicBezTo>
                    <a:pt x="418" y="204"/>
                    <a:pt x="418" y="204"/>
                    <a:pt x="418" y="204"/>
                  </a:cubicBezTo>
                  <a:cubicBezTo>
                    <a:pt x="418" y="204"/>
                    <a:pt x="418" y="204"/>
                    <a:pt x="418" y="204"/>
                  </a:cubicBezTo>
                  <a:cubicBezTo>
                    <a:pt x="419" y="203"/>
                    <a:pt x="419" y="203"/>
                    <a:pt x="419" y="203"/>
                  </a:cubicBezTo>
                  <a:cubicBezTo>
                    <a:pt x="420" y="202"/>
                    <a:pt x="420" y="202"/>
                    <a:pt x="420" y="202"/>
                  </a:cubicBezTo>
                  <a:cubicBezTo>
                    <a:pt x="421" y="201"/>
                    <a:pt x="421" y="201"/>
                    <a:pt x="421" y="201"/>
                  </a:cubicBezTo>
                  <a:cubicBezTo>
                    <a:pt x="422" y="201"/>
                    <a:pt x="422" y="201"/>
                    <a:pt x="422" y="201"/>
                  </a:cubicBezTo>
                  <a:cubicBezTo>
                    <a:pt x="423" y="200"/>
                    <a:pt x="423" y="200"/>
                    <a:pt x="423" y="200"/>
                  </a:cubicBezTo>
                  <a:cubicBezTo>
                    <a:pt x="424" y="200"/>
                    <a:pt x="424" y="200"/>
                    <a:pt x="424" y="200"/>
                  </a:cubicBezTo>
                  <a:cubicBezTo>
                    <a:pt x="425" y="200"/>
                    <a:pt x="425" y="200"/>
                    <a:pt x="425" y="200"/>
                  </a:cubicBezTo>
                  <a:cubicBezTo>
                    <a:pt x="426" y="200"/>
                    <a:pt x="426" y="200"/>
                    <a:pt x="426" y="200"/>
                  </a:cubicBezTo>
                  <a:cubicBezTo>
                    <a:pt x="426" y="200"/>
                    <a:pt x="426" y="200"/>
                    <a:pt x="426" y="200"/>
                  </a:cubicBezTo>
                  <a:cubicBezTo>
                    <a:pt x="427" y="200"/>
                    <a:pt x="427" y="200"/>
                    <a:pt x="427" y="200"/>
                  </a:cubicBezTo>
                  <a:cubicBezTo>
                    <a:pt x="427" y="200"/>
                    <a:pt x="427" y="200"/>
                    <a:pt x="428" y="199"/>
                  </a:cubicBezTo>
                  <a:cubicBezTo>
                    <a:pt x="428" y="199"/>
                    <a:pt x="428" y="199"/>
                    <a:pt x="428" y="199"/>
                  </a:cubicBezTo>
                  <a:cubicBezTo>
                    <a:pt x="428" y="198"/>
                    <a:pt x="428" y="198"/>
                    <a:pt x="428" y="198"/>
                  </a:cubicBezTo>
                  <a:cubicBezTo>
                    <a:pt x="429" y="197"/>
                    <a:pt x="429" y="197"/>
                    <a:pt x="429" y="197"/>
                  </a:cubicBezTo>
                  <a:cubicBezTo>
                    <a:pt x="429" y="196"/>
                    <a:pt x="429" y="196"/>
                    <a:pt x="429" y="196"/>
                  </a:cubicBezTo>
                  <a:cubicBezTo>
                    <a:pt x="430" y="195"/>
                    <a:pt x="430" y="195"/>
                    <a:pt x="430" y="195"/>
                  </a:cubicBezTo>
                  <a:cubicBezTo>
                    <a:pt x="431" y="194"/>
                    <a:pt x="431" y="194"/>
                    <a:pt x="431" y="194"/>
                  </a:cubicBezTo>
                  <a:cubicBezTo>
                    <a:pt x="432" y="194"/>
                    <a:pt x="432" y="194"/>
                    <a:pt x="432" y="194"/>
                  </a:cubicBezTo>
                  <a:cubicBezTo>
                    <a:pt x="433" y="193"/>
                    <a:pt x="433" y="193"/>
                    <a:pt x="433" y="193"/>
                  </a:cubicBezTo>
                  <a:cubicBezTo>
                    <a:pt x="434" y="193"/>
                    <a:pt x="434" y="193"/>
                    <a:pt x="434" y="193"/>
                  </a:cubicBezTo>
                  <a:cubicBezTo>
                    <a:pt x="434" y="193"/>
                    <a:pt x="435" y="193"/>
                    <a:pt x="435" y="193"/>
                  </a:cubicBezTo>
                  <a:cubicBezTo>
                    <a:pt x="435" y="193"/>
                    <a:pt x="436" y="193"/>
                    <a:pt x="436" y="193"/>
                  </a:cubicBezTo>
                  <a:cubicBezTo>
                    <a:pt x="437" y="193"/>
                    <a:pt x="437" y="193"/>
                    <a:pt x="437" y="193"/>
                  </a:cubicBezTo>
                  <a:cubicBezTo>
                    <a:pt x="438" y="193"/>
                    <a:pt x="438" y="193"/>
                    <a:pt x="438" y="193"/>
                  </a:cubicBezTo>
                  <a:cubicBezTo>
                    <a:pt x="439" y="193"/>
                    <a:pt x="439" y="193"/>
                    <a:pt x="439" y="193"/>
                  </a:cubicBezTo>
                  <a:cubicBezTo>
                    <a:pt x="440" y="193"/>
                    <a:pt x="440" y="193"/>
                    <a:pt x="440" y="193"/>
                  </a:cubicBezTo>
                  <a:cubicBezTo>
                    <a:pt x="442" y="193"/>
                    <a:pt x="442" y="193"/>
                    <a:pt x="442" y="193"/>
                  </a:cubicBezTo>
                  <a:cubicBezTo>
                    <a:pt x="442" y="193"/>
                    <a:pt x="444" y="193"/>
                    <a:pt x="444" y="193"/>
                  </a:cubicBezTo>
                  <a:cubicBezTo>
                    <a:pt x="445" y="193"/>
                    <a:pt x="445" y="193"/>
                    <a:pt x="445" y="193"/>
                  </a:cubicBezTo>
                  <a:cubicBezTo>
                    <a:pt x="447" y="193"/>
                    <a:pt x="447" y="193"/>
                    <a:pt x="447" y="193"/>
                  </a:cubicBezTo>
                  <a:cubicBezTo>
                    <a:pt x="448" y="193"/>
                    <a:pt x="448" y="193"/>
                    <a:pt x="448" y="193"/>
                  </a:cubicBezTo>
                  <a:cubicBezTo>
                    <a:pt x="450" y="193"/>
                    <a:pt x="450" y="193"/>
                    <a:pt x="450" y="193"/>
                  </a:cubicBezTo>
                  <a:cubicBezTo>
                    <a:pt x="451" y="193"/>
                    <a:pt x="451" y="193"/>
                    <a:pt x="451" y="193"/>
                  </a:cubicBezTo>
                  <a:cubicBezTo>
                    <a:pt x="452" y="193"/>
                    <a:pt x="452" y="193"/>
                    <a:pt x="452" y="193"/>
                  </a:cubicBezTo>
                  <a:cubicBezTo>
                    <a:pt x="453" y="193"/>
                    <a:pt x="453" y="193"/>
                    <a:pt x="453" y="193"/>
                  </a:cubicBezTo>
                  <a:cubicBezTo>
                    <a:pt x="453" y="193"/>
                    <a:pt x="453" y="193"/>
                    <a:pt x="453" y="193"/>
                  </a:cubicBezTo>
                  <a:cubicBezTo>
                    <a:pt x="454" y="193"/>
                    <a:pt x="454" y="193"/>
                    <a:pt x="454" y="193"/>
                  </a:cubicBezTo>
                  <a:cubicBezTo>
                    <a:pt x="455" y="193"/>
                    <a:pt x="455" y="193"/>
                    <a:pt x="455" y="193"/>
                  </a:cubicBezTo>
                  <a:cubicBezTo>
                    <a:pt x="457" y="193"/>
                    <a:pt x="457" y="193"/>
                    <a:pt x="457" y="193"/>
                  </a:cubicBezTo>
                  <a:cubicBezTo>
                    <a:pt x="459" y="193"/>
                    <a:pt x="459" y="193"/>
                    <a:pt x="459" y="193"/>
                  </a:cubicBezTo>
                  <a:cubicBezTo>
                    <a:pt x="460" y="194"/>
                    <a:pt x="460" y="194"/>
                    <a:pt x="460" y="194"/>
                  </a:cubicBezTo>
                  <a:cubicBezTo>
                    <a:pt x="461" y="194"/>
                    <a:pt x="461" y="194"/>
                    <a:pt x="461" y="194"/>
                  </a:cubicBezTo>
                  <a:cubicBezTo>
                    <a:pt x="462" y="193"/>
                    <a:pt x="462" y="193"/>
                    <a:pt x="462" y="193"/>
                  </a:cubicBezTo>
                  <a:cubicBezTo>
                    <a:pt x="463" y="193"/>
                    <a:pt x="463" y="193"/>
                    <a:pt x="463" y="193"/>
                  </a:cubicBezTo>
                  <a:cubicBezTo>
                    <a:pt x="465" y="193"/>
                    <a:pt x="465" y="193"/>
                    <a:pt x="465" y="193"/>
                  </a:cubicBezTo>
                  <a:cubicBezTo>
                    <a:pt x="466" y="193"/>
                    <a:pt x="466" y="193"/>
                    <a:pt x="466" y="193"/>
                  </a:cubicBezTo>
                  <a:cubicBezTo>
                    <a:pt x="468" y="193"/>
                    <a:pt x="468" y="193"/>
                    <a:pt x="468" y="193"/>
                  </a:cubicBezTo>
                  <a:cubicBezTo>
                    <a:pt x="470" y="193"/>
                    <a:pt x="470" y="193"/>
                    <a:pt x="470" y="193"/>
                  </a:cubicBezTo>
                  <a:cubicBezTo>
                    <a:pt x="470" y="193"/>
                    <a:pt x="471" y="193"/>
                    <a:pt x="471" y="192"/>
                  </a:cubicBezTo>
                  <a:cubicBezTo>
                    <a:pt x="471" y="192"/>
                    <a:pt x="471" y="192"/>
                    <a:pt x="471" y="192"/>
                  </a:cubicBezTo>
                  <a:cubicBezTo>
                    <a:pt x="472" y="191"/>
                    <a:pt x="472" y="191"/>
                    <a:pt x="472" y="191"/>
                  </a:cubicBezTo>
                  <a:cubicBezTo>
                    <a:pt x="472" y="191"/>
                    <a:pt x="472" y="191"/>
                    <a:pt x="474" y="190"/>
                  </a:cubicBezTo>
                  <a:cubicBezTo>
                    <a:pt x="476" y="189"/>
                    <a:pt x="475" y="190"/>
                    <a:pt x="475" y="190"/>
                  </a:cubicBezTo>
                  <a:cubicBezTo>
                    <a:pt x="475" y="190"/>
                    <a:pt x="476" y="189"/>
                    <a:pt x="476" y="189"/>
                  </a:cubicBezTo>
                  <a:cubicBezTo>
                    <a:pt x="476" y="188"/>
                    <a:pt x="476" y="188"/>
                    <a:pt x="476" y="188"/>
                  </a:cubicBezTo>
                  <a:cubicBezTo>
                    <a:pt x="477" y="187"/>
                    <a:pt x="477" y="187"/>
                    <a:pt x="477" y="187"/>
                  </a:cubicBezTo>
                  <a:cubicBezTo>
                    <a:pt x="478" y="186"/>
                    <a:pt x="478" y="186"/>
                    <a:pt x="478" y="186"/>
                  </a:cubicBezTo>
                  <a:cubicBezTo>
                    <a:pt x="478" y="186"/>
                    <a:pt x="478" y="186"/>
                    <a:pt x="478" y="186"/>
                  </a:cubicBezTo>
                  <a:cubicBezTo>
                    <a:pt x="479" y="185"/>
                    <a:pt x="479" y="185"/>
                    <a:pt x="479" y="185"/>
                  </a:cubicBezTo>
                  <a:cubicBezTo>
                    <a:pt x="479" y="185"/>
                    <a:pt x="479" y="185"/>
                    <a:pt x="479" y="185"/>
                  </a:cubicBezTo>
                  <a:cubicBezTo>
                    <a:pt x="480" y="185"/>
                    <a:pt x="480" y="185"/>
                    <a:pt x="480" y="185"/>
                  </a:cubicBezTo>
                  <a:cubicBezTo>
                    <a:pt x="482" y="185"/>
                    <a:pt x="482" y="185"/>
                    <a:pt x="482" y="185"/>
                  </a:cubicBezTo>
                  <a:cubicBezTo>
                    <a:pt x="482" y="184"/>
                    <a:pt x="482" y="184"/>
                    <a:pt x="482" y="184"/>
                  </a:cubicBezTo>
                  <a:cubicBezTo>
                    <a:pt x="483" y="184"/>
                    <a:pt x="483" y="184"/>
                    <a:pt x="483" y="184"/>
                  </a:cubicBezTo>
                  <a:cubicBezTo>
                    <a:pt x="483" y="184"/>
                    <a:pt x="484" y="184"/>
                    <a:pt x="484" y="184"/>
                  </a:cubicBezTo>
                  <a:cubicBezTo>
                    <a:pt x="485" y="184"/>
                    <a:pt x="485" y="184"/>
                    <a:pt x="485" y="184"/>
                  </a:cubicBezTo>
                  <a:cubicBezTo>
                    <a:pt x="486" y="184"/>
                    <a:pt x="486" y="184"/>
                    <a:pt x="486" y="184"/>
                  </a:cubicBezTo>
                  <a:cubicBezTo>
                    <a:pt x="487" y="184"/>
                    <a:pt x="487" y="184"/>
                    <a:pt x="487" y="184"/>
                  </a:cubicBezTo>
                  <a:cubicBezTo>
                    <a:pt x="488" y="183"/>
                    <a:pt x="488" y="183"/>
                    <a:pt x="488" y="183"/>
                  </a:cubicBezTo>
                  <a:cubicBezTo>
                    <a:pt x="489" y="183"/>
                    <a:pt x="489" y="183"/>
                    <a:pt x="489" y="183"/>
                  </a:cubicBezTo>
                  <a:cubicBezTo>
                    <a:pt x="489" y="183"/>
                    <a:pt x="490" y="182"/>
                    <a:pt x="491" y="182"/>
                  </a:cubicBezTo>
                  <a:cubicBezTo>
                    <a:pt x="491" y="181"/>
                    <a:pt x="492" y="181"/>
                    <a:pt x="492" y="181"/>
                  </a:cubicBezTo>
                  <a:cubicBezTo>
                    <a:pt x="492" y="180"/>
                    <a:pt x="493" y="180"/>
                    <a:pt x="493" y="180"/>
                  </a:cubicBezTo>
                  <a:cubicBezTo>
                    <a:pt x="495" y="178"/>
                    <a:pt x="495" y="178"/>
                    <a:pt x="495" y="178"/>
                  </a:cubicBezTo>
                  <a:cubicBezTo>
                    <a:pt x="495" y="177"/>
                    <a:pt x="495" y="177"/>
                    <a:pt x="495" y="177"/>
                  </a:cubicBezTo>
                  <a:cubicBezTo>
                    <a:pt x="494" y="177"/>
                    <a:pt x="494" y="177"/>
                    <a:pt x="494" y="177"/>
                  </a:cubicBezTo>
                  <a:cubicBezTo>
                    <a:pt x="493" y="177"/>
                    <a:pt x="493" y="177"/>
                    <a:pt x="493" y="177"/>
                  </a:cubicBezTo>
                  <a:cubicBezTo>
                    <a:pt x="494" y="176"/>
                    <a:pt x="494" y="176"/>
                    <a:pt x="494" y="176"/>
                  </a:cubicBezTo>
                  <a:cubicBezTo>
                    <a:pt x="493" y="176"/>
                    <a:pt x="493" y="176"/>
                    <a:pt x="493" y="176"/>
                  </a:cubicBezTo>
                  <a:cubicBezTo>
                    <a:pt x="492" y="175"/>
                    <a:pt x="492" y="175"/>
                    <a:pt x="492" y="175"/>
                  </a:cubicBezTo>
                  <a:cubicBezTo>
                    <a:pt x="491" y="175"/>
                    <a:pt x="491" y="175"/>
                    <a:pt x="491" y="175"/>
                  </a:cubicBezTo>
                  <a:cubicBezTo>
                    <a:pt x="492" y="175"/>
                    <a:pt x="492" y="175"/>
                    <a:pt x="492" y="175"/>
                  </a:cubicBezTo>
                  <a:cubicBezTo>
                    <a:pt x="492" y="174"/>
                    <a:pt x="492" y="174"/>
                    <a:pt x="492" y="174"/>
                  </a:cubicBezTo>
                  <a:cubicBezTo>
                    <a:pt x="493" y="174"/>
                    <a:pt x="493" y="174"/>
                    <a:pt x="493" y="174"/>
                  </a:cubicBezTo>
                  <a:cubicBezTo>
                    <a:pt x="494" y="173"/>
                    <a:pt x="494" y="173"/>
                    <a:pt x="494" y="173"/>
                  </a:cubicBezTo>
                  <a:cubicBezTo>
                    <a:pt x="494" y="173"/>
                    <a:pt x="494" y="173"/>
                    <a:pt x="494" y="173"/>
                  </a:cubicBezTo>
                  <a:cubicBezTo>
                    <a:pt x="494" y="172"/>
                    <a:pt x="494" y="172"/>
                    <a:pt x="494" y="172"/>
                  </a:cubicBezTo>
                  <a:cubicBezTo>
                    <a:pt x="493" y="171"/>
                    <a:pt x="493" y="171"/>
                    <a:pt x="493" y="171"/>
                  </a:cubicBezTo>
                  <a:cubicBezTo>
                    <a:pt x="494" y="171"/>
                    <a:pt x="494" y="171"/>
                    <a:pt x="494" y="171"/>
                  </a:cubicBezTo>
                  <a:cubicBezTo>
                    <a:pt x="494" y="169"/>
                    <a:pt x="494" y="169"/>
                    <a:pt x="494" y="169"/>
                  </a:cubicBezTo>
                  <a:cubicBezTo>
                    <a:pt x="494" y="169"/>
                    <a:pt x="494" y="169"/>
                    <a:pt x="494" y="169"/>
                  </a:cubicBezTo>
                  <a:cubicBezTo>
                    <a:pt x="493" y="167"/>
                    <a:pt x="493" y="167"/>
                    <a:pt x="493" y="167"/>
                  </a:cubicBezTo>
                  <a:cubicBezTo>
                    <a:pt x="490" y="166"/>
                    <a:pt x="490" y="166"/>
                    <a:pt x="490" y="166"/>
                  </a:cubicBezTo>
                  <a:cubicBezTo>
                    <a:pt x="489" y="166"/>
                    <a:pt x="489" y="166"/>
                    <a:pt x="489" y="166"/>
                  </a:cubicBezTo>
                  <a:cubicBezTo>
                    <a:pt x="489" y="166"/>
                    <a:pt x="487" y="166"/>
                    <a:pt x="487" y="166"/>
                  </a:cubicBezTo>
                  <a:cubicBezTo>
                    <a:pt x="487" y="167"/>
                    <a:pt x="486" y="167"/>
                    <a:pt x="486" y="168"/>
                  </a:cubicBezTo>
                  <a:cubicBezTo>
                    <a:pt x="486" y="168"/>
                    <a:pt x="485" y="168"/>
                    <a:pt x="485" y="168"/>
                  </a:cubicBezTo>
                  <a:cubicBezTo>
                    <a:pt x="485" y="168"/>
                    <a:pt x="485" y="167"/>
                    <a:pt x="485" y="167"/>
                  </a:cubicBezTo>
                  <a:cubicBezTo>
                    <a:pt x="485" y="166"/>
                    <a:pt x="485" y="166"/>
                    <a:pt x="485" y="166"/>
                  </a:cubicBezTo>
                  <a:cubicBezTo>
                    <a:pt x="486" y="166"/>
                    <a:pt x="486" y="166"/>
                    <a:pt x="486" y="166"/>
                  </a:cubicBezTo>
                  <a:cubicBezTo>
                    <a:pt x="486" y="165"/>
                    <a:pt x="486" y="165"/>
                    <a:pt x="486" y="165"/>
                  </a:cubicBezTo>
                  <a:cubicBezTo>
                    <a:pt x="486" y="164"/>
                    <a:pt x="486" y="164"/>
                    <a:pt x="486" y="164"/>
                  </a:cubicBezTo>
                  <a:cubicBezTo>
                    <a:pt x="485" y="163"/>
                    <a:pt x="485" y="163"/>
                    <a:pt x="485" y="163"/>
                  </a:cubicBezTo>
                  <a:cubicBezTo>
                    <a:pt x="482" y="162"/>
                    <a:pt x="482" y="162"/>
                    <a:pt x="482" y="162"/>
                  </a:cubicBezTo>
                  <a:cubicBezTo>
                    <a:pt x="481" y="162"/>
                    <a:pt x="481" y="162"/>
                    <a:pt x="481" y="162"/>
                  </a:cubicBezTo>
                  <a:cubicBezTo>
                    <a:pt x="480" y="163"/>
                    <a:pt x="480" y="163"/>
                    <a:pt x="480" y="163"/>
                  </a:cubicBezTo>
                  <a:cubicBezTo>
                    <a:pt x="478" y="164"/>
                    <a:pt x="478" y="164"/>
                    <a:pt x="478" y="164"/>
                  </a:cubicBezTo>
                  <a:cubicBezTo>
                    <a:pt x="477" y="164"/>
                    <a:pt x="477" y="164"/>
                    <a:pt x="477" y="164"/>
                  </a:cubicBezTo>
                  <a:cubicBezTo>
                    <a:pt x="476" y="165"/>
                    <a:pt x="476" y="165"/>
                    <a:pt x="476" y="165"/>
                  </a:cubicBezTo>
                  <a:cubicBezTo>
                    <a:pt x="474" y="166"/>
                    <a:pt x="474" y="166"/>
                    <a:pt x="474" y="166"/>
                  </a:cubicBezTo>
                  <a:cubicBezTo>
                    <a:pt x="473" y="167"/>
                    <a:pt x="473" y="167"/>
                    <a:pt x="473" y="167"/>
                  </a:cubicBezTo>
                  <a:cubicBezTo>
                    <a:pt x="473" y="167"/>
                    <a:pt x="472" y="167"/>
                    <a:pt x="471" y="168"/>
                  </a:cubicBezTo>
                  <a:cubicBezTo>
                    <a:pt x="471" y="168"/>
                    <a:pt x="470" y="169"/>
                    <a:pt x="470" y="169"/>
                  </a:cubicBezTo>
                  <a:cubicBezTo>
                    <a:pt x="468" y="170"/>
                    <a:pt x="468" y="170"/>
                    <a:pt x="468" y="170"/>
                  </a:cubicBezTo>
                  <a:cubicBezTo>
                    <a:pt x="468" y="169"/>
                    <a:pt x="468" y="169"/>
                    <a:pt x="468" y="169"/>
                  </a:cubicBezTo>
                  <a:cubicBezTo>
                    <a:pt x="468" y="169"/>
                    <a:pt x="468" y="169"/>
                    <a:pt x="468" y="169"/>
                  </a:cubicBezTo>
                  <a:cubicBezTo>
                    <a:pt x="469" y="168"/>
                    <a:pt x="468" y="168"/>
                    <a:pt x="468" y="168"/>
                  </a:cubicBezTo>
                  <a:cubicBezTo>
                    <a:pt x="468" y="168"/>
                    <a:pt x="468" y="168"/>
                    <a:pt x="468" y="168"/>
                  </a:cubicBezTo>
                  <a:cubicBezTo>
                    <a:pt x="468" y="167"/>
                    <a:pt x="468" y="167"/>
                    <a:pt x="468" y="167"/>
                  </a:cubicBezTo>
                  <a:cubicBezTo>
                    <a:pt x="467" y="167"/>
                    <a:pt x="467" y="167"/>
                    <a:pt x="467" y="167"/>
                  </a:cubicBezTo>
                  <a:cubicBezTo>
                    <a:pt x="466" y="166"/>
                    <a:pt x="466" y="166"/>
                    <a:pt x="466" y="166"/>
                  </a:cubicBezTo>
                  <a:cubicBezTo>
                    <a:pt x="465" y="166"/>
                    <a:pt x="465" y="166"/>
                    <a:pt x="465" y="166"/>
                  </a:cubicBezTo>
                  <a:cubicBezTo>
                    <a:pt x="465" y="166"/>
                    <a:pt x="465" y="166"/>
                    <a:pt x="465" y="166"/>
                  </a:cubicBezTo>
                  <a:cubicBezTo>
                    <a:pt x="466" y="166"/>
                    <a:pt x="466" y="166"/>
                    <a:pt x="466" y="166"/>
                  </a:cubicBezTo>
                  <a:cubicBezTo>
                    <a:pt x="466" y="166"/>
                    <a:pt x="467" y="166"/>
                    <a:pt x="467" y="166"/>
                  </a:cubicBezTo>
                  <a:cubicBezTo>
                    <a:pt x="468" y="167"/>
                    <a:pt x="469" y="167"/>
                    <a:pt x="469" y="167"/>
                  </a:cubicBezTo>
                  <a:cubicBezTo>
                    <a:pt x="470" y="167"/>
                    <a:pt x="470" y="167"/>
                    <a:pt x="470" y="167"/>
                  </a:cubicBezTo>
                  <a:cubicBezTo>
                    <a:pt x="470" y="166"/>
                    <a:pt x="470" y="166"/>
                    <a:pt x="470" y="166"/>
                  </a:cubicBezTo>
                  <a:cubicBezTo>
                    <a:pt x="471" y="166"/>
                    <a:pt x="471" y="166"/>
                    <a:pt x="471" y="166"/>
                  </a:cubicBezTo>
                  <a:cubicBezTo>
                    <a:pt x="472" y="166"/>
                    <a:pt x="472" y="166"/>
                    <a:pt x="472" y="166"/>
                  </a:cubicBezTo>
                  <a:cubicBezTo>
                    <a:pt x="472" y="166"/>
                    <a:pt x="473" y="166"/>
                    <a:pt x="473" y="166"/>
                  </a:cubicBezTo>
                  <a:cubicBezTo>
                    <a:pt x="473" y="166"/>
                    <a:pt x="474" y="165"/>
                    <a:pt x="474" y="165"/>
                  </a:cubicBezTo>
                  <a:cubicBezTo>
                    <a:pt x="474" y="165"/>
                    <a:pt x="475" y="165"/>
                    <a:pt x="474" y="164"/>
                  </a:cubicBezTo>
                  <a:cubicBezTo>
                    <a:pt x="473" y="163"/>
                    <a:pt x="474" y="164"/>
                    <a:pt x="474" y="164"/>
                  </a:cubicBezTo>
                  <a:cubicBezTo>
                    <a:pt x="476" y="163"/>
                    <a:pt x="476" y="163"/>
                    <a:pt x="476" y="163"/>
                  </a:cubicBezTo>
                  <a:cubicBezTo>
                    <a:pt x="477" y="163"/>
                    <a:pt x="477" y="163"/>
                    <a:pt x="477" y="163"/>
                  </a:cubicBezTo>
                  <a:cubicBezTo>
                    <a:pt x="477" y="163"/>
                    <a:pt x="478" y="163"/>
                    <a:pt x="480" y="162"/>
                  </a:cubicBezTo>
                  <a:cubicBezTo>
                    <a:pt x="481" y="161"/>
                    <a:pt x="481" y="161"/>
                    <a:pt x="482" y="161"/>
                  </a:cubicBezTo>
                  <a:cubicBezTo>
                    <a:pt x="482" y="161"/>
                    <a:pt x="483" y="161"/>
                    <a:pt x="483" y="161"/>
                  </a:cubicBezTo>
                  <a:cubicBezTo>
                    <a:pt x="483" y="161"/>
                    <a:pt x="484" y="160"/>
                    <a:pt x="484" y="160"/>
                  </a:cubicBezTo>
                  <a:cubicBezTo>
                    <a:pt x="484" y="159"/>
                    <a:pt x="484" y="159"/>
                    <a:pt x="484" y="159"/>
                  </a:cubicBezTo>
                  <a:cubicBezTo>
                    <a:pt x="483" y="158"/>
                    <a:pt x="483" y="158"/>
                    <a:pt x="483" y="158"/>
                  </a:cubicBezTo>
                  <a:cubicBezTo>
                    <a:pt x="482" y="158"/>
                    <a:pt x="482" y="158"/>
                    <a:pt x="482" y="158"/>
                  </a:cubicBezTo>
                  <a:cubicBezTo>
                    <a:pt x="479" y="157"/>
                    <a:pt x="479" y="157"/>
                    <a:pt x="479" y="157"/>
                  </a:cubicBezTo>
                  <a:cubicBezTo>
                    <a:pt x="477" y="157"/>
                    <a:pt x="477" y="157"/>
                    <a:pt x="477" y="157"/>
                  </a:cubicBezTo>
                  <a:cubicBezTo>
                    <a:pt x="477" y="156"/>
                    <a:pt x="477" y="156"/>
                    <a:pt x="477" y="156"/>
                  </a:cubicBezTo>
                  <a:cubicBezTo>
                    <a:pt x="477" y="156"/>
                    <a:pt x="477" y="156"/>
                    <a:pt x="476" y="156"/>
                  </a:cubicBezTo>
                  <a:cubicBezTo>
                    <a:pt x="476" y="155"/>
                    <a:pt x="474" y="155"/>
                    <a:pt x="474" y="155"/>
                  </a:cubicBezTo>
                  <a:cubicBezTo>
                    <a:pt x="474" y="155"/>
                    <a:pt x="474" y="155"/>
                    <a:pt x="474" y="155"/>
                  </a:cubicBezTo>
                  <a:cubicBezTo>
                    <a:pt x="473" y="156"/>
                    <a:pt x="473" y="156"/>
                    <a:pt x="473" y="156"/>
                  </a:cubicBezTo>
                  <a:cubicBezTo>
                    <a:pt x="471" y="157"/>
                    <a:pt x="471" y="157"/>
                    <a:pt x="471" y="157"/>
                  </a:cubicBezTo>
                  <a:cubicBezTo>
                    <a:pt x="471" y="157"/>
                    <a:pt x="471" y="157"/>
                    <a:pt x="472" y="156"/>
                  </a:cubicBezTo>
                  <a:cubicBezTo>
                    <a:pt x="473" y="155"/>
                    <a:pt x="472" y="156"/>
                    <a:pt x="472" y="155"/>
                  </a:cubicBezTo>
                  <a:cubicBezTo>
                    <a:pt x="471" y="154"/>
                    <a:pt x="471" y="155"/>
                    <a:pt x="471" y="154"/>
                  </a:cubicBezTo>
                  <a:cubicBezTo>
                    <a:pt x="471" y="154"/>
                    <a:pt x="470" y="154"/>
                    <a:pt x="470" y="154"/>
                  </a:cubicBezTo>
                  <a:cubicBezTo>
                    <a:pt x="470" y="155"/>
                    <a:pt x="470" y="155"/>
                    <a:pt x="470" y="155"/>
                  </a:cubicBezTo>
                  <a:cubicBezTo>
                    <a:pt x="470" y="155"/>
                    <a:pt x="469" y="156"/>
                    <a:pt x="469" y="156"/>
                  </a:cubicBezTo>
                  <a:cubicBezTo>
                    <a:pt x="469" y="156"/>
                    <a:pt x="469" y="154"/>
                    <a:pt x="469" y="154"/>
                  </a:cubicBezTo>
                  <a:cubicBezTo>
                    <a:pt x="468" y="155"/>
                    <a:pt x="468" y="155"/>
                    <a:pt x="468" y="155"/>
                  </a:cubicBezTo>
                  <a:cubicBezTo>
                    <a:pt x="466" y="156"/>
                    <a:pt x="466" y="156"/>
                    <a:pt x="466" y="156"/>
                  </a:cubicBezTo>
                  <a:cubicBezTo>
                    <a:pt x="466" y="155"/>
                    <a:pt x="466" y="155"/>
                    <a:pt x="466" y="155"/>
                  </a:cubicBezTo>
                  <a:cubicBezTo>
                    <a:pt x="466" y="155"/>
                    <a:pt x="467" y="153"/>
                    <a:pt x="468" y="153"/>
                  </a:cubicBezTo>
                  <a:cubicBezTo>
                    <a:pt x="468" y="153"/>
                    <a:pt x="468" y="152"/>
                    <a:pt x="468" y="151"/>
                  </a:cubicBezTo>
                  <a:cubicBezTo>
                    <a:pt x="468" y="150"/>
                    <a:pt x="467" y="151"/>
                    <a:pt x="467" y="151"/>
                  </a:cubicBezTo>
                  <a:cubicBezTo>
                    <a:pt x="466" y="150"/>
                    <a:pt x="466" y="150"/>
                    <a:pt x="466" y="150"/>
                  </a:cubicBezTo>
                  <a:cubicBezTo>
                    <a:pt x="465" y="150"/>
                    <a:pt x="465" y="150"/>
                    <a:pt x="465" y="150"/>
                  </a:cubicBezTo>
                  <a:cubicBezTo>
                    <a:pt x="464" y="149"/>
                    <a:pt x="464" y="149"/>
                    <a:pt x="464" y="149"/>
                  </a:cubicBezTo>
                  <a:cubicBezTo>
                    <a:pt x="464" y="149"/>
                    <a:pt x="464" y="149"/>
                    <a:pt x="464" y="149"/>
                  </a:cubicBezTo>
                  <a:cubicBezTo>
                    <a:pt x="464" y="149"/>
                    <a:pt x="463" y="148"/>
                    <a:pt x="463" y="148"/>
                  </a:cubicBezTo>
                  <a:cubicBezTo>
                    <a:pt x="463" y="148"/>
                    <a:pt x="462" y="148"/>
                    <a:pt x="462" y="148"/>
                  </a:cubicBezTo>
                  <a:cubicBezTo>
                    <a:pt x="461" y="148"/>
                    <a:pt x="461" y="147"/>
                    <a:pt x="461" y="147"/>
                  </a:cubicBezTo>
                  <a:cubicBezTo>
                    <a:pt x="461" y="146"/>
                    <a:pt x="461" y="146"/>
                    <a:pt x="461" y="146"/>
                  </a:cubicBezTo>
                  <a:cubicBezTo>
                    <a:pt x="461" y="146"/>
                    <a:pt x="461" y="146"/>
                    <a:pt x="461" y="146"/>
                  </a:cubicBezTo>
                  <a:cubicBezTo>
                    <a:pt x="460" y="146"/>
                    <a:pt x="460" y="146"/>
                    <a:pt x="460" y="146"/>
                  </a:cubicBezTo>
                  <a:cubicBezTo>
                    <a:pt x="459" y="146"/>
                    <a:pt x="459" y="146"/>
                    <a:pt x="459" y="146"/>
                  </a:cubicBezTo>
                  <a:cubicBezTo>
                    <a:pt x="459" y="146"/>
                    <a:pt x="459" y="146"/>
                    <a:pt x="459" y="146"/>
                  </a:cubicBezTo>
                  <a:cubicBezTo>
                    <a:pt x="458" y="145"/>
                    <a:pt x="459" y="146"/>
                    <a:pt x="460" y="146"/>
                  </a:cubicBezTo>
                  <a:cubicBezTo>
                    <a:pt x="460" y="146"/>
                    <a:pt x="459" y="144"/>
                    <a:pt x="459" y="144"/>
                  </a:cubicBezTo>
                  <a:cubicBezTo>
                    <a:pt x="459" y="143"/>
                    <a:pt x="459" y="143"/>
                    <a:pt x="459" y="143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457" y="142"/>
                    <a:pt x="457" y="142"/>
                    <a:pt x="457" y="142"/>
                  </a:cubicBezTo>
                  <a:cubicBezTo>
                    <a:pt x="457" y="142"/>
                    <a:pt x="456" y="142"/>
                    <a:pt x="456" y="141"/>
                  </a:cubicBezTo>
                  <a:cubicBezTo>
                    <a:pt x="455" y="141"/>
                    <a:pt x="457" y="141"/>
                    <a:pt x="457" y="141"/>
                  </a:cubicBezTo>
                  <a:cubicBezTo>
                    <a:pt x="458" y="141"/>
                    <a:pt x="458" y="141"/>
                    <a:pt x="458" y="141"/>
                  </a:cubicBezTo>
                  <a:cubicBezTo>
                    <a:pt x="458" y="141"/>
                    <a:pt x="458" y="142"/>
                    <a:pt x="458" y="142"/>
                  </a:cubicBezTo>
                  <a:cubicBezTo>
                    <a:pt x="458" y="142"/>
                    <a:pt x="459" y="141"/>
                    <a:pt x="459" y="141"/>
                  </a:cubicBezTo>
                  <a:cubicBezTo>
                    <a:pt x="460" y="141"/>
                    <a:pt x="460" y="141"/>
                    <a:pt x="460" y="141"/>
                  </a:cubicBezTo>
                  <a:cubicBezTo>
                    <a:pt x="460" y="141"/>
                    <a:pt x="461" y="140"/>
                    <a:pt x="461" y="140"/>
                  </a:cubicBezTo>
                  <a:cubicBezTo>
                    <a:pt x="461" y="140"/>
                    <a:pt x="462" y="139"/>
                    <a:pt x="462" y="139"/>
                  </a:cubicBezTo>
                  <a:cubicBezTo>
                    <a:pt x="461" y="139"/>
                    <a:pt x="461" y="139"/>
                    <a:pt x="461" y="139"/>
                  </a:cubicBezTo>
                  <a:cubicBezTo>
                    <a:pt x="461" y="139"/>
                    <a:pt x="460" y="138"/>
                    <a:pt x="460" y="138"/>
                  </a:cubicBezTo>
                  <a:cubicBezTo>
                    <a:pt x="460" y="137"/>
                    <a:pt x="459" y="137"/>
                    <a:pt x="459" y="137"/>
                  </a:cubicBezTo>
                  <a:cubicBezTo>
                    <a:pt x="459" y="136"/>
                    <a:pt x="459" y="136"/>
                    <a:pt x="459" y="136"/>
                  </a:cubicBezTo>
                  <a:cubicBezTo>
                    <a:pt x="458" y="135"/>
                    <a:pt x="458" y="135"/>
                    <a:pt x="458" y="135"/>
                  </a:cubicBezTo>
                  <a:cubicBezTo>
                    <a:pt x="457" y="135"/>
                    <a:pt x="457" y="135"/>
                    <a:pt x="457" y="135"/>
                  </a:cubicBezTo>
                  <a:cubicBezTo>
                    <a:pt x="458" y="135"/>
                    <a:pt x="458" y="135"/>
                    <a:pt x="458" y="135"/>
                  </a:cubicBezTo>
                  <a:cubicBezTo>
                    <a:pt x="459" y="134"/>
                    <a:pt x="459" y="134"/>
                    <a:pt x="459" y="134"/>
                  </a:cubicBezTo>
                  <a:cubicBezTo>
                    <a:pt x="459" y="133"/>
                    <a:pt x="459" y="133"/>
                    <a:pt x="459" y="133"/>
                  </a:cubicBezTo>
                  <a:cubicBezTo>
                    <a:pt x="457" y="132"/>
                    <a:pt x="457" y="132"/>
                    <a:pt x="457" y="132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32"/>
                    <a:pt x="456" y="132"/>
                    <a:pt x="457" y="131"/>
                  </a:cubicBezTo>
                  <a:cubicBezTo>
                    <a:pt x="457" y="131"/>
                    <a:pt x="456" y="131"/>
                    <a:pt x="456" y="130"/>
                  </a:cubicBezTo>
                  <a:cubicBezTo>
                    <a:pt x="456" y="129"/>
                    <a:pt x="455" y="130"/>
                    <a:pt x="455" y="130"/>
                  </a:cubicBezTo>
                  <a:cubicBezTo>
                    <a:pt x="452" y="130"/>
                    <a:pt x="452" y="130"/>
                    <a:pt x="452" y="130"/>
                  </a:cubicBezTo>
                  <a:cubicBezTo>
                    <a:pt x="454" y="130"/>
                    <a:pt x="454" y="130"/>
                    <a:pt x="454" y="130"/>
                  </a:cubicBezTo>
                  <a:cubicBezTo>
                    <a:pt x="455" y="129"/>
                    <a:pt x="455" y="129"/>
                    <a:pt x="455" y="129"/>
                  </a:cubicBezTo>
                  <a:cubicBezTo>
                    <a:pt x="455" y="128"/>
                    <a:pt x="455" y="128"/>
                    <a:pt x="455" y="128"/>
                  </a:cubicBezTo>
                  <a:cubicBezTo>
                    <a:pt x="455" y="128"/>
                    <a:pt x="455" y="128"/>
                    <a:pt x="455" y="127"/>
                  </a:cubicBezTo>
                  <a:cubicBezTo>
                    <a:pt x="455" y="127"/>
                    <a:pt x="453" y="127"/>
                    <a:pt x="453" y="127"/>
                  </a:cubicBezTo>
                  <a:cubicBezTo>
                    <a:pt x="452" y="127"/>
                    <a:pt x="452" y="127"/>
                    <a:pt x="452" y="127"/>
                  </a:cubicBezTo>
                  <a:cubicBezTo>
                    <a:pt x="453" y="126"/>
                    <a:pt x="453" y="126"/>
                    <a:pt x="453" y="126"/>
                  </a:cubicBezTo>
                  <a:cubicBezTo>
                    <a:pt x="453" y="124"/>
                    <a:pt x="453" y="124"/>
                    <a:pt x="453" y="124"/>
                  </a:cubicBezTo>
                  <a:cubicBezTo>
                    <a:pt x="453" y="123"/>
                    <a:pt x="451" y="124"/>
                    <a:pt x="451" y="124"/>
                  </a:cubicBezTo>
                  <a:cubicBezTo>
                    <a:pt x="451" y="123"/>
                    <a:pt x="451" y="123"/>
                    <a:pt x="451" y="123"/>
                  </a:cubicBezTo>
                  <a:cubicBezTo>
                    <a:pt x="451" y="122"/>
                    <a:pt x="451" y="122"/>
                    <a:pt x="451" y="122"/>
                  </a:cubicBezTo>
                  <a:cubicBezTo>
                    <a:pt x="450" y="122"/>
                    <a:pt x="450" y="122"/>
                    <a:pt x="450" y="122"/>
                  </a:cubicBezTo>
                  <a:cubicBezTo>
                    <a:pt x="450" y="121"/>
                    <a:pt x="450" y="121"/>
                    <a:pt x="450" y="121"/>
                  </a:cubicBezTo>
                  <a:cubicBezTo>
                    <a:pt x="449" y="120"/>
                    <a:pt x="449" y="120"/>
                    <a:pt x="449" y="120"/>
                  </a:cubicBezTo>
                  <a:cubicBezTo>
                    <a:pt x="449" y="120"/>
                    <a:pt x="449" y="120"/>
                    <a:pt x="448" y="120"/>
                  </a:cubicBezTo>
                  <a:cubicBezTo>
                    <a:pt x="448" y="119"/>
                    <a:pt x="448" y="119"/>
                    <a:pt x="448" y="119"/>
                  </a:cubicBezTo>
                  <a:cubicBezTo>
                    <a:pt x="448" y="119"/>
                    <a:pt x="448" y="119"/>
                    <a:pt x="447" y="119"/>
                  </a:cubicBezTo>
                  <a:cubicBezTo>
                    <a:pt x="447" y="118"/>
                    <a:pt x="448" y="118"/>
                    <a:pt x="447" y="118"/>
                  </a:cubicBezTo>
                  <a:cubicBezTo>
                    <a:pt x="447" y="118"/>
                    <a:pt x="447" y="118"/>
                    <a:pt x="447" y="118"/>
                  </a:cubicBezTo>
                  <a:cubicBezTo>
                    <a:pt x="447" y="117"/>
                    <a:pt x="447" y="117"/>
                    <a:pt x="447" y="117"/>
                  </a:cubicBezTo>
                  <a:cubicBezTo>
                    <a:pt x="447" y="117"/>
                    <a:pt x="447" y="116"/>
                    <a:pt x="446" y="116"/>
                  </a:cubicBezTo>
                  <a:cubicBezTo>
                    <a:pt x="446" y="116"/>
                    <a:pt x="446" y="116"/>
                    <a:pt x="446" y="116"/>
                  </a:cubicBezTo>
                  <a:cubicBezTo>
                    <a:pt x="446" y="116"/>
                    <a:pt x="446" y="115"/>
                    <a:pt x="446" y="114"/>
                  </a:cubicBezTo>
                  <a:cubicBezTo>
                    <a:pt x="446" y="114"/>
                    <a:pt x="446" y="114"/>
                    <a:pt x="445" y="114"/>
                  </a:cubicBezTo>
                  <a:cubicBezTo>
                    <a:pt x="445" y="114"/>
                    <a:pt x="444" y="114"/>
                    <a:pt x="444" y="114"/>
                  </a:cubicBezTo>
                  <a:cubicBezTo>
                    <a:pt x="444" y="113"/>
                    <a:pt x="444" y="113"/>
                    <a:pt x="444" y="113"/>
                  </a:cubicBezTo>
                  <a:cubicBezTo>
                    <a:pt x="444" y="112"/>
                    <a:pt x="444" y="112"/>
                    <a:pt x="444" y="112"/>
                  </a:cubicBezTo>
                  <a:cubicBezTo>
                    <a:pt x="444" y="111"/>
                    <a:pt x="444" y="111"/>
                    <a:pt x="444" y="111"/>
                  </a:cubicBezTo>
                  <a:cubicBezTo>
                    <a:pt x="443" y="110"/>
                    <a:pt x="443" y="110"/>
                    <a:pt x="443" y="110"/>
                  </a:cubicBezTo>
                  <a:cubicBezTo>
                    <a:pt x="442" y="110"/>
                    <a:pt x="442" y="110"/>
                    <a:pt x="442" y="110"/>
                  </a:cubicBezTo>
                  <a:cubicBezTo>
                    <a:pt x="443" y="111"/>
                    <a:pt x="443" y="111"/>
                    <a:pt x="443" y="111"/>
                  </a:cubicBezTo>
                  <a:cubicBezTo>
                    <a:pt x="442" y="111"/>
                    <a:pt x="442" y="111"/>
                    <a:pt x="442" y="111"/>
                  </a:cubicBezTo>
                  <a:cubicBezTo>
                    <a:pt x="442" y="113"/>
                    <a:pt x="442" y="113"/>
                    <a:pt x="442" y="113"/>
                  </a:cubicBezTo>
                  <a:cubicBezTo>
                    <a:pt x="441" y="113"/>
                    <a:pt x="441" y="113"/>
                    <a:pt x="441" y="113"/>
                  </a:cubicBezTo>
                  <a:cubicBezTo>
                    <a:pt x="440" y="114"/>
                    <a:pt x="440" y="114"/>
                    <a:pt x="440" y="114"/>
                  </a:cubicBezTo>
                  <a:cubicBezTo>
                    <a:pt x="440" y="116"/>
                    <a:pt x="440" y="116"/>
                    <a:pt x="440" y="116"/>
                  </a:cubicBezTo>
                  <a:cubicBezTo>
                    <a:pt x="439" y="116"/>
                    <a:pt x="439" y="116"/>
                    <a:pt x="439" y="116"/>
                  </a:cubicBezTo>
                  <a:cubicBezTo>
                    <a:pt x="438" y="117"/>
                    <a:pt x="438" y="117"/>
                    <a:pt x="438" y="117"/>
                  </a:cubicBezTo>
                  <a:cubicBezTo>
                    <a:pt x="438" y="117"/>
                    <a:pt x="439" y="117"/>
                    <a:pt x="439" y="118"/>
                  </a:cubicBezTo>
                  <a:cubicBezTo>
                    <a:pt x="440" y="118"/>
                    <a:pt x="440" y="119"/>
                    <a:pt x="440" y="119"/>
                  </a:cubicBezTo>
                  <a:cubicBezTo>
                    <a:pt x="439" y="119"/>
                    <a:pt x="439" y="119"/>
                    <a:pt x="439" y="119"/>
                  </a:cubicBezTo>
                  <a:cubicBezTo>
                    <a:pt x="439" y="119"/>
                    <a:pt x="438" y="120"/>
                    <a:pt x="437" y="121"/>
                  </a:cubicBezTo>
                  <a:cubicBezTo>
                    <a:pt x="436" y="122"/>
                    <a:pt x="438" y="121"/>
                    <a:pt x="438" y="121"/>
                  </a:cubicBezTo>
                  <a:cubicBezTo>
                    <a:pt x="438" y="122"/>
                    <a:pt x="439" y="122"/>
                    <a:pt x="439" y="122"/>
                  </a:cubicBezTo>
                  <a:cubicBezTo>
                    <a:pt x="438" y="123"/>
                    <a:pt x="438" y="123"/>
                    <a:pt x="438" y="123"/>
                  </a:cubicBezTo>
                  <a:cubicBezTo>
                    <a:pt x="436" y="123"/>
                    <a:pt x="436" y="123"/>
                    <a:pt x="436" y="123"/>
                  </a:cubicBezTo>
                  <a:cubicBezTo>
                    <a:pt x="436" y="123"/>
                    <a:pt x="436" y="123"/>
                    <a:pt x="436" y="123"/>
                  </a:cubicBezTo>
                  <a:cubicBezTo>
                    <a:pt x="435" y="124"/>
                    <a:pt x="435" y="124"/>
                    <a:pt x="435" y="124"/>
                  </a:cubicBezTo>
                  <a:cubicBezTo>
                    <a:pt x="435" y="125"/>
                    <a:pt x="435" y="125"/>
                    <a:pt x="435" y="125"/>
                  </a:cubicBezTo>
                  <a:cubicBezTo>
                    <a:pt x="435" y="125"/>
                    <a:pt x="436" y="125"/>
                    <a:pt x="436" y="126"/>
                  </a:cubicBezTo>
                  <a:cubicBezTo>
                    <a:pt x="437" y="126"/>
                    <a:pt x="436" y="127"/>
                    <a:pt x="436" y="127"/>
                  </a:cubicBezTo>
                  <a:cubicBezTo>
                    <a:pt x="436" y="128"/>
                    <a:pt x="435" y="128"/>
                    <a:pt x="435" y="128"/>
                  </a:cubicBezTo>
                  <a:cubicBezTo>
                    <a:pt x="435" y="126"/>
                    <a:pt x="435" y="126"/>
                    <a:pt x="435" y="126"/>
                  </a:cubicBezTo>
                  <a:cubicBezTo>
                    <a:pt x="435" y="126"/>
                    <a:pt x="435" y="126"/>
                    <a:pt x="435" y="126"/>
                  </a:cubicBezTo>
                  <a:cubicBezTo>
                    <a:pt x="434" y="125"/>
                    <a:pt x="434" y="125"/>
                    <a:pt x="434" y="125"/>
                  </a:cubicBezTo>
                  <a:cubicBezTo>
                    <a:pt x="434" y="124"/>
                    <a:pt x="434" y="124"/>
                    <a:pt x="434" y="124"/>
                  </a:cubicBezTo>
                  <a:cubicBezTo>
                    <a:pt x="433" y="124"/>
                    <a:pt x="433" y="124"/>
                    <a:pt x="433" y="124"/>
                  </a:cubicBezTo>
                  <a:cubicBezTo>
                    <a:pt x="433" y="124"/>
                    <a:pt x="432" y="126"/>
                    <a:pt x="432" y="126"/>
                  </a:cubicBezTo>
                  <a:cubicBezTo>
                    <a:pt x="432" y="126"/>
                    <a:pt x="432" y="127"/>
                    <a:pt x="432" y="127"/>
                  </a:cubicBezTo>
                  <a:cubicBezTo>
                    <a:pt x="431" y="127"/>
                    <a:pt x="431" y="127"/>
                    <a:pt x="431" y="127"/>
                  </a:cubicBezTo>
                  <a:cubicBezTo>
                    <a:pt x="429" y="127"/>
                    <a:pt x="429" y="127"/>
                    <a:pt x="429" y="127"/>
                  </a:cubicBezTo>
                  <a:cubicBezTo>
                    <a:pt x="428" y="128"/>
                    <a:pt x="428" y="128"/>
                    <a:pt x="428" y="128"/>
                  </a:cubicBezTo>
                  <a:cubicBezTo>
                    <a:pt x="427" y="129"/>
                    <a:pt x="427" y="129"/>
                    <a:pt x="427" y="129"/>
                  </a:cubicBezTo>
                  <a:cubicBezTo>
                    <a:pt x="426" y="129"/>
                    <a:pt x="426" y="129"/>
                    <a:pt x="426" y="129"/>
                  </a:cubicBezTo>
                  <a:cubicBezTo>
                    <a:pt x="425" y="129"/>
                    <a:pt x="425" y="129"/>
                    <a:pt x="425" y="129"/>
                  </a:cubicBezTo>
                  <a:cubicBezTo>
                    <a:pt x="425" y="129"/>
                    <a:pt x="425" y="129"/>
                    <a:pt x="425" y="129"/>
                  </a:cubicBezTo>
                  <a:cubicBezTo>
                    <a:pt x="424" y="130"/>
                    <a:pt x="424" y="130"/>
                    <a:pt x="424" y="130"/>
                  </a:cubicBezTo>
                  <a:cubicBezTo>
                    <a:pt x="424" y="128"/>
                    <a:pt x="424" y="128"/>
                    <a:pt x="424" y="128"/>
                  </a:cubicBezTo>
                  <a:cubicBezTo>
                    <a:pt x="424" y="127"/>
                    <a:pt x="424" y="127"/>
                    <a:pt x="424" y="127"/>
                  </a:cubicBezTo>
                  <a:cubicBezTo>
                    <a:pt x="424" y="126"/>
                    <a:pt x="424" y="126"/>
                    <a:pt x="424" y="126"/>
                  </a:cubicBezTo>
                  <a:cubicBezTo>
                    <a:pt x="423" y="127"/>
                    <a:pt x="423" y="127"/>
                    <a:pt x="423" y="127"/>
                  </a:cubicBezTo>
                  <a:cubicBezTo>
                    <a:pt x="423" y="128"/>
                    <a:pt x="423" y="128"/>
                    <a:pt x="423" y="128"/>
                  </a:cubicBezTo>
                  <a:cubicBezTo>
                    <a:pt x="422" y="129"/>
                    <a:pt x="422" y="129"/>
                    <a:pt x="422" y="129"/>
                  </a:cubicBezTo>
                  <a:cubicBezTo>
                    <a:pt x="421" y="131"/>
                    <a:pt x="421" y="131"/>
                    <a:pt x="421" y="131"/>
                  </a:cubicBezTo>
                  <a:cubicBezTo>
                    <a:pt x="420" y="132"/>
                    <a:pt x="420" y="132"/>
                    <a:pt x="420" y="132"/>
                  </a:cubicBezTo>
                  <a:cubicBezTo>
                    <a:pt x="417" y="133"/>
                    <a:pt x="417" y="133"/>
                    <a:pt x="417" y="133"/>
                  </a:cubicBezTo>
                  <a:cubicBezTo>
                    <a:pt x="419" y="131"/>
                    <a:pt x="419" y="131"/>
                    <a:pt x="419" y="131"/>
                  </a:cubicBezTo>
                  <a:cubicBezTo>
                    <a:pt x="421" y="130"/>
                    <a:pt x="421" y="130"/>
                    <a:pt x="421" y="130"/>
                  </a:cubicBezTo>
                  <a:cubicBezTo>
                    <a:pt x="422" y="130"/>
                    <a:pt x="422" y="130"/>
                    <a:pt x="422" y="130"/>
                  </a:cubicBezTo>
                  <a:cubicBezTo>
                    <a:pt x="422" y="129"/>
                    <a:pt x="422" y="129"/>
                    <a:pt x="422" y="129"/>
                  </a:cubicBezTo>
                  <a:cubicBezTo>
                    <a:pt x="422" y="128"/>
                    <a:pt x="422" y="128"/>
                    <a:pt x="422" y="128"/>
                  </a:cubicBezTo>
                  <a:cubicBezTo>
                    <a:pt x="422" y="128"/>
                    <a:pt x="422" y="128"/>
                    <a:pt x="422" y="128"/>
                  </a:cubicBezTo>
                  <a:cubicBezTo>
                    <a:pt x="422" y="127"/>
                    <a:pt x="422" y="127"/>
                    <a:pt x="422" y="127"/>
                  </a:cubicBezTo>
                  <a:cubicBezTo>
                    <a:pt x="421" y="125"/>
                    <a:pt x="421" y="125"/>
                    <a:pt x="421" y="125"/>
                  </a:cubicBezTo>
                  <a:cubicBezTo>
                    <a:pt x="420" y="124"/>
                    <a:pt x="420" y="124"/>
                    <a:pt x="420" y="124"/>
                  </a:cubicBezTo>
                  <a:cubicBezTo>
                    <a:pt x="420" y="124"/>
                    <a:pt x="420" y="124"/>
                    <a:pt x="420" y="124"/>
                  </a:cubicBezTo>
                  <a:cubicBezTo>
                    <a:pt x="418" y="124"/>
                    <a:pt x="418" y="124"/>
                    <a:pt x="418" y="124"/>
                  </a:cubicBezTo>
                  <a:cubicBezTo>
                    <a:pt x="416" y="124"/>
                    <a:pt x="416" y="124"/>
                    <a:pt x="416" y="124"/>
                  </a:cubicBezTo>
                  <a:cubicBezTo>
                    <a:pt x="416" y="124"/>
                    <a:pt x="415" y="125"/>
                    <a:pt x="414" y="125"/>
                  </a:cubicBezTo>
                  <a:cubicBezTo>
                    <a:pt x="414" y="125"/>
                    <a:pt x="414" y="126"/>
                    <a:pt x="414" y="126"/>
                  </a:cubicBezTo>
                  <a:cubicBezTo>
                    <a:pt x="412" y="125"/>
                    <a:pt x="412" y="125"/>
                    <a:pt x="412" y="125"/>
                  </a:cubicBezTo>
                  <a:cubicBezTo>
                    <a:pt x="411" y="124"/>
                    <a:pt x="411" y="124"/>
                    <a:pt x="411" y="124"/>
                  </a:cubicBezTo>
                  <a:cubicBezTo>
                    <a:pt x="412" y="124"/>
                    <a:pt x="412" y="124"/>
                    <a:pt x="412" y="124"/>
                  </a:cubicBezTo>
                  <a:cubicBezTo>
                    <a:pt x="413" y="123"/>
                    <a:pt x="413" y="123"/>
                    <a:pt x="413" y="123"/>
                  </a:cubicBezTo>
                  <a:cubicBezTo>
                    <a:pt x="414" y="123"/>
                    <a:pt x="414" y="123"/>
                    <a:pt x="414" y="123"/>
                  </a:cubicBezTo>
                  <a:cubicBezTo>
                    <a:pt x="415" y="124"/>
                    <a:pt x="415" y="124"/>
                    <a:pt x="415" y="124"/>
                  </a:cubicBezTo>
                  <a:cubicBezTo>
                    <a:pt x="415" y="123"/>
                    <a:pt x="415" y="123"/>
                    <a:pt x="415" y="123"/>
                  </a:cubicBezTo>
                  <a:cubicBezTo>
                    <a:pt x="416" y="123"/>
                    <a:pt x="416" y="123"/>
                    <a:pt x="416" y="123"/>
                  </a:cubicBezTo>
                  <a:cubicBezTo>
                    <a:pt x="416" y="121"/>
                    <a:pt x="416" y="121"/>
                    <a:pt x="416" y="121"/>
                  </a:cubicBezTo>
                  <a:cubicBezTo>
                    <a:pt x="416" y="121"/>
                    <a:pt x="416" y="121"/>
                    <a:pt x="416" y="121"/>
                  </a:cubicBezTo>
                  <a:cubicBezTo>
                    <a:pt x="416" y="120"/>
                    <a:pt x="416" y="120"/>
                    <a:pt x="416" y="120"/>
                  </a:cubicBezTo>
                  <a:cubicBezTo>
                    <a:pt x="415" y="120"/>
                    <a:pt x="415" y="120"/>
                    <a:pt x="415" y="120"/>
                  </a:cubicBezTo>
                  <a:cubicBezTo>
                    <a:pt x="415" y="120"/>
                    <a:pt x="414" y="119"/>
                    <a:pt x="414" y="118"/>
                  </a:cubicBezTo>
                  <a:cubicBezTo>
                    <a:pt x="414" y="117"/>
                    <a:pt x="414" y="118"/>
                    <a:pt x="414" y="118"/>
                  </a:cubicBezTo>
                  <a:cubicBezTo>
                    <a:pt x="415" y="118"/>
                    <a:pt x="415" y="117"/>
                    <a:pt x="415" y="117"/>
                  </a:cubicBezTo>
                  <a:cubicBezTo>
                    <a:pt x="414" y="116"/>
                    <a:pt x="414" y="116"/>
                    <a:pt x="414" y="116"/>
                  </a:cubicBezTo>
                  <a:cubicBezTo>
                    <a:pt x="414" y="115"/>
                    <a:pt x="414" y="115"/>
                    <a:pt x="414" y="115"/>
                  </a:cubicBezTo>
                  <a:cubicBezTo>
                    <a:pt x="407" y="114"/>
                    <a:pt x="407" y="114"/>
                    <a:pt x="407" y="114"/>
                  </a:cubicBezTo>
                  <a:cubicBezTo>
                    <a:pt x="407" y="114"/>
                    <a:pt x="411" y="115"/>
                    <a:pt x="412" y="115"/>
                  </a:cubicBezTo>
                  <a:cubicBezTo>
                    <a:pt x="412" y="115"/>
                    <a:pt x="413" y="114"/>
                    <a:pt x="413" y="114"/>
                  </a:cubicBezTo>
                  <a:cubicBezTo>
                    <a:pt x="413" y="114"/>
                    <a:pt x="414" y="114"/>
                    <a:pt x="414" y="114"/>
                  </a:cubicBezTo>
                  <a:cubicBezTo>
                    <a:pt x="414" y="114"/>
                    <a:pt x="414" y="113"/>
                    <a:pt x="414" y="112"/>
                  </a:cubicBezTo>
                  <a:cubicBezTo>
                    <a:pt x="414" y="111"/>
                    <a:pt x="414" y="111"/>
                    <a:pt x="414" y="110"/>
                  </a:cubicBezTo>
                  <a:cubicBezTo>
                    <a:pt x="414" y="110"/>
                    <a:pt x="413" y="109"/>
                    <a:pt x="414" y="109"/>
                  </a:cubicBezTo>
                  <a:cubicBezTo>
                    <a:pt x="415" y="108"/>
                    <a:pt x="415" y="108"/>
                    <a:pt x="415" y="108"/>
                  </a:cubicBezTo>
                  <a:cubicBezTo>
                    <a:pt x="415" y="107"/>
                    <a:pt x="415" y="107"/>
                    <a:pt x="415" y="107"/>
                  </a:cubicBezTo>
                  <a:cubicBezTo>
                    <a:pt x="415" y="106"/>
                    <a:pt x="415" y="106"/>
                    <a:pt x="415" y="106"/>
                  </a:cubicBezTo>
                  <a:cubicBezTo>
                    <a:pt x="415" y="106"/>
                    <a:pt x="415" y="106"/>
                    <a:pt x="415" y="106"/>
                  </a:cubicBezTo>
                  <a:cubicBezTo>
                    <a:pt x="415" y="106"/>
                    <a:pt x="415" y="105"/>
                    <a:pt x="414" y="105"/>
                  </a:cubicBezTo>
                  <a:cubicBezTo>
                    <a:pt x="414" y="105"/>
                    <a:pt x="414" y="106"/>
                    <a:pt x="414" y="106"/>
                  </a:cubicBezTo>
                  <a:cubicBezTo>
                    <a:pt x="413" y="106"/>
                    <a:pt x="413" y="106"/>
                    <a:pt x="413" y="106"/>
                  </a:cubicBezTo>
                  <a:cubicBezTo>
                    <a:pt x="412" y="106"/>
                    <a:pt x="412" y="106"/>
                    <a:pt x="412" y="106"/>
                  </a:cubicBezTo>
                  <a:cubicBezTo>
                    <a:pt x="412" y="106"/>
                    <a:pt x="411" y="106"/>
                    <a:pt x="411" y="105"/>
                  </a:cubicBezTo>
                  <a:cubicBezTo>
                    <a:pt x="411" y="105"/>
                    <a:pt x="411" y="105"/>
                    <a:pt x="411" y="105"/>
                  </a:cubicBezTo>
                  <a:cubicBezTo>
                    <a:pt x="410" y="105"/>
                    <a:pt x="410" y="105"/>
                    <a:pt x="410" y="105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07" y="105"/>
                    <a:pt x="407" y="105"/>
                    <a:pt x="407" y="105"/>
                  </a:cubicBezTo>
                  <a:cubicBezTo>
                    <a:pt x="406" y="104"/>
                    <a:pt x="406" y="104"/>
                    <a:pt x="406" y="104"/>
                  </a:cubicBezTo>
                  <a:cubicBezTo>
                    <a:pt x="405" y="104"/>
                    <a:pt x="405" y="104"/>
                    <a:pt x="405" y="104"/>
                  </a:cubicBezTo>
                  <a:cubicBezTo>
                    <a:pt x="403" y="103"/>
                    <a:pt x="403" y="103"/>
                    <a:pt x="403" y="103"/>
                  </a:cubicBezTo>
                  <a:cubicBezTo>
                    <a:pt x="403" y="103"/>
                    <a:pt x="403" y="103"/>
                    <a:pt x="403" y="103"/>
                  </a:cubicBezTo>
                  <a:cubicBezTo>
                    <a:pt x="402" y="102"/>
                    <a:pt x="402" y="102"/>
                    <a:pt x="402" y="102"/>
                  </a:cubicBezTo>
                  <a:cubicBezTo>
                    <a:pt x="402" y="101"/>
                    <a:pt x="402" y="101"/>
                    <a:pt x="402" y="101"/>
                  </a:cubicBezTo>
                  <a:cubicBezTo>
                    <a:pt x="402" y="101"/>
                    <a:pt x="402" y="101"/>
                    <a:pt x="402" y="100"/>
                  </a:cubicBezTo>
                  <a:cubicBezTo>
                    <a:pt x="402" y="100"/>
                    <a:pt x="402" y="100"/>
                    <a:pt x="402" y="99"/>
                  </a:cubicBezTo>
                  <a:cubicBezTo>
                    <a:pt x="402" y="99"/>
                    <a:pt x="402" y="99"/>
                    <a:pt x="402" y="99"/>
                  </a:cubicBezTo>
                  <a:cubicBezTo>
                    <a:pt x="401" y="99"/>
                    <a:pt x="401" y="99"/>
                    <a:pt x="401" y="99"/>
                  </a:cubicBezTo>
                  <a:cubicBezTo>
                    <a:pt x="400" y="99"/>
                    <a:pt x="400" y="99"/>
                    <a:pt x="400" y="99"/>
                  </a:cubicBezTo>
                  <a:cubicBezTo>
                    <a:pt x="400" y="99"/>
                    <a:pt x="400" y="99"/>
                    <a:pt x="399" y="99"/>
                  </a:cubicBezTo>
                  <a:cubicBezTo>
                    <a:pt x="399" y="98"/>
                    <a:pt x="399" y="98"/>
                    <a:pt x="399" y="98"/>
                  </a:cubicBezTo>
                  <a:cubicBezTo>
                    <a:pt x="399" y="98"/>
                    <a:pt x="398" y="97"/>
                    <a:pt x="398" y="97"/>
                  </a:cubicBezTo>
                  <a:cubicBezTo>
                    <a:pt x="397" y="97"/>
                    <a:pt x="397" y="98"/>
                    <a:pt x="397" y="98"/>
                  </a:cubicBezTo>
                  <a:cubicBezTo>
                    <a:pt x="397" y="98"/>
                    <a:pt x="396" y="98"/>
                    <a:pt x="396" y="98"/>
                  </a:cubicBezTo>
                  <a:cubicBezTo>
                    <a:pt x="396" y="98"/>
                    <a:pt x="397" y="97"/>
                    <a:pt x="397" y="97"/>
                  </a:cubicBezTo>
                  <a:cubicBezTo>
                    <a:pt x="397" y="96"/>
                    <a:pt x="397" y="96"/>
                    <a:pt x="397" y="96"/>
                  </a:cubicBezTo>
                  <a:cubicBezTo>
                    <a:pt x="396" y="95"/>
                    <a:pt x="396" y="95"/>
                    <a:pt x="396" y="95"/>
                  </a:cubicBezTo>
                  <a:cubicBezTo>
                    <a:pt x="395" y="95"/>
                    <a:pt x="395" y="95"/>
                    <a:pt x="395" y="95"/>
                  </a:cubicBezTo>
                  <a:cubicBezTo>
                    <a:pt x="394" y="94"/>
                    <a:pt x="394" y="94"/>
                    <a:pt x="394" y="94"/>
                  </a:cubicBezTo>
                  <a:cubicBezTo>
                    <a:pt x="394" y="94"/>
                    <a:pt x="394" y="94"/>
                    <a:pt x="394" y="94"/>
                  </a:cubicBezTo>
                  <a:cubicBezTo>
                    <a:pt x="392" y="93"/>
                    <a:pt x="392" y="93"/>
                    <a:pt x="392" y="93"/>
                  </a:cubicBezTo>
                  <a:cubicBezTo>
                    <a:pt x="392" y="93"/>
                    <a:pt x="392" y="93"/>
                    <a:pt x="391" y="92"/>
                  </a:cubicBezTo>
                  <a:cubicBezTo>
                    <a:pt x="391" y="92"/>
                    <a:pt x="390" y="92"/>
                    <a:pt x="390" y="92"/>
                  </a:cubicBezTo>
                  <a:cubicBezTo>
                    <a:pt x="389" y="93"/>
                    <a:pt x="389" y="93"/>
                    <a:pt x="389" y="93"/>
                  </a:cubicBezTo>
                  <a:cubicBezTo>
                    <a:pt x="388" y="93"/>
                    <a:pt x="388" y="93"/>
                    <a:pt x="388" y="93"/>
                  </a:cubicBezTo>
                  <a:cubicBezTo>
                    <a:pt x="386" y="94"/>
                    <a:pt x="386" y="94"/>
                    <a:pt x="386" y="94"/>
                  </a:cubicBezTo>
                  <a:cubicBezTo>
                    <a:pt x="386" y="95"/>
                    <a:pt x="386" y="95"/>
                    <a:pt x="386" y="95"/>
                  </a:cubicBezTo>
                  <a:cubicBezTo>
                    <a:pt x="385" y="95"/>
                    <a:pt x="385" y="95"/>
                    <a:pt x="385" y="95"/>
                  </a:cubicBezTo>
                  <a:cubicBezTo>
                    <a:pt x="383" y="94"/>
                    <a:pt x="383" y="94"/>
                    <a:pt x="383" y="94"/>
                  </a:cubicBezTo>
                  <a:cubicBezTo>
                    <a:pt x="381" y="94"/>
                    <a:pt x="381" y="94"/>
                    <a:pt x="381" y="94"/>
                  </a:cubicBezTo>
                  <a:cubicBezTo>
                    <a:pt x="380" y="94"/>
                    <a:pt x="380" y="94"/>
                    <a:pt x="380" y="94"/>
                  </a:cubicBezTo>
                  <a:cubicBezTo>
                    <a:pt x="379" y="94"/>
                    <a:pt x="379" y="94"/>
                    <a:pt x="379" y="94"/>
                  </a:cubicBezTo>
                  <a:cubicBezTo>
                    <a:pt x="379" y="93"/>
                    <a:pt x="379" y="93"/>
                    <a:pt x="379" y="93"/>
                  </a:cubicBezTo>
                  <a:cubicBezTo>
                    <a:pt x="377" y="93"/>
                    <a:pt x="377" y="93"/>
                    <a:pt x="377" y="93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4" y="92"/>
                    <a:pt x="374" y="92"/>
                    <a:pt x="374" y="92"/>
                  </a:cubicBezTo>
                  <a:cubicBezTo>
                    <a:pt x="373" y="91"/>
                    <a:pt x="373" y="91"/>
                    <a:pt x="373" y="91"/>
                  </a:cubicBezTo>
                  <a:cubicBezTo>
                    <a:pt x="371" y="91"/>
                    <a:pt x="371" y="91"/>
                    <a:pt x="371" y="91"/>
                  </a:cubicBezTo>
                  <a:cubicBezTo>
                    <a:pt x="369" y="91"/>
                    <a:pt x="369" y="91"/>
                    <a:pt x="369" y="91"/>
                  </a:cubicBezTo>
                  <a:cubicBezTo>
                    <a:pt x="367" y="92"/>
                    <a:pt x="367" y="92"/>
                    <a:pt x="367" y="92"/>
                  </a:cubicBezTo>
                  <a:cubicBezTo>
                    <a:pt x="366" y="93"/>
                    <a:pt x="366" y="93"/>
                    <a:pt x="366" y="93"/>
                  </a:cubicBezTo>
                  <a:cubicBezTo>
                    <a:pt x="366" y="93"/>
                    <a:pt x="365" y="94"/>
                    <a:pt x="365" y="95"/>
                  </a:cubicBezTo>
                  <a:cubicBezTo>
                    <a:pt x="365" y="95"/>
                    <a:pt x="365" y="95"/>
                    <a:pt x="365" y="95"/>
                  </a:cubicBezTo>
                  <a:cubicBezTo>
                    <a:pt x="365" y="97"/>
                    <a:pt x="365" y="97"/>
                    <a:pt x="365" y="97"/>
                  </a:cubicBezTo>
                  <a:cubicBezTo>
                    <a:pt x="366" y="98"/>
                    <a:pt x="366" y="98"/>
                    <a:pt x="366" y="98"/>
                  </a:cubicBezTo>
                  <a:cubicBezTo>
                    <a:pt x="366" y="98"/>
                    <a:pt x="366" y="99"/>
                    <a:pt x="367" y="99"/>
                  </a:cubicBezTo>
                  <a:cubicBezTo>
                    <a:pt x="367" y="99"/>
                    <a:pt x="367" y="100"/>
                    <a:pt x="367" y="100"/>
                  </a:cubicBezTo>
                  <a:cubicBezTo>
                    <a:pt x="368" y="100"/>
                    <a:pt x="368" y="100"/>
                    <a:pt x="368" y="100"/>
                  </a:cubicBezTo>
                  <a:cubicBezTo>
                    <a:pt x="368" y="101"/>
                    <a:pt x="368" y="101"/>
                    <a:pt x="368" y="101"/>
                  </a:cubicBezTo>
                  <a:cubicBezTo>
                    <a:pt x="367" y="101"/>
                    <a:pt x="367" y="101"/>
                    <a:pt x="367" y="101"/>
                  </a:cubicBezTo>
                  <a:cubicBezTo>
                    <a:pt x="367" y="102"/>
                    <a:pt x="367" y="102"/>
                    <a:pt x="367" y="102"/>
                  </a:cubicBezTo>
                  <a:cubicBezTo>
                    <a:pt x="367" y="103"/>
                    <a:pt x="367" y="103"/>
                    <a:pt x="367" y="103"/>
                  </a:cubicBezTo>
                  <a:cubicBezTo>
                    <a:pt x="367" y="104"/>
                    <a:pt x="367" y="104"/>
                    <a:pt x="367" y="104"/>
                  </a:cubicBezTo>
                  <a:cubicBezTo>
                    <a:pt x="366" y="105"/>
                    <a:pt x="366" y="105"/>
                    <a:pt x="366" y="105"/>
                  </a:cubicBezTo>
                  <a:cubicBezTo>
                    <a:pt x="365" y="106"/>
                    <a:pt x="365" y="106"/>
                    <a:pt x="365" y="106"/>
                  </a:cubicBezTo>
                  <a:cubicBezTo>
                    <a:pt x="365" y="107"/>
                    <a:pt x="365" y="107"/>
                    <a:pt x="365" y="107"/>
                  </a:cubicBezTo>
                  <a:cubicBezTo>
                    <a:pt x="367" y="108"/>
                    <a:pt x="367" y="108"/>
                    <a:pt x="367" y="108"/>
                  </a:cubicBezTo>
                  <a:cubicBezTo>
                    <a:pt x="367" y="109"/>
                    <a:pt x="367" y="109"/>
                    <a:pt x="367" y="109"/>
                  </a:cubicBezTo>
                  <a:cubicBezTo>
                    <a:pt x="368" y="110"/>
                    <a:pt x="368" y="110"/>
                    <a:pt x="368" y="110"/>
                  </a:cubicBezTo>
                  <a:cubicBezTo>
                    <a:pt x="368" y="110"/>
                    <a:pt x="367" y="110"/>
                    <a:pt x="367" y="111"/>
                  </a:cubicBezTo>
                  <a:cubicBezTo>
                    <a:pt x="367" y="111"/>
                    <a:pt x="368" y="111"/>
                    <a:pt x="368" y="111"/>
                  </a:cubicBezTo>
                  <a:cubicBezTo>
                    <a:pt x="368" y="112"/>
                    <a:pt x="368" y="112"/>
                    <a:pt x="368" y="112"/>
                  </a:cubicBezTo>
                  <a:cubicBezTo>
                    <a:pt x="368" y="112"/>
                    <a:pt x="369" y="114"/>
                    <a:pt x="369" y="114"/>
                  </a:cubicBezTo>
                  <a:cubicBezTo>
                    <a:pt x="369" y="114"/>
                    <a:pt x="370" y="115"/>
                    <a:pt x="370" y="115"/>
                  </a:cubicBezTo>
                  <a:cubicBezTo>
                    <a:pt x="370" y="115"/>
                    <a:pt x="370" y="115"/>
                    <a:pt x="370" y="115"/>
                  </a:cubicBezTo>
                  <a:cubicBezTo>
                    <a:pt x="369" y="116"/>
                    <a:pt x="369" y="116"/>
                    <a:pt x="369" y="116"/>
                  </a:cubicBezTo>
                  <a:cubicBezTo>
                    <a:pt x="369" y="118"/>
                    <a:pt x="369" y="118"/>
                    <a:pt x="369" y="118"/>
                  </a:cubicBezTo>
                  <a:cubicBezTo>
                    <a:pt x="368" y="117"/>
                    <a:pt x="368" y="117"/>
                    <a:pt x="368" y="117"/>
                  </a:cubicBezTo>
                  <a:cubicBezTo>
                    <a:pt x="368" y="117"/>
                    <a:pt x="368" y="117"/>
                    <a:pt x="368" y="117"/>
                  </a:cubicBezTo>
                  <a:cubicBezTo>
                    <a:pt x="367" y="117"/>
                    <a:pt x="367" y="117"/>
                    <a:pt x="367" y="117"/>
                  </a:cubicBezTo>
                  <a:cubicBezTo>
                    <a:pt x="367" y="117"/>
                    <a:pt x="367" y="118"/>
                    <a:pt x="367" y="118"/>
                  </a:cubicBezTo>
                  <a:cubicBezTo>
                    <a:pt x="366" y="119"/>
                    <a:pt x="367" y="119"/>
                    <a:pt x="367" y="119"/>
                  </a:cubicBezTo>
                  <a:cubicBezTo>
                    <a:pt x="367" y="119"/>
                    <a:pt x="366" y="120"/>
                    <a:pt x="366" y="120"/>
                  </a:cubicBezTo>
                  <a:cubicBezTo>
                    <a:pt x="366" y="120"/>
                    <a:pt x="366" y="121"/>
                    <a:pt x="366" y="121"/>
                  </a:cubicBezTo>
                  <a:cubicBezTo>
                    <a:pt x="366" y="121"/>
                    <a:pt x="364" y="122"/>
                    <a:pt x="364" y="122"/>
                  </a:cubicBezTo>
                  <a:cubicBezTo>
                    <a:pt x="364" y="122"/>
                    <a:pt x="364" y="123"/>
                    <a:pt x="364" y="123"/>
                  </a:cubicBezTo>
                  <a:cubicBezTo>
                    <a:pt x="364" y="123"/>
                    <a:pt x="364" y="123"/>
                    <a:pt x="364" y="123"/>
                  </a:cubicBezTo>
                  <a:cubicBezTo>
                    <a:pt x="364" y="123"/>
                    <a:pt x="363" y="124"/>
                    <a:pt x="363" y="124"/>
                  </a:cubicBezTo>
                  <a:cubicBezTo>
                    <a:pt x="362" y="124"/>
                    <a:pt x="363" y="125"/>
                    <a:pt x="363" y="125"/>
                  </a:cubicBezTo>
                  <a:cubicBezTo>
                    <a:pt x="363" y="125"/>
                    <a:pt x="362" y="126"/>
                    <a:pt x="362" y="126"/>
                  </a:cubicBezTo>
                  <a:cubicBezTo>
                    <a:pt x="362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4" y="126"/>
                  </a:cubicBezTo>
                  <a:cubicBezTo>
                    <a:pt x="365" y="126"/>
                    <a:pt x="365" y="127"/>
                    <a:pt x="365" y="127"/>
                  </a:cubicBezTo>
                  <a:cubicBezTo>
                    <a:pt x="366" y="128"/>
                    <a:pt x="366" y="128"/>
                    <a:pt x="366" y="128"/>
                  </a:cubicBezTo>
                  <a:cubicBezTo>
                    <a:pt x="368" y="129"/>
                    <a:pt x="368" y="129"/>
                    <a:pt x="368" y="129"/>
                  </a:cubicBezTo>
                  <a:cubicBezTo>
                    <a:pt x="369" y="130"/>
                    <a:pt x="369" y="130"/>
                    <a:pt x="369" y="130"/>
                  </a:cubicBezTo>
                  <a:cubicBezTo>
                    <a:pt x="370" y="131"/>
                    <a:pt x="370" y="131"/>
                    <a:pt x="370" y="131"/>
                  </a:cubicBezTo>
                  <a:cubicBezTo>
                    <a:pt x="371" y="132"/>
                    <a:pt x="371" y="132"/>
                    <a:pt x="371" y="132"/>
                  </a:cubicBezTo>
                  <a:cubicBezTo>
                    <a:pt x="373" y="135"/>
                    <a:pt x="373" y="135"/>
                    <a:pt x="373" y="135"/>
                  </a:cubicBezTo>
                  <a:cubicBezTo>
                    <a:pt x="373" y="136"/>
                    <a:pt x="373" y="136"/>
                    <a:pt x="373" y="136"/>
                  </a:cubicBezTo>
                  <a:cubicBezTo>
                    <a:pt x="374" y="137"/>
                    <a:pt x="374" y="137"/>
                    <a:pt x="374" y="137"/>
                  </a:cubicBezTo>
                  <a:cubicBezTo>
                    <a:pt x="374" y="140"/>
                    <a:pt x="374" y="140"/>
                    <a:pt x="374" y="140"/>
                  </a:cubicBezTo>
                  <a:cubicBezTo>
                    <a:pt x="374" y="142"/>
                    <a:pt x="374" y="142"/>
                    <a:pt x="374" y="142"/>
                  </a:cubicBezTo>
                  <a:cubicBezTo>
                    <a:pt x="374" y="142"/>
                    <a:pt x="374" y="142"/>
                    <a:pt x="374" y="143"/>
                  </a:cubicBezTo>
                  <a:cubicBezTo>
                    <a:pt x="374" y="144"/>
                    <a:pt x="374" y="144"/>
                    <a:pt x="374" y="144"/>
                  </a:cubicBezTo>
                  <a:cubicBezTo>
                    <a:pt x="374" y="146"/>
                    <a:pt x="374" y="146"/>
                    <a:pt x="374" y="146"/>
                  </a:cubicBezTo>
                  <a:cubicBezTo>
                    <a:pt x="373" y="147"/>
                    <a:pt x="373" y="147"/>
                    <a:pt x="373" y="147"/>
                  </a:cubicBezTo>
                  <a:cubicBezTo>
                    <a:pt x="372" y="148"/>
                    <a:pt x="372" y="148"/>
                    <a:pt x="372" y="148"/>
                  </a:cubicBezTo>
                  <a:cubicBezTo>
                    <a:pt x="371" y="150"/>
                    <a:pt x="371" y="150"/>
                    <a:pt x="371" y="150"/>
                  </a:cubicBezTo>
                  <a:cubicBezTo>
                    <a:pt x="369" y="151"/>
                    <a:pt x="369" y="151"/>
                    <a:pt x="369" y="151"/>
                  </a:cubicBezTo>
                  <a:cubicBezTo>
                    <a:pt x="369" y="151"/>
                    <a:pt x="369" y="151"/>
                    <a:pt x="369" y="151"/>
                  </a:cubicBezTo>
                  <a:cubicBezTo>
                    <a:pt x="368" y="152"/>
                    <a:pt x="368" y="152"/>
                    <a:pt x="368" y="152"/>
                  </a:cubicBezTo>
                  <a:cubicBezTo>
                    <a:pt x="366" y="154"/>
                    <a:pt x="366" y="154"/>
                    <a:pt x="366" y="154"/>
                  </a:cubicBezTo>
                  <a:cubicBezTo>
                    <a:pt x="365" y="154"/>
                    <a:pt x="365" y="154"/>
                    <a:pt x="365" y="154"/>
                  </a:cubicBezTo>
                  <a:cubicBezTo>
                    <a:pt x="363" y="155"/>
                    <a:pt x="363" y="155"/>
                    <a:pt x="363" y="155"/>
                  </a:cubicBezTo>
                  <a:cubicBezTo>
                    <a:pt x="362" y="156"/>
                    <a:pt x="362" y="156"/>
                    <a:pt x="362" y="156"/>
                  </a:cubicBezTo>
                  <a:cubicBezTo>
                    <a:pt x="360" y="157"/>
                    <a:pt x="360" y="157"/>
                    <a:pt x="360" y="157"/>
                  </a:cubicBezTo>
                  <a:cubicBezTo>
                    <a:pt x="359" y="157"/>
                    <a:pt x="359" y="157"/>
                    <a:pt x="359" y="157"/>
                  </a:cubicBezTo>
                  <a:cubicBezTo>
                    <a:pt x="357" y="158"/>
                    <a:pt x="357" y="158"/>
                    <a:pt x="357" y="158"/>
                  </a:cubicBezTo>
                  <a:cubicBezTo>
                    <a:pt x="355" y="159"/>
                    <a:pt x="355" y="159"/>
                    <a:pt x="355" y="159"/>
                  </a:cubicBezTo>
                  <a:cubicBezTo>
                    <a:pt x="356" y="159"/>
                    <a:pt x="356" y="159"/>
                    <a:pt x="356" y="159"/>
                  </a:cubicBezTo>
                  <a:cubicBezTo>
                    <a:pt x="357" y="160"/>
                    <a:pt x="357" y="160"/>
                    <a:pt x="357" y="160"/>
                  </a:cubicBezTo>
                  <a:cubicBezTo>
                    <a:pt x="357" y="161"/>
                    <a:pt x="357" y="161"/>
                    <a:pt x="357" y="161"/>
                  </a:cubicBezTo>
                  <a:cubicBezTo>
                    <a:pt x="358" y="162"/>
                    <a:pt x="358" y="162"/>
                    <a:pt x="358" y="162"/>
                  </a:cubicBezTo>
                  <a:cubicBezTo>
                    <a:pt x="358" y="163"/>
                    <a:pt x="358" y="163"/>
                    <a:pt x="358" y="163"/>
                  </a:cubicBezTo>
                  <a:cubicBezTo>
                    <a:pt x="360" y="163"/>
                    <a:pt x="360" y="163"/>
                    <a:pt x="360" y="163"/>
                  </a:cubicBezTo>
                  <a:cubicBezTo>
                    <a:pt x="359" y="165"/>
                    <a:pt x="359" y="165"/>
                    <a:pt x="359" y="165"/>
                  </a:cubicBezTo>
                  <a:cubicBezTo>
                    <a:pt x="359" y="165"/>
                    <a:pt x="360" y="165"/>
                    <a:pt x="360" y="165"/>
                  </a:cubicBezTo>
                  <a:cubicBezTo>
                    <a:pt x="360" y="166"/>
                    <a:pt x="359" y="166"/>
                    <a:pt x="359" y="166"/>
                  </a:cubicBezTo>
                  <a:cubicBezTo>
                    <a:pt x="360" y="168"/>
                    <a:pt x="360" y="168"/>
                    <a:pt x="360" y="168"/>
                  </a:cubicBezTo>
                  <a:cubicBezTo>
                    <a:pt x="360" y="169"/>
                    <a:pt x="360" y="169"/>
                    <a:pt x="360" y="169"/>
                  </a:cubicBezTo>
                  <a:cubicBezTo>
                    <a:pt x="361" y="171"/>
                    <a:pt x="361" y="171"/>
                    <a:pt x="361" y="171"/>
                  </a:cubicBezTo>
                  <a:cubicBezTo>
                    <a:pt x="361" y="171"/>
                    <a:pt x="361" y="172"/>
                    <a:pt x="361" y="173"/>
                  </a:cubicBezTo>
                  <a:cubicBezTo>
                    <a:pt x="362" y="174"/>
                    <a:pt x="361" y="174"/>
                    <a:pt x="361" y="174"/>
                  </a:cubicBezTo>
                  <a:cubicBezTo>
                    <a:pt x="361" y="175"/>
                    <a:pt x="362" y="175"/>
                    <a:pt x="362" y="175"/>
                  </a:cubicBezTo>
                  <a:cubicBezTo>
                    <a:pt x="362" y="176"/>
                    <a:pt x="362" y="176"/>
                    <a:pt x="362" y="176"/>
                  </a:cubicBezTo>
                  <a:cubicBezTo>
                    <a:pt x="363" y="177"/>
                    <a:pt x="363" y="177"/>
                    <a:pt x="363" y="177"/>
                  </a:cubicBezTo>
                  <a:cubicBezTo>
                    <a:pt x="363" y="178"/>
                    <a:pt x="363" y="178"/>
                    <a:pt x="363" y="178"/>
                  </a:cubicBezTo>
                  <a:cubicBezTo>
                    <a:pt x="362" y="178"/>
                    <a:pt x="362" y="178"/>
                    <a:pt x="362" y="178"/>
                  </a:cubicBezTo>
                  <a:cubicBezTo>
                    <a:pt x="362" y="179"/>
                    <a:pt x="362" y="179"/>
                    <a:pt x="362" y="179"/>
                  </a:cubicBezTo>
                  <a:cubicBezTo>
                    <a:pt x="361" y="181"/>
                    <a:pt x="361" y="181"/>
                    <a:pt x="361" y="181"/>
                  </a:cubicBezTo>
                  <a:cubicBezTo>
                    <a:pt x="361" y="182"/>
                    <a:pt x="361" y="182"/>
                    <a:pt x="361" y="182"/>
                  </a:cubicBezTo>
                  <a:cubicBezTo>
                    <a:pt x="361" y="182"/>
                    <a:pt x="361" y="183"/>
                    <a:pt x="362" y="183"/>
                  </a:cubicBezTo>
                  <a:cubicBezTo>
                    <a:pt x="362" y="183"/>
                    <a:pt x="362" y="184"/>
                    <a:pt x="362" y="184"/>
                  </a:cubicBezTo>
                  <a:cubicBezTo>
                    <a:pt x="362" y="184"/>
                    <a:pt x="360" y="185"/>
                    <a:pt x="360" y="185"/>
                  </a:cubicBezTo>
                  <a:cubicBezTo>
                    <a:pt x="360" y="185"/>
                    <a:pt x="359" y="184"/>
                    <a:pt x="359" y="184"/>
                  </a:cubicBezTo>
                  <a:cubicBezTo>
                    <a:pt x="359" y="184"/>
                    <a:pt x="358" y="183"/>
                    <a:pt x="358" y="183"/>
                  </a:cubicBezTo>
                  <a:cubicBezTo>
                    <a:pt x="358" y="183"/>
                    <a:pt x="358" y="183"/>
                    <a:pt x="358" y="183"/>
                  </a:cubicBezTo>
                  <a:cubicBezTo>
                    <a:pt x="357" y="183"/>
                    <a:pt x="357" y="183"/>
                    <a:pt x="357" y="183"/>
                  </a:cubicBezTo>
                  <a:cubicBezTo>
                    <a:pt x="356" y="184"/>
                    <a:pt x="356" y="184"/>
                    <a:pt x="356" y="184"/>
                  </a:cubicBezTo>
                  <a:cubicBezTo>
                    <a:pt x="356" y="185"/>
                    <a:pt x="356" y="185"/>
                    <a:pt x="356" y="185"/>
                  </a:cubicBezTo>
                  <a:cubicBezTo>
                    <a:pt x="357" y="186"/>
                    <a:pt x="357" y="186"/>
                    <a:pt x="357" y="186"/>
                  </a:cubicBezTo>
                  <a:cubicBezTo>
                    <a:pt x="357" y="187"/>
                    <a:pt x="357" y="187"/>
                    <a:pt x="357" y="187"/>
                  </a:cubicBezTo>
                  <a:cubicBezTo>
                    <a:pt x="357" y="188"/>
                    <a:pt x="357" y="188"/>
                    <a:pt x="357" y="188"/>
                  </a:cubicBezTo>
                  <a:cubicBezTo>
                    <a:pt x="357" y="188"/>
                    <a:pt x="357" y="188"/>
                    <a:pt x="357" y="188"/>
                  </a:cubicBezTo>
                  <a:cubicBezTo>
                    <a:pt x="357" y="188"/>
                    <a:pt x="355" y="186"/>
                    <a:pt x="355" y="186"/>
                  </a:cubicBezTo>
                  <a:cubicBezTo>
                    <a:pt x="355" y="185"/>
                    <a:pt x="354" y="185"/>
                    <a:pt x="354" y="185"/>
                  </a:cubicBezTo>
                  <a:cubicBezTo>
                    <a:pt x="354" y="185"/>
                    <a:pt x="350" y="185"/>
                    <a:pt x="350" y="186"/>
                  </a:cubicBezTo>
                  <a:cubicBezTo>
                    <a:pt x="349" y="187"/>
                    <a:pt x="350" y="185"/>
                    <a:pt x="350" y="185"/>
                  </a:cubicBezTo>
                  <a:cubicBezTo>
                    <a:pt x="350" y="185"/>
                    <a:pt x="351" y="185"/>
                    <a:pt x="351" y="185"/>
                  </a:cubicBezTo>
                  <a:cubicBezTo>
                    <a:pt x="351" y="185"/>
                    <a:pt x="351" y="184"/>
                    <a:pt x="351" y="184"/>
                  </a:cubicBezTo>
                  <a:cubicBezTo>
                    <a:pt x="351" y="184"/>
                    <a:pt x="351" y="184"/>
                    <a:pt x="351" y="184"/>
                  </a:cubicBezTo>
                  <a:cubicBezTo>
                    <a:pt x="351" y="183"/>
                    <a:pt x="351" y="183"/>
                    <a:pt x="351" y="183"/>
                  </a:cubicBezTo>
                  <a:cubicBezTo>
                    <a:pt x="351" y="182"/>
                    <a:pt x="351" y="182"/>
                    <a:pt x="351" y="182"/>
                  </a:cubicBezTo>
                  <a:cubicBezTo>
                    <a:pt x="349" y="181"/>
                    <a:pt x="349" y="181"/>
                    <a:pt x="349" y="181"/>
                  </a:cubicBezTo>
                  <a:cubicBezTo>
                    <a:pt x="349" y="180"/>
                    <a:pt x="349" y="180"/>
                    <a:pt x="349" y="180"/>
                  </a:cubicBezTo>
                  <a:cubicBezTo>
                    <a:pt x="348" y="179"/>
                    <a:pt x="348" y="179"/>
                    <a:pt x="348" y="179"/>
                  </a:cubicBezTo>
                  <a:cubicBezTo>
                    <a:pt x="348" y="179"/>
                    <a:pt x="346" y="178"/>
                    <a:pt x="346" y="178"/>
                  </a:cubicBezTo>
                  <a:cubicBezTo>
                    <a:pt x="346" y="178"/>
                    <a:pt x="345" y="178"/>
                    <a:pt x="345" y="178"/>
                  </a:cubicBezTo>
                  <a:cubicBezTo>
                    <a:pt x="344" y="177"/>
                    <a:pt x="344" y="177"/>
                    <a:pt x="344" y="177"/>
                  </a:cubicBezTo>
                  <a:cubicBezTo>
                    <a:pt x="345" y="177"/>
                    <a:pt x="345" y="177"/>
                    <a:pt x="345" y="177"/>
                  </a:cubicBezTo>
                  <a:cubicBezTo>
                    <a:pt x="345" y="176"/>
                    <a:pt x="345" y="176"/>
                    <a:pt x="345" y="176"/>
                  </a:cubicBezTo>
                  <a:cubicBezTo>
                    <a:pt x="344" y="175"/>
                    <a:pt x="344" y="175"/>
                    <a:pt x="344" y="175"/>
                  </a:cubicBezTo>
                  <a:cubicBezTo>
                    <a:pt x="344" y="174"/>
                    <a:pt x="344" y="174"/>
                    <a:pt x="344" y="174"/>
                  </a:cubicBezTo>
                  <a:cubicBezTo>
                    <a:pt x="344" y="174"/>
                    <a:pt x="343" y="174"/>
                    <a:pt x="342" y="173"/>
                  </a:cubicBezTo>
                  <a:cubicBezTo>
                    <a:pt x="342" y="172"/>
                    <a:pt x="341" y="172"/>
                    <a:pt x="341" y="172"/>
                  </a:cubicBezTo>
                  <a:cubicBezTo>
                    <a:pt x="341" y="171"/>
                    <a:pt x="341" y="171"/>
                    <a:pt x="341" y="171"/>
                  </a:cubicBezTo>
                  <a:cubicBezTo>
                    <a:pt x="341" y="170"/>
                    <a:pt x="341" y="170"/>
                    <a:pt x="341" y="170"/>
                  </a:cubicBezTo>
                  <a:cubicBezTo>
                    <a:pt x="342" y="168"/>
                    <a:pt x="342" y="168"/>
                    <a:pt x="342" y="168"/>
                  </a:cubicBezTo>
                  <a:cubicBezTo>
                    <a:pt x="342" y="166"/>
                    <a:pt x="342" y="166"/>
                    <a:pt x="342" y="166"/>
                  </a:cubicBezTo>
                  <a:cubicBezTo>
                    <a:pt x="341" y="164"/>
                    <a:pt x="341" y="164"/>
                    <a:pt x="341" y="164"/>
                  </a:cubicBezTo>
                  <a:cubicBezTo>
                    <a:pt x="341" y="163"/>
                    <a:pt x="341" y="163"/>
                    <a:pt x="341" y="163"/>
                  </a:cubicBezTo>
                  <a:cubicBezTo>
                    <a:pt x="340" y="161"/>
                    <a:pt x="340" y="161"/>
                    <a:pt x="340" y="161"/>
                  </a:cubicBezTo>
                  <a:cubicBezTo>
                    <a:pt x="340" y="160"/>
                    <a:pt x="340" y="160"/>
                    <a:pt x="340" y="160"/>
                  </a:cubicBezTo>
                  <a:cubicBezTo>
                    <a:pt x="341" y="159"/>
                    <a:pt x="341" y="159"/>
                    <a:pt x="341" y="159"/>
                  </a:cubicBezTo>
                  <a:cubicBezTo>
                    <a:pt x="341" y="158"/>
                    <a:pt x="341" y="158"/>
                    <a:pt x="341" y="158"/>
                  </a:cubicBezTo>
                  <a:cubicBezTo>
                    <a:pt x="341" y="158"/>
                    <a:pt x="341" y="157"/>
                    <a:pt x="341" y="156"/>
                  </a:cubicBezTo>
                  <a:cubicBezTo>
                    <a:pt x="341" y="155"/>
                    <a:pt x="340" y="155"/>
                    <a:pt x="340" y="155"/>
                  </a:cubicBezTo>
                  <a:cubicBezTo>
                    <a:pt x="340" y="154"/>
                    <a:pt x="340" y="155"/>
                    <a:pt x="340" y="155"/>
                  </a:cubicBezTo>
                  <a:cubicBezTo>
                    <a:pt x="340" y="155"/>
                    <a:pt x="338" y="155"/>
                    <a:pt x="337" y="155"/>
                  </a:cubicBezTo>
                  <a:cubicBezTo>
                    <a:pt x="336" y="155"/>
                    <a:pt x="336" y="155"/>
                    <a:pt x="336" y="155"/>
                  </a:cubicBezTo>
                  <a:cubicBezTo>
                    <a:pt x="335" y="154"/>
                    <a:pt x="335" y="154"/>
                    <a:pt x="335" y="154"/>
                  </a:cubicBezTo>
                  <a:cubicBezTo>
                    <a:pt x="334" y="154"/>
                    <a:pt x="334" y="154"/>
                    <a:pt x="334" y="154"/>
                  </a:cubicBezTo>
                  <a:cubicBezTo>
                    <a:pt x="333" y="154"/>
                    <a:pt x="333" y="154"/>
                    <a:pt x="333" y="154"/>
                  </a:cubicBezTo>
                  <a:cubicBezTo>
                    <a:pt x="332" y="153"/>
                    <a:pt x="332" y="153"/>
                    <a:pt x="332" y="153"/>
                  </a:cubicBezTo>
                  <a:cubicBezTo>
                    <a:pt x="330" y="153"/>
                    <a:pt x="330" y="153"/>
                    <a:pt x="330" y="153"/>
                  </a:cubicBezTo>
                  <a:cubicBezTo>
                    <a:pt x="328" y="154"/>
                    <a:pt x="328" y="154"/>
                    <a:pt x="328" y="154"/>
                  </a:cubicBezTo>
                  <a:cubicBezTo>
                    <a:pt x="327" y="154"/>
                    <a:pt x="327" y="154"/>
                    <a:pt x="327" y="154"/>
                  </a:cubicBezTo>
                  <a:cubicBezTo>
                    <a:pt x="325" y="153"/>
                    <a:pt x="325" y="153"/>
                    <a:pt x="325" y="153"/>
                  </a:cubicBezTo>
                  <a:cubicBezTo>
                    <a:pt x="323" y="156"/>
                    <a:pt x="323" y="156"/>
                    <a:pt x="323" y="156"/>
                  </a:cubicBezTo>
                  <a:cubicBezTo>
                    <a:pt x="324" y="154"/>
                    <a:pt x="324" y="154"/>
                    <a:pt x="324" y="154"/>
                  </a:cubicBezTo>
                  <a:cubicBezTo>
                    <a:pt x="323" y="152"/>
                    <a:pt x="323" y="152"/>
                    <a:pt x="323" y="152"/>
                  </a:cubicBezTo>
                  <a:cubicBezTo>
                    <a:pt x="322" y="151"/>
                    <a:pt x="322" y="151"/>
                    <a:pt x="322" y="151"/>
                  </a:cubicBezTo>
                  <a:cubicBezTo>
                    <a:pt x="320" y="150"/>
                    <a:pt x="320" y="150"/>
                    <a:pt x="320" y="150"/>
                  </a:cubicBezTo>
                  <a:cubicBezTo>
                    <a:pt x="320" y="150"/>
                    <a:pt x="319" y="150"/>
                    <a:pt x="318" y="150"/>
                  </a:cubicBezTo>
                  <a:cubicBezTo>
                    <a:pt x="318" y="150"/>
                    <a:pt x="317" y="149"/>
                    <a:pt x="317" y="149"/>
                  </a:cubicBezTo>
                  <a:cubicBezTo>
                    <a:pt x="316" y="149"/>
                    <a:pt x="316" y="149"/>
                    <a:pt x="316" y="149"/>
                  </a:cubicBezTo>
                  <a:cubicBezTo>
                    <a:pt x="316" y="149"/>
                    <a:pt x="316" y="149"/>
                    <a:pt x="313" y="148"/>
                  </a:cubicBezTo>
                  <a:cubicBezTo>
                    <a:pt x="310" y="147"/>
                    <a:pt x="311" y="148"/>
                    <a:pt x="311" y="148"/>
                  </a:cubicBezTo>
                  <a:cubicBezTo>
                    <a:pt x="310" y="147"/>
                    <a:pt x="310" y="147"/>
                    <a:pt x="310" y="147"/>
                  </a:cubicBezTo>
                  <a:cubicBezTo>
                    <a:pt x="309" y="146"/>
                    <a:pt x="309" y="146"/>
                    <a:pt x="309" y="146"/>
                  </a:cubicBezTo>
                  <a:cubicBezTo>
                    <a:pt x="308" y="145"/>
                    <a:pt x="308" y="145"/>
                    <a:pt x="308" y="145"/>
                  </a:cubicBezTo>
                  <a:cubicBezTo>
                    <a:pt x="305" y="143"/>
                    <a:pt x="305" y="143"/>
                    <a:pt x="305" y="143"/>
                  </a:cubicBezTo>
                  <a:cubicBezTo>
                    <a:pt x="303" y="142"/>
                    <a:pt x="303" y="142"/>
                    <a:pt x="303" y="142"/>
                  </a:cubicBezTo>
                  <a:cubicBezTo>
                    <a:pt x="302" y="141"/>
                    <a:pt x="302" y="141"/>
                    <a:pt x="302" y="141"/>
                  </a:cubicBezTo>
                  <a:cubicBezTo>
                    <a:pt x="301" y="140"/>
                    <a:pt x="301" y="140"/>
                    <a:pt x="301" y="140"/>
                  </a:cubicBezTo>
                  <a:cubicBezTo>
                    <a:pt x="301" y="140"/>
                    <a:pt x="300" y="140"/>
                    <a:pt x="299" y="140"/>
                  </a:cubicBezTo>
                  <a:cubicBezTo>
                    <a:pt x="297" y="139"/>
                    <a:pt x="298" y="140"/>
                    <a:pt x="297" y="139"/>
                  </a:cubicBezTo>
                  <a:cubicBezTo>
                    <a:pt x="297" y="139"/>
                    <a:pt x="296" y="139"/>
                    <a:pt x="296" y="139"/>
                  </a:cubicBezTo>
                  <a:cubicBezTo>
                    <a:pt x="295" y="139"/>
                    <a:pt x="295" y="139"/>
                    <a:pt x="295" y="139"/>
                  </a:cubicBezTo>
                  <a:cubicBezTo>
                    <a:pt x="295" y="139"/>
                    <a:pt x="294" y="138"/>
                    <a:pt x="292" y="137"/>
                  </a:cubicBezTo>
                  <a:cubicBezTo>
                    <a:pt x="291" y="136"/>
                    <a:pt x="292" y="137"/>
                    <a:pt x="291" y="137"/>
                  </a:cubicBezTo>
                  <a:cubicBezTo>
                    <a:pt x="290" y="137"/>
                    <a:pt x="290" y="137"/>
                    <a:pt x="289" y="137"/>
                  </a:cubicBezTo>
                  <a:cubicBezTo>
                    <a:pt x="288" y="137"/>
                    <a:pt x="288" y="138"/>
                    <a:pt x="288" y="138"/>
                  </a:cubicBezTo>
                  <a:cubicBezTo>
                    <a:pt x="286" y="139"/>
                    <a:pt x="286" y="139"/>
                    <a:pt x="286" y="139"/>
                  </a:cubicBezTo>
                  <a:cubicBezTo>
                    <a:pt x="285" y="139"/>
                    <a:pt x="285" y="139"/>
                    <a:pt x="285" y="139"/>
                  </a:cubicBezTo>
                  <a:cubicBezTo>
                    <a:pt x="283" y="139"/>
                    <a:pt x="283" y="139"/>
                    <a:pt x="283" y="139"/>
                  </a:cubicBezTo>
                  <a:cubicBezTo>
                    <a:pt x="283" y="139"/>
                    <a:pt x="282" y="140"/>
                    <a:pt x="282" y="140"/>
                  </a:cubicBezTo>
                  <a:cubicBezTo>
                    <a:pt x="281" y="140"/>
                    <a:pt x="281" y="140"/>
                    <a:pt x="280" y="140"/>
                  </a:cubicBezTo>
                  <a:cubicBezTo>
                    <a:pt x="278" y="141"/>
                    <a:pt x="280" y="140"/>
                    <a:pt x="280" y="140"/>
                  </a:cubicBezTo>
                  <a:cubicBezTo>
                    <a:pt x="281" y="138"/>
                    <a:pt x="281" y="138"/>
                    <a:pt x="281" y="138"/>
                  </a:cubicBezTo>
                  <a:cubicBezTo>
                    <a:pt x="281" y="138"/>
                    <a:pt x="282" y="137"/>
                    <a:pt x="282" y="136"/>
                  </a:cubicBezTo>
                  <a:cubicBezTo>
                    <a:pt x="282" y="136"/>
                    <a:pt x="281" y="135"/>
                    <a:pt x="281" y="135"/>
                  </a:cubicBezTo>
                  <a:cubicBezTo>
                    <a:pt x="281" y="135"/>
                    <a:pt x="280" y="133"/>
                    <a:pt x="280" y="133"/>
                  </a:cubicBezTo>
                  <a:cubicBezTo>
                    <a:pt x="280" y="132"/>
                    <a:pt x="280" y="132"/>
                    <a:pt x="280" y="132"/>
                  </a:cubicBezTo>
                  <a:cubicBezTo>
                    <a:pt x="280" y="132"/>
                    <a:pt x="279" y="130"/>
                    <a:pt x="279" y="130"/>
                  </a:cubicBezTo>
                  <a:cubicBezTo>
                    <a:pt x="279" y="129"/>
                    <a:pt x="278" y="130"/>
                    <a:pt x="278" y="130"/>
                  </a:cubicBezTo>
                  <a:cubicBezTo>
                    <a:pt x="278" y="129"/>
                    <a:pt x="278" y="129"/>
                    <a:pt x="278" y="129"/>
                  </a:cubicBezTo>
                  <a:cubicBezTo>
                    <a:pt x="278" y="127"/>
                    <a:pt x="278" y="127"/>
                    <a:pt x="278" y="127"/>
                  </a:cubicBezTo>
                  <a:cubicBezTo>
                    <a:pt x="278" y="127"/>
                    <a:pt x="278" y="126"/>
                    <a:pt x="277" y="125"/>
                  </a:cubicBezTo>
                  <a:cubicBezTo>
                    <a:pt x="277" y="125"/>
                    <a:pt x="277" y="125"/>
                    <a:pt x="277" y="125"/>
                  </a:cubicBezTo>
                  <a:cubicBezTo>
                    <a:pt x="277" y="125"/>
                    <a:pt x="276" y="125"/>
                    <a:pt x="276" y="125"/>
                  </a:cubicBezTo>
                  <a:cubicBezTo>
                    <a:pt x="274" y="125"/>
                    <a:pt x="274" y="125"/>
                    <a:pt x="274" y="125"/>
                  </a:cubicBezTo>
                  <a:cubicBezTo>
                    <a:pt x="273" y="125"/>
                    <a:pt x="273" y="125"/>
                    <a:pt x="273" y="125"/>
                  </a:cubicBezTo>
                  <a:cubicBezTo>
                    <a:pt x="272" y="125"/>
                    <a:pt x="272" y="125"/>
                    <a:pt x="272" y="125"/>
                  </a:cubicBezTo>
                  <a:cubicBezTo>
                    <a:pt x="272" y="126"/>
                    <a:pt x="272" y="126"/>
                    <a:pt x="272" y="126"/>
                  </a:cubicBezTo>
                  <a:cubicBezTo>
                    <a:pt x="271" y="127"/>
                    <a:pt x="271" y="127"/>
                    <a:pt x="271" y="127"/>
                  </a:cubicBezTo>
                  <a:cubicBezTo>
                    <a:pt x="271" y="128"/>
                    <a:pt x="271" y="128"/>
                    <a:pt x="271" y="128"/>
                  </a:cubicBezTo>
                  <a:cubicBezTo>
                    <a:pt x="271" y="129"/>
                    <a:pt x="271" y="129"/>
                    <a:pt x="271" y="129"/>
                  </a:cubicBezTo>
                  <a:cubicBezTo>
                    <a:pt x="271" y="128"/>
                    <a:pt x="271" y="128"/>
                    <a:pt x="271" y="128"/>
                  </a:cubicBezTo>
                  <a:cubicBezTo>
                    <a:pt x="271" y="126"/>
                    <a:pt x="271" y="126"/>
                    <a:pt x="271" y="126"/>
                  </a:cubicBezTo>
                  <a:cubicBezTo>
                    <a:pt x="271" y="126"/>
                    <a:pt x="271" y="125"/>
                    <a:pt x="270" y="125"/>
                  </a:cubicBezTo>
                  <a:cubicBezTo>
                    <a:pt x="270" y="125"/>
                    <a:pt x="270" y="125"/>
                    <a:pt x="270" y="125"/>
                  </a:cubicBezTo>
                  <a:cubicBezTo>
                    <a:pt x="269" y="124"/>
                    <a:pt x="269" y="124"/>
                    <a:pt x="269" y="124"/>
                  </a:cubicBezTo>
                  <a:cubicBezTo>
                    <a:pt x="269" y="123"/>
                    <a:pt x="269" y="123"/>
                    <a:pt x="269" y="123"/>
                  </a:cubicBezTo>
                  <a:cubicBezTo>
                    <a:pt x="268" y="122"/>
                    <a:pt x="268" y="122"/>
                    <a:pt x="268" y="122"/>
                  </a:cubicBezTo>
                  <a:cubicBezTo>
                    <a:pt x="268" y="122"/>
                    <a:pt x="268" y="122"/>
                    <a:pt x="268" y="122"/>
                  </a:cubicBezTo>
                  <a:cubicBezTo>
                    <a:pt x="268" y="121"/>
                    <a:pt x="268" y="121"/>
                    <a:pt x="268" y="121"/>
                  </a:cubicBezTo>
                  <a:cubicBezTo>
                    <a:pt x="268" y="121"/>
                    <a:pt x="269" y="120"/>
                    <a:pt x="269" y="120"/>
                  </a:cubicBezTo>
                  <a:cubicBezTo>
                    <a:pt x="269" y="120"/>
                    <a:pt x="269" y="120"/>
                    <a:pt x="269" y="120"/>
                  </a:cubicBezTo>
                  <a:cubicBezTo>
                    <a:pt x="269" y="119"/>
                    <a:pt x="269" y="119"/>
                    <a:pt x="269" y="119"/>
                  </a:cubicBezTo>
                  <a:cubicBezTo>
                    <a:pt x="268" y="118"/>
                    <a:pt x="268" y="118"/>
                    <a:pt x="268" y="118"/>
                  </a:cubicBezTo>
                  <a:cubicBezTo>
                    <a:pt x="268" y="116"/>
                    <a:pt x="268" y="116"/>
                    <a:pt x="268" y="116"/>
                  </a:cubicBezTo>
                  <a:cubicBezTo>
                    <a:pt x="268" y="115"/>
                    <a:pt x="268" y="115"/>
                    <a:pt x="268" y="115"/>
                  </a:cubicBezTo>
                  <a:cubicBezTo>
                    <a:pt x="268" y="115"/>
                    <a:pt x="268" y="114"/>
                    <a:pt x="268" y="114"/>
                  </a:cubicBezTo>
                  <a:cubicBezTo>
                    <a:pt x="269" y="113"/>
                    <a:pt x="269" y="113"/>
                    <a:pt x="269" y="113"/>
                  </a:cubicBezTo>
                  <a:cubicBezTo>
                    <a:pt x="269" y="112"/>
                    <a:pt x="269" y="112"/>
                    <a:pt x="269" y="112"/>
                  </a:cubicBezTo>
                  <a:cubicBezTo>
                    <a:pt x="269" y="112"/>
                    <a:pt x="269" y="112"/>
                    <a:pt x="269" y="112"/>
                  </a:cubicBezTo>
                  <a:cubicBezTo>
                    <a:pt x="269" y="110"/>
                    <a:pt x="269" y="110"/>
                    <a:pt x="269" y="110"/>
                  </a:cubicBezTo>
                  <a:cubicBezTo>
                    <a:pt x="268" y="110"/>
                    <a:pt x="268" y="110"/>
                    <a:pt x="268" y="110"/>
                  </a:cubicBezTo>
                  <a:cubicBezTo>
                    <a:pt x="268" y="109"/>
                    <a:pt x="268" y="109"/>
                    <a:pt x="268" y="109"/>
                  </a:cubicBezTo>
                  <a:cubicBezTo>
                    <a:pt x="269" y="109"/>
                    <a:pt x="269" y="109"/>
                    <a:pt x="269" y="109"/>
                  </a:cubicBezTo>
                  <a:cubicBezTo>
                    <a:pt x="270" y="109"/>
                    <a:pt x="270" y="109"/>
                    <a:pt x="270" y="109"/>
                  </a:cubicBezTo>
                  <a:cubicBezTo>
                    <a:pt x="270" y="107"/>
                    <a:pt x="270" y="107"/>
                    <a:pt x="270" y="107"/>
                  </a:cubicBezTo>
                  <a:cubicBezTo>
                    <a:pt x="271" y="106"/>
                    <a:pt x="271" y="106"/>
                    <a:pt x="271" y="106"/>
                  </a:cubicBezTo>
                  <a:cubicBezTo>
                    <a:pt x="271" y="105"/>
                    <a:pt x="271" y="105"/>
                    <a:pt x="271" y="105"/>
                  </a:cubicBezTo>
                  <a:cubicBezTo>
                    <a:pt x="272" y="104"/>
                    <a:pt x="272" y="104"/>
                    <a:pt x="272" y="104"/>
                  </a:cubicBezTo>
                  <a:cubicBezTo>
                    <a:pt x="273" y="103"/>
                    <a:pt x="273" y="103"/>
                    <a:pt x="273" y="103"/>
                  </a:cubicBezTo>
                  <a:cubicBezTo>
                    <a:pt x="273" y="102"/>
                    <a:pt x="273" y="102"/>
                    <a:pt x="273" y="102"/>
                  </a:cubicBezTo>
                  <a:cubicBezTo>
                    <a:pt x="273" y="101"/>
                    <a:pt x="273" y="101"/>
                    <a:pt x="273" y="101"/>
                  </a:cubicBezTo>
                  <a:cubicBezTo>
                    <a:pt x="275" y="100"/>
                    <a:pt x="275" y="100"/>
                    <a:pt x="275" y="100"/>
                  </a:cubicBezTo>
                  <a:cubicBezTo>
                    <a:pt x="275" y="100"/>
                    <a:pt x="275" y="100"/>
                    <a:pt x="275" y="100"/>
                  </a:cubicBezTo>
                  <a:cubicBezTo>
                    <a:pt x="276" y="99"/>
                    <a:pt x="276" y="99"/>
                    <a:pt x="276" y="99"/>
                  </a:cubicBezTo>
                  <a:cubicBezTo>
                    <a:pt x="277" y="98"/>
                    <a:pt x="277" y="98"/>
                    <a:pt x="277" y="98"/>
                  </a:cubicBezTo>
                  <a:cubicBezTo>
                    <a:pt x="276" y="98"/>
                    <a:pt x="276" y="98"/>
                    <a:pt x="276" y="98"/>
                  </a:cubicBezTo>
                  <a:cubicBezTo>
                    <a:pt x="276" y="97"/>
                    <a:pt x="276" y="97"/>
                    <a:pt x="276" y="97"/>
                  </a:cubicBezTo>
                  <a:cubicBezTo>
                    <a:pt x="277" y="96"/>
                    <a:pt x="277" y="96"/>
                    <a:pt x="277" y="96"/>
                  </a:cubicBezTo>
                  <a:cubicBezTo>
                    <a:pt x="279" y="96"/>
                    <a:pt x="279" y="96"/>
                    <a:pt x="279" y="96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0" y="94"/>
                    <a:pt x="280" y="94"/>
                    <a:pt x="280" y="94"/>
                  </a:cubicBezTo>
                  <a:cubicBezTo>
                    <a:pt x="280" y="94"/>
                    <a:pt x="279" y="94"/>
                    <a:pt x="279" y="94"/>
                  </a:cubicBezTo>
                  <a:cubicBezTo>
                    <a:pt x="278" y="94"/>
                    <a:pt x="280" y="94"/>
                    <a:pt x="280" y="94"/>
                  </a:cubicBezTo>
                  <a:cubicBezTo>
                    <a:pt x="280" y="93"/>
                    <a:pt x="280" y="93"/>
                    <a:pt x="280" y="93"/>
                  </a:cubicBezTo>
                  <a:cubicBezTo>
                    <a:pt x="280" y="93"/>
                    <a:pt x="280" y="93"/>
                    <a:pt x="281" y="92"/>
                  </a:cubicBezTo>
                  <a:cubicBezTo>
                    <a:pt x="281" y="92"/>
                    <a:pt x="281" y="92"/>
                    <a:pt x="281" y="92"/>
                  </a:cubicBezTo>
                  <a:cubicBezTo>
                    <a:pt x="281" y="92"/>
                    <a:pt x="281" y="92"/>
                    <a:pt x="281" y="91"/>
                  </a:cubicBezTo>
                  <a:cubicBezTo>
                    <a:pt x="281" y="91"/>
                    <a:pt x="282" y="91"/>
                    <a:pt x="282" y="91"/>
                  </a:cubicBezTo>
                  <a:cubicBezTo>
                    <a:pt x="283" y="91"/>
                    <a:pt x="283" y="91"/>
                    <a:pt x="283" y="91"/>
                  </a:cubicBezTo>
                  <a:cubicBezTo>
                    <a:pt x="285" y="91"/>
                    <a:pt x="285" y="91"/>
                    <a:pt x="285" y="91"/>
                  </a:cubicBezTo>
                  <a:cubicBezTo>
                    <a:pt x="285" y="91"/>
                    <a:pt x="284" y="90"/>
                    <a:pt x="284" y="90"/>
                  </a:cubicBezTo>
                  <a:cubicBezTo>
                    <a:pt x="283" y="90"/>
                    <a:pt x="283" y="90"/>
                    <a:pt x="283" y="90"/>
                  </a:cubicBezTo>
                  <a:cubicBezTo>
                    <a:pt x="283" y="89"/>
                    <a:pt x="283" y="89"/>
                    <a:pt x="283" y="89"/>
                  </a:cubicBezTo>
                  <a:cubicBezTo>
                    <a:pt x="283" y="89"/>
                    <a:pt x="283" y="89"/>
                    <a:pt x="283" y="89"/>
                  </a:cubicBezTo>
                  <a:cubicBezTo>
                    <a:pt x="284" y="89"/>
                    <a:pt x="284" y="89"/>
                    <a:pt x="284" y="89"/>
                  </a:cubicBezTo>
                  <a:cubicBezTo>
                    <a:pt x="285" y="89"/>
                    <a:pt x="285" y="89"/>
                    <a:pt x="285" y="89"/>
                  </a:cubicBezTo>
                  <a:cubicBezTo>
                    <a:pt x="286" y="89"/>
                    <a:pt x="286" y="89"/>
                    <a:pt x="286" y="89"/>
                  </a:cubicBezTo>
                  <a:cubicBezTo>
                    <a:pt x="286" y="89"/>
                    <a:pt x="288" y="89"/>
                    <a:pt x="288" y="89"/>
                  </a:cubicBezTo>
                  <a:cubicBezTo>
                    <a:pt x="289" y="89"/>
                    <a:pt x="289" y="89"/>
                    <a:pt x="289" y="89"/>
                  </a:cubicBezTo>
                  <a:cubicBezTo>
                    <a:pt x="290" y="88"/>
                    <a:pt x="290" y="88"/>
                    <a:pt x="290" y="88"/>
                  </a:cubicBezTo>
                  <a:cubicBezTo>
                    <a:pt x="292" y="88"/>
                    <a:pt x="292" y="88"/>
                    <a:pt x="292" y="88"/>
                  </a:cubicBezTo>
                  <a:cubicBezTo>
                    <a:pt x="292" y="87"/>
                    <a:pt x="292" y="87"/>
                    <a:pt x="292" y="87"/>
                  </a:cubicBezTo>
                  <a:cubicBezTo>
                    <a:pt x="292" y="86"/>
                    <a:pt x="292" y="86"/>
                    <a:pt x="292" y="86"/>
                  </a:cubicBezTo>
                  <a:cubicBezTo>
                    <a:pt x="292" y="84"/>
                    <a:pt x="292" y="84"/>
                    <a:pt x="292" y="84"/>
                  </a:cubicBezTo>
                  <a:cubicBezTo>
                    <a:pt x="291" y="84"/>
                    <a:pt x="291" y="84"/>
                    <a:pt x="291" y="84"/>
                  </a:cubicBezTo>
                  <a:cubicBezTo>
                    <a:pt x="289" y="83"/>
                    <a:pt x="289" y="83"/>
                    <a:pt x="289" y="83"/>
                  </a:cubicBezTo>
                  <a:cubicBezTo>
                    <a:pt x="288" y="83"/>
                    <a:pt x="288" y="83"/>
                    <a:pt x="288" y="83"/>
                  </a:cubicBezTo>
                  <a:cubicBezTo>
                    <a:pt x="288" y="83"/>
                    <a:pt x="287" y="82"/>
                    <a:pt x="287" y="82"/>
                  </a:cubicBezTo>
                  <a:cubicBezTo>
                    <a:pt x="287" y="82"/>
                    <a:pt x="286" y="82"/>
                    <a:pt x="286" y="82"/>
                  </a:cubicBezTo>
                  <a:cubicBezTo>
                    <a:pt x="286" y="81"/>
                    <a:pt x="286" y="81"/>
                    <a:pt x="286" y="81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3" y="82"/>
                    <a:pt x="283" y="82"/>
                    <a:pt x="283" y="82"/>
                  </a:cubicBezTo>
                  <a:cubicBezTo>
                    <a:pt x="281" y="82"/>
                    <a:pt x="281" y="82"/>
                    <a:pt x="281" y="82"/>
                  </a:cubicBezTo>
                  <a:cubicBezTo>
                    <a:pt x="281" y="82"/>
                    <a:pt x="282" y="81"/>
                    <a:pt x="283" y="81"/>
                  </a:cubicBezTo>
                  <a:cubicBezTo>
                    <a:pt x="283" y="80"/>
                    <a:pt x="282" y="80"/>
                    <a:pt x="282" y="80"/>
                  </a:cubicBezTo>
                  <a:cubicBezTo>
                    <a:pt x="281" y="80"/>
                    <a:pt x="281" y="80"/>
                    <a:pt x="281" y="80"/>
                  </a:cubicBezTo>
                  <a:cubicBezTo>
                    <a:pt x="280" y="80"/>
                    <a:pt x="280" y="80"/>
                    <a:pt x="280" y="80"/>
                  </a:cubicBezTo>
                  <a:cubicBezTo>
                    <a:pt x="279" y="80"/>
                    <a:pt x="279" y="80"/>
                    <a:pt x="279" y="80"/>
                  </a:cubicBezTo>
                  <a:cubicBezTo>
                    <a:pt x="279" y="80"/>
                    <a:pt x="279" y="79"/>
                    <a:pt x="278" y="79"/>
                  </a:cubicBezTo>
                  <a:cubicBezTo>
                    <a:pt x="278" y="79"/>
                    <a:pt x="277" y="79"/>
                    <a:pt x="276" y="80"/>
                  </a:cubicBezTo>
                  <a:cubicBezTo>
                    <a:pt x="276" y="80"/>
                    <a:pt x="276" y="80"/>
                    <a:pt x="275" y="79"/>
                  </a:cubicBezTo>
                  <a:cubicBezTo>
                    <a:pt x="275" y="79"/>
                    <a:pt x="275" y="79"/>
                    <a:pt x="274" y="79"/>
                  </a:cubicBezTo>
                  <a:cubicBezTo>
                    <a:pt x="274" y="78"/>
                    <a:pt x="275" y="78"/>
                    <a:pt x="275" y="78"/>
                  </a:cubicBezTo>
                  <a:cubicBezTo>
                    <a:pt x="275" y="78"/>
                    <a:pt x="275" y="77"/>
                    <a:pt x="275" y="77"/>
                  </a:cubicBezTo>
                  <a:cubicBezTo>
                    <a:pt x="275" y="77"/>
                    <a:pt x="276" y="77"/>
                    <a:pt x="276" y="78"/>
                  </a:cubicBezTo>
                  <a:cubicBezTo>
                    <a:pt x="276" y="78"/>
                    <a:pt x="277" y="78"/>
                    <a:pt x="277" y="78"/>
                  </a:cubicBezTo>
                  <a:cubicBezTo>
                    <a:pt x="277" y="78"/>
                    <a:pt x="277" y="78"/>
                    <a:pt x="277" y="78"/>
                  </a:cubicBezTo>
                  <a:cubicBezTo>
                    <a:pt x="278" y="79"/>
                    <a:pt x="278" y="79"/>
                    <a:pt x="278" y="79"/>
                  </a:cubicBezTo>
                  <a:cubicBezTo>
                    <a:pt x="279" y="79"/>
                    <a:pt x="279" y="79"/>
                    <a:pt x="279" y="79"/>
                  </a:cubicBezTo>
                  <a:cubicBezTo>
                    <a:pt x="280" y="79"/>
                    <a:pt x="280" y="79"/>
                    <a:pt x="280" y="79"/>
                  </a:cubicBezTo>
                  <a:cubicBezTo>
                    <a:pt x="282" y="80"/>
                    <a:pt x="282" y="80"/>
                    <a:pt x="282" y="80"/>
                  </a:cubicBezTo>
                  <a:cubicBezTo>
                    <a:pt x="282" y="80"/>
                    <a:pt x="283" y="80"/>
                    <a:pt x="283" y="80"/>
                  </a:cubicBezTo>
                  <a:cubicBezTo>
                    <a:pt x="284" y="80"/>
                    <a:pt x="284" y="80"/>
                    <a:pt x="284" y="80"/>
                  </a:cubicBezTo>
                  <a:cubicBezTo>
                    <a:pt x="285" y="80"/>
                    <a:pt x="285" y="80"/>
                    <a:pt x="285" y="80"/>
                  </a:cubicBezTo>
                  <a:cubicBezTo>
                    <a:pt x="286" y="80"/>
                    <a:pt x="286" y="80"/>
                    <a:pt x="286" y="80"/>
                  </a:cubicBezTo>
                  <a:cubicBezTo>
                    <a:pt x="287" y="81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9" y="82"/>
                    <a:pt x="289" y="82"/>
                    <a:pt x="289" y="82"/>
                  </a:cubicBezTo>
                  <a:cubicBezTo>
                    <a:pt x="290" y="83"/>
                    <a:pt x="290" y="83"/>
                    <a:pt x="290" y="83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3" y="82"/>
                    <a:pt x="293" y="82"/>
                    <a:pt x="293" y="82"/>
                  </a:cubicBezTo>
                  <a:cubicBezTo>
                    <a:pt x="294" y="82"/>
                    <a:pt x="294" y="82"/>
                    <a:pt x="294" y="82"/>
                  </a:cubicBezTo>
                  <a:cubicBezTo>
                    <a:pt x="294" y="82"/>
                    <a:pt x="295" y="82"/>
                    <a:pt x="295" y="82"/>
                  </a:cubicBezTo>
                  <a:cubicBezTo>
                    <a:pt x="296" y="80"/>
                    <a:pt x="296" y="80"/>
                    <a:pt x="296" y="80"/>
                  </a:cubicBezTo>
                  <a:cubicBezTo>
                    <a:pt x="296" y="79"/>
                    <a:pt x="296" y="79"/>
                    <a:pt x="296" y="79"/>
                  </a:cubicBezTo>
                  <a:cubicBezTo>
                    <a:pt x="296" y="79"/>
                    <a:pt x="296" y="79"/>
                    <a:pt x="296" y="79"/>
                  </a:cubicBezTo>
                  <a:cubicBezTo>
                    <a:pt x="296" y="78"/>
                    <a:pt x="296" y="78"/>
                    <a:pt x="296" y="78"/>
                  </a:cubicBezTo>
                  <a:cubicBezTo>
                    <a:pt x="296" y="78"/>
                    <a:pt x="296" y="78"/>
                    <a:pt x="296" y="78"/>
                  </a:cubicBezTo>
                  <a:cubicBezTo>
                    <a:pt x="296" y="77"/>
                    <a:pt x="296" y="77"/>
                    <a:pt x="296" y="77"/>
                  </a:cubicBezTo>
                  <a:cubicBezTo>
                    <a:pt x="297" y="77"/>
                    <a:pt x="297" y="77"/>
                    <a:pt x="297" y="77"/>
                  </a:cubicBezTo>
                  <a:cubicBezTo>
                    <a:pt x="298" y="77"/>
                    <a:pt x="298" y="77"/>
                    <a:pt x="298" y="77"/>
                  </a:cubicBezTo>
                  <a:cubicBezTo>
                    <a:pt x="298" y="78"/>
                    <a:pt x="298" y="78"/>
                    <a:pt x="298" y="78"/>
                  </a:cubicBezTo>
                  <a:cubicBezTo>
                    <a:pt x="298" y="78"/>
                    <a:pt x="300" y="78"/>
                    <a:pt x="300" y="78"/>
                  </a:cubicBezTo>
                  <a:cubicBezTo>
                    <a:pt x="301" y="78"/>
                    <a:pt x="301" y="78"/>
                    <a:pt x="303" y="78"/>
                  </a:cubicBezTo>
                  <a:cubicBezTo>
                    <a:pt x="306" y="79"/>
                    <a:pt x="305" y="78"/>
                    <a:pt x="305" y="78"/>
                  </a:cubicBezTo>
                  <a:cubicBezTo>
                    <a:pt x="307" y="77"/>
                    <a:pt x="307" y="77"/>
                    <a:pt x="307" y="77"/>
                  </a:cubicBezTo>
                  <a:cubicBezTo>
                    <a:pt x="308" y="76"/>
                    <a:pt x="308" y="76"/>
                    <a:pt x="308" y="76"/>
                  </a:cubicBezTo>
                  <a:cubicBezTo>
                    <a:pt x="308" y="75"/>
                    <a:pt x="308" y="75"/>
                    <a:pt x="308" y="75"/>
                  </a:cubicBezTo>
                  <a:cubicBezTo>
                    <a:pt x="308" y="75"/>
                    <a:pt x="309" y="74"/>
                    <a:pt x="310" y="73"/>
                  </a:cubicBezTo>
                  <a:cubicBezTo>
                    <a:pt x="310" y="73"/>
                    <a:pt x="310" y="72"/>
                    <a:pt x="310" y="72"/>
                  </a:cubicBezTo>
                  <a:cubicBezTo>
                    <a:pt x="310" y="72"/>
                    <a:pt x="311" y="72"/>
                    <a:pt x="311" y="71"/>
                  </a:cubicBezTo>
                  <a:cubicBezTo>
                    <a:pt x="312" y="71"/>
                    <a:pt x="312" y="71"/>
                    <a:pt x="312" y="71"/>
                  </a:cubicBezTo>
                  <a:cubicBezTo>
                    <a:pt x="313" y="70"/>
                    <a:pt x="313" y="70"/>
                    <a:pt x="313" y="70"/>
                  </a:cubicBezTo>
                  <a:cubicBezTo>
                    <a:pt x="313" y="69"/>
                    <a:pt x="313" y="69"/>
                    <a:pt x="313" y="69"/>
                  </a:cubicBezTo>
                  <a:cubicBezTo>
                    <a:pt x="313" y="69"/>
                    <a:pt x="313" y="68"/>
                    <a:pt x="313" y="68"/>
                  </a:cubicBezTo>
                  <a:cubicBezTo>
                    <a:pt x="313" y="67"/>
                    <a:pt x="313" y="67"/>
                    <a:pt x="312" y="67"/>
                  </a:cubicBezTo>
                  <a:cubicBezTo>
                    <a:pt x="312" y="66"/>
                    <a:pt x="311" y="67"/>
                    <a:pt x="311" y="67"/>
                  </a:cubicBezTo>
                  <a:cubicBezTo>
                    <a:pt x="309" y="66"/>
                    <a:pt x="309" y="66"/>
                    <a:pt x="309" y="66"/>
                  </a:cubicBezTo>
                  <a:cubicBezTo>
                    <a:pt x="308" y="66"/>
                    <a:pt x="308" y="66"/>
                    <a:pt x="308" y="66"/>
                  </a:cubicBezTo>
                  <a:cubicBezTo>
                    <a:pt x="306" y="66"/>
                    <a:pt x="306" y="66"/>
                    <a:pt x="306" y="66"/>
                  </a:cubicBezTo>
                  <a:cubicBezTo>
                    <a:pt x="303" y="66"/>
                    <a:pt x="303" y="66"/>
                    <a:pt x="303" y="66"/>
                  </a:cubicBezTo>
                  <a:cubicBezTo>
                    <a:pt x="303" y="66"/>
                    <a:pt x="302" y="66"/>
                    <a:pt x="302" y="66"/>
                  </a:cubicBezTo>
                  <a:cubicBezTo>
                    <a:pt x="301" y="65"/>
                    <a:pt x="301" y="65"/>
                    <a:pt x="301" y="65"/>
                  </a:cubicBezTo>
                  <a:cubicBezTo>
                    <a:pt x="300" y="64"/>
                    <a:pt x="300" y="64"/>
                    <a:pt x="300" y="64"/>
                  </a:cubicBezTo>
                  <a:cubicBezTo>
                    <a:pt x="298" y="63"/>
                    <a:pt x="298" y="63"/>
                    <a:pt x="298" y="63"/>
                  </a:cubicBezTo>
                  <a:cubicBezTo>
                    <a:pt x="297" y="62"/>
                    <a:pt x="297" y="62"/>
                    <a:pt x="297" y="62"/>
                  </a:cubicBezTo>
                  <a:cubicBezTo>
                    <a:pt x="296" y="61"/>
                    <a:pt x="296" y="61"/>
                    <a:pt x="296" y="61"/>
                  </a:cubicBezTo>
                  <a:cubicBezTo>
                    <a:pt x="294" y="61"/>
                    <a:pt x="294" y="61"/>
                    <a:pt x="294" y="61"/>
                  </a:cubicBezTo>
                  <a:cubicBezTo>
                    <a:pt x="292" y="61"/>
                    <a:pt x="292" y="61"/>
                    <a:pt x="292" y="61"/>
                  </a:cubicBezTo>
                  <a:cubicBezTo>
                    <a:pt x="291" y="61"/>
                    <a:pt x="291" y="61"/>
                    <a:pt x="291" y="61"/>
                  </a:cubicBezTo>
                  <a:cubicBezTo>
                    <a:pt x="288" y="60"/>
                    <a:pt x="288" y="60"/>
                    <a:pt x="288" y="60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2" y="60"/>
                    <a:pt x="292" y="60"/>
                    <a:pt x="292" y="60"/>
                  </a:cubicBezTo>
                  <a:cubicBezTo>
                    <a:pt x="296" y="60"/>
                    <a:pt x="296" y="60"/>
                    <a:pt x="296" y="60"/>
                  </a:cubicBezTo>
                  <a:cubicBezTo>
                    <a:pt x="297" y="60"/>
                    <a:pt x="297" y="60"/>
                    <a:pt x="297" y="60"/>
                  </a:cubicBezTo>
                  <a:cubicBezTo>
                    <a:pt x="299" y="60"/>
                    <a:pt x="299" y="60"/>
                    <a:pt x="299" y="60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01" y="61"/>
                    <a:pt x="301" y="61"/>
                    <a:pt x="301" y="61"/>
                  </a:cubicBezTo>
                  <a:cubicBezTo>
                    <a:pt x="302" y="62"/>
                    <a:pt x="302" y="62"/>
                    <a:pt x="302" y="62"/>
                  </a:cubicBezTo>
                  <a:cubicBezTo>
                    <a:pt x="304" y="63"/>
                    <a:pt x="304" y="63"/>
                    <a:pt x="304" y="63"/>
                  </a:cubicBezTo>
                  <a:cubicBezTo>
                    <a:pt x="305" y="64"/>
                    <a:pt x="305" y="64"/>
                    <a:pt x="305" y="64"/>
                  </a:cubicBezTo>
                  <a:cubicBezTo>
                    <a:pt x="305" y="64"/>
                    <a:pt x="305" y="64"/>
                    <a:pt x="305" y="64"/>
                  </a:cubicBezTo>
                  <a:cubicBezTo>
                    <a:pt x="307" y="65"/>
                    <a:pt x="307" y="65"/>
                    <a:pt x="307" y="65"/>
                  </a:cubicBezTo>
                  <a:cubicBezTo>
                    <a:pt x="307" y="66"/>
                    <a:pt x="307" y="66"/>
                    <a:pt x="307" y="66"/>
                  </a:cubicBezTo>
                  <a:cubicBezTo>
                    <a:pt x="309" y="66"/>
                    <a:pt x="309" y="66"/>
                    <a:pt x="309" y="66"/>
                  </a:cubicBezTo>
                  <a:cubicBezTo>
                    <a:pt x="310" y="66"/>
                    <a:pt x="310" y="66"/>
                    <a:pt x="310" y="66"/>
                  </a:cubicBezTo>
                  <a:cubicBezTo>
                    <a:pt x="312" y="66"/>
                    <a:pt x="312" y="66"/>
                    <a:pt x="312" y="66"/>
                  </a:cubicBezTo>
                  <a:cubicBezTo>
                    <a:pt x="313" y="65"/>
                    <a:pt x="313" y="65"/>
                    <a:pt x="313" y="65"/>
                  </a:cubicBezTo>
                  <a:cubicBezTo>
                    <a:pt x="313" y="65"/>
                    <a:pt x="314" y="64"/>
                    <a:pt x="315" y="63"/>
                  </a:cubicBezTo>
                  <a:cubicBezTo>
                    <a:pt x="316" y="62"/>
                    <a:pt x="316" y="62"/>
                    <a:pt x="316" y="62"/>
                  </a:cubicBezTo>
                  <a:cubicBezTo>
                    <a:pt x="316" y="62"/>
                    <a:pt x="316" y="62"/>
                    <a:pt x="316" y="62"/>
                  </a:cubicBezTo>
                  <a:cubicBezTo>
                    <a:pt x="317" y="60"/>
                    <a:pt x="317" y="60"/>
                    <a:pt x="317" y="60"/>
                  </a:cubicBezTo>
                  <a:cubicBezTo>
                    <a:pt x="318" y="60"/>
                    <a:pt x="318" y="60"/>
                    <a:pt x="318" y="60"/>
                  </a:cubicBezTo>
                  <a:cubicBezTo>
                    <a:pt x="318" y="60"/>
                    <a:pt x="319" y="60"/>
                    <a:pt x="319" y="58"/>
                  </a:cubicBezTo>
                  <a:cubicBezTo>
                    <a:pt x="319" y="57"/>
                    <a:pt x="319" y="57"/>
                    <a:pt x="319" y="57"/>
                  </a:cubicBezTo>
                  <a:cubicBezTo>
                    <a:pt x="319" y="57"/>
                    <a:pt x="318" y="57"/>
                    <a:pt x="317" y="57"/>
                  </a:cubicBezTo>
                  <a:cubicBezTo>
                    <a:pt x="316" y="57"/>
                    <a:pt x="316" y="56"/>
                    <a:pt x="316" y="56"/>
                  </a:cubicBezTo>
                  <a:cubicBezTo>
                    <a:pt x="316" y="55"/>
                    <a:pt x="316" y="55"/>
                    <a:pt x="316" y="55"/>
                  </a:cubicBezTo>
                  <a:cubicBezTo>
                    <a:pt x="317" y="54"/>
                    <a:pt x="317" y="54"/>
                    <a:pt x="317" y="54"/>
                  </a:cubicBezTo>
                  <a:cubicBezTo>
                    <a:pt x="318" y="54"/>
                    <a:pt x="318" y="54"/>
                    <a:pt x="318" y="54"/>
                  </a:cubicBezTo>
                  <a:cubicBezTo>
                    <a:pt x="320" y="54"/>
                    <a:pt x="320" y="54"/>
                    <a:pt x="320" y="54"/>
                  </a:cubicBezTo>
                  <a:cubicBezTo>
                    <a:pt x="321" y="55"/>
                    <a:pt x="321" y="55"/>
                    <a:pt x="321" y="55"/>
                  </a:cubicBezTo>
                  <a:cubicBezTo>
                    <a:pt x="322" y="54"/>
                    <a:pt x="322" y="54"/>
                    <a:pt x="322" y="54"/>
                  </a:cubicBezTo>
                  <a:cubicBezTo>
                    <a:pt x="323" y="54"/>
                    <a:pt x="323" y="54"/>
                    <a:pt x="323" y="54"/>
                  </a:cubicBezTo>
                  <a:cubicBezTo>
                    <a:pt x="323" y="55"/>
                    <a:pt x="323" y="55"/>
                    <a:pt x="323" y="55"/>
                  </a:cubicBezTo>
                  <a:cubicBezTo>
                    <a:pt x="324" y="56"/>
                    <a:pt x="324" y="56"/>
                    <a:pt x="324" y="56"/>
                  </a:cubicBezTo>
                  <a:cubicBezTo>
                    <a:pt x="326" y="57"/>
                    <a:pt x="326" y="57"/>
                    <a:pt x="326" y="57"/>
                  </a:cubicBezTo>
                  <a:cubicBezTo>
                    <a:pt x="326" y="57"/>
                    <a:pt x="327" y="57"/>
                    <a:pt x="328" y="57"/>
                  </a:cubicBezTo>
                  <a:cubicBezTo>
                    <a:pt x="328" y="56"/>
                    <a:pt x="328" y="56"/>
                    <a:pt x="328" y="56"/>
                  </a:cubicBezTo>
                  <a:cubicBezTo>
                    <a:pt x="329" y="56"/>
                    <a:pt x="329" y="56"/>
                    <a:pt x="329" y="56"/>
                  </a:cubicBezTo>
                  <a:cubicBezTo>
                    <a:pt x="330" y="56"/>
                    <a:pt x="330" y="56"/>
                    <a:pt x="330" y="56"/>
                  </a:cubicBezTo>
                  <a:cubicBezTo>
                    <a:pt x="331" y="57"/>
                    <a:pt x="331" y="57"/>
                    <a:pt x="331" y="57"/>
                  </a:cubicBezTo>
                  <a:cubicBezTo>
                    <a:pt x="331" y="57"/>
                    <a:pt x="332" y="57"/>
                    <a:pt x="333" y="57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1" y="54"/>
                    <a:pt x="331" y="54"/>
                    <a:pt x="331" y="54"/>
                  </a:cubicBezTo>
                  <a:cubicBezTo>
                    <a:pt x="331" y="54"/>
                    <a:pt x="330" y="54"/>
                    <a:pt x="330" y="54"/>
                  </a:cubicBezTo>
                  <a:cubicBezTo>
                    <a:pt x="330" y="53"/>
                    <a:pt x="330" y="53"/>
                    <a:pt x="330" y="53"/>
                  </a:cubicBezTo>
                  <a:cubicBezTo>
                    <a:pt x="330" y="53"/>
                    <a:pt x="328" y="52"/>
                    <a:pt x="328" y="52"/>
                  </a:cubicBezTo>
                  <a:cubicBezTo>
                    <a:pt x="328" y="52"/>
                    <a:pt x="327" y="51"/>
                    <a:pt x="327" y="51"/>
                  </a:cubicBezTo>
                  <a:cubicBezTo>
                    <a:pt x="327" y="51"/>
                    <a:pt x="326" y="50"/>
                    <a:pt x="326" y="50"/>
                  </a:cubicBezTo>
                  <a:cubicBezTo>
                    <a:pt x="325" y="50"/>
                    <a:pt x="325" y="50"/>
                    <a:pt x="325" y="50"/>
                  </a:cubicBezTo>
                  <a:cubicBezTo>
                    <a:pt x="326" y="50"/>
                    <a:pt x="326" y="50"/>
                    <a:pt x="326" y="50"/>
                  </a:cubicBezTo>
                  <a:cubicBezTo>
                    <a:pt x="326" y="50"/>
                    <a:pt x="326" y="50"/>
                    <a:pt x="327" y="50"/>
                  </a:cubicBezTo>
                  <a:cubicBezTo>
                    <a:pt x="327" y="50"/>
                    <a:pt x="328" y="50"/>
                    <a:pt x="328" y="50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29" y="51"/>
                    <a:pt x="329" y="51"/>
                    <a:pt x="329" y="51"/>
                  </a:cubicBezTo>
                  <a:cubicBezTo>
                    <a:pt x="330" y="52"/>
                    <a:pt x="330" y="52"/>
                    <a:pt x="330" y="52"/>
                  </a:cubicBezTo>
                  <a:cubicBezTo>
                    <a:pt x="331" y="52"/>
                    <a:pt x="331" y="52"/>
                    <a:pt x="331" y="52"/>
                  </a:cubicBezTo>
                  <a:cubicBezTo>
                    <a:pt x="332" y="52"/>
                    <a:pt x="331" y="52"/>
                    <a:pt x="331" y="52"/>
                  </a:cubicBezTo>
                  <a:cubicBezTo>
                    <a:pt x="332" y="53"/>
                    <a:pt x="332" y="53"/>
                    <a:pt x="332" y="53"/>
                  </a:cubicBezTo>
                  <a:cubicBezTo>
                    <a:pt x="332" y="53"/>
                    <a:pt x="332" y="54"/>
                    <a:pt x="332" y="54"/>
                  </a:cubicBezTo>
                  <a:cubicBezTo>
                    <a:pt x="332" y="55"/>
                    <a:pt x="333" y="55"/>
                    <a:pt x="333" y="55"/>
                  </a:cubicBezTo>
                  <a:cubicBezTo>
                    <a:pt x="334" y="55"/>
                    <a:pt x="334" y="55"/>
                    <a:pt x="334" y="55"/>
                  </a:cubicBezTo>
                  <a:cubicBezTo>
                    <a:pt x="335" y="56"/>
                    <a:pt x="335" y="56"/>
                    <a:pt x="335" y="56"/>
                  </a:cubicBezTo>
                  <a:cubicBezTo>
                    <a:pt x="335" y="55"/>
                    <a:pt x="335" y="55"/>
                    <a:pt x="335" y="55"/>
                  </a:cubicBezTo>
                  <a:cubicBezTo>
                    <a:pt x="336" y="55"/>
                    <a:pt x="336" y="55"/>
                    <a:pt x="336" y="55"/>
                  </a:cubicBezTo>
                  <a:cubicBezTo>
                    <a:pt x="337" y="54"/>
                    <a:pt x="337" y="54"/>
                    <a:pt x="337" y="54"/>
                  </a:cubicBezTo>
                  <a:cubicBezTo>
                    <a:pt x="339" y="53"/>
                    <a:pt x="339" y="53"/>
                    <a:pt x="339" y="53"/>
                  </a:cubicBezTo>
                  <a:cubicBezTo>
                    <a:pt x="340" y="52"/>
                    <a:pt x="340" y="52"/>
                    <a:pt x="340" y="52"/>
                  </a:cubicBezTo>
                  <a:cubicBezTo>
                    <a:pt x="341" y="52"/>
                    <a:pt x="341" y="52"/>
                    <a:pt x="341" y="52"/>
                  </a:cubicBezTo>
                  <a:cubicBezTo>
                    <a:pt x="342" y="51"/>
                    <a:pt x="342" y="51"/>
                    <a:pt x="342" y="51"/>
                  </a:cubicBezTo>
                  <a:cubicBezTo>
                    <a:pt x="343" y="50"/>
                    <a:pt x="343" y="50"/>
                    <a:pt x="343" y="50"/>
                  </a:cubicBezTo>
                  <a:cubicBezTo>
                    <a:pt x="345" y="50"/>
                    <a:pt x="345" y="50"/>
                    <a:pt x="345" y="50"/>
                  </a:cubicBezTo>
                  <a:cubicBezTo>
                    <a:pt x="345" y="50"/>
                    <a:pt x="345" y="49"/>
                    <a:pt x="345" y="49"/>
                  </a:cubicBezTo>
                  <a:cubicBezTo>
                    <a:pt x="346" y="49"/>
                    <a:pt x="346" y="49"/>
                    <a:pt x="346" y="49"/>
                  </a:cubicBezTo>
                  <a:cubicBezTo>
                    <a:pt x="346" y="47"/>
                    <a:pt x="346" y="47"/>
                    <a:pt x="346" y="47"/>
                  </a:cubicBezTo>
                  <a:cubicBezTo>
                    <a:pt x="347" y="45"/>
                    <a:pt x="347" y="45"/>
                    <a:pt x="347" y="45"/>
                  </a:cubicBezTo>
                  <a:cubicBezTo>
                    <a:pt x="346" y="44"/>
                    <a:pt x="346" y="44"/>
                    <a:pt x="346" y="44"/>
                  </a:cubicBezTo>
                  <a:cubicBezTo>
                    <a:pt x="346" y="44"/>
                    <a:pt x="344" y="42"/>
                    <a:pt x="344" y="42"/>
                  </a:cubicBezTo>
                  <a:cubicBezTo>
                    <a:pt x="343" y="42"/>
                    <a:pt x="342" y="41"/>
                    <a:pt x="342" y="41"/>
                  </a:cubicBezTo>
                  <a:cubicBezTo>
                    <a:pt x="342" y="40"/>
                    <a:pt x="342" y="40"/>
                    <a:pt x="342" y="40"/>
                  </a:cubicBezTo>
                  <a:cubicBezTo>
                    <a:pt x="341" y="38"/>
                    <a:pt x="341" y="38"/>
                    <a:pt x="341" y="38"/>
                  </a:cubicBezTo>
                  <a:cubicBezTo>
                    <a:pt x="341" y="38"/>
                    <a:pt x="341" y="38"/>
                    <a:pt x="341" y="38"/>
                  </a:cubicBezTo>
                  <a:cubicBezTo>
                    <a:pt x="340" y="37"/>
                    <a:pt x="340" y="37"/>
                    <a:pt x="340" y="37"/>
                  </a:cubicBezTo>
                  <a:cubicBezTo>
                    <a:pt x="339" y="36"/>
                    <a:pt x="339" y="36"/>
                    <a:pt x="339" y="36"/>
                  </a:cubicBezTo>
                  <a:cubicBezTo>
                    <a:pt x="339" y="35"/>
                    <a:pt x="339" y="35"/>
                    <a:pt x="339" y="35"/>
                  </a:cubicBezTo>
                  <a:cubicBezTo>
                    <a:pt x="341" y="35"/>
                    <a:pt x="341" y="35"/>
                    <a:pt x="341" y="35"/>
                  </a:cubicBezTo>
                  <a:cubicBezTo>
                    <a:pt x="342" y="35"/>
                    <a:pt x="342" y="35"/>
                    <a:pt x="342" y="35"/>
                  </a:cubicBezTo>
                  <a:cubicBezTo>
                    <a:pt x="342" y="35"/>
                    <a:pt x="344" y="35"/>
                    <a:pt x="344" y="35"/>
                  </a:cubicBezTo>
                  <a:cubicBezTo>
                    <a:pt x="344" y="35"/>
                    <a:pt x="344" y="34"/>
                    <a:pt x="344" y="34"/>
                  </a:cubicBezTo>
                  <a:cubicBezTo>
                    <a:pt x="345" y="34"/>
                    <a:pt x="345" y="34"/>
                    <a:pt x="345" y="34"/>
                  </a:cubicBezTo>
                  <a:cubicBezTo>
                    <a:pt x="346" y="33"/>
                    <a:pt x="346" y="33"/>
                    <a:pt x="346" y="33"/>
                  </a:cubicBezTo>
                  <a:cubicBezTo>
                    <a:pt x="347" y="32"/>
                    <a:pt x="347" y="32"/>
                    <a:pt x="347" y="32"/>
                  </a:cubicBezTo>
                  <a:cubicBezTo>
                    <a:pt x="346" y="31"/>
                    <a:pt x="346" y="31"/>
                    <a:pt x="346" y="31"/>
                  </a:cubicBezTo>
                  <a:cubicBezTo>
                    <a:pt x="345" y="31"/>
                    <a:pt x="345" y="31"/>
                    <a:pt x="345" y="31"/>
                  </a:cubicBezTo>
                  <a:cubicBezTo>
                    <a:pt x="343" y="31"/>
                    <a:pt x="343" y="31"/>
                    <a:pt x="343" y="31"/>
                  </a:cubicBezTo>
                  <a:cubicBezTo>
                    <a:pt x="344" y="30"/>
                    <a:pt x="344" y="30"/>
                    <a:pt x="344" y="30"/>
                  </a:cubicBezTo>
                  <a:cubicBezTo>
                    <a:pt x="345" y="30"/>
                    <a:pt x="345" y="30"/>
                    <a:pt x="345" y="30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6" y="28"/>
                    <a:pt x="346" y="28"/>
                    <a:pt x="346" y="28"/>
                  </a:cubicBezTo>
                  <a:cubicBezTo>
                    <a:pt x="346" y="28"/>
                    <a:pt x="346" y="28"/>
                    <a:pt x="346" y="28"/>
                  </a:cubicBezTo>
                  <a:cubicBezTo>
                    <a:pt x="343" y="27"/>
                    <a:pt x="343" y="27"/>
                    <a:pt x="343" y="27"/>
                  </a:cubicBezTo>
                  <a:cubicBezTo>
                    <a:pt x="342" y="27"/>
                    <a:pt x="342" y="27"/>
                    <a:pt x="342" y="27"/>
                  </a:cubicBezTo>
                  <a:cubicBezTo>
                    <a:pt x="341" y="27"/>
                    <a:pt x="341" y="27"/>
                    <a:pt x="341" y="27"/>
                  </a:cubicBezTo>
                  <a:cubicBezTo>
                    <a:pt x="340" y="25"/>
                    <a:pt x="340" y="25"/>
                    <a:pt x="340" y="25"/>
                  </a:cubicBezTo>
                  <a:cubicBezTo>
                    <a:pt x="337" y="24"/>
                    <a:pt x="337" y="24"/>
                    <a:pt x="337" y="24"/>
                  </a:cubicBezTo>
                  <a:cubicBezTo>
                    <a:pt x="338" y="24"/>
                    <a:pt x="338" y="24"/>
                    <a:pt x="338" y="24"/>
                  </a:cubicBezTo>
                  <a:cubicBezTo>
                    <a:pt x="338" y="24"/>
                    <a:pt x="339" y="24"/>
                    <a:pt x="339" y="24"/>
                  </a:cubicBezTo>
                  <a:cubicBezTo>
                    <a:pt x="339" y="24"/>
                    <a:pt x="339" y="23"/>
                    <a:pt x="339" y="23"/>
                  </a:cubicBezTo>
                  <a:cubicBezTo>
                    <a:pt x="337" y="22"/>
                    <a:pt x="337" y="22"/>
                    <a:pt x="337" y="22"/>
                  </a:cubicBezTo>
                  <a:cubicBezTo>
                    <a:pt x="335" y="22"/>
                    <a:pt x="335" y="22"/>
                    <a:pt x="335" y="22"/>
                  </a:cubicBezTo>
                  <a:cubicBezTo>
                    <a:pt x="334" y="22"/>
                    <a:pt x="334" y="22"/>
                    <a:pt x="334" y="22"/>
                  </a:cubicBezTo>
                  <a:cubicBezTo>
                    <a:pt x="332" y="22"/>
                    <a:pt x="332" y="22"/>
                    <a:pt x="332" y="22"/>
                  </a:cubicBezTo>
                  <a:cubicBezTo>
                    <a:pt x="329" y="21"/>
                    <a:pt x="329" y="21"/>
                    <a:pt x="329" y="21"/>
                  </a:cubicBezTo>
                  <a:cubicBezTo>
                    <a:pt x="328" y="21"/>
                    <a:pt x="328" y="21"/>
                    <a:pt x="328" y="21"/>
                  </a:cubicBezTo>
                  <a:cubicBezTo>
                    <a:pt x="328" y="21"/>
                    <a:pt x="326" y="21"/>
                    <a:pt x="326" y="21"/>
                  </a:cubicBezTo>
                  <a:cubicBezTo>
                    <a:pt x="326" y="21"/>
                    <a:pt x="325" y="21"/>
                    <a:pt x="325" y="21"/>
                  </a:cubicBezTo>
                  <a:cubicBezTo>
                    <a:pt x="323" y="21"/>
                    <a:pt x="323" y="21"/>
                    <a:pt x="323" y="21"/>
                  </a:cubicBezTo>
                  <a:cubicBezTo>
                    <a:pt x="323" y="23"/>
                    <a:pt x="323" y="23"/>
                    <a:pt x="323" y="23"/>
                  </a:cubicBezTo>
                  <a:cubicBezTo>
                    <a:pt x="323" y="23"/>
                    <a:pt x="323" y="24"/>
                    <a:pt x="322" y="24"/>
                  </a:cubicBezTo>
                  <a:cubicBezTo>
                    <a:pt x="322" y="25"/>
                    <a:pt x="322" y="25"/>
                    <a:pt x="322" y="25"/>
                  </a:cubicBezTo>
                  <a:cubicBezTo>
                    <a:pt x="322" y="25"/>
                    <a:pt x="322" y="27"/>
                    <a:pt x="323" y="27"/>
                  </a:cubicBezTo>
                  <a:cubicBezTo>
                    <a:pt x="323" y="27"/>
                    <a:pt x="325" y="28"/>
                    <a:pt x="325" y="28"/>
                  </a:cubicBezTo>
                  <a:cubicBezTo>
                    <a:pt x="326" y="29"/>
                    <a:pt x="326" y="29"/>
                    <a:pt x="326" y="29"/>
                  </a:cubicBezTo>
                  <a:cubicBezTo>
                    <a:pt x="325" y="30"/>
                    <a:pt x="325" y="30"/>
                    <a:pt x="325" y="30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26" y="32"/>
                    <a:pt x="326" y="32"/>
                    <a:pt x="326" y="32"/>
                  </a:cubicBezTo>
                  <a:cubicBezTo>
                    <a:pt x="325" y="32"/>
                    <a:pt x="325" y="32"/>
                    <a:pt x="325" y="32"/>
                  </a:cubicBezTo>
                  <a:cubicBezTo>
                    <a:pt x="325" y="32"/>
                    <a:pt x="324" y="32"/>
                    <a:pt x="324" y="32"/>
                  </a:cubicBezTo>
                  <a:cubicBezTo>
                    <a:pt x="324" y="32"/>
                    <a:pt x="323" y="32"/>
                    <a:pt x="322" y="33"/>
                  </a:cubicBezTo>
                  <a:cubicBezTo>
                    <a:pt x="320" y="34"/>
                    <a:pt x="321" y="35"/>
                    <a:pt x="321" y="35"/>
                  </a:cubicBezTo>
                  <a:cubicBezTo>
                    <a:pt x="321" y="35"/>
                    <a:pt x="320" y="37"/>
                    <a:pt x="320" y="37"/>
                  </a:cubicBezTo>
                  <a:cubicBezTo>
                    <a:pt x="320" y="37"/>
                    <a:pt x="320" y="38"/>
                    <a:pt x="320" y="38"/>
                  </a:cubicBezTo>
                  <a:cubicBezTo>
                    <a:pt x="320" y="39"/>
                    <a:pt x="320" y="39"/>
                    <a:pt x="319" y="40"/>
                  </a:cubicBezTo>
                  <a:cubicBezTo>
                    <a:pt x="319" y="40"/>
                    <a:pt x="319" y="40"/>
                    <a:pt x="318" y="41"/>
                  </a:cubicBezTo>
                  <a:cubicBezTo>
                    <a:pt x="318" y="41"/>
                    <a:pt x="317" y="42"/>
                    <a:pt x="317" y="42"/>
                  </a:cubicBezTo>
                  <a:cubicBezTo>
                    <a:pt x="317" y="44"/>
                    <a:pt x="317" y="44"/>
                    <a:pt x="317" y="44"/>
                  </a:cubicBezTo>
                  <a:cubicBezTo>
                    <a:pt x="316" y="46"/>
                    <a:pt x="316" y="46"/>
                    <a:pt x="316" y="46"/>
                  </a:cubicBezTo>
                  <a:cubicBezTo>
                    <a:pt x="315" y="46"/>
                    <a:pt x="315" y="46"/>
                    <a:pt x="315" y="46"/>
                  </a:cubicBezTo>
                  <a:cubicBezTo>
                    <a:pt x="314" y="46"/>
                    <a:pt x="314" y="46"/>
                    <a:pt x="314" y="46"/>
                  </a:cubicBezTo>
                  <a:cubicBezTo>
                    <a:pt x="313" y="47"/>
                    <a:pt x="313" y="47"/>
                    <a:pt x="313" y="47"/>
                  </a:cubicBezTo>
                  <a:cubicBezTo>
                    <a:pt x="312" y="48"/>
                    <a:pt x="312" y="48"/>
                    <a:pt x="312" y="48"/>
                  </a:cubicBezTo>
                  <a:cubicBezTo>
                    <a:pt x="312" y="48"/>
                    <a:pt x="312" y="49"/>
                    <a:pt x="311" y="49"/>
                  </a:cubicBezTo>
                  <a:cubicBezTo>
                    <a:pt x="310" y="49"/>
                    <a:pt x="310" y="48"/>
                    <a:pt x="310" y="48"/>
                  </a:cubicBezTo>
                  <a:cubicBezTo>
                    <a:pt x="311" y="47"/>
                    <a:pt x="311" y="47"/>
                    <a:pt x="311" y="47"/>
                  </a:cubicBezTo>
                  <a:cubicBezTo>
                    <a:pt x="310" y="45"/>
                    <a:pt x="310" y="45"/>
                    <a:pt x="310" y="45"/>
                  </a:cubicBezTo>
                  <a:cubicBezTo>
                    <a:pt x="310" y="45"/>
                    <a:pt x="308" y="44"/>
                    <a:pt x="308" y="43"/>
                  </a:cubicBezTo>
                  <a:cubicBezTo>
                    <a:pt x="308" y="43"/>
                    <a:pt x="307" y="43"/>
                    <a:pt x="307" y="43"/>
                  </a:cubicBezTo>
                  <a:cubicBezTo>
                    <a:pt x="306" y="41"/>
                    <a:pt x="306" y="41"/>
                    <a:pt x="306" y="41"/>
                  </a:cubicBezTo>
                  <a:cubicBezTo>
                    <a:pt x="306" y="40"/>
                    <a:pt x="306" y="40"/>
                    <a:pt x="306" y="40"/>
                  </a:cubicBezTo>
                  <a:cubicBezTo>
                    <a:pt x="306" y="40"/>
                    <a:pt x="306" y="37"/>
                    <a:pt x="306" y="37"/>
                  </a:cubicBezTo>
                  <a:cubicBezTo>
                    <a:pt x="306" y="36"/>
                    <a:pt x="307" y="37"/>
                    <a:pt x="307" y="37"/>
                  </a:cubicBezTo>
                  <a:cubicBezTo>
                    <a:pt x="308" y="37"/>
                    <a:pt x="308" y="37"/>
                    <a:pt x="308" y="37"/>
                  </a:cubicBezTo>
                  <a:cubicBezTo>
                    <a:pt x="308" y="36"/>
                    <a:pt x="308" y="36"/>
                    <a:pt x="308" y="36"/>
                  </a:cubicBezTo>
                  <a:cubicBezTo>
                    <a:pt x="308" y="34"/>
                    <a:pt x="308" y="34"/>
                    <a:pt x="308" y="34"/>
                  </a:cubicBezTo>
                  <a:cubicBezTo>
                    <a:pt x="308" y="32"/>
                    <a:pt x="308" y="32"/>
                    <a:pt x="308" y="32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6" y="30"/>
                    <a:pt x="306" y="30"/>
                    <a:pt x="306" y="30"/>
                  </a:cubicBezTo>
                  <a:cubicBezTo>
                    <a:pt x="304" y="29"/>
                    <a:pt x="304" y="29"/>
                    <a:pt x="304" y="29"/>
                  </a:cubicBezTo>
                  <a:cubicBezTo>
                    <a:pt x="303" y="28"/>
                    <a:pt x="303" y="28"/>
                    <a:pt x="303" y="28"/>
                  </a:cubicBezTo>
                  <a:cubicBezTo>
                    <a:pt x="302" y="27"/>
                    <a:pt x="302" y="27"/>
                    <a:pt x="302" y="27"/>
                  </a:cubicBezTo>
                  <a:cubicBezTo>
                    <a:pt x="301" y="27"/>
                    <a:pt x="301" y="27"/>
                    <a:pt x="301" y="27"/>
                  </a:cubicBezTo>
                  <a:cubicBezTo>
                    <a:pt x="301" y="27"/>
                    <a:pt x="300" y="28"/>
                    <a:pt x="299" y="28"/>
                  </a:cubicBezTo>
                  <a:cubicBezTo>
                    <a:pt x="299" y="28"/>
                    <a:pt x="298" y="29"/>
                    <a:pt x="298" y="29"/>
                  </a:cubicBezTo>
                  <a:cubicBezTo>
                    <a:pt x="298" y="29"/>
                    <a:pt x="298" y="30"/>
                    <a:pt x="298" y="31"/>
                  </a:cubicBezTo>
                  <a:cubicBezTo>
                    <a:pt x="298" y="31"/>
                    <a:pt x="297" y="32"/>
                    <a:pt x="297" y="33"/>
                  </a:cubicBezTo>
                  <a:cubicBezTo>
                    <a:pt x="296" y="33"/>
                    <a:pt x="297" y="34"/>
                    <a:pt x="297" y="34"/>
                  </a:cubicBezTo>
                  <a:cubicBezTo>
                    <a:pt x="297" y="35"/>
                    <a:pt x="297" y="35"/>
                    <a:pt x="297" y="35"/>
                  </a:cubicBezTo>
                  <a:cubicBezTo>
                    <a:pt x="296" y="35"/>
                    <a:pt x="296" y="35"/>
                    <a:pt x="296" y="35"/>
                  </a:cubicBezTo>
                  <a:cubicBezTo>
                    <a:pt x="296" y="35"/>
                    <a:pt x="296" y="36"/>
                    <a:pt x="295" y="37"/>
                  </a:cubicBezTo>
                  <a:cubicBezTo>
                    <a:pt x="295" y="37"/>
                    <a:pt x="294" y="37"/>
                    <a:pt x="294" y="37"/>
                  </a:cubicBezTo>
                  <a:cubicBezTo>
                    <a:pt x="293" y="35"/>
                    <a:pt x="293" y="35"/>
                    <a:pt x="293" y="35"/>
                  </a:cubicBezTo>
                  <a:cubicBezTo>
                    <a:pt x="293" y="33"/>
                    <a:pt x="293" y="33"/>
                    <a:pt x="293" y="33"/>
                  </a:cubicBezTo>
                  <a:cubicBezTo>
                    <a:pt x="293" y="30"/>
                    <a:pt x="293" y="30"/>
                    <a:pt x="293" y="30"/>
                  </a:cubicBezTo>
                  <a:cubicBezTo>
                    <a:pt x="292" y="29"/>
                    <a:pt x="292" y="29"/>
                    <a:pt x="292" y="29"/>
                  </a:cubicBezTo>
                  <a:cubicBezTo>
                    <a:pt x="290" y="27"/>
                    <a:pt x="290" y="27"/>
                    <a:pt x="290" y="27"/>
                  </a:cubicBezTo>
                  <a:cubicBezTo>
                    <a:pt x="289" y="27"/>
                    <a:pt x="289" y="27"/>
                    <a:pt x="289" y="27"/>
                  </a:cubicBezTo>
                  <a:cubicBezTo>
                    <a:pt x="290" y="27"/>
                    <a:pt x="290" y="27"/>
                    <a:pt x="290" y="27"/>
                  </a:cubicBezTo>
                  <a:cubicBezTo>
                    <a:pt x="291" y="27"/>
                    <a:pt x="291" y="27"/>
                    <a:pt x="291" y="27"/>
                  </a:cubicBezTo>
                  <a:cubicBezTo>
                    <a:pt x="291" y="26"/>
                    <a:pt x="291" y="26"/>
                    <a:pt x="291" y="26"/>
                  </a:cubicBezTo>
                  <a:cubicBezTo>
                    <a:pt x="292" y="26"/>
                    <a:pt x="292" y="26"/>
                    <a:pt x="292" y="26"/>
                  </a:cubicBezTo>
                  <a:cubicBezTo>
                    <a:pt x="293" y="25"/>
                    <a:pt x="293" y="25"/>
                    <a:pt x="293" y="25"/>
                  </a:cubicBezTo>
                  <a:cubicBezTo>
                    <a:pt x="293" y="25"/>
                    <a:pt x="293" y="25"/>
                    <a:pt x="293" y="25"/>
                  </a:cubicBezTo>
                  <a:cubicBezTo>
                    <a:pt x="292" y="25"/>
                    <a:pt x="290" y="25"/>
                    <a:pt x="290" y="25"/>
                  </a:cubicBezTo>
                  <a:cubicBezTo>
                    <a:pt x="290" y="25"/>
                    <a:pt x="289" y="25"/>
                    <a:pt x="289" y="25"/>
                  </a:cubicBezTo>
                  <a:cubicBezTo>
                    <a:pt x="288" y="25"/>
                    <a:pt x="289" y="23"/>
                    <a:pt x="289" y="23"/>
                  </a:cubicBezTo>
                  <a:cubicBezTo>
                    <a:pt x="289" y="23"/>
                    <a:pt x="287" y="24"/>
                    <a:pt x="286" y="24"/>
                  </a:cubicBezTo>
                  <a:cubicBezTo>
                    <a:pt x="286" y="24"/>
                    <a:pt x="285" y="25"/>
                    <a:pt x="285" y="25"/>
                  </a:cubicBezTo>
                  <a:cubicBezTo>
                    <a:pt x="283" y="24"/>
                    <a:pt x="283" y="24"/>
                    <a:pt x="283" y="24"/>
                  </a:cubicBezTo>
                  <a:cubicBezTo>
                    <a:pt x="283" y="24"/>
                    <a:pt x="281" y="23"/>
                    <a:pt x="281" y="23"/>
                  </a:cubicBezTo>
                  <a:cubicBezTo>
                    <a:pt x="280" y="22"/>
                    <a:pt x="281" y="22"/>
                    <a:pt x="281" y="22"/>
                  </a:cubicBezTo>
                  <a:cubicBezTo>
                    <a:pt x="281" y="22"/>
                    <a:pt x="281" y="22"/>
                    <a:pt x="281" y="21"/>
                  </a:cubicBezTo>
                  <a:cubicBezTo>
                    <a:pt x="282" y="21"/>
                    <a:pt x="282" y="21"/>
                    <a:pt x="282" y="21"/>
                  </a:cubicBezTo>
                  <a:cubicBezTo>
                    <a:pt x="284" y="20"/>
                    <a:pt x="284" y="20"/>
                    <a:pt x="284" y="20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84" y="19"/>
                    <a:pt x="283" y="19"/>
                    <a:pt x="283" y="19"/>
                  </a:cubicBezTo>
                  <a:cubicBezTo>
                    <a:pt x="282" y="19"/>
                    <a:pt x="283" y="18"/>
                    <a:pt x="283" y="18"/>
                  </a:cubicBezTo>
                  <a:cubicBezTo>
                    <a:pt x="283" y="18"/>
                    <a:pt x="283" y="18"/>
                    <a:pt x="283" y="18"/>
                  </a:cubicBezTo>
                  <a:cubicBezTo>
                    <a:pt x="283" y="18"/>
                    <a:pt x="284" y="18"/>
                    <a:pt x="284" y="18"/>
                  </a:cubicBezTo>
                  <a:cubicBezTo>
                    <a:pt x="285" y="18"/>
                    <a:pt x="286" y="18"/>
                    <a:pt x="286" y="18"/>
                  </a:cubicBezTo>
                  <a:cubicBezTo>
                    <a:pt x="286" y="18"/>
                    <a:pt x="286" y="18"/>
                    <a:pt x="286" y="18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6"/>
                    <a:pt x="285" y="16"/>
                  </a:cubicBezTo>
                  <a:cubicBezTo>
                    <a:pt x="284" y="16"/>
                    <a:pt x="284" y="16"/>
                    <a:pt x="284" y="16"/>
                  </a:cubicBezTo>
                  <a:cubicBezTo>
                    <a:pt x="284" y="15"/>
                    <a:pt x="284" y="15"/>
                    <a:pt x="284" y="15"/>
                  </a:cubicBezTo>
                  <a:cubicBezTo>
                    <a:pt x="284" y="14"/>
                    <a:pt x="284" y="14"/>
                    <a:pt x="284" y="14"/>
                  </a:cubicBezTo>
                  <a:cubicBezTo>
                    <a:pt x="284" y="14"/>
                    <a:pt x="283" y="13"/>
                    <a:pt x="283" y="13"/>
                  </a:cubicBezTo>
                  <a:cubicBezTo>
                    <a:pt x="282" y="12"/>
                    <a:pt x="281" y="12"/>
                    <a:pt x="281" y="12"/>
                  </a:cubicBezTo>
                  <a:cubicBezTo>
                    <a:pt x="281" y="12"/>
                    <a:pt x="280" y="11"/>
                    <a:pt x="280" y="11"/>
                  </a:cubicBezTo>
                  <a:cubicBezTo>
                    <a:pt x="280" y="11"/>
                    <a:pt x="279" y="10"/>
                    <a:pt x="279" y="10"/>
                  </a:cubicBezTo>
                  <a:cubicBezTo>
                    <a:pt x="278" y="10"/>
                    <a:pt x="279" y="9"/>
                    <a:pt x="279" y="9"/>
                  </a:cubicBezTo>
                  <a:cubicBezTo>
                    <a:pt x="279" y="8"/>
                    <a:pt x="279" y="8"/>
                    <a:pt x="279" y="8"/>
                  </a:cubicBezTo>
                  <a:cubicBezTo>
                    <a:pt x="280" y="6"/>
                    <a:pt x="280" y="6"/>
                    <a:pt x="280" y="6"/>
                  </a:cubicBezTo>
                  <a:cubicBezTo>
                    <a:pt x="280" y="6"/>
                    <a:pt x="279" y="5"/>
                    <a:pt x="278" y="5"/>
                  </a:cubicBezTo>
                  <a:cubicBezTo>
                    <a:pt x="278" y="5"/>
                    <a:pt x="277" y="4"/>
                    <a:pt x="277" y="4"/>
                  </a:cubicBezTo>
                  <a:cubicBezTo>
                    <a:pt x="277" y="4"/>
                    <a:pt x="276" y="3"/>
                    <a:pt x="275" y="3"/>
                  </a:cubicBezTo>
                  <a:cubicBezTo>
                    <a:pt x="275" y="3"/>
                    <a:pt x="275" y="2"/>
                    <a:pt x="275" y="2"/>
                  </a:cubicBezTo>
                  <a:cubicBezTo>
                    <a:pt x="273" y="1"/>
                    <a:pt x="273" y="1"/>
                    <a:pt x="273" y="1"/>
                  </a:cubicBezTo>
                  <a:cubicBezTo>
                    <a:pt x="271" y="1"/>
                    <a:pt x="271" y="1"/>
                    <a:pt x="271" y="1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265" y="1"/>
                    <a:pt x="265" y="1"/>
                    <a:pt x="265" y="1"/>
                  </a:cubicBezTo>
                  <a:cubicBezTo>
                    <a:pt x="263" y="2"/>
                    <a:pt x="263" y="2"/>
                    <a:pt x="263" y="2"/>
                  </a:cubicBezTo>
                  <a:cubicBezTo>
                    <a:pt x="262" y="3"/>
                    <a:pt x="262" y="3"/>
                    <a:pt x="262" y="3"/>
                  </a:cubicBezTo>
                  <a:cubicBezTo>
                    <a:pt x="263" y="4"/>
                    <a:pt x="263" y="4"/>
                    <a:pt x="263" y="4"/>
                  </a:cubicBezTo>
                  <a:cubicBezTo>
                    <a:pt x="264" y="4"/>
                    <a:pt x="264" y="4"/>
                    <a:pt x="264" y="4"/>
                  </a:cubicBezTo>
                  <a:cubicBezTo>
                    <a:pt x="265" y="4"/>
                    <a:pt x="264" y="4"/>
                    <a:pt x="264" y="5"/>
                  </a:cubicBezTo>
                  <a:cubicBezTo>
                    <a:pt x="264" y="6"/>
                    <a:pt x="264" y="6"/>
                    <a:pt x="264" y="6"/>
                  </a:cubicBezTo>
                  <a:cubicBezTo>
                    <a:pt x="263" y="6"/>
                    <a:pt x="263" y="6"/>
                    <a:pt x="263" y="6"/>
                  </a:cubicBezTo>
                  <a:cubicBezTo>
                    <a:pt x="261" y="5"/>
                    <a:pt x="261" y="5"/>
                    <a:pt x="261" y="5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0" y="6"/>
                    <a:pt x="260" y="6"/>
                    <a:pt x="260" y="6"/>
                  </a:cubicBezTo>
                  <a:cubicBezTo>
                    <a:pt x="259" y="7"/>
                    <a:pt x="259" y="7"/>
                    <a:pt x="259" y="7"/>
                  </a:cubicBezTo>
                  <a:cubicBezTo>
                    <a:pt x="259" y="9"/>
                    <a:pt x="259" y="9"/>
                    <a:pt x="259" y="9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9" y="12"/>
                    <a:pt x="260" y="13"/>
                    <a:pt x="261" y="13"/>
                  </a:cubicBezTo>
                  <a:cubicBezTo>
                    <a:pt x="261" y="13"/>
                    <a:pt x="262" y="13"/>
                    <a:pt x="262" y="13"/>
                  </a:cubicBezTo>
                  <a:cubicBezTo>
                    <a:pt x="261" y="13"/>
                    <a:pt x="261" y="14"/>
                    <a:pt x="261" y="14"/>
                  </a:cubicBezTo>
                  <a:cubicBezTo>
                    <a:pt x="260" y="14"/>
                    <a:pt x="260" y="14"/>
                    <a:pt x="260" y="14"/>
                  </a:cubicBezTo>
                  <a:cubicBezTo>
                    <a:pt x="259" y="15"/>
                    <a:pt x="259" y="15"/>
                    <a:pt x="259" y="15"/>
                  </a:cubicBezTo>
                  <a:cubicBezTo>
                    <a:pt x="258" y="16"/>
                    <a:pt x="258" y="16"/>
                    <a:pt x="258" y="16"/>
                  </a:cubicBezTo>
                  <a:cubicBezTo>
                    <a:pt x="258" y="18"/>
                    <a:pt x="258" y="18"/>
                    <a:pt x="258" y="18"/>
                  </a:cubicBezTo>
                  <a:cubicBezTo>
                    <a:pt x="259" y="19"/>
                    <a:pt x="259" y="19"/>
                    <a:pt x="259" y="19"/>
                  </a:cubicBezTo>
                  <a:cubicBezTo>
                    <a:pt x="261" y="20"/>
                    <a:pt x="261" y="20"/>
                    <a:pt x="261" y="20"/>
                  </a:cubicBezTo>
                  <a:cubicBezTo>
                    <a:pt x="261" y="21"/>
                    <a:pt x="261" y="21"/>
                    <a:pt x="261" y="21"/>
                  </a:cubicBezTo>
                  <a:cubicBezTo>
                    <a:pt x="261" y="21"/>
                    <a:pt x="261" y="21"/>
                    <a:pt x="262" y="22"/>
                  </a:cubicBezTo>
                  <a:cubicBezTo>
                    <a:pt x="263" y="22"/>
                    <a:pt x="263" y="22"/>
                    <a:pt x="263" y="22"/>
                  </a:cubicBezTo>
                  <a:cubicBezTo>
                    <a:pt x="264" y="22"/>
                    <a:pt x="264" y="22"/>
                    <a:pt x="264" y="22"/>
                  </a:cubicBezTo>
                  <a:cubicBezTo>
                    <a:pt x="265" y="23"/>
                    <a:pt x="265" y="23"/>
                    <a:pt x="265" y="23"/>
                  </a:cubicBezTo>
                  <a:cubicBezTo>
                    <a:pt x="265" y="23"/>
                    <a:pt x="266" y="23"/>
                    <a:pt x="267" y="23"/>
                  </a:cubicBezTo>
                  <a:cubicBezTo>
                    <a:pt x="269" y="23"/>
                    <a:pt x="269" y="23"/>
                    <a:pt x="269" y="23"/>
                  </a:cubicBezTo>
                  <a:cubicBezTo>
                    <a:pt x="270" y="24"/>
                    <a:pt x="270" y="24"/>
                    <a:pt x="270" y="24"/>
                  </a:cubicBezTo>
                  <a:cubicBezTo>
                    <a:pt x="270" y="24"/>
                    <a:pt x="270" y="24"/>
                    <a:pt x="270" y="24"/>
                  </a:cubicBezTo>
                  <a:cubicBezTo>
                    <a:pt x="271" y="25"/>
                    <a:pt x="272" y="25"/>
                    <a:pt x="272" y="25"/>
                  </a:cubicBezTo>
                  <a:cubicBezTo>
                    <a:pt x="273" y="25"/>
                    <a:pt x="273" y="25"/>
                    <a:pt x="273" y="25"/>
                  </a:cubicBezTo>
                  <a:cubicBezTo>
                    <a:pt x="274" y="25"/>
                    <a:pt x="274" y="25"/>
                    <a:pt x="274" y="25"/>
                  </a:cubicBezTo>
                  <a:cubicBezTo>
                    <a:pt x="276" y="25"/>
                    <a:pt x="276" y="25"/>
                    <a:pt x="276" y="25"/>
                  </a:cubicBezTo>
                  <a:cubicBezTo>
                    <a:pt x="276" y="26"/>
                    <a:pt x="276" y="26"/>
                    <a:pt x="276" y="26"/>
                  </a:cubicBezTo>
                  <a:cubicBezTo>
                    <a:pt x="276" y="26"/>
                    <a:pt x="275" y="26"/>
                    <a:pt x="275" y="27"/>
                  </a:cubicBezTo>
                  <a:cubicBezTo>
                    <a:pt x="275" y="27"/>
                    <a:pt x="274" y="27"/>
                    <a:pt x="274" y="27"/>
                  </a:cubicBezTo>
                  <a:cubicBezTo>
                    <a:pt x="274" y="26"/>
                    <a:pt x="274" y="26"/>
                    <a:pt x="274" y="26"/>
                  </a:cubicBezTo>
                  <a:cubicBezTo>
                    <a:pt x="272" y="26"/>
                    <a:pt x="272" y="26"/>
                    <a:pt x="272" y="26"/>
                  </a:cubicBezTo>
                  <a:cubicBezTo>
                    <a:pt x="272" y="26"/>
                    <a:pt x="272" y="27"/>
                    <a:pt x="272" y="27"/>
                  </a:cubicBezTo>
                  <a:cubicBezTo>
                    <a:pt x="272" y="28"/>
                    <a:pt x="272" y="28"/>
                    <a:pt x="272" y="28"/>
                  </a:cubicBezTo>
                  <a:cubicBezTo>
                    <a:pt x="272" y="29"/>
                    <a:pt x="272" y="29"/>
                    <a:pt x="272" y="29"/>
                  </a:cubicBezTo>
                  <a:cubicBezTo>
                    <a:pt x="272" y="29"/>
                    <a:pt x="271" y="31"/>
                    <a:pt x="270" y="31"/>
                  </a:cubicBezTo>
                  <a:cubicBezTo>
                    <a:pt x="270" y="31"/>
                    <a:pt x="270" y="32"/>
                    <a:pt x="270" y="32"/>
                  </a:cubicBezTo>
                  <a:cubicBezTo>
                    <a:pt x="270" y="32"/>
                    <a:pt x="271" y="32"/>
                    <a:pt x="271" y="32"/>
                  </a:cubicBezTo>
                  <a:cubicBezTo>
                    <a:pt x="272" y="32"/>
                    <a:pt x="272" y="32"/>
                    <a:pt x="273" y="31"/>
                  </a:cubicBezTo>
                  <a:cubicBezTo>
                    <a:pt x="274" y="30"/>
                    <a:pt x="273" y="30"/>
                    <a:pt x="273" y="30"/>
                  </a:cubicBezTo>
                  <a:cubicBezTo>
                    <a:pt x="274" y="29"/>
                    <a:pt x="274" y="29"/>
                    <a:pt x="274" y="29"/>
                  </a:cubicBezTo>
                  <a:cubicBezTo>
                    <a:pt x="274" y="30"/>
                    <a:pt x="274" y="30"/>
                    <a:pt x="274" y="30"/>
                  </a:cubicBezTo>
                  <a:cubicBezTo>
                    <a:pt x="275" y="31"/>
                    <a:pt x="275" y="31"/>
                    <a:pt x="275" y="31"/>
                  </a:cubicBezTo>
                  <a:cubicBezTo>
                    <a:pt x="275" y="32"/>
                    <a:pt x="275" y="32"/>
                    <a:pt x="275" y="32"/>
                  </a:cubicBezTo>
                  <a:cubicBezTo>
                    <a:pt x="275" y="33"/>
                    <a:pt x="275" y="33"/>
                    <a:pt x="275" y="33"/>
                  </a:cubicBezTo>
                  <a:cubicBezTo>
                    <a:pt x="275" y="33"/>
                    <a:pt x="275" y="33"/>
                    <a:pt x="275" y="34"/>
                  </a:cubicBezTo>
                  <a:cubicBezTo>
                    <a:pt x="275" y="34"/>
                    <a:pt x="275" y="34"/>
                    <a:pt x="275" y="34"/>
                  </a:cubicBezTo>
                  <a:cubicBezTo>
                    <a:pt x="274" y="35"/>
                    <a:pt x="274" y="35"/>
                    <a:pt x="274" y="35"/>
                  </a:cubicBezTo>
                  <a:cubicBezTo>
                    <a:pt x="272" y="36"/>
                    <a:pt x="272" y="36"/>
                    <a:pt x="272" y="36"/>
                  </a:cubicBezTo>
                  <a:cubicBezTo>
                    <a:pt x="272" y="37"/>
                    <a:pt x="272" y="37"/>
                    <a:pt x="272" y="37"/>
                  </a:cubicBezTo>
                  <a:cubicBezTo>
                    <a:pt x="270" y="38"/>
                    <a:pt x="270" y="38"/>
                    <a:pt x="270" y="38"/>
                  </a:cubicBezTo>
                  <a:cubicBezTo>
                    <a:pt x="268" y="39"/>
                    <a:pt x="268" y="39"/>
                    <a:pt x="268" y="39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65" y="39"/>
                    <a:pt x="265" y="39"/>
                    <a:pt x="265" y="39"/>
                  </a:cubicBezTo>
                  <a:cubicBezTo>
                    <a:pt x="265" y="40"/>
                    <a:pt x="265" y="40"/>
                    <a:pt x="265" y="40"/>
                  </a:cubicBezTo>
                  <a:cubicBezTo>
                    <a:pt x="265" y="40"/>
                    <a:pt x="264" y="42"/>
                    <a:pt x="263" y="43"/>
                  </a:cubicBezTo>
                  <a:cubicBezTo>
                    <a:pt x="262" y="44"/>
                    <a:pt x="264" y="43"/>
                    <a:pt x="264" y="44"/>
                  </a:cubicBezTo>
                  <a:cubicBezTo>
                    <a:pt x="265" y="44"/>
                    <a:pt x="265" y="45"/>
                    <a:pt x="265" y="45"/>
                  </a:cubicBezTo>
                  <a:cubicBezTo>
                    <a:pt x="265" y="45"/>
                    <a:pt x="265" y="45"/>
                    <a:pt x="265" y="45"/>
                  </a:cubicBezTo>
                  <a:cubicBezTo>
                    <a:pt x="265" y="45"/>
                    <a:pt x="266" y="47"/>
                    <a:pt x="266" y="47"/>
                  </a:cubicBezTo>
                  <a:cubicBezTo>
                    <a:pt x="267" y="48"/>
                    <a:pt x="266" y="48"/>
                    <a:pt x="266" y="48"/>
                  </a:cubicBezTo>
                  <a:cubicBezTo>
                    <a:pt x="266" y="49"/>
                    <a:pt x="266" y="49"/>
                    <a:pt x="266" y="49"/>
                  </a:cubicBezTo>
                  <a:cubicBezTo>
                    <a:pt x="266" y="50"/>
                    <a:pt x="266" y="50"/>
                    <a:pt x="266" y="50"/>
                  </a:cubicBezTo>
                  <a:cubicBezTo>
                    <a:pt x="266" y="50"/>
                    <a:pt x="265" y="51"/>
                    <a:pt x="265" y="51"/>
                  </a:cubicBezTo>
                  <a:cubicBezTo>
                    <a:pt x="264" y="51"/>
                    <a:pt x="264" y="51"/>
                    <a:pt x="264" y="51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62" y="52"/>
                    <a:pt x="262" y="52"/>
                    <a:pt x="262" y="52"/>
                  </a:cubicBezTo>
                  <a:cubicBezTo>
                    <a:pt x="263" y="53"/>
                    <a:pt x="263" y="53"/>
                    <a:pt x="263" y="53"/>
                  </a:cubicBezTo>
                  <a:cubicBezTo>
                    <a:pt x="262" y="53"/>
                    <a:pt x="262" y="53"/>
                    <a:pt x="262" y="53"/>
                  </a:cubicBezTo>
                  <a:cubicBezTo>
                    <a:pt x="261" y="52"/>
                    <a:pt x="261" y="52"/>
                    <a:pt x="261" y="52"/>
                  </a:cubicBezTo>
                  <a:cubicBezTo>
                    <a:pt x="261" y="51"/>
                    <a:pt x="261" y="51"/>
                    <a:pt x="261" y="51"/>
                  </a:cubicBezTo>
                  <a:cubicBezTo>
                    <a:pt x="260" y="51"/>
                    <a:pt x="260" y="51"/>
                    <a:pt x="260" y="51"/>
                  </a:cubicBezTo>
                  <a:cubicBezTo>
                    <a:pt x="260" y="51"/>
                    <a:pt x="260" y="50"/>
                    <a:pt x="259" y="50"/>
                  </a:cubicBezTo>
                  <a:cubicBezTo>
                    <a:pt x="259" y="50"/>
                    <a:pt x="260" y="49"/>
                    <a:pt x="260" y="49"/>
                  </a:cubicBezTo>
                  <a:cubicBezTo>
                    <a:pt x="261" y="49"/>
                    <a:pt x="261" y="49"/>
                    <a:pt x="261" y="49"/>
                  </a:cubicBezTo>
                  <a:cubicBezTo>
                    <a:pt x="261" y="49"/>
                    <a:pt x="261" y="49"/>
                    <a:pt x="261" y="49"/>
                  </a:cubicBezTo>
                  <a:cubicBezTo>
                    <a:pt x="262" y="50"/>
                    <a:pt x="262" y="50"/>
                    <a:pt x="262" y="50"/>
                  </a:cubicBezTo>
                  <a:cubicBezTo>
                    <a:pt x="262" y="50"/>
                    <a:pt x="263" y="50"/>
                    <a:pt x="263" y="50"/>
                  </a:cubicBezTo>
                  <a:cubicBezTo>
                    <a:pt x="263" y="50"/>
                    <a:pt x="263" y="50"/>
                    <a:pt x="265" y="50"/>
                  </a:cubicBezTo>
                  <a:cubicBezTo>
                    <a:pt x="266" y="50"/>
                    <a:pt x="265" y="49"/>
                    <a:pt x="265" y="49"/>
                  </a:cubicBezTo>
                  <a:cubicBezTo>
                    <a:pt x="265" y="48"/>
                    <a:pt x="265" y="48"/>
                    <a:pt x="265" y="48"/>
                  </a:cubicBezTo>
                  <a:cubicBezTo>
                    <a:pt x="265" y="48"/>
                    <a:pt x="265" y="48"/>
                    <a:pt x="265" y="48"/>
                  </a:cubicBezTo>
                  <a:cubicBezTo>
                    <a:pt x="265" y="48"/>
                    <a:pt x="264" y="48"/>
                    <a:pt x="263" y="47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3" y="46"/>
                    <a:pt x="263" y="46"/>
                    <a:pt x="263" y="46"/>
                  </a:cubicBezTo>
                  <a:cubicBezTo>
                    <a:pt x="263" y="46"/>
                    <a:pt x="262" y="47"/>
                    <a:pt x="262" y="47"/>
                  </a:cubicBezTo>
                  <a:cubicBezTo>
                    <a:pt x="261" y="47"/>
                    <a:pt x="261" y="47"/>
                    <a:pt x="261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60" y="45"/>
                    <a:pt x="260" y="45"/>
                    <a:pt x="260" y="45"/>
                  </a:cubicBezTo>
                  <a:cubicBezTo>
                    <a:pt x="260" y="45"/>
                    <a:pt x="259" y="44"/>
                    <a:pt x="259" y="44"/>
                  </a:cubicBezTo>
                  <a:cubicBezTo>
                    <a:pt x="259" y="43"/>
                    <a:pt x="259" y="43"/>
                    <a:pt x="259" y="43"/>
                  </a:cubicBezTo>
                  <a:cubicBezTo>
                    <a:pt x="260" y="42"/>
                    <a:pt x="260" y="42"/>
                    <a:pt x="260" y="42"/>
                  </a:cubicBezTo>
                  <a:cubicBezTo>
                    <a:pt x="260" y="41"/>
                    <a:pt x="260" y="41"/>
                    <a:pt x="260" y="41"/>
                  </a:cubicBezTo>
                  <a:cubicBezTo>
                    <a:pt x="260" y="40"/>
                    <a:pt x="260" y="40"/>
                    <a:pt x="260" y="40"/>
                  </a:cubicBezTo>
                  <a:cubicBezTo>
                    <a:pt x="260" y="40"/>
                    <a:pt x="261" y="39"/>
                    <a:pt x="261" y="39"/>
                  </a:cubicBezTo>
                  <a:cubicBezTo>
                    <a:pt x="261" y="39"/>
                    <a:pt x="261" y="39"/>
                    <a:pt x="261" y="39"/>
                  </a:cubicBezTo>
                  <a:cubicBezTo>
                    <a:pt x="261" y="38"/>
                    <a:pt x="261" y="38"/>
                    <a:pt x="261" y="38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9"/>
                    <a:pt x="258" y="39"/>
                    <a:pt x="258" y="39"/>
                  </a:cubicBezTo>
                  <a:cubicBezTo>
                    <a:pt x="258" y="39"/>
                    <a:pt x="258" y="39"/>
                    <a:pt x="258" y="39"/>
                  </a:cubicBezTo>
                  <a:cubicBezTo>
                    <a:pt x="257" y="38"/>
                    <a:pt x="257" y="38"/>
                    <a:pt x="257" y="38"/>
                  </a:cubicBezTo>
                  <a:cubicBezTo>
                    <a:pt x="257" y="37"/>
                    <a:pt x="257" y="37"/>
                    <a:pt x="257" y="37"/>
                  </a:cubicBezTo>
                  <a:cubicBezTo>
                    <a:pt x="256" y="37"/>
                    <a:pt x="256" y="37"/>
                    <a:pt x="256" y="37"/>
                  </a:cubicBezTo>
                  <a:cubicBezTo>
                    <a:pt x="255" y="36"/>
                    <a:pt x="255" y="36"/>
                    <a:pt x="255" y="36"/>
                  </a:cubicBezTo>
                  <a:cubicBezTo>
                    <a:pt x="254" y="35"/>
                    <a:pt x="254" y="35"/>
                    <a:pt x="254" y="35"/>
                  </a:cubicBezTo>
                  <a:cubicBezTo>
                    <a:pt x="253" y="35"/>
                    <a:pt x="253" y="35"/>
                    <a:pt x="253" y="35"/>
                  </a:cubicBezTo>
                  <a:cubicBezTo>
                    <a:pt x="251" y="35"/>
                    <a:pt x="251" y="35"/>
                    <a:pt x="251" y="35"/>
                  </a:cubicBezTo>
                  <a:cubicBezTo>
                    <a:pt x="250" y="36"/>
                    <a:pt x="250" y="36"/>
                    <a:pt x="250" y="36"/>
                  </a:cubicBezTo>
                  <a:cubicBezTo>
                    <a:pt x="248" y="36"/>
                    <a:pt x="248" y="36"/>
                    <a:pt x="248" y="36"/>
                  </a:cubicBezTo>
                  <a:cubicBezTo>
                    <a:pt x="247" y="36"/>
                    <a:pt x="247" y="36"/>
                    <a:pt x="247" y="36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8" y="38"/>
                    <a:pt x="248" y="38"/>
                    <a:pt x="248" y="38"/>
                  </a:cubicBezTo>
                  <a:cubicBezTo>
                    <a:pt x="247" y="38"/>
                    <a:pt x="247" y="38"/>
                    <a:pt x="247" y="38"/>
                  </a:cubicBezTo>
                  <a:cubicBezTo>
                    <a:pt x="247" y="39"/>
                    <a:pt x="247" y="39"/>
                    <a:pt x="247" y="39"/>
                  </a:cubicBezTo>
                  <a:cubicBezTo>
                    <a:pt x="248" y="40"/>
                    <a:pt x="248" y="40"/>
                    <a:pt x="248" y="40"/>
                  </a:cubicBezTo>
                  <a:cubicBezTo>
                    <a:pt x="250" y="40"/>
                    <a:pt x="250" y="40"/>
                    <a:pt x="250" y="40"/>
                  </a:cubicBezTo>
                  <a:cubicBezTo>
                    <a:pt x="251" y="40"/>
                    <a:pt x="251" y="40"/>
                    <a:pt x="251" y="40"/>
                  </a:cubicBezTo>
                  <a:cubicBezTo>
                    <a:pt x="253" y="40"/>
                    <a:pt x="253" y="40"/>
                    <a:pt x="253" y="40"/>
                  </a:cubicBezTo>
                  <a:cubicBezTo>
                    <a:pt x="253" y="40"/>
                    <a:pt x="253" y="40"/>
                    <a:pt x="253" y="41"/>
                  </a:cubicBezTo>
                  <a:cubicBezTo>
                    <a:pt x="254" y="41"/>
                    <a:pt x="254" y="41"/>
                    <a:pt x="254" y="41"/>
                  </a:cubicBezTo>
                  <a:cubicBezTo>
                    <a:pt x="254" y="42"/>
                    <a:pt x="254" y="42"/>
                    <a:pt x="254" y="42"/>
                  </a:cubicBezTo>
                  <a:cubicBezTo>
                    <a:pt x="254" y="43"/>
                    <a:pt x="254" y="43"/>
                    <a:pt x="254" y="43"/>
                  </a:cubicBezTo>
                  <a:cubicBezTo>
                    <a:pt x="252" y="43"/>
                    <a:pt x="252" y="43"/>
                    <a:pt x="252" y="43"/>
                  </a:cubicBezTo>
                  <a:cubicBezTo>
                    <a:pt x="252" y="43"/>
                    <a:pt x="251" y="43"/>
                    <a:pt x="251" y="43"/>
                  </a:cubicBezTo>
                  <a:cubicBezTo>
                    <a:pt x="250" y="43"/>
                    <a:pt x="249" y="42"/>
                    <a:pt x="249" y="42"/>
                  </a:cubicBezTo>
                  <a:cubicBezTo>
                    <a:pt x="249" y="42"/>
                    <a:pt x="248" y="41"/>
                    <a:pt x="248" y="41"/>
                  </a:cubicBezTo>
                  <a:cubicBezTo>
                    <a:pt x="248" y="40"/>
                    <a:pt x="247" y="40"/>
                    <a:pt x="247" y="40"/>
                  </a:cubicBezTo>
                  <a:cubicBezTo>
                    <a:pt x="246" y="40"/>
                    <a:pt x="246" y="40"/>
                    <a:pt x="246" y="40"/>
                  </a:cubicBezTo>
                  <a:cubicBezTo>
                    <a:pt x="246" y="40"/>
                    <a:pt x="246" y="41"/>
                    <a:pt x="247" y="41"/>
                  </a:cubicBezTo>
                  <a:cubicBezTo>
                    <a:pt x="247" y="41"/>
                    <a:pt x="246" y="41"/>
                    <a:pt x="246" y="41"/>
                  </a:cubicBezTo>
                  <a:cubicBezTo>
                    <a:pt x="245" y="43"/>
                    <a:pt x="245" y="43"/>
                    <a:pt x="245" y="43"/>
                  </a:cubicBezTo>
                  <a:cubicBezTo>
                    <a:pt x="243" y="43"/>
                    <a:pt x="243" y="43"/>
                    <a:pt x="243" y="43"/>
                  </a:cubicBezTo>
                  <a:cubicBezTo>
                    <a:pt x="243" y="43"/>
                    <a:pt x="240" y="42"/>
                    <a:pt x="240" y="42"/>
                  </a:cubicBezTo>
                  <a:cubicBezTo>
                    <a:pt x="240" y="42"/>
                    <a:pt x="238" y="42"/>
                    <a:pt x="238" y="42"/>
                  </a:cubicBezTo>
                  <a:cubicBezTo>
                    <a:pt x="235" y="41"/>
                    <a:pt x="235" y="41"/>
                    <a:pt x="235" y="41"/>
                  </a:cubicBezTo>
                  <a:cubicBezTo>
                    <a:pt x="232" y="42"/>
                    <a:pt x="232" y="42"/>
                    <a:pt x="232" y="42"/>
                  </a:cubicBezTo>
                  <a:cubicBezTo>
                    <a:pt x="229" y="43"/>
                    <a:pt x="229" y="43"/>
                    <a:pt x="229" y="43"/>
                  </a:cubicBezTo>
                  <a:cubicBezTo>
                    <a:pt x="228" y="43"/>
                    <a:pt x="228" y="43"/>
                    <a:pt x="228" y="43"/>
                  </a:cubicBezTo>
                  <a:cubicBezTo>
                    <a:pt x="227" y="43"/>
                    <a:pt x="227" y="43"/>
                    <a:pt x="227" y="43"/>
                  </a:cubicBezTo>
                  <a:cubicBezTo>
                    <a:pt x="224" y="42"/>
                    <a:pt x="224" y="42"/>
                    <a:pt x="224" y="42"/>
                  </a:cubicBezTo>
                  <a:cubicBezTo>
                    <a:pt x="222" y="41"/>
                    <a:pt x="222" y="41"/>
                    <a:pt x="222" y="41"/>
                  </a:cubicBezTo>
                  <a:cubicBezTo>
                    <a:pt x="220" y="40"/>
                    <a:pt x="220" y="40"/>
                    <a:pt x="220" y="40"/>
                  </a:cubicBezTo>
                  <a:cubicBezTo>
                    <a:pt x="219" y="39"/>
                    <a:pt x="219" y="39"/>
                    <a:pt x="219" y="39"/>
                  </a:cubicBezTo>
                  <a:cubicBezTo>
                    <a:pt x="217" y="39"/>
                    <a:pt x="217" y="39"/>
                    <a:pt x="217" y="39"/>
                  </a:cubicBezTo>
                  <a:cubicBezTo>
                    <a:pt x="217" y="39"/>
                    <a:pt x="215" y="40"/>
                    <a:pt x="214" y="40"/>
                  </a:cubicBezTo>
                  <a:cubicBezTo>
                    <a:pt x="213" y="40"/>
                    <a:pt x="212" y="40"/>
                    <a:pt x="212" y="40"/>
                  </a:cubicBezTo>
                  <a:cubicBezTo>
                    <a:pt x="211" y="39"/>
                    <a:pt x="211" y="39"/>
                    <a:pt x="211" y="39"/>
                  </a:cubicBezTo>
                  <a:cubicBezTo>
                    <a:pt x="211" y="39"/>
                    <a:pt x="211" y="37"/>
                    <a:pt x="210" y="37"/>
                  </a:cubicBezTo>
                  <a:cubicBezTo>
                    <a:pt x="210" y="37"/>
                    <a:pt x="209" y="37"/>
                    <a:pt x="209" y="37"/>
                  </a:cubicBezTo>
                  <a:cubicBezTo>
                    <a:pt x="207" y="36"/>
                    <a:pt x="207" y="36"/>
                    <a:pt x="207" y="36"/>
                  </a:cubicBezTo>
                  <a:cubicBezTo>
                    <a:pt x="207" y="36"/>
                    <a:pt x="206" y="35"/>
                    <a:pt x="206" y="34"/>
                  </a:cubicBezTo>
                  <a:cubicBezTo>
                    <a:pt x="206" y="34"/>
                    <a:pt x="206" y="33"/>
                    <a:pt x="206" y="33"/>
                  </a:cubicBezTo>
                  <a:cubicBezTo>
                    <a:pt x="205" y="32"/>
                    <a:pt x="205" y="32"/>
                    <a:pt x="205" y="32"/>
                  </a:cubicBezTo>
                  <a:cubicBezTo>
                    <a:pt x="205" y="32"/>
                    <a:pt x="204" y="31"/>
                    <a:pt x="204" y="31"/>
                  </a:cubicBezTo>
                  <a:cubicBezTo>
                    <a:pt x="203" y="31"/>
                    <a:pt x="202" y="31"/>
                    <a:pt x="202" y="31"/>
                  </a:cubicBezTo>
                  <a:cubicBezTo>
                    <a:pt x="200" y="31"/>
                    <a:pt x="200" y="31"/>
                    <a:pt x="200" y="31"/>
                  </a:cubicBezTo>
                  <a:cubicBezTo>
                    <a:pt x="198" y="32"/>
                    <a:pt x="198" y="32"/>
                    <a:pt x="198" y="32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194" y="33"/>
                    <a:pt x="194" y="33"/>
                    <a:pt x="194" y="33"/>
                  </a:cubicBezTo>
                  <a:cubicBezTo>
                    <a:pt x="194" y="33"/>
                    <a:pt x="191" y="34"/>
                    <a:pt x="190" y="34"/>
                  </a:cubicBezTo>
                  <a:cubicBezTo>
                    <a:pt x="189" y="34"/>
                    <a:pt x="186" y="36"/>
                    <a:pt x="186" y="37"/>
                  </a:cubicBezTo>
                  <a:cubicBezTo>
                    <a:pt x="186" y="38"/>
                    <a:pt x="189" y="38"/>
                    <a:pt x="189" y="38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192" y="38"/>
                    <a:pt x="192" y="38"/>
                    <a:pt x="192" y="38"/>
                  </a:cubicBezTo>
                  <a:cubicBezTo>
                    <a:pt x="193" y="37"/>
                    <a:pt x="193" y="37"/>
                    <a:pt x="193" y="37"/>
                  </a:cubicBezTo>
                  <a:cubicBezTo>
                    <a:pt x="194" y="37"/>
                    <a:pt x="194" y="37"/>
                    <a:pt x="194" y="37"/>
                  </a:cubicBezTo>
                  <a:cubicBezTo>
                    <a:pt x="195" y="37"/>
                    <a:pt x="195" y="37"/>
                    <a:pt x="195" y="37"/>
                  </a:cubicBezTo>
                  <a:cubicBezTo>
                    <a:pt x="197" y="36"/>
                    <a:pt x="197" y="36"/>
                    <a:pt x="197" y="36"/>
                  </a:cubicBezTo>
                  <a:cubicBezTo>
                    <a:pt x="197" y="36"/>
                    <a:pt x="199" y="36"/>
                    <a:pt x="199" y="36"/>
                  </a:cubicBezTo>
                  <a:cubicBezTo>
                    <a:pt x="200" y="36"/>
                    <a:pt x="200" y="35"/>
                    <a:pt x="200" y="35"/>
                  </a:cubicBezTo>
                  <a:cubicBezTo>
                    <a:pt x="201" y="34"/>
                    <a:pt x="201" y="34"/>
                    <a:pt x="201" y="34"/>
                  </a:cubicBezTo>
                  <a:cubicBezTo>
                    <a:pt x="201" y="34"/>
                    <a:pt x="203" y="34"/>
                    <a:pt x="203" y="34"/>
                  </a:cubicBezTo>
                  <a:cubicBezTo>
                    <a:pt x="204" y="34"/>
                    <a:pt x="204" y="34"/>
                    <a:pt x="204" y="34"/>
                  </a:cubicBezTo>
                  <a:cubicBezTo>
                    <a:pt x="204" y="34"/>
                    <a:pt x="205" y="35"/>
                    <a:pt x="204" y="36"/>
                  </a:cubicBezTo>
                  <a:cubicBezTo>
                    <a:pt x="204" y="36"/>
                    <a:pt x="202" y="36"/>
                    <a:pt x="202" y="36"/>
                  </a:cubicBezTo>
                  <a:cubicBezTo>
                    <a:pt x="201" y="36"/>
                    <a:pt x="200" y="37"/>
                    <a:pt x="200" y="37"/>
                  </a:cubicBezTo>
                  <a:cubicBezTo>
                    <a:pt x="199" y="38"/>
                    <a:pt x="199" y="38"/>
                    <a:pt x="199" y="38"/>
                  </a:cubicBezTo>
                  <a:cubicBezTo>
                    <a:pt x="196" y="39"/>
                    <a:pt x="196" y="39"/>
                    <a:pt x="196" y="39"/>
                  </a:cubicBezTo>
                  <a:cubicBezTo>
                    <a:pt x="196" y="39"/>
                    <a:pt x="195" y="39"/>
                    <a:pt x="194" y="39"/>
                  </a:cubicBezTo>
                  <a:cubicBezTo>
                    <a:pt x="193" y="40"/>
                    <a:pt x="193" y="40"/>
                    <a:pt x="192" y="41"/>
                  </a:cubicBezTo>
                  <a:cubicBezTo>
                    <a:pt x="192" y="41"/>
                    <a:pt x="192" y="42"/>
                    <a:pt x="192" y="42"/>
                  </a:cubicBezTo>
                  <a:cubicBezTo>
                    <a:pt x="192" y="42"/>
                    <a:pt x="193" y="44"/>
                    <a:pt x="193" y="44"/>
                  </a:cubicBezTo>
                  <a:cubicBezTo>
                    <a:pt x="193" y="44"/>
                    <a:pt x="194" y="45"/>
                    <a:pt x="194" y="45"/>
                  </a:cubicBezTo>
                  <a:cubicBezTo>
                    <a:pt x="194" y="46"/>
                    <a:pt x="194" y="46"/>
                    <a:pt x="194" y="46"/>
                  </a:cubicBezTo>
                  <a:cubicBezTo>
                    <a:pt x="194" y="46"/>
                    <a:pt x="194" y="47"/>
                    <a:pt x="194" y="47"/>
                  </a:cubicBezTo>
                  <a:cubicBezTo>
                    <a:pt x="194" y="47"/>
                    <a:pt x="195" y="48"/>
                    <a:pt x="195" y="48"/>
                  </a:cubicBezTo>
                  <a:cubicBezTo>
                    <a:pt x="196" y="49"/>
                    <a:pt x="196" y="49"/>
                    <a:pt x="196" y="49"/>
                  </a:cubicBezTo>
                  <a:cubicBezTo>
                    <a:pt x="197" y="51"/>
                    <a:pt x="197" y="51"/>
                    <a:pt x="197" y="51"/>
                  </a:cubicBezTo>
                  <a:cubicBezTo>
                    <a:pt x="196" y="51"/>
                    <a:pt x="196" y="51"/>
                    <a:pt x="196" y="51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94" y="51"/>
                    <a:pt x="194" y="51"/>
                    <a:pt x="194" y="51"/>
                  </a:cubicBezTo>
                  <a:cubicBezTo>
                    <a:pt x="194" y="52"/>
                    <a:pt x="194" y="52"/>
                    <a:pt x="194" y="52"/>
                  </a:cubicBezTo>
                  <a:cubicBezTo>
                    <a:pt x="194" y="53"/>
                    <a:pt x="194" y="53"/>
                    <a:pt x="194" y="53"/>
                  </a:cubicBezTo>
                  <a:cubicBezTo>
                    <a:pt x="194" y="53"/>
                    <a:pt x="195" y="54"/>
                    <a:pt x="195" y="54"/>
                  </a:cubicBezTo>
                  <a:cubicBezTo>
                    <a:pt x="195" y="54"/>
                    <a:pt x="195" y="55"/>
                    <a:pt x="195" y="55"/>
                  </a:cubicBezTo>
                  <a:cubicBezTo>
                    <a:pt x="195" y="55"/>
                    <a:pt x="195" y="55"/>
                    <a:pt x="195" y="55"/>
                  </a:cubicBezTo>
                  <a:cubicBezTo>
                    <a:pt x="195" y="55"/>
                    <a:pt x="194" y="54"/>
                    <a:pt x="194" y="53"/>
                  </a:cubicBezTo>
                  <a:cubicBezTo>
                    <a:pt x="193" y="53"/>
                    <a:pt x="192" y="52"/>
                    <a:pt x="192" y="52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0" y="50"/>
                    <a:pt x="190" y="50"/>
                    <a:pt x="190" y="50"/>
                  </a:cubicBezTo>
                  <a:cubicBezTo>
                    <a:pt x="190" y="50"/>
                    <a:pt x="189" y="49"/>
                    <a:pt x="189" y="49"/>
                  </a:cubicBezTo>
                  <a:cubicBezTo>
                    <a:pt x="189" y="49"/>
                    <a:pt x="190" y="49"/>
                    <a:pt x="190" y="49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2" y="49"/>
                    <a:pt x="192" y="49"/>
                    <a:pt x="192" y="49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192" y="47"/>
                    <a:pt x="192" y="47"/>
                    <a:pt x="192" y="47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89" y="45"/>
                    <a:pt x="189" y="45"/>
                    <a:pt x="189" y="45"/>
                  </a:cubicBezTo>
                  <a:cubicBezTo>
                    <a:pt x="188" y="45"/>
                    <a:pt x="188" y="45"/>
                    <a:pt x="188" y="45"/>
                  </a:cubicBezTo>
                  <a:cubicBezTo>
                    <a:pt x="186" y="46"/>
                    <a:pt x="186" y="46"/>
                    <a:pt x="186" y="46"/>
                  </a:cubicBezTo>
                  <a:cubicBezTo>
                    <a:pt x="186" y="46"/>
                    <a:pt x="186" y="44"/>
                    <a:pt x="186" y="44"/>
                  </a:cubicBezTo>
                  <a:cubicBezTo>
                    <a:pt x="186" y="43"/>
                    <a:pt x="186" y="43"/>
                    <a:pt x="186" y="43"/>
                  </a:cubicBezTo>
                  <a:cubicBezTo>
                    <a:pt x="184" y="43"/>
                    <a:pt x="184" y="43"/>
                    <a:pt x="184" y="43"/>
                  </a:cubicBezTo>
                  <a:cubicBezTo>
                    <a:pt x="182" y="42"/>
                    <a:pt x="182" y="42"/>
                    <a:pt x="182" y="42"/>
                  </a:cubicBezTo>
                  <a:cubicBezTo>
                    <a:pt x="182" y="42"/>
                    <a:pt x="182" y="42"/>
                    <a:pt x="182" y="42"/>
                  </a:cubicBezTo>
                  <a:cubicBezTo>
                    <a:pt x="181" y="41"/>
                    <a:pt x="181" y="41"/>
                    <a:pt x="181" y="41"/>
                  </a:cubicBezTo>
                  <a:cubicBezTo>
                    <a:pt x="180" y="40"/>
                    <a:pt x="180" y="40"/>
                    <a:pt x="180" y="40"/>
                  </a:cubicBezTo>
                  <a:cubicBezTo>
                    <a:pt x="179" y="40"/>
                    <a:pt x="179" y="40"/>
                    <a:pt x="179" y="40"/>
                  </a:cubicBezTo>
                  <a:cubicBezTo>
                    <a:pt x="177" y="41"/>
                    <a:pt x="177" y="41"/>
                    <a:pt x="177" y="41"/>
                  </a:cubicBezTo>
                  <a:cubicBezTo>
                    <a:pt x="175" y="42"/>
                    <a:pt x="175" y="42"/>
                    <a:pt x="175" y="42"/>
                  </a:cubicBezTo>
                  <a:cubicBezTo>
                    <a:pt x="173" y="42"/>
                    <a:pt x="173" y="42"/>
                    <a:pt x="173" y="42"/>
                  </a:cubicBezTo>
                  <a:cubicBezTo>
                    <a:pt x="171" y="42"/>
                    <a:pt x="171" y="42"/>
                    <a:pt x="171" y="42"/>
                  </a:cubicBezTo>
                  <a:cubicBezTo>
                    <a:pt x="169" y="43"/>
                    <a:pt x="169" y="43"/>
                    <a:pt x="169" y="43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5" y="43"/>
                    <a:pt x="165" y="43"/>
                    <a:pt x="165" y="43"/>
                  </a:cubicBezTo>
                  <a:cubicBezTo>
                    <a:pt x="161" y="43"/>
                    <a:pt x="161" y="43"/>
                    <a:pt x="161" y="43"/>
                  </a:cubicBezTo>
                  <a:cubicBezTo>
                    <a:pt x="160" y="43"/>
                    <a:pt x="160" y="43"/>
                    <a:pt x="160" y="43"/>
                  </a:cubicBezTo>
                  <a:cubicBezTo>
                    <a:pt x="157" y="42"/>
                    <a:pt x="157" y="42"/>
                    <a:pt x="157" y="42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0" y="42"/>
                    <a:pt x="150" y="42"/>
                    <a:pt x="150" y="42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49" y="41"/>
                    <a:pt x="149" y="40"/>
                    <a:pt x="150" y="40"/>
                  </a:cubicBezTo>
                  <a:cubicBezTo>
                    <a:pt x="150" y="40"/>
                    <a:pt x="151" y="38"/>
                    <a:pt x="151" y="38"/>
                  </a:cubicBezTo>
                  <a:cubicBezTo>
                    <a:pt x="151" y="38"/>
                    <a:pt x="152" y="38"/>
                    <a:pt x="152" y="38"/>
                  </a:cubicBezTo>
                  <a:cubicBezTo>
                    <a:pt x="152" y="38"/>
                    <a:pt x="152" y="37"/>
                    <a:pt x="152" y="37"/>
                  </a:cubicBezTo>
                  <a:cubicBezTo>
                    <a:pt x="153" y="37"/>
                    <a:pt x="153" y="37"/>
                    <a:pt x="153" y="37"/>
                  </a:cubicBezTo>
                  <a:cubicBezTo>
                    <a:pt x="156" y="37"/>
                    <a:pt x="156" y="37"/>
                    <a:pt x="156" y="37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55" y="34"/>
                    <a:pt x="155" y="34"/>
                    <a:pt x="155" y="34"/>
                  </a:cubicBezTo>
                  <a:cubicBezTo>
                    <a:pt x="153" y="33"/>
                    <a:pt x="153" y="33"/>
                    <a:pt x="153" y="33"/>
                  </a:cubicBezTo>
                  <a:cubicBezTo>
                    <a:pt x="150" y="31"/>
                    <a:pt x="150" y="31"/>
                    <a:pt x="150" y="31"/>
                  </a:cubicBezTo>
                  <a:cubicBezTo>
                    <a:pt x="150" y="31"/>
                    <a:pt x="147" y="30"/>
                    <a:pt x="147" y="30"/>
                  </a:cubicBezTo>
                  <a:cubicBezTo>
                    <a:pt x="146" y="30"/>
                    <a:pt x="145" y="30"/>
                    <a:pt x="145" y="30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44" y="32"/>
                    <a:pt x="143" y="32"/>
                    <a:pt x="141" y="31"/>
                  </a:cubicBezTo>
                  <a:cubicBezTo>
                    <a:pt x="140" y="30"/>
                    <a:pt x="140" y="31"/>
                    <a:pt x="139" y="31"/>
                  </a:cubicBezTo>
                  <a:cubicBezTo>
                    <a:pt x="139" y="31"/>
                    <a:pt x="137" y="31"/>
                    <a:pt x="137" y="31"/>
                  </a:cubicBezTo>
                  <a:cubicBezTo>
                    <a:pt x="137" y="31"/>
                    <a:pt x="134" y="30"/>
                    <a:pt x="134" y="30"/>
                  </a:cubicBezTo>
                  <a:cubicBezTo>
                    <a:pt x="133" y="30"/>
                    <a:pt x="131" y="28"/>
                    <a:pt x="131" y="28"/>
                  </a:cubicBezTo>
                  <a:cubicBezTo>
                    <a:pt x="128" y="27"/>
                    <a:pt x="128" y="27"/>
                    <a:pt x="128" y="27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20" y="25"/>
                    <a:pt x="120" y="25"/>
                    <a:pt x="120" y="25"/>
                  </a:cubicBezTo>
                  <a:cubicBezTo>
                    <a:pt x="118" y="24"/>
                    <a:pt x="118" y="24"/>
                    <a:pt x="118" y="24"/>
                  </a:cubicBezTo>
                  <a:cubicBezTo>
                    <a:pt x="116" y="23"/>
                    <a:pt x="116" y="23"/>
                    <a:pt x="116" y="23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2"/>
                    <a:pt x="112" y="21"/>
                    <a:pt x="111" y="21"/>
                  </a:cubicBezTo>
                  <a:cubicBezTo>
                    <a:pt x="110" y="21"/>
                    <a:pt x="109" y="22"/>
                    <a:pt x="109" y="22"/>
                  </a:cubicBezTo>
                  <a:cubicBezTo>
                    <a:pt x="106" y="22"/>
                    <a:pt x="106" y="22"/>
                    <a:pt x="106" y="22"/>
                  </a:cubicBezTo>
                  <a:cubicBezTo>
                    <a:pt x="106" y="22"/>
                    <a:pt x="104" y="22"/>
                    <a:pt x="104" y="22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2" y="26"/>
                    <a:pt x="102" y="26"/>
                  </a:cubicBezTo>
                  <a:cubicBezTo>
                    <a:pt x="102" y="26"/>
                    <a:pt x="101" y="27"/>
                    <a:pt x="101" y="27"/>
                  </a:cubicBezTo>
                  <a:cubicBezTo>
                    <a:pt x="101" y="27"/>
                    <a:pt x="97" y="27"/>
                    <a:pt x="97" y="27"/>
                  </a:cubicBezTo>
                  <a:cubicBezTo>
                    <a:pt x="97" y="26"/>
                    <a:pt x="96" y="26"/>
                    <a:pt x="96" y="25"/>
                  </a:cubicBezTo>
                  <a:cubicBezTo>
                    <a:pt x="96" y="25"/>
                    <a:pt x="97" y="25"/>
                    <a:pt x="97" y="25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6" y="20"/>
                    <a:pt x="96" y="20"/>
                    <a:pt x="96" y="20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6" y="18"/>
                    <a:pt x="95" y="19"/>
                    <a:pt x="95" y="19"/>
                  </a:cubicBezTo>
                  <a:cubicBezTo>
                    <a:pt x="94" y="19"/>
                    <a:pt x="94" y="19"/>
                    <a:pt x="94" y="19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93" y="22"/>
                    <a:pt x="93" y="22"/>
                    <a:pt x="93" y="22"/>
                  </a:cubicBezTo>
                  <a:cubicBezTo>
                    <a:pt x="93" y="22"/>
                    <a:pt x="93" y="22"/>
                    <a:pt x="93" y="22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0" y="26"/>
                    <a:pt x="90" y="26"/>
                    <a:pt x="90" y="26"/>
                  </a:cubicBezTo>
                  <a:cubicBezTo>
                    <a:pt x="88" y="25"/>
                    <a:pt x="88" y="25"/>
                    <a:pt x="88" y="25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6" y="25"/>
                    <a:pt x="86" y="25"/>
                    <a:pt x="86" y="25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79" y="15"/>
                    <a:pt x="78" y="14"/>
                    <a:pt x="78" y="14"/>
                  </a:cubicBezTo>
                  <a:cubicBezTo>
                    <a:pt x="78" y="14"/>
                    <a:pt x="77" y="14"/>
                    <a:pt x="77" y="14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77" y="16"/>
                    <a:pt x="77" y="17"/>
                    <a:pt x="77" y="17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4" y="18"/>
                    <a:pt x="74" y="18"/>
                    <a:pt x="74" y="18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72" y="22"/>
                    <a:pt x="71" y="22"/>
                    <a:pt x="71" y="22"/>
                  </a:cubicBezTo>
                  <a:cubicBezTo>
                    <a:pt x="70" y="22"/>
                    <a:pt x="69" y="22"/>
                    <a:pt x="69" y="22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67" y="21"/>
                    <a:pt x="67" y="22"/>
                    <a:pt x="66" y="22"/>
                  </a:cubicBezTo>
                  <a:cubicBezTo>
                    <a:pt x="66" y="22"/>
                    <a:pt x="65" y="22"/>
                    <a:pt x="65" y="22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3" y="27"/>
                    <a:pt x="53" y="27"/>
                  </a:cubicBezTo>
                  <a:cubicBezTo>
                    <a:pt x="53" y="27"/>
                    <a:pt x="52" y="28"/>
                    <a:pt x="52" y="28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9" y="31"/>
                    <a:pt x="50" y="31"/>
                    <a:pt x="50" y="31"/>
                  </a:cubicBezTo>
                  <a:cubicBezTo>
                    <a:pt x="50" y="32"/>
                    <a:pt x="49" y="31"/>
                    <a:pt x="49" y="3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7" y="28"/>
                    <a:pt x="46" y="29"/>
                    <a:pt x="46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0" y="23"/>
                    <a:pt x="65" y="20"/>
                    <a:pt x="65" y="20"/>
                  </a:cubicBezTo>
                  <a:cubicBezTo>
                    <a:pt x="65" y="20"/>
                    <a:pt x="66" y="20"/>
                    <a:pt x="66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8"/>
                    <a:pt x="66" y="18"/>
                    <a:pt x="66" y="18"/>
                  </a:cubicBezTo>
                  <a:cubicBezTo>
                    <a:pt x="65" y="18"/>
                    <a:pt x="63" y="18"/>
                    <a:pt x="63" y="18"/>
                  </a:cubicBezTo>
                  <a:cubicBezTo>
                    <a:pt x="63" y="18"/>
                    <a:pt x="62" y="18"/>
                    <a:pt x="61" y="18"/>
                  </a:cubicBezTo>
                  <a:cubicBezTo>
                    <a:pt x="60" y="18"/>
                    <a:pt x="59" y="19"/>
                    <a:pt x="59" y="19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58" y="20"/>
                    <a:pt x="58" y="21"/>
                    <a:pt x="57" y="21"/>
                  </a:cubicBezTo>
                  <a:cubicBezTo>
                    <a:pt x="57" y="21"/>
                    <a:pt x="57" y="20"/>
                    <a:pt x="57" y="20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50" y="23"/>
                    <a:pt x="50" y="23"/>
                  </a:cubicBezTo>
                  <a:cubicBezTo>
                    <a:pt x="50" y="23"/>
                    <a:pt x="48" y="23"/>
                    <a:pt x="48" y="23"/>
                  </a:cubicBezTo>
                  <a:cubicBezTo>
                    <a:pt x="47" y="23"/>
                    <a:pt x="47" y="24"/>
                    <a:pt x="47" y="24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4" y="25"/>
                    <a:pt x="43" y="26"/>
                    <a:pt x="43" y="26"/>
                  </a:cubicBezTo>
                  <a:cubicBezTo>
                    <a:pt x="42" y="26"/>
                    <a:pt x="42" y="27"/>
                    <a:pt x="42" y="27"/>
                  </a:cubicBezTo>
                  <a:cubicBezTo>
                    <a:pt x="42" y="27"/>
                    <a:pt x="41" y="27"/>
                    <a:pt x="41" y="27"/>
                  </a:cubicBezTo>
                  <a:cubicBezTo>
                    <a:pt x="41" y="27"/>
                    <a:pt x="40" y="28"/>
                    <a:pt x="40" y="28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40" y="32"/>
                    <a:pt x="40" y="33"/>
                  </a:cubicBezTo>
                  <a:cubicBezTo>
                    <a:pt x="40" y="34"/>
                    <a:pt x="38" y="32"/>
                    <a:pt x="38" y="32"/>
                  </a:cubicBezTo>
                  <a:cubicBezTo>
                    <a:pt x="37" y="32"/>
                    <a:pt x="37" y="31"/>
                    <a:pt x="37" y="31"/>
                  </a:cubicBezTo>
                  <a:cubicBezTo>
                    <a:pt x="37" y="31"/>
                    <a:pt x="35" y="31"/>
                    <a:pt x="34" y="31"/>
                  </a:cubicBezTo>
                  <a:cubicBezTo>
                    <a:pt x="34" y="31"/>
                    <a:pt x="33" y="32"/>
                    <a:pt x="33" y="32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33"/>
                    <a:pt x="33" y="33"/>
                    <a:pt x="33" y="33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7" y="28"/>
                    <a:pt x="17" y="28"/>
                  </a:cubicBezTo>
                  <a:cubicBezTo>
                    <a:pt x="17" y="28"/>
                    <a:pt x="15" y="27"/>
                    <a:pt x="15" y="27"/>
                  </a:cubicBezTo>
                  <a:cubicBezTo>
                    <a:pt x="14" y="27"/>
                    <a:pt x="13" y="26"/>
                    <a:pt x="13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5" y="24"/>
                    <a:pt x="4" y="24"/>
                  </a:cubicBezTo>
                  <a:cubicBezTo>
                    <a:pt x="4" y="24"/>
                    <a:pt x="2" y="23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2"/>
                    <a:pt x="2" y="112"/>
                    <a:pt x="2" y="112"/>
                  </a:cubicBezTo>
                  <a:cubicBezTo>
                    <a:pt x="3" y="112"/>
                    <a:pt x="3" y="111"/>
                    <a:pt x="4" y="111"/>
                  </a:cubicBezTo>
                  <a:cubicBezTo>
                    <a:pt x="5" y="111"/>
                    <a:pt x="6" y="112"/>
                    <a:pt x="6" y="112"/>
                  </a:cubicBezTo>
                  <a:cubicBezTo>
                    <a:pt x="7" y="112"/>
                    <a:pt x="8" y="111"/>
                    <a:pt x="9" y="111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11" y="112"/>
                    <a:pt x="11" y="112"/>
                    <a:pt x="11" y="112"/>
                  </a:cubicBezTo>
                  <a:cubicBezTo>
                    <a:pt x="11" y="113"/>
                    <a:pt x="11" y="113"/>
                    <a:pt x="11" y="113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1" y="122"/>
                    <a:pt x="21" y="122"/>
                    <a:pt x="21" y="122"/>
                  </a:cubicBezTo>
                  <a:cubicBezTo>
                    <a:pt x="23" y="122"/>
                    <a:pt x="23" y="122"/>
                    <a:pt x="23" y="122"/>
                  </a:cubicBezTo>
                  <a:cubicBezTo>
                    <a:pt x="23" y="121"/>
                    <a:pt x="23" y="121"/>
                    <a:pt x="23" y="121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6" y="118"/>
                    <a:pt x="26" y="118"/>
                    <a:pt x="26" y="118"/>
                  </a:cubicBezTo>
                  <a:cubicBezTo>
                    <a:pt x="28" y="117"/>
                    <a:pt x="28" y="117"/>
                    <a:pt x="28" y="117"/>
                  </a:cubicBezTo>
                  <a:cubicBezTo>
                    <a:pt x="29" y="117"/>
                    <a:pt x="29" y="117"/>
                    <a:pt x="29" y="117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32" y="116"/>
                    <a:pt x="32" y="116"/>
                    <a:pt x="32" y="116"/>
                  </a:cubicBezTo>
                  <a:cubicBezTo>
                    <a:pt x="35" y="118"/>
                    <a:pt x="35" y="118"/>
                    <a:pt x="35" y="118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8" y="121"/>
                    <a:pt x="38" y="121"/>
                    <a:pt x="38" y="121"/>
                  </a:cubicBezTo>
                  <a:cubicBezTo>
                    <a:pt x="39" y="122"/>
                    <a:pt x="39" y="122"/>
                    <a:pt x="39" y="122"/>
                  </a:cubicBezTo>
                  <a:cubicBezTo>
                    <a:pt x="39" y="124"/>
                    <a:pt x="39" y="124"/>
                    <a:pt x="39" y="124"/>
                  </a:cubicBezTo>
                  <a:cubicBezTo>
                    <a:pt x="41" y="124"/>
                    <a:pt x="41" y="124"/>
                    <a:pt x="41" y="124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45" y="129"/>
                    <a:pt x="45" y="129"/>
                    <a:pt x="45" y="129"/>
                  </a:cubicBezTo>
                  <a:cubicBezTo>
                    <a:pt x="49" y="134"/>
                    <a:pt x="49" y="134"/>
                    <a:pt x="49" y="134"/>
                  </a:cubicBezTo>
                  <a:cubicBezTo>
                    <a:pt x="49" y="135"/>
                    <a:pt x="49" y="135"/>
                    <a:pt x="49" y="135"/>
                  </a:cubicBezTo>
                  <a:cubicBezTo>
                    <a:pt x="50" y="136"/>
                    <a:pt x="50" y="136"/>
                    <a:pt x="50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8"/>
                    <a:pt x="51" y="138"/>
                    <a:pt x="51" y="138"/>
                  </a:cubicBezTo>
                  <a:cubicBezTo>
                    <a:pt x="51" y="139"/>
                    <a:pt x="51" y="139"/>
                    <a:pt x="51" y="139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2" y="141"/>
                    <a:pt x="52" y="141"/>
                    <a:pt x="52" y="141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54" y="142"/>
                    <a:pt x="54" y="142"/>
                    <a:pt x="54" y="142"/>
                  </a:cubicBezTo>
                  <a:cubicBezTo>
                    <a:pt x="56" y="143"/>
                    <a:pt x="56" y="143"/>
                    <a:pt x="56" y="143"/>
                  </a:cubicBezTo>
                  <a:cubicBezTo>
                    <a:pt x="58" y="145"/>
                    <a:pt x="58" y="145"/>
                    <a:pt x="58" y="145"/>
                  </a:cubicBezTo>
                  <a:cubicBezTo>
                    <a:pt x="60" y="145"/>
                    <a:pt x="60" y="145"/>
                    <a:pt x="60" y="145"/>
                  </a:cubicBezTo>
                  <a:cubicBezTo>
                    <a:pt x="60" y="145"/>
                    <a:pt x="61" y="146"/>
                    <a:pt x="61" y="146"/>
                  </a:cubicBezTo>
                  <a:cubicBezTo>
                    <a:pt x="62" y="146"/>
                    <a:pt x="62" y="147"/>
                    <a:pt x="62" y="147"/>
                  </a:cubicBezTo>
                  <a:cubicBezTo>
                    <a:pt x="64" y="147"/>
                    <a:pt x="64" y="147"/>
                    <a:pt x="64" y="147"/>
                  </a:cubicBezTo>
                  <a:cubicBezTo>
                    <a:pt x="64" y="148"/>
                    <a:pt x="64" y="148"/>
                    <a:pt x="64" y="148"/>
                  </a:cubicBezTo>
                  <a:close/>
                </a:path>
              </a:pathLst>
            </a:custGeom>
            <a:solidFill>
              <a:schemeClr val="accent1"/>
            </a:solidFill>
            <a:ln w="7938" cap="flat">
              <a:solidFill>
                <a:srgbClr val="DD003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92" name="Freeform 520">
              <a:extLst>
                <a:ext uri="{FF2B5EF4-FFF2-40B4-BE49-F238E27FC236}">
                  <a16:creationId xmlns:a16="http://schemas.microsoft.com/office/drawing/2014/main" id="{B8F3F95D-2D94-4C01-BB72-567F1056B3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2" y="1865"/>
              <a:ext cx="55" cy="31"/>
            </a:xfrm>
            <a:custGeom>
              <a:avLst/>
              <a:gdLst>
                <a:gd name="T0" fmla="*/ 4 w 55"/>
                <a:gd name="T1" fmla="*/ 0 h 31"/>
                <a:gd name="T2" fmla="*/ 4 w 55"/>
                <a:gd name="T3" fmla="*/ 5 h 31"/>
                <a:gd name="T4" fmla="*/ 8 w 55"/>
                <a:gd name="T5" fmla="*/ 9 h 31"/>
                <a:gd name="T6" fmla="*/ 8 w 55"/>
                <a:gd name="T7" fmla="*/ 14 h 31"/>
                <a:gd name="T8" fmla="*/ 13 w 55"/>
                <a:gd name="T9" fmla="*/ 14 h 31"/>
                <a:gd name="T10" fmla="*/ 21 w 55"/>
                <a:gd name="T11" fmla="*/ 14 h 31"/>
                <a:gd name="T12" fmla="*/ 25 w 55"/>
                <a:gd name="T13" fmla="*/ 14 h 31"/>
                <a:gd name="T14" fmla="*/ 30 w 55"/>
                <a:gd name="T15" fmla="*/ 14 h 31"/>
                <a:gd name="T16" fmla="*/ 34 w 55"/>
                <a:gd name="T17" fmla="*/ 14 h 31"/>
                <a:gd name="T18" fmla="*/ 42 w 55"/>
                <a:gd name="T19" fmla="*/ 14 h 31"/>
                <a:gd name="T20" fmla="*/ 47 w 55"/>
                <a:gd name="T21" fmla="*/ 14 h 31"/>
                <a:gd name="T22" fmla="*/ 55 w 55"/>
                <a:gd name="T23" fmla="*/ 14 h 31"/>
                <a:gd name="T24" fmla="*/ 55 w 55"/>
                <a:gd name="T25" fmla="*/ 18 h 31"/>
                <a:gd name="T26" fmla="*/ 51 w 55"/>
                <a:gd name="T27" fmla="*/ 18 h 31"/>
                <a:gd name="T28" fmla="*/ 47 w 55"/>
                <a:gd name="T29" fmla="*/ 22 h 31"/>
                <a:gd name="T30" fmla="*/ 42 w 55"/>
                <a:gd name="T31" fmla="*/ 22 h 31"/>
                <a:gd name="T32" fmla="*/ 42 w 55"/>
                <a:gd name="T33" fmla="*/ 27 h 31"/>
                <a:gd name="T34" fmla="*/ 38 w 55"/>
                <a:gd name="T35" fmla="*/ 31 h 31"/>
                <a:gd name="T36" fmla="*/ 38 w 55"/>
                <a:gd name="T37" fmla="*/ 27 h 31"/>
                <a:gd name="T38" fmla="*/ 34 w 55"/>
                <a:gd name="T39" fmla="*/ 22 h 31"/>
                <a:gd name="T40" fmla="*/ 30 w 55"/>
                <a:gd name="T41" fmla="*/ 22 h 31"/>
                <a:gd name="T42" fmla="*/ 25 w 55"/>
                <a:gd name="T43" fmla="*/ 22 h 31"/>
                <a:gd name="T44" fmla="*/ 21 w 55"/>
                <a:gd name="T45" fmla="*/ 22 h 31"/>
                <a:gd name="T46" fmla="*/ 17 w 55"/>
                <a:gd name="T47" fmla="*/ 22 h 31"/>
                <a:gd name="T48" fmla="*/ 13 w 55"/>
                <a:gd name="T49" fmla="*/ 18 h 31"/>
                <a:gd name="T50" fmla="*/ 8 w 55"/>
                <a:gd name="T51" fmla="*/ 14 h 31"/>
                <a:gd name="T52" fmla="*/ 0 w 55"/>
                <a:gd name="T53" fmla="*/ 9 h 31"/>
                <a:gd name="T54" fmla="*/ 0 w 55"/>
                <a:gd name="T55" fmla="*/ 9 h 31"/>
                <a:gd name="T56" fmla="*/ 0 w 55"/>
                <a:gd name="T57" fmla="*/ 5 h 31"/>
                <a:gd name="T58" fmla="*/ 4 w 55"/>
                <a:gd name="T59" fmla="*/ 0 h 31"/>
                <a:gd name="T60" fmla="*/ 4 w 55"/>
                <a:gd name="T6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31">
                  <a:moveTo>
                    <a:pt x="4" y="0"/>
                  </a:moveTo>
                  <a:lnTo>
                    <a:pt x="4" y="5"/>
                  </a:lnTo>
                  <a:lnTo>
                    <a:pt x="8" y="9"/>
                  </a:lnTo>
                  <a:lnTo>
                    <a:pt x="8" y="14"/>
                  </a:lnTo>
                  <a:lnTo>
                    <a:pt x="13" y="14"/>
                  </a:lnTo>
                  <a:lnTo>
                    <a:pt x="21" y="14"/>
                  </a:lnTo>
                  <a:lnTo>
                    <a:pt x="25" y="14"/>
                  </a:lnTo>
                  <a:lnTo>
                    <a:pt x="30" y="14"/>
                  </a:lnTo>
                  <a:lnTo>
                    <a:pt x="34" y="14"/>
                  </a:lnTo>
                  <a:lnTo>
                    <a:pt x="42" y="14"/>
                  </a:lnTo>
                  <a:lnTo>
                    <a:pt x="47" y="14"/>
                  </a:lnTo>
                  <a:lnTo>
                    <a:pt x="55" y="14"/>
                  </a:lnTo>
                  <a:lnTo>
                    <a:pt x="55" y="18"/>
                  </a:lnTo>
                  <a:lnTo>
                    <a:pt x="51" y="18"/>
                  </a:lnTo>
                  <a:lnTo>
                    <a:pt x="47" y="22"/>
                  </a:lnTo>
                  <a:lnTo>
                    <a:pt x="42" y="22"/>
                  </a:lnTo>
                  <a:lnTo>
                    <a:pt x="42" y="27"/>
                  </a:lnTo>
                  <a:lnTo>
                    <a:pt x="38" y="31"/>
                  </a:lnTo>
                  <a:lnTo>
                    <a:pt x="38" y="27"/>
                  </a:lnTo>
                  <a:lnTo>
                    <a:pt x="34" y="22"/>
                  </a:lnTo>
                  <a:lnTo>
                    <a:pt x="30" y="22"/>
                  </a:lnTo>
                  <a:lnTo>
                    <a:pt x="25" y="22"/>
                  </a:lnTo>
                  <a:lnTo>
                    <a:pt x="21" y="22"/>
                  </a:lnTo>
                  <a:lnTo>
                    <a:pt x="17" y="22"/>
                  </a:lnTo>
                  <a:lnTo>
                    <a:pt x="13" y="18"/>
                  </a:lnTo>
                  <a:lnTo>
                    <a:pt x="8" y="1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93" name="Freeform 521">
              <a:extLst>
                <a:ext uri="{FF2B5EF4-FFF2-40B4-BE49-F238E27FC236}">
                  <a16:creationId xmlns:a16="http://schemas.microsoft.com/office/drawing/2014/main" id="{77958873-0F47-44C7-8BD3-934FFB8B0B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2" y="1763"/>
              <a:ext cx="59" cy="31"/>
            </a:xfrm>
            <a:custGeom>
              <a:avLst/>
              <a:gdLst>
                <a:gd name="T0" fmla="*/ 25 w 59"/>
                <a:gd name="T1" fmla="*/ 22 h 31"/>
                <a:gd name="T2" fmla="*/ 21 w 59"/>
                <a:gd name="T3" fmla="*/ 18 h 31"/>
                <a:gd name="T4" fmla="*/ 17 w 59"/>
                <a:gd name="T5" fmla="*/ 13 h 31"/>
                <a:gd name="T6" fmla="*/ 8 w 59"/>
                <a:gd name="T7" fmla="*/ 9 h 31"/>
                <a:gd name="T8" fmla="*/ 4 w 59"/>
                <a:gd name="T9" fmla="*/ 9 h 31"/>
                <a:gd name="T10" fmla="*/ 0 w 59"/>
                <a:gd name="T11" fmla="*/ 5 h 31"/>
                <a:gd name="T12" fmla="*/ 0 w 59"/>
                <a:gd name="T13" fmla="*/ 0 h 31"/>
                <a:gd name="T14" fmla="*/ 13 w 59"/>
                <a:gd name="T15" fmla="*/ 5 h 31"/>
                <a:gd name="T16" fmla="*/ 25 w 59"/>
                <a:gd name="T17" fmla="*/ 5 h 31"/>
                <a:gd name="T18" fmla="*/ 34 w 59"/>
                <a:gd name="T19" fmla="*/ 9 h 31"/>
                <a:gd name="T20" fmla="*/ 47 w 59"/>
                <a:gd name="T21" fmla="*/ 13 h 31"/>
                <a:gd name="T22" fmla="*/ 55 w 59"/>
                <a:gd name="T23" fmla="*/ 22 h 31"/>
                <a:gd name="T24" fmla="*/ 59 w 59"/>
                <a:gd name="T25" fmla="*/ 27 h 31"/>
                <a:gd name="T26" fmla="*/ 59 w 59"/>
                <a:gd name="T27" fmla="*/ 31 h 31"/>
                <a:gd name="T28" fmla="*/ 47 w 59"/>
                <a:gd name="T29" fmla="*/ 31 h 31"/>
                <a:gd name="T30" fmla="*/ 38 w 59"/>
                <a:gd name="T31" fmla="*/ 31 h 31"/>
                <a:gd name="T32" fmla="*/ 30 w 59"/>
                <a:gd name="T33" fmla="*/ 27 h 31"/>
                <a:gd name="T34" fmla="*/ 25 w 59"/>
                <a:gd name="T35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31">
                  <a:moveTo>
                    <a:pt x="25" y="22"/>
                  </a:moveTo>
                  <a:lnTo>
                    <a:pt x="21" y="18"/>
                  </a:lnTo>
                  <a:lnTo>
                    <a:pt x="17" y="13"/>
                  </a:lnTo>
                  <a:lnTo>
                    <a:pt x="8" y="9"/>
                  </a:lnTo>
                  <a:lnTo>
                    <a:pt x="4" y="9"/>
                  </a:lnTo>
                  <a:lnTo>
                    <a:pt x="0" y="5"/>
                  </a:lnTo>
                  <a:lnTo>
                    <a:pt x="0" y="0"/>
                  </a:lnTo>
                  <a:lnTo>
                    <a:pt x="13" y="5"/>
                  </a:lnTo>
                  <a:lnTo>
                    <a:pt x="25" y="5"/>
                  </a:lnTo>
                  <a:lnTo>
                    <a:pt x="34" y="9"/>
                  </a:lnTo>
                  <a:lnTo>
                    <a:pt x="47" y="13"/>
                  </a:lnTo>
                  <a:lnTo>
                    <a:pt x="55" y="22"/>
                  </a:lnTo>
                  <a:lnTo>
                    <a:pt x="59" y="27"/>
                  </a:lnTo>
                  <a:lnTo>
                    <a:pt x="59" y="31"/>
                  </a:lnTo>
                  <a:lnTo>
                    <a:pt x="47" y="31"/>
                  </a:lnTo>
                  <a:lnTo>
                    <a:pt x="38" y="31"/>
                  </a:lnTo>
                  <a:lnTo>
                    <a:pt x="30" y="27"/>
                  </a:lnTo>
                  <a:lnTo>
                    <a:pt x="25" y="22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94" name="Freeform 522">
              <a:extLst>
                <a:ext uri="{FF2B5EF4-FFF2-40B4-BE49-F238E27FC236}">
                  <a16:creationId xmlns:a16="http://schemas.microsoft.com/office/drawing/2014/main" id="{5619ADA9-62C1-45DF-8B55-FC728B99BD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1" y="1705"/>
              <a:ext cx="170" cy="169"/>
            </a:xfrm>
            <a:custGeom>
              <a:avLst/>
              <a:gdLst>
                <a:gd name="T0" fmla="*/ 6 w 40"/>
                <a:gd name="T1" fmla="*/ 24 h 38"/>
                <a:gd name="T2" fmla="*/ 7 w 40"/>
                <a:gd name="T3" fmla="*/ 21 h 38"/>
                <a:gd name="T4" fmla="*/ 9 w 40"/>
                <a:gd name="T5" fmla="*/ 20 h 38"/>
                <a:gd name="T6" fmla="*/ 9 w 40"/>
                <a:gd name="T7" fmla="*/ 16 h 38"/>
                <a:gd name="T8" fmla="*/ 11 w 40"/>
                <a:gd name="T9" fmla="*/ 12 h 38"/>
                <a:gd name="T10" fmla="*/ 13 w 40"/>
                <a:gd name="T11" fmla="*/ 8 h 38"/>
                <a:gd name="T12" fmla="*/ 16 w 40"/>
                <a:gd name="T13" fmla="*/ 3 h 38"/>
                <a:gd name="T14" fmla="*/ 21 w 40"/>
                <a:gd name="T15" fmla="*/ 1 h 38"/>
                <a:gd name="T16" fmla="*/ 23 w 40"/>
                <a:gd name="T17" fmla="*/ 1 h 38"/>
                <a:gd name="T18" fmla="*/ 20 w 40"/>
                <a:gd name="T19" fmla="*/ 3 h 38"/>
                <a:gd name="T20" fmla="*/ 21 w 40"/>
                <a:gd name="T21" fmla="*/ 5 h 38"/>
                <a:gd name="T22" fmla="*/ 18 w 40"/>
                <a:gd name="T23" fmla="*/ 10 h 38"/>
                <a:gd name="T24" fmla="*/ 16 w 40"/>
                <a:gd name="T25" fmla="*/ 13 h 38"/>
                <a:gd name="T26" fmla="*/ 17 w 40"/>
                <a:gd name="T27" fmla="*/ 14 h 38"/>
                <a:gd name="T28" fmla="*/ 20 w 40"/>
                <a:gd name="T29" fmla="*/ 13 h 38"/>
                <a:gd name="T30" fmla="*/ 22 w 40"/>
                <a:gd name="T31" fmla="*/ 15 h 38"/>
                <a:gd name="T32" fmla="*/ 20 w 40"/>
                <a:gd name="T33" fmla="*/ 17 h 38"/>
                <a:gd name="T34" fmla="*/ 24 w 40"/>
                <a:gd name="T35" fmla="*/ 17 h 38"/>
                <a:gd name="T36" fmla="*/ 25 w 40"/>
                <a:gd name="T37" fmla="*/ 19 h 38"/>
                <a:gd name="T38" fmla="*/ 29 w 40"/>
                <a:gd name="T39" fmla="*/ 17 h 38"/>
                <a:gd name="T40" fmla="*/ 32 w 40"/>
                <a:gd name="T41" fmla="*/ 18 h 38"/>
                <a:gd name="T42" fmla="*/ 34 w 40"/>
                <a:gd name="T43" fmla="*/ 19 h 38"/>
                <a:gd name="T44" fmla="*/ 32 w 40"/>
                <a:gd name="T45" fmla="*/ 21 h 38"/>
                <a:gd name="T46" fmla="*/ 33 w 40"/>
                <a:gd name="T47" fmla="*/ 23 h 38"/>
                <a:gd name="T48" fmla="*/ 34 w 40"/>
                <a:gd name="T49" fmla="*/ 24 h 38"/>
                <a:gd name="T50" fmla="*/ 37 w 40"/>
                <a:gd name="T51" fmla="*/ 23 h 38"/>
                <a:gd name="T52" fmla="*/ 35 w 40"/>
                <a:gd name="T53" fmla="*/ 26 h 38"/>
                <a:gd name="T54" fmla="*/ 33 w 40"/>
                <a:gd name="T55" fmla="*/ 28 h 38"/>
                <a:gd name="T56" fmla="*/ 33 w 40"/>
                <a:gd name="T57" fmla="*/ 30 h 38"/>
                <a:gd name="T58" fmla="*/ 36 w 40"/>
                <a:gd name="T59" fmla="*/ 29 h 38"/>
                <a:gd name="T60" fmla="*/ 38 w 40"/>
                <a:gd name="T61" fmla="*/ 29 h 38"/>
                <a:gd name="T62" fmla="*/ 37 w 40"/>
                <a:gd name="T63" fmla="*/ 31 h 38"/>
                <a:gd name="T64" fmla="*/ 40 w 40"/>
                <a:gd name="T65" fmla="*/ 31 h 38"/>
                <a:gd name="T66" fmla="*/ 38 w 40"/>
                <a:gd name="T67" fmla="*/ 37 h 38"/>
                <a:gd name="T68" fmla="*/ 34 w 40"/>
                <a:gd name="T69" fmla="*/ 36 h 38"/>
                <a:gd name="T70" fmla="*/ 34 w 40"/>
                <a:gd name="T71" fmla="*/ 35 h 38"/>
                <a:gd name="T72" fmla="*/ 31 w 40"/>
                <a:gd name="T73" fmla="*/ 35 h 38"/>
                <a:gd name="T74" fmla="*/ 32 w 40"/>
                <a:gd name="T75" fmla="*/ 30 h 38"/>
                <a:gd name="T76" fmla="*/ 30 w 40"/>
                <a:gd name="T77" fmla="*/ 30 h 38"/>
                <a:gd name="T78" fmla="*/ 27 w 40"/>
                <a:gd name="T79" fmla="*/ 32 h 38"/>
                <a:gd name="T80" fmla="*/ 25 w 40"/>
                <a:gd name="T81" fmla="*/ 34 h 38"/>
                <a:gd name="T82" fmla="*/ 22 w 40"/>
                <a:gd name="T83" fmla="*/ 36 h 38"/>
                <a:gd name="T84" fmla="*/ 21 w 40"/>
                <a:gd name="T85" fmla="*/ 34 h 38"/>
                <a:gd name="T86" fmla="*/ 25 w 40"/>
                <a:gd name="T87" fmla="*/ 32 h 38"/>
                <a:gd name="T88" fmla="*/ 26 w 40"/>
                <a:gd name="T89" fmla="*/ 30 h 38"/>
                <a:gd name="T90" fmla="*/ 24 w 40"/>
                <a:gd name="T91" fmla="*/ 31 h 38"/>
                <a:gd name="T92" fmla="*/ 21 w 40"/>
                <a:gd name="T93" fmla="*/ 31 h 38"/>
                <a:gd name="T94" fmla="*/ 20 w 40"/>
                <a:gd name="T95" fmla="*/ 29 h 38"/>
                <a:gd name="T96" fmla="*/ 17 w 40"/>
                <a:gd name="T97" fmla="*/ 31 h 38"/>
                <a:gd name="T98" fmla="*/ 10 w 40"/>
                <a:gd name="T99" fmla="*/ 30 h 38"/>
                <a:gd name="T100" fmla="*/ 5 w 40"/>
                <a:gd name="T101" fmla="*/ 30 h 38"/>
                <a:gd name="T102" fmla="*/ 2 w 40"/>
                <a:gd name="T103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" h="38">
                  <a:moveTo>
                    <a:pt x="2" y="31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7" y="10"/>
                    <a:pt x="18" y="10"/>
                  </a:cubicBezTo>
                  <a:cubicBezTo>
                    <a:pt x="18" y="11"/>
                    <a:pt x="17" y="12"/>
                    <a:pt x="17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7" y="15"/>
                    <a:pt x="17" y="14"/>
                  </a:cubicBezTo>
                  <a:cubicBezTo>
                    <a:pt x="18" y="14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1" y="21"/>
                    <a:pt x="31" y="22"/>
                    <a:pt x="31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24"/>
                    <a:pt x="31" y="25"/>
                    <a:pt x="32" y="25"/>
                  </a:cubicBezTo>
                  <a:cubicBezTo>
                    <a:pt x="33" y="25"/>
                    <a:pt x="34" y="24"/>
                    <a:pt x="34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5" y="30"/>
                    <a:pt x="36" y="29"/>
                    <a:pt x="36" y="29"/>
                  </a:cubicBezTo>
                  <a:cubicBezTo>
                    <a:pt x="36" y="28"/>
                    <a:pt x="38" y="27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8" y="29"/>
                    <a:pt x="36" y="30"/>
                    <a:pt x="36" y="30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40" y="31"/>
                    <a:pt x="40" y="31"/>
                  </a:cubicBezTo>
                  <a:cubicBezTo>
                    <a:pt x="40" y="32"/>
                    <a:pt x="39" y="34"/>
                    <a:pt x="39" y="34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4" y="37"/>
                    <a:pt x="34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35"/>
                    <a:pt x="32" y="33"/>
                    <a:pt x="32" y="33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9" y="31"/>
                    <a:pt x="30" y="32"/>
                    <a:pt x="29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4"/>
                    <a:pt x="25" y="34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6"/>
                    <a:pt x="24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31"/>
                    <a:pt x="3" y="31"/>
                    <a:pt x="3" y="31"/>
                  </a:cubicBezTo>
                  <a:lnTo>
                    <a:pt x="2" y="31"/>
                  </a:lnTo>
                  <a:close/>
                </a:path>
              </a:pathLst>
            </a:custGeom>
            <a:solidFill>
              <a:schemeClr val="accent1"/>
            </a:solidFill>
            <a:ln w="7938" cap="flat">
              <a:solidFill>
                <a:srgbClr val="DD003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95" name="Freeform 523">
              <a:extLst>
                <a:ext uri="{FF2B5EF4-FFF2-40B4-BE49-F238E27FC236}">
                  <a16:creationId xmlns:a16="http://schemas.microsoft.com/office/drawing/2014/main" id="{62ECB8B2-880F-4EE3-ADE5-FCB1C326AB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" y="1652"/>
              <a:ext cx="38" cy="18"/>
            </a:xfrm>
            <a:custGeom>
              <a:avLst/>
              <a:gdLst>
                <a:gd name="T0" fmla="*/ 4 w 9"/>
                <a:gd name="T1" fmla="*/ 3 h 4"/>
                <a:gd name="T2" fmla="*/ 5 w 9"/>
                <a:gd name="T3" fmla="*/ 3 h 4"/>
                <a:gd name="T4" fmla="*/ 8 w 9"/>
                <a:gd name="T5" fmla="*/ 4 h 4"/>
                <a:gd name="T6" fmla="*/ 6 w 9"/>
                <a:gd name="T7" fmla="*/ 1 h 4"/>
                <a:gd name="T8" fmla="*/ 5 w 9"/>
                <a:gd name="T9" fmla="*/ 0 h 4"/>
                <a:gd name="T10" fmla="*/ 4 w 9"/>
                <a:gd name="T11" fmla="*/ 0 h 4"/>
                <a:gd name="T12" fmla="*/ 2 w 9"/>
                <a:gd name="T13" fmla="*/ 0 h 4"/>
                <a:gd name="T14" fmla="*/ 1 w 9"/>
                <a:gd name="T15" fmla="*/ 0 h 4"/>
                <a:gd name="T16" fmla="*/ 0 w 9"/>
                <a:gd name="T17" fmla="*/ 1 h 4"/>
                <a:gd name="T18" fmla="*/ 1 w 9"/>
                <a:gd name="T19" fmla="*/ 2 h 4"/>
                <a:gd name="T20" fmla="*/ 3 w 9"/>
                <a:gd name="T21" fmla="*/ 2 h 4"/>
                <a:gd name="T22" fmla="*/ 3 w 9"/>
                <a:gd name="T23" fmla="*/ 2 h 4"/>
                <a:gd name="T24" fmla="*/ 4 w 9"/>
                <a:gd name="T2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4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7" y="4"/>
                    <a:pt x="8" y="4"/>
                  </a:cubicBezTo>
                  <a:cubicBezTo>
                    <a:pt x="9" y="3"/>
                    <a:pt x="7" y="1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96" name="Freeform 524">
              <a:extLst>
                <a:ext uri="{FF2B5EF4-FFF2-40B4-BE49-F238E27FC236}">
                  <a16:creationId xmlns:a16="http://schemas.microsoft.com/office/drawing/2014/main" id="{8CF529B2-31D4-4A5A-913F-D3446C6D5A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" y="1652"/>
              <a:ext cx="38" cy="18"/>
            </a:xfrm>
            <a:custGeom>
              <a:avLst/>
              <a:gdLst>
                <a:gd name="T0" fmla="*/ 4 w 9"/>
                <a:gd name="T1" fmla="*/ 3 h 4"/>
                <a:gd name="T2" fmla="*/ 5 w 9"/>
                <a:gd name="T3" fmla="*/ 3 h 4"/>
                <a:gd name="T4" fmla="*/ 8 w 9"/>
                <a:gd name="T5" fmla="*/ 4 h 4"/>
                <a:gd name="T6" fmla="*/ 6 w 9"/>
                <a:gd name="T7" fmla="*/ 1 h 4"/>
                <a:gd name="T8" fmla="*/ 5 w 9"/>
                <a:gd name="T9" fmla="*/ 0 h 4"/>
                <a:gd name="T10" fmla="*/ 4 w 9"/>
                <a:gd name="T11" fmla="*/ 0 h 4"/>
                <a:gd name="T12" fmla="*/ 2 w 9"/>
                <a:gd name="T13" fmla="*/ 0 h 4"/>
                <a:gd name="T14" fmla="*/ 1 w 9"/>
                <a:gd name="T15" fmla="*/ 0 h 4"/>
                <a:gd name="T16" fmla="*/ 0 w 9"/>
                <a:gd name="T17" fmla="*/ 1 h 4"/>
                <a:gd name="T18" fmla="*/ 1 w 9"/>
                <a:gd name="T19" fmla="*/ 2 h 4"/>
                <a:gd name="T20" fmla="*/ 3 w 9"/>
                <a:gd name="T21" fmla="*/ 2 h 4"/>
                <a:gd name="T22" fmla="*/ 3 w 9"/>
                <a:gd name="T23" fmla="*/ 2 h 4"/>
                <a:gd name="T24" fmla="*/ 4 w 9"/>
                <a:gd name="T2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4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7" y="4"/>
                    <a:pt x="8" y="4"/>
                  </a:cubicBezTo>
                  <a:cubicBezTo>
                    <a:pt x="9" y="3"/>
                    <a:pt x="7" y="1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97" name="Freeform 525">
              <a:extLst>
                <a:ext uri="{FF2B5EF4-FFF2-40B4-BE49-F238E27FC236}">
                  <a16:creationId xmlns:a16="http://schemas.microsoft.com/office/drawing/2014/main" id="{E39959CA-BF8D-4F66-9960-E4E1F4F549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74" y="1546"/>
              <a:ext cx="17" cy="13"/>
            </a:xfrm>
            <a:custGeom>
              <a:avLst/>
              <a:gdLst>
                <a:gd name="T0" fmla="*/ 0 w 4"/>
                <a:gd name="T1" fmla="*/ 2 h 3"/>
                <a:gd name="T2" fmla="*/ 1 w 4"/>
                <a:gd name="T3" fmla="*/ 2 h 3"/>
                <a:gd name="T4" fmla="*/ 2 w 4"/>
                <a:gd name="T5" fmla="*/ 1 h 3"/>
                <a:gd name="T6" fmla="*/ 3 w 4"/>
                <a:gd name="T7" fmla="*/ 3 h 3"/>
                <a:gd name="T8" fmla="*/ 4 w 4"/>
                <a:gd name="T9" fmla="*/ 1 h 3"/>
                <a:gd name="T10" fmla="*/ 3 w 4"/>
                <a:gd name="T11" fmla="*/ 0 h 3"/>
                <a:gd name="T12" fmla="*/ 3 w 4"/>
                <a:gd name="T13" fmla="*/ 0 h 3"/>
                <a:gd name="T14" fmla="*/ 2 w 4"/>
                <a:gd name="T15" fmla="*/ 0 h 3"/>
                <a:gd name="T16" fmla="*/ 1 w 4"/>
                <a:gd name="T17" fmla="*/ 1 h 3"/>
                <a:gd name="T18" fmla="*/ 0 w 4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98" name="Freeform 526">
              <a:extLst>
                <a:ext uri="{FF2B5EF4-FFF2-40B4-BE49-F238E27FC236}">
                  <a16:creationId xmlns:a16="http://schemas.microsoft.com/office/drawing/2014/main" id="{C51DE76C-484D-4827-80CB-C0FCC0FEE4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66" y="1310"/>
              <a:ext cx="25" cy="36"/>
            </a:xfrm>
            <a:custGeom>
              <a:avLst/>
              <a:gdLst>
                <a:gd name="T0" fmla="*/ 1 w 6"/>
                <a:gd name="T1" fmla="*/ 5 h 8"/>
                <a:gd name="T2" fmla="*/ 0 w 6"/>
                <a:gd name="T3" fmla="*/ 3 h 8"/>
                <a:gd name="T4" fmla="*/ 1 w 6"/>
                <a:gd name="T5" fmla="*/ 2 h 8"/>
                <a:gd name="T6" fmla="*/ 2 w 6"/>
                <a:gd name="T7" fmla="*/ 0 h 8"/>
                <a:gd name="T8" fmla="*/ 5 w 6"/>
                <a:gd name="T9" fmla="*/ 0 h 8"/>
                <a:gd name="T10" fmla="*/ 6 w 6"/>
                <a:gd name="T11" fmla="*/ 1 h 8"/>
                <a:gd name="T12" fmla="*/ 6 w 6"/>
                <a:gd name="T13" fmla="*/ 3 h 8"/>
                <a:gd name="T14" fmla="*/ 5 w 6"/>
                <a:gd name="T15" fmla="*/ 5 h 8"/>
                <a:gd name="T16" fmla="*/ 4 w 6"/>
                <a:gd name="T17" fmla="*/ 6 h 8"/>
                <a:gd name="T18" fmla="*/ 4 w 6"/>
                <a:gd name="T19" fmla="*/ 8 h 8"/>
                <a:gd name="T20" fmla="*/ 2 w 6"/>
                <a:gd name="T21" fmla="*/ 6 h 8"/>
                <a:gd name="T22" fmla="*/ 1 w 6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8">
                  <a:moveTo>
                    <a:pt x="1" y="5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4"/>
                    <a:pt x="5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6"/>
                    <a:pt x="2" y="6"/>
                    <a:pt x="2" y="6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99" name="Freeform 527">
              <a:extLst>
                <a:ext uri="{FF2B5EF4-FFF2-40B4-BE49-F238E27FC236}">
                  <a16:creationId xmlns:a16="http://schemas.microsoft.com/office/drawing/2014/main" id="{B48AF54A-DAEC-44FB-852A-3D7D1515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6" y="1284"/>
              <a:ext cx="51" cy="35"/>
            </a:xfrm>
            <a:custGeom>
              <a:avLst/>
              <a:gdLst>
                <a:gd name="T0" fmla="*/ 5 w 12"/>
                <a:gd name="T1" fmla="*/ 8 h 8"/>
                <a:gd name="T2" fmla="*/ 5 w 12"/>
                <a:gd name="T3" fmla="*/ 8 h 8"/>
                <a:gd name="T4" fmla="*/ 7 w 12"/>
                <a:gd name="T5" fmla="*/ 7 h 8"/>
                <a:gd name="T6" fmla="*/ 8 w 12"/>
                <a:gd name="T7" fmla="*/ 6 h 8"/>
                <a:gd name="T8" fmla="*/ 9 w 12"/>
                <a:gd name="T9" fmla="*/ 5 h 8"/>
                <a:gd name="T10" fmla="*/ 10 w 12"/>
                <a:gd name="T11" fmla="*/ 4 h 8"/>
                <a:gd name="T12" fmla="*/ 11 w 12"/>
                <a:gd name="T13" fmla="*/ 4 h 8"/>
                <a:gd name="T14" fmla="*/ 12 w 12"/>
                <a:gd name="T15" fmla="*/ 3 h 8"/>
                <a:gd name="T16" fmla="*/ 12 w 12"/>
                <a:gd name="T17" fmla="*/ 1 h 8"/>
                <a:gd name="T18" fmla="*/ 12 w 12"/>
                <a:gd name="T19" fmla="*/ 1 h 8"/>
                <a:gd name="T20" fmla="*/ 9 w 12"/>
                <a:gd name="T21" fmla="*/ 1 h 8"/>
                <a:gd name="T22" fmla="*/ 8 w 12"/>
                <a:gd name="T23" fmla="*/ 1 h 8"/>
                <a:gd name="T24" fmla="*/ 7 w 12"/>
                <a:gd name="T25" fmla="*/ 1 h 8"/>
                <a:gd name="T26" fmla="*/ 7 w 12"/>
                <a:gd name="T27" fmla="*/ 1 h 8"/>
                <a:gd name="T28" fmla="*/ 6 w 12"/>
                <a:gd name="T29" fmla="*/ 1 h 8"/>
                <a:gd name="T30" fmla="*/ 6 w 12"/>
                <a:gd name="T31" fmla="*/ 1 h 8"/>
                <a:gd name="T32" fmla="*/ 5 w 12"/>
                <a:gd name="T33" fmla="*/ 2 h 8"/>
                <a:gd name="T34" fmla="*/ 4 w 12"/>
                <a:gd name="T35" fmla="*/ 2 h 8"/>
                <a:gd name="T36" fmla="*/ 3 w 12"/>
                <a:gd name="T37" fmla="*/ 2 h 8"/>
                <a:gd name="T38" fmla="*/ 3 w 12"/>
                <a:gd name="T39" fmla="*/ 3 h 8"/>
                <a:gd name="T40" fmla="*/ 3 w 12"/>
                <a:gd name="T41" fmla="*/ 3 h 8"/>
                <a:gd name="T42" fmla="*/ 2 w 12"/>
                <a:gd name="T43" fmla="*/ 4 h 8"/>
                <a:gd name="T44" fmla="*/ 1 w 12"/>
                <a:gd name="T45" fmla="*/ 5 h 8"/>
                <a:gd name="T46" fmla="*/ 0 w 12"/>
                <a:gd name="T47" fmla="*/ 6 h 8"/>
                <a:gd name="T48" fmla="*/ 1 w 12"/>
                <a:gd name="T49" fmla="*/ 6 h 8"/>
                <a:gd name="T50" fmla="*/ 2 w 12"/>
                <a:gd name="T51" fmla="*/ 7 h 8"/>
                <a:gd name="T52" fmla="*/ 3 w 12"/>
                <a:gd name="T53" fmla="*/ 7 h 8"/>
                <a:gd name="T54" fmla="*/ 4 w 12"/>
                <a:gd name="T55" fmla="*/ 8 h 8"/>
                <a:gd name="T56" fmla="*/ 5 w 12"/>
                <a:gd name="T5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" h="8">
                  <a:moveTo>
                    <a:pt x="5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6" y="7"/>
                    <a:pt x="7" y="7"/>
                  </a:cubicBezTo>
                  <a:cubicBezTo>
                    <a:pt x="7" y="7"/>
                    <a:pt x="8" y="7"/>
                    <a:pt x="8" y="6"/>
                  </a:cubicBezTo>
                  <a:cubicBezTo>
                    <a:pt x="8" y="6"/>
                    <a:pt x="8" y="6"/>
                    <a:pt x="9" y="5"/>
                  </a:cubicBezTo>
                  <a:cubicBezTo>
                    <a:pt x="9" y="5"/>
                    <a:pt x="9" y="5"/>
                    <a:pt x="10" y="4"/>
                  </a:cubicBezTo>
                  <a:cubicBezTo>
                    <a:pt x="10" y="4"/>
                    <a:pt x="11" y="4"/>
                    <a:pt x="11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7" y="1"/>
                    <a:pt x="7" y="0"/>
                    <a:pt x="7" y="1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4" y="2"/>
                    <a:pt x="4" y="1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1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00" name="Freeform 528">
              <a:extLst>
                <a:ext uri="{FF2B5EF4-FFF2-40B4-BE49-F238E27FC236}">
                  <a16:creationId xmlns:a16="http://schemas.microsoft.com/office/drawing/2014/main" id="{3E54FCBE-E454-4AB5-A21C-B97714DDFD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6" y="1284"/>
              <a:ext cx="51" cy="35"/>
            </a:xfrm>
            <a:custGeom>
              <a:avLst/>
              <a:gdLst>
                <a:gd name="T0" fmla="*/ 5 w 12"/>
                <a:gd name="T1" fmla="*/ 8 h 8"/>
                <a:gd name="T2" fmla="*/ 5 w 12"/>
                <a:gd name="T3" fmla="*/ 8 h 8"/>
                <a:gd name="T4" fmla="*/ 7 w 12"/>
                <a:gd name="T5" fmla="*/ 7 h 8"/>
                <a:gd name="T6" fmla="*/ 8 w 12"/>
                <a:gd name="T7" fmla="*/ 6 h 8"/>
                <a:gd name="T8" fmla="*/ 9 w 12"/>
                <a:gd name="T9" fmla="*/ 5 h 8"/>
                <a:gd name="T10" fmla="*/ 10 w 12"/>
                <a:gd name="T11" fmla="*/ 4 h 8"/>
                <a:gd name="T12" fmla="*/ 11 w 12"/>
                <a:gd name="T13" fmla="*/ 4 h 8"/>
                <a:gd name="T14" fmla="*/ 12 w 12"/>
                <a:gd name="T15" fmla="*/ 3 h 8"/>
                <a:gd name="T16" fmla="*/ 12 w 12"/>
                <a:gd name="T17" fmla="*/ 1 h 8"/>
                <a:gd name="T18" fmla="*/ 12 w 12"/>
                <a:gd name="T19" fmla="*/ 1 h 8"/>
                <a:gd name="T20" fmla="*/ 9 w 12"/>
                <a:gd name="T21" fmla="*/ 1 h 8"/>
                <a:gd name="T22" fmla="*/ 8 w 12"/>
                <a:gd name="T23" fmla="*/ 1 h 8"/>
                <a:gd name="T24" fmla="*/ 7 w 12"/>
                <a:gd name="T25" fmla="*/ 1 h 8"/>
                <a:gd name="T26" fmla="*/ 7 w 12"/>
                <a:gd name="T27" fmla="*/ 1 h 8"/>
                <a:gd name="T28" fmla="*/ 6 w 12"/>
                <a:gd name="T29" fmla="*/ 1 h 8"/>
                <a:gd name="T30" fmla="*/ 6 w 12"/>
                <a:gd name="T31" fmla="*/ 1 h 8"/>
                <a:gd name="T32" fmla="*/ 5 w 12"/>
                <a:gd name="T33" fmla="*/ 2 h 8"/>
                <a:gd name="T34" fmla="*/ 4 w 12"/>
                <a:gd name="T35" fmla="*/ 2 h 8"/>
                <a:gd name="T36" fmla="*/ 3 w 12"/>
                <a:gd name="T37" fmla="*/ 2 h 8"/>
                <a:gd name="T38" fmla="*/ 3 w 12"/>
                <a:gd name="T39" fmla="*/ 3 h 8"/>
                <a:gd name="T40" fmla="*/ 3 w 12"/>
                <a:gd name="T41" fmla="*/ 3 h 8"/>
                <a:gd name="T42" fmla="*/ 2 w 12"/>
                <a:gd name="T43" fmla="*/ 4 h 8"/>
                <a:gd name="T44" fmla="*/ 1 w 12"/>
                <a:gd name="T45" fmla="*/ 5 h 8"/>
                <a:gd name="T46" fmla="*/ 0 w 12"/>
                <a:gd name="T47" fmla="*/ 6 h 8"/>
                <a:gd name="T48" fmla="*/ 1 w 12"/>
                <a:gd name="T49" fmla="*/ 6 h 8"/>
                <a:gd name="T50" fmla="*/ 2 w 12"/>
                <a:gd name="T51" fmla="*/ 7 h 8"/>
                <a:gd name="T52" fmla="*/ 3 w 12"/>
                <a:gd name="T53" fmla="*/ 7 h 8"/>
                <a:gd name="T54" fmla="*/ 4 w 12"/>
                <a:gd name="T55" fmla="*/ 8 h 8"/>
                <a:gd name="T56" fmla="*/ 5 w 12"/>
                <a:gd name="T5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" h="8">
                  <a:moveTo>
                    <a:pt x="5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6" y="7"/>
                    <a:pt x="7" y="7"/>
                  </a:cubicBezTo>
                  <a:cubicBezTo>
                    <a:pt x="7" y="7"/>
                    <a:pt x="8" y="7"/>
                    <a:pt x="8" y="6"/>
                  </a:cubicBezTo>
                  <a:cubicBezTo>
                    <a:pt x="8" y="6"/>
                    <a:pt x="8" y="6"/>
                    <a:pt x="9" y="5"/>
                  </a:cubicBezTo>
                  <a:cubicBezTo>
                    <a:pt x="9" y="5"/>
                    <a:pt x="9" y="5"/>
                    <a:pt x="10" y="4"/>
                  </a:cubicBezTo>
                  <a:cubicBezTo>
                    <a:pt x="10" y="4"/>
                    <a:pt x="11" y="4"/>
                    <a:pt x="11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7" y="1"/>
                    <a:pt x="7" y="0"/>
                    <a:pt x="7" y="1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4" y="2"/>
                    <a:pt x="4" y="1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1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01" name="Freeform 529">
              <a:extLst>
                <a:ext uri="{FF2B5EF4-FFF2-40B4-BE49-F238E27FC236}">
                  <a16:creationId xmlns:a16="http://schemas.microsoft.com/office/drawing/2014/main" id="{25B69110-03E9-4143-ADE2-B0B8EDAFBA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13" y="1266"/>
              <a:ext cx="21" cy="13"/>
            </a:xfrm>
            <a:custGeom>
              <a:avLst/>
              <a:gdLst>
                <a:gd name="T0" fmla="*/ 0 w 21"/>
                <a:gd name="T1" fmla="*/ 4 h 13"/>
                <a:gd name="T2" fmla="*/ 4 w 21"/>
                <a:gd name="T3" fmla="*/ 13 h 13"/>
                <a:gd name="T4" fmla="*/ 17 w 21"/>
                <a:gd name="T5" fmla="*/ 13 h 13"/>
                <a:gd name="T6" fmla="*/ 21 w 21"/>
                <a:gd name="T7" fmla="*/ 9 h 13"/>
                <a:gd name="T8" fmla="*/ 21 w 21"/>
                <a:gd name="T9" fmla="*/ 4 h 13"/>
                <a:gd name="T10" fmla="*/ 17 w 21"/>
                <a:gd name="T11" fmla="*/ 0 h 13"/>
                <a:gd name="T12" fmla="*/ 17 w 21"/>
                <a:gd name="T13" fmla="*/ 0 h 13"/>
                <a:gd name="T14" fmla="*/ 8 w 21"/>
                <a:gd name="T15" fmla="*/ 0 h 13"/>
                <a:gd name="T16" fmla="*/ 4 w 21"/>
                <a:gd name="T17" fmla="*/ 0 h 13"/>
                <a:gd name="T18" fmla="*/ 0 w 21"/>
                <a:gd name="T19" fmla="*/ 4 h 13"/>
                <a:gd name="T20" fmla="*/ 0 w 21"/>
                <a:gd name="T2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3">
                  <a:moveTo>
                    <a:pt x="0" y="4"/>
                  </a:moveTo>
                  <a:lnTo>
                    <a:pt x="4" y="13"/>
                  </a:lnTo>
                  <a:lnTo>
                    <a:pt x="17" y="13"/>
                  </a:lnTo>
                  <a:lnTo>
                    <a:pt x="21" y="9"/>
                  </a:lnTo>
                  <a:lnTo>
                    <a:pt x="21" y="4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02" name="Freeform 530">
              <a:extLst>
                <a:ext uri="{FF2B5EF4-FFF2-40B4-BE49-F238E27FC236}">
                  <a16:creationId xmlns:a16="http://schemas.microsoft.com/office/drawing/2014/main" id="{73F0E6BB-69B5-4F31-B53D-209AE38EC4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" y="1253"/>
              <a:ext cx="17" cy="17"/>
            </a:xfrm>
            <a:custGeom>
              <a:avLst/>
              <a:gdLst>
                <a:gd name="T0" fmla="*/ 2 w 4"/>
                <a:gd name="T1" fmla="*/ 3 h 4"/>
                <a:gd name="T2" fmla="*/ 3 w 4"/>
                <a:gd name="T3" fmla="*/ 4 h 4"/>
                <a:gd name="T4" fmla="*/ 4 w 4"/>
                <a:gd name="T5" fmla="*/ 4 h 4"/>
                <a:gd name="T6" fmla="*/ 4 w 4"/>
                <a:gd name="T7" fmla="*/ 3 h 4"/>
                <a:gd name="T8" fmla="*/ 4 w 4"/>
                <a:gd name="T9" fmla="*/ 2 h 4"/>
                <a:gd name="T10" fmla="*/ 2 w 4"/>
                <a:gd name="T11" fmla="*/ 1 h 4"/>
                <a:gd name="T12" fmla="*/ 0 w 4"/>
                <a:gd name="T13" fmla="*/ 1 h 4"/>
                <a:gd name="T14" fmla="*/ 0 w 4"/>
                <a:gd name="T15" fmla="*/ 2 h 4"/>
                <a:gd name="T16" fmla="*/ 2 w 4"/>
                <a:gd name="T1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2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03" name="Freeform 531">
              <a:extLst>
                <a:ext uri="{FF2B5EF4-FFF2-40B4-BE49-F238E27FC236}">
                  <a16:creationId xmlns:a16="http://schemas.microsoft.com/office/drawing/2014/main" id="{17915A22-011D-40D5-82BA-416E9870F4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5" y="1168"/>
              <a:ext cx="179" cy="111"/>
            </a:xfrm>
            <a:custGeom>
              <a:avLst/>
              <a:gdLst>
                <a:gd name="T0" fmla="*/ 12 w 42"/>
                <a:gd name="T1" fmla="*/ 25 h 25"/>
                <a:gd name="T2" fmla="*/ 14 w 42"/>
                <a:gd name="T3" fmla="*/ 24 h 25"/>
                <a:gd name="T4" fmla="*/ 17 w 42"/>
                <a:gd name="T5" fmla="*/ 21 h 25"/>
                <a:gd name="T6" fmla="*/ 20 w 42"/>
                <a:gd name="T7" fmla="*/ 20 h 25"/>
                <a:gd name="T8" fmla="*/ 21 w 42"/>
                <a:gd name="T9" fmla="*/ 18 h 25"/>
                <a:gd name="T10" fmla="*/ 22 w 42"/>
                <a:gd name="T11" fmla="*/ 17 h 25"/>
                <a:gd name="T12" fmla="*/ 24 w 42"/>
                <a:gd name="T13" fmla="*/ 16 h 25"/>
                <a:gd name="T14" fmla="*/ 27 w 42"/>
                <a:gd name="T15" fmla="*/ 18 h 25"/>
                <a:gd name="T16" fmla="*/ 28 w 42"/>
                <a:gd name="T17" fmla="*/ 19 h 25"/>
                <a:gd name="T18" fmla="*/ 30 w 42"/>
                <a:gd name="T19" fmla="*/ 20 h 25"/>
                <a:gd name="T20" fmla="*/ 35 w 42"/>
                <a:gd name="T21" fmla="*/ 22 h 25"/>
                <a:gd name="T22" fmla="*/ 38 w 42"/>
                <a:gd name="T23" fmla="*/ 20 h 25"/>
                <a:gd name="T24" fmla="*/ 40 w 42"/>
                <a:gd name="T25" fmla="*/ 19 h 25"/>
                <a:gd name="T26" fmla="*/ 38 w 42"/>
                <a:gd name="T27" fmla="*/ 17 h 25"/>
                <a:gd name="T28" fmla="*/ 33 w 42"/>
                <a:gd name="T29" fmla="*/ 17 h 25"/>
                <a:gd name="T30" fmla="*/ 32 w 42"/>
                <a:gd name="T31" fmla="*/ 16 h 25"/>
                <a:gd name="T32" fmla="*/ 32 w 42"/>
                <a:gd name="T33" fmla="*/ 13 h 25"/>
                <a:gd name="T34" fmla="*/ 28 w 42"/>
                <a:gd name="T35" fmla="*/ 10 h 25"/>
                <a:gd name="T36" fmla="*/ 26 w 42"/>
                <a:gd name="T37" fmla="*/ 10 h 25"/>
                <a:gd name="T38" fmla="*/ 23 w 42"/>
                <a:gd name="T39" fmla="*/ 8 h 25"/>
                <a:gd name="T40" fmla="*/ 20 w 42"/>
                <a:gd name="T41" fmla="*/ 6 h 25"/>
                <a:gd name="T42" fmla="*/ 18 w 42"/>
                <a:gd name="T43" fmla="*/ 5 h 25"/>
                <a:gd name="T44" fmla="*/ 15 w 42"/>
                <a:gd name="T45" fmla="*/ 4 h 25"/>
                <a:gd name="T46" fmla="*/ 13 w 42"/>
                <a:gd name="T47" fmla="*/ 5 h 25"/>
                <a:gd name="T48" fmla="*/ 12 w 42"/>
                <a:gd name="T49" fmla="*/ 3 h 25"/>
                <a:gd name="T50" fmla="*/ 12 w 42"/>
                <a:gd name="T51" fmla="*/ 1 h 25"/>
                <a:gd name="T52" fmla="*/ 10 w 42"/>
                <a:gd name="T53" fmla="*/ 0 h 25"/>
                <a:gd name="T54" fmla="*/ 8 w 42"/>
                <a:gd name="T55" fmla="*/ 1 h 25"/>
                <a:gd name="T56" fmla="*/ 6 w 42"/>
                <a:gd name="T57" fmla="*/ 3 h 25"/>
                <a:gd name="T58" fmla="*/ 6 w 42"/>
                <a:gd name="T59" fmla="*/ 6 h 25"/>
                <a:gd name="T60" fmla="*/ 6 w 42"/>
                <a:gd name="T61" fmla="*/ 9 h 25"/>
                <a:gd name="T62" fmla="*/ 5 w 42"/>
                <a:gd name="T63" fmla="*/ 11 h 25"/>
                <a:gd name="T64" fmla="*/ 6 w 42"/>
                <a:gd name="T65" fmla="*/ 15 h 25"/>
                <a:gd name="T66" fmla="*/ 6 w 42"/>
                <a:gd name="T67" fmla="*/ 16 h 25"/>
                <a:gd name="T68" fmla="*/ 4 w 42"/>
                <a:gd name="T69" fmla="*/ 17 h 25"/>
                <a:gd name="T70" fmla="*/ 2 w 42"/>
                <a:gd name="T71" fmla="*/ 18 h 25"/>
                <a:gd name="T72" fmla="*/ 1 w 42"/>
                <a:gd name="T73" fmla="*/ 21 h 25"/>
                <a:gd name="T74" fmla="*/ 4 w 42"/>
                <a:gd name="T75" fmla="*/ 21 h 25"/>
                <a:gd name="T76" fmla="*/ 6 w 42"/>
                <a:gd name="T77" fmla="*/ 20 h 25"/>
                <a:gd name="T78" fmla="*/ 9 w 42"/>
                <a:gd name="T79" fmla="*/ 20 h 25"/>
                <a:gd name="T80" fmla="*/ 10 w 42"/>
                <a:gd name="T81" fmla="*/ 22 h 25"/>
                <a:gd name="T82" fmla="*/ 10 w 42"/>
                <a:gd name="T83" fmla="*/ 23 h 25"/>
                <a:gd name="T84" fmla="*/ 11 w 42"/>
                <a:gd name="T8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" h="25">
                  <a:moveTo>
                    <a:pt x="11" y="25"/>
                  </a:moveTo>
                  <a:cubicBezTo>
                    <a:pt x="12" y="25"/>
                    <a:pt x="12" y="25"/>
                    <a:pt x="12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20"/>
                    <a:pt x="34" y="21"/>
                    <a:pt x="34" y="21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2"/>
                    <a:pt x="36" y="23"/>
                    <a:pt x="36" y="22"/>
                  </a:cubicBezTo>
                  <a:cubicBezTo>
                    <a:pt x="36" y="21"/>
                    <a:pt x="38" y="20"/>
                    <a:pt x="38" y="20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42" y="21"/>
                    <a:pt x="40" y="19"/>
                  </a:cubicBezTo>
                  <a:cubicBezTo>
                    <a:pt x="39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5"/>
                    <a:pt x="32" y="15"/>
                  </a:cubicBezTo>
                  <a:cubicBezTo>
                    <a:pt x="32" y="14"/>
                    <a:pt x="32" y="13"/>
                    <a:pt x="32" y="13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11"/>
                    <a:pt x="29" y="10"/>
                    <a:pt x="28" y="10"/>
                  </a:cubicBezTo>
                  <a:cubicBezTo>
                    <a:pt x="28" y="10"/>
                    <a:pt x="27" y="11"/>
                    <a:pt x="27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4" y="3"/>
                    <a:pt x="13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6" y="16"/>
                    <a:pt x="5" y="17"/>
                    <a:pt x="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3" y="18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9"/>
                    <a:pt x="1" y="19"/>
                    <a:pt x="0" y="19"/>
                  </a:cubicBezTo>
                  <a:cubicBezTo>
                    <a:pt x="0" y="20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3" y="21"/>
                    <a:pt x="3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6" y="20"/>
                    <a:pt x="6" y="20"/>
                  </a:cubicBezTo>
                  <a:cubicBezTo>
                    <a:pt x="7" y="19"/>
                    <a:pt x="7" y="19"/>
                    <a:pt x="8" y="20"/>
                  </a:cubicBezTo>
                  <a:cubicBezTo>
                    <a:pt x="8" y="20"/>
                    <a:pt x="9" y="19"/>
                    <a:pt x="9" y="20"/>
                  </a:cubicBezTo>
                  <a:cubicBezTo>
                    <a:pt x="10" y="20"/>
                    <a:pt x="10" y="20"/>
                    <a:pt x="10" y="21"/>
                  </a:cubicBezTo>
                  <a:cubicBezTo>
                    <a:pt x="10" y="21"/>
                    <a:pt x="10" y="21"/>
                    <a:pt x="10" y="22"/>
                  </a:cubicBezTo>
                  <a:cubicBezTo>
                    <a:pt x="10" y="22"/>
                    <a:pt x="10" y="22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1" y="25"/>
                    <a:pt x="11" y="25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04" name="Freeform 532">
              <a:extLst>
                <a:ext uri="{FF2B5EF4-FFF2-40B4-BE49-F238E27FC236}">
                  <a16:creationId xmlns:a16="http://schemas.microsoft.com/office/drawing/2014/main" id="{BF190509-1CF4-4147-BA37-E9A871C1E8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5" y="1168"/>
              <a:ext cx="179" cy="111"/>
            </a:xfrm>
            <a:custGeom>
              <a:avLst/>
              <a:gdLst>
                <a:gd name="T0" fmla="*/ 12 w 42"/>
                <a:gd name="T1" fmla="*/ 25 h 25"/>
                <a:gd name="T2" fmla="*/ 14 w 42"/>
                <a:gd name="T3" fmla="*/ 24 h 25"/>
                <a:gd name="T4" fmla="*/ 17 w 42"/>
                <a:gd name="T5" fmla="*/ 21 h 25"/>
                <a:gd name="T6" fmla="*/ 20 w 42"/>
                <a:gd name="T7" fmla="*/ 20 h 25"/>
                <a:gd name="T8" fmla="*/ 21 w 42"/>
                <a:gd name="T9" fmla="*/ 18 h 25"/>
                <a:gd name="T10" fmla="*/ 22 w 42"/>
                <a:gd name="T11" fmla="*/ 17 h 25"/>
                <a:gd name="T12" fmla="*/ 24 w 42"/>
                <a:gd name="T13" fmla="*/ 16 h 25"/>
                <a:gd name="T14" fmla="*/ 27 w 42"/>
                <a:gd name="T15" fmla="*/ 18 h 25"/>
                <a:gd name="T16" fmla="*/ 28 w 42"/>
                <a:gd name="T17" fmla="*/ 19 h 25"/>
                <a:gd name="T18" fmla="*/ 30 w 42"/>
                <a:gd name="T19" fmla="*/ 20 h 25"/>
                <a:gd name="T20" fmla="*/ 35 w 42"/>
                <a:gd name="T21" fmla="*/ 22 h 25"/>
                <a:gd name="T22" fmla="*/ 38 w 42"/>
                <a:gd name="T23" fmla="*/ 20 h 25"/>
                <a:gd name="T24" fmla="*/ 40 w 42"/>
                <a:gd name="T25" fmla="*/ 19 h 25"/>
                <a:gd name="T26" fmla="*/ 38 w 42"/>
                <a:gd name="T27" fmla="*/ 17 h 25"/>
                <a:gd name="T28" fmla="*/ 33 w 42"/>
                <a:gd name="T29" fmla="*/ 17 h 25"/>
                <a:gd name="T30" fmla="*/ 32 w 42"/>
                <a:gd name="T31" fmla="*/ 16 h 25"/>
                <a:gd name="T32" fmla="*/ 32 w 42"/>
                <a:gd name="T33" fmla="*/ 13 h 25"/>
                <a:gd name="T34" fmla="*/ 28 w 42"/>
                <a:gd name="T35" fmla="*/ 10 h 25"/>
                <a:gd name="T36" fmla="*/ 26 w 42"/>
                <a:gd name="T37" fmla="*/ 10 h 25"/>
                <a:gd name="T38" fmla="*/ 23 w 42"/>
                <a:gd name="T39" fmla="*/ 8 h 25"/>
                <a:gd name="T40" fmla="*/ 20 w 42"/>
                <a:gd name="T41" fmla="*/ 6 h 25"/>
                <a:gd name="T42" fmla="*/ 18 w 42"/>
                <a:gd name="T43" fmla="*/ 5 h 25"/>
                <a:gd name="T44" fmla="*/ 15 w 42"/>
                <a:gd name="T45" fmla="*/ 4 h 25"/>
                <a:gd name="T46" fmla="*/ 13 w 42"/>
                <a:gd name="T47" fmla="*/ 5 h 25"/>
                <a:gd name="T48" fmla="*/ 12 w 42"/>
                <a:gd name="T49" fmla="*/ 3 h 25"/>
                <a:gd name="T50" fmla="*/ 12 w 42"/>
                <a:gd name="T51" fmla="*/ 1 h 25"/>
                <a:gd name="T52" fmla="*/ 10 w 42"/>
                <a:gd name="T53" fmla="*/ 0 h 25"/>
                <a:gd name="T54" fmla="*/ 8 w 42"/>
                <a:gd name="T55" fmla="*/ 1 h 25"/>
                <a:gd name="T56" fmla="*/ 6 w 42"/>
                <a:gd name="T57" fmla="*/ 3 h 25"/>
                <a:gd name="T58" fmla="*/ 6 w 42"/>
                <a:gd name="T59" fmla="*/ 6 h 25"/>
                <a:gd name="T60" fmla="*/ 6 w 42"/>
                <a:gd name="T61" fmla="*/ 9 h 25"/>
                <a:gd name="T62" fmla="*/ 5 w 42"/>
                <a:gd name="T63" fmla="*/ 11 h 25"/>
                <a:gd name="T64" fmla="*/ 6 w 42"/>
                <a:gd name="T65" fmla="*/ 15 h 25"/>
                <a:gd name="T66" fmla="*/ 6 w 42"/>
                <a:gd name="T67" fmla="*/ 16 h 25"/>
                <a:gd name="T68" fmla="*/ 4 w 42"/>
                <a:gd name="T69" fmla="*/ 17 h 25"/>
                <a:gd name="T70" fmla="*/ 2 w 42"/>
                <a:gd name="T71" fmla="*/ 18 h 25"/>
                <a:gd name="T72" fmla="*/ 1 w 42"/>
                <a:gd name="T73" fmla="*/ 21 h 25"/>
                <a:gd name="T74" fmla="*/ 4 w 42"/>
                <a:gd name="T75" fmla="*/ 21 h 25"/>
                <a:gd name="T76" fmla="*/ 6 w 42"/>
                <a:gd name="T77" fmla="*/ 20 h 25"/>
                <a:gd name="T78" fmla="*/ 9 w 42"/>
                <a:gd name="T79" fmla="*/ 20 h 25"/>
                <a:gd name="T80" fmla="*/ 10 w 42"/>
                <a:gd name="T81" fmla="*/ 22 h 25"/>
                <a:gd name="T82" fmla="*/ 10 w 42"/>
                <a:gd name="T83" fmla="*/ 23 h 25"/>
                <a:gd name="T84" fmla="*/ 11 w 42"/>
                <a:gd name="T8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" h="25">
                  <a:moveTo>
                    <a:pt x="11" y="25"/>
                  </a:moveTo>
                  <a:cubicBezTo>
                    <a:pt x="12" y="25"/>
                    <a:pt x="12" y="25"/>
                    <a:pt x="12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20"/>
                    <a:pt x="34" y="21"/>
                    <a:pt x="34" y="21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2"/>
                    <a:pt x="36" y="23"/>
                    <a:pt x="36" y="22"/>
                  </a:cubicBezTo>
                  <a:cubicBezTo>
                    <a:pt x="36" y="21"/>
                    <a:pt x="38" y="20"/>
                    <a:pt x="38" y="20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42" y="21"/>
                    <a:pt x="40" y="19"/>
                  </a:cubicBezTo>
                  <a:cubicBezTo>
                    <a:pt x="39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5"/>
                    <a:pt x="32" y="15"/>
                  </a:cubicBezTo>
                  <a:cubicBezTo>
                    <a:pt x="32" y="14"/>
                    <a:pt x="32" y="13"/>
                    <a:pt x="32" y="13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11"/>
                    <a:pt x="29" y="10"/>
                    <a:pt x="28" y="10"/>
                  </a:cubicBezTo>
                  <a:cubicBezTo>
                    <a:pt x="28" y="10"/>
                    <a:pt x="27" y="11"/>
                    <a:pt x="27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4" y="3"/>
                    <a:pt x="13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6" y="16"/>
                    <a:pt x="5" y="17"/>
                    <a:pt x="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7"/>
                    <a:pt x="3" y="18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9"/>
                    <a:pt x="1" y="19"/>
                    <a:pt x="0" y="19"/>
                  </a:cubicBezTo>
                  <a:cubicBezTo>
                    <a:pt x="0" y="20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3" y="21"/>
                    <a:pt x="3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6" y="20"/>
                    <a:pt x="6" y="20"/>
                  </a:cubicBezTo>
                  <a:cubicBezTo>
                    <a:pt x="7" y="19"/>
                    <a:pt x="7" y="19"/>
                    <a:pt x="8" y="20"/>
                  </a:cubicBezTo>
                  <a:cubicBezTo>
                    <a:pt x="8" y="20"/>
                    <a:pt x="9" y="19"/>
                    <a:pt x="9" y="20"/>
                  </a:cubicBezTo>
                  <a:cubicBezTo>
                    <a:pt x="10" y="20"/>
                    <a:pt x="10" y="20"/>
                    <a:pt x="10" y="21"/>
                  </a:cubicBezTo>
                  <a:cubicBezTo>
                    <a:pt x="10" y="21"/>
                    <a:pt x="10" y="21"/>
                    <a:pt x="10" y="22"/>
                  </a:cubicBezTo>
                  <a:cubicBezTo>
                    <a:pt x="10" y="22"/>
                    <a:pt x="10" y="22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1" y="25"/>
                    <a:pt x="11" y="25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05" name="Freeform 533">
              <a:extLst>
                <a:ext uri="{FF2B5EF4-FFF2-40B4-BE49-F238E27FC236}">
                  <a16:creationId xmlns:a16="http://schemas.microsoft.com/office/drawing/2014/main" id="{40023612-D1ED-42F2-B5F1-2A376519EC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46" y="1159"/>
              <a:ext cx="18" cy="18"/>
            </a:xfrm>
            <a:custGeom>
              <a:avLst/>
              <a:gdLst>
                <a:gd name="T0" fmla="*/ 13 w 18"/>
                <a:gd name="T1" fmla="*/ 18 h 18"/>
                <a:gd name="T2" fmla="*/ 9 w 18"/>
                <a:gd name="T3" fmla="*/ 18 h 18"/>
                <a:gd name="T4" fmla="*/ 5 w 18"/>
                <a:gd name="T5" fmla="*/ 14 h 18"/>
                <a:gd name="T6" fmla="*/ 0 w 18"/>
                <a:gd name="T7" fmla="*/ 9 h 18"/>
                <a:gd name="T8" fmla="*/ 5 w 18"/>
                <a:gd name="T9" fmla="*/ 0 h 18"/>
                <a:gd name="T10" fmla="*/ 9 w 18"/>
                <a:gd name="T11" fmla="*/ 0 h 18"/>
                <a:gd name="T12" fmla="*/ 9 w 18"/>
                <a:gd name="T13" fmla="*/ 9 h 18"/>
                <a:gd name="T14" fmla="*/ 18 w 18"/>
                <a:gd name="T15" fmla="*/ 14 h 18"/>
                <a:gd name="T16" fmla="*/ 13 w 18"/>
                <a:gd name="T17" fmla="*/ 18 h 18"/>
                <a:gd name="T18" fmla="*/ 13 w 18"/>
                <a:gd name="T1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13" y="18"/>
                  </a:moveTo>
                  <a:lnTo>
                    <a:pt x="9" y="18"/>
                  </a:lnTo>
                  <a:lnTo>
                    <a:pt x="5" y="14"/>
                  </a:lnTo>
                  <a:lnTo>
                    <a:pt x="0" y="9"/>
                  </a:lnTo>
                  <a:lnTo>
                    <a:pt x="5" y="0"/>
                  </a:lnTo>
                  <a:lnTo>
                    <a:pt x="9" y="0"/>
                  </a:lnTo>
                  <a:lnTo>
                    <a:pt x="9" y="9"/>
                  </a:lnTo>
                  <a:lnTo>
                    <a:pt x="18" y="14"/>
                  </a:lnTo>
                  <a:lnTo>
                    <a:pt x="13" y="18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06" name="Freeform 534">
              <a:extLst>
                <a:ext uri="{FF2B5EF4-FFF2-40B4-BE49-F238E27FC236}">
                  <a16:creationId xmlns:a16="http://schemas.microsoft.com/office/drawing/2014/main" id="{460AC4F6-71E7-4F74-B8D1-AF6EC2AF89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68" y="1155"/>
              <a:ext cx="13" cy="18"/>
            </a:xfrm>
            <a:custGeom>
              <a:avLst/>
              <a:gdLst>
                <a:gd name="T0" fmla="*/ 8 w 13"/>
                <a:gd name="T1" fmla="*/ 18 h 18"/>
                <a:gd name="T2" fmla="*/ 4 w 13"/>
                <a:gd name="T3" fmla="*/ 9 h 18"/>
                <a:gd name="T4" fmla="*/ 0 w 13"/>
                <a:gd name="T5" fmla="*/ 4 h 18"/>
                <a:gd name="T6" fmla="*/ 0 w 13"/>
                <a:gd name="T7" fmla="*/ 0 h 18"/>
                <a:gd name="T8" fmla="*/ 4 w 13"/>
                <a:gd name="T9" fmla="*/ 0 h 18"/>
                <a:gd name="T10" fmla="*/ 13 w 13"/>
                <a:gd name="T11" fmla="*/ 9 h 18"/>
                <a:gd name="T12" fmla="*/ 13 w 13"/>
                <a:gd name="T13" fmla="*/ 9 h 18"/>
                <a:gd name="T14" fmla="*/ 13 w 13"/>
                <a:gd name="T15" fmla="*/ 13 h 18"/>
                <a:gd name="T16" fmla="*/ 13 w 13"/>
                <a:gd name="T17" fmla="*/ 18 h 18"/>
                <a:gd name="T18" fmla="*/ 8 w 13"/>
                <a:gd name="T1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8">
                  <a:moveTo>
                    <a:pt x="8" y="18"/>
                  </a:moveTo>
                  <a:lnTo>
                    <a:pt x="4" y="9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13" y="18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07" name="Freeform 535">
              <a:extLst>
                <a:ext uri="{FF2B5EF4-FFF2-40B4-BE49-F238E27FC236}">
                  <a16:creationId xmlns:a16="http://schemas.microsoft.com/office/drawing/2014/main" id="{15111C97-EE17-4511-AA37-178BA4E473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96" y="1292"/>
              <a:ext cx="21" cy="14"/>
            </a:xfrm>
            <a:custGeom>
              <a:avLst/>
              <a:gdLst>
                <a:gd name="T0" fmla="*/ 0 w 21"/>
                <a:gd name="T1" fmla="*/ 5 h 14"/>
                <a:gd name="T2" fmla="*/ 4 w 21"/>
                <a:gd name="T3" fmla="*/ 5 h 14"/>
                <a:gd name="T4" fmla="*/ 12 w 21"/>
                <a:gd name="T5" fmla="*/ 14 h 14"/>
                <a:gd name="T6" fmla="*/ 17 w 21"/>
                <a:gd name="T7" fmla="*/ 14 h 14"/>
                <a:gd name="T8" fmla="*/ 21 w 21"/>
                <a:gd name="T9" fmla="*/ 9 h 14"/>
                <a:gd name="T10" fmla="*/ 17 w 21"/>
                <a:gd name="T11" fmla="*/ 5 h 14"/>
                <a:gd name="T12" fmla="*/ 8 w 21"/>
                <a:gd name="T13" fmla="*/ 0 h 14"/>
                <a:gd name="T14" fmla="*/ 4 w 21"/>
                <a:gd name="T15" fmla="*/ 0 h 14"/>
                <a:gd name="T16" fmla="*/ 0 w 21"/>
                <a:gd name="T17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4">
                  <a:moveTo>
                    <a:pt x="0" y="5"/>
                  </a:moveTo>
                  <a:lnTo>
                    <a:pt x="4" y="5"/>
                  </a:lnTo>
                  <a:lnTo>
                    <a:pt x="12" y="14"/>
                  </a:lnTo>
                  <a:lnTo>
                    <a:pt x="17" y="14"/>
                  </a:lnTo>
                  <a:lnTo>
                    <a:pt x="21" y="9"/>
                  </a:lnTo>
                  <a:lnTo>
                    <a:pt x="17" y="5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08" name="Freeform 536">
              <a:extLst>
                <a:ext uri="{FF2B5EF4-FFF2-40B4-BE49-F238E27FC236}">
                  <a16:creationId xmlns:a16="http://schemas.microsoft.com/office/drawing/2014/main" id="{87CA500A-3B5A-4CE4-967B-FB07C2E8A3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6" y="1341"/>
              <a:ext cx="17" cy="14"/>
            </a:xfrm>
            <a:custGeom>
              <a:avLst/>
              <a:gdLst>
                <a:gd name="T0" fmla="*/ 9 w 17"/>
                <a:gd name="T1" fmla="*/ 9 h 14"/>
                <a:gd name="T2" fmla="*/ 4 w 17"/>
                <a:gd name="T3" fmla="*/ 5 h 14"/>
                <a:gd name="T4" fmla="*/ 0 w 17"/>
                <a:gd name="T5" fmla="*/ 0 h 14"/>
                <a:gd name="T6" fmla="*/ 4 w 17"/>
                <a:gd name="T7" fmla="*/ 0 h 14"/>
                <a:gd name="T8" fmla="*/ 9 w 17"/>
                <a:gd name="T9" fmla="*/ 0 h 14"/>
                <a:gd name="T10" fmla="*/ 17 w 17"/>
                <a:gd name="T11" fmla="*/ 0 h 14"/>
                <a:gd name="T12" fmla="*/ 17 w 17"/>
                <a:gd name="T13" fmla="*/ 5 h 14"/>
                <a:gd name="T14" fmla="*/ 13 w 17"/>
                <a:gd name="T15" fmla="*/ 9 h 14"/>
                <a:gd name="T16" fmla="*/ 9 w 17"/>
                <a:gd name="T17" fmla="*/ 14 h 14"/>
                <a:gd name="T18" fmla="*/ 9 w 17"/>
                <a:gd name="T1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4">
                  <a:moveTo>
                    <a:pt x="9" y="9"/>
                  </a:moveTo>
                  <a:lnTo>
                    <a:pt x="4" y="5"/>
                  </a:lnTo>
                  <a:lnTo>
                    <a:pt x="0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7" y="5"/>
                  </a:lnTo>
                  <a:lnTo>
                    <a:pt x="13" y="9"/>
                  </a:lnTo>
                  <a:lnTo>
                    <a:pt x="9" y="14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09" name="Freeform 537">
              <a:extLst>
                <a:ext uri="{FF2B5EF4-FFF2-40B4-BE49-F238E27FC236}">
                  <a16:creationId xmlns:a16="http://schemas.microsoft.com/office/drawing/2014/main" id="{B86B2480-3EDA-4D67-96F9-E4423C024D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60" y="1381"/>
              <a:ext cx="17" cy="14"/>
            </a:xfrm>
            <a:custGeom>
              <a:avLst/>
              <a:gdLst>
                <a:gd name="T0" fmla="*/ 2 w 4"/>
                <a:gd name="T1" fmla="*/ 3 h 3"/>
                <a:gd name="T2" fmla="*/ 4 w 4"/>
                <a:gd name="T3" fmla="*/ 1 h 3"/>
                <a:gd name="T4" fmla="*/ 3 w 4"/>
                <a:gd name="T5" fmla="*/ 0 h 3"/>
                <a:gd name="T6" fmla="*/ 2 w 4"/>
                <a:gd name="T7" fmla="*/ 1 h 3"/>
                <a:gd name="T8" fmla="*/ 0 w 4"/>
                <a:gd name="T9" fmla="*/ 1 h 3"/>
                <a:gd name="T10" fmla="*/ 1 w 4"/>
                <a:gd name="T11" fmla="*/ 3 h 3"/>
                <a:gd name="T12" fmla="*/ 2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2" y="2"/>
                    <a:pt x="4" y="1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10" name="Rectangle 538">
              <a:extLst>
                <a:ext uri="{FF2B5EF4-FFF2-40B4-BE49-F238E27FC236}">
                  <a16:creationId xmlns:a16="http://schemas.microsoft.com/office/drawing/2014/main" id="{6AB2649C-2052-46E8-AFF8-E7F5219C103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49" y="1301"/>
              <a:ext cx="9" cy="9"/>
            </a:xfrm>
            <a:prstGeom prst="rect">
              <a:avLst/>
            </a:pr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11" name="Freeform 539">
              <a:extLst>
                <a:ext uri="{FF2B5EF4-FFF2-40B4-BE49-F238E27FC236}">
                  <a16:creationId xmlns:a16="http://schemas.microsoft.com/office/drawing/2014/main" id="{4BCC6593-ECAC-40B9-922A-B23CE21D7A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6" y="1292"/>
              <a:ext cx="9" cy="14"/>
            </a:xfrm>
            <a:custGeom>
              <a:avLst/>
              <a:gdLst>
                <a:gd name="T0" fmla="*/ 1 w 2"/>
                <a:gd name="T1" fmla="*/ 2 h 3"/>
                <a:gd name="T2" fmla="*/ 0 w 2"/>
                <a:gd name="T3" fmla="*/ 1 h 3"/>
                <a:gd name="T4" fmla="*/ 1 w 2"/>
                <a:gd name="T5" fmla="*/ 0 h 3"/>
                <a:gd name="T6" fmla="*/ 2 w 2"/>
                <a:gd name="T7" fmla="*/ 0 h 3"/>
                <a:gd name="T8" fmla="*/ 2 w 2"/>
                <a:gd name="T9" fmla="*/ 2 h 3"/>
                <a:gd name="T10" fmla="*/ 1 w 2"/>
                <a:gd name="T11" fmla="*/ 3 h 3"/>
                <a:gd name="T12" fmla="*/ 1 w 2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12" name="Freeform 540">
              <a:extLst>
                <a:ext uri="{FF2B5EF4-FFF2-40B4-BE49-F238E27FC236}">
                  <a16:creationId xmlns:a16="http://schemas.microsoft.com/office/drawing/2014/main" id="{09C794C1-D325-48F0-8738-5DDF854C22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23" y="800"/>
              <a:ext cx="711" cy="532"/>
            </a:xfrm>
            <a:custGeom>
              <a:avLst/>
              <a:gdLst>
                <a:gd name="T0" fmla="*/ 149 w 167"/>
                <a:gd name="T1" fmla="*/ 70 h 120"/>
                <a:gd name="T2" fmla="*/ 158 w 167"/>
                <a:gd name="T3" fmla="*/ 73 h 120"/>
                <a:gd name="T4" fmla="*/ 165 w 167"/>
                <a:gd name="T5" fmla="*/ 76 h 120"/>
                <a:gd name="T6" fmla="*/ 164 w 167"/>
                <a:gd name="T7" fmla="*/ 81 h 120"/>
                <a:gd name="T8" fmla="*/ 154 w 167"/>
                <a:gd name="T9" fmla="*/ 85 h 120"/>
                <a:gd name="T10" fmla="*/ 150 w 167"/>
                <a:gd name="T11" fmla="*/ 88 h 120"/>
                <a:gd name="T12" fmla="*/ 144 w 167"/>
                <a:gd name="T13" fmla="*/ 82 h 120"/>
                <a:gd name="T14" fmla="*/ 142 w 167"/>
                <a:gd name="T15" fmla="*/ 82 h 120"/>
                <a:gd name="T16" fmla="*/ 137 w 167"/>
                <a:gd name="T17" fmla="*/ 78 h 120"/>
                <a:gd name="T18" fmla="*/ 132 w 167"/>
                <a:gd name="T19" fmla="*/ 80 h 120"/>
                <a:gd name="T20" fmla="*/ 129 w 167"/>
                <a:gd name="T21" fmla="*/ 85 h 120"/>
                <a:gd name="T22" fmla="*/ 139 w 167"/>
                <a:gd name="T23" fmla="*/ 93 h 120"/>
                <a:gd name="T24" fmla="*/ 147 w 167"/>
                <a:gd name="T25" fmla="*/ 101 h 120"/>
                <a:gd name="T26" fmla="*/ 146 w 167"/>
                <a:gd name="T27" fmla="*/ 107 h 120"/>
                <a:gd name="T28" fmla="*/ 138 w 167"/>
                <a:gd name="T29" fmla="*/ 109 h 120"/>
                <a:gd name="T30" fmla="*/ 130 w 167"/>
                <a:gd name="T31" fmla="*/ 104 h 120"/>
                <a:gd name="T32" fmla="*/ 126 w 167"/>
                <a:gd name="T33" fmla="*/ 116 h 120"/>
                <a:gd name="T34" fmla="*/ 110 w 167"/>
                <a:gd name="T35" fmla="*/ 109 h 120"/>
                <a:gd name="T36" fmla="*/ 101 w 167"/>
                <a:gd name="T37" fmla="*/ 100 h 120"/>
                <a:gd name="T38" fmla="*/ 91 w 167"/>
                <a:gd name="T39" fmla="*/ 94 h 120"/>
                <a:gd name="T40" fmla="*/ 74 w 167"/>
                <a:gd name="T41" fmla="*/ 88 h 120"/>
                <a:gd name="T42" fmla="*/ 93 w 167"/>
                <a:gd name="T43" fmla="*/ 78 h 120"/>
                <a:gd name="T44" fmla="*/ 110 w 167"/>
                <a:gd name="T45" fmla="*/ 81 h 120"/>
                <a:gd name="T46" fmla="*/ 120 w 167"/>
                <a:gd name="T47" fmla="*/ 77 h 120"/>
                <a:gd name="T48" fmla="*/ 102 w 167"/>
                <a:gd name="T49" fmla="*/ 71 h 120"/>
                <a:gd name="T50" fmla="*/ 95 w 167"/>
                <a:gd name="T51" fmla="*/ 55 h 120"/>
                <a:gd name="T52" fmla="*/ 83 w 167"/>
                <a:gd name="T53" fmla="*/ 53 h 120"/>
                <a:gd name="T54" fmla="*/ 80 w 167"/>
                <a:gd name="T55" fmla="*/ 45 h 120"/>
                <a:gd name="T56" fmla="*/ 65 w 167"/>
                <a:gd name="T57" fmla="*/ 35 h 120"/>
                <a:gd name="T58" fmla="*/ 53 w 167"/>
                <a:gd name="T59" fmla="*/ 44 h 120"/>
                <a:gd name="T60" fmla="*/ 45 w 167"/>
                <a:gd name="T61" fmla="*/ 40 h 120"/>
                <a:gd name="T62" fmla="*/ 37 w 167"/>
                <a:gd name="T63" fmla="*/ 42 h 120"/>
                <a:gd name="T64" fmla="*/ 22 w 167"/>
                <a:gd name="T65" fmla="*/ 40 h 120"/>
                <a:gd name="T66" fmla="*/ 11 w 167"/>
                <a:gd name="T67" fmla="*/ 37 h 120"/>
                <a:gd name="T68" fmla="*/ 9 w 167"/>
                <a:gd name="T69" fmla="*/ 31 h 120"/>
                <a:gd name="T70" fmla="*/ 3 w 167"/>
                <a:gd name="T71" fmla="*/ 27 h 120"/>
                <a:gd name="T72" fmla="*/ 17 w 167"/>
                <a:gd name="T73" fmla="*/ 0 h 120"/>
                <a:gd name="T74" fmla="*/ 23 w 167"/>
                <a:gd name="T75" fmla="*/ 21 h 120"/>
                <a:gd name="T76" fmla="*/ 27 w 167"/>
                <a:gd name="T77" fmla="*/ 30 h 120"/>
                <a:gd name="T78" fmla="*/ 29 w 167"/>
                <a:gd name="T79" fmla="*/ 23 h 120"/>
                <a:gd name="T80" fmla="*/ 31 w 167"/>
                <a:gd name="T81" fmla="*/ 19 h 120"/>
                <a:gd name="T82" fmla="*/ 26 w 167"/>
                <a:gd name="T83" fmla="*/ 11 h 120"/>
                <a:gd name="T84" fmla="*/ 30 w 167"/>
                <a:gd name="T85" fmla="*/ 7 h 120"/>
                <a:gd name="T86" fmla="*/ 43 w 167"/>
                <a:gd name="T87" fmla="*/ 2 h 120"/>
                <a:gd name="T88" fmla="*/ 56 w 167"/>
                <a:gd name="T89" fmla="*/ 15 h 120"/>
                <a:gd name="T90" fmla="*/ 60 w 167"/>
                <a:gd name="T91" fmla="*/ 18 h 120"/>
                <a:gd name="T92" fmla="*/ 66 w 167"/>
                <a:gd name="T93" fmla="*/ 21 h 120"/>
                <a:gd name="T94" fmla="*/ 69 w 167"/>
                <a:gd name="T95" fmla="*/ 17 h 120"/>
                <a:gd name="T96" fmla="*/ 78 w 167"/>
                <a:gd name="T97" fmla="*/ 13 h 120"/>
                <a:gd name="T98" fmla="*/ 82 w 167"/>
                <a:gd name="T99" fmla="*/ 20 h 120"/>
                <a:gd name="T100" fmla="*/ 86 w 167"/>
                <a:gd name="T101" fmla="*/ 23 h 120"/>
                <a:gd name="T102" fmla="*/ 95 w 167"/>
                <a:gd name="T103" fmla="*/ 24 h 120"/>
                <a:gd name="T104" fmla="*/ 100 w 167"/>
                <a:gd name="T105" fmla="*/ 28 h 120"/>
                <a:gd name="T106" fmla="*/ 104 w 167"/>
                <a:gd name="T107" fmla="*/ 33 h 120"/>
                <a:gd name="T108" fmla="*/ 111 w 167"/>
                <a:gd name="T109" fmla="*/ 34 h 120"/>
                <a:gd name="T110" fmla="*/ 113 w 167"/>
                <a:gd name="T111" fmla="*/ 34 h 120"/>
                <a:gd name="T112" fmla="*/ 125 w 167"/>
                <a:gd name="T113" fmla="*/ 35 h 120"/>
                <a:gd name="T114" fmla="*/ 117 w 167"/>
                <a:gd name="T115" fmla="*/ 40 h 120"/>
                <a:gd name="T116" fmla="*/ 132 w 167"/>
                <a:gd name="T117" fmla="*/ 44 h 120"/>
                <a:gd name="T118" fmla="*/ 127 w 167"/>
                <a:gd name="T119" fmla="*/ 50 h 120"/>
                <a:gd name="T120" fmla="*/ 132 w 167"/>
                <a:gd name="T121" fmla="*/ 58 h 120"/>
                <a:gd name="T122" fmla="*/ 142 w 167"/>
                <a:gd name="T123" fmla="*/ 6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7" h="120">
                  <a:moveTo>
                    <a:pt x="148" y="64"/>
                  </a:moveTo>
                  <a:cubicBezTo>
                    <a:pt x="148" y="64"/>
                    <a:pt x="147" y="66"/>
                    <a:pt x="148" y="66"/>
                  </a:cubicBezTo>
                  <a:cubicBezTo>
                    <a:pt x="148" y="66"/>
                    <a:pt x="148" y="66"/>
                    <a:pt x="148" y="66"/>
                  </a:cubicBezTo>
                  <a:cubicBezTo>
                    <a:pt x="148" y="66"/>
                    <a:pt x="148" y="66"/>
                    <a:pt x="148" y="65"/>
                  </a:cubicBezTo>
                  <a:cubicBezTo>
                    <a:pt x="149" y="65"/>
                    <a:pt x="149" y="65"/>
                    <a:pt x="149" y="65"/>
                  </a:cubicBezTo>
                  <a:cubicBezTo>
                    <a:pt x="150" y="65"/>
                    <a:pt x="150" y="66"/>
                    <a:pt x="150" y="66"/>
                  </a:cubicBezTo>
                  <a:cubicBezTo>
                    <a:pt x="150" y="66"/>
                    <a:pt x="151" y="66"/>
                    <a:pt x="151" y="66"/>
                  </a:cubicBezTo>
                  <a:cubicBezTo>
                    <a:pt x="151" y="66"/>
                    <a:pt x="151" y="66"/>
                    <a:pt x="151" y="67"/>
                  </a:cubicBezTo>
                  <a:cubicBezTo>
                    <a:pt x="151" y="67"/>
                    <a:pt x="151" y="67"/>
                    <a:pt x="151" y="67"/>
                  </a:cubicBezTo>
                  <a:cubicBezTo>
                    <a:pt x="151" y="67"/>
                    <a:pt x="151" y="67"/>
                    <a:pt x="151" y="67"/>
                  </a:cubicBezTo>
                  <a:cubicBezTo>
                    <a:pt x="151" y="68"/>
                    <a:pt x="151" y="68"/>
                    <a:pt x="151" y="68"/>
                  </a:cubicBezTo>
                  <a:cubicBezTo>
                    <a:pt x="151" y="68"/>
                    <a:pt x="151" y="68"/>
                    <a:pt x="150" y="69"/>
                  </a:cubicBezTo>
                  <a:cubicBezTo>
                    <a:pt x="150" y="69"/>
                    <a:pt x="150" y="69"/>
                    <a:pt x="149" y="69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49" y="70"/>
                    <a:pt x="149" y="70"/>
                    <a:pt x="149" y="70"/>
                  </a:cubicBezTo>
                  <a:cubicBezTo>
                    <a:pt x="148" y="70"/>
                    <a:pt x="148" y="71"/>
                    <a:pt x="148" y="71"/>
                  </a:cubicBezTo>
                  <a:cubicBezTo>
                    <a:pt x="149" y="71"/>
                    <a:pt x="149" y="71"/>
                    <a:pt x="150" y="71"/>
                  </a:cubicBezTo>
                  <a:cubicBezTo>
                    <a:pt x="150" y="70"/>
                    <a:pt x="150" y="70"/>
                    <a:pt x="151" y="70"/>
                  </a:cubicBezTo>
                  <a:cubicBezTo>
                    <a:pt x="151" y="70"/>
                    <a:pt x="151" y="70"/>
                    <a:pt x="152" y="70"/>
                  </a:cubicBezTo>
                  <a:cubicBezTo>
                    <a:pt x="152" y="70"/>
                    <a:pt x="153" y="70"/>
                    <a:pt x="153" y="70"/>
                  </a:cubicBezTo>
                  <a:cubicBezTo>
                    <a:pt x="154" y="70"/>
                    <a:pt x="154" y="70"/>
                    <a:pt x="154" y="71"/>
                  </a:cubicBezTo>
                  <a:cubicBezTo>
                    <a:pt x="155" y="70"/>
                    <a:pt x="155" y="70"/>
                    <a:pt x="155" y="70"/>
                  </a:cubicBezTo>
                  <a:cubicBezTo>
                    <a:pt x="155" y="70"/>
                    <a:pt x="156" y="69"/>
                    <a:pt x="156" y="69"/>
                  </a:cubicBezTo>
                  <a:cubicBezTo>
                    <a:pt x="157" y="69"/>
                    <a:pt x="157" y="69"/>
                    <a:pt x="157" y="70"/>
                  </a:cubicBezTo>
                  <a:cubicBezTo>
                    <a:pt x="157" y="70"/>
                    <a:pt x="157" y="71"/>
                    <a:pt x="157" y="71"/>
                  </a:cubicBezTo>
                  <a:cubicBezTo>
                    <a:pt x="156" y="72"/>
                    <a:pt x="156" y="72"/>
                    <a:pt x="155" y="72"/>
                  </a:cubicBezTo>
                  <a:cubicBezTo>
                    <a:pt x="155" y="73"/>
                    <a:pt x="154" y="73"/>
                    <a:pt x="154" y="73"/>
                  </a:cubicBezTo>
                  <a:cubicBezTo>
                    <a:pt x="154" y="73"/>
                    <a:pt x="155" y="73"/>
                    <a:pt x="155" y="73"/>
                  </a:cubicBezTo>
                  <a:cubicBezTo>
                    <a:pt x="156" y="73"/>
                    <a:pt x="156" y="73"/>
                    <a:pt x="156" y="73"/>
                  </a:cubicBezTo>
                  <a:cubicBezTo>
                    <a:pt x="157" y="73"/>
                    <a:pt x="158" y="73"/>
                    <a:pt x="158" y="73"/>
                  </a:cubicBezTo>
                  <a:cubicBezTo>
                    <a:pt x="158" y="73"/>
                    <a:pt x="158" y="74"/>
                    <a:pt x="158" y="74"/>
                  </a:cubicBezTo>
                  <a:cubicBezTo>
                    <a:pt x="158" y="74"/>
                    <a:pt x="158" y="74"/>
                    <a:pt x="158" y="75"/>
                  </a:cubicBezTo>
                  <a:cubicBezTo>
                    <a:pt x="159" y="75"/>
                    <a:pt x="159" y="74"/>
                    <a:pt x="159" y="74"/>
                  </a:cubicBezTo>
                  <a:cubicBezTo>
                    <a:pt x="159" y="73"/>
                    <a:pt x="159" y="73"/>
                    <a:pt x="160" y="73"/>
                  </a:cubicBezTo>
                  <a:cubicBezTo>
                    <a:pt x="160" y="73"/>
                    <a:pt x="160" y="72"/>
                    <a:pt x="161" y="73"/>
                  </a:cubicBezTo>
                  <a:cubicBezTo>
                    <a:pt x="161" y="73"/>
                    <a:pt x="161" y="73"/>
                    <a:pt x="161" y="73"/>
                  </a:cubicBezTo>
                  <a:cubicBezTo>
                    <a:pt x="162" y="73"/>
                    <a:pt x="162" y="71"/>
                    <a:pt x="163" y="72"/>
                  </a:cubicBezTo>
                  <a:cubicBezTo>
                    <a:pt x="164" y="72"/>
                    <a:pt x="164" y="72"/>
                    <a:pt x="164" y="73"/>
                  </a:cubicBezTo>
                  <a:cubicBezTo>
                    <a:pt x="165" y="73"/>
                    <a:pt x="165" y="73"/>
                    <a:pt x="166" y="74"/>
                  </a:cubicBezTo>
                  <a:cubicBezTo>
                    <a:pt x="167" y="75"/>
                    <a:pt x="167" y="75"/>
                    <a:pt x="167" y="76"/>
                  </a:cubicBezTo>
                  <a:cubicBezTo>
                    <a:pt x="167" y="76"/>
                    <a:pt x="167" y="76"/>
                    <a:pt x="167" y="77"/>
                  </a:cubicBezTo>
                  <a:cubicBezTo>
                    <a:pt x="167" y="77"/>
                    <a:pt x="166" y="77"/>
                    <a:pt x="166" y="77"/>
                  </a:cubicBezTo>
                  <a:cubicBezTo>
                    <a:pt x="165" y="76"/>
                    <a:pt x="165" y="76"/>
                    <a:pt x="164" y="75"/>
                  </a:cubicBezTo>
                  <a:cubicBezTo>
                    <a:pt x="164" y="75"/>
                    <a:pt x="165" y="76"/>
                    <a:pt x="165" y="76"/>
                  </a:cubicBezTo>
                  <a:cubicBezTo>
                    <a:pt x="165" y="76"/>
                    <a:pt x="165" y="76"/>
                    <a:pt x="165" y="76"/>
                  </a:cubicBezTo>
                  <a:cubicBezTo>
                    <a:pt x="165" y="77"/>
                    <a:pt x="165" y="77"/>
                    <a:pt x="165" y="77"/>
                  </a:cubicBezTo>
                  <a:cubicBezTo>
                    <a:pt x="165" y="78"/>
                    <a:pt x="165" y="78"/>
                    <a:pt x="165" y="78"/>
                  </a:cubicBezTo>
                  <a:cubicBezTo>
                    <a:pt x="165" y="78"/>
                    <a:pt x="165" y="79"/>
                    <a:pt x="165" y="79"/>
                  </a:cubicBezTo>
                  <a:cubicBezTo>
                    <a:pt x="165" y="79"/>
                    <a:pt x="165" y="78"/>
                    <a:pt x="164" y="78"/>
                  </a:cubicBezTo>
                  <a:cubicBezTo>
                    <a:pt x="164" y="78"/>
                    <a:pt x="164" y="79"/>
                    <a:pt x="164" y="79"/>
                  </a:cubicBezTo>
                  <a:cubicBezTo>
                    <a:pt x="163" y="79"/>
                    <a:pt x="163" y="78"/>
                    <a:pt x="162" y="78"/>
                  </a:cubicBezTo>
                  <a:cubicBezTo>
                    <a:pt x="162" y="78"/>
                    <a:pt x="162" y="78"/>
                    <a:pt x="161" y="78"/>
                  </a:cubicBezTo>
                  <a:cubicBezTo>
                    <a:pt x="161" y="78"/>
                    <a:pt x="161" y="78"/>
                    <a:pt x="161" y="78"/>
                  </a:cubicBezTo>
                  <a:cubicBezTo>
                    <a:pt x="161" y="78"/>
                    <a:pt x="161" y="78"/>
                    <a:pt x="161" y="78"/>
                  </a:cubicBezTo>
                  <a:cubicBezTo>
                    <a:pt x="161" y="78"/>
                    <a:pt x="161" y="78"/>
                    <a:pt x="161" y="79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60" y="79"/>
                    <a:pt x="160" y="80"/>
                    <a:pt x="160" y="80"/>
                  </a:cubicBezTo>
                  <a:cubicBezTo>
                    <a:pt x="161" y="80"/>
                    <a:pt x="161" y="80"/>
                    <a:pt x="161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2" y="80"/>
                    <a:pt x="164" y="80"/>
                    <a:pt x="164" y="81"/>
                  </a:cubicBezTo>
                  <a:cubicBezTo>
                    <a:pt x="164" y="81"/>
                    <a:pt x="163" y="81"/>
                    <a:pt x="163" y="81"/>
                  </a:cubicBezTo>
                  <a:cubicBezTo>
                    <a:pt x="163" y="81"/>
                    <a:pt x="163" y="81"/>
                    <a:pt x="162" y="81"/>
                  </a:cubicBezTo>
                  <a:cubicBezTo>
                    <a:pt x="162" y="81"/>
                    <a:pt x="161" y="81"/>
                    <a:pt x="160" y="81"/>
                  </a:cubicBezTo>
                  <a:cubicBezTo>
                    <a:pt x="160" y="81"/>
                    <a:pt x="159" y="81"/>
                    <a:pt x="158" y="81"/>
                  </a:cubicBezTo>
                  <a:cubicBezTo>
                    <a:pt x="159" y="81"/>
                    <a:pt x="159" y="81"/>
                    <a:pt x="159" y="82"/>
                  </a:cubicBezTo>
                  <a:cubicBezTo>
                    <a:pt x="160" y="82"/>
                    <a:pt x="161" y="82"/>
                    <a:pt x="161" y="82"/>
                  </a:cubicBezTo>
                  <a:cubicBezTo>
                    <a:pt x="162" y="84"/>
                    <a:pt x="159" y="83"/>
                    <a:pt x="159" y="83"/>
                  </a:cubicBezTo>
                  <a:cubicBezTo>
                    <a:pt x="158" y="84"/>
                    <a:pt x="159" y="84"/>
                    <a:pt x="158" y="85"/>
                  </a:cubicBezTo>
                  <a:cubicBezTo>
                    <a:pt x="158" y="85"/>
                    <a:pt x="158" y="85"/>
                    <a:pt x="158" y="85"/>
                  </a:cubicBezTo>
                  <a:cubicBezTo>
                    <a:pt x="158" y="85"/>
                    <a:pt x="158" y="85"/>
                    <a:pt x="158" y="85"/>
                  </a:cubicBezTo>
                  <a:cubicBezTo>
                    <a:pt x="157" y="86"/>
                    <a:pt x="157" y="85"/>
                    <a:pt x="157" y="85"/>
                  </a:cubicBezTo>
                  <a:cubicBezTo>
                    <a:pt x="156" y="85"/>
                    <a:pt x="156" y="85"/>
                    <a:pt x="156" y="85"/>
                  </a:cubicBezTo>
                  <a:cubicBezTo>
                    <a:pt x="156" y="85"/>
                    <a:pt x="154" y="83"/>
                    <a:pt x="155" y="83"/>
                  </a:cubicBezTo>
                  <a:cubicBezTo>
                    <a:pt x="155" y="83"/>
                    <a:pt x="155" y="84"/>
                    <a:pt x="155" y="84"/>
                  </a:cubicBezTo>
                  <a:cubicBezTo>
                    <a:pt x="155" y="84"/>
                    <a:pt x="154" y="84"/>
                    <a:pt x="154" y="85"/>
                  </a:cubicBezTo>
                  <a:cubicBezTo>
                    <a:pt x="154" y="85"/>
                    <a:pt x="155" y="85"/>
                    <a:pt x="155" y="85"/>
                  </a:cubicBezTo>
                  <a:cubicBezTo>
                    <a:pt x="156" y="85"/>
                    <a:pt x="155" y="86"/>
                    <a:pt x="155" y="86"/>
                  </a:cubicBezTo>
                  <a:cubicBezTo>
                    <a:pt x="155" y="86"/>
                    <a:pt x="156" y="86"/>
                    <a:pt x="156" y="86"/>
                  </a:cubicBezTo>
                  <a:cubicBezTo>
                    <a:pt x="156" y="86"/>
                    <a:pt x="156" y="87"/>
                    <a:pt x="155" y="87"/>
                  </a:cubicBezTo>
                  <a:cubicBezTo>
                    <a:pt x="155" y="87"/>
                    <a:pt x="155" y="87"/>
                    <a:pt x="155" y="88"/>
                  </a:cubicBezTo>
                  <a:cubicBezTo>
                    <a:pt x="156" y="88"/>
                    <a:pt x="156" y="88"/>
                    <a:pt x="156" y="89"/>
                  </a:cubicBezTo>
                  <a:cubicBezTo>
                    <a:pt x="156" y="89"/>
                    <a:pt x="155" y="89"/>
                    <a:pt x="155" y="90"/>
                  </a:cubicBezTo>
                  <a:cubicBezTo>
                    <a:pt x="155" y="90"/>
                    <a:pt x="154" y="90"/>
                    <a:pt x="154" y="90"/>
                  </a:cubicBezTo>
                  <a:cubicBezTo>
                    <a:pt x="154" y="91"/>
                    <a:pt x="154" y="91"/>
                    <a:pt x="154" y="91"/>
                  </a:cubicBezTo>
                  <a:cubicBezTo>
                    <a:pt x="154" y="91"/>
                    <a:pt x="154" y="91"/>
                    <a:pt x="154" y="90"/>
                  </a:cubicBezTo>
                  <a:cubicBezTo>
                    <a:pt x="153" y="90"/>
                    <a:pt x="153" y="90"/>
                    <a:pt x="152" y="90"/>
                  </a:cubicBezTo>
                  <a:cubicBezTo>
                    <a:pt x="152" y="90"/>
                    <a:pt x="152" y="90"/>
                    <a:pt x="151" y="90"/>
                  </a:cubicBezTo>
                  <a:cubicBezTo>
                    <a:pt x="152" y="89"/>
                    <a:pt x="151" y="89"/>
                    <a:pt x="151" y="89"/>
                  </a:cubicBezTo>
                  <a:cubicBezTo>
                    <a:pt x="151" y="89"/>
                    <a:pt x="150" y="89"/>
                    <a:pt x="150" y="89"/>
                  </a:cubicBezTo>
                  <a:cubicBezTo>
                    <a:pt x="150" y="89"/>
                    <a:pt x="150" y="89"/>
                    <a:pt x="150" y="88"/>
                  </a:cubicBezTo>
                  <a:cubicBezTo>
                    <a:pt x="150" y="88"/>
                    <a:pt x="150" y="89"/>
                    <a:pt x="150" y="89"/>
                  </a:cubicBezTo>
                  <a:cubicBezTo>
                    <a:pt x="149" y="89"/>
                    <a:pt x="149" y="89"/>
                    <a:pt x="148" y="90"/>
                  </a:cubicBezTo>
                  <a:cubicBezTo>
                    <a:pt x="148" y="89"/>
                    <a:pt x="148" y="89"/>
                    <a:pt x="148" y="88"/>
                  </a:cubicBezTo>
                  <a:cubicBezTo>
                    <a:pt x="148" y="88"/>
                    <a:pt x="148" y="88"/>
                    <a:pt x="148" y="88"/>
                  </a:cubicBezTo>
                  <a:cubicBezTo>
                    <a:pt x="148" y="88"/>
                    <a:pt x="148" y="87"/>
                    <a:pt x="148" y="87"/>
                  </a:cubicBezTo>
                  <a:cubicBezTo>
                    <a:pt x="148" y="87"/>
                    <a:pt x="147" y="87"/>
                    <a:pt x="147" y="87"/>
                  </a:cubicBezTo>
                  <a:cubicBezTo>
                    <a:pt x="147" y="87"/>
                    <a:pt x="146" y="87"/>
                    <a:pt x="146" y="87"/>
                  </a:cubicBezTo>
                  <a:cubicBezTo>
                    <a:pt x="146" y="86"/>
                    <a:pt x="146" y="86"/>
                    <a:pt x="146" y="86"/>
                  </a:cubicBezTo>
                  <a:cubicBezTo>
                    <a:pt x="146" y="86"/>
                    <a:pt x="146" y="86"/>
                    <a:pt x="146" y="86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4"/>
                    <a:pt x="147" y="84"/>
                    <a:pt x="147" y="84"/>
                  </a:cubicBezTo>
                  <a:cubicBezTo>
                    <a:pt x="147" y="84"/>
                    <a:pt x="146" y="84"/>
                    <a:pt x="145" y="84"/>
                  </a:cubicBezTo>
                  <a:cubicBezTo>
                    <a:pt x="145" y="84"/>
                    <a:pt x="145" y="84"/>
                    <a:pt x="144" y="84"/>
                  </a:cubicBezTo>
                  <a:cubicBezTo>
                    <a:pt x="144" y="84"/>
                    <a:pt x="143" y="84"/>
                    <a:pt x="143" y="84"/>
                  </a:cubicBezTo>
                  <a:cubicBezTo>
                    <a:pt x="143" y="83"/>
                    <a:pt x="144" y="83"/>
                    <a:pt x="144" y="82"/>
                  </a:cubicBezTo>
                  <a:cubicBezTo>
                    <a:pt x="144" y="82"/>
                    <a:pt x="145" y="82"/>
                    <a:pt x="145" y="82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6" y="82"/>
                    <a:pt x="146" y="82"/>
                    <a:pt x="146" y="82"/>
                  </a:cubicBezTo>
                  <a:cubicBezTo>
                    <a:pt x="146" y="82"/>
                    <a:pt x="147" y="82"/>
                    <a:pt x="147" y="81"/>
                  </a:cubicBezTo>
                  <a:cubicBezTo>
                    <a:pt x="147" y="81"/>
                    <a:pt x="147" y="81"/>
                    <a:pt x="147" y="81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49" y="79"/>
                    <a:pt x="149" y="79"/>
                    <a:pt x="149" y="79"/>
                  </a:cubicBezTo>
                  <a:cubicBezTo>
                    <a:pt x="149" y="79"/>
                    <a:pt x="148" y="80"/>
                    <a:pt x="148" y="80"/>
                  </a:cubicBezTo>
                  <a:cubicBezTo>
                    <a:pt x="148" y="80"/>
                    <a:pt x="147" y="80"/>
                    <a:pt x="147" y="80"/>
                  </a:cubicBezTo>
                  <a:cubicBezTo>
                    <a:pt x="146" y="80"/>
                    <a:pt x="146" y="80"/>
                    <a:pt x="145" y="80"/>
                  </a:cubicBezTo>
                  <a:cubicBezTo>
                    <a:pt x="145" y="80"/>
                    <a:pt x="145" y="81"/>
                    <a:pt x="145" y="81"/>
                  </a:cubicBezTo>
                  <a:cubicBezTo>
                    <a:pt x="145" y="81"/>
                    <a:pt x="145" y="81"/>
                    <a:pt x="145" y="81"/>
                  </a:cubicBezTo>
                  <a:cubicBezTo>
                    <a:pt x="144" y="81"/>
                    <a:pt x="144" y="81"/>
                    <a:pt x="144" y="81"/>
                  </a:cubicBezTo>
                  <a:cubicBezTo>
                    <a:pt x="143" y="81"/>
                    <a:pt x="142" y="82"/>
                    <a:pt x="142" y="82"/>
                  </a:cubicBezTo>
                  <a:cubicBezTo>
                    <a:pt x="142" y="82"/>
                    <a:pt x="142" y="81"/>
                    <a:pt x="142" y="81"/>
                  </a:cubicBezTo>
                  <a:cubicBezTo>
                    <a:pt x="141" y="81"/>
                    <a:pt x="141" y="81"/>
                    <a:pt x="141" y="81"/>
                  </a:cubicBezTo>
                  <a:cubicBezTo>
                    <a:pt x="141" y="81"/>
                    <a:pt x="142" y="81"/>
                    <a:pt x="142" y="80"/>
                  </a:cubicBezTo>
                  <a:cubicBezTo>
                    <a:pt x="142" y="80"/>
                    <a:pt x="142" y="80"/>
                    <a:pt x="142" y="80"/>
                  </a:cubicBezTo>
                  <a:cubicBezTo>
                    <a:pt x="142" y="80"/>
                    <a:pt x="142" y="80"/>
                    <a:pt x="143" y="80"/>
                  </a:cubicBezTo>
                  <a:cubicBezTo>
                    <a:pt x="143" y="80"/>
                    <a:pt x="143" y="79"/>
                    <a:pt x="143" y="79"/>
                  </a:cubicBezTo>
                  <a:cubicBezTo>
                    <a:pt x="142" y="79"/>
                    <a:pt x="142" y="79"/>
                    <a:pt x="141" y="80"/>
                  </a:cubicBezTo>
                  <a:cubicBezTo>
                    <a:pt x="141" y="80"/>
                    <a:pt x="140" y="80"/>
                    <a:pt x="140" y="80"/>
                  </a:cubicBezTo>
                  <a:cubicBezTo>
                    <a:pt x="140" y="80"/>
                    <a:pt x="139" y="80"/>
                    <a:pt x="139" y="80"/>
                  </a:cubicBezTo>
                  <a:cubicBezTo>
                    <a:pt x="139" y="79"/>
                    <a:pt x="139" y="79"/>
                    <a:pt x="139" y="79"/>
                  </a:cubicBezTo>
                  <a:cubicBezTo>
                    <a:pt x="139" y="79"/>
                    <a:pt x="139" y="79"/>
                    <a:pt x="139" y="79"/>
                  </a:cubicBezTo>
                  <a:cubicBezTo>
                    <a:pt x="138" y="79"/>
                    <a:pt x="138" y="79"/>
                    <a:pt x="138" y="79"/>
                  </a:cubicBezTo>
                  <a:cubicBezTo>
                    <a:pt x="138" y="79"/>
                    <a:pt x="138" y="79"/>
                    <a:pt x="138" y="79"/>
                  </a:cubicBezTo>
                  <a:cubicBezTo>
                    <a:pt x="138" y="79"/>
                    <a:pt x="137" y="79"/>
                    <a:pt x="137" y="7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37" y="77"/>
                    <a:pt x="137" y="77"/>
                    <a:pt x="137" y="77"/>
                  </a:cubicBezTo>
                  <a:cubicBezTo>
                    <a:pt x="136" y="76"/>
                    <a:pt x="136" y="76"/>
                    <a:pt x="135" y="75"/>
                  </a:cubicBezTo>
                  <a:cubicBezTo>
                    <a:pt x="135" y="75"/>
                    <a:pt x="135" y="75"/>
                    <a:pt x="134" y="75"/>
                  </a:cubicBezTo>
                  <a:cubicBezTo>
                    <a:pt x="134" y="76"/>
                    <a:pt x="134" y="76"/>
                    <a:pt x="134" y="76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3" y="77"/>
                    <a:pt x="134" y="78"/>
                    <a:pt x="133" y="78"/>
                  </a:cubicBezTo>
                  <a:cubicBezTo>
                    <a:pt x="132" y="78"/>
                    <a:pt x="132" y="78"/>
                    <a:pt x="131" y="78"/>
                  </a:cubicBezTo>
                  <a:cubicBezTo>
                    <a:pt x="131" y="77"/>
                    <a:pt x="131" y="78"/>
                    <a:pt x="130" y="78"/>
                  </a:cubicBezTo>
                  <a:cubicBezTo>
                    <a:pt x="130" y="78"/>
                    <a:pt x="131" y="78"/>
                    <a:pt x="131" y="78"/>
                  </a:cubicBezTo>
                  <a:cubicBezTo>
                    <a:pt x="131" y="78"/>
                    <a:pt x="131" y="79"/>
                    <a:pt x="131" y="79"/>
                  </a:cubicBezTo>
                  <a:cubicBezTo>
                    <a:pt x="131" y="79"/>
                    <a:pt x="131" y="79"/>
                    <a:pt x="131" y="79"/>
                  </a:cubicBezTo>
                  <a:cubicBezTo>
                    <a:pt x="132" y="79"/>
                    <a:pt x="132" y="79"/>
                    <a:pt x="132" y="79"/>
                  </a:cubicBezTo>
                  <a:cubicBezTo>
                    <a:pt x="132" y="79"/>
                    <a:pt x="132" y="79"/>
                    <a:pt x="132" y="80"/>
                  </a:cubicBezTo>
                  <a:cubicBezTo>
                    <a:pt x="133" y="80"/>
                    <a:pt x="134" y="80"/>
                    <a:pt x="134" y="80"/>
                  </a:cubicBezTo>
                  <a:cubicBezTo>
                    <a:pt x="134" y="81"/>
                    <a:pt x="133" y="81"/>
                    <a:pt x="132" y="81"/>
                  </a:cubicBezTo>
                  <a:cubicBezTo>
                    <a:pt x="132" y="81"/>
                    <a:pt x="132" y="82"/>
                    <a:pt x="131" y="82"/>
                  </a:cubicBezTo>
                  <a:cubicBezTo>
                    <a:pt x="131" y="82"/>
                    <a:pt x="131" y="82"/>
                    <a:pt x="131" y="82"/>
                  </a:cubicBezTo>
                  <a:cubicBezTo>
                    <a:pt x="130" y="83"/>
                    <a:pt x="130" y="83"/>
                    <a:pt x="130" y="82"/>
                  </a:cubicBezTo>
                  <a:cubicBezTo>
                    <a:pt x="129" y="82"/>
                    <a:pt x="129" y="82"/>
                    <a:pt x="129" y="82"/>
                  </a:cubicBezTo>
                  <a:cubicBezTo>
                    <a:pt x="129" y="81"/>
                    <a:pt x="128" y="80"/>
                    <a:pt x="128" y="80"/>
                  </a:cubicBezTo>
                  <a:cubicBezTo>
                    <a:pt x="127" y="79"/>
                    <a:pt x="127" y="79"/>
                    <a:pt x="126" y="79"/>
                  </a:cubicBezTo>
                  <a:cubicBezTo>
                    <a:pt x="126" y="79"/>
                    <a:pt x="126" y="80"/>
                    <a:pt x="126" y="80"/>
                  </a:cubicBezTo>
                  <a:cubicBezTo>
                    <a:pt x="126" y="80"/>
                    <a:pt x="126" y="80"/>
                    <a:pt x="126" y="80"/>
                  </a:cubicBezTo>
                  <a:cubicBezTo>
                    <a:pt x="126" y="80"/>
                    <a:pt x="126" y="81"/>
                    <a:pt x="127" y="81"/>
                  </a:cubicBezTo>
                  <a:cubicBezTo>
                    <a:pt x="127" y="82"/>
                    <a:pt x="127" y="82"/>
                    <a:pt x="127" y="82"/>
                  </a:cubicBezTo>
                  <a:cubicBezTo>
                    <a:pt x="127" y="83"/>
                    <a:pt x="127" y="83"/>
                    <a:pt x="128" y="83"/>
                  </a:cubicBezTo>
                  <a:cubicBezTo>
                    <a:pt x="128" y="83"/>
                    <a:pt x="128" y="84"/>
                    <a:pt x="128" y="84"/>
                  </a:cubicBezTo>
                  <a:cubicBezTo>
                    <a:pt x="129" y="84"/>
                    <a:pt x="129" y="84"/>
                    <a:pt x="129" y="85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30" y="85"/>
                    <a:pt x="131" y="85"/>
                    <a:pt x="131" y="85"/>
                  </a:cubicBezTo>
                  <a:cubicBezTo>
                    <a:pt x="132" y="85"/>
                    <a:pt x="132" y="85"/>
                    <a:pt x="132" y="85"/>
                  </a:cubicBezTo>
                  <a:cubicBezTo>
                    <a:pt x="133" y="85"/>
                    <a:pt x="133" y="86"/>
                    <a:pt x="133" y="86"/>
                  </a:cubicBezTo>
                  <a:cubicBezTo>
                    <a:pt x="133" y="86"/>
                    <a:pt x="134" y="86"/>
                    <a:pt x="134" y="87"/>
                  </a:cubicBezTo>
                  <a:cubicBezTo>
                    <a:pt x="134" y="87"/>
                    <a:pt x="133" y="88"/>
                    <a:pt x="134" y="88"/>
                  </a:cubicBezTo>
                  <a:cubicBezTo>
                    <a:pt x="134" y="88"/>
                    <a:pt x="134" y="89"/>
                    <a:pt x="134" y="89"/>
                  </a:cubicBezTo>
                  <a:cubicBezTo>
                    <a:pt x="134" y="89"/>
                    <a:pt x="135" y="89"/>
                    <a:pt x="135" y="89"/>
                  </a:cubicBezTo>
                  <a:cubicBezTo>
                    <a:pt x="135" y="90"/>
                    <a:pt x="135" y="90"/>
                    <a:pt x="135" y="90"/>
                  </a:cubicBezTo>
                  <a:cubicBezTo>
                    <a:pt x="135" y="90"/>
                    <a:pt x="135" y="91"/>
                    <a:pt x="135" y="91"/>
                  </a:cubicBezTo>
                  <a:cubicBezTo>
                    <a:pt x="135" y="91"/>
                    <a:pt x="135" y="92"/>
                    <a:pt x="136" y="92"/>
                  </a:cubicBezTo>
                  <a:cubicBezTo>
                    <a:pt x="136" y="92"/>
                    <a:pt x="137" y="92"/>
                    <a:pt x="138" y="92"/>
                  </a:cubicBezTo>
                  <a:cubicBezTo>
                    <a:pt x="138" y="92"/>
                    <a:pt x="138" y="92"/>
                    <a:pt x="138" y="92"/>
                  </a:cubicBezTo>
                  <a:cubicBezTo>
                    <a:pt x="138" y="92"/>
                    <a:pt x="139" y="92"/>
                    <a:pt x="139" y="92"/>
                  </a:cubicBezTo>
                  <a:cubicBezTo>
                    <a:pt x="139" y="93"/>
                    <a:pt x="139" y="93"/>
                    <a:pt x="139" y="93"/>
                  </a:cubicBezTo>
                  <a:cubicBezTo>
                    <a:pt x="139" y="93"/>
                    <a:pt x="139" y="93"/>
                    <a:pt x="139" y="93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9" y="94"/>
                    <a:pt x="139" y="94"/>
                    <a:pt x="140" y="94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0" y="93"/>
                    <a:pt x="141" y="94"/>
                    <a:pt x="141" y="93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1" y="93"/>
                    <a:pt x="142" y="93"/>
                    <a:pt x="142" y="93"/>
                  </a:cubicBezTo>
                  <a:cubicBezTo>
                    <a:pt x="142" y="93"/>
                    <a:pt x="142" y="93"/>
                    <a:pt x="142" y="94"/>
                  </a:cubicBezTo>
                  <a:cubicBezTo>
                    <a:pt x="142" y="94"/>
                    <a:pt x="142" y="94"/>
                    <a:pt x="143" y="95"/>
                  </a:cubicBezTo>
                  <a:cubicBezTo>
                    <a:pt x="143" y="95"/>
                    <a:pt x="143" y="95"/>
                    <a:pt x="143" y="96"/>
                  </a:cubicBezTo>
                  <a:cubicBezTo>
                    <a:pt x="143" y="96"/>
                    <a:pt x="144" y="96"/>
                    <a:pt x="144" y="96"/>
                  </a:cubicBezTo>
                  <a:cubicBezTo>
                    <a:pt x="144" y="97"/>
                    <a:pt x="144" y="97"/>
                    <a:pt x="144" y="97"/>
                  </a:cubicBezTo>
                  <a:cubicBezTo>
                    <a:pt x="144" y="98"/>
                    <a:pt x="144" y="98"/>
                    <a:pt x="144" y="98"/>
                  </a:cubicBezTo>
                  <a:cubicBezTo>
                    <a:pt x="145" y="99"/>
                    <a:pt x="145" y="99"/>
                    <a:pt x="146" y="99"/>
                  </a:cubicBezTo>
                  <a:cubicBezTo>
                    <a:pt x="146" y="100"/>
                    <a:pt x="147" y="100"/>
                    <a:pt x="147" y="101"/>
                  </a:cubicBezTo>
                  <a:cubicBezTo>
                    <a:pt x="147" y="101"/>
                    <a:pt x="147" y="102"/>
                    <a:pt x="147" y="102"/>
                  </a:cubicBezTo>
                  <a:cubicBezTo>
                    <a:pt x="147" y="103"/>
                    <a:pt x="148" y="103"/>
                    <a:pt x="149" y="103"/>
                  </a:cubicBezTo>
                  <a:cubicBezTo>
                    <a:pt x="149" y="103"/>
                    <a:pt x="149" y="104"/>
                    <a:pt x="150" y="104"/>
                  </a:cubicBezTo>
                  <a:cubicBezTo>
                    <a:pt x="150" y="104"/>
                    <a:pt x="150" y="104"/>
                    <a:pt x="151" y="105"/>
                  </a:cubicBezTo>
                  <a:cubicBezTo>
                    <a:pt x="151" y="106"/>
                    <a:pt x="150" y="106"/>
                    <a:pt x="150" y="106"/>
                  </a:cubicBezTo>
                  <a:cubicBezTo>
                    <a:pt x="150" y="106"/>
                    <a:pt x="149" y="106"/>
                    <a:pt x="149" y="106"/>
                  </a:cubicBezTo>
                  <a:cubicBezTo>
                    <a:pt x="149" y="106"/>
                    <a:pt x="149" y="106"/>
                    <a:pt x="149" y="107"/>
                  </a:cubicBezTo>
                  <a:cubicBezTo>
                    <a:pt x="149" y="107"/>
                    <a:pt x="149" y="107"/>
                    <a:pt x="148" y="107"/>
                  </a:cubicBezTo>
                  <a:cubicBezTo>
                    <a:pt x="148" y="107"/>
                    <a:pt x="148" y="106"/>
                    <a:pt x="147" y="106"/>
                  </a:cubicBezTo>
                  <a:cubicBezTo>
                    <a:pt x="147" y="105"/>
                    <a:pt x="146" y="104"/>
                    <a:pt x="146" y="103"/>
                  </a:cubicBezTo>
                  <a:cubicBezTo>
                    <a:pt x="146" y="103"/>
                    <a:pt x="146" y="103"/>
                    <a:pt x="146" y="103"/>
                  </a:cubicBezTo>
                  <a:cubicBezTo>
                    <a:pt x="146" y="104"/>
                    <a:pt x="146" y="104"/>
                    <a:pt x="146" y="104"/>
                  </a:cubicBezTo>
                  <a:cubicBezTo>
                    <a:pt x="146" y="104"/>
                    <a:pt x="147" y="104"/>
                    <a:pt x="146" y="105"/>
                  </a:cubicBezTo>
                  <a:cubicBezTo>
                    <a:pt x="146" y="105"/>
                    <a:pt x="146" y="105"/>
                    <a:pt x="146" y="106"/>
                  </a:cubicBezTo>
                  <a:cubicBezTo>
                    <a:pt x="146" y="106"/>
                    <a:pt x="146" y="107"/>
                    <a:pt x="146" y="107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5" y="108"/>
                    <a:pt x="146" y="108"/>
                    <a:pt x="146" y="108"/>
                  </a:cubicBezTo>
                  <a:cubicBezTo>
                    <a:pt x="147" y="108"/>
                    <a:pt x="147" y="109"/>
                    <a:pt x="147" y="109"/>
                  </a:cubicBezTo>
                  <a:cubicBezTo>
                    <a:pt x="147" y="110"/>
                    <a:pt x="147" y="110"/>
                    <a:pt x="147" y="110"/>
                  </a:cubicBezTo>
                  <a:cubicBezTo>
                    <a:pt x="147" y="111"/>
                    <a:pt x="147" y="111"/>
                    <a:pt x="147" y="111"/>
                  </a:cubicBezTo>
                  <a:cubicBezTo>
                    <a:pt x="146" y="111"/>
                    <a:pt x="146" y="111"/>
                    <a:pt x="146" y="110"/>
                  </a:cubicBezTo>
                  <a:cubicBezTo>
                    <a:pt x="146" y="110"/>
                    <a:pt x="146" y="110"/>
                    <a:pt x="145" y="110"/>
                  </a:cubicBezTo>
                  <a:cubicBezTo>
                    <a:pt x="145" y="110"/>
                    <a:pt x="145" y="111"/>
                    <a:pt x="145" y="111"/>
                  </a:cubicBezTo>
                  <a:cubicBezTo>
                    <a:pt x="144" y="111"/>
                    <a:pt x="144" y="111"/>
                    <a:pt x="143" y="111"/>
                  </a:cubicBezTo>
                  <a:cubicBezTo>
                    <a:pt x="143" y="111"/>
                    <a:pt x="143" y="111"/>
                    <a:pt x="142" y="111"/>
                  </a:cubicBezTo>
                  <a:cubicBezTo>
                    <a:pt x="142" y="111"/>
                    <a:pt x="142" y="111"/>
                    <a:pt x="142" y="111"/>
                  </a:cubicBezTo>
                  <a:cubicBezTo>
                    <a:pt x="142" y="111"/>
                    <a:pt x="141" y="110"/>
                    <a:pt x="141" y="110"/>
                  </a:cubicBezTo>
                  <a:cubicBezTo>
                    <a:pt x="141" y="110"/>
                    <a:pt x="141" y="109"/>
                    <a:pt x="140" y="110"/>
                  </a:cubicBezTo>
                  <a:cubicBezTo>
                    <a:pt x="140" y="110"/>
                    <a:pt x="139" y="110"/>
                    <a:pt x="139" y="110"/>
                  </a:cubicBezTo>
                  <a:cubicBezTo>
                    <a:pt x="139" y="110"/>
                    <a:pt x="138" y="109"/>
                    <a:pt x="138" y="109"/>
                  </a:cubicBezTo>
                  <a:cubicBezTo>
                    <a:pt x="138" y="109"/>
                    <a:pt x="138" y="109"/>
                    <a:pt x="137" y="109"/>
                  </a:cubicBezTo>
                  <a:cubicBezTo>
                    <a:pt x="137" y="108"/>
                    <a:pt x="137" y="108"/>
                    <a:pt x="137" y="108"/>
                  </a:cubicBezTo>
                  <a:cubicBezTo>
                    <a:pt x="136" y="108"/>
                    <a:pt x="137" y="109"/>
                    <a:pt x="137" y="109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6" y="109"/>
                    <a:pt x="136" y="108"/>
                    <a:pt x="136" y="108"/>
                  </a:cubicBezTo>
                  <a:cubicBezTo>
                    <a:pt x="135" y="108"/>
                    <a:pt x="135" y="108"/>
                    <a:pt x="135" y="107"/>
                  </a:cubicBezTo>
                  <a:cubicBezTo>
                    <a:pt x="135" y="107"/>
                    <a:pt x="135" y="106"/>
                    <a:pt x="135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6"/>
                    <a:pt x="134" y="106"/>
                    <a:pt x="134" y="107"/>
                  </a:cubicBezTo>
                  <a:cubicBezTo>
                    <a:pt x="134" y="107"/>
                    <a:pt x="134" y="107"/>
                    <a:pt x="134" y="107"/>
                  </a:cubicBezTo>
                  <a:cubicBezTo>
                    <a:pt x="133" y="107"/>
                    <a:pt x="133" y="106"/>
                    <a:pt x="132" y="106"/>
                  </a:cubicBezTo>
                  <a:cubicBezTo>
                    <a:pt x="132" y="106"/>
                    <a:pt x="132" y="106"/>
                    <a:pt x="132" y="106"/>
                  </a:cubicBezTo>
                  <a:cubicBezTo>
                    <a:pt x="132" y="106"/>
                    <a:pt x="132" y="106"/>
                    <a:pt x="132" y="105"/>
                  </a:cubicBezTo>
                  <a:cubicBezTo>
                    <a:pt x="131" y="105"/>
                    <a:pt x="131" y="105"/>
                    <a:pt x="131" y="105"/>
                  </a:cubicBezTo>
                  <a:cubicBezTo>
                    <a:pt x="130" y="104"/>
                    <a:pt x="130" y="104"/>
                    <a:pt x="130" y="104"/>
                  </a:cubicBezTo>
                  <a:cubicBezTo>
                    <a:pt x="130" y="104"/>
                    <a:pt x="130" y="105"/>
                    <a:pt x="130" y="105"/>
                  </a:cubicBezTo>
                  <a:cubicBezTo>
                    <a:pt x="129" y="105"/>
                    <a:pt x="129" y="105"/>
                    <a:pt x="129" y="105"/>
                  </a:cubicBezTo>
                  <a:cubicBezTo>
                    <a:pt x="128" y="104"/>
                    <a:pt x="128" y="104"/>
                    <a:pt x="128" y="104"/>
                  </a:cubicBezTo>
                  <a:cubicBezTo>
                    <a:pt x="127" y="105"/>
                    <a:pt x="127" y="104"/>
                    <a:pt x="127" y="104"/>
                  </a:cubicBezTo>
                  <a:cubicBezTo>
                    <a:pt x="126" y="104"/>
                    <a:pt x="126" y="104"/>
                    <a:pt x="126" y="103"/>
                  </a:cubicBezTo>
                  <a:cubicBezTo>
                    <a:pt x="125" y="103"/>
                    <a:pt x="124" y="102"/>
                    <a:pt x="123" y="102"/>
                  </a:cubicBezTo>
                  <a:cubicBezTo>
                    <a:pt x="124" y="104"/>
                    <a:pt x="126" y="106"/>
                    <a:pt x="128" y="107"/>
                  </a:cubicBezTo>
                  <a:cubicBezTo>
                    <a:pt x="129" y="108"/>
                    <a:pt x="130" y="109"/>
                    <a:pt x="132" y="110"/>
                  </a:cubicBezTo>
                  <a:cubicBezTo>
                    <a:pt x="133" y="110"/>
                    <a:pt x="134" y="111"/>
                    <a:pt x="135" y="112"/>
                  </a:cubicBezTo>
                  <a:cubicBezTo>
                    <a:pt x="136" y="112"/>
                    <a:pt x="136" y="113"/>
                    <a:pt x="137" y="114"/>
                  </a:cubicBezTo>
                  <a:cubicBezTo>
                    <a:pt x="138" y="115"/>
                    <a:pt x="139" y="116"/>
                    <a:pt x="139" y="117"/>
                  </a:cubicBezTo>
                  <a:cubicBezTo>
                    <a:pt x="140" y="118"/>
                    <a:pt x="139" y="119"/>
                    <a:pt x="138" y="119"/>
                  </a:cubicBezTo>
                  <a:cubicBezTo>
                    <a:pt x="137" y="120"/>
                    <a:pt x="135" y="119"/>
                    <a:pt x="134" y="118"/>
                  </a:cubicBezTo>
                  <a:cubicBezTo>
                    <a:pt x="133" y="117"/>
                    <a:pt x="132" y="117"/>
                    <a:pt x="130" y="116"/>
                  </a:cubicBezTo>
                  <a:cubicBezTo>
                    <a:pt x="129" y="116"/>
                    <a:pt x="128" y="116"/>
                    <a:pt x="126" y="116"/>
                  </a:cubicBezTo>
                  <a:cubicBezTo>
                    <a:pt x="125" y="116"/>
                    <a:pt x="124" y="115"/>
                    <a:pt x="123" y="115"/>
                  </a:cubicBezTo>
                  <a:cubicBezTo>
                    <a:pt x="122" y="115"/>
                    <a:pt x="122" y="114"/>
                    <a:pt x="121" y="114"/>
                  </a:cubicBezTo>
                  <a:cubicBezTo>
                    <a:pt x="121" y="114"/>
                    <a:pt x="121" y="113"/>
                    <a:pt x="120" y="113"/>
                  </a:cubicBezTo>
                  <a:cubicBezTo>
                    <a:pt x="120" y="113"/>
                    <a:pt x="120" y="113"/>
                    <a:pt x="120" y="112"/>
                  </a:cubicBezTo>
                  <a:cubicBezTo>
                    <a:pt x="120" y="112"/>
                    <a:pt x="120" y="112"/>
                    <a:pt x="120" y="111"/>
                  </a:cubicBezTo>
                  <a:cubicBezTo>
                    <a:pt x="120" y="111"/>
                    <a:pt x="119" y="111"/>
                    <a:pt x="119" y="111"/>
                  </a:cubicBezTo>
                  <a:cubicBezTo>
                    <a:pt x="116" y="111"/>
                    <a:pt x="116" y="111"/>
                    <a:pt x="116" y="111"/>
                  </a:cubicBezTo>
                  <a:cubicBezTo>
                    <a:pt x="116" y="111"/>
                    <a:pt x="115" y="112"/>
                    <a:pt x="114" y="111"/>
                  </a:cubicBezTo>
                  <a:cubicBezTo>
                    <a:pt x="114" y="111"/>
                    <a:pt x="114" y="111"/>
                    <a:pt x="113" y="111"/>
                  </a:cubicBezTo>
                  <a:cubicBezTo>
                    <a:pt x="113" y="111"/>
                    <a:pt x="113" y="110"/>
                    <a:pt x="113" y="110"/>
                  </a:cubicBezTo>
                  <a:cubicBezTo>
                    <a:pt x="113" y="110"/>
                    <a:pt x="112" y="110"/>
                    <a:pt x="112" y="110"/>
                  </a:cubicBezTo>
                  <a:cubicBezTo>
                    <a:pt x="112" y="110"/>
                    <a:pt x="112" y="110"/>
                    <a:pt x="111" y="109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1" y="109"/>
                    <a:pt x="110" y="109"/>
                    <a:pt x="110" y="109"/>
                  </a:cubicBezTo>
                  <a:cubicBezTo>
                    <a:pt x="110" y="109"/>
                    <a:pt x="110" y="109"/>
                    <a:pt x="110" y="109"/>
                  </a:cubicBezTo>
                  <a:cubicBezTo>
                    <a:pt x="110" y="109"/>
                    <a:pt x="110" y="109"/>
                    <a:pt x="110" y="109"/>
                  </a:cubicBezTo>
                  <a:cubicBezTo>
                    <a:pt x="110" y="109"/>
                    <a:pt x="109" y="109"/>
                    <a:pt x="109" y="109"/>
                  </a:cubicBezTo>
                  <a:cubicBezTo>
                    <a:pt x="109" y="109"/>
                    <a:pt x="109" y="109"/>
                    <a:pt x="109" y="109"/>
                  </a:cubicBezTo>
                  <a:cubicBezTo>
                    <a:pt x="108" y="108"/>
                    <a:pt x="107" y="108"/>
                    <a:pt x="107" y="108"/>
                  </a:cubicBezTo>
                  <a:cubicBezTo>
                    <a:pt x="106" y="107"/>
                    <a:pt x="107" y="107"/>
                    <a:pt x="107" y="106"/>
                  </a:cubicBezTo>
                  <a:cubicBezTo>
                    <a:pt x="107" y="106"/>
                    <a:pt x="107" y="106"/>
                    <a:pt x="107" y="105"/>
                  </a:cubicBezTo>
                  <a:cubicBezTo>
                    <a:pt x="107" y="105"/>
                    <a:pt x="107" y="105"/>
                    <a:pt x="108" y="105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9" y="105"/>
                    <a:pt x="109" y="104"/>
                    <a:pt x="109" y="103"/>
                  </a:cubicBezTo>
                  <a:cubicBezTo>
                    <a:pt x="108" y="103"/>
                    <a:pt x="108" y="103"/>
                    <a:pt x="108" y="103"/>
                  </a:cubicBezTo>
                  <a:cubicBezTo>
                    <a:pt x="107" y="103"/>
                    <a:pt x="106" y="103"/>
                    <a:pt x="106" y="102"/>
                  </a:cubicBezTo>
                  <a:cubicBezTo>
                    <a:pt x="105" y="102"/>
                    <a:pt x="104" y="102"/>
                    <a:pt x="104" y="102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03" y="102"/>
                    <a:pt x="102" y="101"/>
                    <a:pt x="102" y="101"/>
                  </a:cubicBezTo>
                  <a:cubicBezTo>
                    <a:pt x="102" y="101"/>
                    <a:pt x="101" y="100"/>
                    <a:pt x="101" y="100"/>
                  </a:cubicBezTo>
                  <a:cubicBezTo>
                    <a:pt x="101" y="100"/>
                    <a:pt x="101" y="99"/>
                    <a:pt x="100" y="99"/>
                  </a:cubicBezTo>
                  <a:cubicBezTo>
                    <a:pt x="100" y="99"/>
                    <a:pt x="100" y="98"/>
                    <a:pt x="100" y="98"/>
                  </a:cubicBezTo>
                  <a:cubicBezTo>
                    <a:pt x="100" y="98"/>
                    <a:pt x="99" y="97"/>
                    <a:pt x="99" y="97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98" y="97"/>
                    <a:pt x="98" y="96"/>
                    <a:pt x="98" y="96"/>
                  </a:cubicBezTo>
                  <a:cubicBezTo>
                    <a:pt x="98" y="96"/>
                    <a:pt x="98" y="96"/>
                    <a:pt x="98" y="96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8" y="95"/>
                    <a:pt x="97" y="95"/>
                    <a:pt x="97" y="95"/>
                  </a:cubicBezTo>
                  <a:cubicBezTo>
                    <a:pt x="96" y="95"/>
                    <a:pt x="96" y="95"/>
                    <a:pt x="96" y="95"/>
                  </a:cubicBezTo>
                  <a:cubicBezTo>
                    <a:pt x="95" y="95"/>
                    <a:pt x="95" y="95"/>
                    <a:pt x="94" y="95"/>
                  </a:cubicBezTo>
                  <a:cubicBezTo>
                    <a:pt x="94" y="96"/>
                    <a:pt x="94" y="96"/>
                    <a:pt x="93" y="96"/>
                  </a:cubicBezTo>
                  <a:cubicBezTo>
                    <a:pt x="93" y="96"/>
                    <a:pt x="94" y="95"/>
                    <a:pt x="93" y="94"/>
                  </a:cubicBezTo>
                  <a:cubicBezTo>
                    <a:pt x="93" y="94"/>
                    <a:pt x="92" y="94"/>
                    <a:pt x="92" y="94"/>
                  </a:cubicBezTo>
                  <a:cubicBezTo>
                    <a:pt x="92" y="94"/>
                    <a:pt x="91" y="94"/>
                    <a:pt x="91" y="94"/>
                  </a:cubicBezTo>
                  <a:cubicBezTo>
                    <a:pt x="91" y="94"/>
                    <a:pt x="91" y="94"/>
                    <a:pt x="91" y="94"/>
                  </a:cubicBezTo>
                  <a:cubicBezTo>
                    <a:pt x="91" y="94"/>
                    <a:pt x="91" y="94"/>
                    <a:pt x="91" y="94"/>
                  </a:cubicBezTo>
                  <a:cubicBezTo>
                    <a:pt x="91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4"/>
                    <a:pt x="90" y="95"/>
                    <a:pt x="90" y="96"/>
                  </a:cubicBezTo>
                  <a:cubicBezTo>
                    <a:pt x="89" y="97"/>
                    <a:pt x="88" y="96"/>
                    <a:pt x="87" y="96"/>
                  </a:cubicBezTo>
                  <a:cubicBezTo>
                    <a:pt x="86" y="96"/>
                    <a:pt x="86" y="95"/>
                    <a:pt x="85" y="95"/>
                  </a:cubicBezTo>
                  <a:cubicBezTo>
                    <a:pt x="84" y="95"/>
                    <a:pt x="84" y="95"/>
                    <a:pt x="84" y="95"/>
                  </a:cubicBezTo>
                  <a:cubicBezTo>
                    <a:pt x="83" y="96"/>
                    <a:pt x="82" y="97"/>
                    <a:pt x="80" y="97"/>
                  </a:cubicBezTo>
                  <a:cubicBezTo>
                    <a:pt x="78" y="98"/>
                    <a:pt x="76" y="98"/>
                    <a:pt x="74" y="98"/>
                  </a:cubicBezTo>
                  <a:cubicBezTo>
                    <a:pt x="73" y="97"/>
                    <a:pt x="71" y="97"/>
                    <a:pt x="70" y="96"/>
                  </a:cubicBezTo>
                  <a:cubicBezTo>
                    <a:pt x="70" y="95"/>
                    <a:pt x="70" y="94"/>
                    <a:pt x="70" y="93"/>
                  </a:cubicBezTo>
                  <a:cubicBezTo>
                    <a:pt x="70" y="93"/>
                    <a:pt x="70" y="92"/>
                    <a:pt x="70" y="91"/>
                  </a:cubicBezTo>
                  <a:cubicBezTo>
                    <a:pt x="70" y="91"/>
                    <a:pt x="71" y="90"/>
                    <a:pt x="71" y="90"/>
                  </a:cubicBezTo>
                  <a:cubicBezTo>
                    <a:pt x="72" y="90"/>
                    <a:pt x="73" y="90"/>
                    <a:pt x="73" y="89"/>
                  </a:cubicBezTo>
                  <a:cubicBezTo>
                    <a:pt x="73" y="89"/>
                    <a:pt x="73" y="88"/>
                    <a:pt x="74" y="88"/>
                  </a:cubicBezTo>
                  <a:cubicBezTo>
                    <a:pt x="74" y="87"/>
                    <a:pt x="74" y="87"/>
                    <a:pt x="75" y="87"/>
                  </a:cubicBezTo>
                  <a:cubicBezTo>
                    <a:pt x="77" y="86"/>
                    <a:pt x="78" y="87"/>
                    <a:pt x="80" y="87"/>
                  </a:cubicBezTo>
                  <a:cubicBezTo>
                    <a:pt x="81" y="88"/>
                    <a:pt x="83" y="88"/>
                    <a:pt x="84" y="90"/>
                  </a:cubicBezTo>
                  <a:cubicBezTo>
                    <a:pt x="85" y="90"/>
                    <a:pt x="85" y="91"/>
                    <a:pt x="85" y="91"/>
                  </a:cubicBezTo>
                  <a:cubicBezTo>
                    <a:pt x="85" y="92"/>
                    <a:pt x="85" y="92"/>
                    <a:pt x="86" y="92"/>
                  </a:cubicBezTo>
                  <a:cubicBezTo>
                    <a:pt x="86" y="92"/>
                    <a:pt x="87" y="91"/>
                    <a:pt x="86" y="91"/>
                  </a:cubicBezTo>
                  <a:cubicBezTo>
                    <a:pt x="86" y="90"/>
                    <a:pt x="86" y="90"/>
                    <a:pt x="85" y="89"/>
                  </a:cubicBezTo>
                  <a:cubicBezTo>
                    <a:pt x="85" y="89"/>
                    <a:pt x="85" y="88"/>
                    <a:pt x="85" y="88"/>
                  </a:cubicBezTo>
                  <a:cubicBezTo>
                    <a:pt x="86" y="88"/>
                    <a:pt x="87" y="88"/>
                    <a:pt x="88" y="88"/>
                  </a:cubicBezTo>
                  <a:cubicBezTo>
                    <a:pt x="90" y="87"/>
                    <a:pt x="92" y="87"/>
                    <a:pt x="94" y="87"/>
                  </a:cubicBezTo>
                  <a:cubicBezTo>
                    <a:pt x="94" y="87"/>
                    <a:pt x="95" y="86"/>
                    <a:pt x="96" y="86"/>
                  </a:cubicBezTo>
                  <a:cubicBezTo>
                    <a:pt x="96" y="85"/>
                    <a:pt x="96" y="84"/>
                    <a:pt x="95" y="84"/>
                  </a:cubicBezTo>
                  <a:cubicBezTo>
                    <a:pt x="94" y="83"/>
                    <a:pt x="93" y="82"/>
                    <a:pt x="92" y="81"/>
                  </a:cubicBezTo>
                  <a:cubicBezTo>
                    <a:pt x="92" y="81"/>
                    <a:pt x="91" y="80"/>
                    <a:pt x="92" y="80"/>
                  </a:cubicBezTo>
                  <a:cubicBezTo>
                    <a:pt x="92" y="79"/>
                    <a:pt x="93" y="79"/>
                    <a:pt x="93" y="78"/>
                  </a:cubicBezTo>
                  <a:cubicBezTo>
                    <a:pt x="94" y="78"/>
                    <a:pt x="95" y="77"/>
                    <a:pt x="96" y="77"/>
                  </a:cubicBezTo>
                  <a:cubicBezTo>
                    <a:pt x="97" y="76"/>
                    <a:pt x="97" y="76"/>
                    <a:pt x="98" y="75"/>
                  </a:cubicBezTo>
                  <a:cubicBezTo>
                    <a:pt x="98" y="75"/>
                    <a:pt x="98" y="75"/>
                    <a:pt x="98" y="74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100" y="74"/>
                    <a:pt x="100" y="74"/>
                    <a:pt x="100" y="74"/>
                  </a:cubicBezTo>
                  <a:cubicBezTo>
                    <a:pt x="100" y="74"/>
                    <a:pt x="100" y="74"/>
                    <a:pt x="100" y="74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103" y="75"/>
                    <a:pt x="103" y="75"/>
                    <a:pt x="104" y="75"/>
                  </a:cubicBezTo>
                  <a:cubicBezTo>
                    <a:pt x="104" y="75"/>
                    <a:pt x="105" y="75"/>
                    <a:pt x="105" y="75"/>
                  </a:cubicBezTo>
                  <a:cubicBezTo>
                    <a:pt x="106" y="75"/>
                    <a:pt x="108" y="75"/>
                    <a:pt x="108" y="76"/>
                  </a:cubicBezTo>
                  <a:cubicBezTo>
                    <a:pt x="109" y="76"/>
                    <a:pt x="110" y="77"/>
                    <a:pt x="110" y="78"/>
                  </a:cubicBezTo>
                  <a:cubicBezTo>
                    <a:pt x="110" y="78"/>
                    <a:pt x="110" y="79"/>
                    <a:pt x="110" y="80"/>
                  </a:cubicBezTo>
                  <a:cubicBezTo>
                    <a:pt x="109" y="80"/>
                    <a:pt x="109" y="81"/>
                    <a:pt x="110" y="81"/>
                  </a:cubicBezTo>
                  <a:cubicBezTo>
                    <a:pt x="110" y="82"/>
                    <a:pt x="111" y="81"/>
                    <a:pt x="112" y="80"/>
                  </a:cubicBezTo>
                  <a:cubicBezTo>
                    <a:pt x="112" y="80"/>
                    <a:pt x="112" y="80"/>
                    <a:pt x="112" y="80"/>
                  </a:cubicBezTo>
                  <a:cubicBezTo>
                    <a:pt x="113" y="80"/>
                    <a:pt x="113" y="79"/>
                    <a:pt x="113" y="79"/>
                  </a:cubicBezTo>
                  <a:cubicBezTo>
                    <a:pt x="113" y="79"/>
                    <a:pt x="113" y="79"/>
                    <a:pt x="113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80"/>
                    <a:pt x="115" y="79"/>
                    <a:pt x="115" y="79"/>
                  </a:cubicBezTo>
                  <a:cubicBezTo>
                    <a:pt x="115" y="79"/>
                    <a:pt x="115" y="79"/>
                    <a:pt x="116" y="79"/>
                  </a:cubicBezTo>
                  <a:cubicBezTo>
                    <a:pt x="116" y="79"/>
                    <a:pt x="116" y="79"/>
                    <a:pt x="117" y="79"/>
                  </a:cubicBezTo>
                  <a:cubicBezTo>
                    <a:pt x="117" y="79"/>
                    <a:pt x="117" y="79"/>
                    <a:pt x="118" y="79"/>
                  </a:cubicBezTo>
                  <a:cubicBezTo>
                    <a:pt x="118" y="79"/>
                    <a:pt x="118" y="79"/>
                    <a:pt x="118" y="79"/>
                  </a:cubicBezTo>
                  <a:cubicBezTo>
                    <a:pt x="119" y="79"/>
                    <a:pt x="120" y="79"/>
                    <a:pt x="120" y="79"/>
                  </a:cubicBezTo>
                  <a:cubicBezTo>
                    <a:pt x="120" y="78"/>
                    <a:pt x="121" y="78"/>
                    <a:pt x="121" y="77"/>
                  </a:cubicBezTo>
                  <a:cubicBezTo>
                    <a:pt x="121" y="77"/>
                    <a:pt x="120" y="77"/>
                    <a:pt x="120" y="77"/>
                  </a:cubicBezTo>
                  <a:cubicBezTo>
                    <a:pt x="120" y="77"/>
                    <a:pt x="120" y="77"/>
                    <a:pt x="120" y="77"/>
                  </a:cubicBezTo>
                  <a:cubicBezTo>
                    <a:pt x="120" y="77"/>
                    <a:pt x="119" y="76"/>
                    <a:pt x="119" y="76"/>
                  </a:cubicBezTo>
                  <a:cubicBezTo>
                    <a:pt x="119" y="76"/>
                    <a:pt x="118" y="75"/>
                    <a:pt x="118" y="75"/>
                  </a:cubicBezTo>
                  <a:cubicBezTo>
                    <a:pt x="118" y="75"/>
                    <a:pt x="117" y="75"/>
                    <a:pt x="117" y="75"/>
                  </a:cubicBezTo>
                  <a:cubicBezTo>
                    <a:pt x="116" y="74"/>
                    <a:pt x="116" y="74"/>
                    <a:pt x="115" y="74"/>
                  </a:cubicBezTo>
                  <a:cubicBezTo>
                    <a:pt x="114" y="74"/>
                    <a:pt x="113" y="74"/>
                    <a:pt x="112" y="73"/>
                  </a:cubicBezTo>
                  <a:cubicBezTo>
                    <a:pt x="112" y="73"/>
                    <a:pt x="111" y="72"/>
                    <a:pt x="111" y="73"/>
                  </a:cubicBezTo>
                  <a:cubicBezTo>
                    <a:pt x="110" y="73"/>
                    <a:pt x="110" y="74"/>
                    <a:pt x="109" y="74"/>
                  </a:cubicBezTo>
                  <a:cubicBezTo>
                    <a:pt x="108" y="75"/>
                    <a:pt x="107" y="75"/>
                    <a:pt x="106" y="74"/>
                  </a:cubicBezTo>
                  <a:cubicBezTo>
                    <a:pt x="106" y="74"/>
                    <a:pt x="105" y="74"/>
                    <a:pt x="104" y="74"/>
                  </a:cubicBezTo>
                  <a:cubicBezTo>
                    <a:pt x="104" y="74"/>
                    <a:pt x="103" y="74"/>
                    <a:pt x="102" y="74"/>
                  </a:cubicBezTo>
                  <a:cubicBezTo>
                    <a:pt x="102" y="74"/>
                    <a:pt x="101" y="74"/>
                    <a:pt x="101" y="74"/>
                  </a:cubicBezTo>
                  <a:cubicBezTo>
                    <a:pt x="101" y="73"/>
                    <a:pt x="101" y="73"/>
                    <a:pt x="100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0" y="72"/>
                  </a:cubicBezTo>
                  <a:cubicBezTo>
                    <a:pt x="100" y="72"/>
                    <a:pt x="101" y="71"/>
                    <a:pt x="102" y="71"/>
                  </a:cubicBezTo>
                  <a:cubicBezTo>
                    <a:pt x="102" y="70"/>
                    <a:pt x="103" y="70"/>
                    <a:pt x="103" y="69"/>
                  </a:cubicBezTo>
                  <a:cubicBezTo>
                    <a:pt x="104" y="69"/>
                    <a:pt x="103" y="69"/>
                    <a:pt x="103" y="68"/>
                  </a:cubicBezTo>
                  <a:cubicBezTo>
                    <a:pt x="103" y="68"/>
                    <a:pt x="103" y="68"/>
                    <a:pt x="103" y="67"/>
                  </a:cubicBezTo>
                  <a:cubicBezTo>
                    <a:pt x="102" y="67"/>
                    <a:pt x="102" y="66"/>
                    <a:pt x="102" y="66"/>
                  </a:cubicBezTo>
                  <a:cubicBezTo>
                    <a:pt x="102" y="65"/>
                    <a:pt x="101" y="65"/>
                    <a:pt x="101" y="65"/>
                  </a:cubicBezTo>
                  <a:cubicBezTo>
                    <a:pt x="101" y="64"/>
                    <a:pt x="101" y="64"/>
                    <a:pt x="100" y="63"/>
                  </a:cubicBezTo>
                  <a:cubicBezTo>
                    <a:pt x="100" y="63"/>
                    <a:pt x="100" y="62"/>
                    <a:pt x="100" y="62"/>
                  </a:cubicBezTo>
                  <a:cubicBezTo>
                    <a:pt x="99" y="61"/>
                    <a:pt x="99" y="61"/>
                    <a:pt x="99" y="60"/>
                  </a:cubicBezTo>
                  <a:cubicBezTo>
                    <a:pt x="99" y="60"/>
                    <a:pt x="99" y="60"/>
                    <a:pt x="98" y="59"/>
                  </a:cubicBezTo>
                  <a:cubicBezTo>
                    <a:pt x="98" y="59"/>
                    <a:pt x="98" y="59"/>
                    <a:pt x="98" y="59"/>
                  </a:cubicBezTo>
                  <a:cubicBezTo>
                    <a:pt x="98" y="59"/>
                    <a:pt x="98" y="59"/>
                    <a:pt x="97" y="59"/>
                  </a:cubicBezTo>
                  <a:cubicBezTo>
                    <a:pt x="97" y="58"/>
                    <a:pt x="96" y="59"/>
                    <a:pt x="96" y="59"/>
                  </a:cubicBezTo>
                  <a:cubicBezTo>
                    <a:pt x="95" y="59"/>
                    <a:pt x="95" y="58"/>
                    <a:pt x="95" y="58"/>
                  </a:cubicBezTo>
                  <a:cubicBezTo>
                    <a:pt x="95" y="57"/>
                    <a:pt x="95" y="57"/>
                    <a:pt x="95" y="56"/>
                  </a:cubicBezTo>
                  <a:cubicBezTo>
                    <a:pt x="95" y="56"/>
                    <a:pt x="95" y="56"/>
                    <a:pt x="95" y="55"/>
                  </a:cubicBezTo>
                  <a:cubicBezTo>
                    <a:pt x="95" y="55"/>
                    <a:pt x="94" y="55"/>
                    <a:pt x="94" y="55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3" y="56"/>
                    <a:pt x="93" y="57"/>
                    <a:pt x="93" y="57"/>
                  </a:cubicBezTo>
                  <a:cubicBezTo>
                    <a:pt x="92" y="57"/>
                    <a:pt x="92" y="56"/>
                    <a:pt x="92" y="56"/>
                  </a:cubicBezTo>
                  <a:cubicBezTo>
                    <a:pt x="92" y="56"/>
                    <a:pt x="91" y="57"/>
                    <a:pt x="91" y="56"/>
                  </a:cubicBezTo>
                  <a:cubicBezTo>
                    <a:pt x="91" y="56"/>
                    <a:pt x="90" y="56"/>
                    <a:pt x="90" y="56"/>
                  </a:cubicBezTo>
                  <a:cubicBezTo>
                    <a:pt x="90" y="55"/>
                    <a:pt x="90" y="55"/>
                    <a:pt x="89" y="54"/>
                  </a:cubicBezTo>
                  <a:cubicBezTo>
                    <a:pt x="89" y="54"/>
                    <a:pt x="89" y="54"/>
                    <a:pt x="89" y="53"/>
                  </a:cubicBezTo>
                  <a:cubicBezTo>
                    <a:pt x="89" y="52"/>
                    <a:pt x="89" y="52"/>
                    <a:pt x="89" y="51"/>
                  </a:cubicBezTo>
                  <a:cubicBezTo>
                    <a:pt x="88" y="51"/>
                    <a:pt x="88" y="52"/>
                    <a:pt x="87" y="52"/>
                  </a:cubicBezTo>
                  <a:cubicBezTo>
                    <a:pt x="87" y="52"/>
                    <a:pt x="87" y="53"/>
                    <a:pt x="86" y="53"/>
                  </a:cubicBezTo>
                  <a:cubicBezTo>
                    <a:pt x="86" y="53"/>
                    <a:pt x="86" y="52"/>
                    <a:pt x="85" y="52"/>
                  </a:cubicBezTo>
                  <a:cubicBezTo>
                    <a:pt x="85" y="52"/>
                    <a:pt x="85" y="52"/>
                    <a:pt x="85" y="52"/>
                  </a:cubicBezTo>
                  <a:cubicBezTo>
                    <a:pt x="85" y="52"/>
                    <a:pt x="84" y="53"/>
                    <a:pt x="84" y="53"/>
                  </a:cubicBezTo>
                  <a:cubicBezTo>
                    <a:pt x="83" y="53"/>
                    <a:pt x="83" y="53"/>
                    <a:pt x="83" y="53"/>
                  </a:cubicBezTo>
                  <a:cubicBezTo>
                    <a:pt x="82" y="53"/>
                    <a:pt x="82" y="54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54"/>
                    <a:pt x="81" y="54"/>
                    <a:pt x="81" y="54"/>
                  </a:cubicBezTo>
                  <a:cubicBezTo>
                    <a:pt x="81" y="55"/>
                    <a:pt x="80" y="55"/>
                    <a:pt x="79" y="55"/>
                  </a:cubicBezTo>
                  <a:cubicBezTo>
                    <a:pt x="79" y="54"/>
                    <a:pt x="79" y="54"/>
                    <a:pt x="79" y="54"/>
                  </a:cubicBezTo>
                  <a:cubicBezTo>
                    <a:pt x="79" y="54"/>
                    <a:pt x="79" y="54"/>
                    <a:pt x="78" y="54"/>
                  </a:cubicBezTo>
                  <a:cubicBezTo>
                    <a:pt x="78" y="54"/>
                    <a:pt x="78" y="53"/>
                    <a:pt x="78" y="53"/>
                  </a:cubicBezTo>
                  <a:cubicBezTo>
                    <a:pt x="78" y="53"/>
                    <a:pt x="78" y="52"/>
                    <a:pt x="78" y="52"/>
                  </a:cubicBezTo>
                  <a:cubicBezTo>
                    <a:pt x="78" y="51"/>
                    <a:pt x="79" y="51"/>
                    <a:pt x="79" y="51"/>
                  </a:cubicBezTo>
                  <a:cubicBezTo>
                    <a:pt x="81" y="51"/>
                    <a:pt x="82" y="51"/>
                    <a:pt x="84" y="50"/>
                  </a:cubicBezTo>
                  <a:cubicBezTo>
                    <a:pt x="84" y="50"/>
                    <a:pt x="84" y="50"/>
                    <a:pt x="84" y="49"/>
                  </a:cubicBezTo>
                  <a:cubicBezTo>
                    <a:pt x="84" y="49"/>
                    <a:pt x="83" y="48"/>
                    <a:pt x="83" y="48"/>
                  </a:cubicBezTo>
                  <a:cubicBezTo>
                    <a:pt x="82" y="48"/>
                    <a:pt x="82" y="48"/>
                    <a:pt x="81" y="48"/>
                  </a:cubicBezTo>
                  <a:cubicBezTo>
                    <a:pt x="81" y="47"/>
                    <a:pt x="80" y="47"/>
                    <a:pt x="80" y="47"/>
                  </a:cubicBezTo>
                  <a:cubicBezTo>
                    <a:pt x="80" y="46"/>
                    <a:pt x="80" y="46"/>
                    <a:pt x="80" y="45"/>
                  </a:cubicBezTo>
                  <a:cubicBezTo>
                    <a:pt x="79" y="45"/>
                    <a:pt x="78" y="45"/>
                    <a:pt x="78" y="45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4"/>
                    <a:pt x="78" y="44"/>
                    <a:pt x="77" y="43"/>
                  </a:cubicBezTo>
                  <a:cubicBezTo>
                    <a:pt x="77" y="43"/>
                    <a:pt x="76" y="43"/>
                    <a:pt x="76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4" y="44"/>
                    <a:pt x="74" y="44"/>
                    <a:pt x="73" y="43"/>
                  </a:cubicBezTo>
                  <a:cubicBezTo>
                    <a:pt x="73" y="43"/>
                    <a:pt x="73" y="42"/>
                    <a:pt x="72" y="42"/>
                  </a:cubicBezTo>
                  <a:cubicBezTo>
                    <a:pt x="72" y="41"/>
                    <a:pt x="72" y="41"/>
                    <a:pt x="72" y="40"/>
                  </a:cubicBezTo>
                  <a:cubicBezTo>
                    <a:pt x="71" y="40"/>
                    <a:pt x="71" y="39"/>
                    <a:pt x="70" y="39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68" y="38"/>
                    <a:pt x="68" y="38"/>
                    <a:pt x="67" y="37"/>
                  </a:cubicBezTo>
                  <a:cubicBezTo>
                    <a:pt x="67" y="37"/>
                    <a:pt x="66" y="37"/>
                    <a:pt x="66" y="37"/>
                  </a:cubicBezTo>
                  <a:cubicBezTo>
                    <a:pt x="66" y="37"/>
                    <a:pt x="65" y="37"/>
                    <a:pt x="65" y="37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6" y="36"/>
                    <a:pt x="66" y="35"/>
                    <a:pt x="65" y="35"/>
                  </a:cubicBezTo>
                  <a:cubicBezTo>
                    <a:pt x="65" y="35"/>
                    <a:pt x="64" y="35"/>
                    <a:pt x="64" y="36"/>
                  </a:cubicBezTo>
                  <a:cubicBezTo>
                    <a:pt x="64" y="36"/>
                    <a:pt x="64" y="36"/>
                    <a:pt x="63" y="37"/>
                  </a:cubicBezTo>
                  <a:cubicBezTo>
                    <a:pt x="63" y="37"/>
                    <a:pt x="62" y="37"/>
                    <a:pt x="62" y="38"/>
                  </a:cubicBezTo>
                  <a:cubicBezTo>
                    <a:pt x="62" y="38"/>
                    <a:pt x="63" y="38"/>
                    <a:pt x="63" y="38"/>
                  </a:cubicBezTo>
                  <a:cubicBezTo>
                    <a:pt x="64" y="38"/>
                    <a:pt x="65" y="38"/>
                    <a:pt x="65" y="39"/>
                  </a:cubicBezTo>
                  <a:cubicBezTo>
                    <a:pt x="66" y="39"/>
                    <a:pt x="67" y="41"/>
                    <a:pt x="66" y="42"/>
                  </a:cubicBezTo>
                  <a:cubicBezTo>
                    <a:pt x="65" y="43"/>
                    <a:pt x="63" y="42"/>
                    <a:pt x="62" y="43"/>
                  </a:cubicBezTo>
                  <a:cubicBezTo>
                    <a:pt x="62" y="43"/>
                    <a:pt x="61" y="43"/>
                    <a:pt x="61" y="43"/>
                  </a:cubicBezTo>
                  <a:cubicBezTo>
                    <a:pt x="60" y="42"/>
                    <a:pt x="59" y="42"/>
                    <a:pt x="58" y="41"/>
                  </a:cubicBezTo>
                  <a:cubicBezTo>
                    <a:pt x="57" y="41"/>
                    <a:pt x="56" y="41"/>
                    <a:pt x="55" y="41"/>
                  </a:cubicBezTo>
                  <a:cubicBezTo>
                    <a:pt x="55" y="41"/>
                    <a:pt x="54" y="41"/>
                    <a:pt x="53" y="41"/>
                  </a:cubicBezTo>
                  <a:cubicBezTo>
                    <a:pt x="52" y="40"/>
                    <a:pt x="52" y="40"/>
                    <a:pt x="51" y="40"/>
                  </a:cubicBezTo>
                  <a:cubicBezTo>
                    <a:pt x="50" y="40"/>
                    <a:pt x="50" y="41"/>
                    <a:pt x="50" y="41"/>
                  </a:cubicBezTo>
                  <a:cubicBezTo>
                    <a:pt x="51" y="42"/>
                    <a:pt x="52" y="42"/>
                    <a:pt x="52" y="42"/>
                  </a:cubicBezTo>
                  <a:cubicBezTo>
                    <a:pt x="53" y="42"/>
                    <a:pt x="53" y="43"/>
                    <a:pt x="53" y="44"/>
                  </a:cubicBezTo>
                  <a:cubicBezTo>
                    <a:pt x="53" y="44"/>
                    <a:pt x="52" y="44"/>
                    <a:pt x="52" y="44"/>
                  </a:cubicBezTo>
                  <a:cubicBezTo>
                    <a:pt x="52" y="44"/>
                    <a:pt x="52" y="43"/>
                    <a:pt x="52" y="43"/>
                  </a:cubicBezTo>
                  <a:cubicBezTo>
                    <a:pt x="52" y="43"/>
                    <a:pt x="51" y="43"/>
                    <a:pt x="51" y="43"/>
                  </a:cubicBezTo>
                  <a:cubicBezTo>
                    <a:pt x="51" y="43"/>
                    <a:pt x="50" y="42"/>
                    <a:pt x="50" y="42"/>
                  </a:cubicBezTo>
                  <a:cubicBezTo>
                    <a:pt x="50" y="42"/>
                    <a:pt x="50" y="42"/>
                    <a:pt x="49" y="42"/>
                  </a:cubicBezTo>
                  <a:cubicBezTo>
                    <a:pt x="49" y="42"/>
                    <a:pt x="49" y="41"/>
                    <a:pt x="48" y="41"/>
                  </a:cubicBezTo>
                  <a:cubicBezTo>
                    <a:pt x="48" y="41"/>
                    <a:pt x="48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0"/>
                    <a:pt x="46" y="40"/>
                    <a:pt x="45" y="40"/>
                  </a:cubicBezTo>
                  <a:cubicBezTo>
                    <a:pt x="45" y="40"/>
                    <a:pt x="45" y="40"/>
                    <a:pt x="45" y="39"/>
                  </a:cubicBezTo>
                  <a:cubicBezTo>
                    <a:pt x="45" y="39"/>
                    <a:pt x="45" y="39"/>
                    <a:pt x="44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39"/>
                    <a:pt x="43" y="39"/>
                    <a:pt x="43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0"/>
                    <a:pt x="44" y="40"/>
                    <a:pt x="45" y="40"/>
                  </a:cubicBezTo>
                  <a:cubicBezTo>
                    <a:pt x="45" y="40"/>
                    <a:pt x="45" y="41"/>
                    <a:pt x="46" y="41"/>
                  </a:cubicBezTo>
                  <a:cubicBezTo>
                    <a:pt x="46" y="41"/>
                    <a:pt x="46" y="41"/>
                    <a:pt x="47" y="42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6" y="42"/>
                    <a:pt x="46" y="42"/>
                    <a:pt x="45" y="42"/>
                  </a:cubicBezTo>
                  <a:cubicBezTo>
                    <a:pt x="45" y="42"/>
                    <a:pt x="44" y="42"/>
                    <a:pt x="44" y="42"/>
                  </a:cubicBezTo>
                  <a:cubicBezTo>
                    <a:pt x="44" y="43"/>
                    <a:pt x="43" y="42"/>
                    <a:pt x="43" y="42"/>
                  </a:cubicBezTo>
                  <a:cubicBezTo>
                    <a:pt x="43" y="42"/>
                    <a:pt x="43" y="42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42"/>
                    <a:pt x="42" y="42"/>
                    <a:pt x="41" y="42"/>
                  </a:cubicBezTo>
                  <a:cubicBezTo>
                    <a:pt x="41" y="42"/>
                    <a:pt x="41" y="41"/>
                    <a:pt x="41" y="41"/>
                  </a:cubicBezTo>
                  <a:cubicBezTo>
                    <a:pt x="41" y="41"/>
                    <a:pt x="41" y="41"/>
                    <a:pt x="40" y="41"/>
                  </a:cubicBezTo>
                  <a:cubicBezTo>
                    <a:pt x="40" y="41"/>
                    <a:pt x="39" y="41"/>
                    <a:pt x="39" y="41"/>
                  </a:cubicBezTo>
                  <a:cubicBezTo>
                    <a:pt x="39" y="42"/>
                    <a:pt x="38" y="42"/>
                    <a:pt x="38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6" y="42"/>
                    <a:pt x="35" y="42"/>
                    <a:pt x="35" y="42"/>
                  </a:cubicBezTo>
                  <a:cubicBezTo>
                    <a:pt x="34" y="42"/>
                    <a:pt x="34" y="42"/>
                    <a:pt x="33" y="42"/>
                  </a:cubicBezTo>
                  <a:cubicBezTo>
                    <a:pt x="33" y="42"/>
                    <a:pt x="33" y="41"/>
                    <a:pt x="32" y="41"/>
                  </a:cubicBezTo>
                  <a:cubicBezTo>
                    <a:pt x="32" y="41"/>
                    <a:pt x="31" y="41"/>
                    <a:pt x="30" y="41"/>
                  </a:cubicBezTo>
                  <a:cubicBezTo>
                    <a:pt x="30" y="41"/>
                    <a:pt x="30" y="42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1"/>
                    <a:pt x="28" y="41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7" y="41"/>
                    <a:pt x="26" y="41"/>
                    <a:pt x="25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0"/>
                    <a:pt x="22" y="40"/>
                    <a:pt x="22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1" y="38"/>
                  </a:cubicBezTo>
                  <a:cubicBezTo>
                    <a:pt x="21" y="38"/>
                    <a:pt x="21" y="37"/>
                    <a:pt x="21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cubicBezTo>
                    <a:pt x="18" y="37"/>
                    <a:pt x="18" y="37"/>
                    <a:pt x="18" y="38"/>
                  </a:cubicBezTo>
                  <a:cubicBezTo>
                    <a:pt x="18" y="38"/>
                    <a:pt x="18" y="38"/>
                    <a:pt x="18" y="39"/>
                  </a:cubicBezTo>
                  <a:cubicBezTo>
                    <a:pt x="17" y="39"/>
                    <a:pt x="17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5" y="39"/>
                    <a:pt x="14" y="39"/>
                  </a:cubicBezTo>
                  <a:cubicBezTo>
                    <a:pt x="14" y="39"/>
                    <a:pt x="14" y="38"/>
                    <a:pt x="1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2" y="38"/>
                    <a:pt x="12" y="38"/>
                    <a:pt x="11" y="37"/>
                  </a:cubicBezTo>
                  <a:cubicBezTo>
                    <a:pt x="11" y="37"/>
                    <a:pt x="10" y="37"/>
                    <a:pt x="9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9" y="37"/>
                    <a:pt x="8" y="36"/>
                  </a:cubicBezTo>
                  <a:cubicBezTo>
                    <a:pt x="8" y="36"/>
                    <a:pt x="8" y="36"/>
                    <a:pt x="8" y="35"/>
                  </a:cubicBezTo>
                  <a:cubicBezTo>
                    <a:pt x="8" y="35"/>
                    <a:pt x="7" y="35"/>
                    <a:pt x="7" y="35"/>
                  </a:cubicBezTo>
                  <a:cubicBezTo>
                    <a:pt x="7" y="34"/>
                    <a:pt x="6" y="34"/>
                    <a:pt x="6" y="34"/>
                  </a:cubicBezTo>
                  <a:cubicBezTo>
                    <a:pt x="6" y="33"/>
                    <a:pt x="4" y="33"/>
                    <a:pt x="5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5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8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0" y="31"/>
                    <a:pt x="10" y="31"/>
                    <a:pt x="11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1"/>
                    <a:pt x="12" y="31"/>
                    <a:pt x="12" y="31"/>
                  </a:cubicBezTo>
                  <a:cubicBezTo>
                    <a:pt x="12" y="31"/>
                    <a:pt x="13" y="31"/>
                    <a:pt x="13" y="31"/>
                  </a:cubicBezTo>
                  <a:cubicBezTo>
                    <a:pt x="15" y="31"/>
                    <a:pt x="16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0"/>
                    <a:pt x="17" y="30"/>
                    <a:pt x="17" y="30"/>
                  </a:cubicBezTo>
                  <a:cubicBezTo>
                    <a:pt x="17" y="30"/>
                    <a:pt x="16" y="30"/>
                    <a:pt x="16" y="30"/>
                  </a:cubicBezTo>
                  <a:cubicBezTo>
                    <a:pt x="15" y="29"/>
                    <a:pt x="14" y="29"/>
                    <a:pt x="14" y="29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1" y="28"/>
                  </a:cubicBezTo>
                  <a:cubicBezTo>
                    <a:pt x="10" y="28"/>
                    <a:pt x="9" y="28"/>
                    <a:pt x="8" y="28"/>
                  </a:cubicBezTo>
                  <a:cubicBezTo>
                    <a:pt x="7" y="28"/>
                    <a:pt x="6" y="28"/>
                    <a:pt x="5" y="28"/>
                  </a:cubicBezTo>
                  <a:cubicBezTo>
                    <a:pt x="5" y="28"/>
                    <a:pt x="5" y="28"/>
                    <a:pt x="4" y="28"/>
                  </a:cubicBezTo>
                  <a:cubicBezTo>
                    <a:pt x="4" y="28"/>
                    <a:pt x="3" y="28"/>
                    <a:pt x="3" y="27"/>
                  </a:cubicBezTo>
                  <a:cubicBezTo>
                    <a:pt x="2" y="27"/>
                    <a:pt x="2" y="27"/>
                    <a:pt x="1" y="27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6"/>
                    <a:pt x="1" y="25"/>
                    <a:pt x="1" y="25"/>
                  </a:cubicBezTo>
                  <a:cubicBezTo>
                    <a:pt x="1" y="25"/>
                    <a:pt x="2" y="24"/>
                    <a:pt x="2" y="24"/>
                  </a:cubicBezTo>
                  <a:cubicBezTo>
                    <a:pt x="2" y="24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2"/>
                    <a:pt x="1" y="21"/>
                  </a:cubicBezTo>
                  <a:cubicBezTo>
                    <a:pt x="1" y="21"/>
                    <a:pt x="0" y="20"/>
                    <a:pt x="1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3" y="17"/>
                    <a:pt x="2" y="16"/>
                    <a:pt x="2" y="15"/>
                  </a:cubicBezTo>
                  <a:cubicBezTo>
                    <a:pt x="2" y="14"/>
                    <a:pt x="3" y="14"/>
                    <a:pt x="3" y="13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5" y="9"/>
                    <a:pt x="6" y="8"/>
                    <a:pt x="7" y="6"/>
                  </a:cubicBezTo>
                  <a:cubicBezTo>
                    <a:pt x="9" y="5"/>
                    <a:pt x="11" y="3"/>
                    <a:pt x="13" y="2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8" y="0"/>
                    <a:pt x="30" y="1"/>
                    <a:pt x="30" y="2"/>
                  </a:cubicBezTo>
                  <a:cubicBezTo>
                    <a:pt x="30" y="3"/>
                    <a:pt x="29" y="3"/>
                    <a:pt x="29" y="4"/>
                  </a:cubicBezTo>
                  <a:cubicBezTo>
                    <a:pt x="28" y="4"/>
                    <a:pt x="27" y="4"/>
                    <a:pt x="26" y="5"/>
                  </a:cubicBezTo>
                  <a:cubicBezTo>
                    <a:pt x="25" y="6"/>
                    <a:pt x="25" y="6"/>
                    <a:pt x="24" y="7"/>
                  </a:cubicBezTo>
                  <a:cubicBezTo>
                    <a:pt x="23" y="8"/>
                    <a:pt x="22" y="9"/>
                    <a:pt x="21" y="10"/>
                  </a:cubicBezTo>
                  <a:cubicBezTo>
                    <a:pt x="21" y="10"/>
                    <a:pt x="20" y="11"/>
                    <a:pt x="20" y="12"/>
                  </a:cubicBezTo>
                  <a:cubicBezTo>
                    <a:pt x="21" y="12"/>
                    <a:pt x="21" y="13"/>
                    <a:pt x="21" y="13"/>
                  </a:cubicBezTo>
                  <a:cubicBezTo>
                    <a:pt x="22" y="13"/>
                    <a:pt x="22" y="14"/>
                    <a:pt x="22" y="15"/>
                  </a:cubicBezTo>
                  <a:cubicBezTo>
                    <a:pt x="23" y="15"/>
                    <a:pt x="22" y="16"/>
                    <a:pt x="22" y="16"/>
                  </a:cubicBezTo>
                  <a:cubicBezTo>
                    <a:pt x="22" y="17"/>
                    <a:pt x="22" y="18"/>
                    <a:pt x="22" y="18"/>
                  </a:cubicBezTo>
                  <a:cubicBezTo>
                    <a:pt x="22" y="19"/>
                    <a:pt x="22" y="19"/>
                    <a:pt x="22" y="20"/>
                  </a:cubicBezTo>
                  <a:cubicBezTo>
                    <a:pt x="22" y="20"/>
                    <a:pt x="22" y="21"/>
                    <a:pt x="23" y="21"/>
                  </a:cubicBezTo>
                  <a:cubicBezTo>
                    <a:pt x="23" y="22"/>
                    <a:pt x="23" y="22"/>
                    <a:pt x="24" y="23"/>
                  </a:cubicBezTo>
                  <a:cubicBezTo>
                    <a:pt x="24" y="23"/>
                    <a:pt x="24" y="24"/>
                    <a:pt x="25" y="24"/>
                  </a:cubicBezTo>
                  <a:cubicBezTo>
                    <a:pt x="26" y="24"/>
                    <a:pt x="26" y="25"/>
                    <a:pt x="27" y="25"/>
                  </a:cubicBezTo>
                  <a:cubicBezTo>
                    <a:pt x="27" y="25"/>
                    <a:pt x="28" y="26"/>
                    <a:pt x="28" y="26"/>
                  </a:cubicBezTo>
                  <a:cubicBezTo>
                    <a:pt x="29" y="26"/>
                    <a:pt x="29" y="27"/>
                    <a:pt x="29" y="27"/>
                  </a:cubicBezTo>
                  <a:cubicBezTo>
                    <a:pt x="30" y="27"/>
                    <a:pt x="30" y="27"/>
                    <a:pt x="30" y="28"/>
                  </a:cubicBezTo>
                  <a:cubicBezTo>
                    <a:pt x="30" y="28"/>
                    <a:pt x="30" y="28"/>
                    <a:pt x="29" y="28"/>
                  </a:cubicBezTo>
                  <a:cubicBezTo>
                    <a:pt x="29" y="28"/>
                    <a:pt x="28" y="29"/>
                    <a:pt x="28" y="29"/>
                  </a:cubicBezTo>
                  <a:cubicBezTo>
                    <a:pt x="27" y="29"/>
                    <a:pt x="27" y="29"/>
                    <a:pt x="26" y="29"/>
                  </a:cubicBezTo>
                  <a:cubicBezTo>
                    <a:pt x="25" y="29"/>
                    <a:pt x="25" y="29"/>
                    <a:pt x="24" y="30"/>
                  </a:cubicBezTo>
                  <a:cubicBezTo>
                    <a:pt x="23" y="30"/>
                    <a:pt x="22" y="30"/>
                    <a:pt x="22" y="31"/>
                  </a:cubicBezTo>
                  <a:cubicBezTo>
                    <a:pt x="22" y="31"/>
                    <a:pt x="23" y="30"/>
                    <a:pt x="23" y="30"/>
                  </a:cubicBezTo>
                  <a:cubicBezTo>
                    <a:pt x="23" y="30"/>
                    <a:pt x="23" y="30"/>
                    <a:pt x="24" y="30"/>
                  </a:cubicBezTo>
                  <a:cubicBezTo>
                    <a:pt x="24" y="30"/>
                    <a:pt x="24" y="30"/>
                    <a:pt x="25" y="30"/>
                  </a:cubicBezTo>
                  <a:cubicBezTo>
                    <a:pt x="25" y="30"/>
                    <a:pt x="26" y="30"/>
                    <a:pt x="27" y="30"/>
                  </a:cubicBezTo>
                  <a:cubicBezTo>
                    <a:pt x="27" y="30"/>
                    <a:pt x="28" y="30"/>
                    <a:pt x="28" y="30"/>
                  </a:cubicBezTo>
                  <a:cubicBezTo>
                    <a:pt x="28" y="30"/>
                    <a:pt x="29" y="30"/>
                    <a:pt x="29" y="30"/>
                  </a:cubicBezTo>
                  <a:cubicBezTo>
                    <a:pt x="29" y="30"/>
                    <a:pt x="29" y="30"/>
                    <a:pt x="29" y="31"/>
                  </a:cubicBezTo>
                  <a:cubicBezTo>
                    <a:pt x="29" y="31"/>
                    <a:pt x="30" y="32"/>
                    <a:pt x="30" y="32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1" y="31"/>
                    <a:pt x="30" y="30"/>
                    <a:pt x="30" y="30"/>
                  </a:cubicBezTo>
                  <a:cubicBezTo>
                    <a:pt x="31" y="30"/>
                    <a:pt x="32" y="30"/>
                    <a:pt x="32" y="29"/>
                  </a:cubicBezTo>
                  <a:cubicBezTo>
                    <a:pt x="32" y="29"/>
                    <a:pt x="32" y="28"/>
                    <a:pt x="32" y="28"/>
                  </a:cubicBezTo>
                  <a:cubicBezTo>
                    <a:pt x="32" y="28"/>
                    <a:pt x="31" y="27"/>
                    <a:pt x="32" y="27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5"/>
                    <a:pt x="31" y="24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0" y="24"/>
                    <a:pt x="30" y="23"/>
                    <a:pt x="29" y="23"/>
                  </a:cubicBezTo>
                  <a:cubicBezTo>
                    <a:pt x="29" y="23"/>
                    <a:pt x="27" y="23"/>
                    <a:pt x="27" y="22"/>
                  </a:cubicBezTo>
                  <a:cubicBezTo>
                    <a:pt x="27" y="22"/>
                    <a:pt x="27" y="22"/>
                    <a:pt x="27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5" y="21"/>
                    <a:pt x="25" y="20"/>
                  </a:cubicBezTo>
                  <a:cubicBezTo>
                    <a:pt x="25" y="20"/>
                    <a:pt x="25" y="20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8"/>
                    <a:pt x="27" y="18"/>
                  </a:cubicBezTo>
                  <a:cubicBezTo>
                    <a:pt x="27" y="18"/>
                    <a:pt x="28" y="18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31" y="19"/>
                    <a:pt x="31" y="19"/>
                  </a:cubicBezTo>
                  <a:cubicBezTo>
                    <a:pt x="32" y="19"/>
                    <a:pt x="32" y="19"/>
                    <a:pt x="32" y="20"/>
                  </a:cubicBezTo>
                  <a:cubicBezTo>
                    <a:pt x="33" y="20"/>
                    <a:pt x="33" y="20"/>
                    <a:pt x="34" y="20"/>
                  </a:cubicBezTo>
                  <a:cubicBezTo>
                    <a:pt x="33" y="20"/>
                    <a:pt x="33" y="19"/>
                    <a:pt x="33" y="19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7"/>
                    <a:pt x="31" y="17"/>
                    <a:pt x="32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0" y="16"/>
                    <a:pt x="30" y="15"/>
                    <a:pt x="30" y="15"/>
                  </a:cubicBezTo>
                  <a:cubicBezTo>
                    <a:pt x="30" y="15"/>
                    <a:pt x="29" y="15"/>
                    <a:pt x="28" y="15"/>
                  </a:cubicBezTo>
                  <a:cubicBezTo>
                    <a:pt x="28" y="15"/>
                    <a:pt x="27" y="15"/>
                    <a:pt x="27" y="15"/>
                  </a:cubicBezTo>
                  <a:cubicBezTo>
                    <a:pt x="27" y="15"/>
                    <a:pt x="27" y="14"/>
                    <a:pt x="27" y="14"/>
                  </a:cubicBezTo>
                  <a:cubicBezTo>
                    <a:pt x="27" y="14"/>
                    <a:pt x="27" y="13"/>
                    <a:pt x="27" y="13"/>
                  </a:cubicBezTo>
                  <a:cubicBezTo>
                    <a:pt x="26" y="12"/>
                    <a:pt x="26" y="12"/>
                    <a:pt x="26" y="11"/>
                  </a:cubicBezTo>
                  <a:cubicBezTo>
                    <a:pt x="26" y="11"/>
                    <a:pt x="27" y="10"/>
                    <a:pt x="27" y="10"/>
                  </a:cubicBezTo>
                  <a:cubicBezTo>
                    <a:pt x="27" y="10"/>
                    <a:pt x="28" y="10"/>
                    <a:pt x="28" y="10"/>
                  </a:cubicBezTo>
                  <a:cubicBezTo>
                    <a:pt x="29" y="10"/>
                    <a:pt x="29" y="11"/>
                    <a:pt x="30" y="11"/>
                  </a:cubicBezTo>
                  <a:cubicBezTo>
                    <a:pt x="30" y="11"/>
                    <a:pt x="30" y="11"/>
                    <a:pt x="31" y="11"/>
                  </a:cubicBezTo>
                  <a:cubicBezTo>
                    <a:pt x="32" y="11"/>
                    <a:pt x="32" y="11"/>
                    <a:pt x="33" y="12"/>
                  </a:cubicBezTo>
                  <a:cubicBezTo>
                    <a:pt x="33" y="12"/>
                    <a:pt x="34" y="12"/>
                    <a:pt x="34" y="12"/>
                  </a:cubicBezTo>
                  <a:cubicBezTo>
                    <a:pt x="33" y="12"/>
                    <a:pt x="33" y="11"/>
                    <a:pt x="32" y="11"/>
                  </a:cubicBezTo>
                  <a:cubicBezTo>
                    <a:pt x="31" y="10"/>
                    <a:pt x="31" y="10"/>
                    <a:pt x="30" y="10"/>
                  </a:cubicBezTo>
                  <a:cubicBezTo>
                    <a:pt x="30" y="9"/>
                    <a:pt x="29" y="9"/>
                    <a:pt x="29" y="9"/>
                  </a:cubicBezTo>
                  <a:cubicBezTo>
                    <a:pt x="28" y="9"/>
                    <a:pt x="27" y="9"/>
                    <a:pt x="28" y="8"/>
                  </a:cubicBezTo>
                  <a:cubicBezTo>
                    <a:pt x="28" y="8"/>
                    <a:pt x="29" y="8"/>
                    <a:pt x="29" y="8"/>
                  </a:cubicBezTo>
                  <a:cubicBezTo>
                    <a:pt x="30" y="8"/>
                    <a:pt x="30" y="8"/>
                    <a:pt x="31" y="8"/>
                  </a:cubicBezTo>
                  <a:cubicBezTo>
                    <a:pt x="32" y="8"/>
                    <a:pt x="33" y="8"/>
                    <a:pt x="34" y="8"/>
                  </a:cubicBezTo>
                  <a:cubicBezTo>
                    <a:pt x="33" y="8"/>
                    <a:pt x="32" y="8"/>
                    <a:pt x="31" y="7"/>
                  </a:cubicBezTo>
                  <a:cubicBezTo>
                    <a:pt x="31" y="7"/>
                    <a:pt x="30" y="7"/>
                    <a:pt x="30" y="7"/>
                  </a:cubicBezTo>
                  <a:cubicBezTo>
                    <a:pt x="30" y="7"/>
                    <a:pt x="30" y="6"/>
                    <a:pt x="30" y="6"/>
                  </a:cubicBezTo>
                  <a:cubicBezTo>
                    <a:pt x="30" y="6"/>
                    <a:pt x="31" y="5"/>
                    <a:pt x="31" y="5"/>
                  </a:cubicBezTo>
                  <a:cubicBezTo>
                    <a:pt x="31" y="5"/>
                    <a:pt x="31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3" y="6"/>
                    <a:pt x="32" y="6"/>
                    <a:pt x="32" y="6"/>
                  </a:cubicBezTo>
                  <a:cubicBezTo>
                    <a:pt x="32" y="6"/>
                    <a:pt x="33" y="6"/>
                    <a:pt x="33" y="6"/>
                  </a:cubicBezTo>
                  <a:cubicBezTo>
                    <a:pt x="33" y="6"/>
                    <a:pt x="33" y="6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5" y="5"/>
                    <a:pt x="36" y="4"/>
                    <a:pt x="36" y="4"/>
                  </a:cubicBezTo>
                  <a:cubicBezTo>
                    <a:pt x="37" y="4"/>
                    <a:pt x="37" y="4"/>
                    <a:pt x="38" y="4"/>
                  </a:cubicBezTo>
                  <a:cubicBezTo>
                    <a:pt x="38" y="4"/>
                    <a:pt x="37" y="4"/>
                    <a:pt x="37" y="3"/>
                  </a:cubicBezTo>
                  <a:cubicBezTo>
                    <a:pt x="38" y="3"/>
                    <a:pt x="38" y="2"/>
                    <a:pt x="39" y="3"/>
                  </a:cubicBezTo>
                  <a:cubicBezTo>
                    <a:pt x="39" y="3"/>
                    <a:pt x="40" y="3"/>
                    <a:pt x="41" y="3"/>
                  </a:cubicBezTo>
                  <a:cubicBezTo>
                    <a:pt x="41" y="2"/>
                    <a:pt x="42" y="2"/>
                    <a:pt x="43" y="2"/>
                  </a:cubicBezTo>
                  <a:cubicBezTo>
                    <a:pt x="44" y="1"/>
                    <a:pt x="45" y="1"/>
                    <a:pt x="46" y="1"/>
                  </a:cubicBezTo>
                  <a:cubicBezTo>
                    <a:pt x="48" y="1"/>
                    <a:pt x="49" y="1"/>
                    <a:pt x="50" y="2"/>
                  </a:cubicBezTo>
                  <a:cubicBezTo>
                    <a:pt x="51" y="2"/>
                    <a:pt x="51" y="4"/>
                    <a:pt x="52" y="5"/>
                  </a:cubicBezTo>
                  <a:cubicBezTo>
                    <a:pt x="52" y="5"/>
                    <a:pt x="52" y="6"/>
                    <a:pt x="52" y="6"/>
                  </a:cubicBezTo>
                  <a:cubicBezTo>
                    <a:pt x="52" y="7"/>
                    <a:pt x="53" y="7"/>
                    <a:pt x="53" y="7"/>
                  </a:cubicBezTo>
                  <a:cubicBezTo>
                    <a:pt x="54" y="7"/>
                    <a:pt x="55" y="7"/>
                    <a:pt x="55" y="8"/>
                  </a:cubicBezTo>
                  <a:cubicBezTo>
                    <a:pt x="55" y="8"/>
                    <a:pt x="55" y="9"/>
                    <a:pt x="55" y="9"/>
                  </a:cubicBezTo>
                  <a:cubicBezTo>
                    <a:pt x="55" y="10"/>
                    <a:pt x="55" y="10"/>
                    <a:pt x="56" y="11"/>
                  </a:cubicBezTo>
                  <a:cubicBezTo>
                    <a:pt x="56" y="11"/>
                    <a:pt x="56" y="11"/>
                    <a:pt x="57" y="12"/>
                  </a:cubicBezTo>
                  <a:cubicBezTo>
                    <a:pt x="57" y="12"/>
                    <a:pt x="56" y="13"/>
                    <a:pt x="56" y="13"/>
                  </a:cubicBezTo>
                  <a:cubicBezTo>
                    <a:pt x="55" y="14"/>
                    <a:pt x="55" y="14"/>
                    <a:pt x="54" y="14"/>
                  </a:cubicBezTo>
                  <a:cubicBezTo>
                    <a:pt x="54" y="14"/>
                    <a:pt x="53" y="15"/>
                    <a:pt x="53" y="16"/>
                  </a:cubicBezTo>
                  <a:cubicBezTo>
                    <a:pt x="53" y="16"/>
                    <a:pt x="52" y="16"/>
                    <a:pt x="52" y="17"/>
                  </a:cubicBezTo>
                  <a:cubicBezTo>
                    <a:pt x="52" y="16"/>
                    <a:pt x="53" y="16"/>
                    <a:pt x="54" y="15"/>
                  </a:cubicBezTo>
                  <a:cubicBezTo>
                    <a:pt x="54" y="15"/>
                    <a:pt x="56" y="15"/>
                    <a:pt x="56" y="15"/>
                  </a:cubicBezTo>
                  <a:cubicBezTo>
                    <a:pt x="56" y="16"/>
                    <a:pt x="56" y="16"/>
                    <a:pt x="55" y="17"/>
                  </a:cubicBezTo>
                  <a:cubicBezTo>
                    <a:pt x="55" y="17"/>
                    <a:pt x="54" y="18"/>
                    <a:pt x="54" y="18"/>
                  </a:cubicBezTo>
                  <a:cubicBezTo>
                    <a:pt x="54" y="18"/>
                    <a:pt x="54" y="19"/>
                    <a:pt x="54" y="19"/>
                  </a:cubicBezTo>
                  <a:cubicBezTo>
                    <a:pt x="53" y="19"/>
                    <a:pt x="53" y="20"/>
                    <a:pt x="53" y="20"/>
                  </a:cubicBezTo>
                  <a:cubicBezTo>
                    <a:pt x="53" y="20"/>
                    <a:pt x="53" y="20"/>
                    <a:pt x="53" y="21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4" y="21"/>
                    <a:pt x="54" y="20"/>
                    <a:pt x="55" y="20"/>
                  </a:cubicBezTo>
                  <a:cubicBezTo>
                    <a:pt x="55" y="20"/>
                    <a:pt x="55" y="20"/>
                    <a:pt x="56" y="20"/>
                  </a:cubicBezTo>
                  <a:cubicBezTo>
                    <a:pt x="56" y="20"/>
                    <a:pt x="56" y="21"/>
                    <a:pt x="56" y="21"/>
                  </a:cubicBezTo>
                  <a:cubicBezTo>
                    <a:pt x="56" y="21"/>
                    <a:pt x="56" y="21"/>
                    <a:pt x="56" y="20"/>
                  </a:cubicBezTo>
                  <a:cubicBezTo>
                    <a:pt x="57" y="20"/>
                    <a:pt x="57" y="20"/>
                    <a:pt x="58" y="20"/>
                  </a:cubicBezTo>
                  <a:cubicBezTo>
                    <a:pt x="58" y="19"/>
                    <a:pt x="58" y="19"/>
                    <a:pt x="58" y="18"/>
                  </a:cubicBezTo>
                  <a:cubicBezTo>
                    <a:pt x="58" y="18"/>
                    <a:pt x="58" y="17"/>
                    <a:pt x="58" y="17"/>
                  </a:cubicBezTo>
                  <a:cubicBezTo>
                    <a:pt x="59" y="17"/>
                    <a:pt x="59" y="18"/>
                    <a:pt x="59" y="18"/>
                  </a:cubicBezTo>
                  <a:cubicBezTo>
                    <a:pt x="59" y="18"/>
                    <a:pt x="60" y="18"/>
                    <a:pt x="60" y="18"/>
                  </a:cubicBezTo>
                  <a:cubicBezTo>
                    <a:pt x="60" y="17"/>
                    <a:pt x="60" y="17"/>
                    <a:pt x="60" y="16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6"/>
                    <a:pt x="60" y="15"/>
                    <a:pt x="60" y="15"/>
                  </a:cubicBezTo>
                  <a:cubicBezTo>
                    <a:pt x="61" y="15"/>
                    <a:pt x="61" y="15"/>
                    <a:pt x="62" y="15"/>
                  </a:cubicBezTo>
                  <a:cubicBezTo>
                    <a:pt x="62" y="15"/>
                    <a:pt x="63" y="15"/>
                    <a:pt x="63" y="16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3" y="16"/>
                    <a:pt x="64" y="16"/>
                    <a:pt x="64" y="16"/>
                  </a:cubicBezTo>
                  <a:cubicBezTo>
                    <a:pt x="64" y="16"/>
                    <a:pt x="65" y="16"/>
                    <a:pt x="65" y="17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19"/>
                    <a:pt x="65" y="19"/>
                    <a:pt x="65" y="20"/>
                  </a:cubicBezTo>
                  <a:cubicBezTo>
                    <a:pt x="65" y="20"/>
                    <a:pt x="64" y="21"/>
                    <a:pt x="64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21"/>
                    <a:pt x="66" y="21"/>
                    <a:pt x="66" y="21"/>
                  </a:cubicBezTo>
                  <a:cubicBezTo>
                    <a:pt x="66" y="21"/>
                    <a:pt x="66" y="21"/>
                    <a:pt x="67" y="21"/>
                  </a:cubicBezTo>
                  <a:cubicBezTo>
                    <a:pt x="67" y="21"/>
                    <a:pt x="68" y="21"/>
                    <a:pt x="68" y="21"/>
                  </a:cubicBezTo>
                  <a:cubicBezTo>
                    <a:pt x="68" y="21"/>
                    <a:pt x="67" y="20"/>
                    <a:pt x="67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19"/>
                    <a:pt x="68" y="19"/>
                    <a:pt x="68" y="19"/>
                  </a:cubicBezTo>
                  <a:cubicBezTo>
                    <a:pt x="69" y="19"/>
                    <a:pt x="69" y="19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70" y="21"/>
                    <a:pt x="70" y="21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2" y="23"/>
                    <a:pt x="74" y="22"/>
                    <a:pt x="73" y="21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20"/>
                    <a:pt x="71" y="20"/>
                    <a:pt x="70" y="19"/>
                  </a:cubicBezTo>
                  <a:cubicBezTo>
                    <a:pt x="70" y="19"/>
                    <a:pt x="68" y="18"/>
                    <a:pt x="69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7"/>
                    <a:pt x="70" y="17"/>
                    <a:pt x="70" y="17"/>
                  </a:cubicBezTo>
                  <a:cubicBezTo>
                    <a:pt x="70" y="17"/>
                    <a:pt x="71" y="17"/>
                    <a:pt x="71" y="17"/>
                  </a:cubicBezTo>
                  <a:cubicBezTo>
                    <a:pt x="71" y="18"/>
                    <a:pt x="72" y="18"/>
                    <a:pt x="72" y="18"/>
                  </a:cubicBezTo>
                  <a:cubicBezTo>
                    <a:pt x="72" y="18"/>
                    <a:pt x="73" y="18"/>
                    <a:pt x="74" y="18"/>
                  </a:cubicBezTo>
                  <a:cubicBezTo>
                    <a:pt x="74" y="18"/>
                    <a:pt x="75" y="18"/>
                    <a:pt x="75" y="18"/>
                  </a:cubicBezTo>
                  <a:cubicBezTo>
                    <a:pt x="74" y="18"/>
                    <a:pt x="73" y="17"/>
                    <a:pt x="72" y="17"/>
                  </a:cubicBezTo>
                  <a:cubicBezTo>
                    <a:pt x="72" y="17"/>
                    <a:pt x="71" y="16"/>
                    <a:pt x="70" y="16"/>
                  </a:cubicBezTo>
                  <a:cubicBezTo>
                    <a:pt x="70" y="16"/>
                    <a:pt x="68" y="16"/>
                    <a:pt x="68" y="15"/>
                  </a:cubicBezTo>
                  <a:cubicBezTo>
                    <a:pt x="68" y="15"/>
                    <a:pt x="68" y="15"/>
                    <a:pt x="68" y="14"/>
                  </a:cubicBezTo>
                  <a:cubicBezTo>
                    <a:pt x="68" y="14"/>
                    <a:pt x="69" y="14"/>
                    <a:pt x="69" y="13"/>
                  </a:cubicBezTo>
                  <a:cubicBezTo>
                    <a:pt x="69" y="13"/>
                    <a:pt x="70" y="13"/>
                    <a:pt x="70" y="13"/>
                  </a:cubicBezTo>
                  <a:cubicBezTo>
                    <a:pt x="71" y="12"/>
                    <a:pt x="72" y="12"/>
                    <a:pt x="72" y="12"/>
                  </a:cubicBezTo>
                  <a:cubicBezTo>
                    <a:pt x="73" y="12"/>
                    <a:pt x="74" y="12"/>
                    <a:pt x="75" y="12"/>
                  </a:cubicBezTo>
                  <a:cubicBezTo>
                    <a:pt x="76" y="12"/>
                    <a:pt x="77" y="12"/>
                    <a:pt x="77" y="12"/>
                  </a:cubicBezTo>
                  <a:cubicBezTo>
                    <a:pt x="78" y="12"/>
                    <a:pt x="78" y="13"/>
                    <a:pt x="78" y="13"/>
                  </a:cubicBezTo>
                  <a:cubicBezTo>
                    <a:pt x="78" y="13"/>
                    <a:pt x="79" y="13"/>
                    <a:pt x="79" y="14"/>
                  </a:cubicBezTo>
                  <a:cubicBezTo>
                    <a:pt x="80" y="14"/>
                    <a:pt x="80" y="15"/>
                    <a:pt x="81" y="15"/>
                  </a:cubicBezTo>
                  <a:cubicBezTo>
                    <a:pt x="81" y="15"/>
                    <a:pt x="81" y="15"/>
                    <a:pt x="82" y="15"/>
                  </a:cubicBezTo>
                  <a:cubicBezTo>
                    <a:pt x="82" y="14"/>
                    <a:pt x="83" y="14"/>
                    <a:pt x="83" y="14"/>
                  </a:cubicBezTo>
                  <a:cubicBezTo>
                    <a:pt x="85" y="14"/>
                    <a:pt x="85" y="14"/>
                    <a:pt x="86" y="15"/>
                  </a:cubicBezTo>
                  <a:cubicBezTo>
                    <a:pt x="87" y="15"/>
                    <a:pt x="87" y="16"/>
                    <a:pt x="88" y="16"/>
                  </a:cubicBezTo>
                  <a:cubicBezTo>
                    <a:pt x="88" y="17"/>
                    <a:pt x="88" y="17"/>
                    <a:pt x="88" y="18"/>
                  </a:cubicBezTo>
                  <a:cubicBezTo>
                    <a:pt x="88" y="18"/>
                    <a:pt x="87" y="18"/>
                    <a:pt x="87" y="18"/>
                  </a:cubicBezTo>
                  <a:cubicBezTo>
                    <a:pt x="87" y="18"/>
                    <a:pt x="86" y="18"/>
                    <a:pt x="86" y="18"/>
                  </a:cubicBezTo>
                  <a:cubicBezTo>
                    <a:pt x="85" y="19"/>
                    <a:pt x="84" y="19"/>
                    <a:pt x="84" y="19"/>
                  </a:cubicBezTo>
                  <a:cubicBezTo>
                    <a:pt x="83" y="19"/>
                    <a:pt x="82" y="19"/>
                    <a:pt x="81" y="19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0" y="20"/>
                    <a:pt x="80" y="21"/>
                    <a:pt x="80" y="21"/>
                  </a:cubicBezTo>
                  <a:cubicBezTo>
                    <a:pt x="80" y="21"/>
                    <a:pt x="81" y="20"/>
                    <a:pt x="81" y="20"/>
                  </a:cubicBezTo>
                  <a:cubicBezTo>
                    <a:pt x="81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5" y="19"/>
                    <a:pt x="84" y="21"/>
                    <a:pt x="84" y="21"/>
                  </a:cubicBezTo>
                  <a:cubicBezTo>
                    <a:pt x="84" y="21"/>
                    <a:pt x="83" y="21"/>
                    <a:pt x="83" y="22"/>
                  </a:cubicBezTo>
                  <a:cubicBezTo>
                    <a:pt x="83" y="22"/>
                    <a:pt x="83" y="23"/>
                    <a:pt x="83" y="24"/>
                  </a:cubicBezTo>
                  <a:cubicBezTo>
                    <a:pt x="83" y="23"/>
                    <a:pt x="84" y="22"/>
                    <a:pt x="84" y="21"/>
                  </a:cubicBezTo>
                  <a:cubicBezTo>
                    <a:pt x="85" y="21"/>
                    <a:pt x="85" y="20"/>
                    <a:pt x="86" y="20"/>
                  </a:cubicBezTo>
                  <a:cubicBezTo>
                    <a:pt x="86" y="20"/>
                    <a:pt x="87" y="20"/>
                    <a:pt x="87" y="20"/>
                  </a:cubicBezTo>
                  <a:cubicBezTo>
                    <a:pt x="87" y="20"/>
                    <a:pt x="88" y="20"/>
                    <a:pt x="88" y="19"/>
                  </a:cubicBezTo>
                  <a:cubicBezTo>
                    <a:pt x="89" y="19"/>
                    <a:pt x="89" y="19"/>
                    <a:pt x="90" y="19"/>
                  </a:cubicBezTo>
                  <a:cubicBezTo>
                    <a:pt x="91" y="19"/>
                    <a:pt x="92" y="19"/>
                    <a:pt x="93" y="21"/>
                  </a:cubicBezTo>
                  <a:cubicBezTo>
                    <a:pt x="93" y="22"/>
                    <a:pt x="92" y="22"/>
                    <a:pt x="91" y="22"/>
                  </a:cubicBezTo>
                  <a:cubicBezTo>
                    <a:pt x="90" y="22"/>
                    <a:pt x="89" y="22"/>
                    <a:pt x="88" y="22"/>
                  </a:cubicBezTo>
                  <a:cubicBezTo>
                    <a:pt x="87" y="22"/>
                    <a:pt x="87" y="23"/>
                    <a:pt x="86" y="23"/>
                  </a:cubicBezTo>
                  <a:cubicBezTo>
                    <a:pt x="86" y="23"/>
                    <a:pt x="87" y="23"/>
                    <a:pt x="87" y="23"/>
                  </a:cubicBezTo>
                  <a:cubicBezTo>
                    <a:pt x="87" y="24"/>
                    <a:pt x="87" y="24"/>
                    <a:pt x="87" y="25"/>
                  </a:cubicBezTo>
                  <a:cubicBezTo>
                    <a:pt x="88" y="25"/>
                    <a:pt x="88" y="24"/>
                    <a:pt x="88" y="25"/>
                  </a:cubicBezTo>
                  <a:cubicBezTo>
                    <a:pt x="89" y="25"/>
                    <a:pt x="89" y="26"/>
                    <a:pt x="89" y="26"/>
                  </a:cubicBezTo>
                  <a:cubicBezTo>
                    <a:pt x="89" y="26"/>
                    <a:pt x="89" y="25"/>
                    <a:pt x="89" y="25"/>
                  </a:cubicBezTo>
                  <a:cubicBezTo>
                    <a:pt x="89" y="25"/>
                    <a:pt x="89" y="25"/>
                    <a:pt x="90" y="24"/>
                  </a:cubicBezTo>
                  <a:cubicBezTo>
                    <a:pt x="90" y="24"/>
                    <a:pt x="90" y="24"/>
                    <a:pt x="91" y="24"/>
                  </a:cubicBezTo>
                  <a:cubicBezTo>
                    <a:pt x="91" y="24"/>
                    <a:pt x="92" y="24"/>
                    <a:pt x="92" y="24"/>
                  </a:cubicBezTo>
                  <a:cubicBezTo>
                    <a:pt x="93" y="24"/>
                    <a:pt x="93" y="24"/>
                    <a:pt x="93" y="24"/>
                  </a:cubicBezTo>
                  <a:cubicBezTo>
                    <a:pt x="93" y="24"/>
                    <a:pt x="93" y="24"/>
                    <a:pt x="93" y="23"/>
                  </a:cubicBezTo>
                  <a:cubicBezTo>
                    <a:pt x="93" y="23"/>
                    <a:pt x="93" y="23"/>
                    <a:pt x="94" y="23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95" y="23"/>
                    <a:pt x="95" y="23"/>
                    <a:pt x="95" y="23"/>
                  </a:cubicBezTo>
                  <a:cubicBezTo>
                    <a:pt x="95" y="23"/>
                    <a:pt x="95" y="24"/>
                    <a:pt x="95" y="24"/>
                  </a:cubicBezTo>
                  <a:cubicBezTo>
                    <a:pt x="95" y="24"/>
                    <a:pt x="95" y="24"/>
                    <a:pt x="9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5" y="25"/>
                    <a:pt x="95" y="26"/>
                    <a:pt x="94" y="26"/>
                  </a:cubicBezTo>
                  <a:cubicBezTo>
                    <a:pt x="94" y="26"/>
                    <a:pt x="94" y="26"/>
                    <a:pt x="94" y="27"/>
                  </a:cubicBezTo>
                  <a:cubicBezTo>
                    <a:pt x="93" y="27"/>
                    <a:pt x="93" y="28"/>
                    <a:pt x="93" y="28"/>
                  </a:cubicBezTo>
                  <a:cubicBezTo>
                    <a:pt x="93" y="28"/>
                    <a:pt x="94" y="27"/>
                    <a:pt x="94" y="27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6" y="26"/>
                    <a:pt x="96" y="26"/>
                    <a:pt x="97" y="26"/>
                  </a:cubicBezTo>
                  <a:cubicBezTo>
                    <a:pt x="97" y="26"/>
                    <a:pt x="97" y="26"/>
                    <a:pt x="97" y="27"/>
                  </a:cubicBezTo>
                  <a:cubicBezTo>
                    <a:pt x="97" y="27"/>
                    <a:pt x="97" y="27"/>
                    <a:pt x="97" y="28"/>
                  </a:cubicBezTo>
                  <a:cubicBezTo>
                    <a:pt x="97" y="28"/>
                    <a:pt x="96" y="28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7" y="28"/>
                    <a:pt x="97" y="28"/>
                  </a:cubicBezTo>
                  <a:cubicBezTo>
                    <a:pt x="98" y="28"/>
                    <a:pt x="98" y="29"/>
                    <a:pt x="98" y="29"/>
                  </a:cubicBezTo>
                  <a:cubicBezTo>
                    <a:pt x="99" y="29"/>
                    <a:pt x="99" y="28"/>
                    <a:pt x="100" y="28"/>
                  </a:cubicBezTo>
                  <a:cubicBezTo>
                    <a:pt x="101" y="27"/>
                    <a:pt x="101" y="27"/>
                    <a:pt x="102" y="27"/>
                  </a:cubicBezTo>
                  <a:cubicBezTo>
                    <a:pt x="102" y="26"/>
                    <a:pt x="102" y="26"/>
                    <a:pt x="102" y="25"/>
                  </a:cubicBezTo>
                  <a:cubicBezTo>
                    <a:pt x="103" y="25"/>
                    <a:pt x="104" y="25"/>
                    <a:pt x="104" y="25"/>
                  </a:cubicBezTo>
                  <a:cubicBezTo>
                    <a:pt x="106" y="25"/>
                    <a:pt x="108" y="26"/>
                    <a:pt x="109" y="27"/>
                  </a:cubicBezTo>
                  <a:cubicBezTo>
                    <a:pt x="109" y="27"/>
                    <a:pt x="110" y="27"/>
                    <a:pt x="110" y="27"/>
                  </a:cubicBezTo>
                  <a:cubicBezTo>
                    <a:pt x="110" y="28"/>
                    <a:pt x="110" y="28"/>
                    <a:pt x="110" y="29"/>
                  </a:cubicBezTo>
                  <a:cubicBezTo>
                    <a:pt x="110" y="29"/>
                    <a:pt x="109" y="30"/>
                    <a:pt x="109" y="30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6" y="30"/>
                    <a:pt x="105" y="30"/>
                    <a:pt x="104" y="31"/>
                  </a:cubicBezTo>
                  <a:cubicBezTo>
                    <a:pt x="104" y="31"/>
                    <a:pt x="104" y="32"/>
                    <a:pt x="103" y="32"/>
                  </a:cubicBezTo>
                  <a:cubicBezTo>
                    <a:pt x="103" y="32"/>
                    <a:pt x="103" y="32"/>
                    <a:pt x="102" y="32"/>
                  </a:cubicBezTo>
                  <a:cubicBezTo>
                    <a:pt x="102" y="33"/>
                    <a:pt x="103" y="33"/>
                    <a:pt x="103" y="33"/>
                  </a:cubicBezTo>
                  <a:cubicBezTo>
                    <a:pt x="103" y="33"/>
                    <a:pt x="104" y="33"/>
                    <a:pt x="104" y="33"/>
                  </a:cubicBezTo>
                  <a:cubicBezTo>
                    <a:pt x="104" y="33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6" y="33"/>
                    <a:pt x="106" y="33"/>
                  </a:cubicBezTo>
                  <a:cubicBezTo>
                    <a:pt x="106" y="33"/>
                    <a:pt x="107" y="33"/>
                    <a:pt x="107" y="33"/>
                  </a:cubicBezTo>
                  <a:cubicBezTo>
                    <a:pt x="107" y="33"/>
                    <a:pt x="108" y="32"/>
                    <a:pt x="108" y="32"/>
                  </a:cubicBezTo>
                  <a:cubicBezTo>
                    <a:pt x="108" y="32"/>
                    <a:pt x="109" y="32"/>
                    <a:pt x="109" y="32"/>
                  </a:cubicBezTo>
                  <a:cubicBezTo>
                    <a:pt x="110" y="32"/>
                    <a:pt x="110" y="31"/>
                    <a:pt x="110" y="31"/>
                  </a:cubicBezTo>
                  <a:cubicBezTo>
                    <a:pt x="111" y="31"/>
                    <a:pt x="111" y="31"/>
                    <a:pt x="111" y="30"/>
                  </a:cubicBezTo>
                  <a:cubicBezTo>
                    <a:pt x="112" y="30"/>
                    <a:pt x="112" y="30"/>
                    <a:pt x="112" y="31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4" y="31"/>
                    <a:pt x="113" y="31"/>
                    <a:pt x="113" y="32"/>
                  </a:cubicBezTo>
                  <a:cubicBezTo>
                    <a:pt x="113" y="32"/>
                    <a:pt x="113" y="33"/>
                    <a:pt x="113" y="34"/>
                  </a:cubicBezTo>
                  <a:cubicBezTo>
                    <a:pt x="112" y="34"/>
                    <a:pt x="112" y="34"/>
                    <a:pt x="112" y="34"/>
                  </a:cubicBezTo>
                  <a:cubicBezTo>
                    <a:pt x="112" y="34"/>
                    <a:pt x="112" y="34"/>
                    <a:pt x="111" y="34"/>
                  </a:cubicBezTo>
                  <a:cubicBezTo>
                    <a:pt x="111" y="34"/>
                    <a:pt x="110" y="35"/>
                    <a:pt x="110" y="35"/>
                  </a:cubicBezTo>
                  <a:cubicBezTo>
                    <a:pt x="109" y="35"/>
                    <a:pt x="109" y="36"/>
                    <a:pt x="108" y="36"/>
                  </a:cubicBezTo>
                  <a:cubicBezTo>
                    <a:pt x="107" y="36"/>
                    <a:pt x="107" y="36"/>
                    <a:pt x="106" y="37"/>
                  </a:cubicBezTo>
                  <a:cubicBezTo>
                    <a:pt x="106" y="37"/>
                    <a:pt x="106" y="37"/>
                    <a:pt x="106" y="38"/>
                  </a:cubicBezTo>
                  <a:cubicBezTo>
                    <a:pt x="106" y="38"/>
                    <a:pt x="105" y="38"/>
                    <a:pt x="105" y="38"/>
                  </a:cubicBezTo>
                  <a:cubicBezTo>
                    <a:pt x="105" y="38"/>
                    <a:pt x="106" y="38"/>
                    <a:pt x="106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7" y="38"/>
                    <a:pt x="107" y="38"/>
                    <a:pt x="107" y="37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9" y="36"/>
                    <a:pt x="109" y="36"/>
                    <a:pt x="110" y="36"/>
                  </a:cubicBezTo>
                  <a:cubicBezTo>
                    <a:pt x="110" y="36"/>
                    <a:pt x="110" y="38"/>
                    <a:pt x="110" y="38"/>
                  </a:cubicBezTo>
                  <a:cubicBezTo>
                    <a:pt x="110" y="38"/>
                    <a:pt x="110" y="37"/>
                    <a:pt x="110" y="37"/>
                  </a:cubicBezTo>
                  <a:cubicBezTo>
                    <a:pt x="110" y="36"/>
                    <a:pt x="110" y="36"/>
                    <a:pt x="110" y="36"/>
                  </a:cubicBezTo>
                  <a:cubicBezTo>
                    <a:pt x="110" y="35"/>
                    <a:pt x="111" y="35"/>
                    <a:pt x="112" y="35"/>
                  </a:cubicBezTo>
                  <a:cubicBezTo>
                    <a:pt x="112" y="34"/>
                    <a:pt x="113" y="34"/>
                    <a:pt x="113" y="34"/>
                  </a:cubicBezTo>
                  <a:cubicBezTo>
                    <a:pt x="114" y="34"/>
                    <a:pt x="114" y="34"/>
                    <a:pt x="115" y="34"/>
                  </a:cubicBezTo>
                  <a:cubicBezTo>
                    <a:pt x="115" y="34"/>
                    <a:pt x="116" y="34"/>
                    <a:pt x="117" y="33"/>
                  </a:cubicBezTo>
                  <a:cubicBezTo>
                    <a:pt x="117" y="33"/>
                    <a:pt x="117" y="34"/>
                    <a:pt x="117" y="34"/>
                  </a:cubicBezTo>
                  <a:cubicBezTo>
                    <a:pt x="116" y="34"/>
                    <a:pt x="116" y="34"/>
                    <a:pt x="116" y="34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5" y="35"/>
                    <a:pt x="115" y="35"/>
                    <a:pt x="114" y="36"/>
                  </a:cubicBezTo>
                  <a:cubicBezTo>
                    <a:pt x="115" y="35"/>
                    <a:pt x="115" y="35"/>
                    <a:pt x="116" y="35"/>
                  </a:cubicBezTo>
                  <a:cubicBezTo>
                    <a:pt x="116" y="35"/>
                    <a:pt x="117" y="35"/>
                    <a:pt x="117" y="35"/>
                  </a:cubicBezTo>
                  <a:cubicBezTo>
                    <a:pt x="118" y="34"/>
                    <a:pt x="118" y="35"/>
                    <a:pt x="119" y="35"/>
                  </a:cubicBezTo>
                  <a:cubicBezTo>
                    <a:pt x="119" y="34"/>
                    <a:pt x="120" y="34"/>
                    <a:pt x="120" y="34"/>
                  </a:cubicBezTo>
                  <a:cubicBezTo>
                    <a:pt x="121" y="34"/>
                    <a:pt x="122" y="34"/>
                    <a:pt x="122" y="34"/>
                  </a:cubicBezTo>
                  <a:cubicBezTo>
                    <a:pt x="122" y="34"/>
                    <a:pt x="123" y="35"/>
                    <a:pt x="123" y="35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24" y="35"/>
                    <a:pt x="125" y="35"/>
                    <a:pt x="125" y="35"/>
                  </a:cubicBezTo>
                  <a:cubicBezTo>
                    <a:pt x="124" y="35"/>
                    <a:pt x="124" y="36"/>
                    <a:pt x="125" y="36"/>
                  </a:cubicBezTo>
                  <a:cubicBezTo>
                    <a:pt x="125" y="37"/>
                    <a:pt x="125" y="38"/>
                    <a:pt x="125" y="38"/>
                  </a:cubicBezTo>
                  <a:cubicBezTo>
                    <a:pt x="125" y="38"/>
                    <a:pt x="124" y="38"/>
                    <a:pt x="124" y="38"/>
                  </a:cubicBezTo>
                  <a:cubicBezTo>
                    <a:pt x="124" y="38"/>
                    <a:pt x="124" y="38"/>
                    <a:pt x="124" y="38"/>
                  </a:cubicBezTo>
                  <a:cubicBezTo>
                    <a:pt x="123" y="38"/>
                    <a:pt x="123" y="38"/>
                    <a:pt x="123" y="38"/>
                  </a:cubicBezTo>
                  <a:cubicBezTo>
                    <a:pt x="122" y="38"/>
                    <a:pt x="122" y="38"/>
                    <a:pt x="122" y="38"/>
                  </a:cubicBezTo>
                  <a:cubicBezTo>
                    <a:pt x="121" y="38"/>
                    <a:pt x="121" y="38"/>
                    <a:pt x="121" y="38"/>
                  </a:cubicBezTo>
                  <a:cubicBezTo>
                    <a:pt x="120" y="39"/>
                    <a:pt x="120" y="39"/>
                    <a:pt x="119" y="39"/>
                  </a:cubicBezTo>
                  <a:cubicBezTo>
                    <a:pt x="119" y="39"/>
                    <a:pt x="118" y="39"/>
                    <a:pt x="117" y="40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17" y="40"/>
                    <a:pt x="117" y="41"/>
                    <a:pt x="117" y="41"/>
                  </a:cubicBezTo>
                  <a:cubicBezTo>
                    <a:pt x="117" y="41"/>
                    <a:pt x="116" y="41"/>
                    <a:pt x="116" y="41"/>
                  </a:cubicBezTo>
                  <a:cubicBezTo>
                    <a:pt x="115" y="41"/>
                    <a:pt x="115" y="42"/>
                    <a:pt x="114" y="42"/>
                  </a:cubicBezTo>
                  <a:cubicBezTo>
                    <a:pt x="115" y="42"/>
                    <a:pt x="115" y="41"/>
                    <a:pt x="116" y="41"/>
                  </a:cubicBezTo>
                  <a:cubicBezTo>
                    <a:pt x="116" y="41"/>
                    <a:pt x="117" y="40"/>
                    <a:pt x="117" y="40"/>
                  </a:cubicBezTo>
                  <a:cubicBezTo>
                    <a:pt x="118" y="40"/>
                    <a:pt x="119" y="40"/>
                    <a:pt x="120" y="40"/>
                  </a:cubicBezTo>
                  <a:cubicBezTo>
                    <a:pt x="120" y="40"/>
                    <a:pt x="121" y="40"/>
                    <a:pt x="121" y="40"/>
                  </a:cubicBezTo>
                  <a:cubicBezTo>
                    <a:pt x="121" y="40"/>
                    <a:pt x="122" y="40"/>
                    <a:pt x="122" y="40"/>
                  </a:cubicBezTo>
                  <a:cubicBezTo>
                    <a:pt x="123" y="40"/>
                    <a:pt x="123" y="40"/>
                    <a:pt x="124" y="40"/>
                  </a:cubicBezTo>
                  <a:cubicBezTo>
                    <a:pt x="124" y="40"/>
                    <a:pt x="124" y="41"/>
                    <a:pt x="123" y="42"/>
                  </a:cubicBezTo>
                  <a:cubicBezTo>
                    <a:pt x="123" y="42"/>
                    <a:pt x="122" y="42"/>
                    <a:pt x="122" y="42"/>
                  </a:cubicBezTo>
                  <a:cubicBezTo>
                    <a:pt x="123" y="42"/>
                    <a:pt x="124" y="42"/>
                    <a:pt x="125" y="41"/>
                  </a:cubicBezTo>
                  <a:cubicBezTo>
                    <a:pt x="125" y="41"/>
                    <a:pt x="125" y="41"/>
                    <a:pt x="126" y="41"/>
                  </a:cubicBezTo>
                  <a:cubicBezTo>
                    <a:pt x="126" y="41"/>
                    <a:pt x="127" y="41"/>
                    <a:pt x="127" y="40"/>
                  </a:cubicBezTo>
                  <a:cubicBezTo>
                    <a:pt x="127" y="40"/>
                    <a:pt x="127" y="39"/>
                    <a:pt x="127" y="39"/>
                  </a:cubicBezTo>
                  <a:cubicBezTo>
                    <a:pt x="128" y="38"/>
                    <a:pt x="128" y="39"/>
                    <a:pt x="128" y="39"/>
                  </a:cubicBezTo>
                  <a:cubicBezTo>
                    <a:pt x="129" y="39"/>
                    <a:pt x="130" y="39"/>
                    <a:pt x="131" y="40"/>
                  </a:cubicBezTo>
                  <a:cubicBezTo>
                    <a:pt x="132" y="40"/>
                    <a:pt x="132" y="40"/>
                    <a:pt x="132" y="41"/>
                  </a:cubicBezTo>
                  <a:cubicBezTo>
                    <a:pt x="133" y="41"/>
                    <a:pt x="133" y="42"/>
                    <a:pt x="133" y="42"/>
                  </a:cubicBezTo>
                  <a:cubicBezTo>
                    <a:pt x="134" y="43"/>
                    <a:pt x="132" y="44"/>
                    <a:pt x="132" y="44"/>
                  </a:cubicBezTo>
                  <a:cubicBezTo>
                    <a:pt x="131" y="44"/>
                    <a:pt x="130" y="44"/>
                    <a:pt x="130" y="44"/>
                  </a:cubicBezTo>
                  <a:cubicBezTo>
                    <a:pt x="129" y="44"/>
                    <a:pt x="128" y="44"/>
                    <a:pt x="128" y="44"/>
                  </a:cubicBezTo>
                  <a:cubicBezTo>
                    <a:pt x="127" y="44"/>
                    <a:pt x="127" y="44"/>
                    <a:pt x="126" y="45"/>
                  </a:cubicBezTo>
                  <a:cubicBezTo>
                    <a:pt x="126" y="45"/>
                    <a:pt x="125" y="46"/>
                    <a:pt x="125" y="46"/>
                  </a:cubicBezTo>
                  <a:cubicBezTo>
                    <a:pt x="126" y="46"/>
                    <a:pt x="126" y="47"/>
                    <a:pt x="127" y="47"/>
                  </a:cubicBezTo>
                  <a:cubicBezTo>
                    <a:pt x="128" y="47"/>
                    <a:pt x="129" y="47"/>
                    <a:pt x="130" y="47"/>
                  </a:cubicBezTo>
                  <a:cubicBezTo>
                    <a:pt x="130" y="47"/>
                    <a:pt x="131" y="47"/>
                    <a:pt x="132" y="47"/>
                  </a:cubicBezTo>
                  <a:cubicBezTo>
                    <a:pt x="133" y="47"/>
                    <a:pt x="133" y="47"/>
                    <a:pt x="134" y="47"/>
                  </a:cubicBezTo>
                  <a:cubicBezTo>
                    <a:pt x="134" y="48"/>
                    <a:pt x="135" y="48"/>
                    <a:pt x="135" y="48"/>
                  </a:cubicBezTo>
                  <a:cubicBezTo>
                    <a:pt x="136" y="49"/>
                    <a:pt x="136" y="50"/>
                    <a:pt x="136" y="51"/>
                  </a:cubicBezTo>
                  <a:cubicBezTo>
                    <a:pt x="134" y="51"/>
                    <a:pt x="133" y="50"/>
                    <a:pt x="131" y="50"/>
                  </a:cubicBezTo>
                  <a:cubicBezTo>
                    <a:pt x="131" y="50"/>
                    <a:pt x="130" y="49"/>
                    <a:pt x="130" y="49"/>
                  </a:cubicBezTo>
                  <a:cubicBezTo>
                    <a:pt x="129" y="49"/>
                    <a:pt x="128" y="49"/>
                    <a:pt x="127" y="49"/>
                  </a:cubicBezTo>
                  <a:cubicBezTo>
                    <a:pt x="127" y="49"/>
                    <a:pt x="126" y="49"/>
                    <a:pt x="125" y="50"/>
                  </a:cubicBezTo>
                  <a:cubicBezTo>
                    <a:pt x="126" y="50"/>
                    <a:pt x="126" y="50"/>
                    <a:pt x="127" y="50"/>
                  </a:cubicBezTo>
                  <a:cubicBezTo>
                    <a:pt x="127" y="50"/>
                    <a:pt x="128" y="50"/>
                    <a:pt x="128" y="51"/>
                  </a:cubicBezTo>
                  <a:cubicBezTo>
                    <a:pt x="129" y="51"/>
                    <a:pt x="129" y="51"/>
                    <a:pt x="129" y="51"/>
                  </a:cubicBezTo>
                  <a:cubicBezTo>
                    <a:pt x="129" y="52"/>
                    <a:pt x="129" y="52"/>
                    <a:pt x="128" y="52"/>
                  </a:cubicBezTo>
                  <a:cubicBezTo>
                    <a:pt x="128" y="52"/>
                    <a:pt x="128" y="52"/>
                    <a:pt x="128" y="52"/>
                  </a:cubicBezTo>
                  <a:cubicBezTo>
                    <a:pt x="127" y="52"/>
                    <a:pt x="127" y="52"/>
                    <a:pt x="127" y="53"/>
                  </a:cubicBezTo>
                  <a:cubicBezTo>
                    <a:pt x="127" y="53"/>
                    <a:pt x="128" y="53"/>
                    <a:pt x="128" y="53"/>
                  </a:cubicBezTo>
                  <a:cubicBezTo>
                    <a:pt x="128" y="54"/>
                    <a:pt x="128" y="54"/>
                    <a:pt x="128" y="54"/>
                  </a:cubicBezTo>
                  <a:cubicBezTo>
                    <a:pt x="129" y="54"/>
                    <a:pt x="129" y="55"/>
                    <a:pt x="129" y="55"/>
                  </a:cubicBezTo>
                  <a:cubicBezTo>
                    <a:pt x="129" y="55"/>
                    <a:pt x="129" y="55"/>
                    <a:pt x="129" y="55"/>
                  </a:cubicBezTo>
                  <a:cubicBezTo>
                    <a:pt x="128" y="56"/>
                    <a:pt x="127" y="56"/>
                    <a:pt x="127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5" y="56"/>
                    <a:pt x="125" y="57"/>
                    <a:pt x="125" y="57"/>
                  </a:cubicBezTo>
                  <a:cubicBezTo>
                    <a:pt x="126" y="57"/>
                    <a:pt x="128" y="57"/>
                    <a:pt x="129" y="57"/>
                  </a:cubicBezTo>
                  <a:cubicBezTo>
                    <a:pt x="130" y="57"/>
                    <a:pt x="130" y="57"/>
                    <a:pt x="131" y="57"/>
                  </a:cubicBezTo>
                  <a:cubicBezTo>
                    <a:pt x="131" y="57"/>
                    <a:pt x="131" y="57"/>
                    <a:pt x="132" y="58"/>
                  </a:cubicBezTo>
                  <a:cubicBezTo>
                    <a:pt x="132" y="58"/>
                    <a:pt x="132" y="58"/>
                    <a:pt x="132" y="58"/>
                  </a:cubicBezTo>
                  <a:cubicBezTo>
                    <a:pt x="132" y="58"/>
                    <a:pt x="132" y="59"/>
                    <a:pt x="132" y="59"/>
                  </a:cubicBezTo>
                  <a:cubicBezTo>
                    <a:pt x="132" y="59"/>
                    <a:pt x="133" y="59"/>
                    <a:pt x="133" y="59"/>
                  </a:cubicBezTo>
                  <a:cubicBezTo>
                    <a:pt x="133" y="59"/>
                    <a:pt x="134" y="59"/>
                    <a:pt x="134" y="59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34" y="60"/>
                    <a:pt x="134" y="60"/>
                    <a:pt x="134" y="60"/>
                  </a:cubicBezTo>
                  <a:cubicBezTo>
                    <a:pt x="134" y="60"/>
                    <a:pt x="135" y="60"/>
                    <a:pt x="135" y="60"/>
                  </a:cubicBezTo>
                  <a:cubicBezTo>
                    <a:pt x="135" y="60"/>
                    <a:pt x="135" y="60"/>
                    <a:pt x="135" y="60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36" y="61"/>
                    <a:pt x="137" y="61"/>
                    <a:pt x="137" y="61"/>
                  </a:cubicBezTo>
                  <a:cubicBezTo>
                    <a:pt x="137" y="61"/>
                    <a:pt x="138" y="61"/>
                    <a:pt x="139" y="61"/>
                  </a:cubicBezTo>
                  <a:cubicBezTo>
                    <a:pt x="139" y="61"/>
                    <a:pt x="139" y="62"/>
                    <a:pt x="139" y="62"/>
                  </a:cubicBezTo>
                  <a:cubicBezTo>
                    <a:pt x="140" y="63"/>
                    <a:pt x="140" y="63"/>
                    <a:pt x="140" y="63"/>
                  </a:cubicBezTo>
                  <a:cubicBezTo>
                    <a:pt x="140" y="63"/>
                    <a:pt x="141" y="63"/>
                    <a:pt x="142" y="63"/>
                  </a:cubicBezTo>
                  <a:cubicBezTo>
                    <a:pt x="143" y="62"/>
                    <a:pt x="142" y="64"/>
                    <a:pt x="142" y="64"/>
                  </a:cubicBezTo>
                  <a:cubicBezTo>
                    <a:pt x="142" y="64"/>
                    <a:pt x="143" y="62"/>
                    <a:pt x="144" y="63"/>
                  </a:cubicBezTo>
                  <a:cubicBezTo>
                    <a:pt x="144" y="63"/>
                    <a:pt x="144" y="63"/>
                    <a:pt x="144" y="63"/>
                  </a:cubicBezTo>
                  <a:cubicBezTo>
                    <a:pt x="145" y="63"/>
                    <a:pt x="145" y="63"/>
                    <a:pt x="146" y="63"/>
                  </a:cubicBezTo>
                  <a:cubicBezTo>
                    <a:pt x="146" y="63"/>
                    <a:pt x="146" y="63"/>
                    <a:pt x="147" y="62"/>
                  </a:cubicBezTo>
                  <a:cubicBezTo>
                    <a:pt x="147" y="62"/>
                    <a:pt x="147" y="62"/>
                    <a:pt x="147" y="62"/>
                  </a:cubicBezTo>
                  <a:cubicBezTo>
                    <a:pt x="147" y="62"/>
                    <a:pt x="147" y="63"/>
                    <a:pt x="147" y="63"/>
                  </a:cubicBezTo>
                  <a:cubicBezTo>
                    <a:pt x="147" y="63"/>
                    <a:pt x="148" y="64"/>
                    <a:pt x="148" y="64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13" name="Freeform 541">
              <a:extLst>
                <a:ext uri="{FF2B5EF4-FFF2-40B4-BE49-F238E27FC236}">
                  <a16:creationId xmlns:a16="http://schemas.microsoft.com/office/drawing/2014/main" id="{F9C5F552-4696-45CC-9A7C-84E6F838F8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23" y="800"/>
              <a:ext cx="711" cy="532"/>
            </a:xfrm>
            <a:custGeom>
              <a:avLst/>
              <a:gdLst>
                <a:gd name="T0" fmla="*/ 149 w 167"/>
                <a:gd name="T1" fmla="*/ 70 h 120"/>
                <a:gd name="T2" fmla="*/ 158 w 167"/>
                <a:gd name="T3" fmla="*/ 73 h 120"/>
                <a:gd name="T4" fmla="*/ 165 w 167"/>
                <a:gd name="T5" fmla="*/ 76 h 120"/>
                <a:gd name="T6" fmla="*/ 164 w 167"/>
                <a:gd name="T7" fmla="*/ 81 h 120"/>
                <a:gd name="T8" fmla="*/ 154 w 167"/>
                <a:gd name="T9" fmla="*/ 85 h 120"/>
                <a:gd name="T10" fmla="*/ 150 w 167"/>
                <a:gd name="T11" fmla="*/ 88 h 120"/>
                <a:gd name="T12" fmla="*/ 144 w 167"/>
                <a:gd name="T13" fmla="*/ 82 h 120"/>
                <a:gd name="T14" fmla="*/ 142 w 167"/>
                <a:gd name="T15" fmla="*/ 82 h 120"/>
                <a:gd name="T16" fmla="*/ 137 w 167"/>
                <a:gd name="T17" fmla="*/ 78 h 120"/>
                <a:gd name="T18" fmla="*/ 132 w 167"/>
                <a:gd name="T19" fmla="*/ 80 h 120"/>
                <a:gd name="T20" fmla="*/ 129 w 167"/>
                <a:gd name="T21" fmla="*/ 85 h 120"/>
                <a:gd name="T22" fmla="*/ 139 w 167"/>
                <a:gd name="T23" fmla="*/ 93 h 120"/>
                <a:gd name="T24" fmla="*/ 147 w 167"/>
                <a:gd name="T25" fmla="*/ 101 h 120"/>
                <a:gd name="T26" fmla="*/ 146 w 167"/>
                <a:gd name="T27" fmla="*/ 107 h 120"/>
                <a:gd name="T28" fmla="*/ 138 w 167"/>
                <a:gd name="T29" fmla="*/ 109 h 120"/>
                <a:gd name="T30" fmla="*/ 130 w 167"/>
                <a:gd name="T31" fmla="*/ 104 h 120"/>
                <a:gd name="T32" fmla="*/ 126 w 167"/>
                <a:gd name="T33" fmla="*/ 116 h 120"/>
                <a:gd name="T34" fmla="*/ 110 w 167"/>
                <a:gd name="T35" fmla="*/ 109 h 120"/>
                <a:gd name="T36" fmla="*/ 101 w 167"/>
                <a:gd name="T37" fmla="*/ 100 h 120"/>
                <a:gd name="T38" fmla="*/ 91 w 167"/>
                <a:gd name="T39" fmla="*/ 94 h 120"/>
                <a:gd name="T40" fmla="*/ 74 w 167"/>
                <a:gd name="T41" fmla="*/ 88 h 120"/>
                <a:gd name="T42" fmla="*/ 93 w 167"/>
                <a:gd name="T43" fmla="*/ 78 h 120"/>
                <a:gd name="T44" fmla="*/ 110 w 167"/>
                <a:gd name="T45" fmla="*/ 81 h 120"/>
                <a:gd name="T46" fmla="*/ 120 w 167"/>
                <a:gd name="T47" fmla="*/ 77 h 120"/>
                <a:gd name="T48" fmla="*/ 102 w 167"/>
                <a:gd name="T49" fmla="*/ 71 h 120"/>
                <a:gd name="T50" fmla="*/ 95 w 167"/>
                <a:gd name="T51" fmla="*/ 55 h 120"/>
                <a:gd name="T52" fmla="*/ 83 w 167"/>
                <a:gd name="T53" fmla="*/ 53 h 120"/>
                <a:gd name="T54" fmla="*/ 80 w 167"/>
                <a:gd name="T55" fmla="*/ 45 h 120"/>
                <a:gd name="T56" fmla="*/ 65 w 167"/>
                <a:gd name="T57" fmla="*/ 35 h 120"/>
                <a:gd name="T58" fmla="*/ 53 w 167"/>
                <a:gd name="T59" fmla="*/ 44 h 120"/>
                <a:gd name="T60" fmla="*/ 45 w 167"/>
                <a:gd name="T61" fmla="*/ 40 h 120"/>
                <a:gd name="T62" fmla="*/ 37 w 167"/>
                <a:gd name="T63" fmla="*/ 42 h 120"/>
                <a:gd name="T64" fmla="*/ 22 w 167"/>
                <a:gd name="T65" fmla="*/ 40 h 120"/>
                <a:gd name="T66" fmla="*/ 11 w 167"/>
                <a:gd name="T67" fmla="*/ 37 h 120"/>
                <a:gd name="T68" fmla="*/ 9 w 167"/>
                <a:gd name="T69" fmla="*/ 31 h 120"/>
                <a:gd name="T70" fmla="*/ 3 w 167"/>
                <a:gd name="T71" fmla="*/ 27 h 120"/>
                <a:gd name="T72" fmla="*/ 17 w 167"/>
                <a:gd name="T73" fmla="*/ 0 h 120"/>
                <a:gd name="T74" fmla="*/ 23 w 167"/>
                <a:gd name="T75" fmla="*/ 21 h 120"/>
                <a:gd name="T76" fmla="*/ 27 w 167"/>
                <a:gd name="T77" fmla="*/ 30 h 120"/>
                <a:gd name="T78" fmla="*/ 29 w 167"/>
                <a:gd name="T79" fmla="*/ 23 h 120"/>
                <a:gd name="T80" fmla="*/ 31 w 167"/>
                <a:gd name="T81" fmla="*/ 19 h 120"/>
                <a:gd name="T82" fmla="*/ 26 w 167"/>
                <a:gd name="T83" fmla="*/ 11 h 120"/>
                <a:gd name="T84" fmla="*/ 30 w 167"/>
                <a:gd name="T85" fmla="*/ 7 h 120"/>
                <a:gd name="T86" fmla="*/ 43 w 167"/>
                <a:gd name="T87" fmla="*/ 2 h 120"/>
                <a:gd name="T88" fmla="*/ 56 w 167"/>
                <a:gd name="T89" fmla="*/ 15 h 120"/>
                <a:gd name="T90" fmla="*/ 60 w 167"/>
                <a:gd name="T91" fmla="*/ 18 h 120"/>
                <a:gd name="T92" fmla="*/ 66 w 167"/>
                <a:gd name="T93" fmla="*/ 21 h 120"/>
                <a:gd name="T94" fmla="*/ 69 w 167"/>
                <a:gd name="T95" fmla="*/ 17 h 120"/>
                <a:gd name="T96" fmla="*/ 78 w 167"/>
                <a:gd name="T97" fmla="*/ 13 h 120"/>
                <a:gd name="T98" fmla="*/ 82 w 167"/>
                <a:gd name="T99" fmla="*/ 20 h 120"/>
                <a:gd name="T100" fmla="*/ 86 w 167"/>
                <a:gd name="T101" fmla="*/ 23 h 120"/>
                <a:gd name="T102" fmla="*/ 95 w 167"/>
                <a:gd name="T103" fmla="*/ 24 h 120"/>
                <a:gd name="T104" fmla="*/ 100 w 167"/>
                <a:gd name="T105" fmla="*/ 28 h 120"/>
                <a:gd name="T106" fmla="*/ 104 w 167"/>
                <a:gd name="T107" fmla="*/ 33 h 120"/>
                <a:gd name="T108" fmla="*/ 111 w 167"/>
                <a:gd name="T109" fmla="*/ 34 h 120"/>
                <a:gd name="T110" fmla="*/ 113 w 167"/>
                <a:gd name="T111" fmla="*/ 34 h 120"/>
                <a:gd name="T112" fmla="*/ 125 w 167"/>
                <a:gd name="T113" fmla="*/ 35 h 120"/>
                <a:gd name="T114" fmla="*/ 117 w 167"/>
                <a:gd name="T115" fmla="*/ 40 h 120"/>
                <a:gd name="T116" fmla="*/ 132 w 167"/>
                <a:gd name="T117" fmla="*/ 44 h 120"/>
                <a:gd name="T118" fmla="*/ 127 w 167"/>
                <a:gd name="T119" fmla="*/ 50 h 120"/>
                <a:gd name="T120" fmla="*/ 132 w 167"/>
                <a:gd name="T121" fmla="*/ 58 h 120"/>
                <a:gd name="T122" fmla="*/ 142 w 167"/>
                <a:gd name="T123" fmla="*/ 6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7" h="120">
                  <a:moveTo>
                    <a:pt x="148" y="64"/>
                  </a:moveTo>
                  <a:cubicBezTo>
                    <a:pt x="148" y="64"/>
                    <a:pt x="147" y="66"/>
                    <a:pt x="148" y="66"/>
                  </a:cubicBezTo>
                  <a:cubicBezTo>
                    <a:pt x="148" y="66"/>
                    <a:pt x="148" y="66"/>
                    <a:pt x="148" y="66"/>
                  </a:cubicBezTo>
                  <a:cubicBezTo>
                    <a:pt x="148" y="66"/>
                    <a:pt x="148" y="66"/>
                    <a:pt x="148" y="65"/>
                  </a:cubicBezTo>
                  <a:cubicBezTo>
                    <a:pt x="149" y="65"/>
                    <a:pt x="149" y="65"/>
                    <a:pt x="149" y="65"/>
                  </a:cubicBezTo>
                  <a:cubicBezTo>
                    <a:pt x="150" y="65"/>
                    <a:pt x="150" y="66"/>
                    <a:pt x="150" y="66"/>
                  </a:cubicBezTo>
                  <a:cubicBezTo>
                    <a:pt x="150" y="66"/>
                    <a:pt x="151" y="66"/>
                    <a:pt x="151" y="66"/>
                  </a:cubicBezTo>
                  <a:cubicBezTo>
                    <a:pt x="151" y="66"/>
                    <a:pt x="151" y="66"/>
                    <a:pt x="151" y="67"/>
                  </a:cubicBezTo>
                  <a:cubicBezTo>
                    <a:pt x="151" y="67"/>
                    <a:pt x="151" y="67"/>
                    <a:pt x="151" y="67"/>
                  </a:cubicBezTo>
                  <a:cubicBezTo>
                    <a:pt x="151" y="67"/>
                    <a:pt x="151" y="67"/>
                    <a:pt x="151" y="67"/>
                  </a:cubicBezTo>
                  <a:cubicBezTo>
                    <a:pt x="151" y="68"/>
                    <a:pt x="151" y="68"/>
                    <a:pt x="151" y="68"/>
                  </a:cubicBezTo>
                  <a:cubicBezTo>
                    <a:pt x="151" y="68"/>
                    <a:pt x="151" y="68"/>
                    <a:pt x="150" y="69"/>
                  </a:cubicBezTo>
                  <a:cubicBezTo>
                    <a:pt x="150" y="69"/>
                    <a:pt x="150" y="69"/>
                    <a:pt x="149" y="69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49" y="70"/>
                    <a:pt x="149" y="70"/>
                    <a:pt x="149" y="70"/>
                  </a:cubicBezTo>
                  <a:cubicBezTo>
                    <a:pt x="148" y="70"/>
                    <a:pt x="148" y="71"/>
                    <a:pt x="148" y="71"/>
                  </a:cubicBezTo>
                  <a:cubicBezTo>
                    <a:pt x="149" y="71"/>
                    <a:pt x="149" y="71"/>
                    <a:pt x="150" y="71"/>
                  </a:cubicBezTo>
                  <a:cubicBezTo>
                    <a:pt x="150" y="70"/>
                    <a:pt x="150" y="70"/>
                    <a:pt x="151" y="70"/>
                  </a:cubicBezTo>
                  <a:cubicBezTo>
                    <a:pt x="151" y="70"/>
                    <a:pt x="151" y="70"/>
                    <a:pt x="152" y="70"/>
                  </a:cubicBezTo>
                  <a:cubicBezTo>
                    <a:pt x="152" y="70"/>
                    <a:pt x="153" y="70"/>
                    <a:pt x="153" y="70"/>
                  </a:cubicBezTo>
                  <a:cubicBezTo>
                    <a:pt x="154" y="70"/>
                    <a:pt x="154" y="70"/>
                    <a:pt x="154" y="71"/>
                  </a:cubicBezTo>
                  <a:cubicBezTo>
                    <a:pt x="155" y="70"/>
                    <a:pt x="155" y="70"/>
                    <a:pt x="155" y="70"/>
                  </a:cubicBezTo>
                  <a:cubicBezTo>
                    <a:pt x="155" y="70"/>
                    <a:pt x="156" y="69"/>
                    <a:pt x="156" y="69"/>
                  </a:cubicBezTo>
                  <a:cubicBezTo>
                    <a:pt x="157" y="69"/>
                    <a:pt x="157" y="69"/>
                    <a:pt x="157" y="70"/>
                  </a:cubicBezTo>
                  <a:cubicBezTo>
                    <a:pt x="157" y="70"/>
                    <a:pt x="157" y="71"/>
                    <a:pt x="157" y="71"/>
                  </a:cubicBezTo>
                  <a:cubicBezTo>
                    <a:pt x="156" y="72"/>
                    <a:pt x="156" y="72"/>
                    <a:pt x="155" y="72"/>
                  </a:cubicBezTo>
                  <a:cubicBezTo>
                    <a:pt x="155" y="73"/>
                    <a:pt x="154" y="73"/>
                    <a:pt x="154" y="73"/>
                  </a:cubicBezTo>
                  <a:cubicBezTo>
                    <a:pt x="154" y="73"/>
                    <a:pt x="155" y="73"/>
                    <a:pt x="155" y="73"/>
                  </a:cubicBezTo>
                  <a:cubicBezTo>
                    <a:pt x="156" y="73"/>
                    <a:pt x="156" y="73"/>
                    <a:pt x="156" y="73"/>
                  </a:cubicBezTo>
                  <a:cubicBezTo>
                    <a:pt x="157" y="73"/>
                    <a:pt x="158" y="73"/>
                    <a:pt x="158" y="73"/>
                  </a:cubicBezTo>
                  <a:cubicBezTo>
                    <a:pt x="158" y="73"/>
                    <a:pt x="158" y="74"/>
                    <a:pt x="158" y="74"/>
                  </a:cubicBezTo>
                  <a:cubicBezTo>
                    <a:pt x="158" y="74"/>
                    <a:pt x="158" y="74"/>
                    <a:pt x="158" y="75"/>
                  </a:cubicBezTo>
                  <a:cubicBezTo>
                    <a:pt x="159" y="75"/>
                    <a:pt x="159" y="74"/>
                    <a:pt x="159" y="74"/>
                  </a:cubicBezTo>
                  <a:cubicBezTo>
                    <a:pt x="159" y="73"/>
                    <a:pt x="159" y="73"/>
                    <a:pt x="160" y="73"/>
                  </a:cubicBezTo>
                  <a:cubicBezTo>
                    <a:pt x="160" y="73"/>
                    <a:pt x="160" y="72"/>
                    <a:pt x="161" y="73"/>
                  </a:cubicBezTo>
                  <a:cubicBezTo>
                    <a:pt x="161" y="73"/>
                    <a:pt x="161" y="73"/>
                    <a:pt x="161" y="73"/>
                  </a:cubicBezTo>
                  <a:cubicBezTo>
                    <a:pt x="162" y="73"/>
                    <a:pt x="162" y="71"/>
                    <a:pt x="163" y="72"/>
                  </a:cubicBezTo>
                  <a:cubicBezTo>
                    <a:pt x="164" y="72"/>
                    <a:pt x="164" y="72"/>
                    <a:pt x="164" y="73"/>
                  </a:cubicBezTo>
                  <a:cubicBezTo>
                    <a:pt x="165" y="73"/>
                    <a:pt x="165" y="73"/>
                    <a:pt x="166" y="74"/>
                  </a:cubicBezTo>
                  <a:cubicBezTo>
                    <a:pt x="167" y="75"/>
                    <a:pt x="167" y="75"/>
                    <a:pt x="167" y="76"/>
                  </a:cubicBezTo>
                  <a:cubicBezTo>
                    <a:pt x="167" y="76"/>
                    <a:pt x="167" y="76"/>
                    <a:pt x="167" y="77"/>
                  </a:cubicBezTo>
                  <a:cubicBezTo>
                    <a:pt x="167" y="77"/>
                    <a:pt x="166" y="77"/>
                    <a:pt x="166" y="77"/>
                  </a:cubicBezTo>
                  <a:cubicBezTo>
                    <a:pt x="165" y="76"/>
                    <a:pt x="165" y="76"/>
                    <a:pt x="164" y="75"/>
                  </a:cubicBezTo>
                  <a:cubicBezTo>
                    <a:pt x="164" y="75"/>
                    <a:pt x="165" y="76"/>
                    <a:pt x="165" y="76"/>
                  </a:cubicBezTo>
                  <a:cubicBezTo>
                    <a:pt x="165" y="76"/>
                    <a:pt x="165" y="76"/>
                    <a:pt x="165" y="76"/>
                  </a:cubicBezTo>
                  <a:cubicBezTo>
                    <a:pt x="165" y="77"/>
                    <a:pt x="165" y="77"/>
                    <a:pt x="165" y="77"/>
                  </a:cubicBezTo>
                  <a:cubicBezTo>
                    <a:pt x="165" y="78"/>
                    <a:pt x="165" y="78"/>
                    <a:pt x="165" y="78"/>
                  </a:cubicBezTo>
                  <a:cubicBezTo>
                    <a:pt x="165" y="78"/>
                    <a:pt x="165" y="79"/>
                    <a:pt x="165" y="79"/>
                  </a:cubicBezTo>
                  <a:cubicBezTo>
                    <a:pt x="165" y="79"/>
                    <a:pt x="165" y="78"/>
                    <a:pt x="164" y="78"/>
                  </a:cubicBezTo>
                  <a:cubicBezTo>
                    <a:pt x="164" y="78"/>
                    <a:pt x="164" y="79"/>
                    <a:pt x="164" y="79"/>
                  </a:cubicBezTo>
                  <a:cubicBezTo>
                    <a:pt x="163" y="79"/>
                    <a:pt x="163" y="78"/>
                    <a:pt x="162" y="78"/>
                  </a:cubicBezTo>
                  <a:cubicBezTo>
                    <a:pt x="162" y="78"/>
                    <a:pt x="162" y="78"/>
                    <a:pt x="161" y="78"/>
                  </a:cubicBezTo>
                  <a:cubicBezTo>
                    <a:pt x="161" y="78"/>
                    <a:pt x="161" y="78"/>
                    <a:pt x="161" y="78"/>
                  </a:cubicBezTo>
                  <a:cubicBezTo>
                    <a:pt x="161" y="78"/>
                    <a:pt x="161" y="78"/>
                    <a:pt x="161" y="78"/>
                  </a:cubicBezTo>
                  <a:cubicBezTo>
                    <a:pt x="161" y="78"/>
                    <a:pt x="161" y="78"/>
                    <a:pt x="161" y="79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60" y="79"/>
                    <a:pt x="160" y="80"/>
                    <a:pt x="160" y="80"/>
                  </a:cubicBezTo>
                  <a:cubicBezTo>
                    <a:pt x="161" y="80"/>
                    <a:pt x="161" y="80"/>
                    <a:pt x="161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2" y="80"/>
                    <a:pt x="164" y="80"/>
                    <a:pt x="164" y="81"/>
                  </a:cubicBezTo>
                  <a:cubicBezTo>
                    <a:pt x="164" y="81"/>
                    <a:pt x="163" y="81"/>
                    <a:pt x="163" y="81"/>
                  </a:cubicBezTo>
                  <a:cubicBezTo>
                    <a:pt x="163" y="81"/>
                    <a:pt x="163" y="81"/>
                    <a:pt x="162" y="81"/>
                  </a:cubicBezTo>
                  <a:cubicBezTo>
                    <a:pt x="162" y="81"/>
                    <a:pt x="161" y="81"/>
                    <a:pt x="160" y="81"/>
                  </a:cubicBezTo>
                  <a:cubicBezTo>
                    <a:pt x="160" y="81"/>
                    <a:pt x="159" y="81"/>
                    <a:pt x="158" y="81"/>
                  </a:cubicBezTo>
                  <a:cubicBezTo>
                    <a:pt x="159" y="81"/>
                    <a:pt x="159" y="81"/>
                    <a:pt x="159" y="82"/>
                  </a:cubicBezTo>
                  <a:cubicBezTo>
                    <a:pt x="160" y="82"/>
                    <a:pt x="161" y="82"/>
                    <a:pt x="161" y="82"/>
                  </a:cubicBezTo>
                  <a:cubicBezTo>
                    <a:pt x="162" y="84"/>
                    <a:pt x="159" y="83"/>
                    <a:pt x="159" y="83"/>
                  </a:cubicBezTo>
                  <a:cubicBezTo>
                    <a:pt x="158" y="84"/>
                    <a:pt x="159" y="84"/>
                    <a:pt x="158" y="85"/>
                  </a:cubicBezTo>
                  <a:cubicBezTo>
                    <a:pt x="158" y="85"/>
                    <a:pt x="158" y="85"/>
                    <a:pt x="158" y="85"/>
                  </a:cubicBezTo>
                  <a:cubicBezTo>
                    <a:pt x="158" y="85"/>
                    <a:pt x="158" y="85"/>
                    <a:pt x="158" y="85"/>
                  </a:cubicBezTo>
                  <a:cubicBezTo>
                    <a:pt x="157" y="86"/>
                    <a:pt x="157" y="85"/>
                    <a:pt x="157" y="85"/>
                  </a:cubicBezTo>
                  <a:cubicBezTo>
                    <a:pt x="156" y="85"/>
                    <a:pt x="156" y="85"/>
                    <a:pt x="156" y="85"/>
                  </a:cubicBezTo>
                  <a:cubicBezTo>
                    <a:pt x="156" y="85"/>
                    <a:pt x="154" y="83"/>
                    <a:pt x="155" y="83"/>
                  </a:cubicBezTo>
                  <a:cubicBezTo>
                    <a:pt x="155" y="83"/>
                    <a:pt x="155" y="84"/>
                    <a:pt x="155" y="84"/>
                  </a:cubicBezTo>
                  <a:cubicBezTo>
                    <a:pt x="155" y="84"/>
                    <a:pt x="154" y="84"/>
                    <a:pt x="154" y="85"/>
                  </a:cubicBezTo>
                  <a:cubicBezTo>
                    <a:pt x="154" y="85"/>
                    <a:pt x="155" y="85"/>
                    <a:pt x="155" y="85"/>
                  </a:cubicBezTo>
                  <a:cubicBezTo>
                    <a:pt x="156" y="85"/>
                    <a:pt x="155" y="86"/>
                    <a:pt x="155" y="86"/>
                  </a:cubicBezTo>
                  <a:cubicBezTo>
                    <a:pt x="155" y="86"/>
                    <a:pt x="156" y="86"/>
                    <a:pt x="156" y="86"/>
                  </a:cubicBezTo>
                  <a:cubicBezTo>
                    <a:pt x="156" y="86"/>
                    <a:pt x="156" y="87"/>
                    <a:pt x="155" y="87"/>
                  </a:cubicBezTo>
                  <a:cubicBezTo>
                    <a:pt x="155" y="87"/>
                    <a:pt x="155" y="87"/>
                    <a:pt x="155" y="88"/>
                  </a:cubicBezTo>
                  <a:cubicBezTo>
                    <a:pt x="156" y="88"/>
                    <a:pt x="156" y="88"/>
                    <a:pt x="156" y="89"/>
                  </a:cubicBezTo>
                  <a:cubicBezTo>
                    <a:pt x="156" y="89"/>
                    <a:pt x="155" y="89"/>
                    <a:pt x="155" y="90"/>
                  </a:cubicBezTo>
                  <a:cubicBezTo>
                    <a:pt x="155" y="90"/>
                    <a:pt x="154" y="90"/>
                    <a:pt x="154" y="90"/>
                  </a:cubicBezTo>
                  <a:cubicBezTo>
                    <a:pt x="154" y="91"/>
                    <a:pt x="154" y="91"/>
                    <a:pt x="154" y="91"/>
                  </a:cubicBezTo>
                  <a:cubicBezTo>
                    <a:pt x="154" y="91"/>
                    <a:pt x="154" y="91"/>
                    <a:pt x="154" y="90"/>
                  </a:cubicBezTo>
                  <a:cubicBezTo>
                    <a:pt x="153" y="90"/>
                    <a:pt x="153" y="90"/>
                    <a:pt x="152" y="90"/>
                  </a:cubicBezTo>
                  <a:cubicBezTo>
                    <a:pt x="152" y="90"/>
                    <a:pt x="152" y="90"/>
                    <a:pt x="151" y="90"/>
                  </a:cubicBezTo>
                  <a:cubicBezTo>
                    <a:pt x="152" y="89"/>
                    <a:pt x="151" y="89"/>
                    <a:pt x="151" y="89"/>
                  </a:cubicBezTo>
                  <a:cubicBezTo>
                    <a:pt x="151" y="89"/>
                    <a:pt x="150" y="89"/>
                    <a:pt x="150" y="89"/>
                  </a:cubicBezTo>
                  <a:cubicBezTo>
                    <a:pt x="150" y="89"/>
                    <a:pt x="150" y="89"/>
                    <a:pt x="150" y="88"/>
                  </a:cubicBezTo>
                  <a:cubicBezTo>
                    <a:pt x="150" y="88"/>
                    <a:pt x="150" y="89"/>
                    <a:pt x="150" y="89"/>
                  </a:cubicBezTo>
                  <a:cubicBezTo>
                    <a:pt x="149" y="89"/>
                    <a:pt x="149" y="89"/>
                    <a:pt x="148" y="90"/>
                  </a:cubicBezTo>
                  <a:cubicBezTo>
                    <a:pt x="148" y="89"/>
                    <a:pt x="148" y="89"/>
                    <a:pt x="148" y="88"/>
                  </a:cubicBezTo>
                  <a:cubicBezTo>
                    <a:pt x="148" y="88"/>
                    <a:pt x="148" y="88"/>
                    <a:pt x="148" y="88"/>
                  </a:cubicBezTo>
                  <a:cubicBezTo>
                    <a:pt x="148" y="88"/>
                    <a:pt x="148" y="87"/>
                    <a:pt x="148" y="87"/>
                  </a:cubicBezTo>
                  <a:cubicBezTo>
                    <a:pt x="148" y="87"/>
                    <a:pt x="147" y="87"/>
                    <a:pt x="147" y="87"/>
                  </a:cubicBezTo>
                  <a:cubicBezTo>
                    <a:pt x="147" y="87"/>
                    <a:pt x="146" y="87"/>
                    <a:pt x="146" y="87"/>
                  </a:cubicBezTo>
                  <a:cubicBezTo>
                    <a:pt x="146" y="86"/>
                    <a:pt x="146" y="86"/>
                    <a:pt x="146" y="86"/>
                  </a:cubicBezTo>
                  <a:cubicBezTo>
                    <a:pt x="146" y="86"/>
                    <a:pt x="146" y="86"/>
                    <a:pt x="146" y="86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4"/>
                    <a:pt x="147" y="84"/>
                    <a:pt x="147" y="84"/>
                  </a:cubicBezTo>
                  <a:cubicBezTo>
                    <a:pt x="147" y="84"/>
                    <a:pt x="146" y="84"/>
                    <a:pt x="145" y="84"/>
                  </a:cubicBezTo>
                  <a:cubicBezTo>
                    <a:pt x="145" y="84"/>
                    <a:pt x="145" y="84"/>
                    <a:pt x="144" y="84"/>
                  </a:cubicBezTo>
                  <a:cubicBezTo>
                    <a:pt x="144" y="84"/>
                    <a:pt x="143" y="84"/>
                    <a:pt x="143" y="84"/>
                  </a:cubicBezTo>
                  <a:cubicBezTo>
                    <a:pt x="143" y="83"/>
                    <a:pt x="144" y="83"/>
                    <a:pt x="144" y="82"/>
                  </a:cubicBezTo>
                  <a:cubicBezTo>
                    <a:pt x="144" y="82"/>
                    <a:pt x="145" y="82"/>
                    <a:pt x="145" y="82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6" y="82"/>
                    <a:pt x="146" y="82"/>
                    <a:pt x="146" y="82"/>
                  </a:cubicBezTo>
                  <a:cubicBezTo>
                    <a:pt x="146" y="82"/>
                    <a:pt x="147" y="82"/>
                    <a:pt x="147" y="81"/>
                  </a:cubicBezTo>
                  <a:cubicBezTo>
                    <a:pt x="147" y="81"/>
                    <a:pt x="147" y="81"/>
                    <a:pt x="147" y="81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49" y="79"/>
                    <a:pt x="149" y="79"/>
                    <a:pt x="149" y="79"/>
                  </a:cubicBezTo>
                  <a:cubicBezTo>
                    <a:pt x="149" y="79"/>
                    <a:pt x="148" y="80"/>
                    <a:pt x="148" y="80"/>
                  </a:cubicBezTo>
                  <a:cubicBezTo>
                    <a:pt x="148" y="80"/>
                    <a:pt x="147" y="80"/>
                    <a:pt x="147" y="80"/>
                  </a:cubicBezTo>
                  <a:cubicBezTo>
                    <a:pt x="146" y="80"/>
                    <a:pt x="146" y="80"/>
                    <a:pt x="145" y="80"/>
                  </a:cubicBezTo>
                  <a:cubicBezTo>
                    <a:pt x="145" y="80"/>
                    <a:pt x="145" y="81"/>
                    <a:pt x="145" y="81"/>
                  </a:cubicBezTo>
                  <a:cubicBezTo>
                    <a:pt x="145" y="81"/>
                    <a:pt x="145" y="81"/>
                    <a:pt x="145" y="81"/>
                  </a:cubicBezTo>
                  <a:cubicBezTo>
                    <a:pt x="144" y="81"/>
                    <a:pt x="144" y="81"/>
                    <a:pt x="144" y="81"/>
                  </a:cubicBezTo>
                  <a:cubicBezTo>
                    <a:pt x="143" y="81"/>
                    <a:pt x="142" y="82"/>
                    <a:pt x="142" y="82"/>
                  </a:cubicBezTo>
                  <a:cubicBezTo>
                    <a:pt x="142" y="82"/>
                    <a:pt x="142" y="81"/>
                    <a:pt x="142" y="81"/>
                  </a:cubicBezTo>
                  <a:cubicBezTo>
                    <a:pt x="141" y="81"/>
                    <a:pt x="141" y="81"/>
                    <a:pt x="141" y="81"/>
                  </a:cubicBezTo>
                  <a:cubicBezTo>
                    <a:pt x="141" y="81"/>
                    <a:pt x="142" y="81"/>
                    <a:pt x="142" y="80"/>
                  </a:cubicBezTo>
                  <a:cubicBezTo>
                    <a:pt x="142" y="80"/>
                    <a:pt x="142" y="80"/>
                    <a:pt x="142" y="80"/>
                  </a:cubicBezTo>
                  <a:cubicBezTo>
                    <a:pt x="142" y="80"/>
                    <a:pt x="142" y="80"/>
                    <a:pt x="143" y="80"/>
                  </a:cubicBezTo>
                  <a:cubicBezTo>
                    <a:pt x="143" y="80"/>
                    <a:pt x="143" y="79"/>
                    <a:pt x="143" y="79"/>
                  </a:cubicBezTo>
                  <a:cubicBezTo>
                    <a:pt x="142" y="79"/>
                    <a:pt x="142" y="79"/>
                    <a:pt x="141" y="80"/>
                  </a:cubicBezTo>
                  <a:cubicBezTo>
                    <a:pt x="141" y="80"/>
                    <a:pt x="140" y="80"/>
                    <a:pt x="140" y="80"/>
                  </a:cubicBezTo>
                  <a:cubicBezTo>
                    <a:pt x="140" y="80"/>
                    <a:pt x="139" y="80"/>
                    <a:pt x="139" y="80"/>
                  </a:cubicBezTo>
                  <a:cubicBezTo>
                    <a:pt x="139" y="79"/>
                    <a:pt x="139" y="79"/>
                    <a:pt x="139" y="79"/>
                  </a:cubicBezTo>
                  <a:cubicBezTo>
                    <a:pt x="139" y="79"/>
                    <a:pt x="139" y="79"/>
                    <a:pt x="139" y="79"/>
                  </a:cubicBezTo>
                  <a:cubicBezTo>
                    <a:pt x="138" y="79"/>
                    <a:pt x="138" y="79"/>
                    <a:pt x="138" y="79"/>
                  </a:cubicBezTo>
                  <a:cubicBezTo>
                    <a:pt x="138" y="79"/>
                    <a:pt x="138" y="79"/>
                    <a:pt x="138" y="79"/>
                  </a:cubicBezTo>
                  <a:cubicBezTo>
                    <a:pt x="138" y="79"/>
                    <a:pt x="137" y="79"/>
                    <a:pt x="137" y="79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37" y="77"/>
                    <a:pt x="137" y="77"/>
                    <a:pt x="137" y="77"/>
                  </a:cubicBezTo>
                  <a:cubicBezTo>
                    <a:pt x="136" y="76"/>
                    <a:pt x="136" y="76"/>
                    <a:pt x="135" y="75"/>
                  </a:cubicBezTo>
                  <a:cubicBezTo>
                    <a:pt x="135" y="75"/>
                    <a:pt x="135" y="75"/>
                    <a:pt x="134" y="75"/>
                  </a:cubicBezTo>
                  <a:cubicBezTo>
                    <a:pt x="134" y="76"/>
                    <a:pt x="134" y="76"/>
                    <a:pt x="134" y="76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3" y="77"/>
                    <a:pt x="134" y="78"/>
                    <a:pt x="133" y="78"/>
                  </a:cubicBezTo>
                  <a:cubicBezTo>
                    <a:pt x="132" y="78"/>
                    <a:pt x="132" y="78"/>
                    <a:pt x="131" y="78"/>
                  </a:cubicBezTo>
                  <a:cubicBezTo>
                    <a:pt x="131" y="77"/>
                    <a:pt x="131" y="78"/>
                    <a:pt x="130" y="78"/>
                  </a:cubicBezTo>
                  <a:cubicBezTo>
                    <a:pt x="130" y="78"/>
                    <a:pt x="131" y="78"/>
                    <a:pt x="131" y="78"/>
                  </a:cubicBezTo>
                  <a:cubicBezTo>
                    <a:pt x="131" y="78"/>
                    <a:pt x="131" y="79"/>
                    <a:pt x="131" y="79"/>
                  </a:cubicBezTo>
                  <a:cubicBezTo>
                    <a:pt x="131" y="79"/>
                    <a:pt x="131" y="79"/>
                    <a:pt x="131" y="79"/>
                  </a:cubicBezTo>
                  <a:cubicBezTo>
                    <a:pt x="132" y="79"/>
                    <a:pt x="132" y="79"/>
                    <a:pt x="132" y="79"/>
                  </a:cubicBezTo>
                  <a:cubicBezTo>
                    <a:pt x="132" y="79"/>
                    <a:pt x="132" y="79"/>
                    <a:pt x="132" y="80"/>
                  </a:cubicBezTo>
                  <a:cubicBezTo>
                    <a:pt x="133" y="80"/>
                    <a:pt x="134" y="80"/>
                    <a:pt x="134" y="80"/>
                  </a:cubicBezTo>
                  <a:cubicBezTo>
                    <a:pt x="134" y="81"/>
                    <a:pt x="133" y="81"/>
                    <a:pt x="132" y="81"/>
                  </a:cubicBezTo>
                  <a:cubicBezTo>
                    <a:pt x="132" y="81"/>
                    <a:pt x="132" y="82"/>
                    <a:pt x="131" y="82"/>
                  </a:cubicBezTo>
                  <a:cubicBezTo>
                    <a:pt x="131" y="82"/>
                    <a:pt x="131" y="82"/>
                    <a:pt x="131" y="82"/>
                  </a:cubicBezTo>
                  <a:cubicBezTo>
                    <a:pt x="130" y="83"/>
                    <a:pt x="130" y="83"/>
                    <a:pt x="130" y="82"/>
                  </a:cubicBezTo>
                  <a:cubicBezTo>
                    <a:pt x="129" y="82"/>
                    <a:pt x="129" y="82"/>
                    <a:pt x="129" y="82"/>
                  </a:cubicBezTo>
                  <a:cubicBezTo>
                    <a:pt x="129" y="81"/>
                    <a:pt x="128" y="80"/>
                    <a:pt x="128" y="80"/>
                  </a:cubicBezTo>
                  <a:cubicBezTo>
                    <a:pt x="127" y="79"/>
                    <a:pt x="127" y="79"/>
                    <a:pt x="126" y="79"/>
                  </a:cubicBezTo>
                  <a:cubicBezTo>
                    <a:pt x="126" y="79"/>
                    <a:pt x="126" y="80"/>
                    <a:pt x="126" y="80"/>
                  </a:cubicBezTo>
                  <a:cubicBezTo>
                    <a:pt x="126" y="80"/>
                    <a:pt x="126" y="80"/>
                    <a:pt x="126" y="80"/>
                  </a:cubicBezTo>
                  <a:cubicBezTo>
                    <a:pt x="126" y="80"/>
                    <a:pt x="126" y="81"/>
                    <a:pt x="127" y="81"/>
                  </a:cubicBezTo>
                  <a:cubicBezTo>
                    <a:pt x="127" y="82"/>
                    <a:pt x="127" y="82"/>
                    <a:pt x="127" y="82"/>
                  </a:cubicBezTo>
                  <a:cubicBezTo>
                    <a:pt x="127" y="83"/>
                    <a:pt x="127" y="83"/>
                    <a:pt x="128" y="83"/>
                  </a:cubicBezTo>
                  <a:cubicBezTo>
                    <a:pt x="128" y="83"/>
                    <a:pt x="128" y="84"/>
                    <a:pt x="128" y="84"/>
                  </a:cubicBezTo>
                  <a:cubicBezTo>
                    <a:pt x="129" y="84"/>
                    <a:pt x="129" y="84"/>
                    <a:pt x="129" y="85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30" y="85"/>
                    <a:pt x="131" y="85"/>
                    <a:pt x="131" y="85"/>
                  </a:cubicBezTo>
                  <a:cubicBezTo>
                    <a:pt x="132" y="85"/>
                    <a:pt x="132" y="85"/>
                    <a:pt x="132" y="85"/>
                  </a:cubicBezTo>
                  <a:cubicBezTo>
                    <a:pt x="133" y="85"/>
                    <a:pt x="133" y="86"/>
                    <a:pt x="133" y="86"/>
                  </a:cubicBezTo>
                  <a:cubicBezTo>
                    <a:pt x="133" y="86"/>
                    <a:pt x="134" y="86"/>
                    <a:pt x="134" y="87"/>
                  </a:cubicBezTo>
                  <a:cubicBezTo>
                    <a:pt x="134" y="87"/>
                    <a:pt x="133" y="88"/>
                    <a:pt x="134" y="88"/>
                  </a:cubicBezTo>
                  <a:cubicBezTo>
                    <a:pt x="134" y="88"/>
                    <a:pt x="134" y="89"/>
                    <a:pt x="134" y="89"/>
                  </a:cubicBezTo>
                  <a:cubicBezTo>
                    <a:pt x="134" y="89"/>
                    <a:pt x="135" y="89"/>
                    <a:pt x="135" y="89"/>
                  </a:cubicBezTo>
                  <a:cubicBezTo>
                    <a:pt x="135" y="90"/>
                    <a:pt x="135" y="90"/>
                    <a:pt x="135" y="90"/>
                  </a:cubicBezTo>
                  <a:cubicBezTo>
                    <a:pt x="135" y="90"/>
                    <a:pt x="135" y="91"/>
                    <a:pt x="135" y="91"/>
                  </a:cubicBezTo>
                  <a:cubicBezTo>
                    <a:pt x="135" y="91"/>
                    <a:pt x="135" y="92"/>
                    <a:pt x="136" y="92"/>
                  </a:cubicBezTo>
                  <a:cubicBezTo>
                    <a:pt x="136" y="92"/>
                    <a:pt x="137" y="92"/>
                    <a:pt x="138" y="92"/>
                  </a:cubicBezTo>
                  <a:cubicBezTo>
                    <a:pt x="138" y="92"/>
                    <a:pt x="138" y="92"/>
                    <a:pt x="138" y="92"/>
                  </a:cubicBezTo>
                  <a:cubicBezTo>
                    <a:pt x="138" y="92"/>
                    <a:pt x="139" y="92"/>
                    <a:pt x="139" y="92"/>
                  </a:cubicBezTo>
                  <a:cubicBezTo>
                    <a:pt x="139" y="93"/>
                    <a:pt x="139" y="93"/>
                    <a:pt x="139" y="93"/>
                  </a:cubicBezTo>
                  <a:cubicBezTo>
                    <a:pt x="139" y="93"/>
                    <a:pt x="139" y="93"/>
                    <a:pt x="139" y="93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9" y="94"/>
                    <a:pt x="139" y="94"/>
                    <a:pt x="140" y="94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0" y="93"/>
                    <a:pt x="141" y="94"/>
                    <a:pt x="141" y="93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1" y="93"/>
                    <a:pt x="142" y="93"/>
                    <a:pt x="142" y="93"/>
                  </a:cubicBezTo>
                  <a:cubicBezTo>
                    <a:pt x="142" y="93"/>
                    <a:pt x="142" y="93"/>
                    <a:pt x="142" y="94"/>
                  </a:cubicBezTo>
                  <a:cubicBezTo>
                    <a:pt x="142" y="94"/>
                    <a:pt x="142" y="94"/>
                    <a:pt x="143" y="95"/>
                  </a:cubicBezTo>
                  <a:cubicBezTo>
                    <a:pt x="143" y="95"/>
                    <a:pt x="143" y="95"/>
                    <a:pt x="143" y="96"/>
                  </a:cubicBezTo>
                  <a:cubicBezTo>
                    <a:pt x="143" y="96"/>
                    <a:pt x="144" y="96"/>
                    <a:pt x="144" y="96"/>
                  </a:cubicBezTo>
                  <a:cubicBezTo>
                    <a:pt x="144" y="97"/>
                    <a:pt x="144" y="97"/>
                    <a:pt x="144" y="97"/>
                  </a:cubicBezTo>
                  <a:cubicBezTo>
                    <a:pt x="144" y="98"/>
                    <a:pt x="144" y="98"/>
                    <a:pt x="144" y="98"/>
                  </a:cubicBezTo>
                  <a:cubicBezTo>
                    <a:pt x="145" y="99"/>
                    <a:pt x="145" y="99"/>
                    <a:pt x="146" y="99"/>
                  </a:cubicBezTo>
                  <a:cubicBezTo>
                    <a:pt x="146" y="100"/>
                    <a:pt x="147" y="100"/>
                    <a:pt x="147" y="101"/>
                  </a:cubicBezTo>
                  <a:cubicBezTo>
                    <a:pt x="147" y="101"/>
                    <a:pt x="147" y="102"/>
                    <a:pt x="147" y="102"/>
                  </a:cubicBezTo>
                  <a:cubicBezTo>
                    <a:pt x="147" y="103"/>
                    <a:pt x="148" y="103"/>
                    <a:pt x="149" y="103"/>
                  </a:cubicBezTo>
                  <a:cubicBezTo>
                    <a:pt x="149" y="103"/>
                    <a:pt x="149" y="104"/>
                    <a:pt x="150" y="104"/>
                  </a:cubicBezTo>
                  <a:cubicBezTo>
                    <a:pt x="150" y="104"/>
                    <a:pt x="150" y="104"/>
                    <a:pt x="151" y="105"/>
                  </a:cubicBezTo>
                  <a:cubicBezTo>
                    <a:pt x="151" y="106"/>
                    <a:pt x="150" y="106"/>
                    <a:pt x="150" y="106"/>
                  </a:cubicBezTo>
                  <a:cubicBezTo>
                    <a:pt x="150" y="106"/>
                    <a:pt x="149" y="106"/>
                    <a:pt x="149" y="106"/>
                  </a:cubicBezTo>
                  <a:cubicBezTo>
                    <a:pt x="149" y="106"/>
                    <a:pt x="149" y="106"/>
                    <a:pt x="149" y="107"/>
                  </a:cubicBezTo>
                  <a:cubicBezTo>
                    <a:pt x="149" y="107"/>
                    <a:pt x="149" y="107"/>
                    <a:pt x="148" y="107"/>
                  </a:cubicBezTo>
                  <a:cubicBezTo>
                    <a:pt x="148" y="107"/>
                    <a:pt x="148" y="106"/>
                    <a:pt x="147" y="106"/>
                  </a:cubicBezTo>
                  <a:cubicBezTo>
                    <a:pt x="147" y="105"/>
                    <a:pt x="146" y="104"/>
                    <a:pt x="146" y="103"/>
                  </a:cubicBezTo>
                  <a:cubicBezTo>
                    <a:pt x="146" y="103"/>
                    <a:pt x="146" y="103"/>
                    <a:pt x="146" y="103"/>
                  </a:cubicBezTo>
                  <a:cubicBezTo>
                    <a:pt x="146" y="104"/>
                    <a:pt x="146" y="104"/>
                    <a:pt x="146" y="104"/>
                  </a:cubicBezTo>
                  <a:cubicBezTo>
                    <a:pt x="146" y="104"/>
                    <a:pt x="147" y="104"/>
                    <a:pt x="146" y="105"/>
                  </a:cubicBezTo>
                  <a:cubicBezTo>
                    <a:pt x="146" y="105"/>
                    <a:pt x="146" y="105"/>
                    <a:pt x="146" y="106"/>
                  </a:cubicBezTo>
                  <a:cubicBezTo>
                    <a:pt x="146" y="106"/>
                    <a:pt x="146" y="107"/>
                    <a:pt x="146" y="107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5" y="108"/>
                    <a:pt x="146" y="108"/>
                    <a:pt x="146" y="108"/>
                  </a:cubicBezTo>
                  <a:cubicBezTo>
                    <a:pt x="147" y="108"/>
                    <a:pt x="147" y="109"/>
                    <a:pt x="147" y="109"/>
                  </a:cubicBezTo>
                  <a:cubicBezTo>
                    <a:pt x="147" y="110"/>
                    <a:pt x="147" y="110"/>
                    <a:pt x="147" y="110"/>
                  </a:cubicBezTo>
                  <a:cubicBezTo>
                    <a:pt x="147" y="111"/>
                    <a:pt x="147" y="111"/>
                    <a:pt x="147" y="111"/>
                  </a:cubicBezTo>
                  <a:cubicBezTo>
                    <a:pt x="146" y="111"/>
                    <a:pt x="146" y="111"/>
                    <a:pt x="146" y="110"/>
                  </a:cubicBezTo>
                  <a:cubicBezTo>
                    <a:pt x="146" y="110"/>
                    <a:pt x="146" y="110"/>
                    <a:pt x="145" y="110"/>
                  </a:cubicBezTo>
                  <a:cubicBezTo>
                    <a:pt x="145" y="110"/>
                    <a:pt x="145" y="111"/>
                    <a:pt x="145" y="111"/>
                  </a:cubicBezTo>
                  <a:cubicBezTo>
                    <a:pt x="144" y="111"/>
                    <a:pt x="144" y="111"/>
                    <a:pt x="143" y="111"/>
                  </a:cubicBezTo>
                  <a:cubicBezTo>
                    <a:pt x="143" y="111"/>
                    <a:pt x="143" y="111"/>
                    <a:pt x="142" y="111"/>
                  </a:cubicBezTo>
                  <a:cubicBezTo>
                    <a:pt x="142" y="111"/>
                    <a:pt x="142" y="111"/>
                    <a:pt x="142" y="111"/>
                  </a:cubicBezTo>
                  <a:cubicBezTo>
                    <a:pt x="142" y="111"/>
                    <a:pt x="141" y="110"/>
                    <a:pt x="141" y="110"/>
                  </a:cubicBezTo>
                  <a:cubicBezTo>
                    <a:pt x="141" y="110"/>
                    <a:pt x="141" y="109"/>
                    <a:pt x="140" y="110"/>
                  </a:cubicBezTo>
                  <a:cubicBezTo>
                    <a:pt x="140" y="110"/>
                    <a:pt x="139" y="110"/>
                    <a:pt x="139" y="110"/>
                  </a:cubicBezTo>
                  <a:cubicBezTo>
                    <a:pt x="139" y="110"/>
                    <a:pt x="138" y="109"/>
                    <a:pt x="138" y="109"/>
                  </a:cubicBezTo>
                  <a:cubicBezTo>
                    <a:pt x="138" y="109"/>
                    <a:pt x="138" y="109"/>
                    <a:pt x="137" y="109"/>
                  </a:cubicBezTo>
                  <a:cubicBezTo>
                    <a:pt x="137" y="108"/>
                    <a:pt x="137" y="108"/>
                    <a:pt x="137" y="108"/>
                  </a:cubicBezTo>
                  <a:cubicBezTo>
                    <a:pt x="136" y="108"/>
                    <a:pt x="137" y="109"/>
                    <a:pt x="137" y="109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6" y="109"/>
                    <a:pt x="136" y="108"/>
                    <a:pt x="136" y="108"/>
                  </a:cubicBezTo>
                  <a:cubicBezTo>
                    <a:pt x="135" y="108"/>
                    <a:pt x="135" y="108"/>
                    <a:pt x="135" y="107"/>
                  </a:cubicBezTo>
                  <a:cubicBezTo>
                    <a:pt x="135" y="107"/>
                    <a:pt x="135" y="106"/>
                    <a:pt x="135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6"/>
                    <a:pt x="134" y="106"/>
                    <a:pt x="134" y="107"/>
                  </a:cubicBezTo>
                  <a:cubicBezTo>
                    <a:pt x="134" y="107"/>
                    <a:pt x="134" y="107"/>
                    <a:pt x="134" y="107"/>
                  </a:cubicBezTo>
                  <a:cubicBezTo>
                    <a:pt x="133" y="107"/>
                    <a:pt x="133" y="106"/>
                    <a:pt x="132" y="106"/>
                  </a:cubicBezTo>
                  <a:cubicBezTo>
                    <a:pt x="132" y="106"/>
                    <a:pt x="132" y="106"/>
                    <a:pt x="132" y="106"/>
                  </a:cubicBezTo>
                  <a:cubicBezTo>
                    <a:pt x="132" y="106"/>
                    <a:pt x="132" y="106"/>
                    <a:pt x="132" y="105"/>
                  </a:cubicBezTo>
                  <a:cubicBezTo>
                    <a:pt x="131" y="105"/>
                    <a:pt x="131" y="105"/>
                    <a:pt x="131" y="105"/>
                  </a:cubicBezTo>
                  <a:cubicBezTo>
                    <a:pt x="130" y="104"/>
                    <a:pt x="130" y="104"/>
                    <a:pt x="130" y="104"/>
                  </a:cubicBezTo>
                  <a:cubicBezTo>
                    <a:pt x="130" y="104"/>
                    <a:pt x="130" y="105"/>
                    <a:pt x="130" y="105"/>
                  </a:cubicBezTo>
                  <a:cubicBezTo>
                    <a:pt x="129" y="105"/>
                    <a:pt x="129" y="105"/>
                    <a:pt x="129" y="105"/>
                  </a:cubicBezTo>
                  <a:cubicBezTo>
                    <a:pt x="128" y="104"/>
                    <a:pt x="128" y="104"/>
                    <a:pt x="128" y="104"/>
                  </a:cubicBezTo>
                  <a:cubicBezTo>
                    <a:pt x="127" y="105"/>
                    <a:pt x="127" y="104"/>
                    <a:pt x="127" y="104"/>
                  </a:cubicBezTo>
                  <a:cubicBezTo>
                    <a:pt x="126" y="104"/>
                    <a:pt x="126" y="104"/>
                    <a:pt x="126" y="103"/>
                  </a:cubicBezTo>
                  <a:cubicBezTo>
                    <a:pt x="125" y="103"/>
                    <a:pt x="124" y="102"/>
                    <a:pt x="123" y="102"/>
                  </a:cubicBezTo>
                  <a:cubicBezTo>
                    <a:pt x="124" y="104"/>
                    <a:pt x="126" y="106"/>
                    <a:pt x="128" y="107"/>
                  </a:cubicBezTo>
                  <a:cubicBezTo>
                    <a:pt x="129" y="108"/>
                    <a:pt x="130" y="109"/>
                    <a:pt x="132" y="110"/>
                  </a:cubicBezTo>
                  <a:cubicBezTo>
                    <a:pt x="133" y="110"/>
                    <a:pt x="134" y="111"/>
                    <a:pt x="135" y="112"/>
                  </a:cubicBezTo>
                  <a:cubicBezTo>
                    <a:pt x="136" y="112"/>
                    <a:pt x="136" y="113"/>
                    <a:pt x="137" y="114"/>
                  </a:cubicBezTo>
                  <a:cubicBezTo>
                    <a:pt x="138" y="115"/>
                    <a:pt x="139" y="116"/>
                    <a:pt x="139" y="117"/>
                  </a:cubicBezTo>
                  <a:cubicBezTo>
                    <a:pt x="140" y="118"/>
                    <a:pt x="139" y="119"/>
                    <a:pt x="138" y="119"/>
                  </a:cubicBezTo>
                  <a:cubicBezTo>
                    <a:pt x="137" y="120"/>
                    <a:pt x="135" y="119"/>
                    <a:pt x="134" y="118"/>
                  </a:cubicBezTo>
                  <a:cubicBezTo>
                    <a:pt x="133" y="117"/>
                    <a:pt x="132" y="117"/>
                    <a:pt x="130" y="116"/>
                  </a:cubicBezTo>
                  <a:cubicBezTo>
                    <a:pt x="129" y="116"/>
                    <a:pt x="128" y="116"/>
                    <a:pt x="126" y="116"/>
                  </a:cubicBezTo>
                  <a:cubicBezTo>
                    <a:pt x="125" y="116"/>
                    <a:pt x="124" y="115"/>
                    <a:pt x="123" y="115"/>
                  </a:cubicBezTo>
                  <a:cubicBezTo>
                    <a:pt x="122" y="115"/>
                    <a:pt x="122" y="114"/>
                    <a:pt x="121" y="114"/>
                  </a:cubicBezTo>
                  <a:cubicBezTo>
                    <a:pt x="121" y="114"/>
                    <a:pt x="121" y="113"/>
                    <a:pt x="120" y="113"/>
                  </a:cubicBezTo>
                  <a:cubicBezTo>
                    <a:pt x="120" y="113"/>
                    <a:pt x="120" y="113"/>
                    <a:pt x="120" y="112"/>
                  </a:cubicBezTo>
                  <a:cubicBezTo>
                    <a:pt x="120" y="112"/>
                    <a:pt x="120" y="112"/>
                    <a:pt x="120" y="111"/>
                  </a:cubicBezTo>
                  <a:cubicBezTo>
                    <a:pt x="120" y="111"/>
                    <a:pt x="119" y="111"/>
                    <a:pt x="119" y="111"/>
                  </a:cubicBezTo>
                  <a:cubicBezTo>
                    <a:pt x="116" y="111"/>
                    <a:pt x="116" y="111"/>
                    <a:pt x="116" y="111"/>
                  </a:cubicBezTo>
                  <a:cubicBezTo>
                    <a:pt x="116" y="111"/>
                    <a:pt x="115" y="112"/>
                    <a:pt x="114" y="111"/>
                  </a:cubicBezTo>
                  <a:cubicBezTo>
                    <a:pt x="114" y="111"/>
                    <a:pt x="114" y="111"/>
                    <a:pt x="113" y="111"/>
                  </a:cubicBezTo>
                  <a:cubicBezTo>
                    <a:pt x="113" y="111"/>
                    <a:pt x="113" y="110"/>
                    <a:pt x="113" y="110"/>
                  </a:cubicBezTo>
                  <a:cubicBezTo>
                    <a:pt x="113" y="110"/>
                    <a:pt x="112" y="110"/>
                    <a:pt x="112" y="110"/>
                  </a:cubicBezTo>
                  <a:cubicBezTo>
                    <a:pt x="112" y="110"/>
                    <a:pt x="112" y="110"/>
                    <a:pt x="111" y="109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1" y="109"/>
                    <a:pt x="110" y="109"/>
                    <a:pt x="110" y="109"/>
                  </a:cubicBezTo>
                  <a:cubicBezTo>
                    <a:pt x="110" y="109"/>
                    <a:pt x="110" y="109"/>
                    <a:pt x="110" y="109"/>
                  </a:cubicBezTo>
                  <a:cubicBezTo>
                    <a:pt x="110" y="109"/>
                    <a:pt x="110" y="109"/>
                    <a:pt x="110" y="109"/>
                  </a:cubicBezTo>
                  <a:cubicBezTo>
                    <a:pt x="110" y="109"/>
                    <a:pt x="109" y="109"/>
                    <a:pt x="109" y="109"/>
                  </a:cubicBezTo>
                  <a:cubicBezTo>
                    <a:pt x="109" y="109"/>
                    <a:pt x="109" y="109"/>
                    <a:pt x="109" y="109"/>
                  </a:cubicBezTo>
                  <a:cubicBezTo>
                    <a:pt x="108" y="108"/>
                    <a:pt x="107" y="108"/>
                    <a:pt x="107" y="108"/>
                  </a:cubicBezTo>
                  <a:cubicBezTo>
                    <a:pt x="106" y="107"/>
                    <a:pt x="107" y="107"/>
                    <a:pt x="107" y="106"/>
                  </a:cubicBezTo>
                  <a:cubicBezTo>
                    <a:pt x="107" y="106"/>
                    <a:pt x="107" y="106"/>
                    <a:pt x="107" y="105"/>
                  </a:cubicBezTo>
                  <a:cubicBezTo>
                    <a:pt x="107" y="105"/>
                    <a:pt x="107" y="105"/>
                    <a:pt x="108" y="105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9" y="105"/>
                    <a:pt x="109" y="104"/>
                    <a:pt x="109" y="103"/>
                  </a:cubicBezTo>
                  <a:cubicBezTo>
                    <a:pt x="108" y="103"/>
                    <a:pt x="108" y="103"/>
                    <a:pt x="108" y="103"/>
                  </a:cubicBezTo>
                  <a:cubicBezTo>
                    <a:pt x="107" y="103"/>
                    <a:pt x="106" y="103"/>
                    <a:pt x="106" y="102"/>
                  </a:cubicBezTo>
                  <a:cubicBezTo>
                    <a:pt x="105" y="102"/>
                    <a:pt x="104" y="102"/>
                    <a:pt x="104" y="102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03" y="102"/>
                    <a:pt x="102" y="101"/>
                    <a:pt x="102" y="101"/>
                  </a:cubicBezTo>
                  <a:cubicBezTo>
                    <a:pt x="102" y="101"/>
                    <a:pt x="101" y="100"/>
                    <a:pt x="101" y="100"/>
                  </a:cubicBezTo>
                  <a:cubicBezTo>
                    <a:pt x="101" y="100"/>
                    <a:pt x="101" y="99"/>
                    <a:pt x="100" y="99"/>
                  </a:cubicBezTo>
                  <a:cubicBezTo>
                    <a:pt x="100" y="99"/>
                    <a:pt x="100" y="98"/>
                    <a:pt x="100" y="98"/>
                  </a:cubicBezTo>
                  <a:cubicBezTo>
                    <a:pt x="100" y="98"/>
                    <a:pt x="99" y="97"/>
                    <a:pt x="99" y="97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98" y="97"/>
                    <a:pt x="98" y="96"/>
                    <a:pt x="98" y="96"/>
                  </a:cubicBezTo>
                  <a:cubicBezTo>
                    <a:pt x="98" y="96"/>
                    <a:pt x="98" y="96"/>
                    <a:pt x="98" y="96"/>
                  </a:cubicBezTo>
                  <a:cubicBezTo>
                    <a:pt x="98" y="95"/>
                    <a:pt x="98" y="95"/>
                    <a:pt x="98" y="95"/>
                  </a:cubicBezTo>
                  <a:cubicBezTo>
                    <a:pt x="98" y="95"/>
                    <a:pt x="97" y="95"/>
                    <a:pt x="97" y="95"/>
                  </a:cubicBezTo>
                  <a:cubicBezTo>
                    <a:pt x="96" y="95"/>
                    <a:pt x="96" y="95"/>
                    <a:pt x="96" y="95"/>
                  </a:cubicBezTo>
                  <a:cubicBezTo>
                    <a:pt x="95" y="95"/>
                    <a:pt x="95" y="95"/>
                    <a:pt x="94" y="95"/>
                  </a:cubicBezTo>
                  <a:cubicBezTo>
                    <a:pt x="94" y="96"/>
                    <a:pt x="94" y="96"/>
                    <a:pt x="93" y="96"/>
                  </a:cubicBezTo>
                  <a:cubicBezTo>
                    <a:pt x="93" y="96"/>
                    <a:pt x="94" y="95"/>
                    <a:pt x="93" y="94"/>
                  </a:cubicBezTo>
                  <a:cubicBezTo>
                    <a:pt x="93" y="94"/>
                    <a:pt x="92" y="94"/>
                    <a:pt x="92" y="94"/>
                  </a:cubicBezTo>
                  <a:cubicBezTo>
                    <a:pt x="92" y="94"/>
                    <a:pt x="91" y="94"/>
                    <a:pt x="91" y="94"/>
                  </a:cubicBezTo>
                  <a:cubicBezTo>
                    <a:pt x="91" y="94"/>
                    <a:pt x="91" y="94"/>
                    <a:pt x="91" y="94"/>
                  </a:cubicBezTo>
                  <a:cubicBezTo>
                    <a:pt x="91" y="94"/>
                    <a:pt x="91" y="94"/>
                    <a:pt x="91" y="94"/>
                  </a:cubicBezTo>
                  <a:cubicBezTo>
                    <a:pt x="91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4"/>
                    <a:pt x="90" y="95"/>
                    <a:pt x="90" y="96"/>
                  </a:cubicBezTo>
                  <a:cubicBezTo>
                    <a:pt x="89" y="97"/>
                    <a:pt x="88" y="96"/>
                    <a:pt x="87" y="96"/>
                  </a:cubicBezTo>
                  <a:cubicBezTo>
                    <a:pt x="86" y="96"/>
                    <a:pt x="86" y="95"/>
                    <a:pt x="85" y="95"/>
                  </a:cubicBezTo>
                  <a:cubicBezTo>
                    <a:pt x="84" y="95"/>
                    <a:pt x="84" y="95"/>
                    <a:pt x="84" y="95"/>
                  </a:cubicBezTo>
                  <a:cubicBezTo>
                    <a:pt x="83" y="96"/>
                    <a:pt x="82" y="97"/>
                    <a:pt x="80" y="97"/>
                  </a:cubicBezTo>
                  <a:cubicBezTo>
                    <a:pt x="78" y="98"/>
                    <a:pt x="76" y="98"/>
                    <a:pt x="74" y="98"/>
                  </a:cubicBezTo>
                  <a:cubicBezTo>
                    <a:pt x="73" y="97"/>
                    <a:pt x="71" y="97"/>
                    <a:pt x="70" y="96"/>
                  </a:cubicBezTo>
                  <a:cubicBezTo>
                    <a:pt x="70" y="95"/>
                    <a:pt x="70" y="94"/>
                    <a:pt x="70" y="93"/>
                  </a:cubicBezTo>
                  <a:cubicBezTo>
                    <a:pt x="70" y="93"/>
                    <a:pt x="70" y="92"/>
                    <a:pt x="70" y="91"/>
                  </a:cubicBezTo>
                  <a:cubicBezTo>
                    <a:pt x="70" y="91"/>
                    <a:pt x="71" y="90"/>
                    <a:pt x="71" y="90"/>
                  </a:cubicBezTo>
                  <a:cubicBezTo>
                    <a:pt x="72" y="90"/>
                    <a:pt x="73" y="90"/>
                    <a:pt x="73" y="89"/>
                  </a:cubicBezTo>
                  <a:cubicBezTo>
                    <a:pt x="73" y="89"/>
                    <a:pt x="73" y="88"/>
                    <a:pt x="74" y="88"/>
                  </a:cubicBezTo>
                  <a:cubicBezTo>
                    <a:pt x="74" y="87"/>
                    <a:pt x="74" y="87"/>
                    <a:pt x="75" y="87"/>
                  </a:cubicBezTo>
                  <a:cubicBezTo>
                    <a:pt x="77" y="86"/>
                    <a:pt x="78" y="87"/>
                    <a:pt x="80" y="87"/>
                  </a:cubicBezTo>
                  <a:cubicBezTo>
                    <a:pt x="81" y="88"/>
                    <a:pt x="83" y="88"/>
                    <a:pt x="84" y="90"/>
                  </a:cubicBezTo>
                  <a:cubicBezTo>
                    <a:pt x="85" y="90"/>
                    <a:pt x="85" y="91"/>
                    <a:pt x="85" y="91"/>
                  </a:cubicBezTo>
                  <a:cubicBezTo>
                    <a:pt x="85" y="92"/>
                    <a:pt x="85" y="92"/>
                    <a:pt x="86" y="92"/>
                  </a:cubicBezTo>
                  <a:cubicBezTo>
                    <a:pt x="86" y="92"/>
                    <a:pt x="87" y="91"/>
                    <a:pt x="86" y="91"/>
                  </a:cubicBezTo>
                  <a:cubicBezTo>
                    <a:pt x="86" y="90"/>
                    <a:pt x="86" y="90"/>
                    <a:pt x="85" y="89"/>
                  </a:cubicBezTo>
                  <a:cubicBezTo>
                    <a:pt x="85" y="89"/>
                    <a:pt x="85" y="88"/>
                    <a:pt x="85" y="88"/>
                  </a:cubicBezTo>
                  <a:cubicBezTo>
                    <a:pt x="86" y="88"/>
                    <a:pt x="87" y="88"/>
                    <a:pt x="88" y="88"/>
                  </a:cubicBezTo>
                  <a:cubicBezTo>
                    <a:pt x="90" y="87"/>
                    <a:pt x="92" y="87"/>
                    <a:pt x="94" y="87"/>
                  </a:cubicBezTo>
                  <a:cubicBezTo>
                    <a:pt x="94" y="87"/>
                    <a:pt x="95" y="86"/>
                    <a:pt x="96" y="86"/>
                  </a:cubicBezTo>
                  <a:cubicBezTo>
                    <a:pt x="96" y="85"/>
                    <a:pt x="96" y="84"/>
                    <a:pt x="95" y="84"/>
                  </a:cubicBezTo>
                  <a:cubicBezTo>
                    <a:pt x="94" y="83"/>
                    <a:pt x="93" y="82"/>
                    <a:pt x="92" y="81"/>
                  </a:cubicBezTo>
                  <a:cubicBezTo>
                    <a:pt x="92" y="81"/>
                    <a:pt x="91" y="80"/>
                    <a:pt x="92" y="80"/>
                  </a:cubicBezTo>
                  <a:cubicBezTo>
                    <a:pt x="92" y="79"/>
                    <a:pt x="93" y="79"/>
                    <a:pt x="93" y="78"/>
                  </a:cubicBezTo>
                  <a:cubicBezTo>
                    <a:pt x="94" y="78"/>
                    <a:pt x="95" y="77"/>
                    <a:pt x="96" y="77"/>
                  </a:cubicBezTo>
                  <a:cubicBezTo>
                    <a:pt x="97" y="76"/>
                    <a:pt x="97" y="76"/>
                    <a:pt x="98" y="75"/>
                  </a:cubicBezTo>
                  <a:cubicBezTo>
                    <a:pt x="98" y="75"/>
                    <a:pt x="98" y="75"/>
                    <a:pt x="98" y="74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100" y="74"/>
                    <a:pt x="100" y="74"/>
                    <a:pt x="100" y="74"/>
                  </a:cubicBezTo>
                  <a:cubicBezTo>
                    <a:pt x="100" y="74"/>
                    <a:pt x="100" y="74"/>
                    <a:pt x="100" y="74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103" y="75"/>
                    <a:pt x="103" y="75"/>
                    <a:pt x="104" y="75"/>
                  </a:cubicBezTo>
                  <a:cubicBezTo>
                    <a:pt x="104" y="75"/>
                    <a:pt x="105" y="75"/>
                    <a:pt x="105" y="75"/>
                  </a:cubicBezTo>
                  <a:cubicBezTo>
                    <a:pt x="106" y="75"/>
                    <a:pt x="108" y="75"/>
                    <a:pt x="108" y="76"/>
                  </a:cubicBezTo>
                  <a:cubicBezTo>
                    <a:pt x="109" y="76"/>
                    <a:pt x="110" y="77"/>
                    <a:pt x="110" y="78"/>
                  </a:cubicBezTo>
                  <a:cubicBezTo>
                    <a:pt x="110" y="78"/>
                    <a:pt x="110" y="79"/>
                    <a:pt x="110" y="80"/>
                  </a:cubicBezTo>
                  <a:cubicBezTo>
                    <a:pt x="109" y="80"/>
                    <a:pt x="109" y="81"/>
                    <a:pt x="110" y="81"/>
                  </a:cubicBezTo>
                  <a:cubicBezTo>
                    <a:pt x="110" y="82"/>
                    <a:pt x="111" y="81"/>
                    <a:pt x="112" y="80"/>
                  </a:cubicBezTo>
                  <a:cubicBezTo>
                    <a:pt x="112" y="80"/>
                    <a:pt x="112" y="80"/>
                    <a:pt x="112" y="80"/>
                  </a:cubicBezTo>
                  <a:cubicBezTo>
                    <a:pt x="113" y="80"/>
                    <a:pt x="113" y="79"/>
                    <a:pt x="113" y="79"/>
                  </a:cubicBezTo>
                  <a:cubicBezTo>
                    <a:pt x="113" y="79"/>
                    <a:pt x="113" y="79"/>
                    <a:pt x="113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80"/>
                    <a:pt x="115" y="79"/>
                    <a:pt x="115" y="79"/>
                  </a:cubicBezTo>
                  <a:cubicBezTo>
                    <a:pt x="115" y="79"/>
                    <a:pt x="115" y="79"/>
                    <a:pt x="116" y="79"/>
                  </a:cubicBezTo>
                  <a:cubicBezTo>
                    <a:pt x="116" y="79"/>
                    <a:pt x="116" y="79"/>
                    <a:pt x="117" y="79"/>
                  </a:cubicBezTo>
                  <a:cubicBezTo>
                    <a:pt x="117" y="79"/>
                    <a:pt x="117" y="79"/>
                    <a:pt x="118" y="79"/>
                  </a:cubicBezTo>
                  <a:cubicBezTo>
                    <a:pt x="118" y="79"/>
                    <a:pt x="118" y="79"/>
                    <a:pt x="118" y="79"/>
                  </a:cubicBezTo>
                  <a:cubicBezTo>
                    <a:pt x="119" y="79"/>
                    <a:pt x="120" y="79"/>
                    <a:pt x="120" y="79"/>
                  </a:cubicBezTo>
                  <a:cubicBezTo>
                    <a:pt x="120" y="78"/>
                    <a:pt x="121" y="78"/>
                    <a:pt x="121" y="77"/>
                  </a:cubicBezTo>
                  <a:cubicBezTo>
                    <a:pt x="121" y="77"/>
                    <a:pt x="120" y="77"/>
                    <a:pt x="120" y="77"/>
                  </a:cubicBezTo>
                  <a:cubicBezTo>
                    <a:pt x="120" y="77"/>
                    <a:pt x="120" y="77"/>
                    <a:pt x="120" y="77"/>
                  </a:cubicBezTo>
                  <a:cubicBezTo>
                    <a:pt x="120" y="77"/>
                    <a:pt x="119" y="76"/>
                    <a:pt x="119" y="76"/>
                  </a:cubicBezTo>
                  <a:cubicBezTo>
                    <a:pt x="119" y="76"/>
                    <a:pt x="118" y="75"/>
                    <a:pt x="118" y="75"/>
                  </a:cubicBezTo>
                  <a:cubicBezTo>
                    <a:pt x="118" y="75"/>
                    <a:pt x="117" y="75"/>
                    <a:pt x="117" y="75"/>
                  </a:cubicBezTo>
                  <a:cubicBezTo>
                    <a:pt x="116" y="74"/>
                    <a:pt x="116" y="74"/>
                    <a:pt x="115" y="74"/>
                  </a:cubicBezTo>
                  <a:cubicBezTo>
                    <a:pt x="114" y="74"/>
                    <a:pt x="113" y="74"/>
                    <a:pt x="112" y="73"/>
                  </a:cubicBezTo>
                  <a:cubicBezTo>
                    <a:pt x="112" y="73"/>
                    <a:pt x="111" y="72"/>
                    <a:pt x="111" y="73"/>
                  </a:cubicBezTo>
                  <a:cubicBezTo>
                    <a:pt x="110" y="73"/>
                    <a:pt x="110" y="74"/>
                    <a:pt x="109" y="74"/>
                  </a:cubicBezTo>
                  <a:cubicBezTo>
                    <a:pt x="108" y="75"/>
                    <a:pt x="107" y="75"/>
                    <a:pt x="106" y="74"/>
                  </a:cubicBezTo>
                  <a:cubicBezTo>
                    <a:pt x="106" y="74"/>
                    <a:pt x="105" y="74"/>
                    <a:pt x="104" y="74"/>
                  </a:cubicBezTo>
                  <a:cubicBezTo>
                    <a:pt x="104" y="74"/>
                    <a:pt x="103" y="74"/>
                    <a:pt x="102" y="74"/>
                  </a:cubicBezTo>
                  <a:cubicBezTo>
                    <a:pt x="102" y="74"/>
                    <a:pt x="101" y="74"/>
                    <a:pt x="101" y="74"/>
                  </a:cubicBezTo>
                  <a:cubicBezTo>
                    <a:pt x="101" y="73"/>
                    <a:pt x="101" y="73"/>
                    <a:pt x="100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0" y="72"/>
                  </a:cubicBezTo>
                  <a:cubicBezTo>
                    <a:pt x="100" y="72"/>
                    <a:pt x="101" y="71"/>
                    <a:pt x="102" y="71"/>
                  </a:cubicBezTo>
                  <a:cubicBezTo>
                    <a:pt x="102" y="70"/>
                    <a:pt x="103" y="70"/>
                    <a:pt x="103" y="69"/>
                  </a:cubicBezTo>
                  <a:cubicBezTo>
                    <a:pt x="104" y="69"/>
                    <a:pt x="103" y="69"/>
                    <a:pt x="103" y="68"/>
                  </a:cubicBezTo>
                  <a:cubicBezTo>
                    <a:pt x="103" y="68"/>
                    <a:pt x="103" y="68"/>
                    <a:pt x="103" y="67"/>
                  </a:cubicBezTo>
                  <a:cubicBezTo>
                    <a:pt x="102" y="67"/>
                    <a:pt x="102" y="66"/>
                    <a:pt x="102" y="66"/>
                  </a:cubicBezTo>
                  <a:cubicBezTo>
                    <a:pt x="102" y="65"/>
                    <a:pt x="101" y="65"/>
                    <a:pt x="101" y="65"/>
                  </a:cubicBezTo>
                  <a:cubicBezTo>
                    <a:pt x="101" y="64"/>
                    <a:pt x="101" y="64"/>
                    <a:pt x="100" y="63"/>
                  </a:cubicBezTo>
                  <a:cubicBezTo>
                    <a:pt x="100" y="63"/>
                    <a:pt x="100" y="62"/>
                    <a:pt x="100" y="62"/>
                  </a:cubicBezTo>
                  <a:cubicBezTo>
                    <a:pt x="99" y="61"/>
                    <a:pt x="99" y="61"/>
                    <a:pt x="99" y="60"/>
                  </a:cubicBezTo>
                  <a:cubicBezTo>
                    <a:pt x="99" y="60"/>
                    <a:pt x="99" y="60"/>
                    <a:pt x="98" y="59"/>
                  </a:cubicBezTo>
                  <a:cubicBezTo>
                    <a:pt x="98" y="59"/>
                    <a:pt x="98" y="59"/>
                    <a:pt x="98" y="59"/>
                  </a:cubicBezTo>
                  <a:cubicBezTo>
                    <a:pt x="98" y="59"/>
                    <a:pt x="98" y="59"/>
                    <a:pt x="97" y="59"/>
                  </a:cubicBezTo>
                  <a:cubicBezTo>
                    <a:pt x="97" y="58"/>
                    <a:pt x="96" y="59"/>
                    <a:pt x="96" y="59"/>
                  </a:cubicBezTo>
                  <a:cubicBezTo>
                    <a:pt x="95" y="59"/>
                    <a:pt x="95" y="58"/>
                    <a:pt x="95" y="58"/>
                  </a:cubicBezTo>
                  <a:cubicBezTo>
                    <a:pt x="95" y="57"/>
                    <a:pt x="95" y="57"/>
                    <a:pt x="95" y="56"/>
                  </a:cubicBezTo>
                  <a:cubicBezTo>
                    <a:pt x="95" y="56"/>
                    <a:pt x="95" y="56"/>
                    <a:pt x="95" y="55"/>
                  </a:cubicBezTo>
                  <a:cubicBezTo>
                    <a:pt x="95" y="55"/>
                    <a:pt x="94" y="55"/>
                    <a:pt x="94" y="55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3" y="56"/>
                    <a:pt x="93" y="57"/>
                    <a:pt x="93" y="57"/>
                  </a:cubicBezTo>
                  <a:cubicBezTo>
                    <a:pt x="92" y="57"/>
                    <a:pt x="92" y="56"/>
                    <a:pt x="92" y="56"/>
                  </a:cubicBezTo>
                  <a:cubicBezTo>
                    <a:pt x="92" y="56"/>
                    <a:pt x="91" y="57"/>
                    <a:pt x="91" y="56"/>
                  </a:cubicBezTo>
                  <a:cubicBezTo>
                    <a:pt x="91" y="56"/>
                    <a:pt x="90" y="56"/>
                    <a:pt x="90" y="56"/>
                  </a:cubicBezTo>
                  <a:cubicBezTo>
                    <a:pt x="90" y="55"/>
                    <a:pt x="90" y="55"/>
                    <a:pt x="89" y="54"/>
                  </a:cubicBezTo>
                  <a:cubicBezTo>
                    <a:pt x="89" y="54"/>
                    <a:pt x="89" y="54"/>
                    <a:pt x="89" y="53"/>
                  </a:cubicBezTo>
                  <a:cubicBezTo>
                    <a:pt x="89" y="52"/>
                    <a:pt x="89" y="52"/>
                    <a:pt x="89" y="51"/>
                  </a:cubicBezTo>
                  <a:cubicBezTo>
                    <a:pt x="88" y="51"/>
                    <a:pt x="88" y="52"/>
                    <a:pt x="87" y="52"/>
                  </a:cubicBezTo>
                  <a:cubicBezTo>
                    <a:pt x="87" y="52"/>
                    <a:pt x="87" y="53"/>
                    <a:pt x="86" y="53"/>
                  </a:cubicBezTo>
                  <a:cubicBezTo>
                    <a:pt x="86" y="53"/>
                    <a:pt x="86" y="52"/>
                    <a:pt x="85" y="52"/>
                  </a:cubicBezTo>
                  <a:cubicBezTo>
                    <a:pt x="85" y="52"/>
                    <a:pt x="85" y="52"/>
                    <a:pt x="85" y="52"/>
                  </a:cubicBezTo>
                  <a:cubicBezTo>
                    <a:pt x="85" y="52"/>
                    <a:pt x="84" y="53"/>
                    <a:pt x="84" y="53"/>
                  </a:cubicBezTo>
                  <a:cubicBezTo>
                    <a:pt x="83" y="53"/>
                    <a:pt x="83" y="53"/>
                    <a:pt x="83" y="53"/>
                  </a:cubicBezTo>
                  <a:cubicBezTo>
                    <a:pt x="82" y="53"/>
                    <a:pt x="82" y="54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54"/>
                    <a:pt x="81" y="54"/>
                    <a:pt x="81" y="54"/>
                  </a:cubicBezTo>
                  <a:cubicBezTo>
                    <a:pt x="81" y="55"/>
                    <a:pt x="80" y="55"/>
                    <a:pt x="79" y="55"/>
                  </a:cubicBezTo>
                  <a:cubicBezTo>
                    <a:pt x="79" y="54"/>
                    <a:pt x="79" y="54"/>
                    <a:pt x="79" y="54"/>
                  </a:cubicBezTo>
                  <a:cubicBezTo>
                    <a:pt x="79" y="54"/>
                    <a:pt x="79" y="54"/>
                    <a:pt x="78" y="54"/>
                  </a:cubicBezTo>
                  <a:cubicBezTo>
                    <a:pt x="78" y="54"/>
                    <a:pt x="78" y="53"/>
                    <a:pt x="78" y="53"/>
                  </a:cubicBezTo>
                  <a:cubicBezTo>
                    <a:pt x="78" y="53"/>
                    <a:pt x="78" y="52"/>
                    <a:pt x="78" y="52"/>
                  </a:cubicBezTo>
                  <a:cubicBezTo>
                    <a:pt x="78" y="51"/>
                    <a:pt x="79" y="51"/>
                    <a:pt x="79" y="51"/>
                  </a:cubicBezTo>
                  <a:cubicBezTo>
                    <a:pt x="81" y="51"/>
                    <a:pt x="82" y="51"/>
                    <a:pt x="84" y="50"/>
                  </a:cubicBezTo>
                  <a:cubicBezTo>
                    <a:pt x="84" y="50"/>
                    <a:pt x="84" y="50"/>
                    <a:pt x="84" y="49"/>
                  </a:cubicBezTo>
                  <a:cubicBezTo>
                    <a:pt x="84" y="49"/>
                    <a:pt x="83" y="48"/>
                    <a:pt x="83" y="48"/>
                  </a:cubicBezTo>
                  <a:cubicBezTo>
                    <a:pt x="82" y="48"/>
                    <a:pt x="82" y="48"/>
                    <a:pt x="81" y="48"/>
                  </a:cubicBezTo>
                  <a:cubicBezTo>
                    <a:pt x="81" y="47"/>
                    <a:pt x="80" y="47"/>
                    <a:pt x="80" y="47"/>
                  </a:cubicBezTo>
                  <a:cubicBezTo>
                    <a:pt x="80" y="46"/>
                    <a:pt x="80" y="46"/>
                    <a:pt x="80" y="45"/>
                  </a:cubicBezTo>
                  <a:cubicBezTo>
                    <a:pt x="79" y="45"/>
                    <a:pt x="78" y="45"/>
                    <a:pt x="78" y="45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44"/>
                    <a:pt x="78" y="44"/>
                    <a:pt x="77" y="43"/>
                  </a:cubicBezTo>
                  <a:cubicBezTo>
                    <a:pt x="77" y="43"/>
                    <a:pt x="76" y="43"/>
                    <a:pt x="76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4" y="44"/>
                    <a:pt x="74" y="44"/>
                    <a:pt x="73" y="43"/>
                  </a:cubicBezTo>
                  <a:cubicBezTo>
                    <a:pt x="73" y="43"/>
                    <a:pt x="73" y="42"/>
                    <a:pt x="72" y="42"/>
                  </a:cubicBezTo>
                  <a:cubicBezTo>
                    <a:pt x="72" y="41"/>
                    <a:pt x="72" y="41"/>
                    <a:pt x="72" y="40"/>
                  </a:cubicBezTo>
                  <a:cubicBezTo>
                    <a:pt x="71" y="40"/>
                    <a:pt x="71" y="39"/>
                    <a:pt x="70" y="39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68" y="38"/>
                    <a:pt x="68" y="38"/>
                    <a:pt x="67" y="37"/>
                  </a:cubicBezTo>
                  <a:cubicBezTo>
                    <a:pt x="67" y="37"/>
                    <a:pt x="66" y="37"/>
                    <a:pt x="66" y="37"/>
                  </a:cubicBezTo>
                  <a:cubicBezTo>
                    <a:pt x="66" y="37"/>
                    <a:pt x="65" y="37"/>
                    <a:pt x="65" y="37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6" y="36"/>
                    <a:pt x="66" y="35"/>
                    <a:pt x="65" y="35"/>
                  </a:cubicBezTo>
                  <a:cubicBezTo>
                    <a:pt x="65" y="35"/>
                    <a:pt x="64" y="35"/>
                    <a:pt x="64" y="36"/>
                  </a:cubicBezTo>
                  <a:cubicBezTo>
                    <a:pt x="64" y="36"/>
                    <a:pt x="64" y="36"/>
                    <a:pt x="63" y="37"/>
                  </a:cubicBezTo>
                  <a:cubicBezTo>
                    <a:pt x="63" y="37"/>
                    <a:pt x="62" y="37"/>
                    <a:pt x="62" y="38"/>
                  </a:cubicBezTo>
                  <a:cubicBezTo>
                    <a:pt x="62" y="38"/>
                    <a:pt x="63" y="38"/>
                    <a:pt x="63" y="38"/>
                  </a:cubicBezTo>
                  <a:cubicBezTo>
                    <a:pt x="64" y="38"/>
                    <a:pt x="65" y="38"/>
                    <a:pt x="65" y="39"/>
                  </a:cubicBezTo>
                  <a:cubicBezTo>
                    <a:pt x="66" y="39"/>
                    <a:pt x="67" y="41"/>
                    <a:pt x="66" y="42"/>
                  </a:cubicBezTo>
                  <a:cubicBezTo>
                    <a:pt x="65" y="43"/>
                    <a:pt x="63" y="42"/>
                    <a:pt x="62" y="43"/>
                  </a:cubicBezTo>
                  <a:cubicBezTo>
                    <a:pt x="62" y="43"/>
                    <a:pt x="61" y="43"/>
                    <a:pt x="61" y="43"/>
                  </a:cubicBezTo>
                  <a:cubicBezTo>
                    <a:pt x="60" y="42"/>
                    <a:pt x="59" y="42"/>
                    <a:pt x="58" y="41"/>
                  </a:cubicBezTo>
                  <a:cubicBezTo>
                    <a:pt x="57" y="41"/>
                    <a:pt x="56" y="41"/>
                    <a:pt x="55" y="41"/>
                  </a:cubicBezTo>
                  <a:cubicBezTo>
                    <a:pt x="55" y="41"/>
                    <a:pt x="54" y="41"/>
                    <a:pt x="53" y="41"/>
                  </a:cubicBezTo>
                  <a:cubicBezTo>
                    <a:pt x="52" y="40"/>
                    <a:pt x="52" y="40"/>
                    <a:pt x="51" y="40"/>
                  </a:cubicBezTo>
                  <a:cubicBezTo>
                    <a:pt x="50" y="40"/>
                    <a:pt x="50" y="41"/>
                    <a:pt x="50" y="41"/>
                  </a:cubicBezTo>
                  <a:cubicBezTo>
                    <a:pt x="51" y="42"/>
                    <a:pt x="52" y="42"/>
                    <a:pt x="52" y="42"/>
                  </a:cubicBezTo>
                  <a:cubicBezTo>
                    <a:pt x="53" y="42"/>
                    <a:pt x="53" y="43"/>
                    <a:pt x="53" y="44"/>
                  </a:cubicBezTo>
                  <a:cubicBezTo>
                    <a:pt x="53" y="44"/>
                    <a:pt x="52" y="44"/>
                    <a:pt x="52" y="44"/>
                  </a:cubicBezTo>
                  <a:cubicBezTo>
                    <a:pt x="52" y="44"/>
                    <a:pt x="52" y="43"/>
                    <a:pt x="52" y="43"/>
                  </a:cubicBezTo>
                  <a:cubicBezTo>
                    <a:pt x="52" y="43"/>
                    <a:pt x="51" y="43"/>
                    <a:pt x="51" y="43"/>
                  </a:cubicBezTo>
                  <a:cubicBezTo>
                    <a:pt x="51" y="43"/>
                    <a:pt x="50" y="42"/>
                    <a:pt x="50" y="42"/>
                  </a:cubicBezTo>
                  <a:cubicBezTo>
                    <a:pt x="50" y="42"/>
                    <a:pt x="50" y="42"/>
                    <a:pt x="49" y="42"/>
                  </a:cubicBezTo>
                  <a:cubicBezTo>
                    <a:pt x="49" y="42"/>
                    <a:pt x="49" y="41"/>
                    <a:pt x="48" y="41"/>
                  </a:cubicBezTo>
                  <a:cubicBezTo>
                    <a:pt x="48" y="41"/>
                    <a:pt x="48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0"/>
                    <a:pt x="46" y="40"/>
                    <a:pt x="45" y="40"/>
                  </a:cubicBezTo>
                  <a:cubicBezTo>
                    <a:pt x="45" y="40"/>
                    <a:pt x="45" y="40"/>
                    <a:pt x="45" y="39"/>
                  </a:cubicBezTo>
                  <a:cubicBezTo>
                    <a:pt x="45" y="39"/>
                    <a:pt x="45" y="39"/>
                    <a:pt x="44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39"/>
                    <a:pt x="43" y="39"/>
                    <a:pt x="43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0"/>
                    <a:pt x="44" y="40"/>
                    <a:pt x="45" y="40"/>
                  </a:cubicBezTo>
                  <a:cubicBezTo>
                    <a:pt x="45" y="40"/>
                    <a:pt x="45" y="41"/>
                    <a:pt x="46" y="41"/>
                  </a:cubicBezTo>
                  <a:cubicBezTo>
                    <a:pt x="46" y="41"/>
                    <a:pt x="46" y="41"/>
                    <a:pt x="47" y="42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6" y="42"/>
                    <a:pt x="46" y="42"/>
                    <a:pt x="45" y="42"/>
                  </a:cubicBezTo>
                  <a:cubicBezTo>
                    <a:pt x="45" y="42"/>
                    <a:pt x="44" y="42"/>
                    <a:pt x="44" y="42"/>
                  </a:cubicBezTo>
                  <a:cubicBezTo>
                    <a:pt x="44" y="43"/>
                    <a:pt x="43" y="42"/>
                    <a:pt x="43" y="42"/>
                  </a:cubicBezTo>
                  <a:cubicBezTo>
                    <a:pt x="43" y="42"/>
                    <a:pt x="43" y="42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42"/>
                    <a:pt x="42" y="42"/>
                    <a:pt x="41" y="42"/>
                  </a:cubicBezTo>
                  <a:cubicBezTo>
                    <a:pt x="41" y="42"/>
                    <a:pt x="41" y="41"/>
                    <a:pt x="41" y="41"/>
                  </a:cubicBezTo>
                  <a:cubicBezTo>
                    <a:pt x="41" y="41"/>
                    <a:pt x="41" y="41"/>
                    <a:pt x="40" y="41"/>
                  </a:cubicBezTo>
                  <a:cubicBezTo>
                    <a:pt x="40" y="41"/>
                    <a:pt x="39" y="41"/>
                    <a:pt x="39" y="41"/>
                  </a:cubicBezTo>
                  <a:cubicBezTo>
                    <a:pt x="39" y="42"/>
                    <a:pt x="38" y="42"/>
                    <a:pt x="38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6" y="42"/>
                    <a:pt x="35" y="42"/>
                    <a:pt x="35" y="42"/>
                  </a:cubicBezTo>
                  <a:cubicBezTo>
                    <a:pt x="34" y="42"/>
                    <a:pt x="34" y="42"/>
                    <a:pt x="33" y="42"/>
                  </a:cubicBezTo>
                  <a:cubicBezTo>
                    <a:pt x="33" y="42"/>
                    <a:pt x="33" y="41"/>
                    <a:pt x="32" y="41"/>
                  </a:cubicBezTo>
                  <a:cubicBezTo>
                    <a:pt x="32" y="41"/>
                    <a:pt x="31" y="41"/>
                    <a:pt x="30" y="41"/>
                  </a:cubicBezTo>
                  <a:cubicBezTo>
                    <a:pt x="30" y="41"/>
                    <a:pt x="30" y="42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1"/>
                    <a:pt x="28" y="41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7" y="41"/>
                    <a:pt x="26" y="41"/>
                    <a:pt x="25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0"/>
                    <a:pt x="22" y="40"/>
                    <a:pt x="22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1" y="38"/>
                  </a:cubicBezTo>
                  <a:cubicBezTo>
                    <a:pt x="21" y="38"/>
                    <a:pt x="21" y="37"/>
                    <a:pt x="21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cubicBezTo>
                    <a:pt x="18" y="37"/>
                    <a:pt x="18" y="37"/>
                    <a:pt x="18" y="38"/>
                  </a:cubicBezTo>
                  <a:cubicBezTo>
                    <a:pt x="18" y="38"/>
                    <a:pt x="18" y="38"/>
                    <a:pt x="18" y="39"/>
                  </a:cubicBezTo>
                  <a:cubicBezTo>
                    <a:pt x="17" y="39"/>
                    <a:pt x="17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5" y="39"/>
                    <a:pt x="14" y="39"/>
                  </a:cubicBezTo>
                  <a:cubicBezTo>
                    <a:pt x="14" y="39"/>
                    <a:pt x="14" y="38"/>
                    <a:pt x="1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2" y="38"/>
                    <a:pt x="12" y="38"/>
                    <a:pt x="11" y="37"/>
                  </a:cubicBezTo>
                  <a:cubicBezTo>
                    <a:pt x="11" y="37"/>
                    <a:pt x="10" y="37"/>
                    <a:pt x="9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9" y="37"/>
                    <a:pt x="8" y="36"/>
                  </a:cubicBezTo>
                  <a:cubicBezTo>
                    <a:pt x="8" y="36"/>
                    <a:pt x="8" y="36"/>
                    <a:pt x="8" y="35"/>
                  </a:cubicBezTo>
                  <a:cubicBezTo>
                    <a:pt x="8" y="35"/>
                    <a:pt x="7" y="35"/>
                    <a:pt x="7" y="35"/>
                  </a:cubicBezTo>
                  <a:cubicBezTo>
                    <a:pt x="7" y="34"/>
                    <a:pt x="6" y="34"/>
                    <a:pt x="6" y="34"/>
                  </a:cubicBezTo>
                  <a:cubicBezTo>
                    <a:pt x="6" y="33"/>
                    <a:pt x="4" y="33"/>
                    <a:pt x="5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5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8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0" y="31"/>
                    <a:pt x="10" y="31"/>
                    <a:pt x="11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1"/>
                    <a:pt x="12" y="31"/>
                    <a:pt x="12" y="31"/>
                  </a:cubicBezTo>
                  <a:cubicBezTo>
                    <a:pt x="12" y="31"/>
                    <a:pt x="13" y="31"/>
                    <a:pt x="13" y="31"/>
                  </a:cubicBezTo>
                  <a:cubicBezTo>
                    <a:pt x="15" y="31"/>
                    <a:pt x="16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0"/>
                    <a:pt x="17" y="30"/>
                    <a:pt x="17" y="30"/>
                  </a:cubicBezTo>
                  <a:cubicBezTo>
                    <a:pt x="17" y="30"/>
                    <a:pt x="16" y="30"/>
                    <a:pt x="16" y="30"/>
                  </a:cubicBezTo>
                  <a:cubicBezTo>
                    <a:pt x="15" y="29"/>
                    <a:pt x="14" y="29"/>
                    <a:pt x="14" y="29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1" y="28"/>
                  </a:cubicBezTo>
                  <a:cubicBezTo>
                    <a:pt x="10" y="28"/>
                    <a:pt x="9" y="28"/>
                    <a:pt x="8" y="28"/>
                  </a:cubicBezTo>
                  <a:cubicBezTo>
                    <a:pt x="7" y="28"/>
                    <a:pt x="6" y="28"/>
                    <a:pt x="5" y="28"/>
                  </a:cubicBezTo>
                  <a:cubicBezTo>
                    <a:pt x="5" y="28"/>
                    <a:pt x="5" y="28"/>
                    <a:pt x="4" y="28"/>
                  </a:cubicBezTo>
                  <a:cubicBezTo>
                    <a:pt x="4" y="28"/>
                    <a:pt x="3" y="28"/>
                    <a:pt x="3" y="27"/>
                  </a:cubicBezTo>
                  <a:cubicBezTo>
                    <a:pt x="2" y="27"/>
                    <a:pt x="2" y="27"/>
                    <a:pt x="1" y="27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6"/>
                    <a:pt x="1" y="25"/>
                    <a:pt x="1" y="25"/>
                  </a:cubicBezTo>
                  <a:cubicBezTo>
                    <a:pt x="1" y="25"/>
                    <a:pt x="2" y="24"/>
                    <a:pt x="2" y="24"/>
                  </a:cubicBezTo>
                  <a:cubicBezTo>
                    <a:pt x="2" y="24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2"/>
                    <a:pt x="1" y="21"/>
                  </a:cubicBezTo>
                  <a:cubicBezTo>
                    <a:pt x="1" y="21"/>
                    <a:pt x="0" y="20"/>
                    <a:pt x="1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3" y="17"/>
                    <a:pt x="2" y="16"/>
                    <a:pt x="2" y="15"/>
                  </a:cubicBezTo>
                  <a:cubicBezTo>
                    <a:pt x="2" y="14"/>
                    <a:pt x="3" y="14"/>
                    <a:pt x="3" y="13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5" y="9"/>
                    <a:pt x="6" y="8"/>
                    <a:pt x="7" y="6"/>
                  </a:cubicBezTo>
                  <a:cubicBezTo>
                    <a:pt x="9" y="5"/>
                    <a:pt x="11" y="3"/>
                    <a:pt x="13" y="2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8" y="0"/>
                    <a:pt x="30" y="1"/>
                    <a:pt x="30" y="2"/>
                  </a:cubicBezTo>
                  <a:cubicBezTo>
                    <a:pt x="30" y="3"/>
                    <a:pt x="29" y="3"/>
                    <a:pt x="29" y="4"/>
                  </a:cubicBezTo>
                  <a:cubicBezTo>
                    <a:pt x="28" y="4"/>
                    <a:pt x="27" y="4"/>
                    <a:pt x="26" y="5"/>
                  </a:cubicBezTo>
                  <a:cubicBezTo>
                    <a:pt x="25" y="6"/>
                    <a:pt x="25" y="6"/>
                    <a:pt x="24" y="7"/>
                  </a:cubicBezTo>
                  <a:cubicBezTo>
                    <a:pt x="23" y="8"/>
                    <a:pt x="22" y="9"/>
                    <a:pt x="21" y="10"/>
                  </a:cubicBezTo>
                  <a:cubicBezTo>
                    <a:pt x="21" y="10"/>
                    <a:pt x="20" y="11"/>
                    <a:pt x="20" y="12"/>
                  </a:cubicBezTo>
                  <a:cubicBezTo>
                    <a:pt x="21" y="12"/>
                    <a:pt x="21" y="13"/>
                    <a:pt x="21" y="13"/>
                  </a:cubicBezTo>
                  <a:cubicBezTo>
                    <a:pt x="22" y="13"/>
                    <a:pt x="22" y="14"/>
                    <a:pt x="22" y="15"/>
                  </a:cubicBezTo>
                  <a:cubicBezTo>
                    <a:pt x="23" y="15"/>
                    <a:pt x="22" y="16"/>
                    <a:pt x="22" y="16"/>
                  </a:cubicBezTo>
                  <a:cubicBezTo>
                    <a:pt x="22" y="17"/>
                    <a:pt x="22" y="18"/>
                    <a:pt x="22" y="18"/>
                  </a:cubicBezTo>
                  <a:cubicBezTo>
                    <a:pt x="22" y="19"/>
                    <a:pt x="22" y="19"/>
                    <a:pt x="22" y="20"/>
                  </a:cubicBezTo>
                  <a:cubicBezTo>
                    <a:pt x="22" y="20"/>
                    <a:pt x="22" y="21"/>
                    <a:pt x="23" y="21"/>
                  </a:cubicBezTo>
                  <a:cubicBezTo>
                    <a:pt x="23" y="22"/>
                    <a:pt x="23" y="22"/>
                    <a:pt x="24" y="23"/>
                  </a:cubicBezTo>
                  <a:cubicBezTo>
                    <a:pt x="24" y="23"/>
                    <a:pt x="24" y="24"/>
                    <a:pt x="25" y="24"/>
                  </a:cubicBezTo>
                  <a:cubicBezTo>
                    <a:pt x="26" y="24"/>
                    <a:pt x="26" y="25"/>
                    <a:pt x="27" y="25"/>
                  </a:cubicBezTo>
                  <a:cubicBezTo>
                    <a:pt x="27" y="25"/>
                    <a:pt x="28" y="26"/>
                    <a:pt x="28" y="26"/>
                  </a:cubicBezTo>
                  <a:cubicBezTo>
                    <a:pt x="29" y="26"/>
                    <a:pt x="29" y="27"/>
                    <a:pt x="29" y="27"/>
                  </a:cubicBezTo>
                  <a:cubicBezTo>
                    <a:pt x="30" y="27"/>
                    <a:pt x="30" y="27"/>
                    <a:pt x="30" y="28"/>
                  </a:cubicBezTo>
                  <a:cubicBezTo>
                    <a:pt x="30" y="28"/>
                    <a:pt x="30" y="28"/>
                    <a:pt x="29" y="28"/>
                  </a:cubicBezTo>
                  <a:cubicBezTo>
                    <a:pt x="29" y="28"/>
                    <a:pt x="28" y="29"/>
                    <a:pt x="28" y="29"/>
                  </a:cubicBezTo>
                  <a:cubicBezTo>
                    <a:pt x="27" y="29"/>
                    <a:pt x="27" y="29"/>
                    <a:pt x="26" y="29"/>
                  </a:cubicBezTo>
                  <a:cubicBezTo>
                    <a:pt x="25" y="29"/>
                    <a:pt x="25" y="29"/>
                    <a:pt x="24" y="30"/>
                  </a:cubicBezTo>
                  <a:cubicBezTo>
                    <a:pt x="23" y="30"/>
                    <a:pt x="22" y="30"/>
                    <a:pt x="22" y="31"/>
                  </a:cubicBezTo>
                  <a:cubicBezTo>
                    <a:pt x="22" y="31"/>
                    <a:pt x="23" y="30"/>
                    <a:pt x="23" y="30"/>
                  </a:cubicBezTo>
                  <a:cubicBezTo>
                    <a:pt x="23" y="30"/>
                    <a:pt x="23" y="30"/>
                    <a:pt x="24" y="30"/>
                  </a:cubicBezTo>
                  <a:cubicBezTo>
                    <a:pt x="24" y="30"/>
                    <a:pt x="24" y="30"/>
                    <a:pt x="25" y="30"/>
                  </a:cubicBezTo>
                  <a:cubicBezTo>
                    <a:pt x="25" y="30"/>
                    <a:pt x="26" y="30"/>
                    <a:pt x="27" y="30"/>
                  </a:cubicBezTo>
                  <a:cubicBezTo>
                    <a:pt x="27" y="30"/>
                    <a:pt x="28" y="30"/>
                    <a:pt x="28" y="30"/>
                  </a:cubicBezTo>
                  <a:cubicBezTo>
                    <a:pt x="28" y="30"/>
                    <a:pt x="29" y="30"/>
                    <a:pt x="29" y="30"/>
                  </a:cubicBezTo>
                  <a:cubicBezTo>
                    <a:pt x="29" y="30"/>
                    <a:pt x="29" y="30"/>
                    <a:pt x="29" y="31"/>
                  </a:cubicBezTo>
                  <a:cubicBezTo>
                    <a:pt x="29" y="31"/>
                    <a:pt x="30" y="32"/>
                    <a:pt x="30" y="32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1" y="31"/>
                    <a:pt x="30" y="30"/>
                    <a:pt x="30" y="30"/>
                  </a:cubicBezTo>
                  <a:cubicBezTo>
                    <a:pt x="31" y="30"/>
                    <a:pt x="32" y="30"/>
                    <a:pt x="32" y="29"/>
                  </a:cubicBezTo>
                  <a:cubicBezTo>
                    <a:pt x="32" y="29"/>
                    <a:pt x="32" y="28"/>
                    <a:pt x="32" y="28"/>
                  </a:cubicBezTo>
                  <a:cubicBezTo>
                    <a:pt x="32" y="28"/>
                    <a:pt x="31" y="27"/>
                    <a:pt x="32" y="27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5"/>
                    <a:pt x="31" y="24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0" y="24"/>
                    <a:pt x="30" y="23"/>
                    <a:pt x="29" y="23"/>
                  </a:cubicBezTo>
                  <a:cubicBezTo>
                    <a:pt x="29" y="23"/>
                    <a:pt x="27" y="23"/>
                    <a:pt x="27" y="22"/>
                  </a:cubicBezTo>
                  <a:cubicBezTo>
                    <a:pt x="27" y="22"/>
                    <a:pt x="27" y="22"/>
                    <a:pt x="27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5" y="21"/>
                    <a:pt x="25" y="20"/>
                  </a:cubicBezTo>
                  <a:cubicBezTo>
                    <a:pt x="25" y="20"/>
                    <a:pt x="25" y="20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8"/>
                    <a:pt x="27" y="18"/>
                  </a:cubicBezTo>
                  <a:cubicBezTo>
                    <a:pt x="27" y="18"/>
                    <a:pt x="28" y="18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31" y="19"/>
                    <a:pt x="31" y="19"/>
                  </a:cubicBezTo>
                  <a:cubicBezTo>
                    <a:pt x="32" y="19"/>
                    <a:pt x="32" y="19"/>
                    <a:pt x="32" y="20"/>
                  </a:cubicBezTo>
                  <a:cubicBezTo>
                    <a:pt x="33" y="20"/>
                    <a:pt x="33" y="20"/>
                    <a:pt x="34" y="20"/>
                  </a:cubicBezTo>
                  <a:cubicBezTo>
                    <a:pt x="33" y="20"/>
                    <a:pt x="33" y="19"/>
                    <a:pt x="33" y="19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7"/>
                    <a:pt x="31" y="17"/>
                    <a:pt x="32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0" y="16"/>
                    <a:pt x="30" y="15"/>
                    <a:pt x="30" y="15"/>
                  </a:cubicBezTo>
                  <a:cubicBezTo>
                    <a:pt x="30" y="15"/>
                    <a:pt x="29" y="15"/>
                    <a:pt x="28" y="15"/>
                  </a:cubicBezTo>
                  <a:cubicBezTo>
                    <a:pt x="28" y="15"/>
                    <a:pt x="27" y="15"/>
                    <a:pt x="27" y="15"/>
                  </a:cubicBezTo>
                  <a:cubicBezTo>
                    <a:pt x="27" y="15"/>
                    <a:pt x="27" y="14"/>
                    <a:pt x="27" y="14"/>
                  </a:cubicBezTo>
                  <a:cubicBezTo>
                    <a:pt x="27" y="14"/>
                    <a:pt x="27" y="13"/>
                    <a:pt x="27" y="13"/>
                  </a:cubicBezTo>
                  <a:cubicBezTo>
                    <a:pt x="26" y="12"/>
                    <a:pt x="26" y="12"/>
                    <a:pt x="26" y="11"/>
                  </a:cubicBezTo>
                  <a:cubicBezTo>
                    <a:pt x="26" y="11"/>
                    <a:pt x="27" y="10"/>
                    <a:pt x="27" y="10"/>
                  </a:cubicBezTo>
                  <a:cubicBezTo>
                    <a:pt x="27" y="10"/>
                    <a:pt x="28" y="10"/>
                    <a:pt x="28" y="10"/>
                  </a:cubicBezTo>
                  <a:cubicBezTo>
                    <a:pt x="29" y="10"/>
                    <a:pt x="29" y="11"/>
                    <a:pt x="30" y="11"/>
                  </a:cubicBezTo>
                  <a:cubicBezTo>
                    <a:pt x="30" y="11"/>
                    <a:pt x="30" y="11"/>
                    <a:pt x="31" y="11"/>
                  </a:cubicBezTo>
                  <a:cubicBezTo>
                    <a:pt x="32" y="11"/>
                    <a:pt x="32" y="11"/>
                    <a:pt x="33" y="12"/>
                  </a:cubicBezTo>
                  <a:cubicBezTo>
                    <a:pt x="33" y="12"/>
                    <a:pt x="34" y="12"/>
                    <a:pt x="34" y="12"/>
                  </a:cubicBezTo>
                  <a:cubicBezTo>
                    <a:pt x="33" y="12"/>
                    <a:pt x="33" y="11"/>
                    <a:pt x="32" y="11"/>
                  </a:cubicBezTo>
                  <a:cubicBezTo>
                    <a:pt x="31" y="10"/>
                    <a:pt x="31" y="10"/>
                    <a:pt x="30" y="10"/>
                  </a:cubicBezTo>
                  <a:cubicBezTo>
                    <a:pt x="30" y="9"/>
                    <a:pt x="29" y="9"/>
                    <a:pt x="29" y="9"/>
                  </a:cubicBezTo>
                  <a:cubicBezTo>
                    <a:pt x="28" y="9"/>
                    <a:pt x="27" y="9"/>
                    <a:pt x="28" y="8"/>
                  </a:cubicBezTo>
                  <a:cubicBezTo>
                    <a:pt x="28" y="8"/>
                    <a:pt x="29" y="8"/>
                    <a:pt x="29" y="8"/>
                  </a:cubicBezTo>
                  <a:cubicBezTo>
                    <a:pt x="30" y="8"/>
                    <a:pt x="30" y="8"/>
                    <a:pt x="31" y="8"/>
                  </a:cubicBezTo>
                  <a:cubicBezTo>
                    <a:pt x="32" y="8"/>
                    <a:pt x="33" y="8"/>
                    <a:pt x="34" y="8"/>
                  </a:cubicBezTo>
                  <a:cubicBezTo>
                    <a:pt x="33" y="8"/>
                    <a:pt x="32" y="8"/>
                    <a:pt x="31" y="7"/>
                  </a:cubicBezTo>
                  <a:cubicBezTo>
                    <a:pt x="31" y="7"/>
                    <a:pt x="30" y="7"/>
                    <a:pt x="30" y="7"/>
                  </a:cubicBezTo>
                  <a:cubicBezTo>
                    <a:pt x="30" y="7"/>
                    <a:pt x="30" y="6"/>
                    <a:pt x="30" y="6"/>
                  </a:cubicBezTo>
                  <a:cubicBezTo>
                    <a:pt x="30" y="6"/>
                    <a:pt x="31" y="5"/>
                    <a:pt x="31" y="5"/>
                  </a:cubicBezTo>
                  <a:cubicBezTo>
                    <a:pt x="31" y="5"/>
                    <a:pt x="31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3" y="6"/>
                    <a:pt x="32" y="6"/>
                    <a:pt x="32" y="6"/>
                  </a:cubicBezTo>
                  <a:cubicBezTo>
                    <a:pt x="32" y="6"/>
                    <a:pt x="33" y="6"/>
                    <a:pt x="33" y="6"/>
                  </a:cubicBezTo>
                  <a:cubicBezTo>
                    <a:pt x="33" y="6"/>
                    <a:pt x="33" y="6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5" y="5"/>
                    <a:pt x="36" y="4"/>
                    <a:pt x="36" y="4"/>
                  </a:cubicBezTo>
                  <a:cubicBezTo>
                    <a:pt x="37" y="4"/>
                    <a:pt x="37" y="4"/>
                    <a:pt x="38" y="4"/>
                  </a:cubicBezTo>
                  <a:cubicBezTo>
                    <a:pt x="38" y="4"/>
                    <a:pt x="37" y="4"/>
                    <a:pt x="37" y="3"/>
                  </a:cubicBezTo>
                  <a:cubicBezTo>
                    <a:pt x="38" y="3"/>
                    <a:pt x="38" y="2"/>
                    <a:pt x="39" y="3"/>
                  </a:cubicBezTo>
                  <a:cubicBezTo>
                    <a:pt x="39" y="3"/>
                    <a:pt x="40" y="3"/>
                    <a:pt x="41" y="3"/>
                  </a:cubicBezTo>
                  <a:cubicBezTo>
                    <a:pt x="41" y="2"/>
                    <a:pt x="42" y="2"/>
                    <a:pt x="43" y="2"/>
                  </a:cubicBezTo>
                  <a:cubicBezTo>
                    <a:pt x="44" y="1"/>
                    <a:pt x="45" y="1"/>
                    <a:pt x="46" y="1"/>
                  </a:cubicBezTo>
                  <a:cubicBezTo>
                    <a:pt x="48" y="1"/>
                    <a:pt x="49" y="1"/>
                    <a:pt x="50" y="2"/>
                  </a:cubicBezTo>
                  <a:cubicBezTo>
                    <a:pt x="51" y="2"/>
                    <a:pt x="51" y="4"/>
                    <a:pt x="52" y="5"/>
                  </a:cubicBezTo>
                  <a:cubicBezTo>
                    <a:pt x="52" y="5"/>
                    <a:pt x="52" y="6"/>
                    <a:pt x="52" y="6"/>
                  </a:cubicBezTo>
                  <a:cubicBezTo>
                    <a:pt x="52" y="7"/>
                    <a:pt x="53" y="7"/>
                    <a:pt x="53" y="7"/>
                  </a:cubicBezTo>
                  <a:cubicBezTo>
                    <a:pt x="54" y="7"/>
                    <a:pt x="55" y="7"/>
                    <a:pt x="55" y="8"/>
                  </a:cubicBezTo>
                  <a:cubicBezTo>
                    <a:pt x="55" y="8"/>
                    <a:pt x="55" y="9"/>
                    <a:pt x="55" y="9"/>
                  </a:cubicBezTo>
                  <a:cubicBezTo>
                    <a:pt x="55" y="10"/>
                    <a:pt x="55" y="10"/>
                    <a:pt x="56" y="11"/>
                  </a:cubicBezTo>
                  <a:cubicBezTo>
                    <a:pt x="56" y="11"/>
                    <a:pt x="56" y="11"/>
                    <a:pt x="57" y="12"/>
                  </a:cubicBezTo>
                  <a:cubicBezTo>
                    <a:pt x="57" y="12"/>
                    <a:pt x="56" y="13"/>
                    <a:pt x="56" y="13"/>
                  </a:cubicBezTo>
                  <a:cubicBezTo>
                    <a:pt x="55" y="14"/>
                    <a:pt x="55" y="14"/>
                    <a:pt x="54" y="14"/>
                  </a:cubicBezTo>
                  <a:cubicBezTo>
                    <a:pt x="54" y="14"/>
                    <a:pt x="53" y="15"/>
                    <a:pt x="53" y="16"/>
                  </a:cubicBezTo>
                  <a:cubicBezTo>
                    <a:pt x="53" y="16"/>
                    <a:pt x="52" y="16"/>
                    <a:pt x="52" y="17"/>
                  </a:cubicBezTo>
                  <a:cubicBezTo>
                    <a:pt x="52" y="16"/>
                    <a:pt x="53" y="16"/>
                    <a:pt x="54" y="15"/>
                  </a:cubicBezTo>
                  <a:cubicBezTo>
                    <a:pt x="54" y="15"/>
                    <a:pt x="56" y="15"/>
                    <a:pt x="56" y="15"/>
                  </a:cubicBezTo>
                  <a:cubicBezTo>
                    <a:pt x="56" y="16"/>
                    <a:pt x="56" y="16"/>
                    <a:pt x="55" y="17"/>
                  </a:cubicBezTo>
                  <a:cubicBezTo>
                    <a:pt x="55" y="17"/>
                    <a:pt x="54" y="18"/>
                    <a:pt x="54" y="18"/>
                  </a:cubicBezTo>
                  <a:cubicBezTo>
                    <a:pt x="54" y="18"/>
                    <a:pt x="54" y="19"/>
                    <a:pt x="54" y="19"/>
                  </a:cubicBezTo>
                  <a:cubicBezTo>
                    <a:pt x="53" y="19"/>
                    <a:pt x="53" y="20"/>
                    <a:pt x="53" y="20"/>
                  </a:cubicBezTo>
                  <a:cubicBezTo>
                    <a:pt x="53" y="20"/>
                    <a:pt x="53" y="20"/>
                    <a:pt x="53" y="21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4" y="21"/>
                    <a:pt x="54" y="20"/>
                    <a:pt x="55" y="20"/>
                  </a:cubicBezTo>
                  <a:cubicBezTo>
                    <a:pt x="55" y="20"/>
                    <a:pt x="55" y="20"/>
                    <a:pt x="56" y="20"/>
                  </a:cubicBezTo>
                  <a:cubicBezTo>
                    <a:pt x="56" y="20"/>
                    <a:pt x="56" y="21"/>
                    <a:pt x="56" y="21"/>
                  </a:cubicBezTo>
                  <a:cubicBezTo>
                    <a:pt x="56" y="21"/>
                    <a:pt x="56" y="21"/>
                    <a:pt x="56" y="20"/>
                  </a:cubicBezTo>
                  <a:cubicBezTo>
                    <a:pt x="57" y="20"/>
                    <a:pt x="57" y="20"/>
                    <a:pt x="58" y="20"/>
                  </a:cubicBezTo>
                  <a:cubicBezTo>
                    <a:pt x="58" y="19"/>
                    <a:pt x="58" y="19"/>
                    <a:pt x="58" y="18"/>
                  </a:cubicBezTo>
                  <a:cubicBezTo>
                    <a:pt x="58" y="18"/>
                    <a:pt x="58" y="17"/>
                    <a:pt x="58" y="17"/>
                  </a:cubicBezTo>
                  <a:cubicBezTo>
                    <a:pt x="59" y="17"/>
                    <a:pt x="59" y="18"/>
                    <a:pt x="59" y="18"/>
                  </a:cubicBezTo>
                  <a:cubicBezTo>
                    <a:pt x="59" y="18"/>
                    <a:pt x="60" y="18"/>
                    <a:pt x="60" y="18"/>
                  </a:cubicBezTo>
                  <a:cubicBezTo>
                    <a:pt x="60" y="17"/>
                    <a:pt x="60" y="17"/>
                    <a:pt x="60" y="16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6"/>
                    <a:pt x="60" y="15"/>
                    <a:pt x="60" y="15"/>
                  </a:cubicBezTo>
                  <a:cubicBezTo>
                    <a:pt x="61" y="15"/>
                    <a:pt x="61" y="15"/>
                    <a:pt x="62" y="15"/>
                  </a:cubicBezTo>
                  <a:cubicBezTo>
                    <a:pt x="62" y="15"/>
                    <a:pt x="63" y="15"/>
                    <a:pt x="63" y="16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3" y="16"/>
                    <a:pt x="64" y="16"/>
                    <a:pt x="64" y="16"/>
                  </a:cubicBezTo>
                  <a:cubicBezTo>
                    <a:pt x="64" y="16"/>
                    <a:pt x="65" y="16"/>
                    <a:pt x="65" y="17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19"/>
                    <a:pt x="65" y="19"/>
                    <a:pt x="65" y="20"/>
                  </a:cubicBezTo>
                  <a:cubicBezTo>
                    <a:pt x="65" y="20"/>
                    <a:pt x="64" y="21"/>
                    <a:pt x="64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21"/>
                    <a:pt x="66" y="21"/>
                    <a:pt x="66" y="21"/>
                  </a:cubicBezTo>
                  <a:cubicBezTo>
                    <a:pt x="66" y="21"/>
                    <a:pt x="66" y="21"/>
                    <a:pt x="67" y="21"/>
                  </a:cubicBezTo>
                  <a:cubicBezTo>
                    <a:pt x="67" y="21"/>
                    <a:pt x="68" y="21"/>
                    <a:pt x="68" y="21"/>
                  </a:cubicBezTo>
                  <a:cubicBezTo>
                    <a:pt x="68" y="21"/>
                    <a:pt x="67" y="20"/>
                    <a:pt x="67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19"/>
                    <a:pt x="68" y="19"/>
                    <a:pt x="68" y="19"/>
                  </a:cubicBezTo>
                  <a:cubicBezTo>
                    <a:pt x="69" y="19"/>
                    <a:pt x="69" y="19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70" y="21"/>
                    <a:pt x="70" y="21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2" y="23"/>
                    <a:pt x="74" y="22"/>
                    <a:pt x="73" y="21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20"/>
                    <a:pt x="71" y="20"/>
                    <a:pt x="70" y="19"/>
                  </a:cubicBezTo>
                  <a:cubicBezTo>
                    <a:pt x="70" y="19"/>
                    <a:pt x="68" y="18"/>
                    <a:pt x="69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7"/>
                    <a:pt x="70" y="17"/>
                    <a:pt x="70" y="17"/>
                  </a:cubicBezTo>
                  <a:cubicBezTo>
                    <a:pt x="70" y="17"/>
                    <a:pt x="71" y="17"/>
                    <a:pt x="71" y="17"/>
                  </a:cubicBezTo>
                  <a:cubicBezTo>
                    <a:pt x="71" y="18"/>
                    <a:pt x="72" y="18"/>
                    <a:pt x="72" y="18"/>
                  </a:cubicBezTo>
                  <a:cubicBezTo>
                    <a:pt x="72" y="18"/>
                    <a:pt x="73" y="18"/>
                    <a:pt x="74" y="18"/>
                  </a:cubicBezTo>
                  <a:cubicBezTo>
                    <a:pt x="74" y="18"/>
                    <a:pt x="75" y="18"/>
                    <a:pt x="75" y="18"/>
                  </a:cubicBezTo>
                  <a:cubicBezTo>
                    <a:pt x="74" y="18"/>
                    <a:pt x="73" y="17"/>
                    <a:pt x="72" y="17"/>
                  </a:cubicBezTo>
                  <a:cubicBezTo>
                    <a:pt x="72" y="17"/>
                    <a:pt x="71" y="16"/>
                    <a:pt x="70" y="16"/>
                  </a:cubicBezTo>
                  <a:cubicBezTo>
                    <a:pt x="70" y="16"/>
                    <a:pt x="68" y="16"/>
                    <a:pt x="68" y="15"/>
                  </a:cubicBezTo>
                  <a:cubicBezTo>
                    <a:pt x="68" y="15"/>
                    <a:pt x="68" y="15"/>
                    <a:pt x="68" y="14"/>
                  </a:cubicBezTo>
                  <a:cubicBezTo>
                    <a:pt x="68" y="14"/>
                    <a:pt x="69" y="14"/>
                    <a:pt x="69" y="13"/>
                  </a:cubicBezTo>
                  <a:cubicBezTo>
                    <a:pt x="69" y="13"/>
                    <a:pt x="70" y="13"/>
                    <a:pt x="70" y="13"/>
                  </a:cubicBezTo>
                  <a:cubicBezTo>
                    <a:pt x="71" y="12"/>
                    <a:pt x="72" y="12"/>
                    <a:pt x="72" y="12"/>
                  </a:cubicBezTo>
                  <a:cubicBezTo>
                    <a:pt x="73" y="12"/>
                    <a:pt x="74" y="12"/>
                    <a:pt x="75" y="12"/>
                  </a:cubicBezTo>
                  <a:cubicBezTo>
                    <a:pt x="76" y="12"/>
                    <a:pt x="77" y="12"/>
                    <a:pt x="77" y="12"/>
                  </a:cubicBezTo>
                  <a:cubicBezTo>
                    <a:pt x="78" y="12"/>
                    <a:pt x="78" y="13"/>
                    <a:pt x="78" y="13"/>
                  </a:cubicBezTo>
                  <a:cubicBezTo>
                    <a:pt x="78" y="13"/>
                    <a:pt x="79" y="13"/>
                    <a:pt x="79" y="14"/>
                  </a:cubicBezTo>
                  <a:cubicBezTo>
                    <a:pt x="80" y="14"/>
                    <a:pt x="80" y="15"/>
                    <a:pt x="81" y="15"/>
                  </a:cubicBezTo>
                  <a:cubicBezTo>
                    <a:pt x="81" y="15"/>
                    <a:pt x="81" y="15"/>
                    <a:pt x="82" y="15"/>
                  </a:cubicBezTo>
                  <a:cubicBezTo>
                    <a:pt x="82" y="14"/>
                    <a:pt x="83" y="14"/>
                    <a:pt x="83" y="14"/>
                  </a:cubicBezTo>
                  <a:cubicBezTo>
                    <a:pt x="85" y="14"/>
                    <a:pt x="85" y="14"/>
                    <a:pt x="86" y="15"/>
                  </a:cubicBezTo>
                  <a:cubicBezTo>
                    <a:pt x="87" y="15"/>
                    <a:pt x="87" y="16"/>
                    <a:pt x="88" y="16"/>
                  </a:cubicBezTo>
                  <a:cubicBezTo>
                    <a:pt x="88" y="17"/>
                    <a:pt x="88" y="17"/>
                    <a:pt x="88" y="18"/>
                  </a:cubicBezTo>
                  <a:cubicBezTo>
                    <a:pt x="88" y="18"/>
                    <a:pt x="87" y="18"/>
                    <a:pt x="87" y="18"/>
                  </a:cubicBezTo>
                  <a:cubicBezTo>
                    <a:pt x="87" y="18"/>
                    <a:pt x="86" y="18"/>
                    <a:pt x="86" y="18"/>
                  </a:cubicBezTo>
                  <a:cubicBezTo>
                    <a:pt x="85" y="19"/>
                    <a:pt x="84" y="19"/>
                    <a:pt x="84" y="19"/>
                  </a:cubicBezTo>
                  <a:cubicBezTo>
                    <a:pt x="83" y="19"/>
                    <a:pt x="82" y="19"/>
                    <a:pt x="81" y="19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0" y="20"/>
                    <a:pt x="80" y="21"/>
                    <a:pt x="80" y="21"/>
                  </a:cubicBezTo>
                  <a:cubicBezTo>
                    <a:pt x="80" y="21"/>
                    <a:pt x="81" y="20"/>
                    <a:pt x="81" y="20"/>
                  </a:cubicBezTo>
                  <a:cubicBezTo>
                    <a:pt x="81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5" y="19"/>
                    <a:pt x="84" y="21"/>
                    <a:pt x="84" y="21"/>
                  </a:cubicBezTo>
                  <a:cubicBezTo>
                    <a:pt x="84" y="21"/>
                    <a:pt x="83" y="21"/>
                    <a:pt x="83" y="22"/>
                  </a:cubicBezTo>
                  <a:cubicBezTo>
                    <a:pt x="83" y="22"/>
                    <a:pt x="83" y="23"/>
                    <a:pt x="83" y="24"/>
                  </a:cubicBezTo>
                  <a:cubicBezTo>
                    <a:pt x="83" y="23"/>
                    <a:pt x="84" y="22"/>
                    <a:pt x="84" y="21"/>
                  </a:cubicBezTo>
                  <a:cubicBezTo>
                    <a:pt x="85" y="21"/>
                    <a:pt x="85" y="20"/>
                    <a:pt x="86" y="20"/>
                  </a:cubicBezTo>
                  <a:cubicBezTo>
                    <a:pt x="86" y="20"/>
                    <a:pt x="87" y="20"/>
                    <a:pt x="87" y="20"/>
                  </a:cubicBezTo>
                  <a:cubicBezTo>
                    <a:pt x="87" y="20"/>
                    <a:pt x="88" y="20"/>
                    <a:pt x="88" y="19"/>
                  </a:cubicBezTo>
                  <a:cubicBezTo>
                    <a:pt x="89" y="19"/>
                    <a:pt x="89" y="19"/>
                    <a:pt x="90" y="19"/>
                  </a:cubicBezTo>
                  <a:cubicBezTo>
                    <a:pt x="91" y="19"/>
                    <a:pt x="92" y="19"/>
                    <a:pt x="93" y="21"/>
                  </a:cubicBezTo>
                  <a:cubicBezTo>
                    <a:pt x="93" y="22"/>
                    <a:pt x="92" y="22"/>
                    <a:pt x="91" y="22"/>
                  </a:cubicBezTo>
                  <a:cubicBezTo>
                    <a:pt x="90" y="22"/>
                    <a:pt x="89" y="22"/>
                    <a:pt x="88" y="22"/>
                  </a:cubicBezTo>
                  <a:cubicBezTo>
                    <a:pt x="87" y="22"/>
                    <a:pt x="87" y="23"/>
                    <a:pt x="86" y="23"/>
                  </a:cubicBezTo>
                  <a:cubicBezTo>
                    <a:pt x="86" y="23"/>
                    <a:pt x="87" y="23"/>
                    <a:pt x="87" y="23"/>
                  </a:cubicBezTo>
                  <a:cubicBezTo>
                    <a:pt x="87" y="24"/>
                    <a:pt x="87" y="24"/>
                    <a:pt x="87" y="25"/>
                  </a:cubicBezTo>
                  <a:cubicBezTo>
                    <a:pt x="88" y="25"/>
                    <a:pt x="88" y="24"/>
                    <a:pt x="88" y="25"/>
                  </a:cubicBezTo>
                  <a:cubicBezTo>
                    <a:pt x="89" y="25"/>
                    <a:pt x="89" y="26"/>
                    <a:pt x="89" y="26"/>
                  </a:cubicBezTo>
                  <a:cubicBezTo>
                    <a:pt x="89" y="26"/>
                    <a:pt x="89" y="25"/>
                    <a:pt x="89" y="25"/>
                  </a:cubicBezTo>
                  <a:cubicBezTo>
                    <a:pt x="89" y="25"/>
                    <a:pt x="89" y="25"/>
                    <a:pt x="90" y="24"/>
                  </a:cubicBezTo>
                  <a:cubicBezTo>
                    <a:pt x="90" y="24"/>
                    <a:pt x="90" y="24"/>
                    <a:pt x="91" y="24"/>
                  </a:cubicBezTo>
                  <a:cubicBezTo>
                    <a:pt x="91" y="24"/>
                    <a:pt x="92" y="24"/>
                    <a:pt x="92" y="24"/>
                  </a:cubicBezTo>
                  <a:cubicBezTo>
                    <a:pt x="93" y="24"/>
                    <a:pt x="93" y="24"/>
                    <a:pt x="93" y="24"/>
                  </a:cubicBezTo>
                  <a:cubicBezTo>
                    <a:pt x="93" y="24"/>
                    <a:pt x="93" y="24"/>
                    <a:pt x="93" y="23"/>
                  </a:cubicBezTo>
                  <a:cubicBezTo>
                    <a:pt x="93" y="23"/>
                    <a:pt x="93" y="23"/>
                    <a:pt x="94" y="23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95" y="23"/>
                    <a:pt x="95" y="23"/>
                    <a:pt x="95" y="23"/>
                  </a:cubicBezTo>
                  <a:cubicBezTo>
                    <a:pt x="95" y="23"/>
                    <a:pt x="95" y="24"/>
                    <a:pt x="95" y="24"/>
                  </a:cubicBezTo>
                  <a:cubicBezTo>
                    <a:pt x="95" y="24"/>
                    <a:pt x="95" y="24"/>
                    <a:pt x="9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5" y="25"/>
                    <a:pt x="95" y="26"/>
                    <a:pt x="94" y="26"/>
                  </a:cubicBezTo>
                  <a:cubicBezTo>
                    <a:pt x="94" y="26"/>
                    <a:pt x="94" y="26"/>
                    <a:pt x="94" y="27"/>
                  </a:cubicBezTo>
                  <a:cubicBezTo>
                    <a:pt x="93" y="27"/>
                    <a:pt x="93" y="28"/>
                    <a:pt x="93" y="28"/>
                  </a:cubicBezTo>
                  <a:cubicBezTo>
                    <a:pt x="93" y="28"/>
                    <a:pt x="94" y="27"/>
                    <a:pt x="94" y="27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6" y="26"/>
                    <a:pt x="96" y="26"/>
                    <a:pt x="97" y="26"/>
                  </a:cubicBezTo>
                  <a:cubicBezTo>
                    <a:pt x="97" y="26"/>
                    <a:pt x="97" y="26"/>
                    <a:pt x="97" y="27"/>
                  </a:cubicBezTo>
                  <a:cubicBezTo>
                    <a:pt x="97" y="27"/>
                    <a:pt x="97" y="27"/>
                    <a:pt x="97" y="28"/>
                  </a:cubicBezTo>
                  <a:cubicBezTo>
                    <a:pt x="97" y="28"/>
                    <a:pt x="96" y="28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7" y="28"/>
                    <a:pt x="97" y="28"/>
                  </a:cubicBezTo>
                  <a:cubicBezTo>
                    <a:pt x="98" y="28"/>
                    <a:pt x="98" y="29"/>
                    <a:pt x="98" y="29"/>
                  </a:cubicBezTo>
                  <a:cubicBezTo>
                    <a:pt x="99" y="29"/>
                    <a:pt x="99" y="28"/>
                    <a:pt x="100" y="28"/>
                  </a:cubicBezTo>
                  <a:cubicBezTo>
                    <a:pt x="101" y="27"/>
                    <a:pt x="101" y="27"/>
                    <a:pt x="102" y="27"/>
                  </a:cubicBezTo>
                  <a:cubicBezTo>
                    <a:pt x="102" y="26"/>
                    <a:pt x="102" y="26"/>
                    <a:pt x="102" y="25"/>
                  </a:cubicBezTo>
                  <a:cubicBezTo>
                    <a:pt x="103" y="25"/>
                    <a:pt x="104" y="25"/>
                    <a:pt x="104" y="25"/>
                  </a:cubicBezTo>
                  <a:cubicBezTo>
                    <a:pt x="106" y="25"/>
                    <a:pt x="108" y="26"/>
                    <a:pt x="109" y="27"/>
                  </a:cubicBezTo>
                  <a:cubicBezTo>
                    <a:pt x="109" y="27"/>
                    <a:pt x="110" y="27"/>
                    <a:pt x="110" y="27"/>
                  </a:cubicBezTo>
                  <a:cubicBezTo>
                    <a:pt x="110" y="28"/>
                    <a:pt x="110" y="28"/>
                    <a:pt x="110" y="29"/>
                  </a:cubicBezTo>
                  <a:cubicBezTo>
                    <a:pt x="110" y="29"/>
                    <a:pt x="109" y="30"/>
                    <a:pt x="109" y="30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6" y="30"/>
                    <a:pt x="105" y="30"/>
                    <a:pt x="104" y="31"/>
                  </a:cubicBezTo>
                  <a:cubicBezTo>
                    <a:pt x="104" y="31"/>
                    <a:pt x="104" y="32"/>
                    <a:pt x="103" y="32"/>
                  </a:cubicBezTo>
                  <a:cubicBezTo>
                    <a:pt x="103" y="32"/>
                    <a:pt x="103" y="32"/>
                    <a:pt x="102" y="32"/>
                  </a:cubicBezTo>
                  <a:cubicBezTo>
                    <a:pt x="102" y="33"/>
                    <a:pt x="103" y="33"/>
                    <a:pt x="103" y="33"/>
                  </a:cubicBezTo>
                  <a:cubicBezTo>
                    <a:pt x="103" y="33"/>
                    <a:pt x="104" y="33"/>
                    <a:pt x="104" y="33"/>
                  </a:cubicBezTo>
                  <a:cubicBezTo>
                    <a:pt x="104" y="33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6" y="33"/>
                    <a:pt x="106" y="33"/>
                  </a:cubicBezTo>
                  <a:cubicBezTo>
                    <a:pt x="106" y="33"/>
                    <a:pt x="107" y="33"/>
                    <a:pt x="107" y="33"/>
                  </a:cubicBezTo>
                  <a:cubicBezTo>
                    <a:pt x="107" y="33"/>
                    <a:pt x="108" y="32"/>
                    <a:pt x="108" y="32"/>
                  </a:cubicBezTo>
                  <a:cubicBezTo>
                    <a:pt x="108" y="32"/>
                    <a:pt x="109" y="32"/>
                    <a:pt x="109" y="32"/>
                  </a:cubicBezTo>
                  <a:cubicBezTo>
                    <a:pt x="110" y="32"/>
                    <a:pt x="110" y="31"/>
                    <a:pt x="110" y="31"/>
                  </a:cubicBezTo>
                  <a:cubicBezTo>
                    <a:pt x="111" y="31"/>
                    <a:pt x="111" y="31"/>
                    <a:pt x="111" y="30"/>
                  </a:cubicBezTo>
                  <a:cubicBezTo>
                    <a:pt x="112" y="30"/>
                    <a:pt x="112" y="30"/>
                    <a:pt x="112" y="31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4" y="31"/>
                    <a:pt x="113" y="31"/>
                    <a:pt x="113" y="32"/>
                  </a:cubicBezTo>
                  <a:cubicBezTo>
                    <a:pt x="113" y="32"/>
                    <a:pt x="113" y="33"/>
                    <a:pt x="113" y="34"/>
                  </a:cubicBezTo>
                  <a:cubicBezTo>
                    <a:pt x="112" y="34"/>
                    <a:pt x="112" y="34"/>
                    <a:pt x="112" y="34"/>
                  </a:cubicBezTo>
                  <a:cubicBezTo>
                    <a:pt x="112" y="34"/>
                    <a:pt x="112" y="34"/>
                    <a:pt x="111" y="34"/>
                  </a:cubicBezTo>
                  <a:cubicBezTo>
                    <a:pt x="111" y="34"/>
                    <a:pt x="110" y="35"/>
                    <a:pt x="110" y="35"/>
                  </a:cubicBezTo>
                  <a:cubicBezTo>
                    <a:pt x="109" y="35"/>
                    <a:pt x="109" y="36"/>
                    <a:pt x="108" y="36"/>
                  </a:cubicBezTo>
                  <a:cubicBezTo>
                    <a:pt x="107" y="36"/>
                    <a:pt x="107" y="36"/>
                    <a:pt x="106" y="37"/>
                  </a:cubicBezTo>
                  <a:cubicBezTo>
                    <a:pt x="106" y="37"/>
                    <a:pt x="106" y="37"/>
                    <a:pt x="106" y="38"/>
                  </a:cubicBezTo>
                  <a:cubicBezTo>
                    <a:pt x="106" y="38"/>
                    <a:pt x="105" y="38"/>
                    <a:pt x="105" y="38"/>
                  </a:cubicBezTo>
                  <a:cubicBezTo>
                    <a:pt x="105" y="38"/>
                    <a:pt x="106" y="38"/>
                    <a:pt x="106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7" y="38"/>
                    <a:pt x="107" y="38"/>
                    <a:pt x="107" y="37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9" y="36"/>
                    <a:pt x="109" y="36"/>
                    <a:pt x="110" y="36"/>
                  </a:cubicBezTo>
                  <a:cubicBezTo>
                    <a:pt x="110" y="36"/>
                    <a:pt x="110" y="38"/>
                    <a:pt x="110" y="38"/>
                  </a:cubicBezTo>
                  <a:cubicBezTo>
                    <a:pt x="110" y="38"/>
                    <a:pt x="110" y="37"/>
                    <a:pt x="110" y="37"/>
                  </a:cubicBezTo>
                  <a:cubicBezTo>
                    <a:pt x="110" y="36"/>
                    <a:pt x="110" y="36"/>
                    <a:pt x="110" y="36"/>
                  </a:cubicBezTo>
                  <a:cubicBezTo>
                    <a:pt x="110" y="35"/>
                    <a:pt x="111" y="35"/>
                    <a:pt x="112" y="35"/>
                  </a:cubicBezTo>
                  <a:cubicBezTo>
                    <a:pt x="112" y="34"/>
                    <a:pt x="113" y="34"/>
                    <a:pt x="113" y="34"/>
                  </a:cubicBezTo>
                  <a:cubicBezTo>
                    <a:pt x="114" y="34"/>
                    <a:pt x="114" y="34"/>
                    <a:pt x="115" y="34"/>
                  </a:cubicBezTo>
                  <a:cubicBezTo>
                    <a:pt x="115" y="34"/>
                    <a:pt x="116" y="34"/>
                    <a:pt x="117" y="33"/>
                  </a:cubicBezTo>
                  <a:cubicBezTo>
                    <a:pt x="117" y="33"/>
                    <a:pt x="117" y="34"/>
                    <a:pt x="117" y="34"/>
                  </a:cubicBezTo>
                  <a:cubicBezTo>
                    <a:pt x="116" y="34"/>
                    <a:pt x="116" y="34"/>
                    <a:pt x="116" y="34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5" y="35"/>
                    <a:pt x="115" y="35"/>
                    <a:pt x="114" y="36"/>
                  </a:cubicBezTo>
                  <a:cubicBezTo>
                    <a:pt x="115" y="35"/>
                    <a:pt x="115" y="35"/>
                    <a:pt x="116" y="35"/>
                  </a:cubicBezTo>
                  <a:cubicBezTo>
                    <a:pt x="116" y="35"/>
                    <a:pt x="117" y="35"/>
                    <a:pt x="117" y="35"/>
                  </a:cubicBezTo>
                  <a:cubicBezTo>
                    <a:pt x="118" y="34"/>
                    <a:pt x="118" y="35"/>
                    <a:pt x="119" y="35"/>
                  </a:cubicBezTo>
                  <a:cubicBezTo>
                    <a:pt x="119" y="34"/>
                    <a:pt x="120" y="34"/>
                    <a:pt x="120" y="34"/>
                  </a:cubicBezTo>
                  <a:cubicBezTo>
                    <a:pt x="121" y="34"/>
                    <a:pt x="122" y="34"/>
                    <a:pt x="122" y="34"/>
                  </a:cubicBezTo>
                  <a:cubicBezTo>
                    <a:pt x="122" y="34"/>
                    <a:pt x="123" y="35"/>
                    <a:pt x="123" y="35"/>
                  </a:cubicBezTo>
                  <a:cubicBezTo>
                    <a:pt x="123" y="35"/>
                    <a:pt x="123" y="35"/>
                    <a:pt x="123" y="35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24" y="35"/>
                    <a:pt x="125" y="35"/>
                    <a:pt x="125" y="35"/>
                  </a:cubicBezTo>
                  <a:cubicBezTo>
                    <a:pt x="124" y="35"/>
                    <a:pt x="124" y="36"/>
                    <a:pt x="125" y="36"/>
                  </a:cubicBezTo>
                  <a:cubicBezTo>
                    <a:pt x="125" y="37"/>
                    <a:pt x="125" y="38"/>
                    <a:pt x="125" y="38"/>
                  </a:cubicBezTo>
                  <a:cubicBezTo>
                    <a:pt x="125" y="38"/>
                    <a:pt x="124" y="38"/>
                    <a:pt x="124" y="38"/>
                  </a:cubicBezTo>
                  <a:cubicBezTo>
                    <a:pt x="124" y="38"/>
                    <a:pt x="124" y="38"/>
                    <a:pt x="124" y="38"/>
                  </a:cubicBezTo>
                  <a:cubicBezTo>
                    <a:pt x="123" y="38"/>
                    <a:pt x="123" y="38"/>
                    <a:pt x="123" y="38"/>
                  </a:cubicBezTo>
                  <a:cubicBezTo>
                    <a:pt x="122" y="38"/>
                    <a:pt x="122" y="38"/>
                    <a:pt x="122" y="38"/>
                  </a:cubicBezTo>
                  <a:cubicBezTo>
                    <a:pt x="121" y="38"/>
                    <a:pt x="121" y="38"/>
                    <a:pt x="121" y="38"/>
                  </a:cubicBezTo>
                  <a:cubicBezTo>
                    <a:pt x="120" y="39"/>
                    <a:pt x="120" y="39"/>
                    <a:pt x="119" y="39"/>
                  </a:cubicBezTo>
                  <a:cubicBezTo>
                    <a:pt x="119" y="39"/>
                    <a:pt x="118" y="39"/>
                    <a:pt x="117" y="40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17" y="40"/>
                    <a:pt x="117" y="41"/>
                    <a:pt x="117" y="41"/>
                  </a:cubicBezTo>
                  <a:cubicBezTo>
                    <a:pt x="117" y="41"/>
                    <a:pt x="116" y="41"/>
                    <a:pt x="116" y="41"/>
                  </a:cubicBezTo>
                  <a:cubicBezTo>
                    <a:pt x="115" y="41"/>
                    <a:pt x="115" y="42"/>
                    <a:pt x="114" y="42"/>
                  </a:cubicBezTo>
                  <a:cubicBezTo>
                    <a:pt x="115" y="42"/>
                    <a:pt x="115" y="41"/>
                    <a:pt x="116" y="41"/>
                  </a:cubicBezTo>
                  <a:cubicBezTo>
                    <a:pt x="116" y="41"/>
                    <a:pt x="117" y="40"/>
                    <a:pt x="117" y="40"/>
                  </a:cubicBezTo>
                  <a:cubicBezTo>
                    <a:pt x="118" y="40"/>
                    <a:pt x="119" y="40"/>
                    <a:pt x="120" y="40"/>
                  </a:cubicBezTo>
                  <a:cubicBezTo>
                    <a:pt x="120" y="40"/>
                    <a:pt x="121" y="40"/>
                    <a:pt x="121" y="40"/>
                  </a:cubicBezTo>
                  <a:cubicBezTo>
                    <a:pt x="121" y="40"/>
                    <a:pt x="122" y="40"/>
                    <a:pt x="122" y="40"/>
                  </a:cubicBezTo>
                  <a:cubicBezTo>
                    <a:pt x="123" y="40"/>
                    <a:pt x="123" y="40"/>
                    <a:pt x="124" y="40"/>
                  </a:cubicBezTo>
                  <a:cubicBezTo>
                    <a:pt x="124" y="40"/>
                    <a:pt x="124" y="41"/>
                    <a:pt x="123" y="42"/>
                  </a:cubicBezTo>
                  <a:cubicBezTo>
                    <a:pt x="123" y="42"/>
                    <a:pt x="122" y="42"/>
                    <a:pt x="122" y="42"/>
                  </a:cubicBezTo>
                  <a:cubicBezTo>
                    <a:pt x="123" y="42"/>
                    <a:pt x="124" y="42"/>
                    <a:pt x="125" y="41"/>
                  </a:cubicBezTo>
                  <a:cubicBezTo>
                    <a:pt x="125" y="41"/>
                    <a:pt x="125" y="41"/>
                    <a:pt x="126" y="41"/>
                  </a:cubicBezTo>
                  <a:cubicBezTo>
                    <a:pt x="126" y="41"/>
                    <a:pt x="127" y="41"/>
                    <a:pt x="127" y="40"/>
                  </a:cubicBezTo>
                  <a:cubicBezTo>
                    <a:pt x="127" y="40"/>
                    <a:pt x="127" y="39"/>
                    <a:pt x="127" y="39"/>
                  </a:cubicBezTo>
                  <a:cubicBezTo>
                    <a:pt x="128" y="38"/>
                    <a:pt x="128" y="39"/>
                    <a:pt x="128" y="39"/>
                  </a:cubicBezTo>
                  <a:cubicBezTo>
                    <a:pt x="129" y="39"/>
                    <a:pt x="130" y="39"/>
                    <a:pt x="131" y="40"/>
                  </a:cubicBezTo>
                  <a:cubicBezTo>
                    <a:pt x="132" y="40"/>
                    <a:pt x="132" y="40"/>
                    <a:pt x="132" y="41"/>
                  </a:cubicBezTo>
                  <a:cubicBezTo>
                    <a:pt x="133" y="41"/>
                    <a:pt x="133" y="42"/>
                    <a:pt x="133" y="42"/>
                  </a:cubicBezTo>
                  <a:cubicBezTo>
                    <a:pt x="134" y="43"/>
                    <a:pt x="132" y="44"/>
                    <a:pt x="132" y="44"/>
                  </a:cubicBezTo>
                  <a:cubicBezTo>
                    <a:pt x="131" y="44"/>
                    <a:pt x="130" y="44"/>
                    <a:pt x="130" y="44"/>
                  </a:cubicBezTo>
                  <a:cubicBezTo>
                    <a:pt x="129" y="44"/>
                    <a:pt x="128" y="44"/>
                    <a:pt x="128" y="44"/>
                  </a:cubicBezTo>
                  <a:cubicBezTo>
                    <a:pt x="127" y="44"/>
                    <a:pt x="127" y="44"/>
                    <a:pt x="126" y="45"/>
                  </a:cubicBezTo>
                  <a:cubicBezTo>
                    <a:pt x="126" y="45"/>
                    <a:pt x="125" y="46"/>
                    <a:pt x="125" y="46"/>
                  </a:cubicBezTo>
                  <a:cubicBezTo>
                    <a:pt x="126" y="46"/>
                    <a:pt x="126" y="47"/>
                    <a:pt x="127" y="47"/>
                  </a:cubicBezTo>
                  <a:cubicBezTo>
                    <a:pt x="128" y="47"/>
                    <a:pt x="129" y="47"/>
                    <a:pt x="130" y="47"/>
                  </a:cubicBezTo>
                  <a:cubicBezTo>
                    <a:pt x="130" y="47"/>
                    <a:pt x="131" y="47"/>
                    <a:pt x="132" y="47"/>
                  </a:cubicBezTo>
                  <a:cubicBezTo>
                    <a:pt x="133" y="47"/>
                    <a:pt x="133" y="47"/>
                    <a:pt x="134" y="47"/>
                  </a:cubicBezTo>
                  <a:cubicBezTo>
                    <a:pt x="134" y="48"/>
                    <a:pt x="135" y="48"/>
                    <a:pt x="135" y="48"/>
                  </a:cubicBezTo>
                  <a:cubicBezTo>
                    <a:pt x="136" y="49"/>
                    <a:pt x="136" y="50"/>
                    <a:pt x="136" y="51"/>
                  </a:cubicBezTo>
                  <a:cubicBezTo>
                    <a:pt x="134" y="51"/>
                    <a:pt x="133" y="50"/>
                    <a:pt x="131" y="50"/>
                  </a:cubicBezTo>
                  <a:cubicBezTo>
                    <a:pt x="131" y="50"/>
                    <a:pt x="130" y="49"/>
                    <a:pt x="130" y="49"/>
                  </a:cubicBezTo>
                  <a:cubicBezTo>
                    <a:pt x="129" y="49"/>
                    <a:pt x="128" y="49"/>
                    <a:pt x="127" y="49"/>
                  </a:cubicBezTo>
                  <a:cubicBezTo>
                    <a:pt x="127" y="49"/>
                    <a:pt x="126" y="49"/>
                    <a:pt x="125" y="50"/>
                  </a:cubicBezTo>
                  <a:cubicBezTo>
                    <a:pt x="126" y="50"/>
                    <a:pt x="126" y="50"/>
                    <a:pt x="127" y="50"/>
                  </a:cubicBezTo>
                  <a:cubicBezTo>
                    <a:pt x="127" y="50"/>
                    <a:pt x="128" y="50"/>
                    <a:pt x="128" y="51"/>
                  </a:cubicBezTo>
                  <a:cubicBezTo>
                    <a:pt x="129" y="51"/>
                    <a:pt x="129" y="51"/>
                    <a:pt x="129" y="51"/>
                  </a:cubicBezTo>
                  <a:cubicBezTo>
                    <a:pt x="129" y="52"/>
                    <a:pt x="129" y="52"/>
                    <a:pt x="128" y="52"/>
                  </a:cubicBezTo>
                  <a:cubicBezTo>
                    <a:pt x="128" y="52"/>
                    <a:pt x="128" y="52"/>
                    <a:pt x="128" y="52"/>
                  </a:cubicBezTo>
                  <a:cubicBezTo>
                    <a:pt x="127" y="52"/>
                    <a:pt x="127" y="52"/>
                    <a:pt x="127" y="53"/>
                  </a:cubicBezTo>
                  <a:cubicBezTo>
                    <a:pt x="127" y="53"/>
                    <a:pt x="128" y="53"/>
                    <a:pt x="128" y="53"/>
                  </a:cubicBezTo>
                  <a:cubicBezTo>
                    <a:pt x="128" y="54"/>
                    <a:pt x="128" y="54"/>
                    <a:pt x="128" y="54"/>
                  </a:cubicBezTo>
                  <a:cubicBezTo>
                    <a:pt x="129" y="54"/>
                    <a:pt x="129" y="55"/>
                    <a:pt x="129" y="55"/>
                  </a:cubicBezTo>
                  <a:cubicBezTo>
                    <a:pt x="129" y="55"/>
                    <a:pt x="129" y="55"/>
                    <a:pt x="129" y="55"/>
                  </a:cubicBezTo>
                  <a:cubicBezTo>
                    <a:pt x="128" y="56"/>
                    <a:pt x="127" y="56"/>
                    <a:pt x="127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5" y="56"/>
                    <a:pt x="125" y="57"/>
                    <a:pt x="125" y="57"/>
                  </a:cubicBezTo>
                  <a:cubicBezTo>
                    <a:pt x="126" y="57"/>
                    <a:pt x="128" y="57"/>
                    <a:pt x="129" y="57"/>
                  </a:cubicBezTo>
                  <a:cubicBezTo>
                    <a:pt x="130" y="57"/>
                    <a:pt x="130" y="57"/>
                    <a:pt x="131" y="57"/>
                  </a:cubicBezTo>
                  <a:cubicBezTo>
                    <a:pt x="131" y="57"/>
                    <a:pt x="131" y="57"/>
                    <a:pt x="132" y="58"/>
                  </a:cubicBezTo>
                  <a:cubicBezTo>
                    <a:pt x="132" y="58"/>
                    <a:pt x="132" y="58"/>
                    <a:pt x="132" y="58"/>
                  </a:cubicBezTo>
                  <a:cubicBezTo>
                    <a:pt x="132" y="58"/>
                    <a:pt x="132" y="59"/>
                    <a:pt x="132" y="59"/>
                  </a:cubicBezTo>
                  <a:cubicBezTo>
                    <a:pt x="132" y="59"/>
                    <a:pt x="133" y="59"/>
                    <a:pt x="133" y="59"/>
                  </a:cubicBezTo>
                  <a:cubicBezTo>
                    <a:pt x="133" y="59"/>
                    <a:pt x="134" y="59"/>
                    <a:pt x="134" y="59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34" y="60"/>
                    <a:pt x="134" y="60"/>
                    <a:pt x="134" y="60"/>
                  </a:cubicBezTo>
                  <a:cubicBezTo>
                    <a:pt x="134" y="60"/>
                    <a:pt x="135" y="60"/>
                    <a:pt x="135" y="60"/>
                  </a:cubicBezTo>
                  <a:cubicBezTo>
                    <a:pt x="135" y="60"/>
                    <a:pt x="135" y="60"/>
                    <a:pt x="135" y="60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36" y="61"/>
                    <a:pt x="137" y="61"/>
                    <a:pt x="137" y="61"/>
                  </a:cubicBezTo>
                  <a:cubicBezTo>
                    <a:pt x="137" y="61"/>
                    <a:pt x="138" y="61"/>
                    <a:pt x="139" y="61"/>
                  </a:cubicBezTo>
                  <a:cubicBezTo>
                    <a:pt x="139" y="61"/>
                    <a:pt x="139" y="62"/>
                    <a:pt x="139" y="62"/>
                  </a:cubicBezTo>
                  <a:cubicBezTo>
                    <a:pt x="140" y="63"/>
                    <a:pt x="140" y="63"/>
                    <a:pt x="140" y="63"/>
                  </a:cubicBezTo>
                  <a:cubicBezTo>
                    <a:pt x="140" y="63"/>
                    <a:pt x="141" y="63"/>
                    <a:pt x="142" y="63"/>
                  </a:cubicBezTo>
                  <a:cubicBezTo>
                    <a:pt x="143" y="62"/>
                    <a:pt x="142" y="64"/>
                    <a:pt x="142" y="64"/>
                  </a:cubicBezTo>
                  <a:cubicBezTo>
                    <a:pt x="142" y="64"/>
                    <a:pt x="143" y="62"/>
                    <a:pt x="144" y="63"/>
                  </a:cubicBezTo>
                  <a:cubicBezTo>
                    <a:pt x="144" y="63"/>
                    <a:pt x="144" y="63"/>
                    <a:pt x="144" y="63"/>
                  </a:cubicBezTo>
                  <a:cubicBezTo>
                    <a:pt x="145" y="63"/>
                    <a:pt x="145" y="63"/>
                    <a:pt x="146" y="63"/>
                  </a:cubicBezTo>
                  <a:cubicBezTo>
                    <a:pt x="146" y="63"/>
                    <a:pt x="146" y="63"/>
                    <a:pt x="147" y="62"/>
                  </a:cubicBezTo>
                  <a:cubicBezTo>
                    <a:pt x="147" y="62"/>
                    <a:pt x="147" y="62"/>
                    <a:pt x="147" y="62"/>
                  </a:cubicBezTo>
                  <a:cubicBezTo>
                    <a:pt x="147" y="62"/>
                    <a:pt x="147" y="63"/>
                    <a:pt x="147" y="63"/>
                  </a:cubicBezTo>
                  <a:cubicBezTo>
                    <a:pt x="147" y="63"/>
                    <a:pt x="148" y="64"/>
                    <a:pt x="148" y="64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14" name="Freeform 542">
              <a:extLst>
                <a:ext uri="{FF2B5EF4-FFF2-40B4-BE49-F238E27FC236}">
                  <a16:creationId xmlns:a16="http://schemas.microsoft.com/office/drawing/2014/main" id="{4E65FE02-21B1-4843-8A13-4D84C6A6AD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7" y="1013"/>
              <a:ext cx="30" cy="22"/>
            </a:xfrm>
            <a:custGeom>
              <a:avLst/>
              <a:gdLst>
                <a:gd name="T0" fmla="*/ 3 w 7"/>
                <a:gd name="T1" fmla="*/ 2 h 5"/>
                <a:gd name="T2" fmla="*/ 4 w 7"/>
                <a:gd name="T3" fmla="*/ 2 h 5"/>
                <a:gd name="T4" fmla="*/ 5 w 7"/>
                <a:gd name="T5" fmla="*/ 1 h 5"/>
                <a:gd name="T6" fmla="*/ 5 w 7"/>
                <a:gd name="T7" fmla="*/ 1 h 5"/>
                <a:gd name="T8" fmla="*/ 5 w 7"/>
                <a:gd name="T9" fmla="*/ 1 h 5"/>
                <a:gd name="T10" fmla="*/ 5 w 7"/>
                <a:gd name="T11" fmla="*/ 0 h 5"/>
                <a:gd name="T12" fmla="*/ 7 w 7"/>
                <a:gd name="T13" fmla="*/ 0 h 5"/>
                <a:gd name="T14" fmla="*/ 7 w 7"/>
                <a:gd name="T15" fmla="*/ 2 h 5"/>
                <a:gd name="T16" fmla="*/ 6 w 7"/>
                <a:gd name="T17" fmla="*/ 3 h 5"/>
                <a:gd name="T18" fmla="*/ 5 w 7"/>
                <a:gd name="T19" fmla="*/ 4 h 5"/>
                <a:gd name="T20" fmla="*/ 2 w 7"/>
                <a:gd name="T21" fmla="*/ 5 h 5"/>
                <a:gd name="T22" fmla="*/ 1 w 7"/>
                <a:gd name="T23" fmla="*/ 5 h 5"/>
                <a:gd name="T24" fmla="*/ 1 w 7"/>
                <a:gd name="T25" fmla="*/ 4 h 5"/>
                <a:gd name="T26" fmla="*/ 2 w 7"/>
                <a:gd name="T27" fmla="*/ 3 h 5"/>
                <a:gd name="T28" fmla="*/ 3 w 7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5">
                  <a:moveTo>
                    <a:pt x="3" y="2"/>
                  </a:moveTo>
                  <a:cubicBezTo>
                    <a:pt x="3" y="2"/>
                    <a:pt x="4" y="2"/>
                    <a:pt x="4" y="2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7" y="1"/>
                    <a:pt x="7" y="1"/>
                    <a:pt x="7" y="2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5" y="3"/>
                    <a:pt x="5" y="3"/>
                    <a:pt x="5" y="4"/>
                  </a:cubicBezTo>
                  <a:cubicBezTo>
                    <a:pt x="4" y="4"/>
                    <a:pt x="3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4"/>
                    <a:pt x="1" y="3"/>
                    <a:pt x="2" y="3"/>
                  </a:cubicBezTo>
                  <a:cubicBezTo>
                    <a:pt x="2" y="3"/>
                    <a:pt x="3" y="3"/>
                    <a:pt x="3" y="2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15" name="Freeform 543">
              <a:extLst>
                <a:ext uri="{FF2B5EF4-FFF2-40B4-BE49-F238E27FC236}">
                  <a16:creationId xmlns:a16="http://schemas.microsoft.com/office/drawing/2014/main" id="{6D3F920B-CA20-42F1-9972-F9DFF10D26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7" y="1013"/>
              <a:ext cx="30" cy="22"/>
            </a:xfrm>
            <a:custGeom>
              <a:avLst/>
              <a:gdLst>
                <a:gd name="T0" fmla="*/ 3 w 7"/>
                <a:gd name="T1" fmla="*/ 2 h 5"/>
                <a:gd name="T2" fmla="*/ 4 w 7"/>
                <a:gd name="T3" fmla="*/ 2 h 5"/>
                <a:gd name="T4" fmla="*/ 5 w 7"/>
                <a:gd name="T5" fmla="*/ 1 h 5"/>
                <a:gd name="T6" fmla="*/ 5 w 7"/>
                <a:gd name="T7" fmla="*/ 1 h 5"/>
                <a:gd name="T8" fmla="*/ 5 w 7"/>
                <a:gd name="T9" fmla="*/ 1 h 5"/>
                <a:gd name="T10" fmla="*/ 5 w 7"/>
                <a:gd name="T11" fmla="*/ 0 h 5"/>
                <a:gd name="T12" fmla="*/ 7 w 7"/>
                <a:gd name="T13" fmla="*/ 0 h 5"/>
                <a:gd name="T14" fmla="*/ 7 w 7"/>
                <a:gd name="T15" fmla="*/ 2 h 5"/>
                <a:gd name="T16" fmla="*/ 6 w 7"/>
                <a:gd name="T17" fmla="*/ 3 h 5"/>
                <a:gd name="T18" fmla="*/ 5 w 7"/>
                <a:gd name="T19" fmla="*/ 4 h 5"/>
                <a:gd name="T20" fmla="*/ 2 w 7"/>
                <a:gd name="T21" fmla="*/ 5 h 5"/>
                <a:gd name="T22" fmla="*/ 1 w 7"/>
                <a:gd name="T23" fmla="*/ 5 h 5"/>
                <a:gd name="T24" fmla="*/ 1 w 7"/>
                <a:gd name="T25" fmla="*/ 4 h 5"/>
                <a:gd name="T26" fmla="*/ 2 w 7"/>
                <a:gd name="T27" fmla="*/ 3 h 5"/>
                <a:gd name="T28" fmla="*/ 3 w 7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5">
                  <a:moveTo>
                    <a:pt x="3" y="2"/>
                  </a:moveTo>
                  <a:cubicBezTo>
                    <a:pt x="3" y="2"/>
                    <a:pt x="4" y="2"/>
                    <a:pt x="4" y="2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7" y="1"/>
                    <a:pt x="7" y="1"/>
                    <a:pt x="7" y="2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5" y="3"/>
                    <a:pt x="5" y="3"/>
                    <a:pt x="5" y="4"/>
                  </a:cubicBezTo>
                  <a:cubicBezTo>
                    <a:pt x="4" y="4"/>
                    <a:pt x="3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4"/>
                    <a:pt x="1" y="3"/>
                    <a:pt x="2" y="3"/>
                  </a:cubicBezTo>
                  <a:cubicBezTo>
                    <a:pt x="2" y="3"/>
                    <a:pt x="3" y="3"/>
                    <a:pt x="3" y="2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16" name="Freeform 544">
              <a:extLst>
                <a:ext uri="{FF2B5EF4-FFF2-40B4-BE49-F238E27FC236}">
                  <a16:creationId xmlns:a16="http://schemas.microsoft.com/office/drawing/2014/main" id="{3055ADA2-5DE4-4C52-9742-00F20162E4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4" y="995"/>
              <a:ext cx="17" cy="13"/>
            </a:xfrm>
            <a:custGeom>
              <a:avLst/>
              <a:gdLst>
                <a:gd name="T0" fmla="*/ 3 w 4"/>
                <a:gd name="T1" fmla="*/ 1 h 3"/>
                <a:gd name="T2" fmla="*/ 2 w 4"/>
                <a:gd name="T3" fmla="*/ 1 h 3"/>
                <a:gd name="T4" fmla="*/ 1 w 4"/>
                <a:gd name="T5" fmla="*/ 1 h 3"/>
                <a:gd name="T6" fmla="*/ 1 w 4"/>
                <a:gd name="T7" fmla="*/ 2 h 3"/>
                <a:gd name="T8" fmla="*/ 2 w 4"/>
                <a:gd name="T9" fmla="*/ 2 h 3"/>
                <a:gd name="T10" fmla="*/ 3 w 4"/>
                <a:gd name="T11" fmla="*/ 2 h 3"/>
                <a:gd name="T12" fmla="*/ 4 w 4"/>
                <a:gd name="T13" fmla="*/ 1 h 3"/>
                <a:gd name="T14" fmla="*/ 4 w 4"/>
                <a:gd name="T15" fmla="*/ 1 h 3"/>
                <a:gd name="T16" fmla="*/ 4 w 4"/>
                <a:gd name="T17" fmla="*/ 1 h 3"/>
                <a:gd name="T18" fmla="*/ 4 w 4"/>
                <a:gd name="T19" fmla="*/ 1 h 3"/>
                <a:gd name="T20" fmla="*/ 3 w 4"/>
                <a:gd name="T2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3">
                  <a:moveTo>
                    <a:pt x="3" y="1"/>
                  </a:move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4" y="2"/>
                    <a:pt x="4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17" name="Freeform 545">
              <a:extLst>
                <a:ext uri="{FF2B5EF4-FFF2-40B4-BE49-F238E27FC236}">
                  <a16:creationId xmlns:a16="http://schemas.microsoft.com/office/drawing/2014/main" id="{034E666C-1BC1-48A1-86D2-BD88FC19E1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4" y="995"/>
              <a:ext cx="17" cy="13"/>
            </a:xfrm>
            <a:custGeom>
              <a:avLst/>
              <a:gdLst>
                <a:gd name="T0" fmla="*/ 3 w 4"/>
                <a:gd name="T1" fmla="*/ 1 h 3"/>
                <a:gd name="T2" fmla="*/ 2 w 4"/>
                <a:gd name="T3" fmla="*/ 1 h 3"/>
                <a:gd name="T4" fmla="*/ 1 w 4"/>
                <a:gd name="T5" fmla="*/ 1 h 3"/>
                <a:gd name="T6" fmla="*/ 1 w 4"/>
                <a:gd name="T7" fmla="*/ 2 h 3"/>
                <a:gd name="T8" fmla="*/ 2 w 4"/>
                <a:gd name="T9" fmla="*/ 2 h 3"/>
                <a:gd name="T10" fmla="*/ 3 w 4"/>
                <a:gd name="T11" fmla="*/ 2 h 3"/>
                <a:gd name="T12" fmla="*/ 4 w 4"/>
                <a:gd name="T13" fmla="*/ 1 h 3"/>
                <a:gd name="T14" fmla="*/ 4 w 4"/>
                <a:gd name="T15" fmla="*/ 1 h 3"/>
                <a:gd name="T16" fmla="*/ 4 w 4"/>
                <a:gd name="T17" fmla="*/ 1 h 3"/>
                <a:gd name="T18" fmla="*/ 4 w 4"/>
                <a:gd name="T19" fmla="*/ 1 h 3"/>
                <a:gd name="T20" fmla="*/ 3 w 4"/>
                <a:gd name="T2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3">
                  <a:moveTo>
                    <a:pt x="3" y="1"/>
                  </a:move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4" y="2"/>
                    <a:pt x="4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18" name="Freeform 546">
              <a:extLst>
                <a:ext uri="{FF2B5EF4-FFF2-40B4-BE49-F238E27FC236}">
                  <a16:creationId xmlns:a16="http://schemas.microsoft.com/office/drawing/2014/main" id="{05C39462-5BEC-4E6D-B6A6-B038FF6985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" y="1008"/>
              <a:ext cx="21" cy="18"/>
            </a:xfrm>
            <a:custGeom>
              <a:avLst/>
              <a:gdLst>
                <a:gd name="T0" fmla="*/ 2 w 5"/>
                <a:gd name="T1" fmla="*/ 1 h 4"/>
                <a:gd name="T2" fmla="*/ 2 w 5"/>
                <a:gd name="T3" fmla="*/ 1 h 4"/>
                <a:gd name="T4" fmla="*/ 4 w 5"/>
                <a:gd name="T5" fmla="*/ 0 h 4"/>
                <a:gd name="T6" fmla="*/ 4 w 5"/>
                <a:gd name="T7" fmla="*/ 1 h 4"/>
                <a:gd name="T8" fmla="*/ 3 w 5"/>
                <a:gd name="T9" fmla="*/ 3 h 4"/>
                <a:gd name="T10" fmla="*/ 3 w 5"/>
                <a:gd name="T11" fmla="*/ 3 h 4"/>
                <a:gd name="T12" fmla="*/ 2 w 5"/>
                <a:gd name="T13" fmla="*/ 4 h 4"/>
                <a:gd name="T14" fmla="*/ 0 w 5"/>
                <a:gd name="T15" fmla="*/ 3 h 4"/>
                <a:gd name="T16" fmla="*/ 0 w 5"/>
                <a:gd name="T17" fmla="*/ 1 h 4"/>
                <a:gd name="T18" fmla="*/ 2 w 5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4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19" name="Freeform 547">
              <a:extLst>
                <a:ext uri="{FF2B5EF4-FFF2-40B4-BE49-F238E27FC236}">
                  <a16:creationId xmlns:a16="http://schemas.microsoft.com/office/drawing/2014/main" id="{4AA20B95-6DB6-4D07-B15C-948EE3824B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" y="1008"/>
              <a:ext cx="21" cy="18"/>
            </a:xfrm>
            <a:custGeom>
              <a:avLst/>
              <a:gdLst>
                <a:gd name="T0" fmla="*/ 2 w 5"/>
                <a:gd name="T1" fmla="*/ 1 h 4"/>
                <a:gd name="T2" fmla="*/ 2 w 5"/>
                <a:gd name="T3" fmla="*/ 1 h 4"/>
                <a:gd name="T4" fmla="*/ 4 w 5"/>
                <a:gd name="T5" fmla="*/ 0 h 4"/>
                <a:gd name="T6" fmla="*/ 4 w 5"/>
                <a:gd name="T7" fmla="*/ 1 h 4"/>
                <a:gd name="T8" fmla="*/ 3 w 5"/>
                <a:gd name="T9" fmla="*/ 3 h 4"/>
                <a:gd name="T10" fmla="*/ 3 w 5"/>
                <a:gd name="T11" fmla="*/ 3 h 4"/>
                <a:gd name="T12" fmla="*/ 2 w 5"/>
                <a:gd name="T13" fmla="*/ 4 h 4"/>
                <a:gd name="T14" fmla="*/ 0 w 5"/>
                <a:gd name="T15" fmla="*/ 3 h 4"/>
                <a:gd name="T16" fmla="*/ 0 w 5"/>
                <a:gd name="T17" fmla="*/ 1 h 4"/>
                <a:gd name="T18" fmla="*/ 2 w 5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4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2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20" name="Freeform 548">
              <a:extLst>
                <a:ext uri="{FF2B5EF4-FFF2-40B4-BE49-F238E27FC236}">
                  <a16:creationId xmlns:a16="http://schemas.microsoft.com/office/drawing/2014/main" id="{1B74227A-95FB-4E1A-B10C-9EFF33E3ED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42" y="1062"/>
              <a:ext cx="56" cy="48"/>
            </a:xfrm>
            <a:custGeom>
              <a:avLst/>
              <a:gdLst>
                <a:gd name="T0" fmla="*/ 12 w 13"/>
                <a:gd name="T1" fmla="*/ 4 h 11"/>
                <a:gd name="T2" fmla="*/ 12 w 13"/>
                <a:gd name="T3" fmla="*/ 3 h 11"/>
                <a:gd name="T4" fmla="*/ 13 w 13"/>
                <a:gd name="T5" fmla="*/ 2 h 11"/>
                <a:gd name="T6" fmla="*/ 12 w 13"/>
                <a:gd name="T7" fmla="*/ 1 h 11"/>
                <a:gd name="T8" fmla="*/ 11 w 13"/>
                <a:gd name="T9" fmla="*/ 0 h 11"/>
                <a:gd name="T10" fmla="*/ 9 w 13"/>
                <a:gd name="T11" fmla="*/ 0 h 11"/>
                <a:gd name="T12" fmla="*/ 6 w 13"/>
                <a:gd name="T13" fmla="*/ 0 h 11"/>
                <a:gd name="T14" fmla="*/ 4 w 13"/>
                <a:gd name="T15" fmla="*/ 1 h 11"/>
                <a:gd name="T16" fmla="*/ 1 w 13"/>
                <a:gd name="T17" fmla="*/ 3 h 11"/>
                <a:gd name="T18" fmla="*/ 0 w 13"/>
                <a:gd name="T19" fmla="*/ 4 h 11"/>
                <a:gd name="T20" fmla="*/ 0 w 13"/>
                <a:gd name="T21" fmla="*/ 6 h 11"/>
                <a:gd name="T22" fmla="*/ 0 w 13"/>
                <a:gd name="T23" fmla="*/ 7 h 11"/>
                <a:gd name="T24" fmla="*/ 0 w 13"/>
                <a:gd name="T25" fmla="*/ 8 h 11"/>
                <a:gd name="T26" fmla="*/ 1 w 13"/>
                <a:gd name="T27" fmla="*/ 10 h 11"/>
                <a:gd name="T28" fmla="*/ 2 w 13"/>
                <a:gd name="T29" fmla="*/ 10 h 11"/>
                <a:gd name="T30" fmla="*/ 2 w 13"/>
                <a:gd name="T31" fmla="*/ 10 h 11"/>
                <a:gd name="T32" fmla="*/ 3 w 13"/>
                <a:gd name="T33" fmla="*/ 10 h 11"/>
                <a:gd name="T34" fmla="*/ 4 w 13"/>
                <a:gd name="T35" fmla="*/ 10 h 11"/>
                <a:gd name="T36" fmla="*/ 8 w 13"/>
                <a:gd name="T37" fmla="*/ 11 h 11"/>
                <a:gd name="T38" fmla="*/ 11 w 13"/>
                <a:gd name="T39" fmla="*/ 9 h 11"/>
                <a:gd name="T40" fmla="*/ 12 w 13"/>
                <a:gd name="T41" fmla="*/ 8 h 11"/>
                <a:gd name="T42" fmla="*/ 13 w 13"/>
                <a:gd name="T43" fmla="*/ 7 h 11"/>
                <a:gd name="T44" fmla="*/ 13 w 13"/>
                <a:gd name="T45" fmla="*/ 7 h 11"/>
                <a:gd name="T46" fmla="*/ 13 w 13"/>
                <a:gd name="T47" fmla="*/ 6 h 11"/>
                <a:gd name="T48" fmla="*/ 13 w 13"/>
                <a:gd name="T49" fmla="*/ 5 h 11"/>
                <a:gd name="T50" fmla="*/ 12 w 13"/>
                <a:gd name="T5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" h="11">
                  <a:moveTo>
                    <a:pt x="12" y="4"/>
                  </a:moveTo>
                  <a:cubicBezTo>
                    <a:pt x="12" y="4"/>
                    <a:pt x="12" y="3"/>
                    <a:pt x="12" y="3"/>
                  </a:cubicBezTo>
                  <a:cubicBezTo>
                    <a:pt x="12" y="2"/>
                    <a:pt x="12" y="2"/>
                    <a:pt x="13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3" y="1"/>
                    <a:pt x="2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9"/>
                    <a:pt x="1" y="9"/>
                    <a:pt x="1" y="10"/>
                  </a:cubicBezTo>
                  <a:cubicBezTo>
                    <a:pt x="1" y="10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6" y="11"/>
                    <a:pt x="7" y="11"/>
                    <a:pt x="8" y="11"/>
                  </a:cubicBezTo>
                  <a:cubicBezTo>
                    <a:pt x="9" y="10"/>
                    <a:pt x="10" y="10"/>
                    <a:pt x="11" y="9"/>
                  </a:cubicBezTo>
                  <a:cubicBezTo>
                    <a:pt x="11" y="9"/>
                    <a:pt x="12" y="9"/>
                    <a:pt x="12" y="8"/>
                  </a:cubicBezTo>
                  <a:cubicBezTo>
                    <a:pt x="12" y="8"/>
                    <a:pt x="13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5"/>
                    <a:pt x="13" y="5"/>
                  </a:cubicBezTo>
                  <a:cubicBezTo>
                    <a:pt x="13" y="5"/>
                    <a:pt x="13" y="4"/>
                    <a:pt x="12" y="4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21" name="Freeform 549">
              <a:extLst>
                <a:ext uri="{FF2B5EF4-FFF2-40B4-BE49-F238E27FC236}">
                  <a16:creationId xmlns:a16="http://schemas.microsoft.com/office/drawing/2014/main" id="{FD9E4762-1D45-45F8-B7BA-EF53C36348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42" y="1062"/>
              <a:ext cx="56" cy="48"/>
            </a:xfrm>
            <a:custGeom>
              <a:avLst/>
              <a:gdLst>
                <a:gd name="T0" fmla="*/ 12 w 13"/>
                <a:gd name="T1" fmla="*/ 4 h 11"/>
                <a:gd name="T2" fmla="*/ 12 w 13"/>
                <a:gd name="T3" fmla="*/ 3 h 11"/>
                <a:gd name="T4" fmla="*/ 13 w 13"/>
                <a:gd name="T5" fmla="*/ 2 h 11"/>
                <a:gd name="T6" fmla="*/ 12 w 13"/>
                <a:gd name="T7" fmla="*/ 1 h 11"/>
                <a:gd name="T8" fmla="*/ 11 w 13"/>
                <a:gd name="T9" fmla="*/ 0 h 11"/>
                <a:gd name="T10" fmla="*/ 9 w 13"/>
                <a:gd name="T11" fmla="*/ 0 h 11"/>
                <a:gd name="T12" fmla="*/ 6 w 13"/>
                <a:gd name="T13" fmla="*/ 0 h 11"/>
                <a:gd name="T14" fmla="*/ 4 w 13"/>
                <a:gd name="T15" fmla="*/ 1 h 11"/>
                <a:gd name="T16" fmla="*/ 1 w 13"/>
                <a:gd name="T17" fmla="*/ 3 h 11"/>
                <a:gd name="T18" fmla="*/ 0 w 13"/>
                <a:gd name="T19" fmla="*/ 4 h 11"/>
                <a:gd name="T20" fmla="*/ 0 w 13"/>
                <a:gd name="T21" fmla="*/ 6 h 11"/>
                <a:gd name="T22" fmla="*/ 0 w 13"/>
                <a:gd name="T23" fmla="*/ 7 h 11"/>
                <a:gd name="T24" fmla="*/ 0 w 13"/>
                <a:gd name="T25" fmla="*/ 8 h 11"/>
                <a:gd name="T26" fmla="*/ 1 w 13"/>
                <a:gd name="T27" fmla="*/ 10 h 11"/>
                <a:gd name="T28" fmla="*/ 2 w 13"/>
                <a:gd name="T29" fmla="*/ 10 h 11"/>
                <a:gd name="T30" fmla="*/ 2 w 13"/>
                <a:gd name="T31" fmla="*/ 10 h 11"/>
                <a:gd name="T32" fmla="*/ 3 w 13"/>
                <a:gd name="T33" fmla="*/ 10 h 11"/>
                <a:gd name="T34" fmla="*/ 4 w 13"/>
                <a:gd name="T35" fmla="*/ 10 h 11"/>
                <a:gd name="T36" fmla="*/ 8 w 13"/>
                <a:gd name="T37" fmla="*/ 11 h 11"/>
                <a:gd name="T38" fmla="*/ 11 w 13"/>
                <a:gd name="T39" fmla="*/ 9 h 11"/>
                <a:gd name="T40" fmla="*/ 12 w 13"/>
                <a:gd name="T41" fmla="*/ 8 h 11"/>
                <a:gd name="T42" fmla="*/ 13 w 13"/>
                <a:gd name="T43" fmla="*/ 7 h 11"/>
                <a:gd name="T44" fmla="*/ 13 w 13"/>
                <a:gd name="T45" fmla="*/ 7 h 11"/>
                <a:gd name="T46" fmla="*/ 13 w 13"/>
                <a:gd name="T47" fmla="*/ 6 h 11"/>
                <a:gd name="T48" fmla="*/ 13 w 13"/>
                <a:gd name="T49" fmla="*/ 5 h 11"/>
                <a:gd name="T50" fmla="*/ 12 w 13"/>
                <a:gd name="T5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" h="11">
                  <a:moveTo>
                    <a:pt x="12" y="4"/>
                  </a:moveTo>
                  <a:cubicBezTo>
                    <a:pt x="12" y="4"/>
                    <a:pt x="12" y="3"/>
                    <a:pt x="12" y="3"/>
                  </a:cubicBezTo>
                  <a:cubicBezTo>
                    <a:pt x="12" y="2"/>
                    <a:pt x="12" y="2"/>
                    <a:pt x="13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3" y="1"/>
                    <a:pt x="2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9"/>
                    <a:pt x="1" y="9"/>
                    <a:pt x="1" y="10"/>
                  </a:cubicBezTo>
                  <a:cubicBezTo>
                    <a:pt x="1" y="10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6" y="11"/>
                    <a:pt x="7" y="11"/>
                    <a:pt x="8" y="11"/>
                  </a:cubicBezTo>
                  <a:cubicBezTo>
                    <a:pt x="9" y="10"/>
                    <a:pt x="10" y="10"/>
                    <a:pt x="11" y="9"/>
                  </a:cubicBezTo>
                  <a:cubicBezTo>
                    <a:pt x="11" y="9"/>
                    <a:pt x="12" y="9"/>
                    <a:pt x="12" y="8"/>
                  </a:cubicBezTo>
                  <a:cubicBezTo>
                    <a:pt x="12" y="8"/>
                    <a:pt x="13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5"/>
                    <a:pt x="13" y="5"/>
                  </a:cubicBezTo>
                  <a:cubicBezTo>
                    <a:pt x="13" y="5"/>
                    <a:pt x="13" y="4"/>
                    <a:pt x="12" y="4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22" name="Freeform 550">
              <a:extLst>
                <a:ext uri="{FF2B5EF4-FFF2-40B4-BE49-F238E27FC236}">
                  <a16:creationId xmlns:a16="http://schemas.microsoft.com/office/drawing/2014/main" id="{461A194F-5B66-4E01-A9EE-E4354B0C6A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02" y="1066"/>
              <a:ext cx="38" cy="18"/>
            </a:xfrm>
            <a:custGeom>
              <a:avLst/>
              <a:gdLst>
                <a:gd name="T0" fmla="*/ 7 w 9"/>
                <a:gd name="T1" fmla="*/ 1 h 4"/>
                <a:gd name="T2" fmla="*/ 8 w 9"/>
                <a:gd name="T3" fmla="*/ 2 h 4"/>
                <a:gd name="T4" fmla="*/ 8 w 9"/>
                <a:gd name="T5" fmla="*/ 4 h 4"/>
                <a:gd name="T6" fmla="*/ 6 w 9"/>
                <a:gd name="T7" fmla="*/ 3 h 4"/>
                <a:gd name="T8" fmla="*/ 5 w 9"/>
                <a:gd name="T9" fmla="*/ 4 h 4"/>
                <a:gd name="T10" fmla="*/ 4 w 9"/>
                <a:gd name="T11" fmla="*/ 4 h 4"/>
                <a:gd name="T12" fmla="*/ 2 w 9"/>
                <a:gd name="T13" fmla="*/ 4 h 4"/>
                <a:gd name="T14" fmla="*/ 1 w 9"/>
                <a:gd name="T15" fmla="*/ 3 h 4"/>
                <a:gd name="T16" fmla="*/ 1 w 9"/>
                <a:gd name="T17" fmla="*/ 3 h 4"/>
                <a:gd name="T18" fmla="*/ 0 w 9"/>
                <a:gd name="T19" fmla="*/ 2 h 4"/>
                <a:gd name="T20" fmla="*/ 1 w 9"/>
                <a:gd name="T21" fmla="*/ 1 h 4"/>
                <a:gd name="T22" fmla="*/ 2 w 9"/>
                <a:gd name="T23" fmla="*/ 1 h 4"/>
                <a:gd name="T24" fmla="*/ 3 w 9"/>
                <a:gd name="T25" fmla="*/ 1 h 4"/>
                <a:gd name="T26" fmla="*/ 4 w 9"/>
                <a:gd name="T27" fmla="*/ 1 h 4"/>
                <a:gd name="T28" fmla="*/ 5 w 9"/>
                <a:gd name="T29" fmla="*/ 1 h 4"/>
                <a:gd name="T30" fmla="*/ 7 w 9"/>
                <a:gd name="T3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4">
                  <a:moveTo>
                    <a:pt x="7" y="1"/>
                  </a:move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4"/>
                    <a:pt x="8" y="4"/>
                  </a:cubicBezTo>
                  <a:cubicBezTo>
                    <a:pt x="7" y="4"/>
                    <a:pt x="7" y="3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7" y="1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23" name="Freeform 551">
              <a:extLst>
                <a:ext uri="{FF2B5EF4-FFF2-40B4-BE49-F238E27FC236}">
                  <a16:creationId xmlns:a16="http://schemas.microsoft.com/office/drawing/2014/main" id="{EFD521DA-B50B-47DF-B3DE-000A6D8B0E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02" y="1066"/>
              <a:ext cx="38" cy="18"/>
            </a:xfrm>
            <a:custGeom>
              <a:avLst/>
              <a:gdLst>
                <a:gd name="T0" fmla="*/ 7 w 9"/>
                <a:gd name="T1" fmla="*/ 1 h 4"/>
                <a:gd name="T2" fmla="*/ 8 w 9"/>
                <a:gd name="T3" fmla="*/ 2 h 4"/>
                <a:gd name="T4" fmla="*/ 8 w 9"/>
                <a:gd name="T5" fmla="*/ 4 h 4"/>
                <a:gd name="T6" fmla="*/ 6 w 9"/>
                <a:gd name="T7" fmla="*/ 3 h 4"/>
                <a:gd name="T8" fmla="*/ 5 w 9"/>
                <a:gd name="T9" fmla="*/ 4 h 4"/>
                <a:gd name="T10" fmla="*/ 4 w 9"/>
                <a:gd name="T11" fmla="*/ 4 h 4"/>
                <a:gd name="T12" fmla="*/ 2 w 9"/>
                <a:gd name="T13" fmla="*/ 4 h 4"/>
                <a:gd name="T14" fmla="*/ 1 w 9"/>
                <a:gd name="T15" fmla="*/ 3 h 4"/>
                <a:gd name="T16" fmla="*/ 1 w 9"/>
                <a:gd name="T17" fmla="*/ 3 h 4"/>
                <a:gd name="T18" fmla="*/ 0 w 9"/>
                <a:gd name="T19" fmla="*/ 2 h 4"/>
                <a:gd name="T20" fmla="*/ 1 w 9"/>
                <a:gd name="T21" fmla="*/ 1 h 4"/>
                <a:gd name="T22" fmla="*/ 2 w 9"/>
                <a:gd name="T23" fmla="*/ 1 h 4"/>
                <a:gd name="T24" fmla="*/ 3 w 9"/>
                <a:gd name="T25" fmla="*/ 1 h 4"/>
                <a:gd name="T26" fmla="*/ 4 w 9"/>
                <a:gd name="T27" fmla="*/ 1 h 4"/>
                <a:gd name="T28" fmla="*/ 5 w 9"/>
                <a:gd name="T29" fmla="*/ 1 h 4"/>
                <a:gd name="T30" fmla="*/ 7 w 9"/>
                <a:gd name="T3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4">
                  <a:moveTo>
                    <a:pt x="7" y="1"/>
                  </a:move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4"/>
                    <a:pt x="8" y="4"/>
                  </a:cubicBezTo>
                  <a:cubicBezTo>
                    <a:pt x="7" y="4"/>
                    <a:pt x="7" y="3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7" y="1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24" name="Freeform 552">
              <a:extLst>
                <a:ext uri="{FF2B5EF4-FFF2-40B4-BE49-F238E27FC236}">
                  <a16:creationId xmlns:a16="http://schemas.microsoft.com/office/drawing/2014/main" id="{F574F04B-BE25-4C8D-A1AA-90D2FD45F9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9" y="1044"/>
              <a:ext cx="13" cy="18"/>
            </a:xfrm>
            <a:custGeom>
              <a:avLst/>
              <a:gdLst>
                <a:gd name="T0" fmla="*/ 2 w 3"/>
                <a:gd name="T1" fmla="*/ 1 h 4"/>
                <a:gd name="T2" fmla="*/ 0 w 3"/>
                <a:gd name="T3" fmla="*/ 0 h 4"/>
                <a:gd name="T4" fmla="*/ 0 w 3"/>
                <a:gd name="T5" fmla="*/ 1 h 4"/>
                <a:gd name="T6" fmla="*/ 0 w 3"/>
                <a:gd name="T7" fmla="*/ 2 h 4"/>
                <a:gd name="T8" fmla="*/ 1 w 3"/>
                <a:gd name="T9" fmla="*/ 2 h 4"/>
                <a:gd name="T10" fmla="*/ 1 w 3"/>
                <a:gd name="T11" fmla="*/ 3 h 4"/>
                <a:gd name="T12" fmla="*/ 2 w 3"/>
                <a:gd name="T13" fmla="*/ 3 h 4"/>
                <a:gd name="T14" fmla="*/ 3 w 3"/>
                <a:gd name="T15" fmla="*/ 3 h 4"/>
                <a:gd name="T16" fmla="*/ 3 w 3"/>
                <a:gd name="T17" fmla="*/ 2 h 4"/>
                <a:gd name="T18" fmla="*/ 2 w 3"/>
                <a:gd name="T19" fmla="*/ 1 h 4"/>
                <a:gd name="T20" fmla="*/ 2 w 3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3"/>
                    <a:pt x="3" y="4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25" name="Freeform 553">
              <a:extLst>
                <a:ext uri="{FF2B5EF4-FFF2-40B4-BE49-F238E27FC236}">
                  <a16:creationId xmlns:a16="http://schemas.microsoft.com/office/drawing/2014/main" id="{1CDF8E0C-2BA0-4111-AABD-0B56AC676D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9" y="1044"/>
              <a:ext cx="13" cy="18"/>
            </a:xfrm>
            <a:custGeom>
              <a:avLst/>
              <a:gdLst>
                <a:gd name="T0" fmla="*/ 2 w 3"/>
                <a:gd name="T1" fmla="*/ 1 h 4"/>
                <a:gd name="T2" fmla="*/ 0 w 3"/>
                <a:gd name="T3" fmla="*/ 0 h 4"/>
                <a:gd name="T4" fmla="*/ 0 w 3"/>
                <a:gd name="T5" fmla="*/ 1 h 4"/>
                <a:gd name="T6" fmla="*/ 0 w 3"/>
                <a:gd name="T7" fmla="*/ 2 h 4"/>
                <a:gd name="T8" fmla="*/ 1 w 3"/>
                <a:gd name="T9" fmla="*/ 2 h 4"/>
                <a:gd name="T10" fmla="*/ 1 w 3"/>
                <a:gd name="T11" fmla="*/ 3 h 4"/>
                <a:gd name="T12" fmla="*/ 2 w 3"/>
                <a:gd name="T13" fmla="*/ 3 h 4"/>
                <a:gd name="T14" fmla="*/ 3 w 3"/>
                <a:gd name="T15" fmla="*/ 3 h 4"/>
                <a:gd name="T16" fmla="*/ 3 w 3"/>
                <a:gd name="T17" fmla="*/ 2 h 4"/>
                <a:gd name="T18" fmla="*/ 2 w 3"/>
                <a:gd name="T19" fmla="*/ 1 h 4"/>
                <a:gd name="T20" fmla="*/ 2 w 3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3"/>
                    <a:pt x="3" y="4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26" name="Freeform 554">
              <a:extLst>
                <a:ext uri="{FF2B5EF4-FFF2-40B4-BE49-F238E27FC236}">
                  <a16:creationId xmlns:a16="http://schemas.microsoft.com/office/drawing/2014/main" id="{AFC796BA-FE0D-47CF-94AE-34CC89B5A4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61" y="991"/>
              <a:ext cx="30" cy="13"/>
            </a:xfrm>
            <a:custGeom>
              <a:avLst/>
              <a:gdLst>
                <a:gd name="T0" fmla="*/ 6 w 7"/>
                <a:gd name="T1" fmla="*/ 1 h 3"/>
                <a:gd name="T2" fmla="*/ 4 w 7"/>
                <a:gd name="T3" fmla="*/ 1 h 3"/>
                <a:gd name="T4" fmla="*/ 2 w 7"/>
                <a:gd name="T5" fmla="*/ 1 h 3"/>
                <a:gd name="T6" fmla="*/ 1 w 7"/>
                <a:gd name="T7" fmla="*/ 0 h 3"/>
                <a:gd name="T8" fmla="*/ 0 w 7"/>
                <a:gd name="T9" fmla="*/ 1 h 3"/>
                <a:gd name="T10" fmla="*/ 1 w 7"/>
                <a:gd name="T11" fmla="*/ 2 h 3"/>
                <a:gd name="T12" fmla="*/ 2 w 7"/>
                <a:gd name="T13" fmla="*/ 3 h 3"/>
                <a:gd name="T14" fmla="*/ 3 w 7"/>
                <a:gd name="T15" fmla="*/ 3 h 3"/>
                <a:gd name="T16" fmla="*/ 5 w 7"/>
                <a:gd name="T17" fmla="*/ 3 h 3"/>
                <a:gd name="T18" fmla="*/ 7 w 7"/>
                <a:gd name="T19" fmla="*/ 2 h 3"/>
                <a:gd name="T20" fmla="*/ 7 w 7"/>
                <a:gd name="T21" fmla="*/ 2 h 3"/>
                <a:gd name="T22" fmla="*/ 6 w 7"/>
                <a:gd name="T2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3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5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1"/>
                    <a:pt x="6" y="1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27" name="Freeform 555">
              <a:extLst>
                <a:ext uri="{FF2B5EF4-FFF2-40B4-BE49-F238E27FC236}">
                  <a16:creationId xmlns:a16="http://schemas.microsoft.com/office/drawing/2014/main" id="{24209CDA-4527-4003-B922-29750E0B10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61" y="991"/>
              <a:ext cx="30" cy="13"/>
            </a:xfrm>
            <a:custGeom>
              <a:avLst/>
              <a:gdLst>
                <a:gd name="T0" fmla="*/ 6 w 7"/>
                <a:gd name="T1" fmla="*/ 1 h 3"/>
                <a:gd name="T2" fmla="*/ 4 w 7"/>
                <a:gd name="T3" fmla="*/ 1 h 3"/>
                <a:gd name="T4" fmla="*/ 2 w 7"/>
                <a:gd name="T5" fmla="*/ 1 h 3"/>
                <a:gd name="T6" fmla="*/ 1 w 7"/>
                <a:gd name="T7" fmla="*/ 0 h 3"/>
                <a:gd name="T8" fmla="*/ 0 w 7"/>
                <a:gd name="T9" fmla="*/ 1 h 3"/>
                <a:gd name="T10" fmla="*/ 1 w 7"/>
                <a:gd name="T11" fmla="*/ 2 h 3"/>
                <a:gd name="T12" fmla="*/ 2 w 7"/>
                <a:gd name="T13" fmla="*/ 3 h 3"/>
                <a:gd name="T14" fmla="*/ 3 w 7"/>
                <a:gd name="T15" fmla="*/ 3 h 3"/>
                <a:gd name="T16" fmla="*/ 5 w 7"/>
                <a:gd name="T17" fmla="*/ 3 h 3"/>
                <a:gd name="T18" fmla="*/ 7 w 7"/>
                <a:gd name="T19" fmla="*/ 2 h 3"/>
                <a:gd name="T20" fmla="*/ 7 w 7"/>
                <a:gd name="T21" fmla="*/ 2 h 3"/>
                <a:gd name="T22" fmla="*/ 6 w 7"/>
                <a:gd name="T2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3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5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1"/>
                    <a:pt x="6" y="1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28" name="Freeform 556">
              <a:extLst>
                <a:ext uri="{FF2B5EF4-FFF2-40B4-BE49-F238E27FC236}">
                  <a16:creationId xmlns:a16="http://schemas.microsoft.com/office/drawing/2014/main" id="{85603642-2790-4D39-92D7-CD69C8312F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19" y="1039"/>
              <a:ext cx="8" cy="18"/>
            </a:xfrm>
            <a:custGeom>
              <a:avLst/>
              <a:gdLst>
                <a:gd name="T0" fmla="*/ 2 w 2"/>
                <a:gd name="T1" fmla="*/ 1 h 4"/>
                <a:gd name="T2" fmla="*/ 2 w 2"/>
                <a:gd name="T3" fmla="*/ 0 h 4"/>
                <a:gd name="T4" fmla="*/ 1 w 2"/>
                <a:gd name="T5" fmla="*/ 0 h 4"/>
                <a:gd name="T6" fmla="*/ 1 w 2"/>
                <a:gd name="T7" fmla="*/ 1 h 4"/>
                <a:gd name="T8" fmla="*/ 0 w 2"/>
                <a:gd name="T9" fmla="*/ 2 h 4"/>
                <a:gd name="T10" fmla="*/ 0 w 2"/>
                <a:gd name="T11" fmla="*/ 3 h 4"/>
                <a:gd name="T12" fmla="*/ 0 w 2"/>
                <a:gd name="T13" fmla="*/ 3 h 4"/>
                <a:gd name="T14" fmla="*/ 1 w 2"/>
                <a:gd name="T15" fmla="*/ 4 h 4"/>
                <a:gd name="T16" fmla="*/ 2 w 2"/>
                <a:gd name="T17" fmla="*/ 3 h 4"/>
                <a:gd name="T18" fmla="*/ 2 w 2"/>
                <a:gd name="T19" fmla="*/ 3 h 4"/>
                <a:gd name="T20" fmla="*/ 2 w 2"/>
                <a:gd name="T21" fmla="*/ 2 h 4"/>
                <a:gd name="T22" fmla="*/ 2 w 2"/>
                <a:gd name="T23" fmla="*/ 2 h 4"/>
                <a:gd name="T24" fmla="*/ 2 w 2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1" y="4"/>
                    <a:pt x="1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29" name="Freeform 557">
              <a:extLst>
                <a:ext uri="{FF2B5EF4-FFF2-40B4-BE49-F238E27FC236}">
                  <a16:creationId xmlns:a16="http://schemas.microsoft.com/office/drawing/2014/main" id="{26B78364-345B-464C-86D6-EDF5E0A7B5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19" y="1039"/>
              <a:ext cx="8" cy="18"/>
            </a:xfrm>
            <a:custGeom>
              <a:avLst/>
              <a:gdLst>
                <a:gd name="T0" fmla="*/ 2 w 2"/>
                <a:gd name="T1" fmla="*/ 1 h 4"/>
                <a:gd name="T2" fmla="*/ 2 w 2"/>
                <a:gd name="T3" fmla="*/ 0 h 4"/>
                <a:gd name="T4" fmla="*/ 1 w 2"/>
                <a:gd name="T5" fmla="*/ 0 h 4"/>
                <a:gd name="T6" fmla="*/ 1 w 2"/>
                <a:gd name="T7" fmla="*/ 1 h 4"/>
                <a:gd name="T8" fmla="*/ 0 w 2"/>
                <a:gd name="T9" fmla="*/ 2 h 4"/>
                <a:gd name="T10" fmla="*/ 0 w 2"/>
                <a:gd name="T11" fmla="*/ 3 h 4"/>
                <a:gd name="T12" fmla="*/ 0 w 2"/>
                <a:gd name="T13" fmla="*/ 3 h 4"/>
                <a:gd name="T14" fmla="*/ 1 w 2"/>
                <a:gd name="T15" fmla="*/ 4 h 4"/>
                <a:gd name="T16" fmla="*/ 2 w 2"/>
                <a:gd name="T17" fmla="*/ 3 h 4"/>
                <a:gd name="T18" fmla="*/ 2 w 2"/>
                <a:gd name="T19" fmla="*/ 3 h 4"/>
                <a:gd name="T20" fmla="*/ 2 w 2"/>
                <a:gd name="T21" fmla="*/ 2 h 4"/>
                <a:gd name="T22" fmla="*/ 2 w 2"/>
                <a:gd name="T23" fmla="*/ 2 h 4"/>
                <a:gd name="T24" fmla="*/ 2 w 2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1" y="4"/>
                    <a:pt x="1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30" name="Freeform 558">
              <a:extLst>
                <a:ext uri="{FF2B5EF4-FFF2-40B4-BE49-F238E27FC236}">
                  <a16:creationId xmlns:a16="http://schemas.microsoft.com/office/drawing/2014/main" id="{66A9EE30-DC62-4167-B058-D50E9E3210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04" y="1062"/>
              <a:ext cx="13" cy="22"/>
            </a:xfrm>
            <a:custGeom>
              <a:avLst/>
              <a:gdLst>
                <a:gd name="T0" fmla="*/ 1 w 3"/>
                <a:gd name="T1" fmla="*/ 0 h 5"/>
                <a:gd name="T2" fmla="*/ 2 w 3"/>
                <a:gd name="T3" fmla="*/ 0 h 5"/>
                <a:gd name="T4" fmla="*/ 3 w 3"/>
                <a:gd name="T5" fmla="*/ 2 h 5"/>
                <a:gd name="T6" fmla="*/ 3 w 3"/>
                <a:gd name="T7" fmla="*/ 3 h 5"/>
                <a:gd name="T8" fmla="*/ 3 w 3"/>
                <a:gd name="T9" fmla="*/ 4 h 5"/>
                <a:gd name="T10" fmla="*/ 2 w 3"/>
                <a:gd name="T11" fmla="*/ 5 h 5"/>
                <a:gd name="T12" fmla="*/ 1 w 3"/>
                <a:gd name="T13" fmla="*/ 5 h 5"/>
                <a:gd name="T14" fmla="*/ 0 w 3"/>
                <a:gd name="T15" fmla="*/ 5 h 5"/>
                <a:gd name="T16" fmla="*/ 0 w 3"/>
                <a:gd name="T17" fmla="*/ 4 h 5"/>
                <a:gd name="T18" fmla="*/ 0 w 3"/>
                <a:gd name="T19" fmla="*/ 3 h 5"/>
                <a:gd name="T20" fmla="*/ 0 w 3"/>
                <a:gd name="T21" fmla="*/ 2 h 5"/>
                <a:gd name="T22" fmla="*/ 1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31" name="Freeform 559">
              <a:extLst>
                <a:ext uri="{FF2B5EF4-FFF2-40B4-BE49-F238E27FC236}">
                  <a16:creationId xmlns:a16="http://schemas.microsoft.com/office/drawing/2014/main" id="{4FCE14FF-D6C3-4301-9D95-D24E436F59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04" y="1062"/>
              <a:ext cx="13" cy="22"/>
            </a:xfrm>
            <a:custGeom>
              <a:avLst/>
              <a:gdLst>
                <a:gd name="T0" fmla="*/ 1 w 3"/>
                <a:gd name="T1" fmla="*/ 0 h 5"/>
                <a:gd name="T2" fmla="*/ 2 w 3"/>
                <a:gd name="T3" fmla="*/ 0 h 5"/>
                <a:gd name="T4" fmla="*/ 3 w 3"/>
                <a:gd name="T5" fmla="*/ 2 h 5"/>
                <a:gd name="T6" fmla="*/ 3 w 3"/>
                <a:gd name="T7" fmla="*/ 3 h 5"/>
                <a:gd name="T8" fmla="*/ 3 w 3"/>
                <a:gd name="T9" fmla="*/ 4 h 5"/>
                <a:gd name="T10" fmla="*/ 2 w 3"/>
                <a:gd name="T11" fmla="*/ 5 h 5"/>
                <a:gd name="T12" fmla="*/ 1 w 3"/>
                <a:gd name="T13" fmla="*/ 5 h 5"/>
                <a:gd name="T14" fmla="*/ 0 w 3"/>
                <a:gd name="T15" fmla="*/ 5 h 5"/>
                <a:gd name="T16" fmla="*/ 0 w 3"/>
                <a:gd name="T17" fmla="*/ 4 h 5"/>
                <a:gd name="T18" fmla="*/ 0 w 3"/>
                <a:gd name="T19" fmla="*/ 3 h 5"/>
                <a:gd name="T20" fmla="*/ 0 w 3"/>
                <a:gd name="T21" fmla="*/ 2 h 5"/>
                <a:gd name="T22" fmla="*/ 1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32" name="Freeform 560">
              <a:extLst>
                <a:ext uri="{FF2B5EF4-FFF2-40B4-BE49-F238E27FC236}">
                  <a16:creationId xmlns:a16="http://schemas.microsoft.com/office/drawing/2014/main" id="{B10A9B93-C4E2-4FFC-9AB8-9C5BECF446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5" y="977"/>
              <a:ext cx="17" cy="9"/>
            </a:xfrm>
            <a:custGeom>
              <a:avLst/>
              <a:gdLst>
                <a:gd name="T0" fmla="*/ 4 w 4"/>
                <a:gd name="T1" fmla="*/ 2 h 2"/>
                <a:gd name="T2" fmla="*/ 4 w 4"/>
                <a:gd name="T3" fmla="*/ 1 h 2"/>
                <a:gd name="T4" fmla="*/ 3 w 4"/>
                <a:gd name="T5" fmla="*/ 1 h 2"/>
                <a:gd name="T6" fmla="*/ 3 w 4"/>
                <a:gd name="T7" fmla="*/ 1 h 2"/>
                <a:gd name="T8" fmla="*/ 1 w 4"/>
                <a:gd name="T9" fmla="*/ 0 h 2"/>
                <a:gd name="T10" fmla="*/ 0 w 4"/>
                <a:gd name="T11" fmla="*/ 1 h 2"/>
                <a:gd name="T12" fmla="*/ 0 w 4"/>
                <a:gd name="T13" fmla="*/ 2 h 2"/>
                <a:gd name="T14" fmla="*/ 1 w 4"/>
                <a:gd name="T15" fmla="*/ 2 h 2"/>
                <a:gd name="T16" fmla="*/ 3 w 4"/>
                <a:gd name="T17" fmla="*/ 2 h 2"/>
                <a:gd name="T18" fmla="*/ 4 w 4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33" name="Freeform 561">
              <a:extLst>
                <a:ext uri="{FF2B5EF4-FFF2-40B4-BE49-F238E27FC236}">
                  <a16:creationId xmlns:a16="http://schemas.microsoft.com/office/drawing/2014/main" id="{1A3CA92E-ED90-446A-9C35-D9519D8DD6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5" y="977"/>
              <a:ext cx="17" cy="9"/>
            </a:xfrm>
            <a:custGeom>
              <a:avLst/>
              <a:gdLst>
                <a:gd name="T0" fmla="*/ 4 w 4"/>
                <a:gd name="T1" fmla="*/ 2 h 2"/>
                <a:gd name="T2" fmla="*/ 4 w 4"/>
                <a:gd name="T3" fmla="*/ 1 h 2"/>
                <a:gd name="T4" fmla="*/ 3 w 4"/>
                <a:gd name="T5" fmla="*/ 1 h 2"/>
                <a:gd name="T6" fmla="*/ 3 w 4"/>
                <a:gd name="T7" fmla="*/ 1 h 2"/>
                <a:gd name="T8" fmla="*/ 1 w 4"/>
                <a:gd name="T9" fmla="*/ 0 h 2"/>
                <a:gd name="T10" fmla="*/ 0 w 4"/>
                <a:gd name="T11" fmla="*/ 1 h 2"/>
                <a:gd name="T12" fmla="*/ 0 w 4"/>
                <a:gd name="T13" fmla="*/ 2 h 2"/>
                <a:gd name="T14" fmla="*/ 1 w 4"/>
                <a:gd name="T15" fmla="*/ 2 h 2"/>
                <a:gd name="T16" fmla="*/ 3 w 4"/>
                <a:gd name="T17" fmla="*/ 2 h 2"/>
                <a:gd name="T18" fmla="*/ 4 w 4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34" name="Freeform 562">
              <a:extLst>
                <a:ext uri="{FF2B5EF4-FFF2-40B4-BE49-F238E27FC236}">
                  <a16:creationId xmlns:a16="http://schemas.microsoft.com/office/drawing/2014/main" id="{3ED53A7C-92D9-4139-AD46-2FE3F0B8FD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91" y="1057"/>
              <a:ext cx="9" cy="9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1 h 2"/>
                <a:gd name="T6" fmla="*/ 0 w 2"/>
                <a:gd name="T7" fmla="*/ 1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1 h 2"/>
                <a:gd name="T18" fmla="*/ 2 w 2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35" name="Freeform 563">
              <a:extLst>
                <a:ext uri="{FF2B5EF4-FFF2-40B4-BE49-F238E27FC236}">
                  <a16:creationId xmlns:a16="http://schemas.microsoft.com/office/drawing/2014/main" id="{7A563AAD-2D50-4B1B-8817-D138AD4B84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91" y="1057"/>
              <a:ext cx="9" cy="9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1 h 2"/>
                <a:gd name="T6" fmla="*/ 0 w 2"/>
                <a:gd name="T7" fmla="*/ 1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1 h 2"/>
                <a:gd name="T18" fmla="*/ 2 w 2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36" name="Freeform 564">
              <a:extLst>
                <a:ext uri="{FF2B5EF4-FFF2-40B4-BE49-F238E27FC236}">
                  <a16:creationId xmlns:a16="http://schemas.microsoft.com/office/drawing/2014/main" id="{3948C622-BEFC-4A0C-9017-0F438B17CF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9" y="893"/>
              <a:ext cx="18" cy="4"/>
            </a:xfrm>
            <a:custGeom>
              <a:avLst/>
              <a:gdLst>
                <a:gd name="T0" fmla="*/ 2 w 4"/>
                <a:gd name="T1" fmla="*/ 0 h 1"/>
                <a:gd name="T2" fmla="*/ 1 w 4"/>
                <a:gd name="T3" fmla="*/ 0 h 1"/>
                <a:gd name="T4" fmla="*/ 0 w 4"/>
                <a:gd name="T5" fmla="*/ 0 h 1"/>
                <a:gd name="T6" fmla="*/ 0 w 4"/>
                <a:gd name="T7" fmla="*/ 1 h 1"/>
                <a:gd name="T8" fmla="*/ 2 w 4"/>
                <a:gd name="T9" fmla="*/ 1 h 1"/>
                <a:gd name="T10" fmla="*/ 3 w 4"/>
                <a:gd name="T11" fmla="*/ 1 h 1"/>
                <a:gd name="T12" fmla="*/ 4 w 4"/>
                <a:gd name="T13" fmla="*/ 0 h 1"/>
                <a:gd name="T14" fmla="*/ 3 w 4"/>
                <a:gd name="T15" fmla="*/ 0 h 1"/>
                <a:gd name="T16" fmla="*/ 2 w 4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37" name="Freeform 565">
              <a:extLst>
                <a:ext uri="{FF2B5EF4-FFF2-40B4-BE49-F238E27FC236}">
                  <a16:creationId xmlns:a16="http://schemas.microsoft.com/office/drawing/2014/main" id="{D3B99F70-1E5A-4BCA-AAFE-29512F4C21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9" y="893"/>
              <a:ext cx="18" cy="4"/>
            </a:xfrm>
            <a:custGeom>
              <a:avLst/>
              <a:gdLst>
                <a:gd name="T0" fmla="*/ 2 w 4"/>
                <a:gd name="T1" fmla="*/ 0 h 1"/>
                <a:gd name="T2" fmla="*/ 1 w 4"/>
                <a:gd name="T3" fmla="*/ 0 h 1"/>
                <a:gd name="T4" fmla="*/ 0 w 4"/>
                <a:gd name="T5" fmla="*/ 0 h 1"/>
                <a:gd name="T6" fmla="*/ 0 w 4"/>
                <a:gd name="T7" fmla="*/ 1 h 1"/>
                <a:gd name="T8" fmla="*/ 2 w 4"/>
                <a:gd name="T9" fmla="*/ 1 h 1"/>
                <a:gd name="T10" fmla="*/ 3 w 4"/>
                <a:gd name="T11" fmla="*/ 1 h 1"/>
                <a:gd name="T12" fmla="*/ 4 w 4"/>
                <a:gd name="T13" fmla="*/ 0 h 1"/>
                <a:gd name="T14" fmla="*/ 3 w 4"/>
                <a:gd name="T15" fmla="*/ 0 h 1"/>
                <a:gd name="T16" fmla="*/ 2 w 4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38" name="Freeform 566">
              <a:extLst>
                <a:ext uri="{FF2B5EF4-FFF2-40B4-BE49-F238E27FC236}">
                  <a16:creationId xmlns:a16="http://schemas.microsoft.com/office/drawing/2014/main" id="{AC067D7A-1EE2-41A5-812B-DB6991FC1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" y="782"/>
              <a:ext cx="132" cy="106"/>
            </a:xfrm>
            <a:custGeom>
              <a:avLst/>
              <a:gdLst>
                <a:gd name="T0" fmla="*/ 7 w 31"/>
                <a:gd name="T1" fmla="*/ 24 h 24"/>
                <a:gd name="T2" fmla="*/ 10 w 31"/>
                <a:gd name="T3" fmla="*/ 23 h 24"/>
                <a:gd name="T4" fmla="*/ 12 w 31"/>
                <a:gd name="T5" fmla="*/ 21 h 24"/>
                <a:gd name="T6" fmla="*/ 12 w 31"/>
                <a:gd name="T7" fmla="*/ 18 h 24"/>
                <a:gd name="T8" fmla="*/ 11 w 31"/>
                <a:gd name="T9" fmla="*/ 17 h 24"/>
                <a:gd name="T10" fmla="*/ 10 w 31"/>
                <a:gd name="T11" fmla="*/ 16 h 24"/>
                <a:gd name="T12" fmla="*/ 11 w 31"/>
                <a:gd name="T13" fmla="*/ 16 h 24"/>
                <a:gd name="T14" fmla="*/ 13 w 31"/>
                <a:gd name="T15" fmla="*/ 15 h 24"/>
                <a:gd name="T16" fmla="*/ 17 w 31"/>
                <a:gd name="T17" fmla="*/ 16 h 24"/>
                <a:gd name="T18" fmla="*/ 21 w 31"/>
                <a:gd name="T19" fmla="*/ 16 h 24"/>
                <a:gd name="T20" fmla="*/ 24 w 31"/>
                <a:gd name="T21" fmla="*/ 13 h 24"/>
                <a:gd name="T22" fmla="*/ 24 w 31"/>
                <a:gd name="T23" fmla="*/ 11 h 24"/>
                <a:gd name="T24" fmla="*/ 25 w 31"/>
                <a:gd name="T25" fmla="*/ 10 h 24"/>
                <a:gd name="T26" fmla="*/ 28 w 31"/>
                <a:gd name="T27" fmla="*/ 8 h 24"/>
                <a:gd name="T28" fmla="*/ 30 w 31"/>
                <a:gd name="T29" fmla="*/ 5 h 24"/>
                <a:gd name="T30" fmla="*/ 29 w 31"/>
                <a:gd name="T31" fmla="*/ 3 h 24"/>
                <a:gd name="T32" fmla="*/ 24 w 31"/>
                <a:gd name="T33" fmla="*/ 2 h 24"/>
                <a:gd name="T34" fmla="*/ 21 w 31"/>
                <a:gd name="T35" fmla="*/ 2 h 24"/>
                <a:gd name="T36" fmla="*/ 17 w 31"/>
                <a:gd name="T37" fmla="*/ 1 h 24"/>
                <a:gd name="T38" fmla="*/ 6 w 31"/>
                <a:gd name="T39" fmla="*/ 1 h 24"/>
                <a:gd name="T40" fmla="*/ 4 w 31"/>
                <a:gd name="T41" fmla="*/ 1 h 24"/>
                <a:gd name="T42" fmla="*/ 3 w 31"/>
                <a:gd name="T43" fmla="*/ 2 h 24"/>
                <a:gd name="T44" fmla="*/ 3 w 31"/>
                <a:gd name="T45" fmla="*/ 4 h 24"/>
                <a:gd name="T46" fmla="*/ 4 w 31"/>
                <a:gd name="T47" fmla="*/ 5 h 24"/>
                <a:gd name="T48" fmla="*/ 5 w 31"/>
                <a:gd name="T49" fmla="*/ 6 h 24"/>
                <a:gd name="T50" fmla="*/ 4 w 31"/>
                <a:gd name="T51" fmla="*/ 6 h 24"/>
                <a:gd name="T52" fmla="*/ 2 w 31"/>
                <a:gd name="T53" fmla="*/ 5 h 24"/>
                <a:gd name="T54" fmla="*/ 1 w 31"/>
                <a:gd name="T55" fmla="*/ 5 h 24"/>
                <a:gd name="T56" fmla="*/ 0 w 31"/>
                <a:gd name="T57" fmla="*/ 6 h 24"/>
                <a:gd name="T58" fmla="*/ 0 w 31"/>
                <a:gd name="T59" fmla="*/ 7 h 24"/>
                <a:gd name="T60" fmla="*/ 0 w 31"/>
                <a:gd name="T61" fmla="*/ 8 h 24"/>
                <a:gd name="T62" fmla="*/ 0 w 31"/>
                <a:gd name="T63" fmla="*/ 11 h 24"/>
                <a:gd name="T64" fmla="*/ 0 w 31"/>
                <a:gd name="T65" fmla="*/ 13 h 24"/>
                <a:gd name="T66" fmla="*/ 0 w 31"/>
                <a:gd name="T67" fmla="*/ 15 h 24"/>
                <a:gd name="T68" fmla="*/ 0 w 31"/>
                <a:gd name="T69" fmla="*/ 16 h 24"/>
                <a:gd name="T70" fmla="*/ 1 w 31"/>
                <a:gd name="T71" fmla="*/ 17 h 24"/>
                <a:gd name="T72" fmla="*/ 3 w 31"/>
                <a:gd name="T73" fmla="*/ 19 h 24"/>
                <a:gd name="T74" fmla="*/ 3 w 31"/>
                <a:gd name="T75" fmla="*/ 20 h 24"/>
                <a:gd name="T76" fmla="*/ 3 w 31"/>
                <a:gd name="T77" fmla="*/ 21 h 24"/>
                <a:gd name="T78" fmla="*/ 4 w 31"/>
                <a:gd name="T79" fmla="*/ 23 h 24"/>
                <a:gd name="T80" fmla="*/ 3 w 31"/>
                <a:gd name="T81" fmla="*/ 23 h 24"/>
                <a:gd name="T82" fmla="*/ 3 w 31"/>
                <a:gd name="T83" fmla="*/ 24 h 24"/>
                <a:gd name="T84" fmla="*/ 3 w 31"/>
                <a:gd name="T85" fmla="*/ 24 h 24"/>
                <a:gd name="T86" fmla="*/ 3 w 31"/>
                <a:gd name="T87" fmla="*/ 24 h 24"/>
                <a:gd name="T88" fmla="*/ 3 w 31"/>
                <a:gd name="T89" fmla="*/ 24 h 24"/>
                <a:gd name="T90" fmla="*/ 4 w 31"/>
                <a:gd name="T91" fmla="*/ 24 h 24"/>
                <a:gd name="T92" fmla="*/ 5 w 31"/>
                <a:gd name="T93" fmla="*/ 24 h 24"/>
                <a:gd name="T94" fmla="*/ 7 w 31"/>
                <a:gd name="T9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1" h="24">
                  <a:moveTo>
                    <a:pt x="7" y="24"/>
                  </a:moveTo>
                  <a:cubicBezTo>
                    <a:pt x="8" y="24"/>
                    <a:pt x="9" y="23"/>
                    <a:pt x="10" y="23"/>
                  </a:cubicBezTo>
                  <a:cubicBezTo>
                    <a:pt x="11" y="22"/>
                    <a:pt x="11" y="21"/>
                    <a:pt x="12" y="21"/>
                  </a:cubicBezTo>
                  <a:cubicBezTo>
                    <a:pt x="13" y="20"/>
                    <a:pt x="13" y="19"/>
                    <a:pt x="12" y="18"/>
                  </a:cubicBezTo>
                  <a:cubicBezTo>
                    <a:pt x="11" y="18"/>
                    <a:pt x="11" y="18"/>
                    <a:pt x="11" y="17"/>
                  </a:cubicBezTo>
                  <a:cubicBezTo>
                    <a:pt x="10" y="17"/>
                    <a:pt x="10" y="17"/>
                    <a:pt x="10" y="16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2" y="16"/>
                    <a:pt x="13" y="16"/>
                    <a:pt x="13" y="15"/>
                  </a:cubicBezTo>
                  <a:cubicBezTo>
                    <a:pt x="15" y="15"/>
                    <a:pt x="16" y="16"/>
                    <a:pt x="17" y="16"/>
                  </a:cubicBezTo>
                  <a:cubicBezTo>
                    <a:pt x="18" y="16"/>
                    <a:pt x="20" y="16"/>
                    <a:pt x="21" y="16"/>
                  </a:cubicBezTo>
                  <a:cubicBezTo>
                    <a:pt x="22" y="15"/>
                    <a:pt x="23" y="14"/>
                    <a:pt x="24" y="13"/>
                  </a:cubicBezTo>
                  <a:cubicBezTo>
                    <a:pt x="24" y="12"/>
                    <a:pt x="24" y="12"/>
                    <a:pt x="24" y="11"/>
                  </a:cubicBezTo>
                  <a:cubicBezTo>
                    <a:pt x="24" y="11"/>
                    <a:pt x="25" y="11"/>
                    <a:pt x="25" y="10"/>
                  </a:cubicBezTo>
                  <a:cubicBezTo>
                    <a:pt x="26" y="10"/>
                    <a:pt x="27" y="9"/>
                    <a:pt x="28" y="8"/>
                  </a:cubicBezTo>
                  <a:cubicBezTo>
                    <a:pt x="29" y="7"/>
                    <a:pt x="30" y="6"/>
                    <a:pt x="30" y="5"/>
                  </a:cubicBezTo>
                  <a:cubicBezTo>
                    <a:pt x="31" y="4"/>
                    <a:pt x="30" y="4"/>
                    <a:pt x="29" y="3"/>
                  </a:cubicBezTo>
                  <a:cubicBezTo>
                    <a:pt x="28" y="2"/>
                    <a:pt x="26" y="2"/>
                    <a:pt x="24" y="2"/>
                  </a:cubicBezTo>
                  <a:cubicBezTo>
                    <a:pt x="23" y="2"/>
                    <a:pt x="22" y="2"/>
                    <a:pt x="21" y="2"/>
                  </a:cubicBezTo>
                  <a:cubicBezTo>
                    <a:pt x="20" y="2"/>
                    <a:pt x="19" y="2"/>
                    <a:pt x="17" y="1"/>
                  </a:cubicBezTo>
                  <a:cubicBezTo>
                    <a:pt x="14" y="0"/>
                    <a:pt x="10" y="0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4"/>
                    <a:pt x="4" y="5"/>
                    <a:pt x="4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6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1" y="18"/>
                    <a:pt x="3" y="18"/>
                    <a:pt x="3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4" y="22"/>
                    <a:pt x="4" y="23"/>
                  </a:cubicBezTo>
                  <a:cubicBezTo>
                    <a:pt x="4" y="23"/>
                    <a:pt x="4" y="23"/>
                    <a:pt x="3" y="23"/>
                  </a:cubicBezTo>
                  <a:cubicBezTo>
                    <a:pt x="3" y="23"/>
                    <a:pt x="3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2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4" y="24"/>
                    <a:pt x="4" y="24"/>
                  </a:cubicBezTo>
                  <a:cubicBezTo>
                    <a:pt x="4" y="24"/>
                    <a:pt x="5" y="24"/>
                    <a:pt x="5" y="24"/>
                  </a:cubicBezTo>
                  <a:cubicBezTo>
                    <a:pt x="6" y="24"/>
                    <a:pt x="7" y="24"/>
                    <a:pt x="7" y="24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39" name="Freeform 567">
              <a:extLst>
                <a:ext uri="{FF2B5EF4-FFF2-40B4-BE49-F238E27FC236}">
                  <a16:creationId xmlns:a16="http://schemas.microsoft.com/office/drawing/2014/main" id="{1AA234AC-D939-4652-9F0D-52939F7C2D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7" y="782"/>
              <a:ext cx="132" cy="106"/>
            </a:xfrm>
            <a:custGeom>
              <a:avLst/>
              <a:gdLst>
                <a:gd name="T0" fmla="*/ 7 w 31"/>
                <a:gd name="T1" fmla="*/ 24 h 24"/>
                <a:gd name="T2" fmla="*/ 10 w 31"/>
                <a:gd name="T3" fmla="*/ 23 h 24"/>
                <a:gd name="T4" fmla="*/ 12 w 31"/>
                <a:gd name="T5" fmla="*/ 21 h 24"/>
                <a:gd name="T6" fmla="*/ 12 w 31"/>
                <a:gd name="T7" fmla="*/ 18 h 24"/>
                <a:gd name="T8" fmla="*/ 11 w 31"/>
                <a:gd name="T9" fmla="*/ 17 h 24"/>
                <a:gd name="T10" fmla="*/ 10 w 31"/>
                <a:gd name="T11" fmla="*/ 16 h 24"/>
                <a:gd name="T12" fmla="*/ 11 w 31"/>
                <a:gd name="T13" fmla="*/ 16 h 24"/>
                <a:gd name="T14" fmla="*/ 13 w 31"/>
                <a:gd name="T15" fmla="*/ 15 h 24"/>
                <a:gd name="T16" fmla="*/ 17 w 31"/>
                <a:gd name="T17" fmla="*/ 16 h 24"/>
                <a:gd name="T18" fmla="*/ 21 w 31"/>
                <a:gd name="T19" fmla="*/ 16 h 24"/>
                <a:gd name="T20" fmla="*/ 24 w 31"/>
                <a:gd name="T21" fmla="*/ 13 h 24"/>
                <a:gd name="T22" fmla="*/ 24 w 31"/>
                <a:gd name="T23" fmla="*/ 11 h 24"/>
                <a:gd name="T24" fmla="*/ 25 w 31"/>
                <a:gd name="T25" fmla="*/ 10 h 24"/>
                <a:gd name="T26" fmla="*/ 28 w 31"/>
                <a:gd name="T27" fmla="*/ 8 h 24"/>
                <a:gd name="T28" fmla="*/ 30 w 31"/>
                <a:gd name="T29" fmla="*/ 5 h 24"/>
                <a:gd name="T30" fmla="*/ 29 w 31"/>
                <a:gd name="T31" fmla="*/ 3 h 24"/>
                <a:gd name="T32" fmla="*/ 24 w 31"/>
                <a:gd name="T33" fmla="*/ 2 h 24"/>
                <a:gd name="T34" fmla="*/ 21 w 31"/>
                <a:gd name="T35" fmla="*/ 2 h 24"/>
                <a:gd name="T36" fmla="*/ 17 w 31"/>
                <a:gd name="T37" fmla="*/ 1 h 24"/>
                <a:gd name="T38" fmla="*/ 6 w 31"/>
                <a:gd name="T39" fmla="*/ 1 h 24"/>
                <a:gd name="T40" fmla="*/ 4 w 31"/>
                <a:gd name="T41" fmla="*/ 1 h 24"/>
                <a:gd name="T42" fmla="*/ 3 w 31"/>
                <a:gd name="T43" fmla="*/ 2 h 24"/>
                <a:gd name="T44" fmla="*/ 3 w 31"/>
                <a:gd name="T45" fmla="*/ 4 h 24"/>
                <a:gd name="T46" fmla="*/ 4 w 31"/>
                <a:gd name="T47" fmla="*/ 5 h 24"/>
                <a:gd name="T48" fmla="*/ 5 w 31"/>
                <a:gd name="T49" fmla="*/ 6 h 24"/>
                <a:gd name="T50" fmla="*/ 4 w 31"/>
                <a:gd name="T51" fmla="*/ 6 h 24"/>
                <a:gd name="T52" fmla="*/ 2 w 31"/>
                <a:gd name="T53" fmla="*/ 5 h 24"/>
                <a:gd name="T54" fmla="*/ 1 w 31"/>
                <a:gd name="T55" fmla="*/ 5 h 24"/>
                <a:gd name="T56" fmla="*/ 0 w 31"/>
                <a:gd name="T57" fmla="*/ 6 h 24"/>
                <a:gd name="T58" fmla="*/ 0 w 31"/>
                <a:gd name="T59" fmla="*/ 7 h 24"/>
                <a:gd name="T60" fmla="*/ 0 w 31"/>
                <a:gd name="T61" fmla="*/ 8 h 24"/>
                <a:gd name="T62" fmla="*/ 0 w 31"/>
                <a:gd name="T63" fmla="*/ 11 h 24"/>
                <a:gd name="T64" fmla="*/ 0 w 31"/>
                <a:gd name="T65" fmla="*/ 13 h 24"/>
                <a:gd name="T66" fmla="*/ 0 w 31"/>
                <a:gd name="T67" fmla="*/ 15 h 24"/>
                <a:gd name="T68" fmla="*/ 0 w 31"/>
                <a:gd name="T69" fmla="*/ 16 h 24"/>
                <a:gd name="T70" fmla="*/ 1 w 31"/>
                <a:gd name="T71" fmla="*/ 17 h 24"/>
                <a:gd name="T72" fmla="*/ 3 w 31"/>
                <a:gd name="T73" fmla="*/ 19 h 24"/>
                <a:gd name="T74" fmla="*/ 3 w 31"/>
                <a:gd name="T75" fmla="*/ 20 h 24"/>
                <a:gd name="T76" fmla="*/ 3 w 31"/>
                <a:gd name="T77" fmla="*/ 21 h 24"/>
                <a:gd name="T78" fmla="*/ 4 w 31"/>
                <a:gd name="T79" fmla="*/ 23 h 24"/>
                <a:gd name="T80" fmla="*/ 3 w 31"/>
                <a:gd name="T81" fmla="*/ 23 h 24"/>
                <a:gd name="T82" fmla="*/ 3 w 31"/>
                <a:gd name="T83" fmla="*/ 24 h 24"/>
                <a:gd name="T84" fmla="*/ 3 w 31"/>
                <a:gd name="T85" fmla="*/ 24 h 24"/>
                <a:gd name="T86" fmla="*/ 3 w 31"/>
                <a:gd name="T87" fmla="*/ 24 h 24"/>
                <a:gd name="T88" fmla="*/ 3 w 31"/>
                <a:gd name="T89" fmla="*/ 24 h 24"/>
                <a:gd name="T90" fmla="*/ 4 w 31"/>
                <a:gd name="T91" fmla="*/ 24 h 24"/>
                <a:gd name="T92" fmla="*/ 5 w 31"/>
                <a:gd name="T93" fmla="*/ 24 h 24"/>
                <a:gd name="T94" fmla="*/ 7 w 31"/>
                <a:gd name="T9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1" h="24">
                  <a:moveTo>
                    <a:pt x="7" y="24"/>
                  </a:moveTo>
                  <a:cubicBezTo>
                    <a:pt x="8" y="24"/>
                    <a:pt x="9" y="23"/>
                    <a:pt x="10" y="23"/>
                  </a:cubicBezTo>
                  <a:cubicBezTo>
                    <a:pt x="11" y="22"/>
                    <a:pt x="11" y="21"/>
                    <a:pt x="12" y="21"/>
                  </a:cubicBezTo>
                  <a:cubicBezTo>
                    <a:pt x="13" y="20"/>
                    <a:pt x="13" y="19"/>
                    <a:pt x="12" y="18"/>
                  </a:cubicBezTo>
                  <a:cubicBezTo>
                    <a:pt x="11" y="18"/>
                    <a:pt x="11" y="18"/>
                    <a:pt x="11" y="17"/>
                  </a:cubicBezTo>
                  <a:cubicBezTo>
                    <a:pt x="10" y="17"/>
                    <a:pt x="10" y="17"/>
                    <a:pt x="10" y="16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2" y="16"/>
                    <a:pt x="13" y="16"/>
                    <a:pt x="13" y="15"/>
                  </a:cubicBezTo>
                  <a:cubicBezTo>
                    <a:pt x="15" y="15"/>
                    <a:pt x="16" y="16"/>
                    <a:pt x="17" y="16"/>
                  </a:cubicBezTo>
                  <a:cubicBezTo>
                    <a:pt x="18" y="16"/>
                    <a:pt x="20" y="16"/>
                    <a:pt x="21" y="16"/>
                  </a:cubicBezTo>
                  <a:cubicBezTo>
                    <a:pt x="22" y="15"/>
                    <a:pt x="23" y="14"/>
                    <a:pt x="24" y="13"/>
                  </a:cubicBezTo>
                  <a:cubicBezTo>
                    <a:pt x="24" y="12"/>
                    <a:pt x="24" y="12"/>
                    <a:pt x="24" y="11"/>
                  </a:cubicBezTo>
                  <a:cubicBezTo>
                    <a:pt x="24" y="11"/>
                    <a:pt x="25" y="11"/>
                    <a:pt x="25" y="10"/>
                  </a:cubicBezTo>
                  <a:cubicBezTo>
                    <a:pt x="26" y="10"/>
                    <a:pt x="27" y="9"/>
                    <a:pt x="28" y="8"/>
                  </a:cubicBezTo>
                  <a:cubicBezTo>
                    <a:pt x="29" y="7"/>
                    <a:pt x="30" y="6"/>
                    <a:pt x="30" y="5"/>
                  </a:cubicBezTo>
                  <a:cubicBezTo>
                    <a:pt x="31" y="4"/>
                    <a:pt x="30" y="4"/>
                    <a:pt x="29" y="3"/>
                  </a:cubicBezTo>
                  <a:cubicBezTo>
                    <a:pt x="28" y="2"/>
                    <a:pt x="26" y="2"/>
                    <a:pt x="24" y="2"/>
                  </a:cubicBezTo>
                  <a:cubicBezTo>
                    <a:pt x="23" y="2"/>
                    <a:pt x="22" y="2"/>
                    <a:pt x="21" y="2"/>
                  </a:cubicBezTo>
                  <a:cubicBezTo>
                    <a:pt x="20" y="2"/>
                    <a:pt x="19" y="2"/>
                    <a:pt x="17" y="1"/>
                  </a:cubicBezTo>
                  <a:cubicBezTo>
                    <a:pt x="14" y="0"/>
                    <a:pt x="10" y="0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4"/>
                    <a:pt x="4" y="5"/>
                    <a:pt x="4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6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1" y="18"/>
                    <a:pt x="3" y="18"/>
                    <a:pt x="3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4" y="22"/>
                    <a:pt x="4" y="23"/>
                  </a:cubicBezTo>
                  <a:cubicBezTo>
                    <a:pt x="4" y="23"/>
                    <a:pt x="4" y="23"/>
                    <a:pt x="3" y="23"/>
                  </a:cubicBezTo>
                  <a:cubicBezTo>
                    <a:pt x="3" y="23"/>
                    <a:pt x="3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2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4" y="24"/>
                    <a:pt x="4" y="24"/>
                  </a:cubicBezTo>
                  <a:cubicBezTo>
                    <a:pt x="4" y="24"/>
                    <a:pt x="5" y="24"/>
                    <a:pt x="5" y="24"/>
                  </a:cubicBezTo>
                  <a:cubicBezTo>
                    <a:pt x="6" y="24"/>
                    <a:pt x="7" y="24"/>
                    <a:pt x="7" y="24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40" name="Freeform 568">
              <a:extLst>
                <a:ext uri="{FF2B5EF4-FFF2-40B4-BE49-F238E27FC236}">
                  <a16:creationId xmlns:a16="http://schemas.microsoft.com/office/drawing/2014/main" id="{391ED67B-7A59-423C-B049-6BEC9DEC71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6" y="795"/>
              <a:ext cx="158" cy="129"/>
            </a:xfrm>
            <a:custGeom>
              <a:avLst/>
              <a:gdLst>
                <a:gd name="T0" fmla="*/ 35 w 37"/>
                <a:gd name="T1" fmla="*/ 21 h 29"/>
                <a:gd name="T2" fmla="*/ 35 w 37"/>
                <a:gd name="T3" fmla="*/ 21 h 29"/>
                <a:gd name="T4" fmla="*/ 34 w 37"/>
                <a:gd name="T5" fmla="*/ 18 h 29"/>
                <a:gd name="T6" fmla="*/ 36 w 37"/>
                <a:gd name="T7" fmla="*/ 14 h 29"/>
                <a:gd name="T8" fmla="*/ 33 w 37"/>
                <a:gd name="T9" fmla="*/ 14 h 29"/>
                <a:gd name="T10" fmla="*/ 31 w 37"/>
                <a:gd name="T11" fmla="*/ 11 h 29"/>
                <a:gd name="T12" fmla="*/ 27 w 37"/>
                <a:gd name="T13" fmla="*/ 10 h 29"/>
                <a:gd name="T14" fmla="*/ 24 w 37"/>
                <a:gd name="T15" fmla="*/ 12 h 29"/>
                <a:gd name="T16" fmla="*/ 29 w 37"/>
                <a:gd name="T17" fmla="*/ 7 h 29"/>
                <a:gd name="T18" fmla="*/ 30 w 37"/>
                <a:gd name="T19" fmla="*/ 5 h 29"/>
                <a:gd name="T20" fmla="*/ 32 w 37"/>
                <a:gd name="T21" fmla="*/ 3 h 29"/>
                <a:gd name="T22" fmla="*/ 32 w 37"/>
                <a:gd name="T23" fmla="*/ 1 h 29"/>
                <a:gd name="T24" fmla="*/ 30 w 37"/>
                <a:gd name="T25" fmla="*/ 0 h 29"/>
                <a:gd name="T26" fmla="*/ 28 w 37"/>
                <a:gd name="T27" fmla="*/ 1 h 29"/>
                <a:gd name="T28" fmla="*/ 22 w 37"/>
                <a:gd name="T29" fmla="*/ 2 h 29"/>
                <a:gd name="T30" fmla="*/ 18 w 37"/>
                <a:gd name="T31" fmla="*/ 1 h 29"/>
                <a:gd name="T32" fmla="*/ 14 w 37"/>
                <a:gd name="T33" fmla="*/ 0 h 29"/>
                <a:gd name="T34" fmla="*/ 15 w 37"/>
                <a:gd name="T35" fmla="*/ 1 h 29"/>
                <a:gd name="T36" fmla="*/ 14 w 37"/>
                <a:gd name="T37" fmla="*/ 1 h 29"/>
                <a:gd name="T38" fmla="*/ 11 w 37"/>
                <a:gd name="T39" fmla="*/ 1 h 29"/>
                <a:gd name="T40" fmla="*/ 11 w 37"/>
                <a:gd name="T41" fmla="*/ 3 h 29"/>
                <a:gd name="T42" fmla="*/ 12 w 37"/>
                <a:gd name="T43" fmla="*/ 5 h 29"/>
                <a:gd name="T44" fmla="*/ 8 w 37"/>
                <a:gd name="T45" fmla="*/ 4 h 29"/>
                <a:gd name="T46" fmla="*/ 6 w 37"/>
                <a:gd name="T47" fmla="*/ 6 h 29"/>
                <a:gd name="T48" fmla="*/ 9 w 37"/>
                <a:gd name="T49" fmla="*/ 7 h 29"/>
                <a:gd name="T50" fmla="*/ 13 w 37"/>
                <a:gd name="T51" fmla="*/ 7 h 29"/>
                <a:gd name="T52" fmla="*/ 14 w 37"/>
                <a:gd name="T53" fmla="*/ 8 h 29"/>
                <a:gd name="T54" fmla="*/ 12 w 37"/>
                <a:gd name="T55" fmla="*/ 8 h 29"/>
                <a:gd name="T56" fmla="*/ 14 w 37"/>
                <a:gd name="T57" fmla="*/ 11 h 29"/>
                <a:gd name="T58" fmla="*/ 13 w 37"/>
                <a:gd name="T59" fmla="*/ 13 h 29"/>
                <a:gd name="T60" fmla="*/ 8 w 37"/>
                <a:gd name="T61" fmla="*/ 13 h 29"/>
                <a:gd name="T62" fmla="*/ 4 w 37"/>
                <a:gd name="T63" fmla="*/ 10 h 29"/>
                <a:gd name="T64" fmla="*/ 1 w 37"/>
                <a:gd name="T65" fmla="*/ 10 h 29"/>
                <a:gd name="T66" fmla="*/ 0 w 37"/>
                <a:gd name="T67" fmla="*/ 13 h 29"/>
                <a:gd name="T68" fmla="*/ 7 w 37"/>
                <a:gd name="T69" fmla="*/ 18 h 29"/>
                <a:gd name="T70" fmla="*/ 10 w 37"/>
                <a:gd name="T71" fmla="*/ 19 h 29"/>
                <a:gd name="T72" fmla="*/ 16 w 37"/>
                <a:gd name="T73" fmla="*/ 24 h 29"/>
                <a:gd name="T74" fmla="*/ 23 w 37"/>
                <a:gd name="T75" fmla="*/ 29 h 29"/>
                <a:gd name="T76" fmla="*/ 25 w 37"/>
                <a:gd name="T77" fmla="*/ 24 h 29"/>
                <a:gd name="T78" fmla="*/ 25 w 37"/>
                <a:gd name="T79" fmla="*/ 25 h 29"/>
                <a:gd name="T80" fmla="*/ 27 w 37"/>
                <a:gd name="T81" fmla="*/ 25 h 29"/>
                <a:gd name="T82" fmla="*/ 30 w 37"/>
                <a:gd name="T83" fmla="*/ 25 h 29"/>
                <a:gd name="T84" fmla="*/ 32 w 37"/>
                <a:gd name="T85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7" h="29">
                  <a:moveTo>
                    <a:pt x="35" y="22"/>
                  </a:moveTo>
                  <a:cubicBezTo>
                    <a:pt x="35" y="22"/>
                    <a:pt x="35" y="22"/>
                    <a:pt x="35" y="22"/>
                  </a:cubicBezTo>
                  <a:cubicBezTo>
                    <a:pt x="35" y="22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4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19"/>
                    <a:pt x="35" y="19"/>
                  </a:cubicBezTo>
                  <a:cubicBezTo>
                    <a:pt x="35" y="19"/>
                    <a:pt x="35" y="18"/>
                    <a:pt x="34" y="18"/>
                  </a:cubicBezTo>
                  <a:cubicBezTo>
                    <a:pt x="35" y="18"/>
                    <a:pt x="35" y="18"/>
                    <a:pt x="36" y="17"/>
                  </a:cubicBezTo>
                  <a:cubicBezTo>
                    <a:pt x="36" y="17"/>
                    <a:pt x="37" y="17"/>
                    <a:pt x="37" y="16"/>
                  </a:cubicBezTo>
                  <a:cubicBezTo>
                    <a:pt x="37" y="16"/>
                    <a:pt x="37" y="15"/>
                    <a:pt x="36" y="14"/>
                  </a:cubicBezTo>
                  <a:cubicBezTo>
                    <a:pt x="36" y="14"/>
                    <a:pt x="36" y="14"/>
                    <a:pt x="35" y="14"/>
                  </a:cubicBezTo>
                  <a:cubicBezTo>
                    <a:pt x="35" y="14"/>
                    <a:pt x="35" y="14"/>
                    <a:pt x="34" y="14"/>
                  </a:cubicBezTo>
                  <a:cubicBezTo>
                    <a:pt x="34" y="14"/>
                    <a:pt x="33" y="14"/>
                    <a:pt x="33" y="14"/>
                  </a:cubicBezTo>
                  <a:cubicBezTo>
                    <a:pt x="33" y="15"/>
                    <a:pt x="32" y="15"/>
                    <a:pt x="32" y="15"/>
                  </a:cubicBezTo>
                  <a:cubicBezTo>
                    <a:pt x="32" y="14"/>
                    <a:pt x="32" y="13"/>
                    <a:pt x="31" y="12"/>
                  </a:cubicBezTo>
                  <a:cubicBezTo>
                    <a:pt x="31" y="12"/>
                    <a:pt x="31" y="12"/>
                    <a:pt x="31" y="11"/>
                  </a:cubicBezTo>
                  <a:cubicBezTo>
                    <a:pt x="31" y="11"/>
                    <a:pt x="31" y="10"/>
                    <a:pt x="31" y="10"/>
                  </a:cubicBezTo>
                  <a:cubicBezTo>
                    <a:pt x="30" y="9"/>
                    <a:pt x="29" y="9"/>
                    <a:pt x="28" y="9"/>
                  </a:cubicBezTo>
                  <a:cubicBezTo>
                    <a:pt x="28" y="9"/>
                    <a:pt x="27" y="9"/>
                    <a:pt x="27" y="10"/>
                  </a:cubicBezTo>
                  <a:cubicBezTo>
                    <a:pt x="26" y="10"/>
                    <a:pt x="26" y="10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2"/>
                    <a:pt x="24" y="12"/>
                    <a:pt x="24" y="12"/>
                  </a:cubicBezTo>
                  <a:cubicBezTo>
                    <a:pt x="24" y="11"/>
                    <a:pt x="24" y="10"/>
                    <a:pt x="25" y="10"/>
                  </a:cubicBezTo>
                  <a:cubicBezTo>
                    <a:pt x="25" y="9"/>
                    <a:pt x="26" y="8"/>
                    <a:pt x="27" y="8"/>
                  </a:cubicBezTo>
                  <a:cubicBezTo>
                    <a:pt x="28" y="8"/>
                    <a:pt x="28" y="7"/>
                    <a:pt x="29" y="7"/>
                  </a:cubicBezTo>
                  <a:cubicBezTo>
                    <a:pt x="29" y="7"/>
                    <a:pt x="29" y="7"/>
                    <a:pt x="30" y="7"/>
                  </a:cubicBezTo>
                  <a:cubicBezTo>
                    <a:pt x="30" y="6"/>
                    <a:pt x="31" y="6"/>
                    <a:pt x="31" y="6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9" y="5"/>
                    <a:pt x="30" y="5"/>
                    <a:pt x="30" y="4"/>
                  </a:cubicBezTo>
                  <a:cubicBezTo>
                    <a:pt x="30" y="4"/>
                    <a:pt x="31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2"/>
                    <a:pt x="32" y="2"/>
                    <a:pt x="32" y="1"/>
                  </a:cubicBezTo>
                  <a:cubicBezTo>
                    <a:pt x="32" y="1"/>
                    <a:pt x="32" y="1"/>
                    <a:pt x="31" y="1"/>
                  </a:cubicBezTo>
                  <a:cubicBezTo>
                    <a:pt x="31" y="1"/>
                    <a:pt x="31" y="1"/>
                    <a:pt x="31" y="0"/>
                  </a:cubicBezTo>
                  <a:cubicBezTo>
                    <a:pt x="31" y="0"/>
                    <a:pt x="30" y="0"/>
                    <a:pt x="30" y="0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9" y="0"/>
                    <a:pt x="29" y="1"/>
                    <a:pt x="29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7" y="1"/>
                    <a:pt x="26" y="1"/>
                  </a:cubicBezTo>
                  <a:cubicBezTo>
                    <a:pt x="26" y="1"/>
                    <a:pt x="25" y="1"/>
                    <a:pt x="24" y="2"/>
                  </a:cubicBezTo>
                  <a:cubicBezTo>
                    <a:pt x="23" y="2"/>
                    <a:pt x="23" y="2"/>
                    <a:pt x="22" y="2"/>
                  </a:cubicBezTo>
                  <a:cubicBezTo>
                    <a:pt x="22" y="2"/>
                    <a:pt x="22" y="2"/>
                    <a:pt x="21" y="2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9" y="2"/>
                    <a:pt x="18" y="1"/>
                  </a:cubicBezTo>
                  <a:cubicBezTo>
                    <a:pt x="18" y="1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2"/>
                  </a:cubicBezTo>
                  <a:cubicBezTo>
                    <a:pt x="15" y="2"/>
                    <a:pt x="15" y="2"/>
                    <a:pt x="14" y="2"/>
                  </a:cubicBezTo>
                  <a:cubicBezTo>
                    <a:pt x="14" y="2"/>
                    <a:pt x="14" y="1"/>
                    <a:pt x="14" y="1"/>
                  </a:cubicBezTo>
                  <a:cubicBezTo>
                    <a:pt x="14" y="1"/>
                    <a:pt x="13" y="1"/>
                    <a:pt x="13" y="1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10" y="1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2"/>
                    <a:pt x="10" y="3"/>
                    <a:pt x="11" y="3"/>
                  </a:cubicBezTo>
                  <a:cubicBezTo>
                    <a:pt x="11" y="3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5"/>
                    <a:pt x="12" y="5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8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1" y="7"/>
                    <a:pt x="11" y="7"/>
                  </a:cubicBezTo>
                  <a:cubicBezTo>
                    <a:pt x="12" y="7"/>
                    <a:pt x="13" y="7"/>
                    <a:pt x="13" y="7"/>
                  </a:cubicBezTo>
                  <a:cubicBezTo>
                    <a:pt x="13" y="6"/>
                    <a:pt x="14" y="7"/>
                    <a:pt x="14" y="7"/>
                  </a:cubicBezTo>
                  <a:cubicBezTo>
                    <a:pt x="14" y="7"/>
                    <a:pt x="15" y="7"/>
                    <a:pt x="15" y="8"/>
                  </a:cubicBezTo>
                  <a:cubicBezTo>
                    <a:pt x="15" y="8"/>
                    <a:pt x="14" y="8"/>
                    <a:pt x="14" y="8"/>
                  </a:cubicBezTo>
                  <a:cubicBezTo>
                    <a:pt x="14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2" y="8"/>
                    <a:pt x="12" y="8"/>
                  </a:cubicBezTo>
                  <a:cubicBezTo>
                    <a:pt x="12" y="8"/>
                    <a:pt x="13" y="9"/>
                    <a:pt x="13" y="9"/>
                  </a:cubicBezTo>
                  <a:cubicBezTo>
                    <a:pt x="13" y="9"/>
                    <a:pt x="13" y="9"/>
                    <a:pt x="13" y="10"/>
                  </a:cubicBezTo>
                  <a:cubicBezTo>
                    <a:pt x="13" y="10"/>
                    <a:pt x="14" y="10"/>
                    <a:pt x="14" y="11"/>
                  </a:cubicBezTo>
                  <a:cubicBezTo>
                    <a:pt x="14" y="11"/>
                    <a:pt x="14" y="12"/>
                    <a:pt x="14" y="12"/>
                  </a:cubicBezTo>
                  <a:cubicBezTo>
                    <a:pt x="13" y="12"/>
                    <a:pt x="13" y="12"/>
                    <a:pt x="13" y="11"/>
                  </a:cubicBezTo>
                  <a:cubicBezTo>
                    <a:pt x="13" y="12"/>
                    <a:pt x="13" y="12"/>
                    <a:pt x="13" y="13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1" y="13"/>
                    <a:pt x="11" y="13"/>
                    <a:pt x="10" y="13"/>
                  </a:cubicBezTo>
                  <a:cubicBezTo>
                    <a:pt x="10" y="13"/>
                    <a:pt x="9" y="14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1"/>
                    <a:pt x="5" y="11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2" y="15"/>
                    <a:pt x="3" y="16"/>
                  </a:cubicBezTo>
                  <a:cubicBezTo>
                    <a:pt x="4" y="17"/>
                    <a:pt x="4" y="18"/>
                    <a:pt x="5" y="18"/>
                  </a:cubicBezTo>
                  <a:cubicBezTo>
                    <a:pt x="5" y="19"/>
                    <a:pt x="6" y="18"/>
                    <a:pt x="7" y="18"/>
                  </a:cubicBezTo>
                  <a:cubicBezTo>
                    <a:pt x="8" y="18"/>
                    <a:pt x="9" y="18"/>
                    <a:pt x="9" y="19"/>
                  </a:cubicBezTo>
                  <a:cubicBezTo>
                    <a:pt x="9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9"/>
                    <a:pt x="11" y="20"/>
                    <a:pt x="12" y="20"/>
                  </a:cubicBezTo>
                  <a:cubicBezTo>
                    <a:pt x="13" y="21"/>
                    <a:pt x="13" y="22"/>
                    <a:pt x="14" y="22"/>
                  </a:cubicBezTo>
                  <a:cubicBezTo>
                    <a:pt x="15" y="23"/>
                    <a:pt x="15" y="23"/>
                    <a:pt x="16" y="24"/>
                  </a:cubicBezTo>
                  <a:cubicBezTo>
                    <a:pt x="16" y="24"/>
                    <a:pt x="17" y="25"/>
                    <a:pt x="17" y="25"/>
                  </a:cubicBezTo>
                  <a:cubicBezTo>
                    <a:pt x="18" y="26"/>
                    <a:pt x="18" y="27"/>
                    <a:pt x="19" y="28"/>
                  </a:cubicBezTo>
                  <a:cubicBezTo>
                    <a:pt x="20" y="29"/>
                    <a:pt x="21" y="29"/>
                    <a:pt x="23" y="29"/>
                  </a:cubicBezTo>
                  <a:cubicBezTo>
                    <a:pt x="24" y="29"/>
                    <a:pt x="24" y="29"/>
                    <a:pt x="25" y="28"/>
                  </a:cubicBezTo>
                  <a:cubicBezTo>
                    <a:pt x="25" y="28"/>
                    <a:pt x="26" y="27"/>
                    <a:pt x="26" y="26"/>
                  </a:cubicBezTo>
                  <a:cubicBezTo>
                    <a:pt x="26" y="26"/>
                    <a:pt x="25" y="25"/>
                    <a:pt x="25" y="24"/>
                  </a:cubicBezTo>
                  <a:cubicBezTo>
                    <a:pt x="24" y="24"/>
                    <a:pt x="24" y="23"/>
                    <a:pt x="25" y="23"/>
                  </a:cubicBezTo>
                  <a:cubicBezTo>
                    <a:pt x="25" y="23"/>
                    <a:pt x="25" y="24"/>
                    <a:pt x="25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5"/>
                    <a:pt x="26" y="25"/>
                  </a:cubicBezTo>
                  <a:cubicBezTo>
                    <a:pt x="26" y="26"/>
                    <a:pt x="26" y="25"/>
                    <a:pt x="26" y="25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6"/>
                    <a:pt x="29" y="25"/>
                  </a:cubicBezTo>
                  <a:cubicBezTo>
                    <a:pt x="29" y="25"/>
                    <a:pt x="29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4"/>
                    <a:pt x="33" y="24"/>
                    <a:pt x="34" y="23"/>
                  </a:cubicBezTo>
                  <a:cubicBezTo>
                    <a:pt x="34" y="23"/>
                    <a:pt x="34" y="23"/>
                    <a:pt x="35" y="22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41" name="Freeform 569">
              <a:extLst>
                <a:ext uri="{FF2B5EF4-FFF2-40B4-BE49-F238E27FC236}">
                  <a16:creationId xmlns:a16="http://schemas.microsoft.com/office/drawing/2014/main" id="{36CBB927-3201-4FCD-867C-91D91FAE9F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6" y="795"/>
              <a:ext cx="158" cy="129"/>
            </a:xfrm>
            <a:custGeom>
              <a:avLst/>
              <a:gdLst>
                <a:gd name="T0" fmla="*/ 35 w 37"/>
                <a:gd name="T1" fmla="*/ 21 h 29"/>
                <a:gd name="T2" fmla="*/ 35 w 37"/>
                <a:gd name="T3" fmla="*/ 21 h 29"/>
                <a:gd name="T4" fmla="*/ 34 w 37"/>
                <a:gd name="T5" fmla="*/ 18 h 29"/>
                <a:gd name="T6" fmla="*/ 36 w 37"/>
                <a:gd name="T7" fmla="*/ 14 h 29"/>
                <a:gd name="T8" fmla="*/ 33 w 37"/>
                <a:gd name="T9" fmla="*/ 14 h 29"/>
                <a:gd name="T10" fmla="*/ 31 w 37"/>
                <a:gd name="T11" fmla="*/ 11 h 29"/>
                <a:gd name="T12" fmla="*/ 27 w 37"/>
                <a:gd name="T13" fmla="*/ 10 h 29"/>
                <a:gd name="T14" fmla="*/ 24 w 37"/>
                <a:gd name="T15" fmla="*/ 12 h 29"/>
                <a:gd name="T16" fmla="*/ 29 w 37"/>
                <a:gd name="T17" fmla="*/ 7 h 29"/>
                <a:gd name="T18" fmla="*/ 30 w 37"/>
                <a:gd name="T19" fmla="*/ 5 h 29"/>
                <a:gd name="T20" fmla="*/ 32 w 37"/>
                <a:gd name="T21" fmla="*/ 3 h 29"/>
                <a:gd name="T22" fmla="*/ 32 w 37"/>
                <a:gd name="T23" fmla="*/ 1 h 29"/>
                <a:gd name="T24" fmla="*/ 30 w 37"/>
                <a:gd name="T25" fmla="*/ 0 h 29"/>
                <a:gd name="T26" fmla="*/ 28 w 37"/>
                <a:gd name="T27" fmla="*/ 1 h 29"/>
                <a:gd name="T28" fmla="*/ 22 w 37"/>
                <a:gd name="T29" fmla="*/ 2 h 29"/>
                <a:gd name="T30" fmla="*/ 18 w 37"/>
                <a:gd name="T31" fmla="*/ 1 h 29"/>
                <a:gd name="T32" fmla="*/ 14 w 37"/>
                <a:gd name="T33" fmla="*/ 0 h 29"/>
                <a:gd name="T34" fmla="*/ 15 w 37"/>
                <a:gd name="T35" fmla="*/ 1 h 29"/>
                <a:gd name="T36" fmla="*/ 14 w 37"/>
                <a:gd name="T37" fmla="*/ 1 h 29"/>
                <a:gd name="T38" fmla="*/ 11 w 37"/>
                <a:gd name="T39" fmla="*/ 1 h 29"/>
                <a:gd name="T40" fmla="*/ 11 w 37"/>
                <a:gd name="T41" fmla="*/ 3 h 29"/>
                <a:gd name="T42" fmla="*/ 12 w 37"/>
                <a:gd name="T43" fmla="*/ 5 h 29"/>
                <a:gd name="T44" fmla="*/ 8 w 37"/>
                <a:gd name="T45" fmla="*/ 4 h 29"/>
                <a:gd name="T46" fmla="*/ 6 w 37"/>
                <a:gd name="T47" fmla="*/ 6 h 29"/>
                <a:gd name="T48" fmla="*/ 9 w 37"/>
                <a:gd name="T49" fmla="*/ 7 h 29"/>
                <a:gd name="T50" fmla="*/ 13 w 37"/>
                <a:gd name="T51" fmla="*/ 7 h 29"/>
                <a:gd name="T52" fmla="*/ 14 w 37"/>
                <a:gd name="T53" fmla="*/ 8 h 29"/>
                <a:gd name="T54" fmla="*/ 12 w 37"/>
                <a:gd name="T55" fmla="*/ 8 h 29"/>
                <a:gd name="T56" fmla="*/ 14 w 37"/>
                <a:gd name="T57" fmla="*/ 11 h 29"/>
                <a:gd name="T58" fmla="*/ 13 w 37"/>
                <a:gd name="T59" fmla="*/ 13 h 29"/>
                <a:gd name="T60" fmla="*/ 8 w 37"/>
                <a:gd name="T61" fmla="*/ 13 h 29"/>
                <a:gd name="T62" fmla="*/ 4 w 37"/>
                <a:gd name="T63" fmla="*/ 10 h 29"/>
                <a:gd name="T64" fmla="*/ 1 w 37"/>
                <a:gd name="T65" fmla="*/ 10 h 29"/>
                <a:gd name="T66" fmla="*/ 0 w 37"/>
                <a:gd name="T67" fmla="*/ 13 h 29"/>
                <a:gd name="T68" fmla="*/ 7 w 37"/>
                <a:gd name="T69" fmla="*/ 18 h 29"/>
                <a:gd name="T70" fmla="*/ 10 w 37"/>
                <a:gd name="T71" fmla="*/ 19 h 29"/>
                <a:gd name="T72" fmla="*/ 16 w 37"/>
                <a:gd name="T73" fmla="*/ 24 h 29"/>
                <a:gd name="T74" fmla="*/ 23 w 37"/>
                <a:gd name="T75" fmla="*/ 29 h 29"/>
                <a:gd name="T76" fmla="*/ 25 w 37"/>
                <a:gd name="T77" fmla="*/ 24 h 29"/>
                <a:gd name="T78" fmla="*/ 25 w 37"/>
                <a:gd name="T79" fmla="*/ 25 h 29"/>
                <a:gd name="T80" fmla="*/ 27 w 37"/>
                <a:gd name="T81" fmla="*/ 25 h 29"/>
                <a:gd name="T82" fmla="*/ 30 w 37"/>
                <a:gd name="T83" fmla="*/ 25 h 29"/>
                <a:gd name="T84" fmla="*/ 32 w 37"/>
                <a:gd name="T85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7" h="29">
                  <a:moveTo>
                    <a:pt x="35" y="22"/>
                  </a:moveTo>
                  <a:cubicBezTo>
                    <a:pt x="35" y="22"/>
                    <a:pt x="35" y="22"/>
                    <a:pt x="35" y="22"/>
                  </a:cubicBezTo>
                  <a:cubicBezTo>
                    <a:pt x="35" y="22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4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19"/>
                    <a:pt x="35" y="19"/>
                  </a:cubicBezTo>
                  <a:cubicBezTo>
                    <a:pt x="35" y="19"/>
                    <a:pt x="35" y="18"/>
                    <a:pt x="34" y="18"/>
                  </a:cubicBezTo>
                  <a:cubicBezTo>
                    <a:pt x="35" y="18"/>
                    <a:pt x="35" y="18"/>
                    <a:pt x="36" y="17"/>
                  </a:cubicBezTo>
                  <a:cubicBezTo>
                    <a:pt x="36" y="17"/>
                    <a:pt x="37" y="17"/>
                    <a:pt x="37" y="16"/>
                  </a:cubicBezTo>
                  <a:cubicBezTo>
                    <a:pt x="37" y="16"/>
                    <a:pt x="37" y="15"/>
                    <a:pt x="36" y="14"/>
                  </a:cubicBezTo>
                  <a:cubicBezTo>
                    <a:pt x="36" y="14"/>
                    <a:pt x="36" y="14"/>
                    <a:pt x="35" y="14"/>
                  </a:cubicBezTo>
                  <a:cubicBezTo>
                    <a:pt x="35" y="14"/>
                    <a:pt x="35" y="14"/>
                    <a:pt x="34" y="14"/>
                  </a:cubicBezTo>
                  <a:cubicBezTo>
                    <a:pt x="34" y="14"/>
                    <a:pt x="33" y="14"/>
                    <a:pt x="33" y="14"/>
                  </a:cubicBezTo>
                  <a:cubicBezTo>
                    <a:pt x="33" y="15"/>
                    <a:pt x="32" y="15"/>
                    <a:pt x="32" y="15"/>
                  </a:cubicBezTo>
                  <a:cubicBezTo>
                    <a:pt x="32" y="14"/>
                    <a:pt x="32" y="13"/>
                    <a:pt x="31" y="12"/>
                  </a:cubicBezTo>
                  <a:cubicBezTo>
                    <a:pt x="31" y="12"/>
                    <a:pt x="31" y="12"/>
                    <a:pt x="31" y="11"/>
                  </a:cubicBezTo>
                  <a:cubicBezTo>
                    <a:pt x="31" y="11"/>
                    <a:pt x="31" y="10"/>
                    <a:pt x="31" y="10"/>
                  </a:cubicBezTo>
                  <a:cubicBezTo>
                    <a:pt x="30" y="9"/>
                    <a:pt x="29" y="9"/>
                    <a:pt x="28" y="9"/>
                  </a:cubicBezTo>
                  <a:cubicBezTo>
                    <a:pt x="28" y="9"/>
                    <a:pt x="27" y="9"/>
                    <a:pt x="27" y="10"/>
                  </a:cubicBezTo>
                  <a:cubicBezTo>
                    <a:pt x="26" y="10"/>
                    <a:pt x="26" y="10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2"/>
                    <a:pt x="24" y="12"/>
                    <a:pt x="24" y="12"/>
                  </a:cubicBezTo>
                  <a:cubicBezTo>
                    <a:pt x="24" y="11"/>
                    <a:pt x="24" y="10"/>
                    <a:pt x="25" y="10"/>
                  </a:cubicBezTo>
                  <a:cubicBezTo>
                    <a:pt x="25" y="9"/>
                    <a:pt x="26" y="8"/>
                    <a:pt x="27" y="8"/>
                  </a:cubicBezTo>
                  <a:cubicBezTo>
                    <a:pt x="28" y="8"/>
                    <a:pt x="28" y="7"/>
                    <a:pt x="29" y="7"/>
                  </a:cubicBezTo>
                  <a:cubicBezTo>
                    <a:pt x="29" y="7"/>
                    <a:pt x="29" y="7"/>
                    <a:pt x="30" y="7"/>
                  </a:cubicBezTo>
                  <a:cubicBezTo>
                    <a:pt x="30" y="6"/>
                    <a:pt x="31" y="6"/>
                    <a:pt x="31" y="6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9" y="5"/>
                    <a:pt x="30" y="5"/>
                    <a:pt x="30" y="4"/>
                  </a:cubicBezTo>
                  <a:cubicBezTo>
                    <a:pt x="30" y="4"/>
                    <a:pt x="31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2"/>
                    <a:pt x="32" y="2"/>
                    <a:pt x="32" y="1"/>
                  </a:cubicBezTo>
                  <a:cubicBezTo>
                    <a:pt x="32" y="1"/>
                    <a:pt x="32" y="1"/>
                    <a:pt x="31" y="1"/>
                  </a:cubicBezTo>
                  <a:cubicBezTo>
                    <a:pt x="31" y="1"/>
                    <a:pt x="31" y="1"/>
                    <a:pt x="31" y="0"/>
                  </a:cubicBezTo>
                  <a:cubicBezTo>
                    <a:pt x="31" y="0"/>
                    <a:pt x="30" y="0"/>
                    <a:pt x="30" y="0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9" y="0"/>
                    <a:pt x="29" y="1"/>
                    <a:pt x="29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7" y="1"/>
                    <a:pt x="26" y="1"/>
                  </a:cubicBezTo>
                  <a:cubicBezTo>
                    <a:pt x="26" y="1"/>
                    <a:pt x="25" y="1"/>
                    <a:pt x="24" y="2"/>
                  </a:cubicBezTo>
                  <a:cubicBezTo>
                    <a:pt x="23" y="2"/>
                    <a:pt x="23" y="2"/>
                    <a:pt x="22" y="2"/>
                  </a:cubicBezTo>
                  <a:cubicBezTo>
                    <a:pt x="22" y="2"/>
                    <a:pt x="22" y="2"/>
                    <a:pt x="21" y="2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9" y="2"/>
                    <a:pt x="18" y="1"/>
                  </a:cubicBezTo>
                  <a:cubicBezTo>
                    <a:pt x="18" y="1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2"/>
                  </a:cubicBezTo>
                  <a:cubicBezTo>
                    <a:pt x="15" y="2"/>
                    <a:pt x="15" y="2"/>
                    <a:pt x="14" y="2"/>
                  </a:cubicBezTo>
                  <a:cubicBezTo>
                    <a:pt x="14" y="2"/>
                    <a:pt x="14" y="1"/>
                    <a:pt x="14" y="1"/>
                  </a:cubicBezTo>
                  <a:cubicBezTo>
                    <a:pt x="14" y="1"/>
                    <a:pt x="13" y="1"/>
                    <a:pt x="13" y="1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10" y="1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2"/>
                    <a:pt x="10" y="3"/>
                    <a:pt x="11" y="3"/>
                  </a:cubicBezTo>
                  <a:cubicBezTo>
                    <a:pt x="11" y="3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5"/>
                    <a:pt x="12" y="5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8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1" y="7"/>
                    <a:pt x="11" y="7"/>
                  </a:cubicBezTo>
                  <a:cubicBezTo>
                    <a:pt x="12" y="7"/>
                    <a:pt x="13" y="7"/>
                    <a:pt x="13" y="7"/>
                  </a:cubicBezTo>
                  <a:cubicBezTo>
                    <a:pt x="13" y="6"/>
                    <a:pt x="14" y="7"/>
                    <a:pt x="14" y="7"/>
                  </a:cubicBezTo>
                  <a:cubicBezTo>
                    <a:pt x="14" y="7"/>
                    <a:pt x="15" y="7"/>
                    <a:pt x="15" y="8"/>
                  </a:cubicBezTo>
                  <a:cubicBezTo>
                    <a:pt x="15" y="8"/>
                    <a:pt x="14" y="8"/>
                    <a:pt x="14" y="8"/>
                  </a:cubicBezTo>
                  <a:cubicBezTo>
                    <a:pt x="14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2" y="8"/>
                    <a:pt x="12" y="8"/>
                  </a:cubicBezTo>
                  <a:cubicBezTo>
                    <a:pt x="12" y="8"/>
                    <a:pt x="13" y="9"/>
                    <a:pt x="13" y="9"/>
                  </a:cubicBezTo>
                  <a:cubicBezTo>
                    <a:pt x="13" y="9"/>
                    <a:pt x="13" y="9"/>
                    <a:pt x="13" y="10"/>
                  </a:cubicBezTo>
                  <a:cubicBezTo>
                    <a:pt x="13" y="10"/>
                    <a:pt x="14" y="10"/>
                    <a:pt x="14" y="11"/>
                  </a:cubicBezTo>
                  <a:cubicBezTo>
                    <a:pt x="14" y="11"/>
                    <a:pt x="14" y="12"/>
                    <a:pt x="14" y="12"/>
                  </a:cubicBezTo>
                  <a:cubicBezTo>
                    <a:pt x="13" y="12"/>
                    <a:pt x="13" y="12"/>
                    <a:pt x="13" y="11"/>
                  </a:cubicBezTo>
                  <a:cubicBezTo>
                    <a:pt x="13" y="12"/>
                    <a:pt x="13" y="12"/>
                    <a:pt x="13" y="13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1" y="13"/>
                    <a:pt x="11" y="13"/>
                    <a:pt x="10" y="13"/>
                  </a:cubicBezTo>
                  <a:cubicBezTo>
                    <a:pt x="10" y="13"/>
                    <a:pt x="9" y="14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1"/>
                    <a:pt x="5" y="11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2" y="15"/>
                    <a:pt x="3" y="16"/>
                  </a:cubicBezTo>
                  <a:cubicBezTo>
                    <a:pt x="4" y="17"/>
                    <a:pt x="4" y="18"/>
                    <a:pt x="5" y="18"/>
                  </a:cubicBezTo>
                  <a:cubicBezTo>
                    <a:pt x="5" y="19"/>
                    <a:pt x="6" y="18"/>
                    <a:pt x="7" y="18"/>
                  </a:cubicBezTo>
                  <a:cubicBezTo>
                    <a:pt x="8" y="18"/>
                    <a:pt x="9" y="18"/>
                    <a:pt x="9" y="19"/>
                  </a:cubicBezTo>
                  <a:cubicBezTo>
                    <a:pt x="9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9"/>
                    <a:pt x="11" y="20"/>
                    <a:pt x="12" y="20"/>
                  </a:cubicBezTo>
                  <a:cubicBezTo>
                    <a:pt x="13" y="21"/>
                    <a:pt x="13" y="22"/>
                    <a:pt x="14" y="22"/>
                  </a:cubicBezTo>
                  <a:cubicBezTo>
                    <a:pt x="15" y="23"/>
                    <a:pt x="15" y="23"/>
                    <a:pt x="16" y="24"/>
                  </a:cubicBezTo>
                  <a:cubicBezTo>
                    <a:pt x="16" y="24"/>
                    <a:pt x="17" y="25"/>
                    <a:pt x="17" y="25"/>
                  </a:cubicBezTo>
                  <a:cubicBezTo>
                    <a:pt x="18" y="26"/>
                    <a:pt x="18" y="27"/>
                    <a:pt x="19" y="28"/>
                  </a:cubicBezTo>
                  <a:cubicBezTo>
                    <a:pt x="20" y="29"/>
                    <a:pt x="21" y="29"/>
                    <a:pt x="23" y="29"/>
                  </a:cubicBezTo>
                  <a:cubicBezTo>
                    <a:pt x="24" y="29"/>
                    <a:pt x="24" y="29"/>
                    <a:pt x="25" y="28"/>
                  </a:cubicBezTo>
                  <a:cubicBezTo>
                    <a:pt x="25" y="28"/>
                    <a:pt x="26" y="27"/>
                    <a:pt x="26" y="26"/>
                  </a:cubicBezTo>
                  <a:cubicBezTo>
                    <a:pt x="26" y="26"/>
                    <a:pt x="25" y="25"/>
                    <a:pt x="25" y="24"/>
                  </a:cubicBezTo>
                  <a:cubicBezTo>
                    <a:pt x="24" y="24"/>
                    <a:pt x="24" y="23"/>
                    <a:pt x="25" y="23"/>
                  </a:cubicBezTo>
                  <a:cubicBezTo>
                    <a:pt x="25" y="23"/>
                    <a:pt x="25" y="24"/>
                    <a:pt x="25" y="24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5"/>
                    <a:pt x="26" y="25"/>
                  </a:cubicBezTo>
                  <a:cubicBezTo>
                    <a:pt x="26" y="26"/>
                    <a:pt x="26" y="25"/>
                    <a:pt x="26" y="25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6"/>
                    <a:pt x="29" y="25"/>
                  </a:cubicBezTo>
                  <a:cubicBezTo>
                    <a:pt x="29" y="25"/>
                    <a:pt x="29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4"/>
                    <a:pt x="33" y="24"/>
                    <a:pt x="34" y="23"/>
                  </a:cubicBezTo>
                  <a:cubicBezTo>
                    <a:pt x="34" y="23"/>
                    <a:pt x="34" y="23"/>
                    <a:pt x="35" y="22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42" name="Freeform 570">
              <a:extLst>
                <a:ext uri="{FF2B5EF4-FFF2-40B4-BE49-F238E27FC236}">
                  <a16:creationId xmlns:a16="http://schemas.microsoft.com/office/drawing/2014/main" id="{E560A31D-EE7D-4E10-AC25-8D6A2BAECE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2" y="786"/>
              <a:ext cx="38" cy="14"/>
            </a:xfrm>
            <a:custGeom>
              <a:avLst/>
              <a:gdLst>
                <a:gd name="T0" fmla="*/ 3 w 9"/>
                <a:gd name="T1" fmla="*/ 1 h 3"/>
                <a:gd name="T2" fmla="*/ 1 w 9"/>
                <a:gd name="T3" fmla="*/ 1 h 3"/>
                <a:gd name="T4" fmla="*/ 0 w 9"/>
                <a:gd name="T5" fmla="*/ 2 h 3"/>
                <a:gd name="T6" fmla="*/ 1 w 9"/>
                <a:gd name="T7" fmla="*/ 3 h 3"/>
                <a:gd name="T8" fmla="*/ 5 w 9"/>
                <a:gd name="T9" fmla="*/ 2 h 3"/>
                <a:gd name="T10" fmla="*/ 8 w 9"/>
                <a:gd name="T11" fmla="*/ 1 h 3"/>
                <a:gd name="T12" fmla="*/ 8 w 9"/>
                <a:gd name="T13" fmla="*/ 0 h 3"/>
                <a:gd name="T14" fmla="*/ 6 w 9"/>
                <a:gd name="T15" fmla="*/ 0 h 3"/>
                <a:gd name="T16" fmla="*/ 3 w 9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3">
                  <a:moveTo>
                    <a:pt x="3" y="1"/>
                  </a:move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3" y="3"/>
                    <a:pt x="4" y="3"/>
                    <a:pt x="5" y="2"/>
                  </a:cubicBezTo>
                  <a:cubicBezTo>
                    <a:pt x="6" y="2"/>
                    <a:pt x="7" y="2"/>
                    <a:pt x="8" y="1"/>
                  </a:cubicBezTo>
                  <a:cubicBezTo>
                    <a:pt x="9" y="1"/>
                    <a:pt x="9" y="0"/>
                    <a:pt x="8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4" y="1"/>
                    <a:pt x="3" y="1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43" name="Freeform 571">
              <a:extLst>
                <a:ext uri="{FF2B5EF4-FFF2-40B4-BE49-F238E27FC236}">
                  <a16:creationId xmlns:a16="http://schemas.microsoft.com/office/drawing/2014/main" id="{D059A9C8-959C-4A39-AB25-9A80D0B865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2" y="786"/>
              <a:ext cx="38" cy="14"/>
            </a:xfrm>
            <a:custGeom>
              <a:avLst/>
              <a:gdLst>
                <a:gd name="T0" fmla="*/ 3 w 9"/>
                <a:gd name="T1" fmla="*/ 1 h 3"/>
                <a:gd name="T2" fmla="*/ 1 w 9"/>
                <a:gd name="T3" fmla="*/ 1 h 3"/>
                <a:gd name="T4" fmla="*/ 0 w 9"/>
                <a:gd name="T5" fmla="*/ 2 h 3"/>
                <a:gd name="T6" fmla="*/ 1 w 9"/>
                <a:gd name="T7" fmla="*/ 3 h 3"/>
                <a:gd name="T8" fmla="*/ 5 w 9"/>
                <a:gd name="T9" fmla="*/ 2 h 3"/>
                <a:gd name="T10" fmla="*/ 8 w 9"/>
                <a:gd name="T11" fmla="*/ 1 h 3"/>
                <a:gd name="T12" fmla="*/ 8 w 9"/>
                <a:gd name="T13" fmla="*/ 0 h 3"/>
                <a:gd name="T14" fmla="*/ 6 w 9"/>
                <a:gd name="T15" fmla="*/ 0 h 3"/>
                <a:gd name="T16" fmla="*/ 3 w 9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3">
                  <a:moveTo>
                    <a:pt x="3" y="1"/>
                  </a:move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3" y="3"/>
                    <a:pt x="4" y="3"/>
                    <a:pt x="5" y="2"/>
                  </a:cubicBezTo>
                  <a:cubicBezTo>
                    <a:pt x="6" y="2"/>
                    <a:pt x="7" y="2"/>
                    <a:pt x="8" y="1"/>
                  </a:cubicBezTo>
                  <a:cubicBezTo>
                    <a:pt x="9" y="1"/>
                    <a:pt x="9" y="0"/>
                    <a:pt x="8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4" y="1"/>
                    <a:pt x="3" y="1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44" name="Freeform 572">
              <a:extLst>
                <a:ext uri="{FF2B5EF4-FFF2-40B4-BE49-F238E27FC236}">
                  <a16:creationId xmlns:a16="http://schemas.microsoft.com/office/drawing/2014/main" id="{DB86AF32-D7A3-404A-891D-9918690EF6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3" y="831"/>
              <a:ext cx="12" cy="13"/>
            </a:xfrm>
            <a:custGeom>
              <a:avLst/>
              <a:gdLst>
                <a:gd name="T0" fmla="*/ 1 w 3"/>
                <a:gd name="T1" fmla="*/ 0 h 3"/>
                <a:gd name="T2" fmla="*/ 1 w 3"/>
                <a:gd name="T3" fmla="*/ 0 h 3"/>
                <a:gd name="T4" fmla="*/ 0 w 3"/>
                <a:gd name="T5" fmla="*/ 1 h 3"/>
                <a:gd name="T6" fmla="*/ 0 w 3"/>
                <a:gd name="T7" fmla="*/ 1 h 3"/>
                <a:gd name="T8" fmla="*/ 0 w 3"/>
                <a:gd name="T9" fmla="*/ 3 h 3"/>
                <a:gd name="T10" fmla="*/ 0 w 3"/>
                <a:gd name="T11" fmla="*/ 3 h 3"/>
                <a:gd name="T12" fmla="*/ 0 w 3"/>
                <a:gd name="T13" fmla="*/ 3 h 3"/>
                <a:gd name="T14" fmla="*/ 1 w 3"/>
                <a:gd name="T15" fmla="*/ 3 h 3"/>
                <a:gd name="T16" fmla="*/ 2 w 3"/>
                <a:gd name="T17" fmla="*/ 3 h 3"/>
                <a:gd name="T18" fmla="*/ 2 w 3"/>
                <a:gd name="T19" fmla="*/ 2 h 3"/>
                <a:gd name="T20" fmla="*/ 3 w 3"/>
                <a:gd name="T21" fmla="*/ 2 h 3"/>
                <a:gd name="T22" fmla="*/ 2 w 3"/>
                <a:gd name="T23" fmla="*/ 0 h 3"/>
                <a:gd name="T24" fmla="*/ 2 w 3"/>
                <a:gd name="T25" fmla="*/ 0 h 3"/>
                <a:gd name="T26" fmla="*/ 1 w 3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45" name="Freeform 573">
              <a:extLst>
                <a:ext uri="{FF2B5EF4-FFF2-40B4-BE49-F238E27FC236}">
                  <a16:creationId xmlns:a16="http://schemas.microsoft.com/office/drawing/2014/main" id="{5A703DA5-7959-4BAD-975C-92F4950123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3" y="831"/>
              <a:ext cx="12" cy="13"/>
            </a:xfrm>
            <a:custGeom>
              <a:avLst/>
              <a:gdLst>
                <a:gd name="T0" fmla="*/ 1 w 3"/>
                <a:gd name="T1" fmla="*/ 0 h 3"/>
                <a:gd name="T2" fmla="*/ 1 w 3"/>
                <a:gd name="T3" fmla="*/ 0 h 3"/>
                <a:gd name="T4" fmla="*/ 0 w 3"/>
                <a:gd name="T5" fmla="*/ 1 h 3"/>
                <a:gd name="T6" fmla="*/ 0 w 3"/>
                <a:gd name="T7" fmla="*/ 1 h 3"/>
                <a:gd name="T8" fmla="*/ 0 w 3"/>
                <a:gd name="T9" fmla="*/ 3 h 3"/>
                <a:gd name="T10" fmla="*/ 0 w 3"/>
                <a:gd name="T11" fmla="*/ 3 h 3"/>
                <a:gd name="T12" fmla="*/ 0 w 3"/>
                <a:gd name="T13" fmla="*/ 3 h 3"/>
                <a:gd name="T14" fmla="*/ 1 w 3"/>
                <a:gd name="T15" fmla="*/ 3 h 3"/>
                <a:gd name="T16" fmla="*/ 2 w 3"/>
                <a:gd name="T17" fmla="*/ 3 h 3"/>
                <a:gd name="T18" fmla="*/ 2 w 3"/>
                <a:gd name="T19" fmla="*/ 2 h 3"/>
                <a:gd name="T20" fmla="*/ 3 w 3"/>
                <a:gd name="T21" fmla="*/ 2 h 3"/>
                <a:gd name="T22" fmla="*/ 2 w 3"/>
                <a:gd name="T23" fmla="*/ 0 h 3"/>
                <a:gd name="T24" fmla="*/ 2 w 3"/>
                <a:gd name="T25" fmla="*/ 0 h 3"/>
                <a:gd name="T26" fmla="*/ 1 w 3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46" name="Freeform 574">
              <a:extLst>
                <a:ext uri="{FF2B5EF4-FFF2-40B4-BE49-F238E27FC236}">
                  <a16:creationId xmlns:a16="http://schemas.microsoft.com/office/drawing/2014/main" id="{C28E7C4E-2914-46FF-A490-9AA6560946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7" y="848"/>
              <a:ext cx="8" cy="9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1"/>
                    <a:pt x="2" y="1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47" name="Freeform 575">
              <a:extLst>
                <a:ext uri="{FF2B5EF4-FFF2-40B4-BE49-F238E27FC236}">
                  <a16:creationId xmlns:a16="http://schemas.microsoft.com/office/drawing/2014/main" id="{5E2D016E-3B9F-4130-B079-129ABA40B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7" y="848"/>
              <a:ext cx="8" cy="9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1"/>
                    <a:pt x="2" y="1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48" name="Freeform 576">
              <a:extLst>
                <a:ext uri="{FF2B5EF4-FFF2-40B4-BE49-F238E27FC236}">
                  <a16:creationId xmlns:a16="http://schemas.microsoft.com/office/drawing/2014/main" id="{8C4FDFE5-6DBC-4BBE-B1E2-BB194567B7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2" y="760"/>
              <a:ext cx="13" cy="9"/>
            </a:xfrm>
            <a:custGeom>
              <a:avLst/>
              <a:gdLst>
                <a:gd name="T0" fmla="*/ 3 w 3"/>
                <a:gd name="T1" fmla="*/ 1 h 2"/>
                <a:gd name="T2" fmla="*/ 2 w 3"/>
                <a:gd name="T3" fmla="*/ 0 h 2"/>
                <a:gd name="T4" fmla="*/ 1 w 3"/>
                <a:gd name="T5" fmla="*/ 0 h 2"/>
                <a:gd name="T6" fmla="*/ 1 w 3"/>
                <a:gd name="T7" fmla="*/ 1 h 2"/>
                <a:gd name="T8" fmla="*/ 1 w 3"/>
                <a:gd name="T9" fmla="*/ 2 h 2"/>
                <a:gd name="T10" fmla="*/ 2 w 3"/>
                <a:gd name="T11" fmla="*/ 2 h 2"/>
                <a:gd name="T12" fmla="*/ 3 w 3"/>
                <a:gd name="T13" fmla="*/ 2 h 2"/>
                <a:gd name="T14" fmla="*/ 3 w 3"/>
                <a:gd name="T15" fmla="*/ 2 h 2"/>
                <a:gd name="T16" fmla="*/ 3 w 3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49" name="Freeform 577">
              <a:extLst>
                <a:ext uri="{FF2B5EF4-FFF2-40B4-BE49-F238E27FC236}">
                  <a16:creationId xmlns:a16="http://schemas.microsoft.com/office/drawing/2014/main" id="{5187F461-3624-46EA-8155-6D927FDA65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2" y="760"/>
              <a:ext cx="13" cy="9"/>
            </a:xfrm>
            <a:custGeom>
              <a:avLst/>
              <a:gdLst>
                <a:gd name="T0" fmla="*/ 3 w 3"/>
                <a:gd name="T1" fmla="*/ 1 h 2"/>
                <a:gd name="T2" fmla="*/ 2 w 3"/>
                <a:gd name="T3" fmla="*/ 0 h 2"/>
                <a:gd name="T4" fmla="*/ 1 w 3"/>
                <a:gd name="T5" fmla="*/ 0 h 2"/>
                <a:gd name="T6" fmla="*/ 1 w 3"/>
                <a:gd name="T7" fmla="*/ 1 h 2"/>
                <a:gd name="T8" fmla="*/ 1 w 3"/>
                <a:gd name="T9" fmla="*/ 2 h 2"/>
                <a:gd name="T10" fmla="*/ 2 w 3"/>
                <a:gd name="T11" fmla="*/ 2 h 2"/>
                <a:gd name="T12" fmla="*/ 3 w 3"/>
                <a:gd name="T13" fmla="*/ 2 h 2"/>
                <a:gd name="T14" fmla="*/ 3 w 3"/>
                <a:gd name="T15" fmla="*/ 2 h 2"/>
                <a:gd name="T16" fmla="*/ 3 w 3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50" name="Freeform 578">
              <a:extLst>
                <a:ext uri="{FF2B5EF4-FFF2-40B4-BE49-F238E27FC236}">
                  <a16:creationId xmlns:a16="http://schemas.microsoft.com/office/drawing/2014/main" id="{09D10EFD-8EB4-4847-8456-1FB1FAFDE7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" y="720"/>
              <a:ext cx="34" cy="17"/>
            </a:xfrm>
            <a:custGeom>
              <a:avLst/>
              <a:gdLst>
                <a:gd name="T0" fmla="*/ 3 w 8"/>
                <a:gd name="T1" fmla="*/ 0 h 4"/>
                <a:gd name="T2" fmla="*/ 2 w 8"/>
                <a:gd name="T3" fmla="*/ 1 h 4"/>
                <a:gd name="T4" fmla="*/ 1 w 8"/>
                <a:gd name="T5" fmla="*/ 1 h 4"/>
                <a:gd name="T6" fmla="*/ 0 w 8"/>
                <a:gd name="T7" fmla="*/ 3 h 4"/>
                <a:gd name="T8" fmla="*/ 1 w 8"/>
                <a:gd name="T9" fmla="*/ 4 h 4"/>
                <a:gd name="T10" fmla="*/ 2 w 8"/>
                <a:gd name="T11" fmla="*/ 4 h 4"/>
                <a:gd name="T12" fmla="*/ 5 w 8"/>
                <a:gd name="T13" fmla="*/ 4 h 4"/>
                <a:gd name="T14" fmla="*/ 7 w 8"/>
                <a:gd name="T15" fmla="*/ 4 h 4"/>
                <a:gd name="T16" fmla="*/ 8 w 8"/>
                <a:gd name="T17" fmla="*/ 3 h 4"/>
                <a:gd name="T18" fmla="*/ 7 w 8"/>
                <a:gd name="T19" fmla="*/ 2 h 4"/>
                <a:gd name="T20" fmla="*/ 7 w 8"/>
                <a:gd name="T21" fmla="*/ 2 h 4"/>
                <a:gd name="T22" fmla="*/ 7 w 8"/>
                <a:gd name="T23" fmla="*/ 1 h 4"/>
                <a:gd name="T24" fmla="*/ 6 w 8"/>
                <a:gd name="T25" fmla="*/ 0 h 4"/>
                <a:gd name="T26" fmla="*/ 4 w 8"/>
                <a:gd name="T27" fmla="*/ 0 h 4"/>
                <a:gd name="T28" fmla="*/ 3 w 8"/>
                <a:gd name="T2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4">
                  <a:moveTo>
                    <a:pt x="3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4" y="4"/>
                    <a:pt x="5" y="4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51" name="Freeform 579">
              <a:extLst>
                <a:ext uri="{FF2B5EF4-FFF2-40B4-BE49-F238E27FC236}">
                  <a16:creationId xmlns:a16="http://schemas.microsoft.com/office/drawing/2014/main" id="{7574DDA7-2B8B-4FB6-BE38-128A38D6FE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" y="720"/>
              <a:ext cx="34" cy="17"/>
            </a:xfrm>
            <a:custGeom>
              <a:avLst/>
              <a:gdLst>
                <a:gd name="T0" fmla="*/ 3 w 8"/>
                <a:gd name="T1" fmla="*/ 0 h 4"/>
                <a:gd name="T2" fmla="*/ 2 w 8"/>
                <a:gd name="T3" fmla="*/ 1 h 4"/>
                <a:gd name="T4" fmla="*/ 1 w 8"/>
                <a:gd name="T5" fmla="*/ 1 h 4"/>
                <a:gd name="T6" fmla="*/ 0 w 8"/>
                <a:gd name="T7" fmla="*/ 3 h 4"/>
                <a:gd name="T8" fmla="*/ 1 w 8"/>
                <a:gd name="T9" fmla="*/ 4 h 4"/>
                <a:gd name="T10" fmla="*/ 2 w 8"/>
                <a:gd name="T11" fmla="*/ 4 h 4"/>
                <a:gd name="T12" fmla="*/ 5 w 8"/>
                <a:gd name="T13" fmla="*/ 4 h 4"/>
                <a:gd name="T14" fmla="*/ 7 w 8"/>
                <a:gd name="T15" fmla="*/ 4 h 4"/>
                <a:gd name="T16" fmla="*/ 8 w 8"/>
                <a:gd name="T17" fmla="*/ 3 h 4"/>
                <a:gd name="T18" fmla="*/ 7 w 8"/>
                <a:gd name="T19" fmla="*/ 2 h 4"/>
                <a:gd name="T20" fmla="*/ 7 w 8"/>
                <a:gd name="T21" fmla="*/ 2 h 4"/>
                <a:gd name="T22" fmla="*/ 7 w 8"/>
                <a:gd name="T23" fmla="*/ 1 h 4"/>
                <a:gd name="T24" fmla="*/ 6 w 8"/>
                <a:gd name="T25" fmla="*/ 0 h 4"/>
                <a:gd name="T26" fmla="*/ 4 w 8"/>
                <a:gd name="T27" fmla="*/ 0 h 4"/>
                <a:gd name="T28" fmla="*/ 3 w 8"/>
                <a:gd name="T2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4">
                  <a:moveTo>
                    <a:pt x="3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4" y="4"/>
                    <a:pt x="5" y="4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52" name="Freeform 580">
              <a:extLst>
                <a:ext uri="{FF2B5EF4-FFF2-40B4-BE49-F238E27FC236}">
                  <a16:creationId xmlns:a16="http://schemas.microsoft.com/office/drawing/2014/main" id="{E6AF2F3D-C197-427D-B26B-B54D64363F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2" y="653"/>
              <a:ext cx="132" cy="89"/>
            </a:xfrm>
            <a:custGeom>
              <a:avLst/>
              <a:gdLst>
                <a:gd name="T0" fmla="*/ 14 w 31"/>
                <a:gd name="T1" fmla="*/ 17 h 20"/>
                <a:gd name="T2" fmla="*/ 16 w 31"/>
                <a:gd name="T3" fmla="*/ 17 h 20"/>
                <a:gd name="T4" fmla="*/ 15 w 31"/>
                <a:gd name="T5" fmla="*/ 16 h 20"/>
                <a:gd name="T6" fmla="*/ 14 w 31"/>
                <a:gd name="T7" fmla="*/ 14 h 20"/>
                <a:gd name="T8" fmla="*/ 16 w 31"/>
                <a:gd name="T9" fmla="*/ 13 h 20"/>
                <a:gd name="T10" fmla="*/ 15 w 31"/>
                <a:gd name="T11" fmla="*/ 12 h 20"/>
                <a:gd name="T12" fmla="*/ 11 w 31"/>
                <a:gd name="T13" fmla="*/ 13 h 20"/>
                <a:gd name="T14" fmla="*/ 7 w 31"/>
                <a:gd name="T15" fmla="*/ 13 h 20"/>
                <a:gd name="T16" fmla="*/ 3 w 31"/>
                <a:gd name="T17" fmla="*/ 13 h 20"/>
                <a:gd name="T18" fmla="*/ 0 w 31"/>
                <a:gd name="T19" fmla="*/ 12 h 20"/>
                <a:gd name="T20" fmla="*/ 4 w 31"/>
                <a:gd name="T21" fmla="*/ 11 h 20"/>
                <a:gd name="T22" fmla="*/ 4 w 31"/>
                <a:gd name="T23" fmla="*/ 10 h 20"/>
                <a:gd name="T24" fmla="*/ 7 w 31"/>
                <a:gd name="T25" fmla="*/ 11 h 20"/>
                <a:gd name="T26" fmla="*/ 9 w 31"/>
                <a:gd name="T27" fmla="*/ 10 h 20"/>
                <a:gd name="T28" fmla="*/ 8 w 31"/>
                <a:gd name="T29" fmla="*/ 8 h 20"/>
                <a:gd name="T30" fmla="*/ 5 w 31"/>
                <a:gd name="T31" fmla="*/ 8 h 20"/>
                <a:gd name="T32" fmla="*/ 7 w 31"/>
                <a:gd name="T33" fmla="*/ 6 h 20"/>
                <a:gd name="T34" fmla="*/ 6 w 31"/>
                <a:gd name="T35" fmla="*/ 5 h 20"/>
                <a:gd name="T36" fmla="*/ 5 w 31"/>
                <a:gd name="T37" fmla="*/ 5 h 20"/>
                <a:gd name="T38" fmla="*/ 5 w 31"/>
                <a:gd name="T39" fmla="*/ 3 h 20"/>
                <a:gd name="T40" fmla="*/ 7 w 31"/>
                <a:gd name="T41" fmla="*/ 2 h 20"/>
                <a:gd name="T42" fmla="*/ 7 w 31"/>
                <a:gd name="T43" fmla="*/ 2 h 20"/>
                <a:gd name="T44" fmla="*/ 9 w 31"/>
                <a:gd name="T45" fmla="*/ 3 h 20"/>
                <a:gd name="T46" fmla="*/ 9 w 31"/>
                <a:gd name="T47" fmla="*/ 4 h 20"/>
                <a:gd name="T48" fmla="*/ 11 w 31"/>
                <a:gd name="T49" fmla="*/ 6 h 20"/>
                <a:gd name="T50" fmla="*/ 13 w 31"/>
                <a:gd name="T51" fmla="*/ 7 h 20"/>
                <a:gd name="T52" fmla="*/ 14 w 31"/>
                <a:gd name="T53" fmla="*/ 8 h 20"/>
                <a:gd name="T54" fmla="*/ 16 w 31"/>
                <a:gd name="T55" fmla="*/ 9 h 20"/>
                <a:gd name="T56" fmla="*/ 17 w 31"/>
                <a:gd name="T57" fmla="*/ 10 h 20"/>
                <a:gd name="T58" fmla="*/ 18 w 31"/>
                <a:gd name="T59" fmla="*/ 8 h 20"/>
                <a:gd name="T60" fmla="*/ 17 w 31"/>
                <a:gd name="T61" fmla="*/ 7 h 20"/>
                <a:gd name="T62" fmla="*/ 17 w 31"/>
                <a:gd name="T63" fmla="*/ 7 h 20"/>
                <a:gd name="T64" fmla="*/ 15 w 31"/>
                <a:gd name="T65" fmla="*/ 5 h 20"/>
                <a:gd name="T66" fmla="*/ 16 w 31"/>
                <a:gd name="T67" fmla="*/ 4 h 20"/>
                <a:gd name="T68" fmla="*/ 12 w 31"/>
                <a:gd name="T69" fmla="*/ 3 h 20"/>
                <a:gd name="T70" fmla="*/ 13 w 31"/>
                <a:gd name="T71" fmla="*/ 1 h 20"/>
                <a:gd name="T72" fmla="*/ 18 w 31"/>
                <a:gd name="T73" fmla="*/ 0 h 20"/>
                <a:gd name="T74" fmla="*/ 25 w 31"/>
                <a:gd name="T75" fmla="*/ 0 h 20"/>
                <a:gd name="T76" fmla="*/ 29 w 31"/>
                <a:gd name="T77" fmla="*/ 3 h 20"/>
                <a:gd name="T78" fmla="*/ 30 w 31"/>
                <a:gd name="T79" fmla="*/ 6 h 20"/>
                <a:gd name="T80" fmla="*/ 30 w 31"/>
                <a:gd name="T81" fmla="*/ 9 h 20"/>
                <a:gd name="T82" fmla="*/ 31 w 31"/>
                <a:gd name="T83" fmla="*/ 12 h 20"/>
                <a:gd name="T84" fmla="*/ 31 w 31"/>
                <a:gd name="T85" fmla="*/ 15 h 20"/>
                <a:gd name="T86" fmla="*/ 28 w 31"/>
                <a:gd name="T87" fmla="*/ 16 h 20"/>
                <a:gd name="T88" fmla="*/ 27 w 31"/>
                <a:gd name="T89" fmla="*/ 19 h 20"/>
                <a:gd name="T90" fmla="*/ 24 w 31"/>
                <a:gd name="T91" fmla="*/ 20 h 20"/>
                <a:gd name="T92" fmla="*/ 19 w 31"/>
                <a:gd name="T93" fmla="*/ 20 h 20"/>
                <a:gd name="T94" fmla="*/ 14 w 31"/>
                <a:gd name="T95" fmla="*/ 20 h 20"/>
                <a:gd name="T96" fmla="*/ 14 w 31"/>
                <a:gd name="T97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" h="20">
                  <a:moveTo>
                    <a:pt x="14" y="18"/>
                  </a:moveTo>
                  <a:cubicBezTo>
                    <a:pt x="14" y="18"/>
                    <a:pt x="14" y="17"/>
                    <a:pt x="14" y="17"/>
                  </a:cubicBezTo>
                  <a:cubicBezTo>
                    <a:pt x="14" y="17"/>
                    <a:pt x="15" y="17"/>
                    <a:pt x="15" y="17"/>
                  </a:cubicBezTo>
                  <a:cubicBezTo>
                    <a:pt x="15" y="17"/>
                    <a:pt x="15" y="17"/>
                    <a:pt x="16" y="17"/>
                  </a:cubicBezTo>
                  <a:cubicBezTo>
                    <a:pt x="15" y="17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4" y="16"/>
                    <a:pt x="14" y="16"/>
                  </a:cubicBezTo>
                  <a:cubicBezTo>
                    <a:pt x="14" y="16"/>
                    <a:pt x="14" y="15"/>
                    <a:pt x="14" y="14"/>
                  </a:cubicBezTo>
                  <a:cubicBezTo>
                    <a:pt x="15" y="14"/>
                    <a:pt x="15" y="14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7" y="12"/>
                    <a:pt x="17" y="12"/>
                  </a:cubicBezTo>
                  <a:cubicBezTo>
                    <a:pt x="16" y="12"/>
                    <a:pt x="16" y="12"/>
                    <a:pt x="15" y="12"/>
                  </a:cubicBezTo>
                  <a:cubicBezTo>
                    <a:pt x="15" y="12"/>
                    <a:pt x="14" y="13"/>
                    <a:pt x="14" y="13"/>
                  </a:cubicBezTo>
                  <a:cubicBezTo>
                    <a:pt x="13" y="13"/>
                    <a:pt x="11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7" y="13"/>
                  </a:cubicBezTo>
                  <a:cubicBezTo>
                    <a:pt x="6" y="13"/>
                    <a:pt x="5" y="13"/>
                    <a:pt x="4" y="13"/>
                  </a:cubicBezTo>
                  <a:cubicBezTo>
                    <a:pt x="4" y="13"/>
                    <a:pt x="3" y="13"/>
                    <a:pt x="3" y="13"/>
                  </a:cubicBezTo>
                  <a:cubicBezTo>
                    <a:pt x="2" y="13"/>
                    <a:pt x="1" y="13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1" y="11"/>
                    <a:pt x="2" y="11"/>
                    <a:pt x="3" y="11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4" y="11"/>
                    <a:pt x="4" y="11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5" y="9"/>
                    <a:pt x="5" y="10"/>
                  </a:cubicBezTo>
                  <a:cubicBezTo>
                    <a:pt x="6" y="10"/>
                    <a:pt x="6" y="10"/>
                    <a:pt x="7" y="11"/>
                  </a:cubicBezTo>
                  <a:cubicBezTo>
                    <a:pt x="7" y="11"/>
                    <a:pt x="8" y="11"/>
                    <a:pt x="8" y="11"/>
                  </a:cubicBezTo>
                  <a:cubicBezTo>
                    <a:pt x="8" y="11"/>
                    <a:pt x="9" y="11"/>
                    <a:pt x="9" y="10"/>
                  </a:cubicBezTo>
                  <a:cubicBezTo>
                    <a:pt x="9" y="10"/>
                    <a:pt x="8" y="10"/>
                    <a:pt x="8" y="9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8" y="8"/>
                    <a:pt x="7" y="8"/>
                    <a:pt x="7" y="8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5" y="7"/>
                    <a:pt x="6" y="7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8" y="6"/>
                    <a:pt x="8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4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10" y="4"/>
                    <a:pt x="10" y="4"/>
                  </a:cubicBezTo>
                  <a:cubicBezTo>
                    <a:pt x="10" y="4"/>
                    <a:pt x="9" y="4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10" y="5"/>
                    <a:pt x="11" y="5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7"/>
                  </a:cubicBezTo>
                  <a:cubicBezTo>
                    <a:pt x="13" y="7"/>
                    <a:pt x="13" y="7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7" y="9"/>
                  </a:cubicBezTo>
                  <a:cubicBezTo>
                    <a:pt x="17" y="9"/>
                    <a:pt x="17" y="10"/>
                    <a:pt x="17" y="10"/>
                  </a:cubicBezTo>
                  <a:cubicBezTo>
                    <a:pt x="17" y="10"/>
                    <a:pt x="18" y="10"/>
                    <a:pt x="18" y="9"/>
                  </a:cubicBezTo>
                  <a:cubicBezTo>
                    <a:pt x="18" y="9"/>
                    <a:pt x="18" y="9"/>
                    <a:pt x="18" y="8"/>
                  </a:cubicBezTo>
                  <a:cubicBezTo>
                    <a:pt x="17" y="8"/>
                    <a:pt x="17" y="8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7"/>
                    <a:pt x="19" y="6"/>
                  </a:cubicBezTo>
                  <a:cubicBezTo>
                    <a:pt x="18" y="6"/>
                    <a:pt x="16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6" y="4"/>
                    <a:pt x="16" y="4"/>
                  </a:cubicBezTo>
                  <a:cubicBezTo>
                    <a:pt x="16" y="4"/>
                    <a:pt x="15" y="4"/>
                    <a:pt x="15" y="4"/>
                  </a:cubicBezTo>
                  <a:cubicBezTo>
                    <a:pt x="14" y="3"/>
                    <a:pt x="13" y="3"/>
                    <a:pt x="12" y="3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2" y="1"/>
                    <a:pt x="12" y="1"/>
                    <a:pt x="13" y="1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7" y="0"/>
                    <a:pt x="18" y="0"/>
                  </a:cubicBezTo>
                  <a:cubicBezTo>
                    <a:pt x="19" y="1"/>
                    <a:pt x="19" y="2"/>
                    <a:pt x="20" y="2"/>
                  </a:cubicBezTo>
                  <a:cubicBezTo>
                    <a:pt x="22" y="3"/>
                    <a:pt x="23" y="0"/>
                    <a:pt x="25" y="0"/>
                  </a:cubicBezTo>
                  <a:cubicBezTo>
                    <a:pt x="25" y="0"/>
                    <a:pt x="26" y="1"/>
                    <a:pt x="27" y="1"/>
                  </a:cubicBezTo>
                  <a:cubicBezTo>
                    <a:pt x="28" y="1"/>
                    <a:pt x="28" y="2"/>
                    <a:pt x="29" y="3"/>
                  </a:cubicBezTo>
                  <a:cubicBezTo>
                    <a:pt x="29" y="3"/>
                    <a:pt x="29" y="4"/>
                    <a:pt x="29" y="4"/>
                  </a:cubicBezTo>
                  <a:cubicBezTo>
                    <a:pt x="29" y="5"/>
                    <a:pt x="29" y="6"/>
                    <a:pt x="30" y="6"/>
                  </a:cubicBezTo>
                  <a:cubicBezTo>
                    <a:pt x="30" y="7"/>
                    <a:pt x="30" y="7"/>
                    <a:pt x="30" y="8"/>
                  </a:cubicBezTo>
                  <a:cubicBezTo>
                    <a:pt x="30" y="8"/>
                    <a:pt x="30" y="9"/>
                    <a:pt x="30" y="9"/>
                  </a:cubicBezTo>
                  <a:cubicBezTo>
                    <a:pt x="30" y="10"/>
                    <a:pt x="29" y="11"/>
                    <a:pt x="30" y="11"/>
                  </a:cubicBezTo>
                  <a:cubicBezTo>
                    <a:pt x="30" y="11"/>
                    <a:pt x="30" y="11"/>
                    <a:pt x="31" y="12"/>
                  </a:cubicBezTo>
                  <a:cubicBezTo>
                    <a:pt x="31" y="12"/>
                    <a:pt x="31" y="13"/>
                    <a:pt x="31" y="14"/>
                  </a:cubicBezTo>
                  <a:cubicBezTo>
                    <a:pt x="31" y="14"/>
                    <a:pt x="31" y="15"/>
                    <a:pt x="31" y="15"/>
                  </a:cubicBezTo>
                  <a:cubicBezTo>
                    <a:pt x="30" y="15"/>
                    <a:pt x="30" y="14"/>
                    <a:pt x="29" y="14"/>
                  </a:cubicBezTo>
                  <a:cubicBezTo>
                    <a:pt x="28" y="14"/>
                    <a:pt x="28" y="15"/>
                    <a:pt x="28" y="16"/>
                  </a:cubicBezTo>
                  <a:cubicBezTo>
                    <a:pt x="28" y="17"/>
                    <a:pt x="29" y="17"/>
                    <a:pt x="28" y="18"/>
                  </a:cubicBezTo>
                  <a:cubicBezTo>
                    <a:pt x="28" y="18"/>
                    <a:pt x="28" y="19"/>
                    <a:pt x="27" y="19"/>
                  </a:cubicBezTo>
                  <a:cubicBezTo>
                    <a:pt x="27" y="19"/>
                    <a:pt x="26" y="20"/>
                    <a:pt x="26" y="20"/>
                  </a:cubicBezTo>
                  <a:cubicBezTo>
                    <a:pt x="25" y="20"/>
                    <a:pt x="24" y="20"/>
                    <a:pt x="24" y="20"/>
                  </a:cubicBezTo>
                  <a:cubicBezTo>
                    <a:pt x="23" y="20"/>
                    <a:pt x="21" y="19"/>
                    <a:pt x="20" y="20"/>
                  </a:cubicBezTo>
                  <a:cubicBezTo>
                    <a:pt x="20" y="20"/>
                    <a:pt x="20" y="20"/>
                    <a:pt x="19" y="20"/>
                  </a:cubicBezTo>
                  <a:cubicBezTo>
                    <a:pt x="19" y="20"/>
                    <a:pt x="18" y="20"/>
                    <a:pt x="17" y="20"/>
                  </a:cubicBezTo>
                  <a:cubicBezTo>
                    <a:pt x="16" y="20"/>
                    <a:pt x="15" y="20"/>
                    <a:pt x="14" y="20"/>
                  </a:cubicBezTo>
                  <a:cubicBezTo>
                    <a:pt x="14" y="20"/>
                    <a:pt x="14" y="19"/>
                    <a:pt x="14" y="19"/>
                  </a:cubicBezTo>
                  <a:cubicBezTo>
                    <a:pt x="14" y="19"/>
                    <a:pt x="14" y="18"/>
                    <a:pt x="14" y="18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53" name="Freeform 581">
              <a:extLst>
                <a:ext uri="{FF2B5EF4-FFF2-40B4-BE49-F238E27FC236}">
                  <a16:creationId xmlns:a16="http://schemas.microsoft.com/office/drawing/2014/main" id="{A761E4E5-F554-4E31-BF70-281691F4B8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2" y="653"/>
              <a:ext cx="132" cy="89"/>
            </a:xfrm>
            <a:custGeom>
              <a:avLst/>
              <a:gdLst>
                <a:gd name="T0" fmla="*/ 14 w 31"/>
                <a:gd name="T1" fmla="*/ 17 h 20"/>
                <a:gd name="T2" fmla="*/ 16 w 31"/>
                <a:gd name="T3" fmla="*/ 17 h 20"/>
                <a:gd name="T4" fmla="*/ 15 w 31"/>
                <a:gd name="T5" fmla="*/ 16 h 20"/>
                <a:gd name="T6" fmla="*/ 14 w 31"/>
                <a:gd name="T7" fmla="*/ 14 h 20"/>
                <a:gd name="T8" fmla="*/ 16 w 31"/>
                <a:gd name="T9" fmla="*/ 13 h 20"/>
                <a:gd name="T10" fmla="*/ 15 w 31"/>
                <a:gd name="T11" fmla="*/ 12 h 20"/>
                <a:gd name="T12" fmla="*/ 11 w 31"/>
                <a:gd name="T13" fmla="*/ 13 h 20"/>
                <a:gd name="T14" fmla="*/ 7 w 31"/>
                <a:gd name="T15" fmla="*/ 13 h 20"/>
                <a:gd name="T16" fmla="*/ 3 w 31"/>
                <a:gd name="T17" fmla="*/ 13 h 20"/>
                <a:gd name="T18" fmla="*/ 0 w 31"/>
                <a:gd name="T19" fmla="*/ 12 h 20"/>
                <a:gd name="T20" fmla="*/ 4 w 31"/>
                <a:gd name="T21" fmla="*/ 11 h 20"/>
                <a:gd name="T22" fmla="*/ 4 w 31"/>
                <a:gd name="T23" fmla="*/ 10 h 20"/>
                <a:gd name="T24" fmla="*/ 7 w 31"/>
                <a:gd name="T25" fmla="*/ 11 h 20"/>
                <a:gd name="T26" fmla="*/ 9 w 31"/>
                <a:gd name="T27" fmla="*/ 10 h 20"/>
                <a:gd name="T28" fmla="*/ 8 w 31"/>
                <a:gd name="T29" fmla="*/ 8 h 20"/>
                <a:gd name="T30" fmla="*/ 5 w 31"/>
                <a:gd name="T31" fmla="*/ 8 h 20"/>
                <a:gd name="T32" fmla="*/ 7 w 31"/>
                <a:gd name="T33" fmla="*/ 6 h 20"/>
                <a:gd name="T34" fmla="*/ 6 w 31"/>
                <a:gd name="T35" fmla="*/ 5 h 20"/>
                <a:gd name="T36" fmla="*/ 5 w 31"/>
                <a:gd name="T37" fmla="*/ 5 h 20"/>
                <a:gd name="T38" fmla="*/ 5 w 31"/>
                <a:gd name="T39" fmla="*/ 3 h 20"/>
                <a:gd name="T40" fmla="*/ 7 w 31"/>
                <a:gd name="T41" fmla="*/ 2 h 20"/>
                <a:gd name="T42" fmla="*/ 7 w 31"/>
                <a:gd name="T43" fmla="*/ 2 h 20"/>
                <a:gd name="T44" fmla="*/ 9 w 31"/>
                <a:gd name="T45" fmla="*/ 3 h 20"/>
                <a:gd name="T46" fmla="*/ 9 w 31"/>
                <a:gd name="T47" fmla="*/ 4 h 20"/>
                <a:gd name="T48" fmla="*/ 11 w 31"/>
                <a:gd name="T49" fmla="*/ 6 h 20"/>
                <a:gd name="T50" fmla="*/ 13 w 31"/>
                <a:gd name="T51" fmla="*/ 7 h 20"/>
                <a:gd name="T52" fmla="*/ 14 w 31"/>
                <a:gd name="T53" fmla="*/ 8 h 20"/>
                <a:gd name="T54" fmla="*/ 16 w 31"/>
                <a:gd name="T55" fmla="*/ 9 h 20"/>
                <a:gd name="T56" fmla="*/ 17 w 31"/>
                <a:gd name="T57" fmla="*/ 10 h 20"/>
                <a:gd name="T58" fmla="*/ 18 w 31"/>
                <a:gd name="T59" fmla="*/ 8 h 20"/>
                <a:gd name="T60" fmla="*/ 17 w 31"/>
                <a:gd name="T61" fmla="*/ 7 h 20"/>
                <a:gd name="T62" fmla="*/ 17 w 31"/>
                <a:gd name="T63" fmla="*/ 7 h 20"/>
                <a:gd name="T64" fmla="*/ 15 w 31"/>
                <a:gd name="T65" fmla="*/ 5 h 20"/>
                <a:gd name="T66" fmla="*/ 16 w 31"/>
                <a:gd name="T67" fmla="*/ 4 h 20"/>
                <a:gd name="T68" fmla="*/ 12 w 31"/>
                <a:gd name="T69" fmla="*/ 3 h 20"/>
                <a:gd name="T70" fmla="*/ 13 w 31"/>
                <a:gd name="T71" fmla="*/ 1 h 20"/>
                <a:gd name="T72" fmla="*/ 18 w 31"/>
                <a:gd name="T73" fmla="*/ 0 h 20"/>
                <a:gd name="T74" fmla="*/ 25 w 31"/>
                <a:gd name="T75" fmla="*/ 0 h 20"/>
                <a:gd name="T76" fmla="*/ 29 w 31"/>
                <a:gd name="T77" fmla="*/ 3 h 20"/>
                <a:gd name="T78" fmla="*/ 30 w 31"/>
                <a:gd name="T79" fmla="*/ 6 h 20"/>
                <a:gd name="T80" fmla="*/ 30 w 31"/>
                <a:gd name="T81" fmla="*/ 9 h 20"/>
                <a:gd name="T82" fmla="*/ 31 w 31"/>
                <a:gd name="T83" fmla="*/ 12 h 20"/>
                <a:gd name="T84" fmla="*/ 31 w 31"/>
                <a:gd name="T85" fmla="*/ 15 h 20"/>
                <a:gd name="T86" fmla="*/ 28 w 31"/>
                <a:gd name="T87" fmla="*/ 16 h 20"/>
                <a:gd name="T88" fmla="*/ 27 w 31"/>
                <a:gd name="T89" fmla="*/ 19 h 20"/>
                <a:gd name="T90" fmla="*/ 24 w 31"/>
                <a:gd name="T91" fmla="*/ 20 h 20"/>
                <a:gd name="T92" fmla="*/ 19 w 31"/>
                <a:gd name="T93" fmla="*/ 20 h 20"/>
                <a:gd name="T94" fmla="*/ 14 w 31"/>
                <a:gd name="T95" fmla="*/ 20 h 20"/>
                <a:gd name="T96" fmla="*/ 14 w 31"/>
                <a:gd name="T97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" h="20">
                  <a:moveTo>
                    <a:pt x="14" y="18"/>
                  </a:moveTo>
                  <a:cubicBezTo>
                    <a:pt x="14" y="18"/>
                    <a:pt x="14" y="17"/>
                    <a:pt x="14" y="17"/>
                  </a:cubicBezTo>
                  <a:cubicBezTo>
                    <a:pt x="14" y="17"/>
                    <a:pt x="15" y="17"/>
                    <a:pt x="15" y="17"/>
                  </a:cubicBezTo>
                  <a:cubicBezTo>
                    <a:pt x="15" y="17"/>
                    <a:pt x="15" y="17"/>
                    <a:pt x="16" y="17"/>
                  </a:cubicBezTo>
                  <a:cubicBezTo>
                    <a:pt x="15" y="17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4" y="16"/>
                    <a:pt x="14" y="16"/>
                  </a:cubicBezTo>
                  <a:cubicBezTo>
                    <a:pt x="14" y="16"/>
                    <a:pt x="14" y="15"/>
                    <a:pt x="14" y="14"/>
                  </a:cubicBezTo>
                  <a:cubicBezTo>
                    <a:pt x="15" y="14"/>
                    <a:pt x="15" y="14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7" y="12"/>
                    <a:pt x="17" y="12"/>
                  </a:cubicBezTo>
                  <a:cubicBezTo>
                    <a:pt x="16" y="12"/>
                    <a:pt x="16" y="12"/>
                    <a:pt x="15" y="12"/>
                  </a:cubicBezTo>
                  <a:cubicBezTo>
                    <a:pt x="15" y="12"/>
                    <a:pt x="14" y="13"/>
                    <a:pt x="14" y="13"/>
                  </a:cubicBezTo>
                  <a:cubicBezTo>
                    <a:pt x="13" y="13"/>
                    <a:pt x="11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7" y="13"/>
                  </a:cubicBezTo>
                  <a:cubicBezTo>
                    <a:pt x="6" y="13"/>
                    <a:pt x="5" y="13"/>
                    <a:pt x="4" y="13"/>
                  </a:cubicBezTo>
                  <a:cubicBezTo>
                    <a:pt x="4" y="13"/>
                    <a:pt x="3" y="13"/>
                    <a:pt x="3" y="13"/>
                  </a:cubicBezTo>
                  <a:cubicBezTo>
                    <a:pt x="2" y="13"/>
                    <a:pt x="1" y="13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1" y="11"/>
                    <a:pt x="2" y="11"/>
                    <a:pt x="3" y="11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4" y="11"/>
                    <a:pt x="4" y="11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5" y="9"/>
                    <a:pt x="5" y="10"/>
                  </a:cubicBezTo>
                  <a:cubicBezTo>
                    <a:pt x="6" y="10"/>
                    <a:pt x="6" y="10"/>
                    <a:pt x="7" y="11"/>
                  </a:cubicBezTo>
                  <a:cubicBezTo>
                    <a:pt x="7" y="11"/>
                    <a:pt x="8" y="11"/>
                    <a:pt x="8" y="11"/>
                  </a:cubicBezTo>
                  <a:cubicBezTo>
                    <a:pt x="8" y="11"/>
                    <a:pt x="9" y="11"/>
                    <a:pt x="9" y="10"/>
                  </a:cubicBezTo>
                  <a:cubicBezTo>
                    <a:pt x="9" y="10"/>
                    <a:pt x="8" y="10"/>
                    <a:pt x="8" y="9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8" y="8"/>
                    <a:pt x="7" y="8"/>
                    <a:pt x="7" y="8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5" y="7"/>
                    <a:pt x="6" y="7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8" y="6"/>
                    <a:pt x="8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4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10" y="4"/>
                    <a:pt x="10" y="4"/>
                  </a:cubicBezTo>
                  <a:cubicBezTo>
                    <a:pt x="10" y="4"/>
                    <a:pt x="9" y="4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10" y="5"/>
                    <a:pt x="11" y="5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3" y="6"/>
                    <a:pt x="13" y="7"/>
                  </a:cubicBezTo>
                  <a:cubicBezTo>
                    <a:pt x="13" y="7"/>
                    <a:pt x="13" y="7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7" y="9"/>
                  </a:cubicBezTo>
                  <a:cubicBezTo>
                    <a:pt x="17" y="9"/>
                    <a:pt x="17" y="10"/>
                    <a:pt x="17" y="10"/>
                  </a:cubicBezTo>
                  <a:cubicBezTo>
                    <a:pt x="17" y="10"/>
                    <a:pt x="18" y="10"/>
                    <a:pt x="18" y="9"/>
                  </a:cubicBezTo>
                  <a:cubicBezTo>
                    <a:pt x="18" y="9"/>
                    <a:pt x="18" y="9"/>
                    <a:pt x="18" y="8"/>
                  </a:cubicBezTo>
                  <a:cubicBezTo>
                    <a:pt x="17" y="8"/>
                    <a:pt x="17" y="8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7"/>
                    <a:pt x="19" y="6"/>
                  </a:cubicBezTo>
                  <a:cubicBezTo>
                    <a:pt x="18" y="6"/>
                    <a:pt x="16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6" y="4"/>
                    <a:pt x="16" y="4"/>
                  </a:cubicBezTo>
                  <a:cubicBezTo>
                    <a:pt x="16" y="4"/>
                    <a:pt x="15" y="4"/>
                    <a:pt x="15" y="4"/>
                  </a:cubicBezTo>
                  <a:cubicBezTo>
                    <a:pt x="14" y="3"/>
                    <a:pt x="13" y="3"/>
                    <a:pt x="12" y="3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2" y="1"/>
                    <a:pt x="12" y="1"/>
                    <a:pt x="13" y="1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7" y="0"/>
                    <a:pt x="18" y="0"/>
                  </a:cubicBezTo>
                  <a:cubicBezTo>
                    <a:pt x="19" y="1"/>
                    <a:pt x="19" y="2"/>
                    <a:pt x="20" y="2"/>
                  </a:cubicBezTo>
                  <a:cubicBezTo>
                    <a:pt x="22" y="3"/>
                    <a:pt x="23" y="0"/>
                    <a:pt x="25" y="0"/>
                  </a:cubicBezTo>
                  <a:cubicBezTo>
                    <a:pt x="25" y="0"/>
                    <a:pt x="26" y="1"/>
                    <a:pt x="27" y="1"/>
                  </a:cubicBezTo>
                  <a:cubicBezTo>
                    <a:pt x="28" y="1"/>
                    <a:pt x="28" y="2"/>
                    <a:pt x="29" y="3"/>
                  </a:cubicBezTo>
                  <a:cubicBezTo>
                    <a:pt x="29" y="3"/>
                    <a:pt x="29" y="4"/>
                    <a:pt x="29" y="4"/>
                  </a:cubicBezTo>
                  <a:cubicBezTo>
                    <a:pt x="29" y="5"/>
                    <a:pt x="29" y="6"/>
                    <a:pt x="30" y="6"/>
                  </a:cubicBezTo>
                  <a:cubicBezTo>
                    <a:pt x="30" y="7"/>
                    <a:pt x="30" y="7"/>
                    <a:pt x="30" y="8"/>
                  </a:cubicBezTo>
                  <a:cubicBezTo>
                    <a:pt x="30" y="8"/>
                    <a:pt x="30" y="9"/>
                    <a:pt x="30" y="9"/>
                  </a:cubicBezTo>
                  <a:cubicBezTo>
                    <a:pt x="30" y="10"/>
                    <a:pt x="29" y="11"/>
                    <a:pt x="30" y="11"/>
                  </a:cubicBezTo>
                  <a:cubicBezTo>
                    <a:pt x="30" y="11"/>
                    <a:pt x="30" y="11"/>
                    <a:pt x="31" y="12"/>
                  </a:cubicBezTo>
                  <a:cubicBezTo>
                    <a:pt x="31" y="12"/>
                    <a:pt x="31" y="13"/>
                    <a:pt x="31" y="14"/>
                  </a:cubicBezTo>
                  <a:cubicBezTo>
                    <a:pt x="31" y="14"/>
                    <a:pt x="31" y="15"/>
                    <a:pt x="31" y="15"/>
                  </a:cubicBezTo>
                  <a:cubicBezTo>
                    <a:pt x="30" y="15"/>
                    <a:pt x="30" y="14"/>
                    <a:pt x="29" y="14"/>
                  </a:cubicBezTo>
                  <a:cubicBezTo>
                    <a:pt x="28" y="14"/>
                    <a:pt x="28" y="15"/>
                    <a:pt x="28" y="16"/>
                  </a:cubicBezTo>
                  <a:cubicBezTo>
                    <a:pt x="28" y="17"/>
                    <a:pt x="29" y="17"/>
                    <a:pt x="28" y="18"/>
                  </a:cubicBezTo>
                  <a:cubicBezTo>
                    <a:pt x="28" y="18"/>
                    <a:pt x="28" y="19"/>
                    <a:pt x="27" y="19"/>
                  </a:cubicBezTo>
                  <a:cubicBezTo>
                    <a:pt x="27" y="19"/>
                    <a:pt x="26" y="20"/>
                    <a:pt x="26" y="20"/>
                  </a:cubicBezTo>
                  <a:cubicBezTo>
                    <a:pt x="25" y="20"/>
                    <a:pt x="24" y="20"/>
                    <a:pt x="24" y="20"/>
                  </a:cubicBezTo>
                  <a:cubicBezTo>
                    <a:pt x="23" y="20"/>
                    <a:pt x="21" y="19"/>
                    <a:pt x="20" y="20"/>
                  </a:cubicBezTo>
                  <a:cubicBezTo>
                    <a:pt x="20" y="20"/>
                    <a:pt x="20" y="20"/>
                    <a:pt x="19" y="20"/>
                  </a:cubicBezTo>
                  <a:cubicBezTo>
                    <a:pt x="19" y="20"/>
                    <a:pt x="18" y="20"/>
                    <a:pt x="17" y="20"/>
                  </a:cubicBezTo>
                  <a:cubicBezTo>
                    <a:pt x="16" y="20"/>
                    <a:pt x="15" y="20"/>
                    <a:pt x="14" y="20"/>
                  </a:cubicBezTo>
                  <a:cubicBezTo>
                    <a:pt x="14" y="20"/>
                    <a:pt x="14" y="19"/>
                    <a:pt x="14" y="19"/>
                  </a:cubicBezTo>
                  <a:cubicBezTo>
                    <a:pt x="14" y="19"/>
                    <a:pt x="14" y="18"/>
                    <a:pt x="14" y="18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54" name="Freeform 582">
              <a:extLst>
                <a:ext uri="{FF2B5EF4-FFF2-40B4-BE49-F238E27FC236}">
                  <a16:creationId xmlns:a16="http://schemas.microsoft.com/office/drawing/2014/main" id="{C0CB5753-17A0-4183-BD99-0A8C5D68CE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65" y="706"/>
              <a:ext cx="81" cy="54"/>
            </a:xfrm>
            <a:custGeom>
              <a:avLst/>
              <a:gdLst>
                <a:gd name="T0" fmla="*/ 1 w 19"/>
                <a:gd name="T1" fmla="*/ 9 h 12"/>
                <a:gd name="T2" fmla="*/ 2 w 19"/>
                <a:gd name="T3" fmla="*/ 9 h 12"/>
                <a:gd name="T4" fmla="*/ 3 w 19"/>
                <a:gd name="T5" fmla="*/ 9 h 12"/>
                <a:gd name="T6" fmla="*/ 4 w 19"/>
                <a:gd name="T7" fmla="*/ 9 h 12"/>
                <a:gd name="T8" fmla="*/ 5 w 19"/>
                <a:gd name="T9" fmla="*/ 10 h 12"/>
                <a:gd name="T10" fmla="*/ 6 w 19"/>
                <a:gd name="T11" fmla="*/ 10 h 12"/>
                <a:gd name="T12" fmla="*/ 8 w 19"/>
                <a:gd name="T13" fmla="*/ 10 h 12"/>
                <a:gd name="T14" fmla="*/ 9 w 19"/>
                <a:gd name="T15" fmla="*/ 11 h 12"/>
                <a:gd name="T16" fmla="*/ 10 w 19"/>
                <a:gd name="T17" fmla="*/ 12 h 12"/>
                <a:gd name="T18" fmla="*/ 13 w 19"/>
                <a:gd name="T19" fmla="*/ 12 h 12"/>
                <a:gd name="T20" fmla="*/ 19 w 19"/>
                <a:gd name="T21" fmla="*/ 10 h 12"/>
                <a:gd name="T22" fmla="*/ 19 w 19"/>
                <a:gd name="T23" fmla="*/ 9 h 12"/>
                <a:gd name="T24" fmla="*/ 18 w 19"/>
                <a:gd name="T25" fmla="*/ 9 h 12"/>
                <a:gd name="T26" fmla="*/ 17 w 19"/>
                <a:gd name="T27" fmla="*/ 7 h 12"/>
                <a:gd name="T28" fmla="*/ 18 w 19"/>
                <a:gd name="T29" fmla="*/ 7 h 12"/>
                <a:gd name="T30" fmla="*/ 17 w 19"/>
                <a:gd name="T31" fmla="*/ 5 h 12"/>
                <a:gd name="T32" fmla="*/ 15 w 19"/>
                <a:gd name="T33" fmla="*/ 3 h 12"/>
                <a:gd name="T34" fmla="*/ 14 w 19"/>
                <a:gd name="T35" fmla="*/ 2 h 12"/>
                <a:gd name="T36" fmla="*/ 11 w 19"/>
                <a:gd name="T37" fmla="*/ 1 h 12"/>
                <a:gd name="T38" fmla="*/ 9 w 19"/>
                <a:gd name="T39" fmla="*/ 0 h 12"/>
                <a:gd name="T40" fmla="*/ 8 w 19"/>
                <a:gd name="T41" fmla="*/ 1 h 12"/>
                <a:gd name="T42" fmla="*/ 7 w 19"/>
                <a:gd name="T43" fmla="*/ 1 h 12"/>
                <a:gd name="T44" fmla="*/ 5 w 19"/>
                <a:gd name="T45" fmla="*/ 2 h 12"/>
                <a:gd name="T46" fmla="*/ 5 w 19"/>
                <a:gd name="T47" fmla="*/ 2 h 12"/>
                <a:gd name="T48" fmla="*/ 4 w 19"/>
                <a:gd name="T49" fmla="*/ 3 h 12"/>
                <a:gd name="T50" fmla="*/ 4 w 19"/>
                <a:gd name="T51" fmla="*/ 3 h 12"/>
                <a:gd name="T52" fmla="*/ 3 w 19"/>
                <a:gd name="T53" fmla="*/ 4 h 12"/>
                <a:gd name="T54" fmla="*/ 2 w 19"/>
                <a:gd name="T55" fmla="*/ 4 h 12"/>
                <a:gd name="T56" fmla="*/ 1 w 19"/>
                <a:gd name="T57" fmla="*/ 5 h 12"/>
                <a:gd name="T58" fmla="*/ 1 w 19"/>
                <a:gd name="T59" fmla="*/ 5 h 12"/>
                <a:gd name="T60" fmla="*/ 0 w 19"/>
                <a:gd name="T61" fmla="*/ 6 h 12"/>
                <a:gd name="T62" fmla="*/ 0 w 19"/>
                <a:gd name="T63" fmla="*/ 6 h 12"/>
                <a:gd name="T64" fmla="*/ 1 w 19"/>
                <a:gd name="T65" fmla="*/ 8 h 12"/>
                <a:gd name="T66" fmla="*/ 1 w 19"/>
                <a:gd name="T6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" h="12">
                  <a:moveTo>
                    <a:pt x="1" y="9"/>
                  </a:moveTo>
                  <a:cubicBezTo>
                    <a:pt x="1" y="9"/>
                    <a:pt x="2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3" y="9"/>
                    <a:pt x="4" y="9"/>
                    <a:pt x="4" y="9"/>
                  </a:cubicBezTo>
                  <a:cubicBezTo>
                    <a:pt x="4" y="9"/>
                    <a:pt x="5" y="9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7" y="10"/>
                    <a:pt x="8" y="10"/>
                  </a:cubicBezTo>
                  <a:cubicBezTo>
                    <a:pt x="8" y="11"/>
                    <a:pt x="8" y="11"/>
                    <a:pt x="9" y="11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1" y="12"/>
                    <a:pt x="12" y="12"/>
                    <a:pt x="13" y="12"/>
                  </a:cubicBezTo>
                  <a:cubicBezTo>
                    <a:pt x="15" y="12"/>
                    <a:pt x="18" y="12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5"/>
                    <a:pt x="17" y="5"/>
                  </a:cubicBezTo>
                  <a:cubicBezTo>
                    <a:pt x="17" y="4"/>
                    <a:pt x="16" y="4"/>
                    <a:pt x="15" y="3"/>
                  </a:cubicBezTo>
                  <a:cubicBezTo>
                    <a:pt x="14" y="3"/>
                    <a:pt x="14" y="2"/>
                    <a:pt x="14" y="2"/>
                  </a:cubicBezTo>
                  <a:cubicBezTo>
                    <a:pt x="13" y="1"/>
                    <a:pt x="12" y="1"/>
                    <a:pt x="11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8"/>
                    <a:pt x="1" y="8"/>
                    <a:pt x="1" y="9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55" name="Freeform 583">
              <a:extLst>
                <a:ext uri="{FF2B5EF4-FFF2-40B4-BE49-F238E27FC236}">
                  <a16:creationId xmlns:a16="http://schemas.microsoft.com/office/drawing/2014/main" id="{C88C993D-7C94-4469-82B8-F387E96920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65" y="706"/>
              <a:ext cx="81" cy="54"/>
            </a:xfrm>
            <a:custGeom>
              <a:avLst/>
              <a:gdLst>
                <a:gd name="T0" fmla="*/ 1 w 19"/>
                <a:gd name="T1" fmla="*/ 9 h 12"/>
                <a:gd name="T2" fmla="*/ 2 w 19"/>
                <a:gd name="T3" fmla="*/ 9 h 12"/>
                <a:gd name="T4" fmla="*/ 3 w 19"/>
                <a:gd name="T5" fmla="*/ 9 h 12"/>
                <a:gd name="T6" fmla="*/ 4 w 19"/>
                <a:gd name="T7" fmla="*/ 9 h 12"/>
                <a:gd name="T8" fmla="*/ 5 w 19"/>
                <a:gd name="T9" fmla="*/ 10 h 12"/>
                <a:gd name="T10" fmla="*/ 6 w 19"/>
                <a:gd name="T11" fmla="*/ 10 h 12"/>
                <a:gd name="T12" fmla="*/ 8 w 19"/>
                <a:gd name="T13" fmla="*/ 10 h 12"/>
                <a:gd name="T14" fmla="*/ 9 w 19"/>
                <a:gd name="T15" fmla="*/ 11 h 12"/>
                <a:gd name="T16" fmla="*/ 10 w 19"/>
                <a:gd name="T17" fmla="*/ 12 h 12"/>
                <a:gd name="T18" fmla="*/ 13 w 19"/>
                <a:gd name="T19" fmla="*/ 12 h 12"/>
                <a:gd name="T20" fmla="*/ 19 w 19"/>
                <a:gd name="T21" fmla="*/ 10 h 12"/>
                <a:gd name="T22" fmla="*/ 19 w 19"/>
                <a:gd name="T23" fmla="*/ 9 h 12"/>
                <a:gd name="T24" fmla="*/ 18 w 19"/>
                <a:gd name="T25" fmla="*/ 9 h 12"/>
                <a:gd name="T26" fmla="*/ 17 w 19"/>
                <a:gd name="T27" fmla="*/ 7 h 12"/>
                <a:gd name="T28" fmla="*/ 18 w 19"/>
                <a:gd name="T29" fmla="*/ 7 h 12"/>
                <a:gd name="T30" fmla="*/ 17 w 19"/>
                <a:gd name="T31" fmla="*/ 5 h 12"/>
                <a:gd name="T32" fmla="*/ 15 w 19"/>
                <a:gd name="T33" fmla="*/ 3 h 12"/>
                <a:gd name="T34" fmla="*/ 14 w 19"/>
                <a:gd name="T35" fmla="*/ 2 h 12"/>
                <a:gd name="T36" fmla="*/ 11 w 19"/>
                <a:gd name="T37" fmla="*/ 1 h 12"/>
                <a:gd name="T38" fmla="*/ 9 w 19"/>
                <a:gd name="T39" fmla="*/ 0 h 12"/>
                <a:gd name="T40" fmla="*/ 8 w 19"/>
                <a:gd name="T41" fmla="*/ 1 h 12"/>
                <a:gd name="T42" fmla="*/ 7 w 19"/>
                <a:gd name="T43" fmla="*/ 1 h 12"/>
                <a:gd name="T44" fmla="*/ 5 w 19"/>
                <a:gd name="T45" fmla="*/ 2 h 12"/>
                <a:gd name="T46" fmla="*/ 5 w 19"/>
                <a:gd name="T47" fmla="*/ 2 h 12"/>
                <a:gd name="T48" fmla="*/ 4 w 19"/>
                <a:gd name="T49" fmla="*/ 3 h 12"/>
                <a:gd name="T50" fmla="*/ 4 w 19"/>
                <a:gd name="T51" fmla="*/ 3 h 12"/>
                <a:gd name="T52" fmla="*/ 3 w 19"/>
                <a:gd name="T53" fmla="*/ 4 h 12"/>
                <a:gd name="T54" fmla="*/ 2 w 19"/>
                <a:gd name="T55" fmla="*/ 4 h 12"/>
                <a:gd name="T56" fmla="*/ 1 w 19"/>
                <a:gd name="T57" fmla="*/ 5 h 12"/>
                <a:gd name="T58" fmla="*/ 1 w 19"/>
                <a:gd name="T59" fmla="*/ 5 h 12"/>
                <a:gd name="T60" fmla="*/ 0 w 19"/>
                <a:gd name="T61" fmla="*/ 6 h 12"/>
                <a:gd name="T62" fmla="*/ 0 w 19"/>
                <a:gd name="T63" fmla="*/ 6 h 12"/>
                <a:gd name="T64" fmla="*/ 1 w 19"/>
                <a:gd name="T65" fmla="*/ 8 h 12"/>
                <a:gd name="T66" fmla="*/ 1 w 19"/>
                <a:gd name="T6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" h="12">
                  <a:moveTo>
                    <a:pt x="1" y="9"/>
                  </a:moveTo>
                  <a:cubicBezTo>
                    <a:pt x="1" y="9"/>
                    <a:pt x="2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3" y="9"/>
                    <a:pt x="4" y="9"/>
                    <a:pt x="4" y="9"/>
                  </a:cubicBezTo>
                  <a:cubicBezTo>
                    <a:pt x="4" y="9"/>
                    <a:pt x="5" y="9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7" y="10"/>
                    <a:pt x="8" y="10"/>
                  </a:cubicBezTo>
                  <a:cubicBezTo>
                    <a:pt x="8" y="11"/>
                    <a:pt x="8" y="11"/>
                    <a:pt x="9" y="11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1" y="12"/>
                    <a:pt x="12" y="12"/>
                    <a:pt x="13" y="12"/>
                  </a:cubicBezTo>
                  <a:cubicBezTo>
                    <a:pt x="15" y="12"/>
                    <a:pt x="18" y="12"/>
                    <a:pt x="19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5"/>
                    <a:pt x="17" y="5"/>
                  </a:cubicBezTo>
                  <a:cubicBezTo>
                    <a:pt x="17" y="4"/>
                    <a:pt x="16" y="4"/>
                    <a:pt x="15" y="3"/>
                  </a:cubicBezTo>
                  <a:cubicBezTo>
                    <a:pt x="14" y="3"/>
                    <a:pt x="14" y="2"/>
                    <a:pt x="14" y="2"/>
                  </a:cubicBezTo>
                  <a:cubicBezTo>
                    <a:pt x="13" y="1"/>
                    <a:pt x="12" y="1"/>
                    <a:pt x="11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8"/>
                    <a:pt x="1" y="8"/>
                    <a:pt x="1" y="9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56" name="Freeform 584">
              <a:extLst>
                <a:ext uri="{FF2B5EF4-FFF2-40B4-BE49-F238E27FC236}">
                  <a16:creationId xmlns:a16="http://schemas.microsoft.com/office/drawing/2014/main" id="{07AD18D3-898C-4EE7-A291-088A1362A3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7" y="711"/>
              <a:ext cx="8" cy="9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1 h 2"/>
                <a:gd name="T4" fmla="*/ 2 w 2"/>
                <a:gd name="T5" fmla="*/ 1 h 2"/>
                <a:gd name="T6" fmla="*/ 2 w 2"/>
                <a:gd name="T7" fmla="*/ 1 h 2"/>
                <a:gd name="T8" fmla="*/ 1 w 2"/>
                <a:gd name="T9" fmla="*/ 0 h 2"/>
                <a:gd name="T10" fmla="*/ 1 w 2"/>
                <a:gd name="T11" fmla="*/ 0 h 2"/>
                <a:gd name="T12" fmla="*/ 0 w 2"/>
                <a:gd name="T13" fmla="*/ 1 h 2"/>
                <a:gd name="T14" fmla="*/ 0 w 2"/>
                <a:gd name="T15" fmla="*/ 1 h 2"/>
                <a:gd name="T16" fmla="*/ 0 w 2"/>
                <a:gd name="T17" fmla="*/ 1 h 2"/>
                <a:gd name="T18" fmla="*/ 0 w 2"/>
                <a:gd name="T19" fmla="*/ 2 h 2"/>
                <a:gd name="T20" fmla="*/ 1 w 2"/>
                <a:gd name="T21" fmla="*/ 2 h 2"/>
                <a:gd name="T22" fmla="*/ 1 w 2"/>
                <a:gd name="T23" fmla="*/ 2 h 2"/>
                <a:gd name="T24" fmla="*/ 2 w 2"/>
                <a:gd name="T2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57" name="Freeform 585">
              <a:extLst>
                <a:ext uri="{FF2B5EF4-FFF2-40B4-BE49-F238E27FC236}">
                  <a16:creationId xmlns:a16="http://schemas.microsoft.com/office/drawing/2014/main" id="{92144E63-367B-464B-A9B5-7C3D8CE678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7" y="711"/>
              <a:ext cx="8" cy="9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1 h 2"/>
                <a:gd name="T4" fmla="*/ 2 w 2"/>
                <a:gd name="T5" fmla="*/ 1 h 2"/>
                <a:gd name="T6" fmla="*/ 2 w 2"/>
                <a:gd name="T7" fmla="*/ 1 h 2"/>
                <a:gd name="T8" fmla="*/ 1 w 2"/>
                <a:gd name="T9" fmla="*/ 0 h 2"/>
                <a:gd name="T10" fmla="*/ 1 w 2"/>
                <a:gd name="T11" fmla="*/ 0 h 2"/>
                <a:gd name="T12" fmla="*/ 0 w 2"/>
                <a:gd name="T13" fmla="*/ 1 h 2"/>
                <a:gd name="T14" fmla="*/ 0 w 2"/>
                <a:gd name="T15" fmla="*/ 1 h 2"/>
                <a:gd name="T16" fmla="*/ 0 w 2"/>
                <a:gd name="T17" fmla="*/ 1 h 2"/>
                <a:gd name="T18" fmla="*/ 0 w 2"/>
                <a:gd name="T19" fmla="*/ 2 h 2"/>
                <a:gd name="T20" fmla="*/ 1 w 2"/>
                <a:gd name="T21" fmla="*/ 2 h 2"/>
                <a:gd name="T22" fmla="*/ 1 w 2"/>
                <a:gd name="T23" fmla="*/ 2 h 2"/>
                <a:gd name="T24" fmla="*/ 2 w 2"/>
                <a:gd name="T2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58" name="Freeform 586">
              <a:extLst>
                <a:ext uri="{FF2B5EF4-FFF2-40B4-BE49-F238E27FC236}">
                  <a16:creationId xmlns:a16="http://schemas.microsoft.com/office/drawing/2014/main" id="{895E7109-FFC0-427A-9380-EDA4FA6B0E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0" y="706"/>
              <a:ext cx="8" cy="9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1 h 2"/>
                <a:gd name="T18" fmla="*/ 1 w 2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1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59" name="Freeform 587">
              <a:extLst>
                <a:ext uri="{FF2B5EF4-FFF2-40B4-BE49-F238E27FC236}">
                  <a16:creationId xmlns:a16="http://schemas.microsoft.com/office/drawing/2014/main" id="{E8034D98-FC17-40AF-AD4E-C797CCF57B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0" y="706"/>
              <a:ext cx="8" cy="9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2 h 2"/>
                <a:gd name="T10" fmla="*/ 1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1 h 2"/>
                <a:gd name="T18" fmla="*/ 1 w 2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1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60" name="Freeform 588">
              <a:extLst>
                <a:ext uri="{FF2B5EF4-FFF2-40B4-BE49-F238E27FC236}">
                  <a16:creationId xmlns:a16="http://schemas.microsoft.com/office/drawing/2014/main" id="{18D1918E-2FAD-4551-AEB5-886880767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8" y="689"/>
              <a:ext cx="13" cy="13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0 h 3"/>
                <a:gd name="T4" fmla="*/ 2 w 3"/>
                <a:gd name="T5" fmla="*/ 1 h 3"/>
                <a:gd name="T6" fmla="*/ 2 w 3"/>
                <a:gd name="T7" fmla="*/ 1 h 3"/>
                <a:gd name="T8" fmla="*/ 3 w 3"/>
                <a:gd name="T9" fmla="*/ 2 h 3"/>
                <a:gd name="T10" fmla="*/ 2 w 3"/>
                <a:gd name="T11" fmla="*/ 3 h 3"/>
                <a:gd name="T12" fmla="*/ 1 w 3"/>
                <a:gd name="T13" fmla="*/ 3 h 3"/>
                <a:gd name="T14" fmla="*/ 0 w 3"/>
                <a:gd name="T15" fmla="*/ 2 h 3"/>
                <a:gd name="T16" fmla="*/ 0 w 3"/>
                <a:gd name="T17" fmla="*/ 2 h 3"/>
                <a:gd name="T18" fmla="*/ 0 w 3"/>
                <a:gd name="T19" fmla="*/ 1 h 3"/>
                <a:gd name="T20" fmla="*/ 0 w 3"/>
                <a:gd name="T2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61" name="Freeform 589">
              <a:extLst>
                <a:ext uri="{FF2B5EF4-FFF2-40B4-BE49-F238E27FC236}">
                  <a16:creationId xmlns:a16="http://schemas.microsoft.com/office/drawing/2014/main" id="{98FB10B5-024D-46A8-AA65-8AE01712C5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8" y="689"/>
              <a:ext cx="13" cy="13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0 h 3"/>
                <a:gd name="T4" fmla="*/ 2 w 3"/>
                <a:gd name="T5" fmla="*/ 1 h 3"/>
                <a:gd name="T6" fmla="*/ 2 w 3"/>
                <a:gd name="T7" fmla="*/ 1 h 3"/>
                <a:gd name="T8" fmla="*/ 3 w 3"/>
                <a:gd name="T9" fmla="*/ 2 h 3"/>
                <a:gd name="T10" fmla="*/ 2 w 3"/>
                <a:gd name="T11" fmla="*/ 3 h 3"/>
                <a:gd name="T12" fmla="*/ 1 w 3"/>
                <a:gd name="T13" fmla="*/ 3 h 3"/>
                <a:gd name="T14" fmla="*/ 0 w 3"/>
                <a:gd name="T15" fmla="*/ 2 h 3"/>
                <a:gd name="T16" fmla="*/ 0 w 3"/>
                <a:gd name="T17" fmla="*/ 2 h 3"/>
                <a:gd name="T18" fmla="*/ 0 w 3"/>
                <a:gd name="T19" fmla="*/ 1 h 3"/>
                <a:gd name="T20" fmla="*/ 0 w 3"/>
                <a:gd name="T2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62" name="Freeform 590">
              <a:extLst>
                <a:ext uri="{FF2B5EF4-FFF2-40B4-BE49-F238E27FC236}">
                  <a16:creationId xmlns:a16="http://schemas.microsoft.com/office/drawing/2014/main" id="{59019627-9A51-4626-B28A-8CF6F53F7C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9" y="689"/>
              <a:ext cx="26" cy="13"/>
            </a:xfrm>
            <a:custGeom>
              <a:avLst/>
              <a:gdLst>
                <a:gd name="T0" fmla="*/ 2 w 6"/>
                <a:gd name="T1" fmla="*/ 1 h 3"/>
                <a:gd name="T2" fmla="*/ 0 w 6"/>
                <a:gd name="T3" fmla="*/ 2 h 3"/>
                <a:gd name="T4" fmla="*/ 1 w 6"/>
                <a:gd name="T5" fmla="*/ 3 h 3"/>
                <a:gd name="T6" fmla="*/ 2 w 6"/>
                <a:gd name="T7" fmla="*/ 3 h 3"/>
                <a:gd name="T8" fmla="*/ 3 w 6"/>
                <a:gd name="T9" fmla="*/ 2 h 3"/>
                <a:gd name="T10" fmla="*/ 4 w 6"/>
                <a:gd name="T11" fmla="*/ 2 h 3"/>
                <a:gd name="T12" fmla="*/ 5 w 6"/>
                <a:gd name="T13" fmla="*/ 1 h 3"/>
                <a:gd name="T14" fmla="*/ 6 w 6"/>
                <a:gd name="T15" fmla="*/ 1 h 3"/>
                <a:gd name="T16" fmla="*/ 5 w 6"/>
                <a:gd name="T17" fmla="*/ 0 h 3"/>
                <a:gd name="T18" fmla="*/ 4 w 6"/>
                <a:gd name="T19" fmla="*/ 0 h 3"/>
                <a:gd name="T20" fmla="*/ 2 w 6"/>
                <a:gd name="T2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3">
                  <a:moveTo>
                    <a:pt x="2" y="1"/>
                  </a:moveTo>
                  <a:cubicBezTo>
                    <a:pt x="2" y="1"/>
                    <a:pt x="0" y="2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2" y="3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1"/>
                    <a:pt x="2" y="1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63" name="Freeform 591">
              <a:extLst>
                <a:ext uri="{FF2B5EF4-FFF2-40B4-BE49-F238E27FC236}">
                  <a16:creationId xmlns:a16="http://schemas.microsoft.com/office/drawing/2014/main" id="{2752309B-C087-4320-B86D-4238DDF203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9" y="689"/>
              <a:ext cx="26" cy="13"/>
            </a:xfrm>
            <a:custGeom>
              <a:avLst/>
              <a:gdLst>
                <a:gd name="T0" fmla="*/ 2 w 6"/>
                <a:gd name="T1" fmla="*/ 1 h 3"/>
                <a:gd name="T2" fmla="*/ 0 w 6"/>
                <a:gd name="T3" fmla="*/ 2 h 3"/>
                <a:gd name="T4" fmla="*/ 1 w 6"/>
                <a:gd name="T5" fmla="*/ 3 h 3"/>
                <a:gd name="T6" fmla="*/ 2 w 6"/>
                <a:gd name="T7" fmla="*/ 3 h 3"/>
                <a:gd name="T8" fmla="*/ 3 w 6"/>
                <a:gd name="T9" fmla="*/ 2 h 3"/>
                <a:gd name="T10" fmla="*/ 4 w 6"/>
                <a:gd name="T11" fmla="*/ 2 h 3"/>
                <a:gd name="T12" fmla="*/ 5 w 6"/>
                <a:gd name="T13" fmla="*/ 1 h 3"/>
                <a:gd name="T14" fmla="*/ 6 w 6"/>
                <a:gd name="T15" fmla="*/ 1 h 3"/>
                <a:gd name="T16" fmla="*/ 5 w 6"/>
                <a:gd name="T17" fmla="*/ 0 h 3"/>
                <a:gd name="T18" fmla="*/ 4 w 6"/>
                <a:gd name="T19" fmla="*/ 0 h 3"/>
                <a:gd name="T20" fmla="*/ 2 w 6"/>
                <a:gd name="T2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3">
                  <a:moveTo>
                    <a:pt x="2" y="1"/>
                  </a:moveTo>
                  <a:cubicBezTo>
                    <a:pt x="2" y="1"/>
                    <a:pt x="0" y="2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2" y="3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1"/>
                    <a:pt x="2" y="1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64" name="Freeform 592">
              <a:extLst>
                <a:ext uri="{FF2B5EF4-FFF2-40B4-BE49-F238E27FC236}">
                  <a16:creationId xmlns:a16="http://schemas.microsoft.com/office/drawing/2014/main" id="{171BA9B9-D9E7-4724-8CC9-D0EA7449FA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7" y="684"/>
              <a:ext cx="29" cy="9"/>
            </a:xfrm>
            <a:custGeom>
              <a:avLst/>
              <a:gdLst>
                <a:gd name="T0" fmla="*/ 7 w 7"/>
                <a:gd name="T1" fmla="*/ 0 h 2"/>
                <a:gd name="T2" fmla="*/ 7 w 7"/>
                <a:gd name="T3" fmla="*/ 0 h 2"/>
                <a:gd name="T4" fmla="*/ 5 w 7"/>
                <a:gd name="T5" fmla="*/ 0 h 2"/>
                <a:gd name="T6" fmla="*/ 3 w 7"/>
                <a:gd name="T7" fmla="*/ 0 h 2"/>
                <a:gd name="T8" fmla="*/ 1 w 7"/>
                <a:gd name="T9" fmla="*/ 1 h 2"/>
                <a:gd name="T10" fmla="*/ 0 w 7"/>
                <a:gd name="T11" fmla="*/ 1 h 2"/>
                <a:gd name="T12" fmla="*/ 0 w 7"/>
                <a:gd name="T13" fmla="*/ 2 h 2"/>
                <a:gd name="T14" fmla="*/ 2 w 7"/>
                <a:gd name="T15" fmla="*/ 2 h 2"/>
                <a:gd name="T16" fmla="*/ 4 w 7"/>
                <a:gd name="T17" fmla="*/ 1 h 2"/>
                <a:gd name="T18" fmla="*/ 6 w 7"/>
                <a:gd name="T19" fmla="*/ 1 h 2"/>
                <a:gd name="T20" fmla="*/ 7 w 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2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7" y="1"/>
                    <a:pt x="7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65" name="Freeform 593">
              <a:extLst>
                <a:ext uri="{FF2B5EF4-FFF2-40B4-BE49-F238E27FC236}">
                  <a16:creationId xmlns:a16="http://schemas.microsoft.com/office/drawing/2014/main" id="{B5296995-BA50-436C-B44B-A9EEC335C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7" y="684"/>
              <a:ext cx="29" cy="9"/>
            </a:xfrm>
            <a:custGeom>
              <a:avLst/>
              <a:gdLst>
                <a:gd name="T0" fmla="*/ 7 w 7"/>
                <a:gd name="T1" fmla="*/ 0 h 2"/>
                <a:gd name="T2" fmla="*/ 7 w 7"/>
                <a:gd name="T3" fmla="*/ 0 h 2"/>
                <a:gd name="T4" fmla="*/ 5 w 7"/>
                <a:gd name="T5" fmla="*/ 0 h 2"/>
                <a:gd name="T6" fmla="*/ 3 w 7"/>
                <a:gd name="T7" fmla="*/ 0 h 2"/>
                <a:gd name="T8" fmla="*/ 1 w 7"/>
                <a:gd name="T9" fmla="*/ 1 h 2"/>
                <a:gd name="T10" fmla="*/ 0 w 7"/>
                <a:gd name="T11" fmla="*/ 1 h 2"/>
                <a:gd name="T12" fmla="*/ 0 w 7"/>
                <a:gd name="T13" fmla="*/ 2 h 2"/>
                <a:gd name="T14" fmla="*/ 2 w 7"/>
                <a:gd name="T15" fmla="*/ 2 h 2"/>
                <a:gd name="T16" fmla="*/ 4 w 7"/>
                <a:gd name="T17" fmla="*/ 1 h 2"/>
                <a:gd name="T18" fmla="*/ 6 w 7"/>
                <a:gd name="T19" fmla="*/ 1 h 2"/>
                <a:gd name="T20" fmla="*/ 7 w 7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2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7" y="1"/>
                    <a:pt x="7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66" name="Freeform 594">
              <a:extLst>
                <a:ext uri="{FF2B5EF4-FFF2-40B4-BE49-F238E27FC236}">
                  <a16:creationId xmlns:a16="http://schemas.microsoft.com/office/drawing/2014/main" id="{82A5A374-821C-437A-BDAC-A01C2ABE7F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4" y="671"/>
              <a:ext cx="42" cy="13"/>
            </a:xfrm>
            <a:custGeom>
              <a:avLst/>
              <a:gdLst>
                <a:gd name="T0" fmla="*/ 5 w 10"/>
                <a:gd name="T1" fmla="*/ 1 h 3"/>
                <a:gd name="T2" fmla="*/ 3 w 10"/>
                <a:gd name="T3" fmla="*/ 1 h 3"/>
                <a:gd name="T4" fmla="*/ 2 w 10"/>
                <a:gd name="T5" fmla="*/ 1 h 3"/>
                <a:gd name="T6" fmla="*/ 1 w 10"/>
                <a:gd name="T7" fmla="*/ 1 h 3"/>
                <a:gd name="T8" fmla="*/ 0 w 10"/>
                <a:gd name="T9" fmla="*/ 2 h 3"/>
                <a:gd name="T10" fmla="*/ 0 w 10"/>
                <a:gd name="T11" fmla="*/ 3 h 3"/>
                <a:gd name="T12" fmla="*/ 0 w 10"/>
                <a:gd name="T13" fmla="*/ 3 h 3"/>
                <a:gd name="T14" fmla="*/ 0 w 10"/>
                <a:gd name="T15" fmla="*/ 3 h 3"/>
                <a:gd name="T16" fmla="*/ 2 w 10"/>
                <a:gd name="T17" fmla="*/ 3 h 3"/>
                <a:gd name="T18" fmla="*/ 3 w 10"/>
                <a:gd name="T19" fmla="*/ 3 h 3"/>
                <a:gd name="T20" fmla="*/ 5 w 10"/>
                <a:gd name="T21" fmla="*/ 3 h 3"/>
                <a:gd name="T22" fmla="*/ 6 w 10"/>
                <a:gd name="T23" fmla="*/ 3 h 3"/>
                <a:gd name="T24" fmla="*/ 8 w 10"/>
                <a:gd name="T25" fmla="*/ 2 h 3"/>
                <a:gd name="T26" fmla="*/ 9 w 10"/>
                <a:gd name="T27" fmla="*/ 2 h 3"/>
                <a:gd name="T28" fmla="*/ 9 w 10"/>
                <a:gd name="T29" fmla="*/ 1 h 3"/>
                <a:gd name="T30" fmla="*/ 9 w 10"/>
                <a:gd name="T31" fmla="*/ 1 h 3"/>
                <a:gd name="T32" fmla="*/ 9 w 10"/>
                <a:gd name="T33" fmla="*/ 0 h 3"/>
                <a:gd name="T34" fmla="*/ 8 w 10"/>
                <a:gd name="T35" fmla="*/ 0 h 3"/>
                <a:gd name="T36" fmla="*/ 7 w 10"/>
                <a:gd name="T37" fmla="*/ 0 h 3"/>
                <a:gd name="T38" fmla="*/ 5 w 10"/>
                <a:gd name="T39" fmla="*/ 0 h 3"/>
                <a:gd name="T40" fmla="*/ 5 w 10"/>
                <a:gd name="T41" fmla="*/ 1 h 3"/>
                <a:gd name="T42" fmla="*/ 5 w 10"/>
                <a:gd name="T4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3">
                  <a:moveTo>
                    <a:pt x="5" y="1"/>
                  </a:move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7" y="2"/>
                    <a:pt x="8" y="2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67" name="Freeform 595">
              <a:extLst>
                <a:ext uri="{FF2B5EF4-FFF2-40B4-BE49-F238E27FC236}">
                  <a16:creationId xmlns:a16="http://schemas.microsoft.com/office/drawing/2014/main" id="{EC578B22-31DA-4ACF-BA73-61238E08B7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4" y="671"/>
              <a:ext cx="42" cy="13"/>
            </a:xfrm>
            <a:custGeom>
              <a:avLst/>
              <a:gdLst>
                <a:gd name="T0" fmla="*/ 5 w 10"/>
                <a:gd name="T1" fmla="*/ 1 h 3"/>
                <a:gd name="T2" fmla="*/ 3 w 10"/>
                <a:gd name="T3" fmla="*/ 1 h 3"/>
                <a:gd name="T4" fmla="*/ 2 w 10"/>
                <a:gd name="T5" fmla="*/ 1 h 3"/>
                <a:gd name="T6" fmla="*/ 1 w 10"/>
                <a:gd name="T7" fmla="*/ 1 h 3"/>
                <a:gd name="T8" fmla="*/ 0 w 10"/>
                <a:gd name="T9" fmla="*/ 2 h 3"/>
                <a:gd name="T10" fmla="*/ 0 w 10"/>
                <a:gd name="T11" fmla="*/ 3 h 3"/>
                <a:gd name="T12" fmla="*/ 0 w 10"/>
                <a:gd name="T13" fmla="*/ 3 h 3"/>
                <a:gd name="T14" fmla="*/ 0 w 10"/>
                <a:gd name="T15" fmla="*/ 3 h 3"/>
                <a:gd name="T16" fmla="*/ 2 w 10"/>
                <a:gd name="T17" fmla="*/ 3 h 3"/>
                <a:gd name="T18" fmla="*/ 3 w 10"/>
                <a:gd name="T19" fmla="*/ 3 h 3"/>
                <a:gd name="T20" fmla="*/ 5 w 10"/>
                <a:gd name="T21" fmla="*/ 3 h 3"/>
                <a:gd name="T22" fmla="*/ 6 w 10"/>
                <a:gd name="T23" fmla="*/ 3 h 3"/>
                <a:gd name="T24" fmla="*/ 8 w 10"/>
                <a:gd name="T25" fmla="*/ 2 h 3"/>
                <a:gd name="T26" fmla="*/ 9 w 10"/>
                <a:gd name="T27" fmla="*/ 2 h 3"/>
                <a:gd name="T28" fmla="*/ 9 w 10"/>
                <a:gd name="T29" fmla="*/ 1 h 3"/>
                <a:gd name="T30" fmla="*/ 9 w 10"/>
                <a:gd name="T31" fmla="*/ 1 h 3"/>
                <a:gd name="T32" fmla="*/ 9 w 10"/>
                <a:gd name="T33" fmla="*/ 0 h 3"/>
                <a:gd name="T34" fmla="*/ 8 w 10"/>
                <a:gd name="T35" fmla="*/ 0 h 3"/>
                <a:gd name="T36" fmla="*/ 7 w 10"/>
                <a:gd name="T37" fmla="*/ 0 h 3"/>
                <a:gd name="T38" fmla="*/ 5 w 10"/>
                <a:gd name="T39" fmla="*/ 0 h 3"/>
                <a:gd name="T40" fmla="*/ 5 w 10"/>
                <a:gd name="T41" fmla="*/ 1 h 3"/>
                <a:gd name="T42" fmla="*/ 5 w 10"/>
                <a:gd name="T4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3">
                  <a:moveTo>
                    <a:pt x="5" y="1"/>
                  </a:move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7" y="2"/>
                    <a:pt x="8" y="2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68" name="Freeform 596">
              <a:extLst>
                <a:ext uri="{FF2B5EF4-FFF2-40B4-BE49-F238E27FC236}">
                  <a16:creationId xmlns:a16="http://schemas.microsoft.com/office/drawing/2014/main" id="{169BAD81-25A2-4F59-93A9-B51373926F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5" y="653"/>
              <a:ext cx="34" cy="18"/>
            </a:xfrm>
            <a:custGeom>
              <a:avLst/>
              <a:gdLst>
                <a:gd name="T0" fmla="*/ 3 w 8"/>
                <a:gd name="T1" fmla="*/ 4 h 4"/>
                <a:gd name="T2" fmla="*/ 2 w 8"/>
                <a:gd name="T3" fmla="*/ 4 h 4"/>
                <a:gd name="T4" fmla="*/ 1 w 8"/>
                <a:gd name="T5" fmla="*/ 3 h 4"/>
                <a:gd name="T6" fmla="*/ 1 w 8"/>
                <a:gd name="T7" fmla="*/ 2 h 4"/>
                <a:gd name="T8" fmla="*/ 0 w 8"/>
                <a:gd name="T9" fmla="*/ 2 h 4"/>
                <a:gd name="T10" fmla="*/ 0 w 8"/>
                <a:gd name="T11" fmla="*/ 1 h 4"/>
                <a:gd name="T12" fmla="*/ 2 w 8"/>
                <a:gd name="T13" fmla="*/ 0 h 4"/>
                <a:gd name="T14" fmla="*/ 4 w 8"/>
                <a:gd name="T15" fmla="*/ 0 h 4"/>
                <a:gd name="T16" fmla="*/ 5 w 8"/>
                <a:gd name="T17" fmla="*/ 1 h 4"/>
                <a:gd name="T18" fmla="*/ 5 w 8"/>
                <a:gd name="T19" fmla="*/ 1 h 4"/>
                <a:gd name="T20" fmla="*/ 7 w 8"/>
                <a:gd name="T21" fmla="*/ 2 h 4"/>
                <a:gd name="T22" fmla="*/ 8 w 8"/>
                <a:gd name="T23" fmla="*/ 2 h 4"/>
                <a:gd name="T24" fmla="*/ 8 w 8"/>
                <a:gd name="T25" fmla="*/ 2 h 4"/>
                <a:gd name="T26" fmla="*/ 7 w 8"/>
                <a:gd name="T27" fmla="*/ 4 h 4"/>
                <a:gd name="T28" fmla="*/ 5 w 8"/>
                <a:gd name="T29" fmla="*/ 4 h 4"/>
                <a:gd name="T30" fmla="*/ 3 w 8"/>
                <a:gd name="T3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4">
                  <a:moveTo>
                    <a:pt x="3" y="4"/>
                  </a:move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4" y="4"/>
                    <a:pt x="4" y="4"/>
                    <a:pt x="3" y="4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69" name="Freeform 597">
              <a:extLst>
                <a:ext uri="{FF2B5EF4-FFF2-40B4-BE49-F238E27FC236}">
                  <a16:creationId xmlns:a16="http://schemas.microsoft.com/office/drawing/2014/main" id="{F8F50BF4-BA3F-4D34-819F-C73380A366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5" y="653"/>
              <a:ext cx="34" cy="18"/>
            </a:xfrm>
            <a:custGeom>
              <a:avLst/>
              <a:gdLst>
                <a:gd name="T0" fmla="*/ 3 w 8"/>
                <a:gd name="T1" fmla="*/ 4 h 4"/>
                <a:gd name="T2" fmla="*/ 2 w 8"/>
                <a:gd name="T3" fmla="*/ 4 h 4"/>
                <a:gd name="T4" fmla="*/ 1 w 8"/>
                <a:gd name="T5" fmla="*/ 3 h 4"/>
                <a:gd name="T6" fmla="*/ 1 w 8"/>
                <a:gd name="T7" fmla="*/ 2 h 4"/>
                <a:gd name="T8" fmla="*/ 0 w 8"/>
                <a:gd name="T9" fmla="*/ 2 h 4"/>
                <a:gd name="T10" fmla="*/ 0 w 8"/>
                <a:gd name="T11" fmla="*/ 1 h 4"/>
                <a:gd name="T12" fmla="*/ 2 w 8"/>
                <a:gd name="T13" fmla="*/ 0 h 4"/>
                <a:gd name="T14" fmla="*/ 4 w 8"/>
                <a:gd name="T15" fmla="*/ 0 h 4"/>
                <a:gd name="T16" fmla="*/ 5 w 8"/>
                <a:gd name="T17" fmla="*/ 1 h 4"/>
                <a:gd name="T18" fmla="*/ 5 w 8"/>
                <a:gd name="T19" fmla="*/ 1 h 4"/>
                <a:gd name="T20" fmla="*/ 7 w 8"/>
                <a:gd name="T21" fmla="*/ 2 h 4"/>
                <a:gd name="T22" fmla="*/ 8 w 8"/>
                <a:gd name="T23" fmla="*/ 2 h 4"/>
                <a:gd name="T24" fmla="*/ 8 w 8"/>
                <a:gd name="T25" fmla="*/ 2 h 4"/>
                <a:gd name="T26" fmla="*/ 7 w 8"/>
                <a:gd name="T27" fmla="*/ 4 h 4"/>
                <a:gd name="T28" fmla="*/ 5 w 8"/>
                <a:gd name="T29" fmla="*/ 4 h 4"/>
                <a:gd name="T30" fmla="*/ 3 w 8"/>
                <a:gd name="T3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4">
                  <a:moveTo>
                    <a:pt x="3" y="4"/>
                  </a:move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4" y="4"/>
                    <a:pt x="4" y="4"/>
                    <a:pt x="3" y="4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70" name="Freeform 598">
              <a:extLst>
                <a:ext uri="{FF2B5EF4-FFF2-40B4-BE49-F238E27FC236}">
                  <a16:creationId xmlns:a16="http://schemas.microsoft.com/office/drawing/2014/main" id="{E67EBFB2-BDEF-4461-BB88-027B52FD5F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7" y="631"/>
              <a:ext cx="430" cy="138"/>
            </a:xfrm>
            <a:custGeom>
              <a:avLst/>
              <a:gdLst>
                <a:gd name="T0" fmla="*/ 55 w 101"/>
                <a:gd name="T1" fmla="*/ 30 h 31"/>
                <a:gd name="T2" fmla="*/ 59 w 101"/>
                <a:gd name="T3" fmla="*/ 31 h 31"/>
                <a:gd name="T4" fmla="*/ 61 w 101"/>
                <a:gd name="T5" fmla="*/ 30 h 31"/>
                <a:gd name="T6" fmla="*/ 64 w 101"/>
                <a:gd name="T7" fmla="*/ 31 h 31"/>
                <a:gd name="T8" fmla="*/ 67 w 101"/>
                <a:gd name="T9" fmla="*/ 30 h 31"/>
                <a:gd name="T10" fmla="*/ 70 w 101"/>
                <a:gd name="T11" fmla="*/ 29 h 31"/>
                <a:gd name="T12" fmla="*/ 74 w 101"/>
                <a:gd name="T13" fmla="*/ 30 h 31"/>
                <a:gd name="T14" fmla="*/ 78 w 101"/>
                <a:gd name="T15" fmla="*/ 29 h 31"/>
                <a:gd name="T16" fmla="*/ 80 w 101"/>
                <a:gd name="T17" fmla="*/ 28 h 31"/>
                <a:gd name="T18" fmla="*/ 85 w 101"/>
                <a:gd name="T19" fmla="*/ 30 h 31"/>
                <a:gd name="T20" fmla="*/ 95 w 101"/>
                <a:gd name="T21" fmla="*/ 30 h 31"/>
                <a:gd name="T22" fmla="*/ 97 w 101"/>
                <a:gd name="T23" fmla="*/ 28 h 31"/>
                <a:gd name="T24" fmla="*/ 100 w 101"/>
                <a:gd name="T25" fmla="*/ 26 h 31"/>
                <a:gd name="T26" fmla="*/ 97 w 101"/>
                <a:gd name="T27" fmla="*/ 25 h 31"/>
                <a:gd name="T28" fmla="*/ 97 w 101"/>
                <a:gd name="T29" fmla="*/ 19 h 31"/>
                <a:gd name="T30" fmla="*/ 92 w 101"/>
                <a:gd name="T31" fmla="*/ 17 h 31"/>
                <a:gd name="T32" fmla="*/ 77 w 101"/>
                <a:gd name="T33" fmla="*/ 16 h 31"/>
                <a:gd name="T34" fmla="*/ 71 w 101"/>
                <a:gd name="T35" fmla="*/ 16 h 31"/>
                <a:gd name="T36" fmla="*/ 68 w 101"/>
                <a:gd name="T37" fmla="*/ 17 h 31"/>
                <a:gd name="T38" fmla="*/ 65 w 101"/>
                <a:gd name="T39" fmla="*/ 18 h 31"/>
                <a:gd name="T40" fmla="*/ 65 w 101"/>
                <a:gd name="T41" fmla="*/ 20 h 31"/>
                <a:gd name="T42" fmla="*/ 61 w 101"/>
                <a:gd name="T43" fmla="*/ 20 h 31"/>
                <a:gd name="T44" fmla="*/ 57 w 101"/>
                <a:gd name="T45" fmla="*/ 18 h 31"/>
                <a:gd name="T46" fmla="*/ 55 w 101"/>
                <a:gd name="T47" fmla="*/ 18 h 31"/>
                <a:gd name="T48" fmla="*/ 51 w 101"/>
                <a:gd name="T49" fmla="*/ 19 h 31"/>
                <a:gd name="T50" fmla="*/ 47 w 101"/>
                <a:gd name="T51" fmla="*/ 18 h 31"/>
                <a:gd name="T52" fmla="*/ 46 w 101"/>
                <a:gd name="T53" fmla="*/ 20 h 31"/>
                <a:gd name="T54" fmla="*/ 44 w 101"/>
                <a:gd name="T55" fmla="*/ 17 h 31"/>
                <a:gd name="T56" fmla="*/ 42 w 101"/>
                <a:gd name="T57" fmla="*/ 14 h 31"/>
                <a:gd name="T58" fmla="*/ 35 w 101"/>
                <a:gd name="T59" fmla="*/ 14 h 31"/>
                <a:gd name="T60" fmla="*/ 34 w 101"/>
                <a:gd name="T61" fmla="*/ 13 h 31"/>
                <a:gd name="T62" fmla="*/ 32 w 101"/>
                <a:gd name="T63" fmla="*/ 11 h 31"/>
                <a:gd name="T64" fmla="*/ 38 w 101"/>
                <a:gd name="T65" fmla="*/ 11 h 31"/>
                <a:gd name="T66" fmla="*/ 40 w 101"/>
                <a:gd name="T67" fmla="*/ 9 h 31"/>
                <a:gd name="T68" fmla="*/ 35 w 101"/>
                <a:gd name="T69" fmla="*/ 7 h 31"/>
                <a:gd name="T70" fmla="*/ 29 w 101"/>
                <a:gd name="T71" fmla="*/ 5 h 31"/>
                <a:gd name="T72" fmla="*/ 18 w 101"/>
                <a:gd name="T73" fmla="*/ 8 h 31"/>
                <a:gd name="T74" fmla="*/ 20 w 101"/>
                <a:gd name="T75" fmla="*/ 6 h 31"/>
                <a:gd name="T76" fmla="*/ 20 w 101"/>
                <a:gd name="T77" fmla="*/ 4 h 31"/>
                <a:gd name="T78" fmla="*/ 12 w 101"/>
                <a:gd name="T79" fmla="*/ 1 h 31"/>
                <a:gd name="T80" fmla="*/ 4 w 101"/>
                <a:gd name="T81" fmla="*/ 0 h 31"/>
                <a:gd name="T82" fmla="*/ 1 w 101"/>
                <a:gd name="T83" fmla="*/ 2 h 31"/>
                <a:gd name="T84" fmla="*/ 2 w 101"/>
                <a:gd name="T85" fmla="*/ 3 h 31"/>
                <a:gd name="T86" fmla="*/ 2 w 101"/>
                <a:gd name="T87" fmla="*/ 5 h 31"/>
                <a:gd name="T88" fmla="*/ 6 w 101"/>
                <a:gd name="T89" fmla="*/ 6 h 31"/>
                <a:gd name="T90" fmla="*/ 10 w 101"/>
                <a:gd name="T91" fmla="*/ 8 h 31"/>
                <a:gd name="T92" fmla="*/ 11 w 101"/>
                <a:gd name="T93" fmla="*/ 10 h 31"/>
                <a:gd name="T94" fmla="*/ 20 w 101"/>
                <a:gd name="T95" fmla="*/ 9 h 31"/>
                <a:gd name="T96" fmla="*/ 23 w 101"/>
                <a:gd name="T97" fmla="*/ 10 h 31"/>
                <a:gd name="T98" fmla="*/ 24 w 101"/>
                <a:gd name="T99" fmla="*/ 13 h 31"/>
                <a:gd name="T100" fmla="*/ 28 w 101"/>
                <a:gd name="T101" fmla="*/ 15 h 31"/>
                <a:gd name="T102" fmla="*/ 28 w 101"/>
                <a:gd name="T103" fmla="*/ 18 h 31"/>
                <a:gd name="T104" fmla="*/ 27 w 101"/>
                <a:gd name="T105" fmla="*/ 22 h 31"/>
                <a:gd name="T106" fmla="*/ 28 w 101"/>
                <a:gd name="T107" fmla="*/ 24 h 31"/>
                <a:gd name="T108" fmla="*/ 30 w 101"/>
                <a:gd name="T109" fmla="*/ 28 h 31"/>
                <a:gd name="T110" fmla="*/ 33 w 101"/>
                <a:gd name="T111" fmla="*/ 28 h 31"/>
                <a:gd name="T112" fmla="*/ 36 w 101"/>
                <a:gd name="T113" fmla="*/ 29 h 31"/>
                <a:gd name="T114" fmla="*/ 45 w 101"/>
                <a:gd name="T115" fmla="*/ 30 h 31"/>
                <a:gd name="T116" fmla="*/ 46 w 101"/>
                <a:gd name="T117" fmla="*/ 28 h 31"/>
                <a:gd name="T118" fmla="*/ 49 w 101"/>
                <a:gd name="T119" fmla="*/ 27 h 31"/>
                <a:gd name="T120" fmla="*/ 51 w 101"/>
                <a:gd name="T12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1" h="31">
                  <a:moveTo>
                    <a:pt x="51" y="31"/>
                  </a:moveTo>
                  <a:cubicBezTo>
                    <a:pt x="52" y="31"/>
                    <a:pt x="52" y="30"/>
                    <a:pt x="53" y="31"/>
                  </a:cubicBezTo>
                  <a:cubicBezTo>
                    <a:pt x="53" y="31"/>
                    <a:pt x="54" y="31"/>
                    <a:pt x="54" y="31"/>
                  </a:cubicBezTo>
                  <a:cubicBezTo>
                    <a:pt x="55" y="31"/>
                    <a:pt x="55" y="30"/>
                    <a:pt x="55" y="30"/>
                  </a:cubicBezTo>
                  <a:cubicBezTo>
                    <a:pt x="55" y="30"/>
                    <a:pt x="55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7" y="31"/>
                  </a:cubicBezTo>
                  <a:cubicBezTo>
                    <a:pt x="57" y="31"/>
                    <a:pt x="58" y="31"/>
                    <a:pt x="59" y="31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60" y="30"/>
                    <a:pt x="61" y="30"/>
                    <a:pt x="61" y="30"/>
                  </a:cubicBezTo>
                  <a:cubicBezTo>
                    <a:pt x="61" y="30"/>
                    <a:pt x="61" y="30"/>
                    <a:pt x="62" y="30"/>
                  </a:cubicBezTo>
                  <a:cubicBezTo>
                    <a:pt x="62" y="30"/>
                    <a:pt x="62" y="30"/>
                    <a:pt x="62" y="31"/>
                  </a:cubicBezTo>
                  <a:cubicBezTo>
                    <a:pt x="62" y="31"/>
                    <a:pt x="62" y="31"/>
                    <a:pt x="63" y="31"/>
                  </a:cubicBezTo>
                  <a:cubicBezTo>
                    <a:pt x="63" y="31"/>
                    <a:pt x="64" y="31"/>
                    <a:pt x="64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6" y="30"/>
                    <a:pt x="66" y="29"/>
                  </a:cubicBezTo>
                  <a:cubicBezTo>
                    <a:pt x="67" y="29"/>
                    <a:pt x="67" y="30"/>
                    <a:pt x="67" y="30"/>
                  </a:cubicBezTo>
                  <a:cubicBezTo>
                    <a:pt x="67" y="30"/>
                    <a:pt x="68" y="31"/>
                    <a:pt x="68" y="31"/>
                  </a:cubicBezTo>
                  <a:cubicBezTo>
                    <a:pt x="68" y="30"/>
                    <a:pt x="68" y="30"/>
                    <a:pt x="68" y="30"/>
                  </a:cubicBezTo>
                  <a:cubicBezTo>
                    <a:pt x="68" y="30"/>
                    <a:pt x="69" y="30"/>
                    <a:pt x="69" y="30"/>
                  </a:cubicBezTo>
                  <a:cubicBezTo>
                    <a:pt x="69" y="30"/>
                    <a:pt x="70" y="29"/>
                    <a:pt x="70" y="29"/>
                  </a:cubicBezTo>
                  <a:cubicBezTo>
                    <a:pt x="70" y="29"/>
                    <a:pt x="70" y="30"/>
                    <a:pt x="70" y="30"/>
                  </a:cubicBezTo>
                  <a:cubicBezTo>
                    <a:pt x="70" y="30"/>
                    <a:pt x="70" y="30"/>
                    <a:pt x="70" y="30"/>
                  </a:cubicBezTo>
                  <a:cubicBezTo>
                    <a:pt x="70" y="31"/>
                    <a:pt x="71" y="30"/>
                    <a:pt x="71" y="30"/>
                  </a:cubicBezTo>
                  <a:cubicBezTo>
                    <a:pt x="72" y="30"/>
                    <a:pt x="73" y="30"/>
                    <a:pt x="74" y="30"/>
                  </a:cubicBezTo>
                  <a:cubicBezTo>
                    <a:pt x="74" y="30"/>
                    <a:pt x="75" y="30"/>
                    <a:pt x="76" y="30"/>
                  </a:cubicBezTo>
                  <a:cubicBezTo>
                    <a:pt x="77" y="30"/>
                    <a:pt x="78" y="30"/>
                    <a:pt x="78" y="30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78" y="28"/>
                    <a:pt x="79" y="28"/>
                    <a:pt x="79" y="28"/>
                  </a:cubicBezTo>
                  <a:cubicBezTo>
                    <a:pt x="79" y="27"/>
                    <a:pt x="78" y="27"/>
                    <a:pt x="78" y="27"/>
                  </a:cubicBezTo>
                  <a:cubicBezTo>
                    <a:pt x="79" y="27"/>
                    <a:pt x="79" y="27"/>
                    <a:pt x="80" y="27"/>
                  </a:cubicBezTo>
                  <a:cubicBezTo>
                    <a:pt x="80" y="27"/>
                    <a:pt x="80" y="28"/>
                    <a:pt x="80" y="28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83" y="30"/>
                    <a:pt x="84" y="30"/>
                    <a:pt x="85" y="30"/>
                  </a:cubicBezTo>
                  <a:cubicBezTo>
                    <a:pt x="86" y="30"/>
                    <a:pt x="87" y="30"/>
                    <a:pt x="88" y="30"/>
                  </a:cubicBezTo>
                  <a:cubicBezTo>
                    <a:pt x="88" y="30"/>
                    <a:pt x="90" y="30"/>
                    <a:pt x="90" y="30"/>
                  </a:cubicBezTo>
                  <a:cubicBezTo>
                    <a:pt x="91" y="30"/>
                    <a:pt x="92" y="30"/>
                    <a:pt x="93" y="30"/>
                  </a:cubicBezTo>
                  <a:cubicBezTo>
                    <a:pt x="94" y="30"/>
                    <a:pt x="94" y="30"/>
                    <a:pt x="95" y="30"/>
                  </a:cubicBezTo>
                  <a:cubicBezTo>
                    <a:pt x="95" y="30"/>
                    <a:pt x="96" y="30"/>
                    <a:pt x="96" y="29"/>
                  </a:cubicBezTo>
                  <a:cubicBezTo>
                    <a:pt x="96" y="29"/>
                    <a:pt x="96" y="29"/>
                    <a:pt x="97" y="29"/>
                  </a:cubicBezTo>
                  <a:cubicBezTo>
                    <a:pt x="97" y="29"/>
                    <a:pt x="97" y="29"/>
                    <a:pt x="97" y="29"/>
                  </a:cubicBezTo>
                  <a:cubicBezTo>
                    <a:pt x="97" y="29"/>
                    <a:pt x="97" y="28"/>
                    <a:pt x="97" y="28"/>
                  </a:cubicBezTo>
                  <a:cubicBezTo>
                    <a:pt x="97" y="28"/>
                    <a:pt x="97" y="27"/>
                    <a:pt x="97" y="27"/>
                  </a:cubicBezTo>
                  <a:cubicBezTo>
                    <a:pt x="97" y="27"/>
                    <a:pt x="97" y="27"/>
                    <a:pt x="97" y="27"/>
                  </a:cubicBezTo>
                  <a:cubicBezTo>
                    <a:pt x="96" y="26"/>
                    <a:pt x="98" y="27"/>
                    <a:pt x="98" y="27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6"/>
                    <a:pt x="101" y="26"/>
                    <a:pt x="101" y="26"/>
                  </a:cubicBezTo>
                  <a:cubicBezTo>
                    <a:pt x="101" y="25"/>
                    <a:pt x="101" y="25"/>
                    <a:pt x="100" y="25"/>
                  </a:cubicBezTo>
                  <a:cubicBezTo>
                    <a:pt x="100" y="25"/>
                    <a:pt x="99" y="25"/>
                    <a:pt x="98" y="25"/>
                  </a:cubicBezTo>
                  <a:cubicBezTo>
                    <a:pt x="98" y="25"/>
                    <a:pt x="97" y="25"/>
                    <a:pt x="97" y="25"/>
                  </a:cubicBezTo>
                  <a:cubicBezTo>
                    <a:pt x="97" y="24"/>
                    <a:pt x="97" y="24"/>
                    <a:pt x="97" y="23"/>
                  </a:cubicBezTo>
                  <a:cubicBezTo>
                    <a:pt x="97" y="23"/>
                    <a:pt x="98" y="23"/>
                    <a:pt x="98" y="23"/>
                  </a:cubicBezTo>
                  <a:cubicBezTo>
                    <a:pt x="99" y="22"/>
                    <a:pt x="100" y="21"/>
                    <a:pt x="100" y="21"/>
                  </a:cubicBezTo>
                  <a:cubicBezTo>
                    <a:pt x="100" y="19"/>
                    <a:pt x="98" y="20"/>
                    <a:pt x="97" y="19"/>
                  </a:cubicBezTo>
                  <a:cubicBezTo>
                    <a:pt x="97" y="19"/>
                    <a:pt x="97" y="18"/>
                    <a:pt x="97" y="18"/>
                  </a:cubicBezTo>
                  <a:cubicBezTo>
                    <a:pt x="97" y="17"/>
                    <a:pt x="96" y="17"/>
                    <a:pt x="96" y="17"/>
                  </a:cubicBezTo>
                  <a:cubicBezTo>
                    <a:pt x="95" y="17"/>
                    <a:pt x="94" y="17"/>
                    <a:pt x="93" y="17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1" y="15"/>
                    <a:pt x="89" y="15"/>
                    <a:pt x="87" y="15"/>
                  </a:cubicBezTo>
                  <a:cubicBezTo>
                    <a:pt x="86" y="15"/>
                    <a:pt x="85" y="15"/>
                    <a:pt x="84" y="15"/>
                  </a:cubicBezTo>
                  <a:cubicBezTo>
                    <a:pt x="82" y="15"/>
                    <a:pt x="81" y="16"/>
                    <a:pt x="79" y="16"/>
                  </a:cubicBezTo>
                  <a:cubicBezTo>
                    <a:pt x="78" y="16"/>
                    <a:pt x="78" y="16"/>
                    <a:pt x="77" y="16"/>
                  </a:cubicBezTo>
                  <a:cubicBezTo>
                    <a:pt x="76" y="15"/>
                    <a:pt x="76" y="15"/>
                    <a:pt x="75" y="15"/>
                  </a:cubicBezTo>
                  <a:cubicBezTo>
                    <a:pt x="74" y="15"/>
                    <a:pt x="73" y="16"/>
                    <a:pt x="73" y="16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70" y="16"/>
                    <a:pt x="70" y="16"/>
                    <a:pt x="69" y="16"/>
                  </a:cubicBezTo>
                  <a:cubicBezTo>
                    <a:pt x="69" y="16"/>
                    <a:pt x="68" y="17"/>
                    <a:pt x="68" y="1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67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7" y="18"/>
                    <a:pt x="67" y="18"/>
                    <a:pt x="66" y="18"/>
                  </a:cubicBezTo>
                  <a:cubicBezTo>
                    <a:pt x="66" y="18"/>
                    <a:pt x="65" y="18"/>
                    <a:pt x="65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4" y="18"/>
                    <a:pt x="64" y="18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9"/>
                    <a:pt x="64" y="19"/>
                    <a:pt x="65" y="20"/>
                  </a:cubicBezTo>
                  <a:cubicBezTo>
                    <a:pt x="65" y="20"/>
                    <a:pt x="63" y="20"/>
                    <a:pt x="63" y="20"/>
                  </a:cubicBezTo>
                  <a:cubicBezTo>
                    <a:pt x="63" y="20"/>
                    <a:pt x="62" y="20"/>
                    <a:pt x="62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19"/>
                    <a:pt x="60" y="19"/>
                    <a:pt x="59" y="19"/>
                  </a:cubicBezTo>
                  <a:cubicBezTo>
                    <a:pt x="59" y="19"/>
                    <a:pt x="58" y="19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55" y="18"/>
                    <a:pt x="55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9"/>
                    <a:pt x="54" y="19"/>
                    <a:pt x="54" y="19"/>
                  </a:cubicBezTo>
                  <a:cubicBezTo>
                    <a:pt x="54" y="19"/>
                    <a:pt x="53" y="19"/>
                    <a:pt x="54" y="18"/>
                  </a:cubicBezTo>
                  <a:cubicBezTo>
                    <a:pt x="53" y="18"/>
                    <a:pt x="52" y="18"/>
                    <a:pt x="52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18"/>
                    <a:pt x="50" y="18"/>
                    <a:pt x="49" y="18"/>
                  </a:cubicBezTo>
                  <a:cubicBezTo>
                    <a:pt x="49" y="17"/>
                    <a:pt x="48" y="17"/>
                    <a:pt x="48" y="17"/>
                  </a:cubicBezTo>
                  <a:cubicBezTo>
                    <a:pt x="47" y="17"/>
                    <a:pt x="47" y="17"/>
                    <a:pt x="47" y="18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8"/>
                    <a:pt x="47" y="19"/>
                    <a:pt x="47" y="19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7" y="20"/>
                    <a:pt x="46" y="20"/>
                    <a:pt x="46" y="20"/>
                  </a:cubicBezTo>
                  <a:cubicBezTo>
                    <a:pt x="45" y="20"/>
                    <a:pt x="45" y="19"/>
                    <a:pt x="44" y="19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8"/>
                    <a:pt x="44" y="18"/>
                    <a:pt x="44" y="17"/>
                  </a:cubicBezTo>
                  <a:cubicBezTo>
                    <a:pt x="44" y="17"/>
                    <a:pt x="44" y="16"/>
                    <a:pt x="44" y="16"/>
                  </a:cubicBezTo>
                  <a:cubicBezTo>
                    <a:pt x="44" y="15"/>
                    <a:pt x="43" y="15"/>
                    <a:pt x="43" y="15"/>
                  </a:cubicBezTo>
                  <a:cubicBezTo>
                    <a:pt x="43" y="15"/>
                    <a:pt x="42" y="15"/>
                    <a:pt x="42" y="15"/>
                  </a:cubicBezTo>
                  <a:cubicBezTo>
                    <a:pt x="41" y="14"/>
                    <a:pt x="41" y="14"/>
                    <a:pt x="42" y="14"/>
                  </a:cubicBezTo>
                  <a:cubicBezTo>
                    <a:pt x="41" y="13"/>
                    <a:pt x="40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4"/>
                    <a:pt x="37" y="13"/>
                    <a:pt x="36" y="13"/>
                  </a:cubicBezTo>
                  <a:cubicBezTo>
                    <a:pt x="36" y="14"/>
                    <a:pt x="36" y="14"/>
                    <a:pt x="35" y="14"/>
                  </a:cubicBezTo>
                  <a:cubicBezTo>
                    <a:pt x="35" y="14"/>
                    <a:pt x="35" y="14"/>
                    <a:pt x="34" y="14"/>
                  </a:cubicBezTo>
                  <a:cubicBezTo>
                    <a:pt x="34" y="14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2"/>
                    <a:pt x="34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3" y="11"/>
                    <a:pt x="33" y="12"/>
                    <a:pt x="32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1"/>
                    <a:pt x="32" y="10"/>
                    <a:pt x="32" y="10"/>
                  </a:cubicBezTo>
                  <a:cubicBezTo>
                    <a:pt x="32" y="10"/>
                    <a:pt x="33" y="10"/>
                    <a:pt x="33" y="10"/>
                  </a:cubicBezTo>
                  <a:cubicBezTo>
                    <a:pt x="34" y="11"/>
                    <a:pt x="35" y="11"/>
                    <a:pt x="35" y="11"/>
                  </a:cubicBezTo>
                  <a:cubicBezTo>
                    <a:pt x="36" y="11"/>
                    <a:pt x="37" y="11"/>
                    <a:pt x="38" y="11"/>
                  </a:cubicBezTo>
                  <a:cubicBezTo>
                    <a:pt x="39" y="11"/>
                    <a:pt x="41" y="11"/>
                    <a:pt x="42" y="11"/>
                  </a:cubicBezTo>
                  <a:cubicBezTo>
                    <a:pt x="42" y="11"/>
                    <a:pt x="43" y="11"/>
                    <a:pt x="43" y="11"/>
                  </a:cubicBezTo>
                  <a:cubicBezTo>
                    <a:pt x="44" y="10"/>
                    <a:pt x="43" y="10"/>
                    <a:pt x="43" y="9"/>
                  </a:cubicBezTo>
                  <a:cubicBezTo>
                    <a:pt x="42" y="9"/>
                    <a:pt x="41" y="9"/>
                    <a:pt x="40" y="9"/>
                  </a:cubicBezTo>
                  <a:cubicBezTo>
                    <a:pt x="39" y="9"/>
                    <a:pt x="38" y="8"/>
                    <a:pt x="37" y="8"/>
                  </a:cubicBezTo>
                  <a:cubicBezTo>
                    <a:pt x="36" y="8"/>
                    <a:pt x="36" y="8"/>
                    <a:pt x="35" y="8"/>
                  </a:cubicBezTo>
                  <a:cubicBezTo>
                    <a:pt x="34" y="8"/>
                    <a:pt x="33" y="8"/>
                    <a:pt x="32" y="8"/>
                  </a:cubicBezTo>
                  <a:cubicBezTo>
                    <a:pt x="33" y="7"/>
                    <a:pt x="34" y="7"/>
                    <a:pt x="35" y="7"/>
                  </a:cubicBezTo>
                  <a:cubicBezTo>
                    <a:pt x="35" y="8"/>
                    <a:pt x="36" y="7"/>
                    <a:pt x="36" y="6"/>
                  </a:cubicBezTo>
                  <a:cubicBezTo>
                    <a:pt x="36" y="6"/>
                    <a:pt x="35" y="6"/>
                    <a:pt x="35" y="6"/>
                  </a:cubicBezTo>
                  <a:cubicBezTo>
                    <a:pt x="34" y="5"/>
                    <a:pt x="34" y="5"/>
                    <a:pt x="33" y="5"/>
                  </a:cubicBezTo>
                  <a:cubicBezTo>
                    <a:pt x="32" y="5"/>
                    <a:pt x="30" y="5"/>
                    <a:pt x="29" y="5"/>
                  </a:cubicBezTo>
                  <a:cubicBezTo>
                    <a:pt x="28" y="5"/>
                    <a:pt x="27" y="5"/>
                    <a:pt x="27" y="6"/>
                  </a:cubicBezTo>
                  <a:cubicBezTo>
                    <a:pt x="26" y="6"/>
                    <a:pt x="25" y="6"/>
                    <a:pt x="24" y="6"/>
                  </a:cubicBezTo>
                  <a:cubicBezTo>
                    <a:pt x="23" y="6"/>
                    <a:pt x="22" y="6"/>
                    <a:pt x="21" y="7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8" y="8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1" y="6"/>
                  </a:cubicBezTo>
                  <a:cubicBezTo>
                    <a:pt x="21" y="6"/>
                    <a:pt x="21" y="5"/>
                    <a:pt x="21" y="5"/>
                  </a:cubicBezTo>
                  <a:cubicBezTo>
                    <a:pt x="21" y="5"/>
                    <a:pt x="21" y="5"/>
                    <a:pt x="21" y="4"/>
                  </a:cubicBezTo>
                  <a:cubicBezTo>
                    <a:pt x="21" y="4"/>
                    <a:pt x="21" y="4"/>
                    <a:pt x="20" y="4"/>
                  </a:cubicBezTo>
                  <a:cubicBezTo>
                    <a:pt x="20" y="4"/>
                    <a:pt x="19" y="3"/>
                    <a:pt x="19" y="3"/>
                  </a:cubicBezTo>
                  <a:cubicBezTo>
                    <a:pt x="19" y="3"/>
                    <a:pt x="18" y="2"/>
                    <a:pt x="18" y="2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2"/>
                    <a:pt x="13" y="1"/>
                    <a:pt x="12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3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3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5" y="6"/>
                    <a:pt x="5" y="6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7"/>
                    <a:pt x="6" y="8"/>
                  </a:cubicBezTo>
                  <a:cubicBezTo>
                    <a:pt x="7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9" y="8"/>
                    <a:pt x="9" y="8"/>
                    <a:pt x="10" y="8"/>
                  </a:cubicBezTo>
                  <a:cubicBezTo>
                    <a:pt x="10" y="8"/>
                    <a:pt x="10" y="8"/>
                    <a:pt x="11" y="8"/>
                  </a:cubicBezTo>
                  <a:cubicBezTo>
                    <a:pt x="11" y="8"/>
                    <a:pt x="11" y="9"/>
                    <a:pt x="11" y="9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10"/>
                    <a:pt x="12" y="10"/>
                    <a:pt x="12" y="9"/>
                  </a:cubicBezTo>
                  <a:cubicBezTo>
                    <a:pt x="13" y="9"/>
                    <a:pt x="14" y="9"/>
                    <a:pt x="16" y="9"/>
                  </a:cubicBezTo>
                  <a:cubicBezTo>
                    <a:pt x="16" y="9"/>
                    <a:pt x="17" y="9"/>
                    <a:pt x="18" y="9"/>
                  </a:cubicBezTo>
                  <a:cubicBezTo>
                    <a:pt x="19" y="9"/>
                    <a:pt x="20" y="10"/>
                    <a:pt x="20" y="9"/>
                  </a:cubicBezTo>
                  <a:cubicBezTo>
                    <a:pt x="20" y="9"/>
                    <a:pt x="20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9"/>
                    <a:pt x="22" y="9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1"/>
                    <a:pt x="24" y="11"/>
                  </a:cubicBezTo>
                  <a:cubicBezTo>
                    <a:pt x="24" y="11"/>
                    <a:pt x="24" y="11"/>
                    <a:pt x="24" y="12"/>
                  </a:cubicBezTo>
                  <a:cubicBezTo>
                    <a:pt x="24" y="12"/>
                    <a:pt x="24" y="12"/>
                    <a:pt x="24" y="13"/>
                  </a:cubicBezTo>
                  <a:cubicBezTo>
                    <a:pt x="24" y="13"/>
                    <a:pt x="25" y="13"/>
                    <a:pt x="25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4"/>
                    <a:pt x="26" y="14"/>
                    <a:pt x="27" y="14"/>
                  </a:cubicBezTo>
                  <a:cubicBezTo>
                    <a:pt x="27" y="15"/>
                    <a:pt x="28" y="15"/>
                    <a:pt x="28" y="15"/>
                  </a:cubicBezTo>
                  <a:cubicBezTo>
                    <a:pt x="28" y="15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7"/>
                    <a:pt x="28" y="17"/>
                  </a:cubicBezTo>
                  <a:cubicBezTo>
                    <a:pt x="28" y="17"/>
                    <a:pt x="28" y="17"/>
                    <a:pt x="28" y="18"/>
                  </a:cubicBezTo>
                  <a:cubicBezTo>
                    <a:pt x="28" y="18"/>
                    <a:pt x="28" y="19"/>
                    <a:pt x="28" y="19"/>
                  </a:cubicBezTo>
                  <a:cubicBezTo>
                    <a:pt x="27" y="19"/>
                    <a:pt x="27" y="19"/>
                    <a:pt x="27" y="20"/>
                  </a:cubicBezTo>
                  <a:cubicBezTo>
                    <a:pt x="26" y="20"/>
                    <a:pt x="26" y="21"/>
                    <a:pt x="26" y="21"/>
                  </a:cubicBezTo>
                  <a:cubicBezTo>
                    <a:pt x="26" y="22"/>
                    <a:pt x="26" y="22"/>
                    <a:pt x="27" y="2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8" y="23"/>
                    <a:pt x="28" y="23"/>
                    <a:pt x="29" y="23"/>
                  </a:cubicBezTo>
                  <a:cubicBezTo>
                    <a:pt x="29" y="23"/>
                    <a:pt x="28" y="24"/>
                    <a:pt x="28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4"/>
                    <a:pt x="28" y="25"/>
                    <a:pt x="28" y="2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6"/>
                    <a:pt x="28" y="26"/>
                    <a:pt x="28" y="27"/>
                  </a:cubicBezTo>
                  <a:cubicBezTo>
                    <a:pt x="28" y="28"/>
                    <a:pt x="29" y="28"/>
                    <a:pt x="30" y="28"/>
                  </a:cubicBezTo>
                  <a:cubicBezTo>
                    <a:pt x="30" y="28"/>
                    <a:pt x="31" y="29"/>
                    <a:pt x="31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9"/>
                    <a:pt x="32" y="28"/>
                    <a:pt x="32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28"/>
                    <a:pt x="33" y="28"/>
                    <a:pt x="34" y="27"/>
                  </a:cubicBezTo>
                  <a:cubicBezTo>
                    <a:pt x="34" y="27"/>
                    <a:pt x="35" y="27"/>
                    <a:pt x="35" y="27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29"/>
                    <a:pt x="35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8" y="29"/>
                    <a:pt x="40" y="29"/>
                    <a:pt x="41" y="29"/>
                  </a:cubicBezTo>
                  <a:cubicBezTo>
                    <a:pt x="42" y="29"/>
                    <a:pt x="42" y="30"/>
                    <a:pt x="43" y="30"/>
                  </a:cubicBezTo>
                  <a:cubicBezTo>
                    <a:pt x="43" y="30"/>
                    <a:pt x="44" y="30"/>
                    <a:pt x="45" y="30"/>
                  </a:cubicBezTo>
                  <a:cubicBezTo>
                    <a:pt x="45" y="30"/>
                    <a:pt x="45" y="29"/>
                    <a:pt x="45" y="29"/>
                  </a:cubicBezTo>
                  <a:cubicBezTo>
                    <a:pt x="45" y="29"/>
                    <a:pt x="45" y="29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6" y="28"/>
                    <a:pt x="46" y="28"/>
                  </a:cubicBezTo>
                  <a:cubicBezTo>
                    <a:pt x="46" y="28"/>
                    <a:pt x="47" y="28"/>
                    <a:pt x="47" y="27"/>
                  </a:cubicBezTo>
                  <a:cubicBezTo>
                    <a:pt x="47" y="27"/>
                    <a:pt x="47" y="27"/>
                    <a:pt x="48" y="27"/>
                  </a:cubicBezTo>
                  <a:cubicBezTo>
                    <a:pt x="48" y="26"/>
                    <a:pt x="48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cubicBezTo>
                    <a:pt x="49" y="28"/>
                    <a:pt x="49" y="29"/>
                    <a:pt x="49" y="29"/>
                  </a:cubicBezTo>
                  <a:cubicBezTo>
                    <a:pt x="49" y="30"/>
                    <a:pt x="48" y="30"/>
                    <a:pt x="49" y="30"/>
                  </a:cubicBezTo>
                  <a:cubicBezTo>
                    <a:pt x="49" y="31"/>
                    <a:pt x="50" y="30"/>
                    <a:pt x="50" y="30"/>
                  </a:cubicBezTo>
                  <a:cubicBezTo>
                    <a:pt x="50" y="30"/>
                    <a:pt x="51" y="31"/>
                    <a:pt x="51" y="31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71" name="Freeform 599">
              <a:extLst>
                <a:ext uri="{FF2B5EF4-FFF2-40B4-BE49-F238E27FC236}">
                  <a16:creationId xmlns:a16="http://schemas.microsoft.com/office/drawing/2014/main" id="{E6AC6145-D2B7-4978-9B78-7091A5B968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7" y="631"/>
              <a:ext cx="430" cy="138"/>
            </a:xfrm>
            <a:custGeom>
              <a:avLst/>
              <a:gdLst>
                <a:gd name="T0" fmla="*/ 55 w 101"/>
                <a:gd name="T1" fmla="*/ 30 h 31"/>
                <a:gd name="T2" fmla="*/ 59 w 101"/>
                <a:gd name="T3" fmla="*/ 31 h 31"/>
                <a:gd name="T4" fmla="*/ 61 w 101"/>
                <a:gd name="T5" fmla="*/ 30 h 31"/>
                <a:gd name="T6" fmla="*/ 64 w 101"/>
                <a:gd name="T7" fmla="*/ 31 h 31"/>
                <a:gd name="T8" fmla="*/ 67 w 101"/>
                <a:gd name="T9" fmla="*/ 30 h 31"/>
                <a:gd name="T10" fmla="*/ 70 w 101"/>
                <a:gd name="T11" fmla="*/ 29 h 31"/>
                <a:gd name="T12" fmla="*/ 74 w 101"/>
                <a:gd name="T13" fmla="*/ 30 h 31"/>
                <a:gd name="T14" fmla="*/ 78 w 101"/>
                <a:gd name="T15" fmla="*/ 29 h 31"/>
                <a:gd name="T16" fmla="*/ 80 w 101"/>
                <a:gd name="T17" fmla="*/ 28 h 31"/>
                <a:gd name="T18" fmla="*/ 85 w 101"/>
                <a:gd name="T19" fmla="*/ 30 h 31"/>
                <a:gd name="T20" fmla="*/ 95 w 101"/>
                <a:gd name="T21" fmla="*/ 30 h 31"/>
                <a:gd name="T22" fmla="*/ 97 w 101"/>
                <a:gd name="T23" fmla="*/ 28 h 31"/>
                <a:gd name="T24" fmla="*/ 100 w 101"/>
                <a:gd name="T25" fmla="*/ 26 h 31"/>
                <a:gd name="T26" fmla="*/ 97 w 101"/>
                <a:gd name="T27" fmla="*/ 25 h 31"/>
                <a:gd name="T28" fmla="*/ 97 w 101"/>
                <a:gd name="T29" fmla="*/ 19 h 31"/>
                <a:gd name="T30" fmla="*/ 92 w 101"/>
                <a:gd name="T31" fmla="*/ 17 h 31"/>
                <a:gd name="T32" fmla="*/ 77 w 101"/>
                <a:gd name="T33" fmla="*/ 16 h 31"/>
                <a:gd name="T34" fmla="*/ 71 w 101"/>
                <a:gd name="T35" fmla="*/ 16 h 31"/>
                <a:gd name="T36" fmla="*/ 68 w 101"/>
                <a:gd name="T37" fmla="*/ 17 h 31"/>
                <a:gd name="T38" fmla="*/ 65 w 101"/>
                <a:gd name="T39" fmla="*/ 18 h 31"/>
                <a:gd name="T40" fmla="*/ 65 w 101"/>
                <a:gd name="T41" fmla="*/ 20 h 31"/>
                <a:gd name="T42" fmla="*/ 61 w 101"/>
                <a:gd name="T43" fmla="*/ 20 h 31"/>
                <a:gd name="T44" fmla="*/ 57 w 101"/>
                <a:gd name="T45" fmla="*/ 18 h 31"/>
                <a:gd name="T46" fmla="*/ 55 w 101"/>
                <a:gd name="T47" fmla="*/ 18 h 31"/>
                <a:gd name="T48" fmla="*/ 51 w 101"/>
                <a:gd name="T49" fmla="*/ 19 h 31"/>
                <a:gd name="T50" fmla="*/ 47 w 101"/>
                <a:gd name="T51" fmla="*/ 18 h 31"/>
                <a:gd name="T52" fmla="*/ 46 w 101"/>
                <a:gd name="T53" fmla="*/ 20 h 31"/>
                <a:gd name="T54" fmla="*/ 44 w 101"/>
                <a:gd name="T55" fmla="*/ 17 h 31"/>
                <a:gd name="T56" fmla="*/ 42 w 101"/>
                <a:gd name="T57" fmla="*/ 14 h 31"/>
                <a:gd name="T58" fmla="*/ 35 w 101"/>
                <a:gd name="T59" fmla="*/ 14 h 31"/>
                <a:gd name="T60" fmla="*/ 34 w 101"/>
                <a:gd name="T61" fmla="*/ 13 h 31"/>
                <a:gd name="T62" fmla="*/ 32 w 101"/>
                <a:gd name="T63" fmla="*/ 11 h 31"/>
                <a:gd name="T64" fmla="*/ 38 w 101"/>
                <a:gd name="T65" fmla="*/ 11 h 31"/>
                <a:gd name="T66" fmla="*/ 40 w 101"/>
                <a:gd name="T67" fmla="*/ 9 h 31"/>
                <a:gd name="T68" fmla="*/ 35 w 101"/>
                <a:gd name="T69" fmla="*/ 7 h 31"/>
                <a:gd name="T70" fmla="*/ 29 w 101"/>
                <a:gd name="T71" fmla="*/ 5 h 31"/>
                <a:gd name="T72" fmla="*/ 18 w 101"/>
                <a:gd name="T73" fmla="*/ 8 h 31"/>
                <a:gd name="T74" fmla="*/ 20 w 101"/>
                <a:gd name="T75" fmla="*/ 6 h 31"/>
                <a:gd name="T76" fmla="*/ 20 w 101"/>
                <a:gd name="T77" fmla="*/ 4 h 31"/>
                <a:gd name="T78" fmla="*/ 12 w 101"/>
                <a:gd name="T79" fmla="*/ 1 h 31"/>
                <a:gd name="T80" fmla="*/ 4 w 101"/>
                <a:gd name="T81" fmla="*/ 0 h 31"/>
                <a:gd name="T82" fmla="*/ 1 w 101"/>
                <a:gd name="T83" fmla="*/ 2 h 31"/>
                <a:gd name="T84" fmla="*/ 2 w 101"/>
                <a:gd name="T85" fmla="*/ 3 h 31"/>
                <a:gd name="T86" fmla="*/ 2 w 101"/>
                <a:gd name="T87" fmla="*/ 5 h 31"/>
                <a:gd name="T88" fmla="*/ 6 w 101"/>
                <a:gd name="T89" fmla="*/ 6 h 31"/>
                <a:gd name="T90" fmla="*/ 10 w 101"/>
                <a:gd name="T91" fmla="*/ 8 h 31"/>
                <a:gd name="T92" fmla="*/ 11 w 101"/>
                <a:gd name="T93" fmla="*/ 10 h 31"/>
                <a:gd name="T94" fmla="*/ 20 w 101"/>
                <a:gd name="T95" fmla="*/ 9 h 31"/>
                <a:gd name="T96" fmla="*/ 23 w 101"/>
                <a:gd name="T97" fmla="*/ 10 h 31"/>
                <a:gd name="T98" fmla="*/ 24 w 101"/>
                <a:gd name="T99" fmla="*/ 13 h 31"/>
                <a:gd name="T100" fmla="*/ 28 w 101"/>
                <a:gd name="T101" fmla="*/ 15 h 31"/>
                <a:gd name="T102" fmla="*/ 28 w 101"/>
                <a:gd name="T103" fmla="*/ 18 h 31"/>
                <a:gd name="T104" fmla="*/ 27 w 101"/>
                <a:gd name="T105" fmla="*/ 22 h 31"/>
                <a:gd name="T106" fmla="*/ 28 w 101"/>
                <a:gd name="T107" fmla="*/ 24 h 31"/>
                <a:gd name="T108" fmla="*/ 30 w 101"/>
                <a:gd name="T109" fmla="*/ 28 h 31"/>
                <a:gd name="T110" fmla="*/ 33 w 101"/>
                <a:gd name="T111" fmla="*/ 28 h 31"/>
                <a:gd name="T112" fmla="*/ 36 w 101"/>
                <a:gd name="T113" fmla="*/ 29 h 31"/>
                <a:gd name="T114" fmla="*/ 45 w 101"/>
                <a:gd name="T115" fmla="*/ 30 h 31"/>
                <a:gd name="T116" fmla="*/ 46 w 101"/>
                <a:gd name="T117" fmla="*/ 28 h 31"/>
                <a:gd name="T118" fmla="*/ 49 w 101"/>
                <a:gd name="T119" fmla="*/ 27 h 31"/>
                <a:gd name="T120" fmla="*/ 51 w 101"/>
                <a:gd name="T12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1" h="31">
                  <a:moveTo>
                    <a:pt x="51" y="31"/>
                  </a:moveTo>
                  <a:cubicBezTo>
                    <a:pt x="52" y="31"/>
                    <a:pt x="52" y="30"/>
                    <a:pt x="53" y="31"/>
                  </a:cubicBezTo>
                  <a:cubicBezTo>
                    <a:pt x="53" y="31"/>
                    <a:pt x="54" y="31"/>
                    <a:pt x="54" y="31"/>
                  </a:cubicBezTo>
                  <a:cubicBezTo>
                    <a:pt x="55" y="31"/>
                    <a:pt x="55" y="30"/>
                    <a:pt x="55" y="30"/>
                  </a:cubicBezTo>
                  <a:cubicBezTo>
                    <a:pt x="55" y="30"/>
                    <a:pt x="55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7" y="31"/>
                  </a:cubicBezTo>
                  <a:cubicBezTo>
                    <a:pt x="57" y="31"/>
                    <a:pt x="58" y="31"/>
                    <a:pt x="59" y="31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60" y="30"/>
                    <a:pt x="61" y="30"/>
                    <a:pt x="61" y="30"/>
                  </a:cubicBezTo>
                  <a:cubicBezTo>
                    <a:pt x="61" y="30"/>
                    <a:pt x="61" y="30"/>
                    <a:pt x="62" y="30"/>
                  </a:cubicBezTo>
                  <a:cubicBezTo>
                    <a:pt x="62" y="30"/>
                    <a:pt x="62" y="30"/>
                    <a:pt x="62" y="31"/>
                  </a:cubicBezTo>
                  <a:cubicBezTo>
                    <a:pt x="62" y="31"/>
                    <a:pt x="62" y="31"/>
                    <a:pt x="63" y="31"/>
                  </a:cubicBezTo>
                  <a:cubicBezTo>
                    <a:pt x="63" y="31"/>
                    <a:pt x="64" y="31"/>
                    <a:pt x="64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6" y="30"/>
                    <a:pt x="66" y="29"/>
                  </a:cubicBezTo>
                  <a:cubicBezTo>
                    <a:pt x="67" y="29"/>
                    <a:pt x="67" y="30"/>
                    <a:pt x="67" y="30"/>
                  </a:cubicBezTo>
                  <a:cubicBezTo>
                    <a:pt x="67" y="30"/>
                    <a:pt x="68" y="31"/>
                    <a:pt x="68" y="31"/>
                  </a:cubicBezTo>
                  <a:cubicBezTo>
                    <a:pt x="68" y="30"/>
                    <a:pt x="68" y="30"/>
                    <a:pt x="68" y="30"/>
                  </a:cubicBezTo>
                  <a:cubicBezTo>
                    <a:pt x="68" y="30"/>
                    <a:pt x="69" y="30"/>
                    <a:pt x="69" y="30"/>
                  </a:cubicBezTo>
                  <a:cubicBezTo>
                    <a:pt x="69" y="30"/>
                    <a:pt x="70" y="29"/>
                    <a:pt x="70" y="29"/>
                  </a:cubicBezTo>
                  <a:cubicBezTo>
                    <a:pt x="70" y="29"/>
                    <a:pt x="70" y="30"/>
                    <a:pt x="70" y="30"/>
                  </a:cubicBezTo>
                  <a:cubicBezTo>
                    <a:pt x="70" y="30"/>
                    <a:pt x="70" y="30"/>
                    <a:pt x="70" y="30"/>
                  </a:cubicBezTo>
                  <a:cubicBezTo>
                    <a:pt x="70" y="31"/>
                    <a:pt x="71" y="30"/>
                    <a:pt x="71" y="30"/>
                  </a:cubicBezTo>
                  <a:cubicBezTo>
                    <a:pt x="72" y="30"/>
                    <a:pt x="73" y="30"/>
                    <a:pt x="74" y="30"/>
                  </a:cubicBezTo>
                  <a:cubicBezTo>
                    <a:pt x="74" y="30"/>
                    <a:pt x="75" y="30"/>
                    <a:pt x="76" y="30"/>
                  </a:cubicBezTo>
                  <a:cubicBezTo>
                    <a:pt x="77" y="30"/>
                    <a:pt x="78" y="30"/>
                    <a:pt x="78" y="30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78" y="28"/>
                    <a:pt x="79" y="28"/>
                    <a:pt x="79" y="28"/>
                  </a:cubicBezTo>
                  <a:cubicBezTo>
                    <a:pt x="79" y="27"/>
                    <a:pt x="78" y="27"/>
                    <a:pt x="78" y="27"/>
                  </a:cubicBezTo>
                  <a:cubicBezTo>
                    <a:pt x="79" y="27"/>
                    <a:pt x="79" y="27"/>
                    <a:pt x="80" y="27"/>
                  </a:cubicBezTo>
                  <a:cubicBezTo>
                    <a:pt x="80" y="27"/>
                    <a:pt x="80" y="28"/>
                    <a:pt x="80" y="28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83" y="30"/>
                    <a:pt x="84" y="30"/>
                    <a:pt x="85" y="30"/>
                  </a:cubicBezTo>
                  <a:cubicBezTo>
                    <a:pt x="86" y="30"/>
                    <a:pt x="87" y="30"/>
                    <a:pt x="88" y="30"/>
                  </a:cubicBezTo>
                  <a:cubicBezTo>
                    <a:pt x="88" y="30"/>
                    <a:pt x="90" y="30"/>
                    <a:pt x="90" y="30"/>
                  </a:cubicBezTo>
                  <a:cubicBezTo>
                    <a:pt x="91" y="30"/>
                    <a:pt x="92" y="30"/>
                    <a:pt x="93" y="30"/>
                  </a:cubicBezTo>
                  <a:cubicBezTo>
                    <a:pt x="94" y="30"/>
                    <a:pt x="94" y="30"/>
                    <a:pt x="95" y="30"/>
                  </a:cubicBezTo>
                  <a:cubicBezTo>
                    <a:pt x="95" y="30"/>
                    <a:pt x="96" y="30"/>
                    <a:pt x="96" y="29"/>
                  </a:cubicBezTo>
                  <a:cubicBezTo>
                    <a:pt x="96" y="29"/>
                    <a:pt x="96" y="29"/>
                    <a:pt x="97" y="29"/>
                  </a:cubicBezTo>
                  <a:cubicBezTo>
                    <a:pt x="97" y="29"/>
                    <a:pt x="97" y="29"/>
                    <a:pt x="97" y="29"/>
                  </a:cubicBezTo>
                  <a:cubicBezTo>
                    <a:pt x="97" y="29"/>
                    <a:pt x="97" y="28"/>
                    <a:pt x="97" y="28"/>
                  </a:cubicBezTo>
                  <a:cubicBezTo>
                    <a:pt x="97" y="28"/>
                    <a:pt x="97" y="27"/>
                    <a:pt x="97" y="27"/>
                  </a:cubicBezTo>
                  <a:cubicBezTo>
                    <a:pt x="97" y="27"/>
                    <a:pt x="97" y="27"/>
                    <a:pt x="97" y="27"/>
                  </a:cubicBezTo>
                  <a:cubicBezTo>
                    <a:pt x="96" y="26"/>
                    <a:pt x="98" y="27"/>
                    <a:pt x="98" y="27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6"/>
                    <a:pt x="101" y="26"/>
                    <a:pt x="101" y="26"/>
                  </a:cubicBezTo>
                  <a:cubicBezTo>
                    <a:pt x="101" y="25"/>
                    <a:pt x="101" y="25"/>
                    <a:pt x="100" y="25"/>
                  </a:cubicBezTo>
                  <a:cubicBezTo>
                    <a:pt x="100" y="25"/>
                    <a:pt x="99" y="25"/>
                    <a:pt x="98" y="25"/>
                  </a:cubicBezTo>
                  <a:cubicBezTo>
                    <a:pt x="98" y="25"/>
                    <a:pt x="97" y="25"/>
                    <a:pt x="97" y="25"/>
                  </a:cubicBezTo>
                  <a:cubicBezTo>
                    <a:pt x="97" y="24"/>
                    <a:pt x="97" y="24"/>
                    <a:pt x="97" y="23"/>
                  </a:cubicBezTo>
                  <a:cubicBezTo>
                    <a:pt x="97" y="23"/>
                    <a:pt x="98" y="23"/>
                    <a:pt x="98" y="23"/>
                  </a:cubicBezTo>
                  <a:cubicBezTo>
                    <a:pt x="99" y="22"/>
                    <a:pt x="100" y="21"/>
                    <a:pt x="100" y="21"/>
                  </a:cubicBezTo>
                  <a:cubicBezTo>
                    <a:pt x="100" y="19"/>
                    <a:pt x="98" y="20"/>
                    <a:pt x="97" y="19"/>
                  </a:cubicBezTo>
                  <a:cubicBezTo>
                    <a:pt x="97" y="19"/>
                    <a:pt x="97" y="18"/>
                    <a:pt x="97" y="18"/>
                  </a:cubicBezTo>
                  <a:cubicBezTo>
                    <a:pt x="97" y="17"/>
                    <a:pt x="96" y="17"/>
                    <a:pt x="96" y="17"/>
                  </a:cubicBezTo>
                  <a:cubicBezTo>
                    <a:pt x="95" y="17"/>
                    <a:pt x="94" y="17"/>
                    <a:pt x="93" y="17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1" y="15"/>
                    <a:pt x="89" y="15"/>
                    <a:pt x="87" y="15"/>
                  </a:cubicBezTo>
                  <a:cubicBezTo>
                    <a:pt x="86" y="15"/>
                    <a:pt x="85" y="15"/>
                    <a:pt x="84" y="15"/>
                  </a:cubicBezTo>
                  <a:cubicBezTo>
                    <a:pt x="82" y="15"/>
                    <a:pt x="81" y="16"/>
                    <a:pt x="79" y="16"/>
                  </a:cubicBezTo>
                  <a:cubicBezTo>
                    <a:pt x="78" y="16"/>
                    <a:pt x="78" y="16"/>
                    <a:pt x="77" y="16"/>
                  </a:cubicBezTo>
                  <a:cubicBezTo>
                    <a:pt x="76" y="15"/>
                    <a:pt x="76" y="15"/>
                    <a:pt x="75" y="15"/>
                  </a:cubicBezTo>
                  <a:cubicBezTo>
                    <a:pt x="74" y="15"/>
                    <a:pt x="73" y="16"/>
                    <a:pt x="73" y="16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70" y="16"/>
                    <a:pt x="70" y="16"/>
                    <a:pt x="69" y="16"/>
                  </a:cubicBezTo>
                  <a:cubicBezTo>
                    <a:pt x="69" y="16"/>
                    <a:pt x="68" y="17"/>
                    <a:pt x="68" y="1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67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7" y="18"/>
                    <a:pt x="67" y="18"/>
                    <a:pt x="66" y="18"/>
                  </a:cubicBezTo>
                  <a:cubicBezTo>
                    <a:pt x="66" y="18"/>
                    <a:pt x="65" y="18"/>
                    <a:pt x="65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4" y="18"/>
                    <a:pt x="64" y="18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9"/>
                    <a:pt x="64" y="19"/>
                    <a:pt x="65" y="20"/>
                  </a:cubicBezTo>
                  <a:cubicBezTo>
                    <a:pt x="65" y="20"/>
                    <a:pt x="63" y="20"/>
                    <a:pt x="63" y="20"/>
                  </a:cubicBezTo>
                  <a:cubicBezTo>
                    <a:pt x="63" y="20"/>
                    <a:pt x="62" y="20"/>
                    <a:pt x="62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19"/>
                    <a:pt x="60" y="19"/>
                    <a:pt x="59" y="19"/>
                  </a:cubicBezTo>
                  <a:cubicBezTo>
                    <a:pt x="59" y="19"/>
                    <a:pt x="58" y="19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55" y="18"/>
                    <a:pt x="55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9"/>
                    <a:pt x="54" y="19"/>
                    <a:pt x="54" y="19"/>
                  </a:cubicBezTo>
                  <a:cubicBezTo>
                    <a:pt x="54" y="19"/>
                    <a:pt x="53" y="19"/>
                    <a:pt x="54" y="18"/>
                  </a:cubicBezTo>
                  <a:cubicBezTo>
                    <a:pt x="53" y="18"/>
                    <a:pt x="52" y="18"/>
                    <a:pt x="52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18"/>
                    <a:pt x="50" y="18"/>
                    <a:pt x="49" y="18"/>
                  </a:cubicBezTo>
                  <a:cubicBezTo>
                    <a:pt x="49" y="17"/>
                    <a:pt x="48" y="17"/>
                    <a:pt x="48" y="17"/>
                  </a:cubicBezTo>
                  <a:cubicBezTo>
                    <a:pt x="47" y="17"/>
                    <a:pt x="47" y="17"/>
                    <a:pt x="47" y="18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8"/>
                    <a:pt x="47" y="19"/>
                    <a:pt x="47" y="19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7" y="20"/>
                    <a:pt x="46" y="20"/>
                    <a:pt x="46" y="20"/>
                  </a:cubicBezTo>
                  <a:cubicBezTo>
                    <a:pt x="45" y="20"/>
                    <a:pt x="45" y="19"/>
                    <a:pt x="44" y="19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8"/>
                    <a:pt x="44" y="18"/>
                    <a:pt x="44" y="17"/>
                  </a:cubicBezTo>
                  <a:cubicBezTo>
                    <a:pt x="44" y="17"/>
                    <a:pt x="44" y="16"/>
                    <a:pt x="44" y="16"/>
                  </a:cubicBezTo>
                  <a:cubicBezTo>
                    <a:pt x="44" y="15"/>
                    <a:pt x="43" y="15"/>
                    <a:pt x="43" y="15"/>
                  </a:cubicBezTo>
                  <a:cubicBezTo>
                    <a:pt x="43" y="15"/>
                    <a:pt x="42" y="15"/>
                    <a:pt x="42" y="15"/>
                  </a:cubicBezTo>
                  <a:cubicBezTo>
                    <a:pt x="41" y="14"/>
                    <a:pt x="41" y="14"/>
                    <a:pt x="42" y="14"/>
                  </a:cubicBezTo>
                  <a:cubicBezTo>
                    <a:pt x="41" y="13"/>
                    <a:pt x="40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4"/>
                    <a:pt x="37" y="13"/>
                    <a:pt x="36" y="13"/>
                  </a:cubicBezTo>
                  <a:cubicBezTo>
                    <a:pt x="36" y="14"/>
                    <a:pt x="36" y="14"/>
                    <a:pt x="35" y="14"/>
                  </a:cubicBezTo>
                  <a:cubicBezTo>
                    <a:pt x="35" y="14"/>
                    <a:pt x="35" y="14"/>
                    <a:pt x="34" y="14"/>
                  </a:cubicBezTo>
                  <a:cubicBezTo>
                    <a:pt x="34" y="14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2"/>
                    <a:pt x="34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3" y="11"/>
                    <a:pt x="33" y="12"/>
                    <a:pt x="32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1"/>
                    <a:pt x="32" y="10"/>
                    <a:pt x="32" y="10"/>
                  </a:cubicBezTo>
                  <a:cubicBezTo>
                    <a:pt x="32" y="10"/>
                    <a:pt x="33" y="10"/>
                    <a:pt x="33" y="10"/>
                  </a:cubicBezTo>
                  <a:cubicBezTo>
                    <a:pt x="34" y="11"/>
                    <a:pt x="35" y="11"/>
                    <a:pt x="35" y="11"/>
                  </a:cubicBezTo>
                  <a:cubicBezTo>
                    <a:pt x="36" y="11"/>
                    <a:pt x="37" y="11"/>
                    <a:pt x="38" y="11"/>
                  </a:cubicBezTo>
                  <a:cubicBezTo>
                    <a:pt x="39" y="11"/>
                    <a:pt x="41" y="11"/>
                    <a:pt x="42" y="11"/>
                  </a:cubicBezTo>
                  <a:cubicBezTo>
                    <a:pt x="42" y="11"/>
                    <a:pt x="43" y="11"/>
                    <a:pt x="43" y="11"/>
                  </a:cubicBezTo>
                  <a:cubicBezTo>
                    <a:pt x="44" y="10"/>
                    <a:pt x="43" y="10"/>
                    <a:pt x="43" y="9"/>
                  </a:cubicBezTo>
                  <a:cubicBezTo>
                    <a:pt x="42" y="9"/>
                    <a:pt x="41" y="9"/>
                    <a:pt x="40" y="9"/>
                  </a:cubicBezTo>
                  <a:cubicBezTo>
                    <a:pt x="39" y="9"/>
                    <a:pt x="38" y="8"/>
                    <a:pt x="37" y="8"/>
                  </a:cubicBezTo>
                  <a:cubicBezTo>
                    <a:pt x="36" y="8"/>
                    <a:pt x="36" y="8"/>
                    <a:pt x="35" y="8"/>
                  </a:cubicBezTo>
                  <a:cubicBezTo>
                    <a:pt x="34" y="8"/>
                    <a:pt x="33" y="8"/>
                    <a:pt x="32" y="8"/>
                  </a:cubicBezTo>
                  <a:cubicBezTo>
                    <a:pt x="33" y="7"/>
                    <a:pt x="34" y="7"/>
                    <a:pt x="35" y="7"/>
                  </a:cubicBezTo>
                  <a:cubicBezTo>
                    <a:pt x="35" y="8"/>
                    <a:pt x="36" y="7"/>
                    <a:pt x="36" y="6"/>
                  </a:cubicBezTo>
                  <a:cubicBezTo>
                    <a:pt x="36" y="6"/>
                    <a:pt x="35" y="6"/>
                    <a:pt x="35" y="6"/>
                  </a:cubicBezTo>
                  <a:cubicBezTo>
                    <a:pt x="34" y="5"/>
                    <a:pt x="34" y="5"/>
                    <a:pt x="33" y="5"/>
                  </a:cubicBezTo>
                  <a:cubicBezTo>
                    <a:pt x="32" y="5"/>
                    <a:pt x="30" y="5"/>
                    <a:pt x="29" y="5"/>
                  </a:cubicBezTo>
                  <a:cubicBezTo>
                    <a:pt x="28" y="5"/>
                    <a:pt x="27" y="5"/>
                    <a:pt x="27" y="6"/>
                  </a:cubicBezTo>
                  <a:cubicBezTo>
                    <a:pt x="26" y="6"/>
                    <a:pt x="25" y="6"/>
                    <a:pt x="24" y="6"/>
                  </a:cubicBezTo>
                  <a:cubicBezTo>
                    <a:pt x="23" y="6"/>
                    <a:pt x="22" y="6"/>
                    <a:pt x="21" y="7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8" y="8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1" y="6"/>
                  </a:cubicBezTo>
                  <a:cubicBezTo>
                    <a:pt x="21" y="6"/>
                    <a:pt x="21" y="5"/>
                    <a:pt x="21" y="5"/>
                  </a:cubicBezTo>
                  <a:cubicBezTo>
                    <a:pt x="21" y="5"/>
                    <a:pt x="21" y="5"/>
                    <a:pt x="21" y="4"/>
                  </a:cubicBezTo>
                  <a:cubicBezTo>
                    <a:pt x="21" y="4"/>
                    <a:pt x="21" y="4"/>
                    <a:pt x="20" y="4"/>
                  </a:cubicBezTo>
                  <a:cubicBezTo>
                    <a:pt x="20" y="4"/>
                    <a:pt x="19" y="3"/>
                    <a:pt x="19" y="3"/>
                  </a:cubicBezTo>
                  <a:cubicBezTo>
                    <a:pt x="19" y="3"/>
                    <a:pt x="18" y="2"/>
                    <a:pt x="18" y="2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2"/>
                    <a:pt x="13" y="1"/>
                    <a:pt x="12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3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3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5" y="6"/>
                    <a:pt x="5" y="6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7"/>
                    <a:pt x="6" y="8"/>
                  </a:cubicBezTo>
                  <a:cubicBezTo>
                    <a:pt x="7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9" y="8"/>
                    <a:pt x="9" y="8"/>
                    <a:pt x="10" y="8"/>
                  </a:cubicBezTo>
                  <a:cubicBezTo>
                    <a:pt x="10" y="8"/>
                    <a:pt x="10" y="8"/>
                    <a:pt x="11" y="8"/>
                  </a:cubicBezTo>
                  <a:cubicBezTo>
                    <a:pt x="11" y="8"/>
                    <a:pt x="11" y="9"/>
                    <a:pt x="11" y="9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10"/>
                    <a:pt x="12" y="10"/>
                    <a:pt x="12" y="9"/>
                  </a:cubicBezTo>
                  <a:cubicBezTo>
                    <a:pt x="13" y="9"/>
                    <a:pt x="14" y="9"/>
                    <a:pt x="16" y="9"/>
                  </a:cubicBezTo>
                  <a:cubicBezTo>
                    <a:pt x="16" y="9"/>
                    <a:pt x="17" y="9"/>
                    <a:pt x="18" y="9"/>
                  </a:cubicBezTo>
                  <a:cubicBezTo>
                    <a:pt x="19" y="9"/>
                    <a:pt x="20" y="10"/>
                    <a:pt x="20" y="9"/>
                  </a:cubicBezTo>
                  <a:cubicBezTo>
                    <a:pt x="20" y="9"/>
                    <a:pt x="20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9"/>
                    <a:pt x="22" y="9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1"/>
                    <a:pt x="24" y="11"/>
                  </a:cubicBezTo>
                  <a:cubicBezTo>
                    <a:pt x="24" y="11"/>
                    <a:pt x="24" y="11"/>
                    <a:pt x="24" y="12"/>
                  </a:cubicBezTo>
                  <a:cubicBezTo>
                    <a:pt x="24" y="12"/>
                    <a:pt x="24" y="12"/>
                    <a:pt x="24" y="13"/>
                  </a:cubicBezTo>
                  <a:cubicBezTo>
                    <a:pt x="24" y="13"/>
                    <a:pt x="25" y="13"/>
                    <a:pt x="25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4"/>
                    <a:pt x="26" y="14"/>
                    <a:pt x="27" y="14"/>
                  </a:cubicBezTo>
                  <a:cubicBezTo>
                    <a:pt x="27" y="15"/>
                    <a:pt x="28" y="15"/>
                    <a:pt x="28" y="15"/>
                  </a:cubicBezTo>
                  <a:cubicBezTo>
                    <a:pt x="28" y="15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7"/>
                    <a:pt x="28" y="17"/>
                  </a:cubicBezTo>
                  <a:cubicBezTo>
                    <a:pt x="28" y="17"/>
                    <a:pt x="28" y="17"/>
                    <a:pt x="28" y="18"/>
                  </a:cubicBezTo>
                  <a:cubicBezTo>
                    <a:pt x="28" y="18"/>
                    <a:pt x="28" y="19"/>
                    <a:pt x="28" y="19"/>
                  </a:cubicBezTo>
                  <a:cubicBezTo>
                    <a:pt x="27" y="19"/>
                    <a:pt x="27" y="19"/>
                    <a:pt x="27" y="20"/>
                  </a:cubicBezTo>
                  <a:cubicBezTo>
                    <a:pt x="26" y="20"/>
                    <a:pt x="26" y="21"/>
                    <a:pt x="26" y="21"/>
                  </a:cubicBezTo>
                  <a:cubicBezTo>
                    <a:pt x="26" y="22"/>
                    <a:pt x="26" y="22"/>
                    <a:pt x="27" y="2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8" y="23"/>
                    <a:pt x="28" y="23"/>
                    <a:pt x="29" y="23"/>
                  </a:cubicBezTo>
                  <a:cubicBezTo>
                    <a:pt x="29" y="23"/>
                    <a:pt x="28" y="24"/>
                    <a:pt x="28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4"/>
                    <a:pt x="28" y="25"/>
                    <a:pt x="28" y="2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6"/>
                    <a:pt x="28" y="26"/>
                    <a:pt x="28" y="27"/>
                  </a:cubicBezTo>
                  <a:cubicBezTo>
                    <a:pt x="28" y="28"/>
                    <a:pt x="29" y="28"/>
                    <a:pt x="30" y="28"/>
                  </a:cubicBezTo>
                  <a:cubicBezTo>
                    <a:pt x="30" y="28"/>
                    <a:pt x="31" y="29"/>
                    <a:pt x="31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9"/>
                    <a:pt x="32" y="28"/>
                    <a:pt x="32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28"/>
                    <a:pt x="33" y="28"/>
                    <a:pt x="34" y="27"/>
                  </a:cubicBezTo>
                  <a:cubicBezTo>
                    <a:pt x="34" y="27"/>
                    <a:pt x="35" y="27"/>
                    <a:pt x="35" y="27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29"/>
                    <a:pt x="35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8" y="29"/>
                    <a:pt x="40" y="29"/>
                    <a:pt x="41" y="29"/>
                  </a:cubicBezTo>
                  <a:cubicBezTo>
                    <a:pt x="42" y="29"/>
                    <a:pt x="42" y="30"/>
                    <a:pt x="43" y="30"/>
                  </a:cubicBezTo>
                  <a:cubicBezTo>
                    <a:pt x="43" y="30"/>
                    <a:pt x="44" y="30"/>
                    <a:pt x="45" y="30"/>
                  </a:cubicBezTo>
                  <a:cubicBezTo>
                    <a:pt x="45" y="30"/>
                    <a:pt x="45" y="29"/>
                    <a:pt x="45" y="29"/>
                  </a:cubicBezTo>
                  <a:cubicBezTo>
                    <a:pt x="45" y="29"/>
                    <a:pt x="45" y="29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6" y="28"/>
                    <a:pt x="46" y="28"/>
                  </a:cubicBezTo>
                  <a:cubicBezTo>
                    <a:pt x="46" y="28"/>
                    <a:pt x="47" y="28"/>
                    <a:pt x="47" y="27"/>
                  </a:cubicBezTo>
                  <a:cubicBezTo>
                    <a:pt x="47" y="27"/>
                    <a:pt x="47" y="27"/>
                    <a:pt x="48" y="27"/>
                  </a:cubicBezTo>
                  <a:cubicBezTo>
                    <a:pt x="48" y="26"/>
                    <a:pt x="48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cubicBezTo>
                    <a:pt x="49" y="28"/>
                    <a:pt x="49" y="29"/>
                    <a:pt x="49" y="29"/>
                  </a:cubicBezTo>
                  <a:cubicBezTo>
                    <a:pt x="49" y="30"/>
                    <a:pt x="48" y="30"/>
                    <a:pt x="49" y="30"/>
                  </a:cubicBezTo>
                  <a:cubicBezTo>
                    <a:pt x="49" y="31"/>
                    <a:pt x="50" y="30"/>
                    <a:pt x="50" y="30"/>
                  </a:cubicBezTo>
                  <a:cubicBezTo>
                    <a:pt x="50" y="30"/>
                    <a:pt x="51" y="31"/>
                    <a:pt x="51" y="31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72" name="Freeform 600">
              <a:extLst>
                <a:ext uri="{FF2B5EF4-FFF2-40B4-BE49-F238E27FC236}">
                  <a16:creationId xmlns:a16="http://schemas.microsoft.com/office/drawing/2014/main" id="{F2F14598-66F7-483D-9D6B-DA108EA822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7" y="595"/>
              <a:ext cx="39" cy="27"/>
            </a:xfrm>
            <a:custGeom>
              <a:avLst/>
              <a:gdLst>
                <a:gd name="T0" fmla="*/ 4 w 9"/>
                <a:gd name="T1" fmla="*/ 1 h 6"/>
                <a:gd name="T2" fmla="*/ 2 w 9"/>
                <a:gd name="T3" fmla="*/ 1 h 6"/>
                <a:gd name="T4" fmla="*/ 0 w 9"/>
                <a:gd name="T5" fmla="*/ 1 h 6"/>
                <a:gd name="T6" fmla="*/ 0 w 9"/>
                <a:gd name="T7" fmla="*/ 1 h 6"/>
                <a:gd name="T8" fmla="*/ 0 w 9"/>
                <a:gd name="T9" fmla="*/ 2 h 6"/>
                <a:gd name="T10" fmla="*/ 0 w 9"/>
                <a:gd name="T11" fmla="*/ 2 h 6"/>
                <a:gd name="T12" fmla="*/ 1 w 9"/>
                <a:gd name="T13" fmla="*/ 4 h 6"/>
                <a:gd name="T14" fmla="*/ 4 w 9"/>
                <a:gd name="T15" fmla="*/ 6 h 6"/>
                <a:gd name="T16" fmla="*/ 7 w 9"/>
                <a:gd name="T17" fmla="*/ 6 h 6"/>
                <a:gd name="T18" fmla="*/ 9 w 9"/>
                <a:gd name="T19" fmla="*/ 4 h 6"/>
                <a:gd name="T20" fmla="*/ 6 w 9"/>
                <a:gd name="T21" fmla="*/ 2 h 6"/>
                <a:gd name="T22" fmla="*/ 4 w 9"/>
                <a:gd name="T2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6">
                  <a:moveTo>
                    <a:pt x="4" y="1"/>
                  </a:moveTo>
                  <a:cubicBezTo>
                    <a:pt x="3" y="1"/>
                    <a:pt x="2" y="1"/>
                    <a:pt x="2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2" y="5"/>
                    <a:pt x="3" y="6"/>
                    <a:pt x="4" y="6"/>
                  </a:cubicBezTo>
                  <a:cubicBezTo>
                    <a:pt x="5" y="6"/>
                    <a:pt x="6" y="6"/>
                    <a:pt x="7" y="6"/>
                  </a:cubicBezTo>
                  <a:cubicBezTo>
                    <a:pt x="8" y="6"/>
                    <a:pt x="9" y="5"/>
                    <a:pt x="9" y="4"/>
                  </a:cubicBezTo>
                  <a:cubicBezTo>
                    <a:pt x="8" y="3"/>
                    <a:pt x="8" y="2"/>
                    <a:pt x="6" y="2"/>
                  </a:cubicBezTo>
                  <a:cubicBezTo>
                    <a:pt x="5" y="2"/>
                    <a:pt x="5" y="1"/>
                    <a:pt x="4" y="1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73" name="Freeform 601">
              <a:extLst>
                <a:ext uri="{FF2B5EF4-FFF2-40B4-BE49-F238E27FC236}">
                  <a16:creationId xmlns:a16="http://schemas.microsoft.com/office/drawing/2014/main" id="{2C783AE9-F58E-4924-A8F4-5C93C45DF4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7" y="595"/>
              <a:ext cx="39" cy="27"/>
            </a:xfrm>
            <a:custGeom>
              <a:avLst/>
              <a:gdLst>
                <a:gd name="T0" fmla="*/ 4 w 9"/>
                <a:gd name="T1" fmla="*/ 1 h 6"/>
                <a:gd name="T2" fmla="*/ 2 w 9"/>
                <a:gd name="T3" fmla="*/ 1 h 6"/>
                <a:gd name="T4" fmla="*/ 0 w 9"/>
                <a:gd name="T5" fmla="*/ 1 h 6"/>
                <a:gd name="T6" fmla="*/ 0 w 9"/>
                <a:gd name="T7" fmla="*/ 1 h 6"/>
                <a:gd name="T8" fmla="*/ 0 w 9"/>
                <a:gd name="T9" fmla="*/ 2 h 6"/>
                <a:gd name="T10" fmla="*/ 0 w 9"/>
                <a:gd name="T11" fmla="*/ 2 h 6"/>
                <a:gd name="T12" fmla="*/ 1 w 9"/>
                <a:gd name="T13" fmla="*/ 4 h 6"/>
                <a:gd name="T14" fmla="*/ 4 w 9"/>
                <a:gd name="T15" fmla="*/ 6 h 6"/>
                <a:gd name="T16" fmla="*/ 7 w 9"/>
                <a:gd name="T17" fmla="*/ 6 h 6"/>
                <a:gd name="T18" fmla="*/ 9 w 9"/>
                <a:gd name="T19" fmla="*/ 4 h 6"/>
                <a:gd name="T20" fmla="*/ 6 w 9"/>
                <a:gd name="T21" fmla="*/ 2 h 6"/>
                <a:gd name="T22" fmla="*/ 4 w 9"/>
                <a:gd name="T2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6">
                  <a:moveTo>
                    <a:pt x="4" y="1"/>
                  </a:moveTo>
                  <a:cubicBezTo>
                    <a:pt x="3" y="1"/>
                    <a:pt x="2" y="1"/>
                    <a:pt x="2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2" y="5"/>
                    <a:pt x="3" y="6"/>
                    <a:pt x="4" y="6"/>
                  </a:cubicBezTo>
                  <a:cubicBezTo>
                    <a:pt x="5" y="6"/>
                    <a:pt x="6" y="6"/>
                    <a:pt x="7" y="6"/>
                  </a:cubicBezTo>
                  <a:cubicBezTo>
                    <a:pt x="8" y="6"/>
                    <a:pt x="9" y="5"/>
                    <a:pt x="9" y="4"/>
                  </a:cubicBezTo>
                  <a:cubicBezTo>
                    <a:pt x="8" y="3"/>
                    <a:pt x="8" y="2"/>
                    <a:pt x="6" y="2"/>
                  </a:cubicBezTo>
                  <a:cubicBezTo>
                    <a:pt x="5" y="2"/>
                    <a:pt x="5" y="1"/>
                    <a:pt x="4" y="1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74" name="Freeform 602">
              <a:extLst>
                <a:ext uri="{FF2B5EF4-FFF2-40B4-BE49-F238E27FC236}">
                  <a16:creationId xmlns:a16="http://schemas.microsoft.com/office/drawing/2014/main" id="{ACE66990-0E5D-482B-B835-9E73C44F5B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14" y="644"/>
              <a:ext cx="22" cy="22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0 h 5"/>
                <a:gd name="T4" fmla="*/ 0 w 5"/>
                <a:gd name="T5" fmla="*/ 0 h 5"/>
                <a:gd name="T6" fmla="*/ 0 w 5"/>
                <a:gd name="T7" fmla="*/ 2 h 5"/>
                <a:gd name="T8" fmla="*/ 0 w 5"/>
                <a:gd name="T9" fmla="*/ 3 h 5"/>
                <a:gd name="T10" fmla="*/ 1 w 5"/>
                <a:gd name="T11" fmla="*/ 3 h 5"/>
                <a:gd name="T12" fmla="*/ 3 w 5"/>
                <a:gd name="T13" fmla="*/ 4 h 5"/>
                <a:gd name="T14" fmla="*/ 4 w 5"/>
                <a:gd name="T15" fmla="*/ 4 h 5"/>
                <a:gd name="T16" fmla="*/ 4 w 5"/>
                <a:gd name="T17" fmla="*/ 3 h 5"/>
                <a:gd name="T18" fmla="*/ 4 w 5"/>
                <a:gd name="T19" fmla="*/ 3 h 5"/>
                <a:gd name="T20" fmla="*/ 5 w 5"/>
                <a:gd name="T21" fmla="*/ 1 h 5"/>
                <a:gd name="T22" fmla="*/ 3 w 5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5"/>
                    <a:pt x="4" y="5"/>
                    <a:pt x="4" y="4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5" y="2"/>
                    <a:pt x="5" y="1"/>
                  </a:cubicBezTo>
                  <a:cubicBezTo>
                    <a:pt x="5" y="1"/>
                    <a:pt x="4" y="0"/>
                    <a:pt x="3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75" name="Freeform 603">
              <a:extLst>
                <a:ext uri="{FF2B5EF4-FFF2-40B4-BE49-F238E27FC236}">
                  <a16:creationId xmlns:a16="http://schemas.microsoft.com/office/drawing/2014/main" id="{E3B43805-AB19-4C9E-BD69-7973175532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14" y="644"/>
              <a:ext cx="22" cy="22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0 h 5"/>
                <a:gd name="T4" fmla="*/ 0 w 5"/>
                <a:gd name="T5" fmla="*/ 0 h 5"/>
                <a:gd name="T6" fmla="*/ 0 w 5"/>
                <a:gd name="T7" fmla="*/ 2 h 5"/>
                <a:gd name="T8" fmla="*/ 0 w 5"/>
                <a:gd name="T9" fmla="*/ 3 h 5"/>
                <a:gd name="T10" fmla="*/ 1 w 5"/>
                <a:gd name="T11" fmla="*/ 3 h 5"/>
                <a:gd name="T12" fmla="*/ 3 w 5"/>
                <a:gd name="T13" fmla="*/ 4 h 5"/>
                <a:gd name="T14" fmla="*/ 4 w 5"/>
                <a:gd name="T15" fmla="*/ 4 h 5"/>
                <a:gd name="T16" fmla="*/ 4 w 5"/>
                <a:gd name="T17" fmla="*/ 3 h 5"/>
                <a:gd name="T18" fmla="*/ 4 w 5"/>
                <a:gd name="T19" fmla="*/ 3 h 5"/>
                <a:gd name="T20" fmla="*/ 5 w 5"/>
                <a:gd name="T21" fmla="*/ 1 h 5"/>
                <a:gd name="T22" fmla="*/ 3 w 5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5"/>
                    <a:pt x="4" y="5"/>
                    <a:pt x="4" y="4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5" y="2"/>
                    <a:pt x="5" y="1"/>
                  </a:cubicBezTo>
                  <a:cubicBezTo>
                    <a:pt x="5" y="1"/>
                    <a:pt x="4" y="0"/>
                    <a:pt x="3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76" name="Freeform 604">
              <a:extLst>
                <a:ext uri="{FF2B5EF4-FFF2-40B4-BE49-F238E27FC236}">
                  <a16:creationId xmlns:a16="http://schemas.microsoft.com/office/drawing/2014/main" id="{169AFCC9-AC12-4B76-B9B9-5FAD6DBB74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4" y="591"/>
              <a:ext cx="72" cy="22"/>
            </a:xfrm>
            <a:custGeom>
              <a:avLst/>
              <a:gdLst>
                <a:gd name="T0" fmla="*/ 15 w 17"/>
                <a:gd name="T1" fmla="*/ 0 h 5"/>
                <a:gd name="T2" fmla="*/ 14 w 17"/>
                <a:gd name="T3" fmla="*/ 0 h 5"/>
                <a:gd name="T4" fmla="*/ 12 w 17"/>
                <a:gd name="T5" fmla="*/ 1 h 5"/>
                <a:gd name="T6" fmla="*/ 9 w 17"/>
                <a:gd name="T7" fmla="*/ 1 h 5"/>
                <a:gd name="T8" fmla="*/ 7 w 17"/>
                <a:gd name="T9" fmla="*/ 1 h 5"/>
                <a:gd name="T10" fmla="*/ 6 w 17"/>
                <a:gd name="T11" fmla="*/ 0 h 5"/>
                <a:gd name="T12" fmla="*/ 5 w 17"/>
                <a:gd name="T13" fmla="*/ 0 h 5"/>
                <a:gd name="T14" fmla="*/ 4 w 17"/>
                <a:gd name="T15" fmla="*/ 0 h 5"/>
                <a:gd name="T16" fmla="*/ 3 w 17"/>
                <a:gd name="T17" fmla="*/ 0 h 5"/>
                <a:gd name="T18" fmla="*/ 1 w 17"/>
                <a:gd name="T19" fmla="*/ 1 h 5"/>
                <a:gd name="T20" fmla="*/ 0 w 17"/>
                <a:gd name="T21" fmla="*/ 2 h 5"/>
                <a:gd name="T22" fmla="*/ 1 w 17"/>
                <a:gd name="T23" fmla="*/ 3 h 5"/>
                <a:gd name="T24" fmla="*/ 4 w 17"/>
                <a:gd name="T25" fmla="*/ 4 h 5"/>
                <a:gd name="T26" fmla="*/ 7 w 17"/>
                <a:gd name="T27" fmla="*/ 4 h 5"/>
                <a:gd name="T28" fmla="*/ 11 w 17"/>
                <a:gd name="T29" fmla="*/ 4 h 5"/>
                <a:gd name="T30" fmla="*/ 12 w 17"/>
                <a:gd name="T31" fmla="*/ 4 h 5"/>
                <a:gd name="T32" fmla="*/ 13 w 17"/>
                <a:gd name="T33" fmla="*/ 5 h 5"/>
                <a:gd name="T34" fmla="*/ 16 w 17"/>
                <a:gd name="T35" fmla="*/ 4 h 5"/>
                <a:gd name="T36" fmla="*/ 16 w 17"/>
                <a:gd name="T37" fmla="*/ 2 h 5"/>
                <a:gd name="T38" fmla="*/ 17 w 17"/>
                <a:gd name="T39" fmla="*/ 2 h 5"/>
                <a:gd name="T40" fmla="*/ 17 w 17"/>
                <a:gd name="T41" fmla="*/ 1 h 5"/>
                <a:gd name="T42" fmla="*/ 15 w 17"/>
                <a:gd name="T4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5"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6" y="4"/>
                    <a:pt x="7" y="4"/>
                  </a:cubicBezTo>
                  <a:cubicBezTo>
                    <a:pt x="8" y="4"/>
                    <a:pt x="10" y="3"/>
                    <a:pt x="11" y="4"/>
                  </a:cubicBezTo>
                  <a:cubicBezTo>
                    <a:pt x="11" y="4"/>
                    <a:pt x="12" y="4"/>
                    <a:pt x="12" y="4"/>
                  </a:cubicBezTo>
                  <a:cubicBezTo>
                    <a:pt x="13" y="4"/>
                    <a:pt x="13" y="4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6" y="3"/>
                    <a:pt x="16" y="3"/>
                    <a:pt x="16" y="2"/>
                  </a:cubicBezTo>
                  <a:cubicBezTo>
                    <a:pt x="16" y="2"/>
                    <a:pt x="17" y="2"/>
                    <a:pt x="17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77" name="Freeform 605">
              <a:extLst>
                <a:ext uri="{FF2B5EF4-FFF2-40B4-BE49-F238E27FC236}">
                  <a16:creationId xmlns:a16="http://schemas.microsoft.com/office/drawing/2014/main" id="{B8AF7727-7180-4253-9E6D-B58A3F0EED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4" y="591"/>
              <a:ext cx="72" cy="22"/>
            </a:xfrm>
            <a:custGeom>
              <a:avLst/>
              <a:gdLst>
                <a:gd name="T0" fmla="*/ 15 w 17"/>
                <a:gd name="T1" fmla="*/ 0 h 5"/>
                <a:gd name="T2" fmla="*/ 14 w 17"/>
                <a:gd name="T3" fmla="*/ 0 h 5"/>
                <a:gd name="T4" fmla="*/ 12 w 17"/>
                <a:gd name="T5" fmla="*/ 1 h 5"/>
                <a:gd name="T6" fmla="*/ 9 w 17"/>
                <a:gd name="T7" fmla="*/ 1 h 5"/>
                <a:gd name="T8" fmla="*/ 7 w 17"/>
                <a:gd name="T9" fmla="*/ 1 h 5"/>
                <a:gd name="T10" fmla="*/ 6 w 17"/>
                <a:gd name="T11" fmla="*/ 0 h 5"/>
                <a:gd name="T12" fmla="*/ 5 w 17"/>
                <a:gd name="T13" fmla="*/ 0 h 5"/>
                <a:gd name="T14" fmla="*/ 4 w 17"/>
                <a:gd name="T15" fmla="*/ 0 h 5"/>
                <a:gd name="T16" fmla="*/ 3 w 17"/>
                <a:gd name="T17" fmla="*/ 0 h 5"/>
                <a:gd name="T18" fmla="*/ 1 w 17"/>
                <a:gd name="T19" fmla="*/ 1 h 5"/>
                <a:gd name="T20" fmla="*/ 0 w 17"/>
                <a:gd name="T21" fmla="*/ 2 h 5"/>
                <a:gd name="T22" fmla="*/ 1 w 17"/>
                <a:gd name="T23" fmla="*/ 3 h 5"/>
                <a:gd name="T24" fmla="*/ 4 w 17"/>
                <a:gd name="T25" fmla="*/ 4 h 5"/>
                <a:gd name="T26" fmla="*/ 7 w 17"/>
                <a:gd name="T27" fmla="*/ 4 h 5"/>
                <a:gd name="T28" fmla="*/ 11 w 17"/>
                <a:gd name="T29" fmla="*/ 4 h 5"/>
                <a:gd name="T30" fmla="*/ 12 w 17"/>
                <a:gd name="T31" fmla="*/ 4 h 5"/>
                <a:gd name="T32" fmla="*/ 13 w 17"/>
                <a:gd name="T33" fmla="*/ 5 h 5"/>
                <a:gd name="T34" fmla="*/ 16 w 17"/>
                <a:gd name="T35" fmla="*/ 4 h 5"/>
                <a:gd name="T36" fmla="*/ 16 w 17"/>
                <a:gd name="T37" fmla="*/ 2 h 5"/>
                <a:gd name="T38" fmla="*/ 17 w 17"/>
                <a:gd name="T39" fmla="*/ 2 h 5"/>
                <a:gd name="T40" fmla="*/ 17 w 17"/>
                <a:gd name="T41" fmla="*/ 1 h 5"/>
                <a:gd name="T42" fmla="*/ 15 w 17"/>
                <a:gd name="T4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5"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6" y="4"/>
                    <a:pt x="7" y="4"/>
                  </a:cubicBezTo>
                  <a:cubicBezTo>
                    <a:pt x="8" y="4"/>
                    <a:pt x="10" y="3"/>
                    <a:pt x="11" y="4"/>
                  </a:cubicBezTo>
                  <a:cubicBezTo>
                    <a:pt x="11" y="4"/>
                    <a:pt x="12" y="4"/>
                    <a:pt x="12" y="4"/>
                  </a:cubicBezTo>
                  <a:cubicBezTo>
                    <a:pt x="13" y="4"/>
                    <a:pt x="13" y="4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6" y="3"/>
                    <a:pt x="16" y="3"/>
                    <a:pt x="16" y="2"/>
                  </a:cubicBezTo>
                  <a:cubicBezTo>
                    <a:pt x="16" y="2"/>
                    <a:pt x="17" y="2"/>
                    <a:pt x="17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noFill/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378" name="Freeform 606">
              <a:extLst>
                <a:ext uri="{FF2B5EF4-FFF2-40B4-BE49-F238E27FC236}">
                  <a16:creationId xmlns:a16="http://schemas.microsoft.com/office/drawing/2014/main" id="{65A42389-1245-4848-9CF0-059495A676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53" y="800"/>
              <a:ext cx="115" cy="53"/>
            </a:xfrm>
            <a:custGeom>
              <a:avLst/>
              <a:gdLst>
                <a:gd name="T0" fmla="*/ 1 w 27"/>
                <a:gd name="T1" fmla="*/ 1 h 12"/>
                <a:gd name="T2" fmla="*/ 0 w 27"/>
                <a:gd name="T3" fmla="*/ 3 h 12"/>
                <a:gd name="T4" fmla="*/ 0 w 27"/>
                <a:gd name="T5" fmla="*/ 4 h 12"/>
                <a:gd name="T6" fmla="*/ 0 w 27"/>
                <a:gd name="T7" fmla="*/ 5 h 12"/>
                <a:gd name="T8" fmla="*/ 0 w 27"/>
                <a:gd name="T9" fmla="*/ 6 h 12"/>
                <a:gd name="T10" fmla="*/ 0 w 27"/>
                <a:gd name="T11" fmla="*/ 6 h 12"/>
                <a:gd name="T12" fmla="*/ 1 w 27"/>
                <a:gd name="T13" fmla="*/ 6 h 12"/>
                <a:gd name="T14" fmla="*/ 3 w 27"/>
                <a:gd name="T15" fmla="*/ 7 h 12"/>
                <a:gd name="T16" fmla="*/ 4 w 27"/>
                <a:gd name="T17" fmla="*/ 7 h 12"/>
                <a:gd name="T18" fmla="*/ 5 w 27"/>
                <a:gd name="T19" fmla="*/ 9 h 12"/>
                <a:gd name="T20" fmla="*/ 5 w 27"/>
                <a:gd name="T21" fmla="*/ 10 h 12"/>
                <a:gd name="T22" fmla="*/ 6 w 27"/>
                <a:gd name="T23" fmla="*/ 11 h 12"/>
                <a:gd name="T24" fmla="*/ 7 w 27"/>
                <a:gd name="T25" fmla="*/ 11 h 12"/>
                <a:gd name="T26" fmla="*/ 7 w 27"/>
                <a:gd name="T27" fmla="*/ 11 h 12"/>
                <a:gd name="T28" fmla="*/ 8 w 27"/>
                <a:gd name="T29" fmla="*/ 12 h 12"/>
                <a:gd name="T30" fmla="*/ 10 w 27"/>
                <a:gd name="T31" fmla="*/ 12 h 12"/>
                <a:gd name="T32" fmla="*/ 13 w 27"/>
                <a:gd name="T33" fmla="*/ 11 h 12"/>
                <a:gd name="T34" fmla="*/ 16 w 27"/>
                <a:gd name="T35" fmla="*/ 11 h 12"/>
                <a:gd name="T36" fmla="*/ 22 w 27"/>
                <a:gd name="T37" fmla="*/ 11 h 12"/>
                <a:gd name="T38" fmla="*/ 26 w 27"/>
                <a:gd name="T39" fmla="*/ 9 h 12"/>
                <a:gd name="T40" fmla="*/ 24 w 27"/>
                <a:gd name="T41" fmla="*/ 7 h 12"/>
                <a:gd name="T42" fmla="*/ 22 w 27"/>
                <a:gd name="T43" fmla="*/ 5 h 12"/>
                <a:gd name="T44" fmla="*/ 14 w 27"/>
                <a:gd name="T45" fmla="*/ 2 h 12"/>
                <a:gd name="T46" fmla="*/ 9 w 27"/>
                <a:gd name="T47" fmla="*/ 2 h 12"/>
                <a:gd name="T48" fmla="*/ 6 w 27"/>
                <a:gd name="T49" fmla="*/ 1 h 12"/>
                <a:gd name="T50" fmla="*/ 1 w 27"/>
                <a:gd name="T5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" h="12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2" y="6"/>
                    <a:pt x="2" y="6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8"/>
                    <a:pt x="5" y="8"/>
                    <a:pt x="5" y="9"/>
                  </a:cubicBezTo>
                  <a:cubicBezTo>
                    <a:pt x="5" y="9"/>
                    <a:pt x="5" y="9"/>
                    <a:pt x="5" y="10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6" y="11"/>
                    <a:pt x="6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8" y="12"/>
                    <a:pt x="8" y="12"/>
                  </a:cubicBezTo>
                  <a:cubicBezTo>
                    <a:pt x="9" y="12"/>
                    <a:pt x="10" y="12"/>
                    <a:pt x="10" y="12"/>
                  </a:cubicBezTo>
                  <a:cubicBezTo>
                    <a:pt x="11" y="12"/>
                    <a:pt x="12" y="12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8" y="11"/>
                    <a:pt x="20" y="11"/>
                    <a:pt x="22" y="11"/>
                  </a:cubicBezTo>
                  <a:cubicBezTo>
                    <a:pt x="23" y="11"/>
                    <a:pt x="27" y="11"/>
                    <a:pt x="26" y="9"/>
                  </a:cubicBezTo>
                  <a:cubicBezTo>
                    <a:pt x="26" y="8"/>
                    <a:pt x="25" y="8"/>
                    <a:pt x="24" y="7"/>
                  </a:cubicBezTo>
                  <a:cubicBezTo>
                    <a:pt x="23" y="6"/>
                    <a:pt x="22" y="5"/>
                    <a:pt x="22" y="5"/>
                  </a:cubicBezTo>
                  <a:cubicBezTo>
                    <a:pt x="19" y="3"/>
                    <a:pt x="17" y="2"/>
                    <a:pt x="14" y="2"/>
                  </a:cubicBezTo>
                  <a:cubicBezTo>
                    <a:pt x="12" y="2"/>
                    <a:pt x="11" y="2"/>
                    <a:pt x="9" y="2"/>
                  </a:cubicBezTo>
                  <a:cubicBezTo>
                    <a:pt x="8" y="2"/>
                    <a:pt x="7" y="2"/>
                    <a:pt x="6" y="1"/>
                  </a:cubicBezTo>
                  <a:cubicBezTo>
                    <a:pt x="4" y="1"/>
                    <a:pt x="2" y="0"/>
                    <a:pt x="1" y="1"/>
                  </a:cubicBezTo>
                </a:path>
              </a:pathLst>
            </a:custGeom>
            <a:solidFill>
              <a:srgbClr val="D1D2D3"/>
            </a:solidFill>
            <a:ln w="7938" cap="flat">
              <a:solidFill>
                <a:srgbClr val="989A9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11" name="Freeform 608">
            <a:extLst>
              <a:ext uri="{FF2B5EF4-FFF2-40B4-BE49-F238E27FC236}">
                <a16:creationId xmlns:a16="http://schemas.microsoft.com/office/drawing/2014/main" id="{14AC76C6-BBD6-4567-95A5-CCACC292F4FF}"/>
              </a:ext>
            </a:extLst>
          </p:cNvPr>
          <p:cNvSpPr>
            <a:spLocks/>
          </p:cNvSpPr>
          <p:nvPr userDrawn="1"/>
        </p:nvSpPr>
        <p:spPr bwMode="auto">
          <a:xfrm>
            <a:off x="1729979" y="1270000"/>
            <a:ext cx="136922" cy="84138"/>
          </a:xfrm>
          <a:custGeom>
            <a:avLst/>
            <a:gdLst>
              <a:gd name="T0" fmla="*/ 1 w 27"/>
              <a:gd name="T1" fmla="*/ 1 h 12"/>
              <a:gd name="T2" fmla="*/ 0 w 27"/>
              <a:gd name="T3" fmla="*/ 3 h 12"/>
              <a:gd name="T4" fmla="*/ 0 w 27"/>
              <a:gd name="T5" fmla="*/ 4 h 12"/>
              <a:gd name="T6" fmla="*/ 0 w 27"/>
              <a:gd name="T7" fmla="*/ 5 h 12"/>
              <a:gd name="T8" fmla="*/ 0 w 27"/>
              <a:gd name="T9" fmla="*/ 6 h 12"/>
              <a:gd name="T10" fmla="*/ 0 w 27"/>
              <a:gd name="T11" fmla="*/ 6 h 12"/>
              <a:gd name="T12" fmla="*/ 1 w 27"/>
              <a:gd name="T13" fmla="*/ 6 h 12"/>
              <a:gd name="T14" fmla="*/ 3 w 27"/>
              <a:gd name="T15" fmla="*/ 7 h 12"/>
              <a:gd name="T16" fmla="*/ 4 w 27"/>
              <a:gd name="T17" fmla="*/ 7 h 12"/>
              <a:gd name="T18" fmla="*/ 5 w 27"/>
              <a:gd name="T19" fmla="*/ 9 h 12"/>
              <a:gd name="T20" fmla="*/ 5 w 27"/>
              <a:gd name="T21" fmla="*/ 10 h 12"/>
              <a:gd name="T22" fmla="*/ 6 w 27"/>
              <a:gd name="T23" fmla="*/ 11 h 12"/>
              <a:gd name="T24" fmla="*/ 7 w 27"/>
              <a:gd name="T25" fmla="*/ 11 h 12"/>
              <a:gd name="T26" fmla="*/ 7 w 27"/>
              <a:gd name="T27" fmla="*/ 11 h 12"/>
              <a:gd name="T28" fmla="*/ 8 w 27"/>
              <a:gd name="T29" fmla="*/ 12 h 12"/>
              <a:gd name="T30" fmla="*/ 10 w 27"/>
              <a:gd name="T31" fmla="*/ 12 h 12"/>
              <a:gd name="T32" fmla="*/ 13 w 27"/>
              <a:gd name="T33" fmla="*/ 11 h 12"/>
              <a:gd name="T34" fmla="*/ 16 w 27"/>
              <a:gd name="T35" fmla="*/ 11 h 12"/>
              <a:gd name="T36" fmla="*/ 22 w 27"/>
              <a:gd name="T37" fmla="*/ 11 h 12"/>
              <a:gd name="T38" fmla="*/ 26 w 27"/>
              <a:gd name="T39" fmla="*/ 9 h 12"/>
              <a:gd name="T40" fmla="*/ 24 w 27"/>
              <a:gd name="T41" fmla="*/ 7 h 12"/>
              <a:gd name="T42" fmla="*/ 22 w 27"/>
              <a:gd name="T43" fmla="*/ 5 h 12"/>
              <a:gd name="T44" fmla="*/ 14 w 27"/>
              <a:gd name="T45" fmla="*/ 2 h 12"/>
              <a:gd name="T46" fmla="*/ 9 w 27"/>
              <a:gd name="T47" fmla="*/ 2 h 12"/>
              <a:gd name="T48" fmla="*/ 6 w 27"/>
              <a:gd name="T49" fmla="*/ 1 h 12"/>
              <a:gd name="T50" fmla="*/ 1 w 27"/>
              <a:gd name="T51" fmla="*/ 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7" h="12">
                <a:moveTo>
                  <a:pt x="1" y="1"/>
                </a:moveTo>
                <a:cubicBezTo>
                  <a:pt x="0" y="1"/>
                  <a:pt x="0" y="2"/>
                  <a:pt x="0" y="3"/>
                </a:cubicBez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1" y="6"/>
                  <a:pt x="1" y="6"/>
                </a:cubicBezTo>
                <a:cubicBezTo>
                  <a:pt x="2" y="6"/>
                  <a:pt x="2" y="6"/>
                  <a:pt x="3" y="7"/>
                </a:cubicBezTo>
                <a:cubicBezTo>
                  <a:pt x="3" y="7"/>
                  <a:pt x="4" y="7"/>
                  <a:pt x="4" y="7"/>
                </a:cubicBezTo>
                <a:cubicBezTo>
                  <a:pt x="5" y="8"/>
                  <a:pt x="5" y="8"/>
                  <a:pt x="5" y="9"/>
                </a:cubicBezTo>
                <a:cubicBezTo>
                  <a:pt x="5" y="9"/>
                  <a:pt x="5" y="9"/>
                  <a:pt x="5" y="10"/>
                </a:cubicBezTo>
                <a:cubicBezTo>
                  <a:pt x="5" y="10"/>
                  <a:pt x="6" y="11"/>
                  <a:pt x="6" y="11"/>
                </a:cubicBezTo>
                <a:cubicBezTo>
                  <a:pt x="6" y="11"/>
                  <a:pt x="6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1"/>
                  <a:pt x="8" y="12"/>
                  <a:pt x="8" y="12"/>
                </a:cubicBezTo>
                <a:cubicBezTo>
                  <a:pt x="9" y="12"/>
                  <a:pt x="10" y="12"/>
                  <a:pt x="10" y="12"/>
                </a:cubicBezTo>
                <a:cubicBezTo>
                  <a:pt x="11" y="12"/>
                  <a:pt x="12" y="12"/>
                  <a:pt x="13" y="11"/>
                </a:cubicBezTo>
                <a:cubicBezTo>
                  <a:pt x="14" y="11"/>
                  <a:pt x="15" y="11"/>
                  <a:pt x="16" y="11"/>
                </a:cubicBezTo>
                <a:cubicBezTo>
                  <a:pt x="18" y="11"/>
                  <a:pt x="20" y="11"/>
                  <a:pt x="22" y="11"/>
                </a:cubicBezTo>
                <a:cubicBezTo>
                  <a:pt x="23" y="11"/>
                  <a:pt x="27" y="11"/>
                  <a:pt x="26" y="9"/>
                </a:cubicBezTo>
                <a:cubicBezTo>
                  <a:pt x="26" y="8"/>
                  <a:pt x="25" y="8"/>
                  <a:pt x="24" y="7"/>
                </a:cubicBezTo>
                <a:cubicBezTo>
                  <a:pt x="23" y="6"/>
                  <a:pt x="22" y="5"/>
                  <a:pt x="22" y="5"/>
                </a:cubicBezTo>
                <a:cubicBezTo>
                  <a:pt x="19" y="3"/>
                  <a:pt x="17" y="2"/>
                  <a:pt x="14" y="2"/>
                </a:cubicBezTo>
                <a:cubicBezTo>
                  <a:pt x="12" y="2"/>
                  <a:pt x="11" y="2"/>
                  <a:pt x="9" y="2"/>
                </a:cubicBezTo>
                <a:cubicBezTo>
                  <a:pt x="8" y="2"/>
                  <a:pt x="7" y="2"/>
                  <a:pt x="6" y="1"/>
                </a:cubicBezTo>
                <a:cubicBezTo>
                  <a:pt x="4" y="1"/>
                  <a:pt x="2" y="0"/>
                  <a:pt x="1" y="1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2" name="Freeform 609">
            <a:extLst>
              <a:ext uri="{FF2B5EF4-FFF2-40B4-BE49-F238E27FC236}">
                <a16:creationId xmlns:a16="http://schemas.microsoft.com/office/drawing/2014/main" id="{1D5E1BC2-7B20-4EFF-9EFE-DDF96B204EB9}"/>
              </a:ext>
            </a:extLst>
          </p:cNvPr>
          <p:cNvSpPr>
            <a:spLocks/>
          </p:cNvSpPr>
          <p:nvPr userDrawn="1"/>
        </p:nvSpPr>
        <p:spPr bwMode="auto">
          <a:xfrm>
            <a:off x="604838" y="1311276"/>
            <a:ext cx="536972" cy="360363"/>
          </a:xfrm>
          <a:custGeom>
            <a:avLst/>
            <a:gdLst>
              <a:gd name="T0" fmla="*/ 95 w 106"/>
              <a:gd name="T1" fmla="*/ 47 h 51"/>
              <a:gd name="T2" fmla="*/ 99 w 106"/>
              <a:gd name="T3" fmla="*/ 44 h 51"/>
              <a:gd name="T4" fmla="*/ 95 w 106"/>
              <a:gd name="T5" fmla="*/ 43 h 51"/>
              <a:gd name="T6" fmla="*/ 92 w 106"/>
              <a:gd name="T7" fmla="*/ 39 h 51"/>
              <a:gd name="T8" fmla="*/ 96 w 106"/>
              <a:gd name="T9" fmla="*/ 37 h 51"/>
              <a:gd name="T10" fmla="*/ 101 w 106"/>
              <a:gd name="T11" fmla="*/ 39 h 51"/>
              <a:gd name="T12" fmla="*/ 106 w 106"/>
              <a:gd name="T13" fmla="*/ 36 h 51"/>
              <a:gd name="T14" fmla="*/ 101 w 106"/>
              <a:gd name="T15" fmla="*/ 33 h 51"/>
              <a:gd name="T16" fmla="*/ 93 w 106"/>
              <a:gd name="T17" fmla="*/ 29 h 51"/>
              <a:gd name="T18" fmla="*/ 88 w 106"/>
              <a:gd name="T19" fmla="*/ 27 h 51"/>
              <a:gd name="T20" fmla="*/ 86 w 106"/>
              <a:gd name="T21" fmla="*/ 22 h 51"/>
              <a:gd name="T22" fmla="*/ 82 w 106"/>
              <a:gd name="T23" fmla="*/ 13 h 51"/>
              <a:gd name="T24" fmla="*/ 81 w 106"/>
              <a:gd name="T25" fmla="*/ 8 h 51"/>
              <a:gd name="T26" fmla="*/ 79 w 106"/>
              <a:gd name="T27" fmla="*/ 5 h 51"/>
              <a:gd name="T28" fmla="*/ 75 w 106"/>
              <a:gd name="T29" fmla="*/ 2 h 51"/>
              <a:gd name="T30" fmla="*/ 71 w 106"/>
              <a:gd name="T31" fmla="*/ 1 h 51"/>
              <a:gd name="T32" fmla="*/ 65 w 106"/>
              <a:gd name="T33" fmla="*/ 0 h 51"/>
              <a:gd name="T34" fmla="*/ 64 w 106"/>
              <a:gd name="T35" fmla="*/ 4 h 51"/>
              <a:gd name="T36" fmla="*/ 66 w 106"/>
              <a:gd name="T37" fmla="*/ 12 h 51"/>
              <a:gd name="T38" fmla="*/ 65 w 106"/>
              <a:gd name="T39" fmla="*/ 18 h 51"/>
              <a:gd name="T40" fmla="*/ 61 w 106"/>
              <a:gd name="T41" fmla="*/ 11 h 51"/>
              <a:gd name="T42" fmla="*/ 56 w 106"/>
              <a:gd name="T43" fmla="*/ 6 h 51"/>
              <a:gd name="T44" fmla="*/ 51 w 106"/>
              <a:gd name="T45" fmla="*/ 3 h 51"/>
              <a:gd name="T46" fmla="*/ 51 w 106"/>
              <a:gd name="T47" fmla="*/ 5 h 51"/>
              <a:gd name="T48" fmla="*/ 54 w 106"/>
              <a:gd name="T49" fmla="*/ 6 h 51"/>
              <a:gd name="T50" fmla="*/ 51 w 106"/>
              <a:gd name="T51" fmla="*/ 9 h 51"/>
              <a:gd name="T52" fmla="*/ 44 w 106"/>
              <a:gd name="T53" fmla="*/ 11 h 51"/>
              <a:gd name="T54" fmla="*/ 44 w 106"/>
              <a:gd name="T55" fmla="*/ 8 h 51"/>
              <a:gd name="T56" fmla="*/ 40 w 106"/>
              <a:gd name="T57" fmla="*/ 5 h 51"/>
              <a:gd name="T58" fmla="*/ 33 w 106"/>
              <a:gd name="T59" fmla="*/ 4 h 51"/>
              <a:gd name="T60" fmla="*/ 29 w 106"/>
              <a:gd name="T61" fmla="*/ 5 h 51"/>
              <a:gd name="T62" fmla="*/ 24 w 106"/>
              <a:gd name="T63" fmla="*/ 0 h 51"/>
              <a:gd name="T64" fmla="*/ 12 w 106"/>
              <a:gd name="T65" fmla="*/ 4 h 51"/>
              <a:gd name="T66" fmla="*/ 4 w 106"/>
              <a:gd name="T67" fmla="*/ 10 h 51"/>
              <a:gd name="T68" fmla="*/ 2 w 106"/>
              <a:gd name="T69" fmla="*/ 14 h 51"/>
              <a:gd name="T70" fmla="*/ 4 w 106"/>
              <a:gd name="T71" fmla="*/ 18 h 51"/>
              <a:gd name="T72" fmla="*/ 6 w 106"/>
              <a:gd name="T73" fmla="*/ 21 h 51"/>
              <a:gd name="T74" fmla="*/ 17 w 106"/>
              <a:gd name="T75" fmla="*/ 20 h 51"/>
              <a:gd name="T76" fmla="*/ 17 w 106"/>
              <a:gd name="T77" fmla="*/ 21 h 51"/>
              <a:gd name="T78" fmla="*/ 7 w 106"/>
              <a:gd name="T79" fmla="*/ 27 h 51"/>
              <a:gd name="T80" fmla="*/ 23 w 106"/>
              <a:gd name="T81" fmla="*/ 29 h 51"/>
              <a:gd name="T82" fmla="*/ 35 w 106"/>
              <a:gd name="T83" fmla="*/ 29 h 51"/>
              <a:gd name="T84" fmla="*/ 41 w 106"/>
              <a:gd name="T85" fmla="*/ 32 h 51"/>
              <a:gd name="T86" fmla="*/ 34 w 106"/>
              <a:gd name="T87" fmla="*/ 33 h 51"/>
              <a:gd name="T88" fmla="*/ 23 w 106"/>
              <a:gd name="T89" fmla="*/ 33 h 51"/>
              <a:gd name="T90" fmla="*/ 13 w 106"/>
              <a:gd name="T91" fmla="*/ 34 h 51"/>
              <a:gd name="T92" fmla="*/ 11 w 106"/>
              <a:gd name="T93" fmla="*/ 38 h 51"/>
              <a:gd name="T94" fmla="*/ 15 w 106"/>
              <a:gd name="T95" fmla="*/ 41 h 51"/>
              <a:gd name="T96" fmla="*/ 27 w 106"/>
              <a:gd name="T97" fmla="*/ 43 h 51"/>
              <a:gd name="T98" fmla="*/ 34 w 106"/>
              <a:gd name="T99" fmla="*/ 50 h 51"/>
              <a:gd name="T100" fmla="*/ 58 w 106"/>
              <a:gd name="T101" fmla="*/ 49 h 51"/>
              <a:gd name="T102" fmla="*/ 71 w 106"/>
              <a:gd name="T103" fmla="*/ 42 h 51"/>
              <a:gd name="T104" fmla="*/ 74 w 106"/>
              <a:gd name="T105" fmla="*/ 42 h 51"/>
              <a:gd name="T106" fmla="*/ 83 w 106"/>
              <a:gd name="T107" fmla="*/ 47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6" h="51">
                <a:moveTo>
                  <a:pt x="87" y="47"/>
                </a:moveTo>
                <a:cubicBezTo>
                  <a:pt x="89" y="48"/>
                  <a:pt x="89" y="48"/>
                  <a:pt x="89" y="48"/>
                </a:cubicBezTo>
                <a:cubicBezTo>
                  <a:pt x="91" y="48"/>
                  <a:pt x="91" y="48"/>
                  <a:pt x="91" y="48"/>
                </a:cubicBezTo>
                <a:cubicBezTo>
                  <a:pt x="93" y="48"/>
                  <a:pt x="93" y="48"/>
                  <a:pt x="93" y="48"/>
                </a:cubicBezTo>
                <a:cubicBezTo>
                  <a:pt x="95" y="47"/>
                  <a:pt x="95" y="47"/>
                  <a:pt x="95" y="47"/>
                </a:cubicBezTo>
                <a:cubicBezTo>
                  <a:pt x="98" y="46"/>
                  <a:pt x="98" y="46"/>
                  <a:pt x="98" y="46"/>
                </a:cubicBezTo>
                <a:cubicBezTo>
                  <a:pt x="98" y="46"/>
                  <a:pt x="99" y="46"/>
                  <a:pt x="100" y="46"/>
                </a:cubicBezTo>
                <a:cubicBezTo>
                  <a:pt x="100" y="46"/>
                  <a:pt x="101" y="45"/>
                  <a:pt x="101" y="45"/>
                </a:cubicBezTo>
                <a:cubicBezTo>
                  <a:pt x="100" y="44"/>
                  <a:pt x="100" y="44"/>
                  <a:pt x="100" y="44"/>
                </a:cubicBezTo>
                <a:cubicBezTo>
                  <a:pt x="99" y="44"/>
                  <a:pt x="99" y="44"/>
                  <a:pt x="99" y="44"/>
                </a:cubicBezTo>
                <a:cubicBezTo>
                  <a:pt x="99" y="42"/>
                  <a:pt x="99" y="42"/>
                  <a:pt x="99" y="42"/>
                </a:cubicBezTo>
                <a:cubicBezTo>
                  <a:pt x="99" y="42"/>
                  <a:pt x="99" y="42"/>
                  <a:pt x="99" y="42"/>
                </a:cubicBezTo>
                <a:cubicBezTo>
                  <a:pt x="97" y="41"/>
                  <a:pt x="97" y="41"/>
                  <a:pt x="97" y="41"/>
                </a:cubicBezTo>
                <a:cubicBezTo>
                  <a:pt x="95" y="42"/>
                  <a:pt x="95" y="42"/>
                  <a:pt x="95" y="42"/>
                </a:cubicBezTo>
                <a:cubicBezTo>
                  <a:pt x="95" y="42"/>
                  <a:pt x="95" y="43"/>
                  <a:pt x="95" y="43"/>
                </a:cubicBezTo>
                <a:cubicBezTo>
                  <a:pt x="93" y="43"/>
                  <a:pt x="93" y="43"/>
                  <a:pt x="93" y="43"/>
                </a:cubicBezTo>
                <a:cubicBezTo>
                  <a:pt x="93" y="42"/>
                  <a:pt x="93" y="42"/>
                  <a:pt x="93" y="42"/>
                </a:cubicBezTo>
                <a:cubicBezTo>
                  <a:pt x="93" y="41"/>
                  <a:pt x="93" y="41"/>
                  <a:pt x="93" y="41"/>
                </a:cubicBezTo>
                <a:cubicBezTo>
                  <a:pt x="92" y="40"/>
                  <a:pt x="92" y="40"/>
                  <a:pt x="92" y="40"/>
                </a:cubicBezTo>
                <a:cubicBezTo>
                  <a:pt x="92" y="39"/>
                  <a:pt x="92" y="39"/>
                  <a:pt x="92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5" y="39"/>
                  <a:pt x="95" y="39"/>
                  <a:pt x="95" y="39"/>
                </a:cubicBezTo>
                <a:cubicBezTo>
                  <a:pt x="96" y="39"/>
                  <a:pt x="96" y="39"/>
                  <a:pt x="96" y="39"/>
                </a:cubicBezTo>
                <a:cubicBezTo>
                  <a:pt x="96" y="38"/>
                  <a:pt x="96" y="38"/>
                  <a:pt x="96" y="38"/>
                </a:cubicBezTo>
                <a:cubicBezTo>
                  <a:pt x="96" y="37"/>
                  <a:pt x="96" y="37"/>
                  <a:pt x="96" y="37"/>
                </a:cubicBezTo>
                <a:cubicBezTo>
                  <a:pt x="97" y="37"/>
                  <a:pt x="97" y="37"/>
                  <a:pt x="98" y="37"/>
                </a:cubicBezTo>
                <a:cubicBezTo>
                  <a:pt x="98" y="37"/>
                  <a:pt x="99" y="37"/>
                  <a:pt x="100" y="37"/>
                </a:cubicBezTo>
                <a:cubicBezTo>
                  <a:pt x="100" y="37"/>
                  <a:pt x="100" y="37"/>
                  <a:pt x="100" y="38"/>
                </a:cubicBezTo>
                <a:cubicBezTo>
                  <a:pt x="100" y="38"/>
                  <a:pt x="100" y="38"/>
                  <a:pt x="100" y="39"/>
                </a:cubicBezTo>
                <a:cubicBezTo>
                  <a:pt x="100" y="39"/>
                  <a:pt x="101" y="39"/>
                  <a:pt x="101" y="39"/>
                </a:cubicBezTo>
                <a:cubicBezTo>
                  <a:pt x="102" y="39"/>
                  <a:pt x="102" y="37"/>
                  <a:pt x="103" y="38"/>
                </a:cubicBezTo>
                <a:cubicBezTo>
                  <a:pt x="103" y="38"/>
                  <a:pt x="103" y="38"/>
                  <a:pt x="104" y="39"/>
                </a:cubicBezTo>
                <a:cubicBezTo>
                  <a:pt x="104" y="39"/>
                  <a:pt x="105" y="39"/>
                  <a:pt x="105" y="39"/>
                </a:cubicBezTo>
                <a:cubicBezTo>
                  <a:pt x="106" y="39"/>
                  <a:pt x="106" y="38"/>
                  <a:pt x="106" y="38"/>
                </a:cubicBezTo>
                <a:cubicBezTo>
                  <a:pt x="106" y="37"/>
                  <a:pt x="106" y="37"/>
                  <a:pt x="106" y="36"/>
                </a:cubicBezTo>
                <a:cubicBezTo>
                  <a:pt x="106" y="35"/>
                  <a:pt x="106" y="34"/>
                  <a:pt x="105" y="34"/>
                </a:cubicBezTo>
                <a:cubicBezTo>
                  <a:pt x="105" y="34"/>
                  <a:pt x="105" y="34"/>
                  <a:pt x="104" y="34"/>
                </a:cubicBezTo>
                <a:cubicBezTo>
                  <a:pt x="104" y="34"/>
                  <a:pt x="103" y="34"/>
                  <a:pt x="103" y="34"/>
                </a:cubicBezTo>
                <a:cubicBezTo>
                  <a:pt x="102" y="34"/>
                  <a:pt x="102" y="34"/>
                  <a:pt x="102" y="33"/>
                </a:cubicBezTo>
                <a:cubicBezTo>
                  <a:pt x="102" y="33"/>
                  <a:pt x="101" y="33"/>
                  <a:pt x="101" y="33"/>
                </a:cubicBezTo>
                <a:cubicBezTo>
                  <a:pt x="100" y="32"/>
                  <a:pt x="99" y="33"/>
                  <a:pt x="98" y="32"/>
                </a:cubicBezTo>
                <a:cubicBezTo>
                  <a:pt x="97" y="32"/>
                  <a:pt x="97" y="32"/>
                  <a:pt x="97" y="32"/>
                </a:cubicBezTo>
                <a:cubicBezTo>
                  <a:pt x="97" y="31"/>
                  <a:pt x="96" y="31"/>
                  <a:pt x="96" y="31"/>
                </a:cubicBezTo>
                <a:cubicBezTo>
                  <a:pt x="95" y="30"/>
                  <a:pt x="95" y="30"/>
                  <a:pt x="95" y="30"/>
                </a:cubicBezTo>
                <a:cubicBezTo>
                  <a:pt x="94" y="29"/>
                  <a:pt x="94" y="29"/>
                  <a:pt x="93" y="29"/>
                </a:cubicBezTo>
                <a:cubicBezTo>
                  <a:pt x="93" y="29"/>
                  <a:pt x="93" y="29"/>
                  <a:pt x="93" y="30"/>
                </a:cubicBezTo>
                <a:cubicBezTo>
                  <a:pt x="93" y="30"/>
                  <a:pt x="93" y="30"/>
                  <a:pt x="92" y="30"/>
                </a:cubicBezTo>
                <a:cubicBezTo>
                  <a:pt x="92" y="29"/>
                  <a:pt x="91" y="29"/>
                  <a:pt x="91" y="29"/>
                </a:cubicBezTo>
                <a:cubicBezTo>
                  <a:pt x="90" y="29"/>
                  <a:pt x="90" y="28"/>
                  <a:pt x="89" y="28"/>
                </a:cubicBezTo>
                <a:cubicBezTo>
                  <a:pt x="89" y="28"/>
                  <a:pt x="88" y="27"/>
                  <a:pt x="88" y="27"/>
                </a:cubicBezTo>
                <a:cubicBezTo>
                  <a:pt x="88" y="26"/>
                  <a:pt x="87" y="26"/>
                  <a:pt x="87" y="26"/>
                </a:cubicBezTo>
                <a:cubicBezTo>
                  <a:pt x="87" y="26"/>
                  <a:pt x="86" y="25"/>
                  <a:pt x="86" y="25"/>
                </a:cubicBezTo>
                <a:cubicBezTo>
                  <a:pt x="86" y="25"/>
                  <a:pt x="85" y="25"/>
                  <a:pt x="85" y="24"/>
                </a:cubicBezTo>
                <a:cubicBezTo>
                  <a:pt x="85" y="24"/>
                  <a:pt x="85" y="24"/>
                  <a:pt x="85" y="23"/>
                </a:cubicBezTo>
                <a:cubicBezTo>
                  <a:pt x="86" y="23"/>
                  <a:pt x="86" y="22"/>
                  <a:pt x="86" y="22"/>
                </a:cubicBezTo>
                <a:cubicBezTo>
                  <a:pt x="86" y="21"/>
                  <a:pt x="86" y="21"/>
                  <a:pt x="86" y="20"/>
                </a:cubicBezTo>
                <a:cubicBezTo>
                  <a:pt x="86" y="19"/>
                  <a:pt x="86" y="19"/>
                  <a:pt x="86" y="18"/>
                </a:cubicBezTo>
                <a:cubicBezTo>
                  <a:pt x="85" y="17"/>
                  <a:pt x="84" y="17"/>
                  <a:pt x="84" y="16"/>
                </a:cubicBezTo>
                <a:cubicBezTo>
                  <a:pt x="83" y="16"/>
                  <a:pt x="83" y="15"/>
                  <a:pt x="83" y="14"/>
                </a:cubicBezTo>
                <a:cubicBezTo>
                  <a:pt x="82" y="14"/>
                  <a:pt x="82" y="14"/>
                  <a:pt x="82" y="13"/>
                </a:cubicBezTo>
                <a:cubicBezTo>
                  <a:pt x="82" y="13"/>
                  <a:pt x="82" y="12"/>
                  <a:pt x="82" y="12"/>
                </a:cubicBezTo>
                <a:cubicBezTo>
                  <a:pt x="82" y="12"/>
                  <a:pt x="81" y="11"/>
                  <a:pt x="81" y="11"/>
                </a:cubicBezTo>
                <a:cubicBezTo>
                  <a:pt x="81" y="11"/>
                  <a:pt x="81" y="10"/>
                  <a:pt x="81" y="10"/>
                </a:cubicBezTo>
                <a:cubicBezTo>
                  <a:pt x="81" y="10"/>
                  <a:pt x="81" y="9"/>
                  <a:pt x="81" y="9"/>
                </a:cubicBezTo>
                <a:cubicBezTo>
                  <a:pt x="81" y="9"/>
                  <a:pt x="81" y="9"/>
                  <a:pt x="81" y="8"/>
                </a:cubicBezTo>
                <a:cubicBezTo>
                  <a:pt x="81" y="8"/>
                  <a:pt x="81" y="7"/>
                  <a:pt x="80" y="7"/>
                </a:cubicBezTo>
                <a:cubicBezTo>
                  <a:pt x="80" y="6"/>
                  <a:pt x="80" y="6"/>
                  <a:pt x="79" y="6"/>
                </a:cubicBezTo>
                <a:cubicBezTo>
                  <a:pt x="79" y="5"/>
                  <a:pt x="79" y="5"/>
                  <a:pt x="79" y="5"/>
                </a:cubicBezTo>
                <a:cubicBezTo>
                  <a:pt x="79" y="5"/>
                  <a:pt x="79" y="5"/>
                  <a:pt x="79" y="5"/>
                </a:cubicBezTo>
                <a:cubicBezTo>
                  <a:pt x="79" y="5"/>
                  <a:pt x="79" y="5"/>
                  <a:pt x="79" y="5"/>
                </a:cubicBezTo>
                <a:cubicBezTo>
                  <a:pt x="79" y="5"/>
                  <a:pt x="79" y="5"/>
                  <a:pt x="79" y="4"/>
                </a:cubicBezTo>
                <a:cubicBezTo>
                  <a:pt x="79" y="4"/>
                  <a:pt x="78" y="4"/>
                  <a:pt x="78" y="4"/>
                </a:cubicBezTo>
                <a:cubicBezTo>
                  <a:pt x="78" y="3"/>
                  <a:pt x="77" y="3"/>
                  <a:pt x="77" y="3"/>
                </a:cubicBezTo>
                <a:cubicBezTo>
                  <a:pt x="77" y="3"/>
                  <a:pt x="76" y="3"/>
                  <a:pt x="76" y="3"/>
                </a:cubicBezTo>
                <a:cubicBezTo>
                  <a:pt x="76" y="3"/>
                  <a:pt x="75" y="2"/>
                  <a:pt x="75" y="2"/>
                </a:cubicBezTo>
                <a:cubicBezTo>
                  <a:pt x="75" y="2"/>
                  <a:pt x="74" y="2"/>
                  <a:pt x="74" y="2"/>
                </a:cubicBezTo>
                <a:cubicBezTo>
                  <a:pt x="73" y="2"/>
                  <a:pt x="73" y="1"/>
                  <a:pt x="72" y="1"/>
                </a:cubicBezTo>
                <a:cubicBezTo>
                  <a:pt x="72" y="0"/>
                  <a:pt x="72" y="0"/>
                  <a:pt x="72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1" y="0"/>
                  <a:pt x="71" y="1"/>
                  <a:pt x="71" y="1"/>
                </a:cubicBezTo>
                <a:cubicBezTo>
                  <a:pt x="71" y="1"/>
                  <a:pt x="70" y="2"/>
                  <a:pt x="70" y="2"/>
                </a:cubicBezTo>
                <a:cubicBezTo>
                  <a:pt x="69" y="2"/>
                  <a:pt x="69" y="1"/>
                  <a:pt x="69" y="1"/>
                </a:cubicBezTo>
                <a:cubicBezTo>
                  <a:pt x="68" y="1"/>
                  <a:pt x="68" y="0"/>
                  <a:pt x="67" y="0"/>
                </a:cubicBezTo>
                <a:cubicBezTo>
                  <a:pt x="67" y="0"/>
                  <a:pt x="67" y="0"/>
                  <a:pt x="66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4" y="0"/>
                  <a:pt x="64" y="1"/>
                  <a:pt x="64" y="1"/>
                </a:cubicBezTo>
                <a:cubicBezTo>
                  <a:pt x="64" y="1"/>
                  <a:pt x="64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cubicBezTo>
                  <a:pt x="63" y="2"/>
                  <a:pt x="63" y="2"/>
                  <a:pt x="63" y="3"/>
                </a:cubicBezTo>
                <a:cubicBezTo>
                  <a:pt x="64" y="3"/>
                  <a:pt x="64" y="4"/>
                  <a:pt x="64" y="4"/>
                </a:cubicBezTo>
                <a:cubicBezTo>
                  <a:pt x="64" y="5"/>
                  <a:pt x="64" y="5"/>
                  <a:pt x="64" y="5"/>
                </a:cubicBezTo>
                <a:cubicBezTo>
                  <a:pt x="64" y="6"/>
                  <a:pt x="64" y="6"/>
                  <a:pt x="64" y="7"/>
                </a:cubicBezTo>
                <a:cubicBezTo>
                  <a:pt x="64" y="8"/>
                  <a:pt x="64" y="8"/>
                  <a:pt x="65" y="9"/>
                </a:cubicBezTo>
                <a:cubicBezTo>
                  <a:pt x="65" y="9"/>
                  <a:pt x="65" y="10"/>
                  <a:pt x="65" y="11"/>
                </a:cubicBezTo>
                <a:cubicBezTo>
                  <a:pt x="65" y="12"/>
                  <a:pt x="66" y="12"/>
                  <a:pt x="66" y="12"/>
                </a:cubicBezTo>
                <a:cubicBezTo>
                  <a:pt x="66" y="13"/>
                  <a:pt x="66" y="13"/>
                  <a:pt x="66" y="14"/>
                </a:cubicBezTo>
                <a:cubicBezTo>
                  <a:pt x="67" y="14"/>
                  <a:pt x="67" y="14"/>
                  <a:pt x="67" y="15"/>
                </a:cubicBezTo>
                <a:cubicBezTo>
                  <a:pt x="68" y="15"/>
                  <a:pt x="69" y="16"/>
                  <a:pt x="69" y="16"/>
                </a:cubicBezTo>
                <a:cubicBezTo>
                  <a:pt x="69" y="16"/>
                  <a:pt x="68" y="17"/>
                  <a:pt x="67" y="17"/>
                </a:cubicBezTo>
                <a:cubicBezTo>
                  <a:pt x="67" y="17"/>
                  <a:pt x="66" y="17"/>
                  <a:pt x="65" y="18"/>
                </a:cubicBezTo>
                <a:cubicBezTo>
                  <a:pt x="65" y="18"/>
                  <a:pt x="64" y="18"/>
                  <a:pt x="63" y="17"/>
                </a:cubicBezTo>
                <a:cubicBezTo>
                  <a:pt x="63" y="17"/>
                  <a:pt x="62" y="17"/>
                  <a:pt x="62" y="16"/>
                </a:cubicBezTo>
                <a:cubicBezTo>
                  <a:pt x="62" y="15"/>
                  <a:pt x="62" y="15"/>
                  <a:pt x="62" y="15"/>
                </a:cubicBezTo>
                <a:cubicBezTo>
                  <a:pt x="62" y="14"/>
                  <a:pt x="62" y="13"/>
                  <a:pt x="62" y="13"/>
                </a:cubicBezTo>
                <a:cubicBezTo>
                  <a:pt x="62" y="12"/>
                  <a:pt x="61" y="12"/>
                  <a:pt x="61" y="11"/>
                </a:cubicBezTo>
                <a:cubicBezTo>
                  <a:pt x="61" y="11"/>
                  <a:pt x="61" y="10"/>
                  <a:pt x="61" y="9"/>
                </a:cubicBezTo>
                <a:cubicBezTo>
                  <a:pt x="60" y="9"/>
                  <a:pt x="60" y="9"/>
                  <a:pt x="59" y="8"/>
                </a:cubicBezTo>
                <a:cubicBezTo>
                  <a:pt x="59" y="8"/>
                  <a:pt x="59" y="8"/>
                  <a:pt x="59" y="7"/>
                </a:cubicBezTo>
                <a:cubicBezTo>
                  <a:pt x="58" y="7"/>
                  <a:pt x="58" y="7"/>
                  <a:pt x="58" y="6"/>
                </a:cubicBezTo>
                <a:cubicBezTo>
                  <a:pt x="57" y="6"/>
                  <a:pt x="56" y="6"/>
                  <a:pt x="56" y="6"/>
                </a:cubicBezTo>
                <a:cubicBezTo>
                  <a:pt x="55" y="5"/>
                  <a:pt x="55" y="5"/>
                  <a:pt x="55" y="4"/>
                </a:cubicBezTo>
                <a:cubicBezTo>
                  <a:pt x="54" y="4"/>
                  <a:pt x="54" y="4"/>
                  <a:pt x="53" y="4"/>
                </a:cubicBezTo>
                <a:cubicBezTo>
                  <a:pt x="53" y="4"/>
                  <a:pt x="53" y="4"/>
                  <a:pt x="53" y="4"/>
                </a:cubicBezTo>
                <a:cubicBezTo>
                  <a:pt x="53" y="3"/>
                  <a:pt x="52" y="3"/>
                  <a:pt x="52" y="3"/>
                </a:cubicBezTo>
                <a:cubicBezTo>
                  <a:pt x="52" y="3"/>
                  <a:pt x="51" y="3"/>
                  <a:pt x="51" y="3"/>
                </a:cubicBezTo>
                <a:cubicBezTo>
                  <a:pt x="51" y="3"/>
                  <a:pt x="50" y="3"/>
                  <a:pt x="50" y="3"/>
                </a:cubicBezTo>
                <a:cubicBezTo>
                  <a:pt x="50" y="3"/>
                  <a:pt x="50" y="3"/>
                  <a:pt x="50" y="4"/>
                </a:cubicBezTo>
                <a:cubicBezTo>
                  <a:pt x="49" y="4"/>
                  <a:pt x="49" y="5"/>
                  <a:pt x="50" y="5"/>
                </a:cubicBezTo>
                <a:cubicBezTo>
                  <a:pt x="50" y="5"/>
                  <a:pt x="50" y="5"/>
                  <a:pt x="50" y="5"/>
                </a:cubicBezTo>
                <a:cubicBezTo>
                  <a:pt x="51" y="5"/>
                  <a:pt x="51" y="5"/>
                  <a:pt x="51" y="5"/>
                </a:cubicBezTo>
                <a:cubicBezTo>
                  <a:pt x="51" y="5"/>
                  <a:pt x="51" y="5"/>
                  <a:pt x="51" y="5"/>
                </a:cubicBezTo>
                <a:cubicBezTo>
                  <a:pt x="51" y="5"/>
                  <a:pt x="52" y="6"/>
                  <a:pt x="52" y="6"/>
                </a:cubicBezTo>
                <a:cubicBezTo>
                  <a:pt x="52" y="6"/>
                  <a:pt x="52" y="6"/>
                  <a:pt x="53" y="6"/>
                </a:cubicBezTo>
                <a:cubicBezTo>
                  <a:pt x="53" y="6"/>
                  <a:pt x="53" y="6"/>
                  <a:pt x="53" y="6"/>
                </a:cubicBezTo>
                <a:cubicBezTo>
                  <a:pt x="53" y="6"/>
                  <a:pt x="54" y="6"/>
                  <a:pt x="54" y="6"/>
                </a:cubicBezTo>
                <a:cubicBezTo>
                  <a:pt x="54" y="7"/>
                  <a:pt x="54" y="7"/>
                  <a:pt x="54" y="7"/>
                </a:cubicBezTo>
                <a:cubicBezTo>
                  <a:pt x="53" y="7"/>
                  <a:pt x="53" y="8"/>
                  <a:pt x="53" y="8"/>
                </a:cubicBezTo>
                <a:cubicBezTo>
                  <a:pt x="54" y="8"/>
                  <a:pt x="54" y="8"/>
                  <a:pt x="54" y="9"/>
                </a:cubicBezTo>
                <a:cubicBezTo>
                  <a:pt x="54" y="9"/>
                  <a:pt x="53" y="9"/>
                  <a:pt x="52" y="9"/>
                </a:cubicBezTo>
                <a:cubicBezTo>
                  <a:pt x="51" y="9"/>
                  <a:pt x="51" y="9"/>
                  <a:pt x="51" y="9"/>
                </a:cubicBezTo>
                <a:cubicBezTo>
                  <a:pt x="50" y="9"/>
                  <a:pt x="50" y="9"/>
                  <a:pt x="49" y="9"/>
                </a:cubicBezTo>
                <a:cubicBezTo>
                  <a:pt x="49" y="9"/>
                  <a:pt x="49" y="9"/>
                  <a:pt x="48" y="9"/>
                </a:cubicBezTo>
                <a:cubicBezTo>
                  <a:pt x="48" y="9"/>
                  <a:pt x="48" y="10"/>
                  <a:pt x="47" y="10"/>
                </a:cubicBezTo>
                <a:cubicBezTo>
                  <a:pt x="47" y="10"/>
                  <a:pt x="46" y="10"/>
                  <a:pt x="46" y="10"/>
                </a:cubicBezTo>
                <a:cubicBezTo>
                  <a:pt x="45" y="10"/>
                  <a:pt x="45" y="10"/>
                  <a:pt x="44" y="11"/>
                </a:cubicBezTo>
                <a:cubicBezTo>
                  <a:pt x="44" y="11"/>
                  <a:pt x="44" y="11"/>
                  <a:pt x="43" y="11"/>
                </a:cubicBezTo>
                <a:cubicBezTo>
                  <a:pt x="42" y="11"/>
                  <a:pt x="43" y="11"/>
                  <a:pt x="43" y="10"/>
                </a:cubicBezTo>
                <a:cubicBezTo>
                  <a:pt x="43" y="10"/>
                  <a:pt x="43" y="10"/>
                  <a:pt x="44" y="10"/>
                </a:cubicBezTo>
                <a:cubicBezTo>
                  <a:pt x="44" y="9"/>
                  <a:pt x="43" y="9"/>
                  <a:pt x="44" y="9"/>
                </a:cubicBezTo>
                <a:cubicBezTo>
                  <a:pt x="44" y="9"/>
                  <a:pt x="44" y="8"/>
                  <a:pt x="44" y="8"/>
                </a:cubicBezTo>
                <a:cubicBezTo>
                  <a:pt x="45" y="7"/>
                  <a:pt x="46" y="7"/>
                  <a:pt x="45" y="6"/>
                </a:cubicBezTo>
                <a:cubicBezTo>
                  <a:pt x="45" y="6"/>
                  <a:pt x="45" y="6"/>
                  <a:pt x="45" y="6"/>
                </a:cubicBezTo>
                <a:cubicBezTo>
                  <a:pt x="44" y="6"/>
                  <a:pt x="44" y="6"/>
                  <a:pt x="43" y="6"/>
                </a:cubicBezTo>
                <a:cubicBezTo>
                  <a:pt x="43" y="5"/>
                  <a:pt x="42" y="5"/>
                  <a:pt x="41" y="5"/>
                </a:cubicBezTo>
                <a:cubicBezTo>
                  <a:pt x="41" y="5"/>
                  <a:pt x="41" y="5"/>
                  <a:pt x="40" y="5"/>
                </a:cubicBezTo>
                <a:cubicBezTo>
                  <a:pt x="40" y="4"/>
                  <a:pt x="39" y="4"/>
                  <a:pt x="38" y="4"/>
                </a:cubicBezTo>
                <a:cubicBezTo>
                  <a:pt x="38" y="4"/>
                  <a:pt x="38" y="4"/>
                  <a:pt x="37" y="4"/>
                </a:cubicBezTo>
                <a:cubicBezTo>
                  <a:pt x="37" y="4"/>
                  <a:pt x="37" y="4"/>
                  <a:pt x="37" y="4"/>
                </a:cubicBezTo>
                <a:cubicBezTo>
                  <a:pt x="37" y="4"/>
                  <a:pt x="36" y="4"/>
                  <a:pt x="35" y="4"/>
                </a:cubicBezTo>
                <a:cubicBezTo>
                  <a:pt x="35" y="4"/>
                  <a:pt x="34" y="4"/>
                  <a:pt x="33" y="4"/>
                </a:cubicBezTo>
                <a:cubicBezTo>
                  <a:pt x="33" y="4"/>
                  <a:pt x="32" y="5"/>
                  <a:pt x="32" y="5"/>
                </a:cubicBezTo>
                <a:cubicBezTo>
                  <a:pt x="32" y="6"/>
                  <a:pt x="33" y="6"/>
                  <a:pt x="32" y="7"/>
                </a:cubicBezTo>
                <a:cubicBezTo>
                  <a:pt x="31" y="7"/>
                  <a:pt x="31" y="7"/>
                  <a:pt x="30" y="7"/>
                </a:cubicBezTo>
                <a:cubicBezTo>
                  <a:pt x="29" y="7"/>
                  <a:pt x="28" y="8"/>
                  <a:pt x="28" y="7"/>
                </a:cubicBezTo>
                <a:cubicBezTo>
                  <a:pt x="28" y="6"/>
                  <a:pt x="29" y="6"/>
                  <a:pt x="29" y="5"/>
                </a:cubicBezTo>
                <a:cubicBezTo>
                  <a:pt x="30" y="4"/>
                  <a:pt x="29" y="3"/>
                  <a:pt x="29" y="3"/>
                </a:cubicBezTo>
                <a:cubicBezTo>
                  <a:pt x="30" y="2"/>
                  <a:pt x="30" y="1"/>
                  <a:pt x="29" y="1"/>
                </a:cubicBezTo>
                <a:cubicBezTo>
                  <a:pt x="28" y="0"/>
                  <a:pt x="28" y="0"/>
                  <a:pt x="27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24" y="0"/>
                  <a:pt x="24" y="0"/>
                </a:cubicBezTo>
                <a:cubicBezTo>
                  <a:pt x="22" y="1"/>
                  <a:pt x="21" y="2"/>
                  <a:pt x="19" y="2"/>
                </a:cubicBezTo>
                <a:cubicBezTo>
                  <a:pt x="18" y="2"/>
                  <a:pt x="17" y="2"/>
                  <a:pt x="16" y="2"/>
                </a:cubicBezTo>
                <a:cubicBezTo>
                  <a:pt x="16" y="2"/>
                  <a:pt x="15" y="2"/>
                  <a:pt x="14" y="3"/>
                </a:cubicBezTo>
                <a:cubicBezTo>
                  <a:pt x="14" y="3"/>
                  <a:pt x="14" y="3"/>
                  <a:pt x="13" y="3"/>
                </a:cubicBezTo>
                <a:cubicBezTo>
                  <a:pt x="13" y="3"/>
                  <a:pt x="13" y="3"/>
                  <a:pt x="12" y="4"/>
                </a:cubicBezTo>
                <a:cubicBezTo>
                  <a:pt x="11" y="4"/>
                  <a:pt x="11" y="5"/>
                  <a:pt x="10" y="5"/>
                </a:cubicBezTo>
                <a:cubicBezTo>
                  <a:pt x="9" y="5"/>
                  <a:pt x="9" y="6"/>
                  <a:pt x="8" y="6"/>
                </a:cubicBezTo>
                <a:cubicBezTo>
                  <a:pt x="7" y="7"/>
                  <a:pt x="6" y="7"/>
                  <a:pt x="5" y="8"/>
                </a:cubicBezTo>
                <a:cubicBezTo>
                  <a:pt x="4" y="8"/>
                  <a:pt x="4" y="8"/>
                  <a:pt x="3" y="9"/>
                </a:cubicBezTo>
                <a:cubicBezTo>
                  <a:pt x="3" y="10"/>
                  <a:pt x="3" y="10"/>
                  <a:pt x="4" y="10"/>
                </a:cubicBezTo>
                <a:cubicBezTo>
                  <a:pt x="4" y="11"/>
                  <a:pt x="4" y="11"/>
                  <a:pt x="4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6" y="12"/>
                  <a:pt x="5" y="12"/>
                  <a:pt x="5" y="12"/>
                </a:cubicBezTo>
                <a:cubicBezTo>
                  <a:pt x="4" y="12"/>
                  <a:pt x="3" y="12"/>
                  <a:pt x="3" y="13"/>
                </a:cubicBezTo>
                <a:cubicBezTo>
                  <a:pt x="2" y="13"/>
                  <a:pt x="2" y="14"/>
                  <a:pt x="2" y="14"/>
                </a:cubicBezTo>
                <a:cubicBezTo>
                  <a:pt x="1" y="15"/>
                  <a:pt x="0" y="15"/>
                  <a:pt x="0" y="16"/>
                </a:cubicBezTo>
                <a:cubicBezTo>
                  <a:pt x="0" y="17"/>
                  <a:pt x="0" y="18"/>
                  <a:pt x="0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2" y="18"/>
                  <a:pt x="2" y="18"/>
                  <a:pt x="3" y="18"/>
                </a:cubicBezTo>
                <a:cubicBezTo>
                  <a:pt x="3" y="18"/>
                  <a:pt x="3" y="18"/>
                  <a:pt x="4" y="18"/>
                </a:cubicBezTo>
                <a:cubicBezTo>
                  <a:pt x="4" y="18"/>
                  <a:pt x="5" y="18"/>
                  <a:pt x="5" y="18"/>
                </a:cubicBezTo>
                <a:cubicBezTo>
                  <a:pt x="6" y="18"/>
                  <a:pt x="7" y="18"/>
                  <a:pt x="8" y="18"/>
                </a:cubicBezTo>
                <a:cubicBezTo>
                  <a:pt x="8" y="18"/>
                  <a:pt x="9" y="19"/>
                  <a:pt x="8" y="19"/>
                </a:cubicBezTo>
                <a:cubicBezTo>
                  <a:pt x="8" y="19"/>
                  <a:pt x="7" y="19"/>
                  <a:pt x="6" y="19"/>
                </a:cubicBezTo>
                <a:cubicBezTo>
                  <a:pt x="5" y="20"/>
                  <a:pt x="5" y="21"/>
                  <a:pt x="6" y="21"/>
                </a:cubicBezTo>
                <a:cubicBezTo>
                  <a:pt x="6" y="21"/>
                  <a:pt x="7" y="21"/>
                  <a:pt x="7" y="21"/>
                </a:cubicBezTo>
                <a:cubicBezTo>
                  <a:pt x="8" y="21"/>
                  <a:pt x="9" y="21"/>
                  <a:pt x="9" y="21"/>
                </a:cubicBezTo>
                <a:cubicBezTo>
                  <a:pt x="10" y="21"/>
                  <a:pt x="11" y="21"/>
                  <a:pt x="12" y="21"/>
                </a:cubicBezTo>
                <a:cubicBezTo>
                  <a:pt x="13" y="21"/>
                  <a:pt x="14" y="20"/>
                  <a:pt x="15" y="20"/>
                </a:cubicBezTo>
                <a:cubicBezTo>
                  <a:pt x="15" y="20"/>
                  <a:pt x="16" y="20"/>
                  <a:pt x="17" y="20"/>
                </a:cubicBezTo>
                <a:cubicBezTo>
                  <a:pt x="18" y="20"/>
                  <a:pt x="19" y="20"/>
                  <a:pt x="20" y="20"/>
                </a:cubicBezTo>
                <a:cubicBezTo>
                  <a:pt x="20" y="20"/>
                  <a:pt x="21" y="19"/>
                  <a:pt x="21" y="20"/>
                </a:cubicBezTo>
                <a:cubicBezTo>
                  <a:pt x="21" y="20"/>
                  <a:pt x="20" y="20"/>
                  <a:pt x="20" y="20"/>
                </a:cubicBezTo>
                <a:cubicBezTo>
                  <a:pt x="20" y="20"/>
                  <a:pt x="19" y="21"/>
                  <a:pt x="19" y="21"/>
                </a:cubicBezTo>
                <a:cubicBezTo>
                  <a:pt x="18" y="21"/>
                  <a:pt x="18" y="21"/>
                  <a:pt x="17" y="21"/>
                </a:cubicBezTo>
                <a:cubicBezTo>
                  <a:pt x="16" y="21"/>
                  <a:pt x="15" y="21"/>
                  <a:pt x="14" y="22"/>
                </a:cubicBezTo>
                <a:cubicBezTo>
                  <a:pt x="13" y="22"/>
                  <a:pt x="12" y="23"/>
                  <a:pt x="11" y="23"/>
                </a:cubicBezTo>
                <a:cubicBezTo>
                  <a:pt x="10" y="23"/>
                  <a:pt x="9" y="23"/>
                  <a:pt x="9" y="24"/>
                </a:cubicBezTo>
                <a:cubicBezTo>
                  <a:pt x="8" y="24"/>
                  <a:pt x="6" y="24"/>
                  <a:pt x="6" y="25"/>
                </a:cubicBezTo>
                <a:cubicBezTo>
                  <a:pt x="6" y="26"/>
                  <a:pt x="6" y="27"/>
                  <a:pt x="7" y="27"/>
                </a:cubicBezTo>
                <a:cubicBezTo>
                  <a:pt x="8" y="28"/>
                  <a:pt x="9" y="28"/>
                  <a:pt x="10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11" y="29"/>
                  <a:pt x="11" y="29"/>
                  <a:pt x="12" y="29"/>
                </a:cubicBezTo>
                <a:cubicBezTo>
                  <a:pt x="13" y="29"/>
                  <a:pt x="15" y="29"/>
                  <a:pt x="16" y="29"/>
                </a:cubicBezTo>
                <a:cubicBezTo>
                  <a:pt x="18" y="29"/>
                  <a:pt x="20" y="29"/>
                  <a:pt x="23" y="29"/>
                </a:cubicBezTo>
                <a:cubicBezTo>
                  <a:pt x="24" y="29"/>
                  <a:pt x="25" y="29"/>
                  <a:pt x="26" y="29"/>
                </a:cubicBezTo>
                <a:cubicBezTo>
                  <a:pt x="27" y="29"/>
                  <a:pt x="28" y="29"/>
                  <a:pt x="29" y="29"/>
                </a:cubicBezTo>
                <a:cubicBezTo>
                  <a:pt x="30" y="29"/>
                  <a:pt x="30" y="29"/>
                  <a:pt x="31" y="29"/>
                </a:cubicBezTo>
                <a:cubicBezTo>
                  <a:pt x="31" y="29"/>
                  <a:pt x="32" y="29"/>
                  <a:pt x="33" y="29"/>
                </a:cubicBezTo>
                <a:cubicBezTo>
                  <a:pt x="33" y="29"/>
                  <a:pt x="34" y="29"/>
                  <a:pt x="35" y="29"/>
                </a:cubicBezTo>
                <a:cubicBezTo>
                  <a:pt x="36" y="29"/>
                  <a:pt x="36" y="29"/>
                  <a:pt x="37" y="29"/>
                </a:cubicBezTo>
                <a:cubicBezTo>
                  <a:pt x="38" y="30"/>
                  <a:pt x="38" y="30"/>
                  <a:pt x="39" y="30"/>
                </a:cubicBezTo>
                <a:cubicBezTo>
                  <a:pt x="40" y="30"/>
                  <a:pt x="40" y="30"/>
                  <a:pt x="40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1" y="32"/>
                  <a:pt x="41" y="32"/>
                  <a:pt x="41" y="32"/>
                </a:cubicBezTo>
                <a:cubicBezTo>
                  <a:pt x="41" y="32"/>
                  <a:pt x="42" y="32"/>
                  <a:pt x="42" y="32"/>
                </a:cubicBezTo>
                <a:cubicBezTo>
                  <a:pt x="41" y="32"/>
                  <a:pt x="41" y="32"/>
                  <a:pt x="40" y="33"/>
                </a:cubicBezTo>
                <a:cubicBezTo>
                  <a:pt x="39" y="33"/>
                  <a:pt x="38" y="33"/>
                  <a:pt x="36" y="33"/>
                </a:cubicBezTo>
                <a:cubicBezTo>
                  <a:pt x="36" y="33"/>
                  <a:pt x="36" y="33"/>
                  <a:pt x="35" y="33"/>
                </a:cubicBezTo>
                <a:cubicBezTo>
                  <a:pt x="35" y="33"/>
                  <a:pt x="34" y="33"/>
                  <a:pt x="34" y="33"/>
                </a:cubicBezTo>
                <a:cubicBezTo>
                  <a:pt x="34" y="33"/>
                  <a:pt x="34" y="33"/>
                  <a:pt x="33" y="33"/>
                </a:cubicBezTo>
                <a:cubicBezTo>
                  <a:pt x="33" y="33"/>
                  <a:pt x="33" y="33"/>
                  <a:pt x="33" y="33"/>
                </a:cubicBezTo>
                <a:cubicBezTo>
                  <a:pt x="31" y="33"/>
                  <a:pt x="30" y="33"/>
                  <a:pt x="28" y="33"/>
                </a:cubicBezTo>
                <a:cubicBezTo>
                  <a:pt x="27" y="33"/>
                  <a:pt x="26" y="33"/>
                  <a:pt x="25" y="33"/>
                </a:cubicBezTo>
                <a:cubicBezTo>
                  <a:pt x="25" y="33"/>
                  <a:pt x="24" y="33"/>
                  <a:pt x="23" y="33"/>
                </a:cubicBezTo>
                <a:cubicBezTo>
                  <a:pt x="23" y="33"/>
                  <a:pt x="22" y="33"/>
                  <a:pt x="22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0" y="34"/>
                  <a:pt x="19" y="34"/>
                  <a:pt x="18" y="34"/>
                </a:cubicBezTo>
                <a:cubicBezTo>
                  <a:pt x="17" y="34"/>
                  <a:pt x="17" y="34"/>
                  <a:pt x="16" y="34"/>
                </a:cubicBezTo>
                <a:cubicBezTo>
                  <a:pt x="15" y="34"/>
                  <a:pt x="14" y="34"/>
                  <a:pt x="13" y="34"/>
                </a:cubicBezTo>
                <a:cubicBezTo>
                  <a:pt x="12" y="34"/>
                  <a:pt x="12" y="34"/>
                  <a:pt x="12" y="34"/>
                </a:cubicBezTo>
                <a:cubicBezTo>
                  <a:pt x="11" y="34"/>
                  <a:pt x="10" y="35"/>
                  <a:pt x="10" y="35"/>
                </a:cubicBezTo>
                <a:cubicBezTo>
                  <a:pt x="9" y="36"/>
                  <a:pt x="10" y="36"/>
                  <a:pt x="11" y="37"/>
                </a:cubicBezTo>
                <a:cubicBezTo>
                  <a:pt x="11" y="37"/>
                  <a:pt x="11" y="37"/>
                  <a:pt x="11" y="38"/>
                </a:cubicBezTo>
                <a:cubicBezTo>
                  <a:pt x="11" y="38"/>
                  <a:pt x="11" y="38"/>
                  <a:pt x="11" y="38"/>
                </a:cubicBezTo>
                <a:cubicBezTo>
                  <a:pt x="11" y="38"/>
                  <a:pt x="11" y="38"/>
                  <a:pt x="11" y="38"/>
                </a:cubicBezTo>
                <a:cubicBezTo>
                  <a:pt x="12" y="39"/>
                  <a:pt x="12" y="39"/>
                  <a:pt x="13" y="39"/>
                </a:cubicBezTo>
                <a:cubicBezTo>
                  <a:pt x="13" y="39"/>
                  <a:pt x="13" y="39"/>
                  <a:pt x="14" y="39"/>
                </a:cubicBezTo>
                <a:cubicBezTo>
                  <a:pt x="14" y="40"/>
                  <a:pt x="14" y="40"/>
                  <a:pt x="14" y="40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6" y="42"/>
                  <a:pt x="16" y="42"/>
                </a:cubicBezTo>
                <a:cubicBezTo>
                  <a:pt x="16" y="42"/>
                  <a:pt x="17" y="42"/>
                  <a:pt x="18" y="43"/>
                </a:cubicBezTo>
                <a:cubicBezTo>
                  <a:pt x="18" y="43"/>
                  <a:pt x="19" y="43"/>
                  <a:pt x="20" y="43"/>
                </a:cubicBezTo>
                <a:cubicBezTo>
                  <a:pt x="22" y="43"/>
                  <a:pt x="23" y="43"/>
                  <a:pt x="25" y="43"/>
                </a:cubicBezTo>
                <a:cubicBezTo>
                  <a:pt x="25" y="43"/>
                  <a:pt x="26" y="43"/>
                  <a:pt x="27" y="43"/>
                </a:cubicBezTo>
                <a:cubicBezTo>
                  <a:pt x="28" y="43"/>
                  <a:pt x="28" y="43"/>
                  <a:pt x="29" y="43"/>
                </a:cubicBezTo>
                <a:cubicBezTo>
                  <a:pt x="30" y="43"/>
                  <a:pt x="30" y="43"/>
                  <a:pt x="31" y="43"/>
                </a:cubicBezTo>
                <a:cubicBezTo>
                  <a:pt x="32" y="44"/>
                  <a:pt x="32" y="44"/>
                  <a:pt x="32" y="45"/>
                </a:cubicBezTo>
                <a:cubicBezTo>
                  <a:pt x="32" y="46"/>
                  <a:pt x="32" y="46"/>
                  <a:pt x="32" y="47"/>
                </a:cubicBezTo>
                <a:cubicBezTo>
                  <a:pt x="33" y="48"/>
                  <a:pt x="33" y="49"/>
                  <a:pt x="34" y="50"/>
                </a:cubicBezTo>
                <a:cubicBezTo>
                  <a:pt x="35" y="50"/>
                  <a:pt x="36" y="51"/>
                  <a:pt x="38" y="51"/>
                </a:cubicBezTo>
                <a:cubicBezTo>
                  <a:pt x="39" y="51"/>
                  <a:pt x="40" y="51"/>
                  <a:pt x="42" y="51"/>
                </a:cubicBezTo>
                <a:cubicBezTo>
                  <a:pt x="44" y="50"/>
                  <a:pt x="46" y="50"/>
                  <a:pt x="48" y="50"/>
                </a:cubicBezTo>
                <a:cubicBezTo>
                  <a:pt x="50" y="51"/>
                  <a:pt x="51" y="50"/>
                  <a:pt x="53" y="50"/>
                </a:cubicBezTo>
                <a:cubicBezTo>
                  <a:pt x="55" y="50"/>
                  <a:pt x="57" y="50"/>
                  <a:pt x="58" y="49"/>
                </a:cubicBezTo>
                <a:cubicBezTo>
                  <a:pt x="60" y="49"/>
                  <a:pt x="61" y="48"/>
                  <a:pt x="62" y="47"/>
                </a:cubicBezTo>
                <a:cubicBezTo>
                  <a:pt x="63" y="47"/>
                  <a:pt x="64" y="46"/>
                  <a:pt x="65" y="47"/>
                </a:cubicBezTo>
                <a:cubicBezTo>
                  <a:pt x="66" y="47"/>
                  <a:pt x="68" y="47"/>
                  <a:pt x="69" y="45"/>
                </a:cubicBezTo>
                <a:cubicBezTo>
                  <a:pt x="69" y="45"/>
                  <a:pt x="70" y="44"/>
                  <a:pt x="70" y="43"/>
                </a:cubicBezTo>
                <a:cubicBezTo>
                  <a:pt x="70" y="43"/>
                  <a:pt x="71" y="42"/>
                  <a:pt x="71" y="42"/>
                </a:cubicBezTo>
                <a:cubicBezTo>
                  <a:pt x="71" y="42"/>
                  <a:pt x="71" y="42"/>
                  <a:pt x="72" y="42"/>
                </a:cubicBezTo>
                <a:cubicBezTo>
                  <a:pt x="72" y="42"/>
                  <a:pt x="72" y="42"/>
                  <a:pt x="72" y="42"/>
                </a:cubicBezTo>
                <a:cubicBezTo>
                  <a:pt x="72" y="42"/>
                  <a:pt x="72" y="41"/>
                  <a:pt x="73" y="41"/>
                </a:cubicBezTo>
                <a:cubicBezTo>
                  <a:pt x="73" y="41"/>
                  <a:pt x="73" y="41"/>
                  <a:pt x="74" y="41"/>
                </a:cubicBezTo>
                <a:cubicBezTo>
                  <a:pt x="74" y="42"/>
                  <a:pt x="74" y="42"/>
                  <a:pt x="74" y="42"/>
                </a:cubicBezTo>
                <a:cubicBezTo>
                  <a:pt x="74" y="43"/>
                  <a:pt x="74" y="43"/>
                  <a:pt x="74" y="44"/>
                </a:cubicBezTo>
                <a:cubicBezTo>
                  <a:pt x="75" y="44"/>
                  <a:pt x="75" y="44"/>
                  <a:pt x="75" y="44"/>
                </a:cubicBezTo>
                <a:cubicBezTo>
                  <a:pt x="76" y="44"/>
                  <a:pt x="78" y="44"/>
                  <a:pt x="79" y="44"/>
                </a:cubicBezTo>
                <a:cubicBezTo>
                  <a:pt x="79" y="45"/>
                  <a:pt x="80" y="45"/>
                  <a:pt x="81" y="46"/>
                </a:cubicBezTo>
                <a:cubicBezTo>
                  <a:pt x="82" y="46"/>
                  <a:pt x="82" y="47"/>
                  <a:pt x="83" y="47"/>
                </a:cubicBezTo>
                <a:cubicBezTo>
                  <a:pt x="84" y="47"/>
                  <a:pt x="85" y="47"/>
                  <a:pt x="87" y="47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3" name="Freeform 610">
            <a:extLst>
              <a:ext uri="{FF2B5EF4-FFF2-40B4-BE49-F238E27FC236}">
                <a16:creationId xmlns:a16="http://schemas.microsoft.com/office/drawing/2014/main" id="{8959C8C7-3C72-4A0B-BAF6-A636670B0ED3}"/>
              </a:ext>
            </a:extLst>
          </p:cNvPr>
          <p:cNvSpPr>
            <a:spLocks/>
          </p:cNvSpPr>
          <p:nvPr userDrawn="1"/>
        </p:nvSpPr>
        <p:spPr bwMode="auto">
          <a:xfrm>
            <a:off x="604838" y="1311276"/>
            <a:ext cx="536972" cy="360363"/>
          </a:xfrm>
          <a:custGeom>
            <a:avLst/>
            <a:gdLst>
              <a:gd name="T0" fmla="*/ 95 w 106"/>
              <a:gd name="T1" fmla="*/ 47 h 51"/>
              <a:gd name="T2" fmla="*/ 99 w 106"/>
              <a:gd name="T3" fmla="*/ 44 h 51"/>
              <a:gd name="T4" fmla="*/ 95 w 106"/>
              <a:gd name="T5" fmla="*/ 43 h 51"/>
              <a:gd name="T6" fmla="*/ 92 w 106"/>
              <a:gd name="T7" fmla="*/ 39 h 51"/>
              <a:gd name="T8" fmla="*/ 96 w 106"/>
              <a:gd name="T9" fmla="*/ 37 h 51"/>
              <a:gd name="T10" fmla="*/ 101 w 106"/>
              <a:gd name="T11" fmla="*/ 39 h 51"/>
              <a:gd name="T12" fmla="*/ 106 w 106"/>
              <a:gd name="T13" fmla="*/ 36 h 51"/>
              <a:gd name="T14" fmla="*/ 101 w 106"/>
              <a:gd name="T15" fmla="*/ 33 h 51"/>
              <a:gd name="T16" fmla="*/ 93 w 106"/>
              <a:gd name="T17" fmla="*/ 29 h 51"/>
              <a:gd name="T18" fmla="*/ 88 w 106"/>
              <a:gd name="T19" fmla="*/ 27 h 51"/>
              <a:gd name="T20" fmla="*/ 86 w 106"/>
              <a:gd name="T21" fmla="*/ 22 h 51"/>
              <a:gd name="T22" fmla="*/ 82 w 106"/>
              <a:gd name="T23" fmla="*/ 13 h 51"/>
              <a:gd name="T24" fmla="*/ 81 w 106"/>
              <a:gd name="T25" fmla="*/ 8 h 51"/>
              <a:gd name="T26" fmla="*/ 79 w 106"/>
              <a:gd name="T27" fmla="*/ 5 h 51"/>
              <a:gd name="T28" fmla="*/ 75 w 106"/>
              <a:gd name="T29" fmla="*/ 2 h 51"/>
              <a:gd name="T30" fmla="*/ 71 w 106"/>
              <a:gd name="T31" fmla="*/ 1 h 51"/>
              <a:gd name="T32" fmla="*/ 65 w 106"/>
              <a:gd name="T33" fmla="*/ 0 h 51"/>
              <a:gd name="T34" fmla="*/ 64 w 106"/>
              <a:gd name="T35" fmla="*/ 4 h 51"/>
              <a:gd name="T36" fmla="*/ 66 w 106"/>
              <a:gd name="T37" fmla="*/ 12 h 51"/>
              <a:gd name="T38" fmla="*/ 65 w 106"/>
              <a:gd name="T39" fmla="*/ 18 h 51"/>
              <a:gd name="T40" fmla="*/ 61 w 106"/>
              <a:gd name="T41" fmla="*/ 11 h 51"/>
              <a:gd name="T42" fmla="*/ 56 w 106"/>
              <a:gd name="T43" fmla="*/ 6 h 51"/>
              <a:gd name="T44" fmla="*/ 51 w 106"/>
              <a:gd name="T45" fmla="*/ 3 h 51"/>
              <a:gd name="T46" fmla="*/ 51 w 106"/>
              <a:gd name="T47" fmla="*/ 5 h 51"/>
              <a:gd name="T48" fmla="*/ 54 w 106"/>
              <a:gd name="T49" fmla="*/ 6 h 51"/>
              <a:gd name="T50" fmla="*/ 51 w 106"/>
              <a:gd name="T51" fmla="*/ 9 h 51"/>
              <a:gd name="T52" fmla="*/ 44 w 106"/>
              <a:gd name="T53" fmla="*/ 11 h 51"/>
              <a:gd name="T54" fmla="*/ 44 w 106"/>
              <a:gd name="T55" fmla="*/ 8 h 51"/>
              <a:gd name="T56" fmla="*/ 40 w 106"/>
              <a:gd name="T57" fmla="*/ 5 h 51"/>
              <a:gd name="T58" fmla="*/ 33 w 106"/>
              <a:gd name="T59" fmla="*/ 4 h 51"/>
              <a:gd name="T60" fmla="*/ 29 w 106"/>
              <a:gd name="T61" fmla="*/ 5 h 51"/>
              <a:gd name="T62" fmla="*/ 24 w 106"/>
              <a:gd name="T63" fmla="*/ 0 h 51"/>
              <a:gd name="T64" fmla="*/ 12 w 106"/>
              <a:gd name="T65" fmla="*/ 4 h 51"/>
              <a:gd name="T66" fmla="*/ 4 w 106"/>
              <a:gd name="T67" fmla="*/ 10 h 51"/>
              <a:gd name="T68" fmla="*/ 2 w 106"/>
              <a:gd name="T69" fmla="*/ 14 h 51"/>
              <a:gd name="T70" fmla="*/ 4 w 106"/>
              <a:gd name="T71" fmla="*/ 18 h 51"/>
              <a:gd name="T72" fmla="*/ 6 w 106"/>
              <a:gd name="T73" fmla="*/ 21 h 51"/>
              <a:gd name="T74" fmla="*/ 17 w 106"/>
              <a:gd name="T75" fmla="*/ 20 h 51"/>
              <a:gd name="T76" fmla="*/ 17 w 106"/>
              <a:gd name="T77" fmla="*/ 21 h 51"/>
              <a:gd name="T78" fmla="*/ 7 w 106"/>
              <a:gd name="T79" fmla="*/ 27 h 51"/>
              <a:gd name="T80" fmla="*/ 23 w 106"/>
              <a:gd name="T81" fmla="*/ 29 h 51"/>
              <a:gd name="T82" fmla="*/ 35 w 106"/>
              <a:gd name="T83" fmla="*/ 29 h 51"/>
              <a:gd name="T84" fmla="*/ 41 w 106"/>
              <a:gd name="T85" fmla="*/ 32 h 51"/>
              <a:gd name="T86" fmla="*/ 34 w 106"/>
              <a:gd name="T87" fmla="*/ 33 h 51"/>
              <a:gd name="T88" fmla="*/ 23 w 106"/>
              <a:gd name="T89" fmla="*/ 33 h 51"/>
              <a:gd name="T90" fmla="*/ 13 w 106"/>
              <a:gd name="T91" fmla="*/ 34 h 51"/>
              <a:gd name="T92" fmla="*/ 11 w 106"/>
              <a:gd name="T93" fmla="*/ 38 h 51"/>
              <a:gd name="T94" fmla="*/ 15 w 106"/>
              <a:gd name="T95" fmla="*/ 41 h 51"/>
              <a:gd name="T96" fmla="*/ 27 w 106"/>
              <a:gd name="T97" fmla="*/ 43 h 51"/>
              <a:gd name="T98" fmla="*/ 34 w 106"/>
              <a:gd name="T99" fmla="*/ 50 h 51"/>
              <a:gd name="T100" fmla="*/ 58 w 106"/>
              <a:gd name="T101" fmla="*/ 49 h 51"/>
              <a:gd name="T102" fmla="*/ 71 w 106"/>
              <a:gd name="T103" fmla="*/ 42 h 51"/>
              <a:gd name="T104" fmla="*/ 74 w 106"/>
              <a:gd name="T105" fmla="*/ 42 h 51"/>
              <a:gd name="T106" fmla="*/ 83 w 106"/>
              <a:gd name="T107" fmla="*/ 47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6" h="51">
                <a:moveTo>
                  <a:pt x="87" y="47"/>
                </a:moveTo>
                <a:cubicBezTo>
                  <a:pt x="89" y="48"/>
                  <a:pt x="89" y="48"/>
                  <a:pt x="89" y="48"/>
                </a:cubicBezTo>
                <a:cubicBezTo>
                  <a:pt x="91" y="48"/>
                  <a:pt x="91" y="48"/>
                  <a:pt x="91" y="48"/>
                </a:cubicBezTo>
                <a:cubicBezTo>
                  <a:pt x="93" y="48"/>
                  <a:pt x="93" y="48"/>
                  <a:pt x="93" y="48"/>
                </a:cubicBezTo>
                <a:cubicBezTo>
                  <a:pt x="95" y="47"/>
                  <a:pt x="95" y="47"/>
                  <a:pt x="95" y="47"/>
                </a:cubicBezTo>
                <a:cubicBezTo>
                  <a:pt x="98" y="46"/>
                  <a:pt x="98" y="46"/>
                  <a:pt x="98" y="46"/>
                </a:cubicBezTo>
                <a:cubicBezTo>
                  <a:pt x="98" y="46"/>
                  <a:pt x="99" y="46"/>
                  <a:pt x="100" y="46"/>
                </a:cubicBezTo>
                <a:cubicBezTo>
                  <a:pt x="100" y="46"/>
                  <a:pt x="101" y="45"/>
                  <a:pt x="101" y="45"/>
                </a:cubicBezTo>
                <a:cubicBezTo>
                  <a:pt x="100" y="44"/>
                  <a:pt x="100" y="44"/>
                  <a:pt x="100" y="44"/>
                </a:cubicBezTo>
                <a:cubicBezTo>
                  <a:pt x="99" y="44"/>
                  <a:pt x="99" y="44"/>
                  <a:pt x="99" y="44"/>
                </a:cubicBezTo>
                <a:cubicBezTo>
                  <a:pt x="99" y="42"/>
                  <a:pt x="99" y="42"/>
                  <a:pt x="99" y="42"/>
                </a:cubicBezTo>
                <a:cubicBezTo>
                  <a:pt x="99" y="42"/>
                  <a:pt x="99" y="42"/>
                  <a:pt x="99" y="42"/>
                </a:cubicBezTo>
                <a:cubicBezTo>
                  <a:pt x="97" y="41"/>
                  <a:pt x="97" y="41"/>
                  <a:pt x="97" y="41"/>
                </a:cubicBezTo>
                <a:cubicBezTo>
                  <a:pt x="95" y="42"/>
                  <a:pt x="95" y="42"/>
                  <a:pt x="95" y="42"/>
                </a:cubicBezTo>
                <a:cubicBezTo>
                  <a:pt x="95" y="42"/>
                  <a:pt x="95" y="43"/>
                  <a:pt x="95" y="43"/>
                </a:cubicBezTo>
                <a:cubicBezTo>
                  <a:pt x="93" y="43"/>
                  <a:pt x="93" y="43"/>
                  <a:pt x="93" y="43"/>
                </a:cubicBezTo>
                <a:cubicBezTo>
                  <a:pt x="93" y="42"/>
                  <a:pt x="93" y="42"/>
                  <a:pt x="93" y="42"/>
                </a:cubicBezTo>
                <a:cubicBezTo>
                  <a:pt x="93" y="41"/>
                  <a:pt x="93" y="41"/>
                  <a:pt x="93" y="41"/>
                </a:cubicBezTo>
                <a:cubicBezTo>
                  <a:pt x="92" y="40"/>
                  <a:pt x="92" y="40"/>
                  <a:pt x="92" y="40"/>
                </a:cubicBezTo>
                <a:cubicBezTo>
                  <a:pt x="92" y="39"/>
                  <a:pt x="92" y="39"/>
                  <a:pt x="92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5" y="39"/>
                  <a:pt x="95" y="39"/>
                  <a:pt x="95" y="39"/>
                </a:cubicBezTo>
                <a:cubicBezTo>
                  <a:pt x="96" y="39"/>
                  <a:pt x="96" y="39"/>
                  <a:pt x="96" y="39"/>
                </a:cubicBezTo>
                <a:cubicBezTo>
                  <a:pt x="96" y="38"/>
                  <a:pt x="96" y="38"/>
                  <a:pt x="96" y="38"/>
                </a:cubicBezTo>
                <a:cubicBezTo>
                  <a:pt x="96" y="37"/>
                  <a:pt x="96" y="37"/>
                  <a:pt x="96" y="37"/>
                </a:cubicBezTo>
                <a:cubicBezTo>
                  <a:pt x="97" y="37"/>
                  <a:pt x="97" y="37"/>
                  <a:pt x="98" y="37"/>
                </a:cubicBezTo>
                <a:cubicBezTo>
                  <a:pt x="98" y="37"/>
                  <a:pt x="99" y="37"/>
                  <a:pt x="100" y="37"/>
                </a:cubicBezTo>
                <a:cubicBezTo>
                  <a:pt x="100" y="37"/>
                  <a:pt x="100" y="37"/>
                  <a:pt x="100" y="38"/>
                </a:cubicBezTo>
                <a:cubicBezTo>
                  <a:pt x="100" y="38"/>
                  <a:pt x="100" y="38"/>
                  <a:pt x="100" y="39"/>
                </a:cubicBezTo>
                <a:cubicBezTo>
                  <a:pt x="100" y="39"/>
                  <a:pt x="101" y="39"/>
                  <a:pt x="101" y="39"/>
                </a:cubicBezTo>
                <a:cubicBezTo>
                  <a:pt x="102" y="39"/>
                  <a:pt x="102" y="37"/>
                  <a:pt x="103" y="38"/>
                </a:cubicBezTo>
                <a:cubicBezTo>
                  <a:pt x="103" y="38"/>
                  <a:pt x="103" y="38"/>
                  <a:pt x="104" y="39"/>
                </a:cubicBezTo>
                <a:cubicBezTo>
                  <a:pt x="104" y="39"/>
                  <a:pt x="105" y="39"/>
                  <a:pt x="105" y="39"/>
                </a:cubicBezTo>
                <a:cubicBezTo>
                  <a:pt x="106" y="39"/>
                  <a:pt x="106" y="38"/>
                  <a:pt x="106" y="38"/>
                </a:cubicBezTo>
                <a:cubicBezTo>
                  <a:pt x="106" y="37"/>
                  <a:pt x="106" y="37"/>
                  <a:pt x="106" y="36"/>
                </a:cubicBezTo>
                <a:cubicBezTo>
                  <a:pt x="106" y="35"/>
                  <a:pt x="106" y="34"/>
                  <a:pt x="105" y="34"/>
                </a:cubicBezTo>
                <a:cubicBezTo>
                  <a:pt x="105" y="34"/>
                  <a:pt x="105" y="34"/>
                  <a:pt x="104" y="34"/>
                </a:cubicBezTo>
                <a:cubicBezTo>
                  <a:pt x="104" y="34"/>
                  <a:pt x="103" y="34"/>
                  <a:pt x="103" y="34"/>
                </a:cubicBezTo>
                <a:cubicBezTo>
                  <a:pt x="102" y="34"/>
                  <a:pt x="102" y="34"/>
                  <a:pt x="102" y="33"/>
                </a:cubicBezTo>
                <a:cubicBezTo>
                  <a:pt x="102" y="33"/>
                  <a:pt x="101" y="33"/>
                  <a:pt x="101" y="33"/>
                </a:cubicBezTo>
                <a:cubicBezTo>
                  <a:pt x="100" y="32"/>
                  <a:pt x="99" y="33"/>
                  <a:pt x="98" y="32"/>
                </a:cubicBezTo>
                <a:cubicBezTo>
                  <a:pt x="97" y="32"/>
                  <a:pt x="97" y="32"/>
                  <a:pt x="97" y="32"/>
                </a:cubicBezTo>
                <a:cubicBezTo>
                  <a:pt x="97" y="31"/>
                  <a:pt x="96" y="31"/>
                  <a:pt x="96" y="31"/>
                </a:cubicBezTo>
                <a:cubicBezTo>
                  <a:pt x="95" y="30"/>
                  <a:pt x="95" y="30"/>
                  <a:pt x="95" y="30"/>
                </a:cubicBezTo>
                <a:cubicBezTo>
                  <a:pt x="94" y="29"/>
                  <a:pt x="94" y="29"/>
                  <a:pt x="93" y="29"/>
                </a:cubicBezTo>
                <a:cubicBezTo>
                  <a:pt x="93" y="29"/>
                  <a:pt x="93" y="29"/>
                  <a:pt x="93" y="30"/>
                </a:cubicBezTo>
                <a:cubicBezTo>
                  <a:pt x="93" y="30"/>
                  <a:pt x="93" y="30"/>
                  <a:pt x="92" y="30"/>
                </a:cubicBezTo>
                <a:cubicBezTo>
                  <a:pt x="92" y="29"/>
                  <a:pt x="91" y="29"/>
                  <a:pt x="91" y="29"/>
                </a:cubicBezTo>
                <a:cubicBezTo>
                  <a:pt x="90" y="29"/>
                  <a:pt x="90" y="28"/>
                  <a:pt x="89" y="28"/>
                </a:cubicBezTo>
                <a:cubicBezTo>
                  <a:pt x="89" y="28"/>
                  <a:pt x="88" y="27"/>
                  <a:pt x="88" y="27"/>
                </a:cubicBezTo>
                <a:cubicBezTo>
                  <a:pt x="88" y="26"/>
                  <a:pt x="87" y="26"/>
                  <a:pt x="87" y="26"/>
                </a:cubicBezTo>
                <a:cubicBezTo>
                  <a:pt x="87" y="26"/>
                  <a:pt x="86" y="25"/>
                  <a:pt x="86" y="25"/>
                </a:cubicBezTo>
                <a:cubicBezTo>
                  <a:pt x="86" y="25"/>
                  <a:pt x="85" y="25"/>
                  <a:pt x="85" y="24"/>
                </a:cubicBezTo>
                <a:cubicBezTo>
                  <a:pt x="85" y="24"/>
                  <a:pt x="85" y="24"/>
                  <a:pt x="85" y="23"/>
                </a:cubicBezTo>
                <a:cubicBezTo>
                  <a:pt x="86" y="23"/>
                  <a:pt x="86" y="22"/>
                  <a:pt x="86" y="22"/>
                </a:cubicBezTo>
                <a:cubicBezTo>
                  <a:pt x="86" y="21"/>
                  <a:pt x="86" y="21"/>
                  <a:pt x="86" y="20"/>
                </a:cubicBezTo>
                <a:cubicBezTo>
                  <a:pt x="86" y="19"/>
                  <a:pt x="86" y="19"/>
                  <a:pt x="86" y="18"/>
                </a:cubicBezTo>
                <a:cubicBezTo>
                  <a:pt x="85" y="17"/>
                  <a:pt x="84" y="17"/>
                  <a:pt x="84" y="16"/>
                </a:cubicBezTo>
                <a:cubicBezTo>
                  <a:pt x="83" y="16"/>
                  <a:pt x="83" y="15"/>
                  <a:pt x="83" y="14"/>
                </a:cubicBezTo>
                <a:cubicBezTo>
                  <a:pt x="82" y="14"/>
                  <a:pt x="82" y="14"/>
                  <a:pt x="82" y="13"/>
                </a:cubicBezTo>
                <a:cubicBezTo>
                  <a:pt x="82" y="13"/>
                  <a:pt x="82" y="12"/>
                  <a:pt x="82" y="12"/>
                </a:cubicBezTo>
                <a:cubicBezTo>
                  <a:pt x="82" y="12"/>
                  <a:pt x="81" y="11"/>
                  <a:pt x="81" y="11"/>
                </a:cubicBezTo>
                <a:cubicBezTo>
                  <a:pt x="81" y="11"/>
                  <a:pt x="81" y="10"/>
                  <a:pt x="81" y="10"/>
                </a:cubicBezTo>
                <a:cubicBezTo>
                  <a:pt x="81" y="10"/>
                  <a:pt x="81" y="9"/>
                  <a:pt x="81" y="9"/>
                </a:cubicBezTo>
                <a:cubicBezTo>
                  <a:pt x="81" y="9"/>
                  <a:pt x="81" y="9"/>
                  <a:pt x="81" y="8"/>
                </a:cubicBezTo>
                <a:cubicBezTo>
                  <a:pt x="81" y="8"/>
                  <a:pt x="81" y="7"/>
                  <a:pt x="80" y="7"/>
                </a:cubicBezTo>
                <a:cubicBezTo>
                  <a:pt x="80" y="6"/>
                  <a:pt x="80" y="6"/>
                  <a:pt x="79" y="6"/>
                </a:cubicBezTo>
                <a:cubicBezTo>
                  <a:pt x="79" y="5"/>
                  <a:pt x="79" y="5"/>
                  <a:pt x="79" y="5"/>
                </a:cubicBezTo>
                <a:cubicBezTo>
                  <a:pt x="79" y="5"/>
                  <a:pt x="79" y="5"/>
                  <a:pt x="79" y="5"/>
                </a:cubicBezTo>
                <a:cubicBezTo>
                  <a:pt x="79" y="5"/>
                  <a:pt x="79" y="5"/>
                  <a:pt x="79" y="5"/>
                </a:cubicBezTo>
                <a:cubicBezTo>
                  <a:pt x="79" y="5"/>
                  <a:pt x="79" y="5"/>
                  <a:pt x="79" y="4"/>
                </a:cubicBezTo>
                <a:cubicBezTo>
                  <a:pt x="79" y="4"/>
                  <a:pt x="78" y="4"/>
                  <a:pt x="78" y="4"/>
                </a:cubicBezTo>
                <a:cubicBezTo>
                  <a:pt x="78" y="3"/>
                  <a:pt x="77" y="3"/>
                  <a:pt x="77" y="3"/>
                </a:cubicBezTo>
                <a:cubicBezTo>
                  <a:pt x="77" y="3"/>
                  <a:pt x="76" y="3"/>
                  <a:pt x="76" y="3"/>
                </a:cubicBezTo>
                <a:cubicBezTo>
                  <a:pt x="76" y="3"/>
                  <a:pt x="75" y="2"/>
                  <a:pt x="75" y="2"/>
                </a:cubicBezTo>
                <a:cubicBezTo>
                  <a:pt x="75" y="2"/>
                  <a:pt x="74" y="2"/>
                  <a:pt x="74" y="2"/>
                </a:cubicBezTo>
                <a:cubicBezTo>
                  <a:pt x="73" y="2"/>
                  <a:pt x="73" y="1"/>
                  <a:pt x="72" y="1"/>
                </a:cubicBezTo>
                <a:cubicBezTo>
                  <a:pt x="72" y="0"/>
                  <a:pt x="72" y="0"/>
                  <a:pt x="72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1" y="0"/>
                  <a:pt x="71" y="1"/>
                  <a:pt x="71" y="1"/>
                </a:cubicBezTo>
                <a:cubicBezTo>
                  <a:pt x="71" y="1"/>
                  <a:pt x="70" y="2"/>
                  <a:pt x="70" y="2"/>
                </a:cubicBezTo>
                <a:cubicBezTo>
                  <a:pt x="69" y="2"/>
                  <a:pt x="69" y="1"/>
                  <a:pt x="69" y="1"/>
                </a:cubicBezTo>
                <a:cubicBezTo>
                  <a:pt x="68" y="1"/>
                  <a:pt x="68" y="0"/>
                  <a:pt x="67" y="0"/>
                </a:cubicBezTo>
                <a:cubicBezTo>
                  <a:pt x="67" y="0"/>
                  <a:pt x="67" y="0"/>
                  <a:pt x="66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4" y="0"/>
                  <a:pt x="64" y="1"/>
                  <a:pt x="64" y="1"/>
                </a:cubicBezTo>
                <a:cubicBezTo>
                  <a:pt x="64" y="1"/>
                  <a:pt x="64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cubicBezTo>
                  <a:pt x="63" y="2"/>
                  <a:pt x="63" y="2"/>
                  <a:pt x="63" y="3"/>
                </a:cubicBezTo>
                <a:cubicBezTo>
                  <a:pt x="64" y="3"/>
                  <a:pt x="64" y="4"/>
                  <a:pt x="64" y="4"/>
                </a:cubicBezTo>
                <a:cubicBezTo>
                  <a:pt x="64" y="5"/>
                  <a:pt x="64" y="5"/>
                  <a:pt x="64" y="5"/>
                </a:cubicBezTo>
                <a:cubicBezTo>
                  <a:pt x="64" y="6"/>
                  <a:pt x="64" y="6"/>
                  <a:pt x="64" y="7"/>
                </a:cubicBezTo>
                <a:cubicBezTo>
                  <a:pt x="64" y="8"/>
                  <a:pt x="64" y="8"/>
                  <a:pt x="65" y="9"/>
                </a:cubicBezTo>
                <a:cubicBezTo>
                  <a:pt x="65" y="9"/>
                  <a:pt x="65" y="10"/>
                  <a:pt x="65" y="11"/>
                </a:cubicBezTo>
                <a:cubicBezTo>
                  <a:pt x="65" y="12"/>
                  <a:pt x="66" y="12"/>
                  <a:pt x="66" y="12"/>
                </a:cubicBezTo>
                <a:cubicBezTo>
                  <a:pt x="66" y="13"/>
                  <a:pt x="66" y="13"/>
                  <a:pt x="66" y="14"/>
                </a:cubicBezTo>
                <a:cubicBezTo>
                  <a:pt x="67" y="14"/>
                  <a:pt x="67" y="14"/>
                  <a:pt x="67" y="15"/>
                </a:cubicBezTo>
                <a:cubicBezTo>
                  <a:pt x="68" y="15"/>
                  <a:pt x="69" y="16"/>
                  <a:pt x="69" y="16"/>
                </a:cubicBezTo>
                <a:cubicBezTo>
                  <a:pt x="69" y="16"/>
                  <a:pt x="68" y="17"/>
                  <a:pt x="67" y="17"/>
                </a:cubicBezTo>
                <a:cubicBezTo>
                  <a:pt x="67" y="17"/>
                  <a:pt x="66" y="17"/>
                  <a:pt x="65" y="18"/>
                </a:cubicBezTo>
                <a:cubicBezTo>
                  <a:pt x="65" y="18"/>
                  <a:pt x="64" y="18"/>
                  <a:pt x="63" y="17"/>
                </a:cubicBezTo>
                <a:cubicBezTo>
                  <a:pt x="63" y="17"/>
                  <a:pt x="62" y="17"/>
                  <a:pt x="62" y="16"/>
                </a:cubicBezTo>
                <a:cubicBezTo>
                  <a:pt x="62" y="15"/>
                  <a:pt x="62" y="15"/>
                  <a:pt x="62" y="15"/>
                </a:cubicBezTo>
                <a:cubicBezTo>
                  <a:pt x="62" y="14"/>
                  <a:pt x="62" y="13"/>
                  <a:pt x="62" y="13"/>
                </a:cubicBezTo>
                <a:cubicBezTo>
                  <a:pt x="62" y="12"/>
                  <a:pt x="61" y="12"/>
                  <a:pt x="61" y="11"/>
                </a:cubicBezTo>
                <a:cubicBezTo>
                  <a:pt x="61" y="11"/>
                  <a:pt x="61" y="10"/>
                  <a:pt x="61" y="9"/>
                </a:cubicBezTo>
                <a:cubicBezTo>
                  <a:pt x="60" y="9"/>
                  <a:pt x="60" y="9"/>
                  <a:pt x="59" y="8"/>
                </a:cubicBezTo>
                <a:cubicBezTo>
                  <a:pt x="59" y="8"/>
                  <a:pt x="59" y="8"/>
                  <a:pt x="59" y="7"/>
                </a:cubicBezTo>
                <a:cubicBezTo>
                  <a:pt x="58" y="7"/>
                  <a:pt x="58" y="7"/>
                  <a:pt x="58" y="6"/>
                </a:cubicBezTo>
                <a:cubicBezTo>
                  <a:pt x="57" y="6"/>
                  <a:pt x="56" y="6"/>
                  <a:pt x="56" y="6"/>
                </a:cubicBezTo>
                <a:cubicBezTo>
                  <a:pt x="55" y="5"/>
                  <a:pt x="55" y="5"/>
                  <a:pt x="55" y="4"/>
                </a:cubicBezTo>
                <a:cubicBezTo>
                  <a:pt x="54" y="4"/>
                  <a:pt x="54" y="4"/>
                  <a:pt x="53" y="4"/>
                </a:cubicBezTo>
                <a:cubicBezTo>
                  <a:pt x="53" y="4"/>
                  <a:pt x="53" y="4"/>
                  <a:pt x="53" y="4"/>
                </a:cubicBezTo>
                <a:cubicBezTo>
                  <a:pt x="53" y="3"/>
                  <a:pt x="52" y="3"/>
                  <a:pt x="52" y="3"/>
                </a:cubicBezTo>
                <a:cubicBezTo>
                  <a:pt x="52" y="3"/>
                  <a:pt x="51" y="3"/>
                  <a:pt x="51" y="3"/>
                </a:cubicBezTo>
                <a:cubicBezTo>
                  <a:pt x="51" y="3"/>
                  <a:pt x="50" y="3"/>
                  <a:pt x="50" y="3"/>
                </a:cubicBezTo>
                <a:cubicBezTo>
                  <a:pt x="50" y="3"/>
                  <a:pt x="50" y="3"/>
                  <a:pt x="50" y="4"/>
                </a:cubicBezTo>
                <a:cubicBezTo>
                  <a:pt x="49" y="4"/>
                  <a:pt x="49" y="5"/>
                  <a:pt x="50" y="5"/>
                </a:cubicBezTo>
                <a:cubicBezTo>
                  <a:pt x="50" y="5"/>
                  <a:pt x="50" y="5"/>
                  <a:pt x="50" y="5"/>
                </a:cubicBezTo>
                <a:cubicBezTo>
                  <a:pt x="51" y="5"/>
                  <a:pt x="51" y="5"/>
                  <a:pt x="51" y="5"/>
                </a:cubicBezTo>
                <a:cubicBezTo>
                  <a:pt x="51" y="5"/>
                  <a:pt x="51" y="5"/>
                  <a:pt x="51" y="5"/>
                </a:cubicBezTo>
                <a:cubicBezTo>
                  <a:pt x="51" y="5"/>
                  <a:pt x="52" y="6"/>
                  <a:pt x="52" y="6"/>
                </a:cubicBezTo>
                <a:cubicBezTo>
                  <a:pt x="52" y="6"/>
                  <a:pt x="52" y="6"/>
                  <a:pt x="53" y="6"/>
                </a:cubicBezTo>
                <a:cubicBezTo>
                  <a:pt x="53" y="6"/>
                  <a:pt x="53" y="6"/>
                  <a:pt x="53" y="6"/>
                </a:cubicBezTo>
                <a:cubicBezTo>
                  <a:pt x="53" y="6"/>
                  <a:pt x="54" y="6"/>
                  <a:pt x="54" y="6"/>
                </a:cubicBezTo>
                <a:cubicBezTo>
                  <a:pt x="54" y="7"/>
                  <a:pt x="54" y="7"/>
                  <a:pt x="54" y="7"/>
                </a:cubicBezTo>
                <a:cubicBezTo>
                  <a:pt x="53" y="7"/>
                  <a:pt x="53" y="8"/>
                  <a:pt x="53" y="8"/>
                </a:cubicBezTo>
                <a:cubicBezTo>
                  <a:pt x="54" y="8"/>
                  <a:pt x="54" y="8"/>
                  <a:pt x="54" y="9"/>
                </a:cubicBezTo>
                <a:cubicBezTo>
                  <a:pt x="54" y="9"/>
                  <a:pt x="53" y="9"/>
                  <a:pt x="52" y="9"/>
                </a:cubicBezTo>
                <a:cubicBezTo>
                  <a:pt x="51" y="9"/>
                  <a:pt x="51" y="9"/>
                  <a:pt x="51" y="9"/>
                </a:cubicBezTo>
                <a:cubicBezTo>
                  <a:pt x="50" y="9"/>
                  <a:pt x="50" y="9"/>
                  <a:pt x="49" y="9"/>
                </a:cubicBezTo>
                <a:cubicBezTo>
                  <a:pt x="49" y="9"/>
                  <a:pt x="49" y="9"/>
                  <a:pt x="48" y="9"/>
                </a:cubicBezTo>
                <a:cubicBezTo>
                  <a:pt x="48" y="9"/>
                  <a:pt x="48" y="10"/>
                  <a:pt x="47" y="10"/>
                </a:cubicBezTo>
                <a:cubicBezTo>
                  <a:pt x="47" y="10"/>
                  <a:pt x="46" y="10"/>
                  <a:pt x="46" y="10"/>
                </a:cubicBezTo>
                <a:cubicBezTo>
                  <a:pt x="45" y="10"/>
                  <a:pt x="45" y="10"/>
                  <a:pt x="44" y="11"/>
                </a:cubicBezTo>
                <a:cubicBezTo>
                  <a:pt x="44" y="11"/>
                  <a:pt x="44" y="11"/>
                  <a:pt x="43" y="11"/>
                </a:cubicBezTo>
                <a:cubicBezTo>
                  <a:pt x="42" y="11"/>
                  <a:pt x="43" y="11"/>
                  <a:pt x="43" y="10"/>
                </a:cubicBezTo>
                <a:cubicBezTo>
                  <a:pt x="43" y="10"/>
                  <a:pt x="43" y="10"/>
                  <a:pt x="44" y="10"/>
                </a:cubicBezTo>
                <a:cubicBezTo>
                  <a:pt x="44" y="9"/>
                  <a:pt x="43" y="9"/>
                  <a:pt x="44" y="9"/>
                </a:cubicBezTo>
                <a:cubicBezTo>
                  <a:pt x="44" y="9"/>
                  <a:pt x="44" y="8"/>
                  <a:pt x="44" y="8"/>
                </a:cubicBezTo>
                <a:cubicBezTo>
                  <a:pt x="45" y="7"/>
                  <a:pt x="46" y="7"/>
                  <a:pt x="45" y="6"/>
                </a:cubicBezTo>
                <a:cubicBezTo>
                  <a:pt x="45" y="6"/>
                  <a:pt x="45" y="6"/>
                  <a:pt x="45" y="6"/>
                </a:cubicBezTo>
                <a:cubicBezTo>
                  <a:pt x="44" y="6"/>
                  <a:pt x="44" y="6"/>
                  <a:pt x="43" y="6"/>
                </a:cubicBezTo>
                <a:cubicBezTo>
                  <a:pt x="43" y="5"/>
                  <a:pt x="42" y="5"/>
                  <a:pt x="41" y="5"/>
                </a:cubicBezTo>
                <a:cubicBezTo>
                  <a:pt x="41" y="5"/>
                  <a:pt x="41" y="5"/>
                  <a:pt x="40" y="5"/>
                </a:cubicBezTo>
                <a:cubicBezTo>
                  <a:pt x="40" y="4"/>
                  <a:pt x="39" y="4"/>
                  <a:pt x="38" y="4"/>
                </a:cubicBezTo>
                <a:cubicBezTo>
                  <a:pt x="38" y="4"/>
                  <a:pt x="38" y="4"/>
                  <a:pt x="37" y="4"/>
                </a:cubicBezTo>
                <a:cubicBezTo>
                  <a:pt x="37" y="4"/>
                  <a:pt x="37" y="4"/>
                  <a:pt x="37" y="4"/>
                </a:cubicBezTo>
                <a:cubicBezTo>
                  <a:pt x="37" y="4"/>
                  <a:pt x="36" y="4"/>
                  <a:pt x="35" y="4"/>
                </a:cubicBezTo>
                <a:cubicBezTo>
                  <a:pt x="35" y="4"/>
                  <a:pt x="34" y="4"/>
                  <a:pt x="33" y="4"/>
                </a:cubicBezTo>
                <a:cubicBezTo>
                  <a:pt x="33" y="4"/>
                  <a:pt x="32" y="5"/>
                  <a:pt x="32" y="5"/>
                </a:cubicBezTo>
                <a:cubicBezTo>
                  <a:pt x="32" y="6"/>
                  <a:pt x="33" y="6"/>
                  <a:pt x="32" y="7"/>
                </a:cubicBezTo>
                <a:cubicBezTo>
                  <a:pt x="31" y="7"/>
                  <a:pt x="31" y="7"/>
                  <a:pt x="30" y="7"/>
                </a:cubicBezTo>
                <a:cubicBezTo>
                  <a:pt x="29" y="7"/>
                  <a:pt x="28" y="8"/>
                  <a:pt x="28" y="7"/>
                </a:cubicBezTo>
                <a:cubicBezTo>
                  <a:pt x="28" y="6"/>
                  <a:pt x="29" y="6"/>
                  <a:pt x="29" y="5"/>
                </a:cubicBezTo>
                <a:cubicBezTo>
                  <a:pt x="30" y="4"/>
                  <a:pt x="29" y="3"/>
                  <a:pt x="29" y="3"/>
                </a:cubicBezTo>
                <a:cubicBezTo>
                  <a:pt x="30" y="2"/>
                  <a:pt x="30" y="1"/>
                  <a:pt x="29" y="1"/>
                </a:cubicBezTo>
                <a:cubicBezTo>
                  <a:pt x="28" y="0"/>
                  <a:pt x="28" y="0"/>
                  <a:pt x="27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24" y="0"/>
                  <a:pt x="24" y="0"/>
                </a:cubicBezTo>
                <a:cubicBezTo>
                  <a:pt x="22" y="1"/>
                  <a:pt x="21" y="2"/>
                  <a:pt x="19" y="2"/>
                </a:cubicBezTo>
                <a:cubicBezTo>
                  <a:pt x="18" y="2"/>
                  <a:pt x="17" y="2"/>
                  <a:pt x="16" y="2"/>
                </a:cubicBezTo>
                <a:cubicBezTo>
                  <a:pt x="16" y="2"/>
                  <a:pt x="15" y="2"/>
                  <a:pt x="14" y="3"/>
                </a:cubicBezTo>
                <a:cubicBezTo>
                  <a:pt x="14" y="3"/>
                  <a:pt x="14" y="3"/>
                  <a:pt x="13" y="3"/>
                </a:cubicBezTo>
                <a:cubicBezTo>
                  <a:pt x="13" y="3"/>
                  <a:pt x="13" y="3"/>
                  <a:pt x="12" y="4"/>
                </a:cubicBezTo>
                <a:cubicBezTo>
                  <a:pt x="11" y="4"/>
                  <a:pt x="11" y="5"/>
                  <a:pt x="10" y="5"/>
                </a:cubicBezTo>
                <a:cubicBezTo>
                  <a:pt x="9" y="5"/>
                  <a:pt x="9" y="6"/>
                  <a:pt x="8" y="6"/>
                </a:cubicBezTo>
                <a:cubicBezTo>
                  <a:pt x="7" y="7"/>
                  <a:pt x="6" y="7"/>
                  <a:pt x="5" y="8"/>
                </a:cubicBezTo>
                <a:cubicBezTo>
                  <a:pt x="4" y="8"/>
                  <a:pt x="4" y="8"/>
                  <a:pt x="3" y="9"/>
                </a:cubicBezTo>
                <a:cubicBezTo>
                  <a:pt x="3" y="10"/>
                  <a:pt x="3" y="10"/>
                  <a:pt x="4" y="10"/>
                </a:cubicBezTo>
                <a:cubicBezTo>
                  <a:pt x="4" y="11"/>
                  <a:pt x="4" y="11"/>
                  <a:pt x="4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6" y="12"/>
                  <a:pt x="5" y="12"/>
                  <a:pt x="5" y="12"/>
                </a:cubicBezTo>
                <a:cubicBezTo>
                  <a:pt x="4" y="12"/>
                  <a:pt x="3" y="12"/>
                  <a:pt x="3" y="13"/>
                </a:cubicBezTo>
                <a:cubicBezTo>
                  <a:pt x="2" y="13"/>
                  <a:pt x="2" y="14"/>
                  <a:pt x="2" y="14"/>
                </a:cubicBezTo>
                <a:cubicBezTo>
                  <a:pt x="1" y="15"/>
                  <a:pt x="0" y="15"/>
                  <a:pt x="0" y="16"/>
                </a:cubicBezTo>
                <a:cubicBezTo>
                  <a:pt x="0" y="17"/>
                  <a:pt x="0" y="18"/>
                  <a:pt x="0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2" y="18"/>
                  <a:pt x="2" y="18"/>
                  <a:pt x="3" y="18"/>
                </a:cubicBezTo>
                <a:cubicBezTo>
                  <a:pt x="3" y="18"/>
                  <a:pt x="3" y="18"/>
                  <a:pt x="4" y="18"/>
                </a:cubicBezTo>
                <a:cubicBezTo>
                  <a:pt x="4" y="18"/>
                  <a:pt x="5" y="18"/>
                  <a:pt x="5" y="18"/>
                </a:cubicBezTo>
                <a:cubicBezTo>
                  <a:pt x="6" y="18"/>
                  <a:pt x="7" y="18"/>
                  <a:pt x="8" y="18"/>
                </a:cubicBezTo>
                <a:cubicBezTo>
                  <a:pt x="8" y="18"/>
                  <a:pt x="9" y="19"/>
                  <a:pt x="8" y="19"/>
                </a:cubicBezTo>
                <a:cubicBezTo>
                  <a:pt x="8" y="19"/>
                  <a:pt x="7" y="19"/>
                  <a:pt x="6" y="19"/>
                </a:cubicBezTo>
                <a:cubicBezTo>
                  <a:pt x="5" y="20"/>
                  <a:pt x="5" y="21"/>
                  <a:pt x="6" y="21"/>
                </a:cubicBezTo>
                <a:cubicBezTo>
                  <a:pt x="6" y="21"/>
                  <a:pt x="7" y="21"/>
                  <a:pt x="7" y="21"/>
                </a:cubicBezTo>
                <a:cubicBezTo>
                  <a:pt x="8" y="21"/>
                  <a:pt x="9" y="21"/>
                  <a:pt x="9" y="21"/>
                </a:cubicBezTo>
                <a:cubicBezTo>
                  <a:pt x="10" y="21"/>
                  <a:pt x="11" y="21"/>
                  <a:pt x="12" y="21"/>
                </a:cubicBezTo>
                <a:cubicBezTo>
                  <a:pt x="13" y="21"/>
                  <a:pt x="14" y="20"/>
                  <a:pt x="15" y="20"/>
                </a:cubicBezTo>
                <a:cubicBezTo>
                  <a:pt x="15" y="20"/>
                  <a:pt x="16" y="20"/>
                  <a:pt x="17" y="20"/>
                </a:cubicBezTo>
                <a:cubicBezTo>
                  <a:pt x="18" y="20"/>
                  <a:pt x="19" y="20"/>
                  <a:pt x="20" y="20"/>
                </a:cubicBezTo>
                <a:cubicBezTo>
                  <a:pt x="20" y="20"/>
                  <a:pt x="21" y="19"/>
                  <a:pt x="21" y="20"/>
                </a:cubicBezTo>
                <a:cubicBezTo>
                  <a:pt x="21" y="20"/>
                  <a:pt x="20" y="20"/>
                  <a:pt x="20" y="20"/>
                </a:cubicBezTo>
                <a:cubicBezTo>
                  <a:pt x="20" y="20"/>
                  <a:pt x="19" y="21"/>
                  <a:pt x="19" y="21"/>
                </a:cubicBezTo>
                <a:cubicBezTo>
                  <a:pt x="18" y="21"/>
                  <a:pt x="18" y="21"/>
                  <a:pt x="17" y="21"/>
                </a:cubicBezTo>
                <a:cubicBezTo>
                  <a:pt x="16" y="21"/>
                  <a:pt x="15" y="21"/>
                  <a:pt x="14" y="22"/>
                </a:cubicBezTo>
                <a:cubicBezTo>
                  <a:pt x="13" y="22"/>
                  <a:pt x="12" y="23"/>
                  <a:pt x="11" y="23"/>
                </a:cubicBezTo>
                <a:cubicBezTo>
                  <a:pt x="10" y="23"/>
                  <a:pt x="9" y="23"/>
                  <a:pt x="9" y="24"/>
                </a:cubicBezTo>
                <a:cubicBezTo>
                  <a:pt x="8" y="24"/>
                  <a:pt x="6" y="24"/>
                  <a:pt x="6" y="25"/>
                </a:cubicBezTo>
                <a:cubicBezTo>
                  <a:pt x="6" y="26"/>
                  <a:pt x="6" y="27"/>
                  <a:pt x="7" y="27"/>
                </a:cubicBezTo>
                <a:cubicBezTo>
                  <a:pt x="8" y="28"/>
                  <a:pt x="9" y="28"/>
                  <a:pt x="10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11" y="29"/>
                  <a:pt x="11" y="29"/>
                  <a:pt x="12" y="29"/>
                </a:cubicBezTo>
                <a:cubicBezTo>
                  <a:pt x="13" y="29"/>
                  <a:pt x="15" y="29"/>
                  <a:pt x="16" y="29"/>
                </a:cubicBezTo>
                <a:cubicBezTo>
                  <a:pt x="18" y="29"/>
                  <a:pt x="20" y="29"/>
                  <a:pt x="23" y="29"/>
                </a:cubicBezTo>
                <a:cubicBezTo>
                  <a:pt x="24" y="29"/>
                  <a:pt x="25" y="29"/>
                  <a:pt x="26" y="29"/>
                </a:cubicBezTo>
                <a:cubicBezTo>
                  <a:pt x="27" y="29"/>
                  <a:pt x="28" y="29"/>
                  <a:pt x="29" y="29"/>
                </a:cubicBezTo>
                <a:cubicBezTo>
                  <a:pt x="30" y="29"/>
                  <a:pt x="30" y="29"/>
                  <a:pt x="31" y="29"/>
                </a:cubicBezTo>
                <a:cubicBezTo>
                  <a:pt x="31" y="29"/>
                  <a:pt x="32" y="29"/>
                  <a:pt x="33" y="29"/>
                </a:cubicBezTo>
                <a:cubicBezTo>
                  <a:pt x="33" y="29"/>
                  <a:pt x="34" y="29"/>
                  <a:pt x="35" y="29"/>
                </a:cubicBezTo>
                <a:cubicBezTo>
                  <a:pt x="36" y="29"/>
                  <a:pt x="36" y="29"/>
                  <a:pt x="37" y="29"/>
                </a:cubicBezTo>
                <a:cubicBezTo>
                  <a:pt x="38" y="30"/>
                  <a:pt x="38" y="30"/>
                  <a:pt x="39" y="30"/>
                </a:cubicBezTo>
                <a:cubicBezTo>
                  <a:pt x="40" y="30"/>
                  <a:pt x="40" y="30"/>
                  <a:pt x="40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1" y="32"/>
                  <a:pt x="41" y="32"/>
                  <a:pt x="41" y="32"/>
                </a:cubicBezTo>
                <a:cubicBezTo>
                  <a:pt x="41" y="32"/>
                  <a:pt x="42" y="32"/>
                  <a:pt x="42" y="32"/>
                </a:cubicBezTo>
                <a:cubicBezTo>
                  <a:pt x="41" y="32"/>
                  <a:pt x="41" y="32"/>
                  <a:pt x="40" y="33"/>
                </a:cubicBezTo>
                <a:cubicBezTo>
                  <a:pt x="39" y="33"/>
                  <a:pt x="38" y="33"/>
                  <a:pt x="36" y="33"/>
                </a:cubicBezTo>
                <a:cubicBezTo>
                  <a:pt x="36" y="33"/>
                  <a:pt x="36" y="33"/>
                  <a:pt x="35" y="33"/>
                </a:cubicBezTo>
                <a:cubicBezTo>
                  <a:pt x="35" y="33"/>
                  <a:pt x="34" y="33"/>
                  <a:pt x="34" y="33"/>
                </a:cubicBezTo>
                <a:cubicBezTo>
                  <a:pt x="34" y="33"/>
                  <a:pt x="34" y="33"/>
                  <a:pt x="33" y="33"/>
                </a:cubicBezTo>
                <a:cubicBezTo>
                  <a:pt x="33" y="33"/>
                  <a:pt x="33" y="33"/>
                  <a:pt x="33" y="33"/>
                </a:cubicBezTo>
                <a:cubicBezTo>
                  <a:pt x="31" y="33"/>
                  <a:pt x="30" y="33"/>
                  <a:pt x="28" y="33"/>
                </a:cubicBezTo>
                <a:cubicBezTo>
                  <a:pt x="27" y="33"/>
                  <a:pt x="26" y="33"/>
                  <a:pt x="25" y="33"/>
                </a:cubicBezTo>
                <a:cubicBezTo>
                  <a:pt x="25" y="33"/>
                  <a:pt x="24" y="33"/>
                  <a:pt x="23" y="33"/>
                </a:cubicBezTo>
                <a:cubicBezTo>
                  <a:pt x="23" y="33"/>
                  <a:pt x="22" y="33"/>
                  <a:pt x="22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0" y="34"/>
                  <a:pt x="19" y="34"/>
                  <a:pt x="18" y="34"/>
                </a:cubicBezTo>
                <a:cubicBezTo>
                  <a:pt x="17" y="34"/>
                  <a:pt x="17" y="34"/>
                  <a:pt x="16" y="34"/>
                </a:cubicBezTo>
                <a:cubicBezTo>
                  <a:pt x="15" y="34"/>
                  <a:pt x="14" y="34"/>
                  <a:pt x="13" y="34"/>
                </a:cubicBezTo>
                <a:cubicBezTo>
                  <a:pt x="12" y="34"/>
                  <a:pt x="12" y="34"/>
                  <a:pt x="12" y="34"/>
                </a:cubicBezTo>
                <a:cubicBezTo>
                  <a:pt x="11" y="34"/>
                  <a:pt x="10" y="35"/>
                  <a:pt x="10" y="35"/>
                </a:cubicBezTo>
                <a:cubicBezTo>
                  <a:pt x="9" y="36"/>
                  <a:pt x="10" y="36"/>
                  <a:pt x="11" y="37"/>
                </a:cubicBezTo>
                <a:cubicBezTo>
                  <a:pt x="11" y="37"/>
                  <a:pt x="11" y="37"/>
                  <a:pt x="11" y="38"/>
                </a:cubicBezTo>
                <a:cubicBezTo>
                  <a:pt x="11" y="38"/>
                  <a:pt x="11" y="38"/>
                  <a:pt x="11" y="38"/>
                </a:cubicBezTo>
                <a:cubicBezTo>
                  <a:pt x="11" y="38"/>
                  <a:pt x="11" y="38"/>
                  <a:pt x="11" y="38"/>
                </a:cubicBezTo>
                <a:cubicBezTo>
                  <a:pt x="12" y="39"/>
                  <a:pt x="12" y="39"/>
                  <a:pt x="13" y="39"/>
                </a:cubicBezTo>
                <a:cubicBezTo>
                  <a:pt x="13" y="39"/>
                  <a:pt x="13" y="39"/>
                  <a:pt x="14" y="39"/>
                </a:cubicBezTo>
                <a:cubicBezTo>
                  <a:pt x="14" y="40"/>
                  <a:pt x="14" y="40"/>
                  <a:pt x="14" y="40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6" y="42"/>
                  <a:pt x="16" y="42"/>
                </a:cubicBezTo>
                <a:cubicBezTo>
                  <a:pt x="16" y="42"/>
                  <a:pt x="17" y="42"/>
                  <a:pt x="18" y="43"/>
                </a:cubicBezTo>
                <a:cubicBezTo>
                  <a:pt x="18" y="43"/>
                  <a:pt x="19" y="43"/>
                  <a:pt x="20" y="43"/>
                </a:cubicBezTo>
                <a:cubicBezTo>
                  <a:pt x="22" y="43"/>
                  <a:pt x="23" y="43"/>
                  <a:pt x="25" y="43"/>
                </a:cubicBezTo>
                <a:cubicBezTo>
                  <a:pt x="25" y="43"/>
                  <a:pt x="26" y="43"/>
                  <a:pt x="27" y="43"/>
                </a:cubicBezTo>
                <a:cubicBezTo>
                  <a:pt x="28" y="43"/>
                  <a:pt x="28" y="43"/>
                  <a:pt x="29" y="43"/>
                </a:cubicBezTo>
                <a:cubicBezTo>
                  <a:pt x="30" y="43"/>
                  <a:pt x="30" y="43"/>
                  <a:pt x="31" y="43"/>
                </a:cubicBezTo>
                <a:cubicBezTo>
                  <a:pt x="32" y="44"/>
                  <a:pt x="32" y="44"/>
                  <a:pt x="32" y="45"/>
                </a:cubicBezTo>
                <a:cubicBezTo>
                  <a:pt x="32" y="46"/>
                  <a:pt x="32" y="46"/>
                  <a:pt x="32" y="47"/>
                </a:cubicBezTo>
                <a:cubicBezTo>
                  <a:pt x="33" y="48"/>
                  <a:pt x="33" y="49"/>
                  <a:pt x="34" y="50"/>
                </a:cubicBezTo>
                <a:cubicBezTo>
                  <a:pt x="35" y="50"/>
                  <a:pt x="36" y="51"/>
                  <a:pt x="38" y="51"/>
                </a:cubicBezTo>
                <a:cubicBezTo>
                  <a:pt x="39" y="51"/>
                  <a:pt x="40" y="51"/>
                  <a:pt x="42" y="51"/>
                </a:cubicBezTo>
                <a:cubicBezTo>
                  <a:pt x="44" y="50"/>
                  <a:pt x="46" y="50"/>
                  <a:pt x="48" y="50"/>
                </a:cubicBezTo>
                <a:cubicBezTo>
                  <a:pt x="50" y="51"/>
                  <a:pt x="51" y="50"/>
                  <a:pt x="53" y="50"/>
                </a:cubicBezTo>
                <a:cubicBezTo>
                  <a:pt x="55" y="50"/>
                  <a:pt x="57" y="50"/>
                  <a:pt x="58" y="49"/>
                </a:cubicBezTo>
                <a:cubicBezTo>
                  <a:pt x="60" y="49"/>
                  <a:pt x="61" y="48"/>
                  <a:pt x="62" y="47"/>
                </a:cubicBezTo>
                <a:cubicBezTo>
                  <a:pt x="63" y="47"/>
                  <a:pt x="64" y="46"/>
                  <a:pt x="65" y="47"/>
                </a:cubicBezTo>
                <a:cubicBezTo>
                  <a:pt x="66" y="47"/>
                  <a:pt x="68" y="47"/>
                  <a:pt x="69" y="45"/>
                </a:cubicBezTo>
                <a:cubicBezTo>
                  <a:pt x="69" y="45"/>
                  <a:pt x="70" y="44"/>
                  <a:pt x="70" y="43"/>
                </a:cubicBezTo>
                <a:cubicBezTo>
                  <a:pt x="70" y="43"/>
                  <a:pt x="71" y="42"/>
                  <a:pt x="71" y="42"/>
                </a:cubicBezTo>
                <a:cubicBezTo>
                  <a:pt x="71" y="42"/>
                  <a:pt x="71" y="42"/>
                  <a:pt x="72" y="42"/>
                </a:cubicBezTo>
                <a:cubicBezTo>
                  <a:pt x="72" y="42"/>
                  <a:pt x="72" y="42"/>
                  <a:pt x="72" y="42"/>
                </a:cubicBezTo>
                <a:cubicBezTo>
                  <a:pt x="72" y="42"/>
                  <a:pt x="72" y="41"/>
                  <a:pt x="73" y="41"/>
                </a:cubicBezTo>
                <a:cubicBezTo>
                  <a:pt x="73" y="41"/>
                  <a:pt x="73" y="41"/>
                  <a:pt x="74" y="41"/>
                </a:cubicBezTo>
                <a:cubicBezTo>
                  <a:pt x="74" y="42"/>
                  <a:pt x="74" y="42"/>
                  <a:pt x="74" y="42"/>
                </a:cubicBezTo>
                <a:cubicBezTo>
                  <a:pt x="74" y="43"/>
                  <a:pt x="74" y="43"/>
                  <a:pt x="74" y="44"/>
                </a:cubicBezTo>
                <a:cubicBezTo>
                  <a:pt x="75" y="44"/>
                  <a:pt x="75" y="44"/>
                  <a:pt x="75" y="44"/>
                </a:cubicBezTo>
                <a:cubicBezTo>
                  <a:pt x="76" y="44"/>
                  <a:pt x="78" y="44"/>
                  <a:pt x="79" y="44"/>
                </a:cubicBezTo>
                <a:cubicBezTo>
                  <a:pt x="79" y="45"/>
                  <a:pt x="80" y="45"/>
                  <a:pt x="81" y="46"/>
                </a:cubicBezTo>
                <a:cubicBezTo>
                  <a:pt x="82" y="46"/>
                  <a:pt x="82" y="47"/>
                  <a:pt x="83" y="47"/>
                </a:cubicBezTo>
                <a:cubicBezTo>
                  <a:pt x="84" y="47"/>
                  <a:pt x="85" y="47"/>
                  <a:pt x="87" y="47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4" name="Freeform 611">
            <a:extLst>
              <a:ext uri="{FF2B5EF4-FFF2-40B4-BE49-F238E27FC236}">
                <a16:creationId xmlns:a16="http://schemas.microsoft.com/office/drawing/2014/main" id="{2781C52A-F69F-4A2B-837A-65C453A7BF7D}"/>
              </a:ext>
            </a:extLst>
          </p:cNvPr>
          <p:cNvSpPr>
            <a:spLocks/>
          </p:cNvSpPr>
          <p:nvPr userDrawn="1"/>
        </p:nvSpPr>
        <p:spPr bwMode="auto">
          <a:xfrm>
            <a:off x="1014413" y="1663700"/>
            <a:ext cx="26194" cy="14288"/>
          </a:xfrm>
          <a:custGeom>
            <a:avLst/>
            <a:gdLst>
              <a:gd name="T0" fmla="*/ 3 w 5"/>
              <a:gd name="T1" fmla="*/ 2 h 2"/>
              <a:gd name="T2" fmla="*/ 4 w 5"/>
              <a:gd name="T3" fmla="*/ 1 h 2"/>
              <a:gd name="T4" fmla="*/ 2 w 5"/>
              <a:gd name="T5" fmla="*/ 0 h 2"/>
              <a:gd name="T6" fmla="*/ 1 w 5"/>
              <a:gd name="T7" fmla="*/ 0 h 2"/>
              <a:gd name="T8" fmla="*/ 3 w 5"/>
              <a:gd name="T9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2">
                <a:moveTo>
                  <a:pt x="3" y="2"/>
                </a:moveTo>
                <a:cubicBezTo>
                  <a:pt x="3" y="2"/>
                  <a:pt x="5" y="1"/>
                  <a:pt x="4" y="1"/>
                </a:cubicBezTo>
                <a:cubicBezTo>
                  <a:pt x="4" y="0"/>
                  <a:pt x="3" y="0"/>
                  <a:pt x="2" y="0"/>
                </a:cubicBezTo>
                <a:cubicBezTo>
                  <a:pt x="2" y="0"/>
                  <a:pt x="1" y="0"/>
                  <a:pt x="1" y="0"/>
                </a:cubicBezTo>
                <a:cubicBezTo>
                  <a:pt x="0" y="1"/>
                  <a:pt x="2" y="2"/>
                  <a:pt x="3" y="2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5" name="Freeform 612">
            <a:extLst>
              <a:ext uri="{FF2B5EF4-FFF2-40B4-BE49-F238E27FC236}">
                <a16:creationId xmlns:a16="http://schemas.microsoft.com/office/drawing/2014/main" id="{97AAF5A9-1437-4F52-8B0C-A0FBF9469DB2}"/>
              </a:ext>
            </a:extLst>
          </p:cNvPr>
          <p:cNvSpPr>
            <a:spLocks/>
          </p:cNvSpPr>
          <p:nvPr userDrawn="1"/>
        </p:nvSpPr>
        <p:spPr bwMode="auto">
          <a:xfrm>
            <a:off x="1014413" y="1663700"/>
            <a:ext cx="26194" cy="14288"/>
          </a:xfrm>
          <a:custGeom>
            <a:avLst/>
            <a:gdLst>
              <a:gd name="T0" fmla="*/ 3 w 5"/>
              <a:gd name="T1" fmla="*/ 2 h 2"/>
              <a:gd name="T2" fmla="*/ 4 w 5"/>
              <a:gd name="T3" fmla="*/ 1 h 2"/>
              <a:gd name="T4" fmla="*/ 2 w 5"/>
              <a:gd name="T5" fmla="*/ 0 h 2"/>
              <a:gd name="T6" fmla="*/ 1 w 5"/>
              <a:gd name="T7" fmla="*/ 0 h 2"/>
              <a:gd name="T8" fmla="*/ 3 w 5"/>
              <a:gd name="T9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2">
                <a:moveTo>
                  <a:pt x="3" y="2"/>
                </a:moveTo>
                <a:cubicBezTo>
                  <a:pt x="3" y="2"/>
                  <a:pt x="5" y="1"/>
                  <a:pt x="4" y="1"/>
                </a:cubicBezTo>
                <a:cubicBezTo>
                  <a:pt x="4" y="0"/>
                  <a:pt x="3" y="0"/>
                  <a:pt x="2" y="0"/>
                </a:cubicBezTo>
                <a:cubicBezTo>
                  <a:pt x="2" y="0"/>
                  <a:pt x="1" y="0"/>
                  <a:pt x="1" y="0"/>
                </a:cubicBezTo>
                <a:cubicBezTo>
                  <a:pt x="0" y="1"/>
                  <a:pt x="2" y="2"/>
                  <a:pt x="3" y="2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6" name="Freeform 613">
            <a:extLst>
              <a:ext uri="{FF2B5EF4-FFF2-40B4-BE49-F238E27FC236}">
                <a16:creationId xmlns:a16="http://schemas.microsoft.com/office/drawing/2014/main" id="{4C5928B0-FD66-44AE-BF05-AA93562F4A09}"/>
              </a:ext>
            </a:extLst>
          </p:cNvPr>
          <p:cNvSpPr>
            <a:spLocks/>
          </p:cNvSpPr>
          <p:nvPr userDrawn="1"/>
        </p:nvSpPr>
        <p:spPr bwMode="auto">
          <a:xfrm>
            <a:off x="1096566" y="1649413"/>
            <a:ext cx="20241" cy="14288"/>
          </a:xfrm>
          <a:custGeom>
            <a:avLst/>
            <a:gdLst>
              <a:gd name="T0" fmla="*/ 4 w 4"/>
              <a:gd name="T1" fmla="*/ 1 h 2"/>
              <a:gd name="T2" fmla="*/ 4 w 4"/>
              <a:gd name="T3" fmla="*/ 1 h 2"/>
              <a:gd name="T4" fmla="*/ 3 w 4"/>
              <a:gd name="T5" fmla="*/ 0 h 2"/>
              <a:gd name="T6" fmla="*/ 2 w 4"/>
              <a:gd name="T7" fmla="*/ 0 h 2"/>
              <a:gd name="T8" fmla="*/ 1 w 4"/>
              <a:gd name="T9" fmla="*/ 1 h 2"/>
              <a:gd name="T10" fmla="*/ 1 w 4"/>
              <a:gd name="T11" fmla="*/ 2 h 2"/>
              <a:gd name="T12" fmla="*/ 1 w 4"/>
              <a:gd name="T13" fmla="*/ 2 h 2"/>
              <a:gd name="T14" fmla="*/ 4 w 4"/>
              <a:gd name="T15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2"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0"/>
                  <a:pt x="4" y="0"/>
                  <a:pt x="3" y="0"/>
                </a:cubicBezTo>
                <a:cubicBezTo>
                  <a:pt x="3" y="0"/>
                  <a:pt x="2" y="0"/>
                  <a:pt x="2" y="0"/>
                </a:cubicBezTo>
                <a:cubicBezTo>
                  <a:pt x="2" y="0"/>
                  <a:pt x="1" y="1"/>
                  <a:pt x="1" y="1"/>
                </a:cubicBezTo>
                <a:cubicBezTo>
                  <a:pt x="1" y="1"/>
                  <a:pt x="0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3" y="2"/>
                  <a:pt x="4" y="1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7" name="Freeform 614">
            <a:extLst>
              <a:ext uri="{FF2B5EF4-FFF2-40B4-BE49-F238E27FC236}">
                <a16:creationId xmlns:a16="http://schemas.microsoft.com/office/drawing/2014/main" id="{E449048A-7DC5-42A9-AE35-2C08DC3EC3E3}"/>
              </a:ext>
            </a:extLst>
          </p:cNvPr>
          <p:cNvSpPr>
            <a:spLocks/>
          </p:cNvSpPr>
          <p:nvPr userDrawn="1"/>
        </p:nvSpPr>
        <p:spPr bwMode="auto">
          <a:xfrm>
            <a:off x="1096566" y="1649413"/>
            <a:ext cx="20241" cy="14288"/>
          </a:xfrm>
          <a:custGeom>
            <a:avLst/>
            <a:gdLst>
              <a:gd name="T0" fmla="*/ 4 w 4"/>
              <a:gd name="T1" fmla="*/ 1 h 2"/>
              <a:gd name="T2" fmla="*/ 4 w 4"/>
              <a:gd name="T3" fmla="*/ 1 h 2"/>
              <a:gd name="T4" fmla="*/ 3 w 4"/>
              <a:gd name="T5" fmla="*/ 0 h 2"/>
              <a:gd name="T6" fmla="*/ 2 w 4"/>
              <a:gd name="T7" fmla="*/ 0 h 2"/>
              <a:gd name="T8" fmla="*/ 1 w 4"/>
              <a:gd name="T9" fmla="*/ 1 h 2"/>
              <a:gd name="T10" fmla="*/ 1 w 4"/>
              <a:gd name="T11" fmla="*/ 2 h 2"/>
              <a:gd name="T12" fmla="*/ 1 w 4"/>
              <a:gd name="T13" fmla="*/ 2 h 2"/>
              <a:gd name="T14" fmla="*/ 4 w 4"/>
              <a:gd name="T15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2"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0"/>
                  <a:pt x="4" y="0"/>
                  <a:pt x="3" y="0"/>
                </a:cubicBezTo>
                <a:cubicBezTo>
                  <a:pt x="3" y="0"/>
                  <a:pt x="2" y="0"/>
                  <a:pt x="2" y="0"/>
                </a:cubicBezTo>
                <a:cubicBezTo>
                  <a:pt x="2" y="0"/>
                  <a:pt x="1" y="1"/>
                  <a:pt x="1" y="1"/>
                </a:cubicBezTo>
                <a:cubicBezTo>
                  <a:pt x="1" y="1"/>
                  <a:pt x="0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3" y="2"/>
                  <a:pt x="4" y="1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8" name="Freeform 615">
            <a:extLst>
              <a:ext uri="{FF2B5EF4-FFF2-40B4-BE49-F238E27FC236}">
                <a16:creationId xmlns:a16="http://schemas.microsoft.com/office/drawing/2014/main" id="{76A488D8-1FB5-4442-B288-D0500E6B181B}"/>
              </a:ext>
            </a:extLst>
          </p:cNvPr>
          <p:cNvSpPr>
            <a:spLocks/>
          </p:cNvSpPr>
          <p:nvPr userDrawn="1"/>
        </p:nvSpPr>
        <p:spPr bwMode="auto">
          <a:xfrm>
            <a:off x="1146572" y="1628776"/>
            <a:ext cx="15479" cy="28575"/>
          </a:xfrm>
          <a:custGeom>
            <a:avLst/>
            <a:gdLst>
              <a:gd name="T0" fmla="*/ 1 w 3"/>
              <a:gd name="T1" fmla="*/ 0 h 4"/>
              <a:gd name="T2" fmla="*/ 2 w 3"/>
              <a:gd name="T3" fmla="*/ 1 h 4"/>
              <a:gd name="T4" fmla="*/ 2 w 3"/>
              <a:gd name="T5" fmla="*/ 4 h 4"/>
              <a:gd name="T6" fmla="*/ 1 w 3"/>
              <a:gd name="T7" fmla="*/ 4 h 4"/>
              <a:gd name="T8" fmla="*/ 0 w 3"/>
              <a:gd name="T9" fmla="*/ 3 h 4"/>
              <a:gd name="T10" fmla="*/ 0 w 3"/>
              <a:gd name="T11" fmla="*/ 2 h 4"/>
              <a:gd name="T12" fmla="*/ 1 w 3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4">
                <a:moveTo>
                  <a:pt x="1" y="0"/>
                </a:moveTo>
                <a:cubicBezTo>
                  <a:pt x="2" y="0"/>
                  <a:pt x="2" y="0"/>
                  <a:pt x="2" y="1"/>
                </a:cubicBezTo>
                <a:cubicBezTo>
                  <a:pt x="3" y="1"/>
                  <a:pt x="3" y="3"/>
                  <a:pt x="2" y="4"/>
                </a:cubicBezTo>
                <a:cubicBezTo>
                  <a:pt x="2" y="4"/>
                  <a:pt x="1" y="4"/>
                  <a:pt x="1" y="4"/>
                </a:cubicBezTo>
                <a:cubicBezTo>
                  <a:pt x="1" y="4"/>
                  <a:pt x="0" y="3"/>
                  <a:pt x="0" y="3"/>
                </a:cubicBezTo>
                <a:cubicBezTo>
                  <a:pt x="0" y="3"/>
                  <a:pt x="0" y="2"/>
                  <a:pt x="0" y="2"/>
                </a:cubicBezTo>
                <a:cubicBezTo>
                  <a:pt x="0" y="2"/>
                  <a:pt x="1" y="1"/>
                  <a:pt x="1" y="0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9" name="Freeform 616">
            <a:extLst>
              <a:ext uri="{FF2B5EF4-FFF2-40B4-BE49-F238E27FC236}">
                <a16:creationId xmlns:a16="http://schemas.microsoft.com/office/drawing/2014/main" id="{883FB78A-D9E0-4D3E-8D72-54C43CA6C87A}"/>
              </a:ext>
            </a:extLst>
          </p:cNvPr>
          <p:cNvSpPr>
            <a:spLocks/>
          </p:cNvSpPr>
          <p:nvPr userDrawn="1"/>
        </p:nvSpPr>
        <p:spPr bwMode="auto">
          <a:xfrm>
            <a:off x="1146572" y="1628776"/>
            <a:ext cx="15479" cy="28575"/>
          </a:xfrm>
          <a:custGeom>
            <a:avLst/>
            <a:gdLst>
              <a:gd name="T0" fmla="*/ 1 w 3"/>
              <a:gd name="T1" fmla="*/ 0 h 4"/>
              <a:gd name="T2" fmla="*/ 2 w 3"/>
              <a:gd name="T3" fmla="*/ 1 h 4"/>
              <a:gd name="T4" fmla="*/ 2 w 3"/>
              <a:gd name="T5" fmla="*/ 4 h 4"/>
              <a:gd name="T6" fmla="*/ 1 w 3"/>
              <a:gd name="T7" fmla="*/ 4 h 4"/>
              <a:gd name="T8" fmla="*/ 0 w 3"/>
              <a:gd name="T9" fmla="*/ 3 h 4"/>
              <a:gd name="T10" fmla="*/ 0 w 3"/>
              <a:gd name="T11" fmla="*/ 2 h 4"/>
              <a:gd name="T12" fmla="*/ 1 w 3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4">
                <a:moveTo>
                  <a:pt x="1" y="0"/>
                </a:moveTo>
                <a:cubicBezTo>
                  <a:pt x="2" y="0"/>
                  <a:pt x="2" y="0"/>
                  <a:pt x="2" y="1"/>
                </a:cubicBezTo>
                <a:cubicBezTo>
                  <a:pt x="3" y="1"/>
                  <a:pt x="3" y="3"/>
                  <a:pt x="2" y="4"/>
                </a:cubicBezTo>
                <a:cubicBezTo>
                  <a:pt x="2" y="4"/>
                  <a:pt x="1" y="4"/>
                  <a:pt x="1" y="4"/>
                </a:cubicBezTo>
                <a:cubicBezTo>
                  <a:pt x="1" y="4"/>
                  <a:pt x="0" y="3"/>
                  <a:pt x="0" y="3"/>
                </a:cubicBezTo>
                <a:cubicBezTo>
                  <a:pt x="0" y="3"/>
                  <a:pt x="0" y="2"/>
                  <a:pt x="0" y="2"/>
                </a:cubicBezTo>
                <a:cubicBezTo>
                  <a:pt x="0" y="2"/>
                  <a:pt x="1" y="1"/>
                  <a:pt x="1" y="0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20" name="Freeform 617">
            <a:extLst>
              <a:ext uri="{FF2B5EF4-FFF2-40B4-BE49-F238E27FC236}">
                <a16:creationId xmlns:a16="http://schemas.microsoft.com/office/drawing/2014/main" id="{6A3E7469-8858-4102-9C54-DE15780ED65F}"/>
              </a:ext>
            </a:extLst>
          </p:cNvPr>
          <p:cNvSpPr>
            <a:spLocks/>
          </p:cNvSpPr>
          <p:nvPr userDrawn="1"/>
        </p:nvSpPr>
        <p:spPr bwMode="auto">
          <a:xfrm>
            <a:off x="1182291" y="1565276"/>
            <a:ext cx="121444" cy="98425"/>
          </a:xfrm>
          <a:custGeom>
            <a:avLst/>
            <a:gdLst>
              <a:gd name="T0" fmla="*/ 3 w 24"/>
              <a:gd name="T1" fmla="*/ 8 h 14"/>
              <a:gd name="T2" fmla="*/ 1 w 24"/>
              <a:gd name="T3" fmla="*/ 8 h 14"/>
              <a:gd name="T4" fmla="*/ 0 w 24"/>
              <a:gd name="T5" fmla="*/ 9 h 14"/>
              <a:gd name="T6" fmla="*/ 0 w 24"/>
              <a:gd name="T7" fmla="*/ 10 h 14"/>
              <a:gd name="T8" fmla="*/ 0 w 24"/>
              <a:gd name="T9" fmla="*/ 11 h 14"/>
              <a:gd name="T10" fmla="*/ 1 w 24"/>
              <a:gd name="T11" fmla="*/ 11 h 14"/>
              <a:gd name="T12" fmla="*/ 3 w 24"/>
              <a:gd name="T13" fmla="*/ 11 h 14"/>
              <a:gd name="T14" fmla="*/ 3 w 24"/>
              <a:gd name="T15" fmla="*/ 10 h 14"/>
              <a:gd name="T16" fmla="*/ 4 w 24"/>
              <a:gd name="T17" fmla="*/ 11 h 14"/>
              <a:gd name="T18" fmla="*/ 8 w 24"/>
              <a:gd name="T19" fmla="*/ 12 h 14"/>
              <a:gd name="T20" fmla="*/ 13 w 24"/>
              <a:gd name="T21" fmla="*/ 14 h 14"/>
              <a:gd name="T22" fmla="*/ 15 w 24"/>
              <a:gd name="T23" fmla="*/ 14 h 14"/>
              <a:gd name="T24" fmla="*/ 18 w 24"/>
              <a:gd name="T25" fmla="*/ 14 h 14"/>
              <a:gd name="T26" fmla="*/ 19 w 24"/>
              <a:gd name="T27" fmla="*/ 13 h 14"/>
              <a:gd name="T28" fmla="*/ 22 w 24"/>
              <a:gd name="T29" fmla="*/ 13 h 14"/>
              <a:gd name="T30" fmla="*/ 24 w 24"/>
              <a:gd name="T31" fmla="*/ 12 h 14"/>
              <a:gd name="T32" fmla="*/ 22 w 24"/>
              <a:gd name="T33" fmla="*/ 11 h 14"/>
              <a:gd name="T34" fmla="*/ 21 w 24"/>
              <a:gd name="T35" fmla="*/ 9 h 14"/>
              <a:gd name="T36" fmla="*/ 19 w 24"/>
              <a:gd name="T37" fmla="*/ 8 h 14"/>
              <a:gd name="T38" fmla="*/ 18 w 24"/>
              <a:gd name="T39" fmla="*/ 7 h 14"/>
              <a:gd name="T40" fmla="*/ 15 w 24"/>
              <a:gd name="T41" fmla="*/ 5 h 14"/>
              <a:gd name="T42" fmla="*/ 13 w 24"/>
              <a:gd name="T43" fmla="*/ 3 h 14"/>
              <a:gd name="T44" fmla="*/ 12 w 24"/>
              <a:gd name="T45" fmla="*/ 3 h 14"/>
              <a:gd name="T46" fmla="*/ 7 w 24"/>
              <a:gd name="T47" fmla="*/ 2 h 14"/>
              <a:gd name="T48" fmla="*/ 8 w 24"/>
              <a:gd name="T49" fmla="*/ 4 h 14"/>
              <a:gd name="T50" fmla="*/ 8 w 24"/>
              <a:gd name="T51" fmla="*/ 4 h 14"/>
              <a:gd name="T52" fmla="*/ 6 w 24"/>
              <a:gd name="T53" fmla="*/ 5 h 14"/>
              <a:gd name="T54" fmla="*/ 6 w 24"/>
              <a:gd name="T55" fmla="*/ 6 h 14"/>
              <a:gd name="T56" fmla="*/ 6 w 24"/>
              <a:gd name="T57" fmla="*/ 6 h 14"/>
              <a:gd name="T58" fmla="*/ 5 w 24"/>
              <a:gd name="T59" fmla="*/ 7 h 14"/>
              <a:gd name="T60" fmla="*/ 5 w 24"/>
              <a:gd name="T61" fmla="*/ 8 h 14"/>
              <a:gd name="T62" fmla="*/ 4 w 24"/>
              <a:gd name="T63" fmla="*/ 8 h 14"/>
              <a:gd name="T64" fmla="*/ 3 w 24"/>
              <a:gd name="T65" fmla="*/ 8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" h="14">
                <a:moveTo>
                  <a:pt x="3" y="8"/>
                </a:moveTo>
                <a:cubicBezTo>
                  <a:pt x="2" y="8"/>
                  <a:pt x="2" y="8"/>
                  <a:pt x="1" y="8"/>
                </a:cubicBezTo>
                <a:cubicBezTo>
                  <a:pt x="1" y="8"/>
                  <a:pt x="0" y="8"/>
                  <a:pt x="0" y="9"/>
                </a:cubicBez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11"/>
                  <a:pt x="0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2" y="11"/>
                  <a:pt x="2" y="11"/>
                  <a:pt x="3" y="11"/>
                </a:cubicBezTo>
                <a:cubicBezTo>
                  <a:pt x="3" y="11"/>
                  <a:pt x="3" y="10"/>
                  <a:pt x="3" y="10"/>
                </a:cubicBezTo>
                <a:cubicBezTo>
                  <a:pt x="4" y="10"/>
                  <a:pt x="4" y="11"/>
                  <a:pt x="4" y="11"/>
                </a:cubicBezTo>
                <a:cubicBezTo>
                  <a:pt x="5" y="12"/>
                  <a:pt x="7" y="12"/>
                  <a:pt x="8" y="12"/>
                </a:cubicBezTo>
                <a:cubicBezTo>
                  <a:pt x="10" y="13"/>
                  <a:pt x="11" y="14"/>
                  <a:pt x="13" y="14"/>
                </a:cubicBezTo>
                <a:cubicBezTo>
                  <a:pt x="14" y="14"/>
                  <a:pt x="14" y="14"/>
                  <a:pt x="15" y="14"/>
                </a:cubicBezTo>
                <a:cubicBezTo>
                  <a:pt x="16" y="14"/>
                  <a:pt x="17" y="14"/>
                  <a:pt x="18" y="14"/>
                </a:cubicBezTo>
                <a:cubicBezTo>
                  <a:pt x="18" y="14"/>
                  <a:pt x="18" y="14"/>
                  <a:pt x="19" y="13"/>
                </a:cubicBezTo>
                <a:cubicBezTo>
                  <a:pt x="20" y="13"/>
                  <a:pt x="21" y="13"/>
                  <a:pt x="22" y="13"/>
                </a:cubicBezTo>
                <a:cubicBezTo>
                  <a:pt x="22" y="13"/>
                  <a:pt x="24" y="13"/>
                  <a:pt x="24" y="12"/>
                </a:cubicBezTo>
                <a:cubicBezTo>
                  <a:pt x="24" y="11"/>
                  <a:pt x="23" y="11"/>
                  <a:pt x="22" y="11"/>
                </a:cubicBezTo>
                <a:cubicBezTo>
                  <a:pt x="21" y="10"/>
                  <a:pt x="21" y="10"/>
                  <a:pt x="21" y="9"/>
                </a:cubicBezTo>
                <a:cubicBezTo>
                  <a:pt x="20" y="9"/>
                  <a:pt x="20" y="8"/>
                  <a:pt x="19" y="8"/>
                </a:cubicBezTo>
                <a:cubicBezTo>
                  <a:pt x="19" y="7"/>
                  <a:pt x="18" y="7"/>
                  <a:pt x="18" y="7"/>
                </a:cubicBezTo>
                <a:cubicBezTo>
                  <a:pt x="17" y="6"/>
                  <a:pt x="16" y="5"/>
                  <a:pt x="15" y="5"/>
                </a:cubicBezTo>
                <a:cubicBezTo>
                  <a:pt x="15" y="4"/>
                  <a:pt x="14" y="4"/>
                  <a:pt x="13" y="3"/>
                </a:cubicBezTo>
                <a:cubicBezTo>
                  <a:pt x="13" y="3"/>
                  <a:pt x="12" y="3"/>
                  <a:pt x="12" y="3"/>
                </a:cubicBezTo>
                <a:cubicBezTo>
                  <a:pt x="11" y="2"/>
                  <a:pt x="7" y="0"/>
                  <a:pt x="7" y="2"/>
                </a:cubicBezTo>
                <a:cubicBezTo>
                  <a:pt x="7" y="3"/>
                  <a:pt x="7" y="3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5"/>
                  <a:pt x="7" y="5"/>
                  <a:pt x="6" y="5"/>
                </a:cubicBezTo>
                <a:cubicBezTo>
                  <a:pt x="6" y="5"/>
                  <a:pt x="6" y="5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7"/>
                  <a:pt x="6" y="7"/>
                  <a:pt x="5" y="7"/>
                </a:cubicBezTo>
                <a:cubicBezTo>
                  <a:pt x="5" y="7"/>
                  <a:pt x="5" y="8"/>
                  <a:pt x="5" y="8"/>
                </a:cubicBezTo>
                <a:cubicBezTo>
                  <a:pt x="4" y="8"/>
                  <a:pt x="4" y="8"/>
                  <a:pt x="4" y="8"/>
                </a:cubicBezTo>
                <a:cubicBezTo>
                  <a:pt x="3" y="8"/>
                  <a:pt x="3" y="8"/>
                  <a:pt x="3" y="8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21" name="Freeform 618">
            <a:extLst>
              <a:ext uri="{FF2B5EF4-FFF2-40B4-BE49-F238E27FC236}">
                <a16:creationId xmlns:a16="http://schemas.microsoft.com/office/drawing/2014/main" id="{1EEA7091-D381-47D0-9216-9BC2A6380038}"/>
              </a:ext>
            </a:extLst>
          </p:cNvPr>
          <p:cNvSpPr>
            <a:spLocks/>
          </p:cNvSpPr>
          <p:nvPr userDrawn="1"/>
        </p:nvSpPr>
        <p:spPr bwMode="auto">
          <a:xfrm>
            <a:off x="1182291" y="1565276"/>
            <a:ext cx="121444" cy="98425"/>
          </a:xfrm>
          <a:custGeom>
            <a:avLst/>
            <a:gdLst>
              <a:gd name="T0" fmla="*/ 3 w 24"/>
              <a:gd name="T1" fmla="*/ 8 h 14"/>
              <a:gd name="T2" fmla="*/ 1 w 24"/>
              <a:gd name="T3" fmla="*/ 8 h 14"/>
              <a:gd name="T4" fmla="*/ 0 w 24"/>
              <a:gd name="T5" fmla="*/ 9 h 14"/>
              <a:gd name="T6" fmla="*/ 0 w 24"/>
              <a:gd name="T7" fmla="*/ 10 h 14"/>
              <a:gd name="T8" fmla="*/ 0 w 24"/>
              <a:gd name="T9" fmla="*/ 11 h 14"/>
              <a:gd name="T10" fmla="*/ 1 w 24"/>
              <a:gd name="T11" fmla="*/ 11 h 14"/>
              <a:gd name="T12" fmla="*/ 3 w 24"/>
              <a:gd name="T13" fmla="*/ 11 h 14"/>
              <a:gd name="T14" fmla="*/ 3 w 24"/>
              <a:gd name="T15" fmla="*/ 10 h 14"/>
              <a:gd name="T16" fmla="*/ 4 w 24"/>
              <a:gd name="T17" fmla="*/ 11 h 14"/>
              <a:gd name="T18" fmla="*/ 8 w 24"/>
              <a:gd name="T19" fmla="*/ 12 h 14"/>
              <a:gd name="T20" fmla="*/ 13 w 24"/>
              <a:gd name="T21" fmla="*/ 14 h 14"/>
              <a:gd name="T22" fmla="*/ 15 w 24"/>
              <a:gd name="T23" fmla="*/ 14 h 14"/>
              <a:gd name="T24" fmla="*/ 18 w 24"/>
              <a:gd name="T25" fmla="*/ 14 h 14"/>
              <a:gd name="T26" fmla="*/ 19 w 24"/>
              <a:gd name="T27" fmla="*/ 13 h 14"/>
              <a:gd name="T28" fmla="*/ 22 w 24"/>
              <a:gd name="T29" fmla="*/ 13 h 14"/>
              <a:gd name="T30" fmla="*/ 24 w 24"/>
              <a:gd name="T31" fmla="*/ 12 h 14"/>
              <a:gd name="T32" fmla="*/ 22 w 24"/>
              <a:gd name="T33" fmla="*/ 11 h 14"/>
              <a:gd name="T34" fmla="*/ 21 w 24"/>
              <a:gd name="T35" fmla="*/ 9 h 14"/>
              <a:gd name="T36" fmla="*/ 19 w 24"/>
              <a:gd name="T37" fmla="*/ 8 h 14"/>
              <a:gd name="T38" fmla="*/ 18 w 24"/>
              <a:gd name="T39" fmla="*/ 7 h 14"/>
              <a:gd name="T40" fmla="*/ 15 w 24"/>
              <a:gd name="T41" fmla="*/ 5 h 14"/>
              <a:gd name="T42" fmla="*/ 13 w 24"/>
              <a:gd name="T43" fmla="*/ 3 h 14"/>
              <a:gd name="T44" fmla="*/ 12 w 24"/>
              <a:gd name="T45" fmla="*/ 3 h 14"/>
              <a:gd name="T46" fmla="*/ 7 w 24"/>
              <a:gd name="T47" fmla="*/ 2 h 14"/>
              <a:gd name="T48" fmla="*/ 8 w 24"/>
              <a:gd name="T49" fmla="*/ 4 h 14"/>
              <a:gd name="T50" fmla="*/ 8 w 24"/>
              <a:gd name="T51" fmla="*/ 4 h 14"/>
              <a:gd name="T52" fmla="*/ 6 w 24"/>
              <a:gd name="T53" fmla="*/ 5 h 14"/>
              <a:gd name="T54" fmla="*/ 6 w 24"/>
              <a:gd name="T55" fmla="*/ 6 h 14"/>
              <a:gd name="T56" fmla="*/ 6 w 24"/>
              <a:gd name="T57" fmla="*/ 6 h 14"/>
              <a:gd name="T58" fmla="*/ 5 w 24"/>
              <a:gd name="T59" fmla="*/ 7 h 14"/>
              <a:gd name="T60" fmla="*/ 5 w 24"/>
              <a:gd name="T61" fmla="*/ 8 h 14"/>
              <a:gd name="T62" fmla="*/ 4 w 24"/>
              <a:gd name="T63" fmla="*/ 8 h 14"/>
              <a:gd name="T64" fmla="*/ 3 w 24"/>
              <a:gd name="T65" fmla="*/ 8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" h="14">
                <a:moveTo>
                  <a:pt x="3" y="8"/>
                </a:moveTo>
                <a:cubicBezTo>
                  <a:pt x="2" y="8"/>
                  <a:pt x="2" y="8"/>
                  <a:pt x="1" y="8"/>
                </a:cubicBezTo>
                <a:cubicBezTo>
                  <a:pt x="1" y="8"/>
                  <a:pt x="0" y="8"/>
                  <a:pt x="0" y="9"/>
                </a:cubicBez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11"/>
                  <a:pt x="0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2" y="11"/>
                  <a:pt x="2" y="11"/>
                  <a:pt x="3" y="11"/>
                </a:cubicBezTo>
                <a:cubicBezTo>
                  <a:pt x="3" y="11"/>
                  <a:pt x="3" y="10"/>
                  <a:pt x="3" y="10"/>
                </a:cubicBezTo>
                <a:cubicBezTo>
                  <a:pt x="4" y="10"/>
                  <a:pt x="4" y="11"/>
                  <a:pt x="4" y="11"/>
                </a:cubicBezTo>
                <a:cubicBezTo>
                  <a:pt x="5" y="12"/>
                  <a:pt x="7" y="12"/>
                  <a:pt x="8" y="12"/>
                </a:cubicBezTo>
                <a:cubicBezTo>
                  <a:pt x="10" y="13"/>
                  <a:pt x="11" y="14"/>
                  <a:pt x="13" y="14"/>
                </a:cubicBezTo>
                <a:cubicBezTo>
                  <a:pt x="14" y="14"/>
                  <a:pt x="14" y="14"/>
                  <a:pt x="15" y="14"/>
                </a:cubicBezTo>
                <a:cubicBezTo>
                  <a:pt x="16" y="14"/>
                  <a:pt x="17" y="14"/>
                  <a:pt x="18" y="14"/>
                </a:cubicBezTo>
                <a:cubicBezTo>
                  <a:pt x="18" y="14"/>
                  <a:pt x="18" y="14"/>
                  <a:pt x="19" y="13"/>
                </a:cubicBezTo>
                <a:cubicBezTo>
                  <a:pt x="20" y="13"/>
                  <a:pt x="21" y="13"/>
                  <a:pt x="22" y="13"/>
                </a:cubicBezTo>
                <a:cubicBezTo>
                  <a:pt x="22" y="13"/>
                  <a:pt x="24" y="13"/>
                  <a:pt x="24" y="12"/>
                </a:cubicBezTo>
                <a:cubicBezTo>
                  <a:pt x="24" y="11"/>
                  <a:pt x="23" y="11"/>
                  <a:pt x="22" y="11"/>
                </a:cubicBezTo>
                <a:cubicBezTo>
                  <a:pt x="21" y="10"/>
                  <a:pt x="21" y="10"/>
                  <a:pt x="21" y="9"/>
                </a:cubicBezTo>
                <a:cubicBezTo>
                  <a:pt x="20" y="9"/>
                  <a:pt x="20" y="8"/>
                  <a:pt x="19" y="8"/>
                </a:cubicBezTo>
                <a:cubicBezTo>
                  <a:pt x="19" y="7"/>
                  <a:pt x="18" y="7"/>
                  <a:pt x="18" y="7"/>
                </a:cubicBezTo>
                <a:cubicBezTo>
                  <a:pt x="17" y="6"/>
                  <a:pt x="16" y="5"/>
                  <a:pt x="15" y="5"/>
                </a:cubicBezTo>
                <a:cubicBezTo>
                  <a:pt x="15" y="4"/>
                  <a:pt x="14" y="4"/>
                  <a:pt x="13" y="3"/>
                </a:cubicBezTo>
                <a:cubicBezTo>
                  <a:pt x="13" y="3"/>
                  <a:pt x="12" y="3"/>
                  <a:pt x="12" y="3"/>
                </a:cubicBezTo>
                <a:cubicBezTo>
                  <a:pt x="11" y="2"/>
                  <a:pt x="7" y="0"/>
                  <a:pt x="7" y="2"/>
                </a:cubicBezTo>
                <a:cubicBezTo>
                  <a:pt x="7" y="3"/>
                  <a:pt x="7" y="3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5"/>
                  <a:pt x="7" y="5"/>
                  <a:pt x="6" y="5"/>
                </a:cubicBezTo>
                <a:cubicBezTo>
                  <a:pt x="6" y="5"/>
                  <a:pt x="6" y="5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7"/>
                  <a:pt x="6" y="7"/>
                  <a:pt x="5" y="7"/>
                </a:cubicBezTo>
                <a:cubicBezTo>
                  <a:pt x="5" y="7"/>
                  <a:pt x="5" y="8"/>
                  <a:pt x="5" y="8"/>
                </a:cubicBezTo>
                <a:cubicBezTo>
                  <a:pt x="4" y="8"/>
                  <a:pt x="4" y="8"/>
                  <a:pt x="4" y="8"/>
                </a:cubicBezTo>
                <a:cubicBezTo>
                  <a:pt x="3" y="8"/>
                  <a:pt x="3" y="8"/>
                  <a:pt x="3" y="8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22" name="Freeform 619">
            <a:extLst>
              <a:ext uri="{FF2B5EF4-FFF2-40B4-BE49-F238E27FC236}">
                <a16:creationId xmlns:a16="http://schemas.microsoft.com/office/drawing/2014/main" id="{4820EDBF-A3CC-4D03-B868-6CDA762E80BB}"/>
              </a:ext>
            </a:extLst>
          </p:cNvPr>
          <p:cNvSpPr>
            <a:spLocks/>
          </p:cNvSpPr>
          <p:nvPr userDrawn="1"/>
        </p:nvSpPr>
        <p:spPr bwMode="auto">
          <a:xfrm>
            <a:off x="959644" y="1276350"/>
            <a:ext cx="80963" cy="69850"/>
          </a:xfrm>
          <a:custGeom>
            <a:avLst/>
            <a:gdLst>
              <a:gd name="T0" fmla="*/ 1 w 16"/>
              <a:gd name="T1" fmla="*/ 3 h 10"/>
              <a:gd name="T2" fmla="*/ 2 w 16"/>
              <a:gd name="T3" fmla="*/ 3 h 10"/>
              <a:gd name="T4" fmla="*/ 3 w 16"/>
              <a:gd name="T5" fmla="*/ 3 h 10"/>
              <a:gd name="T6" fmla="*/ 4 w 16"/>
              <a:gd name="T7" fmla="*/ 4 h 10"/>
              <a:gd name="T8" fmla="*/ 5 w 16"/>
              <a:gd name="T9" fmla="*/ 4 h 10"/>
              <a:gd name="T10" fmla="*/ 5 w 16"/>
              <a:gd name="T11" fmla="*/ 5 h 10"/>
              <a:gd name="T12" fmla="*/ 7 w 16"/>
              <a:gd name="T13" fmla="*/ 7 h 10"/>
              <a:gd name="T14" fmla="*/ 7 w 16"/>
              <a:gd name="T15" fmla="*/ 7 h 10"/>
              <a:gd name="T16" fmla="*/ 8 w 16"/>
              <a:gd name="T17" fmla="*/ 8 h 10"/>
              <a:gd name="T18" fmla="*/ 8 w 16"/>
              <a:gd name="T19" fmla="*/ 8 h 10"/>
              <a:gd name="T20" fmla="*/ 8 w 16"/>
              <a:gd name="T21" fmla="*/ 8 h 10"/>
              <a:gd name="T22" fmla="*/ 9 w 16"/>
              <a:gd name="T23" fmla="*/ 9 h 10"/>
              <a:gd name="T24" fmla="*/ 9 w 16"/>
              <a:gd name="T25" fmla="*/ 9 h 10"/>
              <a:gd name="T26" fmla="*/ 11 w 16"/>
              <a:gd name="T27" fmla="*/ 10 h 10"/>
              <a:gd name="T28" fmla="*/ 11 w 16"/>
              <a:gd name="T29" fmla="*/ 8 h 10"/>
              <a:gd name="T30" fmla="*/ 11 w 16"/>
              <a:gd name="T31" fmla="*/ 8 h 10"/>
              <a:gd name="T32" fmla="*/ 13 w 16"/>
              <a:gd name="T33" fmla="*/ 7 h 10"/>
              <a:gd name="T34" fmla="*/ 13 w 16"/>
              <a:gd name="T35" fmla="*/ 7 h 10"/>
              <a:gd name="T36" fmla="*/ 14 w 16"/>
              <a:gd name="T37" fmla="*/ 6 h 10"/>
              <a:gd name="T38" fmla="*/ 15 w 16"/>
              <a:gd name="T39" fmla="*/ 5 h 10"/>
              <a:gd name="T40" fmla="*/ 15 w 16"/>
              <a:gd name="T41" fmla="*/ 4 h 10"/>
              <a:gd name="T42" fmla="*/ 15 w 16"/>
              <a:gd name="T43" fmla="*/ 3 h 10"/>
              <a:gd name="T44" fmla="*/ 15 w 16"/>
              <a:gd name="T45" fmla="*/ 2 h 10"/>
              <a:gd name="T46" fmla="*/ 14 w 16"/>
              <a:gd name="T47" fmla="*/ 2 h 10"/>
              <a:gd name="T48" fmla="*/ 14 w 16"/>
              <a:gd name="T49" fmla="*/ 1 h 10"/>
              <a:gd name="T50" fmla="*/ 12 w 16"/>
              <a:gd name="T51" fmla="*/ 0 h 10"/>
              <a:gd name="T52" fmla="*/ 10 w 16"/>
              <a:gd name="T53" fmla="*/ 0 h 10"/>
              <a:gd name="T54" fmla="*/ 9 w 16"/>
              <a:gd name="T55" fmla="*/ 0 h 10"/>
              <a:gd name="T56" fmla="*/ 8 w 16"/>
              <a:gd name="T57" fmla="*/ 0 h 10"/>
              <a:gd name="T58" fmla="*/ 7 w 16"/>
              <a:gd name="T59" fmla="*/ 1 h 10"/>
              <a:gd name="T60" fmla="*/ 4 w 16"/>
              <a:gd name="T61" fmla="*/ 1 h 10"/>
              <a:gd name="T62" fmla="*/ 0 w 16"/>
              <a:gd name="T63" fmla="*/ 2 h 10"/>
              <a:gd name="T64" fmla="*/ 0 w 16"/>
              <a:gd name="T65" fmla="*/ 3 h 10"/>
              <a:gd name="T66" fmla="*/ 1 w 16"/>
              <a:gd name="T67" fmla="*/ 3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" h="10">
                <a:moveTo>
                  <a:pt x="1" y="3"/>
                </a:moveTo>
                <a:cubicBezTo>
                  <a:pt x="1" y="3"/>
                  <a:pt x="1" y="3"/>
                  <a:pt x="2" y="3"/>
                </a:cubicBezTo>
                <a:cubicBezTo>
                  <a:pt x="2" y="3"/>
                  <a:pt x="2" y="3"/>
                  <a:pt x="3" y="3"/>
                </a:cubicBezTo>
                <a:cubicBezTo>
                  <a:pt x="3" y="3"/>
                  <a:pt x="3" y="3"/>
                  <a:pt x="4" y="4"/>
                </a:cubicBezTo>
                <a:cubicBezTo>
                  <a:pt x="4" y="4"/>
                  <a:pt x="4" y="4"/>
                  <a:pt x="5" y="4"/>
                </a:cubicBezTo>
                <a:cubicBezTo>
                  <a:pt x="5" y="4"/>
                  <a:pt x="5" y="4"/>
                  <a:pt x="5" y="5"/>
                </a:cubicBezTo>
                <a:cubicBezTo>
                  <a:pt x="6" y="5"/>
                  <a:pt x="6" y="6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8"/>
                  <a:pt x="7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9" y="8"/>
                  <a:pt x="9" y="9"/>
                  <a:pt x="9" y="9"/>
                </a:cubicBezTo>
                <a:cubicBezTo>
                  <a:pt x="9" y="9"/>
                  <a:pt x="9" y="9"/>
                  <a:pt x="9" y="9"/>
                </a:cubicBezTo>
                <a:cubicBezTo>
                  <a:pt x="10" y="9"/>
                  <a:pt x="10" y="10"/>
                  <a:pt x="11" y="10"/>
                </a:cubicBezTo>
                <a:cubicBezTo>
                  <a:pt x="11" y="9"/>
                  <a:pt x="11" y="9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2" y="7"/>
                  <a:pt x="12" y="7"/>
                  <a:pt x="13" y="7"/>
                </a:cubicBezTo>
                <a:cubicBezTo>
                  <a:pt x="13" y="7"/>
                  <a:pt x="13" y="7"/>
                  <a:pt x="13" y="7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5" y="5"/>
                  <a:pt x="15" y="5"/>
                </a:cubicBezTo>
                <a:cubicBezTo>
                  <a:pt x="15" y="5"/>
                  <a:pt x="15" y="4"/>
                  <a:pt x="15" y="4"/>
                </a:cubicBezTo>
                <a:cubicBezTo>
                  <a:pt x="15" y="4"/>
                  <a:pt x="15" y="3"/>
                  <a:pt x="15" y="3"/>
                </a:cubicBezTo>
                <a:cubicBezTo>
                  <a:pt x="15" y="2"/>
                  <a:pt x="16" y="2"/>
                  <a:pt x="15" y="2"/>
                </a:cubicBezTo>
                <a:cubicBezTo>
                  <a:pt x="15" y="2"/>
                  <a:pt x="15" y="2"/>
                  <a:pt x="14" y="2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1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10" y="0"/>
                  <a:pt x="9" y="0"/>
                  <a:pt x="9" y="0"/>
                </a:cubicBezTo>
                <a:cubicBezTo>
                  <a:pt x="9" y="0"/>
                  <a:pt x="8" y="0"/>
                  <a:pt x="8" y="0"/>
                </a:cubicBezTo>
                <a:cubicBezTo>
                  <a:pt x="7" y="0"/>
                  <a:pt x="7" y="1"/>
                  <a:pt x="7" y="1"/>
                </a:cubicBezTo>
                <a:cubicBezTo>
                  <a:pt x="6" y="1"/>
                  <a:pt x="5" y="1"/>
                  <a:pt x="4" y="1"/>
                </a:cubicBezTo>
                <a:cubicBezTo>
                  <a:pt x="3" y="1"/>
                  <a:pt x="1" y="1"/>
                  <a:pt x="0" y="2"/>
                </a:cubicBezTo>
                <a:cubicBezTo>
                  <a:pt x="0" y="2"/>
                  <a:pt x="0" y="2"/>
                  <a:pt x="0" y="3"/>
                </a:cubicBezTo>
                <a:cubicBezTo>
                  <a:pt x="0" y="3"/>
                  <a:pt x="1" y="3"/>
                  <a:pt x="1" y="3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23" name="Freeform 620">
            <a:extLst>
              <a:ext uri="{FF2B5EF4-FFF2-40B4-BE49-F238E27FC236}">
                <a16:creationId xmlns:a16="http://schemas.microsoft.com/office/drawing/2014/main" id="{F5F39876-5577-4305-A060-C973070C78AC}"/>
              </a:ext>
            </a:extLst>
          </p:cNvPr>
          <p:cNvSpPr>
            <a:spLocks/>
          </p:cNvSpPr>
          <p:nvPr userDrawn="1"/>
        </p:nvSpPr>
        <p:spPr bwMode="auto">
          <a:xfrm>
            <a:off x="959644" y="1276350"/>
            <a:ext cx="80963" cy="69850"/>
          </a:xfrm>
          <a:custGeom>
            <a:avLst/>
            <a:gdLst>
              <a:gd name="T0" fmla="*/ 1 w 16"/>
              <a:gd name="T1" fmla="*/ 3 h 10"/>
              <a:gd name="T2" fmla="*/ 2 w 16"/>
              <a:gd name="T3" fmla="*/ 3 h 10"/>
              <a:gd name="T4" fmla="*/ 3 w 16"/>
              <a:gd name="T5" fmla="*/ 3 h 10"/>
              <a:gd name="T6" fmla="*/ 4 w 16"/>
              <a:gd name="T7" fmla="*/ 4 h 10"/>
              <a:gd name="T8" fmla="*/ 5 w 16"/>
              <a:gd name="T9" fmla="*/ 4 h 10"/>
              <a:gd name="T10" fmla="*/ 5 w 16"/>
              <a:gd name="T11" fmla="*/ 5 h 10"/>
              <a:gd name="T12" fmla="*/ 7 w 16"/>
              <a:gd name="T13" fmla="*/ 7 h 10"/>
              <a:gd name="T14" fmla="*/ 7 w 16"/>
              <a:gd name="T15" fmla="*/ 7 h 10"/>
              <a:gd name="T16" fmla="*/ 8 w 16"/>
              <a:gd name="T17" fmla="*/ 8 h 10"/>
              <a:gd name="T18" fmla="*/ 8 w 16"/>
              <a:gd name="T19" fmla="*/ 8 h 10"/>
              <a:gd name="T20" fmla="*/ 8 w 16"/>
              <a:gd name="T21" fmla="*/ 8 h 10"/>
              <a:gd name="T22" fmla="*/ 9 w 16"/>
              <a:gd name="T23" fmla="*/ 9 h 10"/>
              <a:gd name="T24" fmla="*/ 9 w 16"/>
              <a:gd name="T25" fmla="*/ 9 h 10"/>
              <a:gd name="T26" fmla="*/ 11 w 16"/>
              <a:gd name="T27" fmla="*/ 10 h 10"/>
              <a:gd name="T28" fmla="*/ 11 w 16"/>
              <a:gd name="T29" fmla="*/ 8 h 10"/>
              <a:gd name="T30" fmla="*/ 11 w 16"/>
              <a:gd name="T31" fmla="*/ 8 h 10"/>
              <a:gd name="T32" fmla="*/ 13 w 16"/>
              <a:gd name="T33" fmla="*/ 7 h 10"/>
              <a:gd name="T34" fmla="*/ 13 w 16"/>
              <a:gd name="T35" fmla="*/ 7 h 10"/>
              <a:gd name="T36" fmla="*/ 14 w 16"/>
              <a:gd name="T37" fmla="*/ 6 h 10"/>
              <a:gd name="T38" fmla="*/ 15 w 16"/>
              <a:gd name="T39" fmla="*/ 5 h 10"/>
              <a:gd name="T40" fmla="*/ 15 w 16"/>
              <a:gd name="T41" fmla="*/ 4 h 10"/>
              <a:gd name="T42" fmla="*/ 15 w 16"/>
              <a:gd name="T43" fmla="*/ 3 h 10"/>
              <a:gd name="T44" fmla="*/ 15 w 16"/>
              <a:gd name="T45" fmla="*/ 2 h 10"/>
              <a:gd name="T46" fmla="*/ 14 w 16"/>
              <a:gd name="T47" fmla="*/ 2 h 10"/>
              <a:gd name="T48" fmla="*/ 14 w 16"/>
              <a:gd name="T49" fmla="*/ 1 h 10"/>
              <a:gd name="T50" fmla="*/ 12 w 16"/>
              <a:gd name="T51" fmla="*/ 0 h 10"/>
              <a:gd name="T52" fmla="*/ 10 w 16"/>
              <a:gd name="T53" fmla="*/ 0 h 10"/>
              <a:gd name="T54" fmla="*/ 9 w 16"/>
              <a:gd name="T55" fmla="*/ 0 h 10"/>
              <a:gd name="T56" fmla="*/ 8 w 16"/>
              <a:gd name="T57" fmla="*/ 0 h 10"/>
              <a:gd name="T58" fmla="*/ 7 w 16"/>
              <a:gd name="T59" fmla="*/ 1 h 10"/>
              <a:gd name="T60" fmla="*/ 4 w 16"/>
              <a:gd name="T61" fmla="*/ 1 h 10"/>
              <a:gd name="T62" fmla="*/ 0 w 16"/>
              <a:gd name="T63" fmla="*/ 2 h 10"/>
              <a:gd name="T64" fmla="*/ 0 w 16"/>
              <a:gd name="T65" fmla="*/ 3 h 10"/>
              <a:gd name="T66" fmla="*/ 1 w 16"/>
              <a:gd name="T67" fmla="*/ 3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" h="10">
                <a:moveTo>
                  <a:pt x="1" y="3"/>
                </a:moveTo>
                <a:cubicBezTo>
                  <a:pt x="1" y="3"/>
                  <a:pt x="1" y="3"/>
                  <a:pt x="2" y="3"/>
                </a:cubicBezTo>
                <a:cubicBezTo>
                  <a:pt x="2" y="3"/>
                  <a:pt x="2" y="3"/>
                  <a:pt x="3" y="3"/>
                </a:cubicBezTo>
                <a:cubicBezTo>
                  <a:pt x="3" y="3"/>
                  <a:pt x="3" y="3"/>
                  <a:pt x="4" y="4"/>
                </a:cubicBezTo>
                <a:cubicBezTo>
                  <a:pt x="4" y="4"/>
                  <a:pt x="4" y="4"/>
                  <a:pt x="5" y="4"/>
                </a:cubicBezTo>
                <a:cubicBezTo>
                  <a:pt x="5" y="4"/>
                  <a:pt x="5" y="4"/>
                  <a:pt x="5" y="5"/>
                </a:cubicBezTo>
                <a:cubicBezTo>
                  <a:pt x="6" y="5"/>
                  <a:pt x="6" y="6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8"/>
                  <a:pt x="7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9" y="8"/>
                  <a:pt x="9" y="9"/>
                  <a:pt x="9" y="9"/>
                </a:cubicBezTo>
                <a:cubicBezTo>
                  <a:pt x="9" y="9"/>
                  <a:pt x="9" y="9"/>
                  <a:pt x="9" y="9"/>
                </a:cubicBezTo>
                <a:cubicBezTo>
                  <a:pt x="10" y="9"/>
                  <a:pt x="10" y="10"/>
                  <a:pt x="11" y="10"/>
                </a:cubicBezTo>
                <a:cubicBezTo>
                  <a:pt x="11" y="9"/>
                  <a:pt x="11" y="9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2" y="7"/>
                  <a:pt x="12" y="7"/>
                  <a:pt x="13" y="7"/>
                </a:cubicBezTo>
                <a:cubicBezTo>
                  <a:pt x="13" y="7"/>
                  <a:pt x="13" y="7"/>
                  <a:pt x="13" y="7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5" y="5"/>
                  <a:pt x="15" y="5"/>
                </a:cubicBezTo>
                <a:cubicBezTo>
                  <a:pt x="15" y="5"/>
                  <a:pt x="15" y="4"/>
                  <a:pt x="15" y="4"/>
                </a:cubicBezTo>
                <a:cubicBezTo>
                  <a:pt x="15" y="4"/>
                  <a:pt x="15" y="3"/>
                  <a:pt x="15" y="3"/>
                </a:cubicBezTo>
                <a:cubicBezTo>
                  <a:pt x="15" y="2"/>
                  <a:pt x="16" y="2"/>
                  <a:pt x="15" y="2"/>
                </a:cubicBezTo>
                <a:cubicBezTo>
                  <a:pt x="15" y="2"/>
                  <a:pt x="15" y="2"/>
                  <a:pt x="14" y="2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1"/>
                  <a:pt x="12" y="0"/>
                  <a:pt x="12" y="0"/>
                </a:cubicBezTo>
                <a:cubicBezTo>
                  <a:pt x="11" y="0"/>
                  <a:pt x="11" y="0"/>
                  <a:pt x="10" y="0"/>
                </a:cubicBezTo>
                <a:cubicBezTo>
                  <a:pt x="10" y="0"/>
                  <a:pt x="9" y="0"/>
                  <a:pt x="9" y="0"/>
                </a:cubicBezTo>
                <a:cubicBezTo>
                  <a:pt x="9" y="0"/>
                  <a:pt x="8" y="0"/>
                  <a:pt x="8" y="0"/>
                </a:cubicBezTo>
                <a:cubicBezTo>
                  <a:pt x="7" y="0"/>
                  <a:pt x="7" y="1"/>
                  <a:pt x="7" y="1"/>
                </a:cubicBezTo>
                <a:cubicBezTo>
                  <a:pt x="6" y="1"/>
                  <a:pt x="5" y="1"/>
                  <a:pt x="4" y="1"/>
                </a:cubicBezTo>
                <a:cubicBezTo>
                  <a:pt x="3" y="1"/>
                  <a:pt x="1" y="1"/>
                  <a:pt x="0" y="2"/>
                </a:cubicBezTo>
                <a:cubicBezTo>
                  <a:pt x="0" y="2"/>
                  <a:pt x="0" y="2"/>
                  <a:pt x="0" y="3"/>
                </a:cubicBezTo>
                <a:cubicBezTo>
                  <a:pt x="0" y="3"/>
                  <a:pt x="1" y="3"/>
                  <a:pt x="1" y="3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24" name="Freeform 621">
            <a:extLst>
              <a:ext uri="{FF2B5EF4-FFF2-40B4-BE49-F238E27FC236}">
                <a16:creationId xmlns:a16="http://schemas.microsoft.com/office/drawing/2014/main" id="{0A5A2534-EE5C-48A0-9611-7C9A40B25068}"/>
              </a:ext>
            </a:extLst>
          </p:cNvPr>
          <p:cNvSpPr>
            <a:spLocks/>
          </p:cNvSpPr>
          <p:nvPr userDrawn="1"/>
        </p:nvSpPr>
        <p:spPr bwMode="auto">
          <a:xfrm>
            <a:off x="406004" y="1206500"/>
            <a:ext cx="304800" cy="274638"/>
          </a:xfrm>
          <a:custGeom>
            <a:avLst/>
            <a:gdLst>
              <a:gd name="T0" fmla="*/ 11 w 60"/>
              <a:gd name="T1" fmla="*/ 12 h 39"/>
              <a:gd name="T2" fmla="*/ 9 w 60"/>
              <a:gd name="T3" fmla="*/ 8 h 39"/>
              <a:gd name="T4" fmla="*/ 7 w 60"/>
              <a:gd name="T5" fmla="*/ 4 h 39"/>
              <a:gd name="T6" fmla="*/ 10 w 60"/>
              <a:gd name="T7" fmla="*/ 3 h 39"/>
              <a:gd name="T8" fmla="*/ 16 w 60"/>
              <a:gd name="T9" fmla="*/ 2 h 39"/>
              <a:gd name="T10" fmla="*/ 22 w 60"/>
              <a:gd name="T11" fmla="*/ 1 h 39"/>
              <a:gd name="T12" fmla="*/ 30 w 60"/>
              <a:gd name="T13" fmla="*/ 3 h 39"/>
              <a:gd name="T14" fmla="*/ 35 w 60"/>
              <a:gd name="T15" fmla="*/ 5 h 39"/>
              <a:gd name="T16" fmla="*/ 36 w 60"/>
              <a:gd name="T17" fmla="*/ 6 h 39"/>
              <a:gd name="T18" fmla="*/ 38 w 60"/>
              <a:gd name="T19" fmla="*/ 5 h 39"/>
              <a:gd name="T20" fmla="*/ 39 w 60"/>
              <a:gd name="T21" fmla="*/ 7 h 39"/>
              <a:gd name="T22" fmla="*/ 42 w 60"/>
              <a:gd name="T23" fmla="*/ 6 h 39"/>
              <a:gd name="T24" fmla="*/ 43 w 60"/>
              <a:gd name="T25" fmla="*/ 4 h 39"/>
              <a:gd name="T26" fmla="*/ 48 w 60"/>
              <a:gd name="T27" fmla="*/ 4 h 39"/>
              <a:gd name="T28" fmla="*/ 51 w 60"/>
              <a:gd name="T29" fmla="*/ 5 h 39"/>
              <a:gd name="T30" fmla="*/ 56 w 60"/>
              <a:gd name="T31" fmla="*/ 9 h 39"/>
              <a:gd name="T32" fmla="*/ 60 w 60"/>
              <a:gd name="T33" fmla="*/ 12 h 39"/>
              <a:gd name="T34" fmla="*/ 59 w 60"/>
              <a:gd name="T35" fmla="*/ 14 h 39"/>
              <a:gd name="T36" fmla="*/ 54 w 60"/>
              <a:gd name="T37" fmla="*/ 15 h 39"/>
              <a:gd name="T38" fmla="*/ 52 w 60"/>
              <a:gd name="T39" fmla="*/ 16 h 39"/>
              <a:gd name="T40" fmla="*/ 50 w 60"/>
              <a:gd name="T41" fmla="*/ 17 h 39"/>
              <a:gd name="T42" fmla="*/ 47 w 60"/>
              <a:gd name="T43" fmla="*/ 19 h 39"/>
              <a:gd name="T44" fmla="*/ 44 w 60"/>
              <a:gd name="T45" fmla="*/ 20 h 39"/>
              <a:gd name="T46" fmla="*/ 42 w 60"/>
              <a:gd name="T47" fmla="*/ 21 h 39"/>
              <a:gd name="T48" fmla="*/ 40 w 60"/>
              <a:gd name="T49" fmla="*/ 22 h 39"/>
              <a:gd name="T50" fmla="*/ 38 w 60"/>
              <a:gd name="T51" fmla="*/ 23 h 39"/>
              <a:gd name="T52" fmla="*/ 36 w 60"/>
              <a:gd name="T53" fmla="*/ 26 h 39"/>
              <a:gd name="T54" fmla="*/ 33 w 60"/>
              <a:gd name="T55" fmla="*/ 27 h 39"/>
              <a:gd name="T56" fmla="*/ 33 w 60"/>
              <a:gd name="T57" fmla="*/ 28 h 39"/>
              <a:gd name="T58" fmla="*/ 31 w 60"/>
              <a:gd name="T59" fmla="*/ 30 h 39"/>
              <a:gd name="T60" fmla="*/ 31 w 60"/>
              <a:gd name="T61" fmla="*/ 33 h 39"/>
              <a:gd name="T62" fmla="*/ 29 w 60"/>
              <a:gd name="T63" fmla="*/ 35 h 39"/>
              <a:gd name="T64" fmla="*/ 26 w 60"/>
              <a:gd name="T65" fmla="*/ 35 h 39"/>
              <a:gd name="T66" fmla="*/ 23 w 60"/>
              <a:gd name="T67" fmla="*/ 36 h 39"/>
              <a:gd name="T68" fmla="*/ 22 w 60"/>
              <a:gd name="T69" fmla="*/ 37 h 39"/>
              <a:gd name="T70" fmla="*/ 20 w 60"/>
              <a:gd name="T71" fmla="*/ 38 h 39"/>
              <a:gd name="T72" fmla="*/ 17 w 60"/>
              <a:gd name="T73" fmla="*/ 39 h 39"/>
              <a:gd name="T74" fmla="*/ 15 w 60"/>
              <a:gd name="T75" fmla="*/ 38 h 39"/>
              <a:gd name="T76" fmla="*/ 14 w 60"/>
              <a:gd name="T77" fmla="*/ 36 h 39"/>
              <a:gd name="T78" fmla="*/ 12 w 60"/>
              <a:gd name="T79" fmla="*/ 34 h 39"/>
              <a:gd name="T80" fmla="*/ 11 w 60"/>
              <a:gd name="T81" fmla="*/ 33 h 39"/>
              <a:gd name="T82" fmla="*/ 8 w 60"/>
              <a:gd name="T83" fmla="*/ 31 h 39"/>
              <a:gd name="T84" fmla="*/ 1 w 60"/>
              <a:gd name="T85" fmla="*/ 29 h 39"/>
              <a:gd name="T86" fmla="*/ 2 w 60"/>
              <a:gd name="T87" fmla="*/ 26 h 39"/>
              <a:gd name="T88" fmla="*/ 3 w 60"/>
              <a:gd name="T89" fmla="*/ 24 h 39"/>
              <a:gd name="T90" fmla="*/ 5 w 60"/>
              <a:gd name="T91" fmla="*/ 22 h 39"/>
              <a:gd name="T92" fmla="*/ 5 w 60"/>
              <a:gd name="T93" fmla="*/ 20 h 39"/>
              <a:gd name="T94" fmla="*/ 7 w 60"/>
              <a:gd name="T95" fmla="*/ 20 h 39"/>
              <a:gd name="T96" fmla="*/ 7 w 60"/>
              <a:gd name="T97" fmla="*/ 18 h 39"/>
              <a:gd name="T98" fmla="*/ 9 w 60"/>
              <a:gd name="T99" fmla="*/ 14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" h="39">
                <a:moveTo>
                  <a:pt x="9" y="14"/>
                </a:moveTo>
                <a:cubicBezTo>
                  <a:pt x="9" y="13"/>
                  <a:pt x="10" y="12"/>
                  <a:pt x="11" y="12"/>
                </a:cubicBezTo>
                <a:cubicBezTo>
                  <a:pt x="12" y="11"/>
                  <a:pt x="12" y="10"/>
                  <a:pt x="11" y="9"/>
                </a:cubicBezTo>
                <a:cubicBezTo>
                  <a:pt x="10" y="9"/>
                  <a:pt x="9" y="9"/>
                  <a:pt x="9" y="8"/>
                </a:cubicBezTo>
                <a:cubicBezTo>
                  <a:pt x="8" y="7"/>
                  <a:pt x="8" y="7"/>
                  <a:pt x="8" y="6"/>
                </a:cubicBezTo>
                <a:cubicBezTo>
                  <a:pt x="8" y="5"/>
                  <a:pt x="7" y="5"/>
                  <a:pt x="7" y="4"/>
                </a:cubicBezTo>
                <a:cubicBezTo>
                  <a:pt x="7" y="4"/>
                  <a:pt x="7" y="3"/>
                  <a:pt x="8" y="3"/>
                </a:cubicBezTo>
                <a:cubicBezTo>
                  <a:pt x="9" y="3"/>
                  <a:pt x="10" y="3"/>
                  <a:pt x="10" y="3"/>
                </a:cubicBezTo>
                <a:cubicBezTo>
                  <a:pt x="11" y="3"/>
                  <a:pt x="12" y="3"/>
                  <a:pt x="13" y="3"/>
                </a:cubicBezTo>
                <a:cubicBezTo>
                  <a:pt x="14" y="3"/>
                  <a:pt x="15" y="2"/>
                  <a:pt x="16" y="2"/>
                </a:cubicBezTo>
                <a:cubicBezTo>
                  <a:pt x="17" y="2"/>
                  <a:pt x="18" y="2"/>
                  <a:pt x="19" y="2"/>
                </a:cubicBezTo>
                <a:cubicBezTo>
                  <a:pt x="20" y="2"/>
                  <a:pt x="21" y="1"/>
                  <a:pt x="22" y="1"/>
                </a:cubicBezTo>
                <a:cubicBezTo>
                  <a:pt x="24" y="0"/>
                  <a:pt x="26" y="1"/>
                  <a:pt x="28" y="2"/>
                </a:cubicBezTo>
                <a:cubicBezTo>
                  <a:pt x="29" y="2"/>
                  <a:pt x="29" y="2"/>
                  <a:pt x="30" y="3"/>
                </a:cubicBezTo>
                <a:cubicBezTo>
                  <a:pt x="31" y="3"/>
                  <a:pt x="32" y="3"/>
                  <a:pt x="32" y="3"/>
                </a:cubicBezTo>
                <a:cubicBezTo>
                  <a:pt x="33" y="4"/>
                  <a:pt x="34" y="4"/>
                  <a:pt x="35" y="5"/>
                </a:cubicBezTo>
                <a:cubicBezTo>
                  <a:pt x="35" y="5"/>
                  <a:pt x="35" y="6"/>
                  <a:pt x="35" y="6"/>
                </a:cubicBezTo>
                <a:cubicBezTo>
                  <a:pt x="35" y="6"/>
                  <a:pt x="35" y="6"/>
                  <a:pt x="36" y="6"/>
                </a:cubicBezTo>
                <a:cubicBezTo>
                  <a:pt x="36" y="6"/>
                  <a:pt x="36" y="6"/>
                  <a:pt x="37" y="5"/>
                </a:cubicBezTo>
                <a:cubicBezTo>
                  <a:pt x="37" y="5"/>
                  <a:pt x="37" y="5"/>
                  <a:pt x="38" y="5"/>
                </a:cubicBezTo>
                <a:cubicBezTo>
                  <a:pt x="38" y="5"/>
                  <a:pt x="39" y="5"/>
                  <a:pt x="39" y="6"/>
                </a:cubicBezTo>
                <a:cubicBezTo>
                  <a:pt x="39" y="6"/>
                  <a:pt x="39" y="7"/>
                  <a:pt x="39" y="7"/>
                </a:cubicBezTo>
                <a:cubicBezTo>
                  <a:pt x="40" y="7"/>
                  <a:pt x="41" y="7"/>
                  <a:pt x="41" y="7"/>
                </a:cubicBezTo>
                <a:cubicBezTo>
                  <a:pt x="42" y="7"/>
                  <a:pt x="42" y="7"/>
                  <a:pt x="42" y="6"/>
                </a:cubicBezTo>
                <a:cubicBezTo>
                  <a:pt x="42" y="6"/>
                  <a:pt x="42" y="5"/>
                  <a:pt x="42" y="5"/>
                </a:cubicBezTo>
                <a:cubicBezTo>
                  <a:pt x="42" y="4"/>
                  <a:pt x="43" y="4"/>
                  <a:pt x="43" y="4"/>
                </a:cubicBezTo>
                <a:cubicBezTo>
                  <a:pt x="44" y="4"/>
                  <a:pt x="45" y="4"/>
                  <a:pt x="46" y="4"/>
                </a:cubicBezTo>
                <a:cubicBezTo>
                  <a:pt x="47" y="4"/>
                  <a:pt x="47" y="4"/>
                  <a:pt x="48" y="4"/>
                </a:cubicBezTo>
                <a:cubicBezTo>
                  <a:pt x="48" y="4"/>
                  <a:pt x="49" y="4"/>
                  <a:pt x="49" y="4"/>
                </a:cubicBezTo>
                <a:cubicBezTo>
                  <a:pt x="50" y="4"/>
                  <a:pt x="50" y="5"/>
                  <a:pt x="51" y="5"/>
                </a:cubicBezTo>
                <a:cubicBezTo>
                  <a:pt x="52" y="6"/>
                  <a:pt x="53" y="6"/>
                  <a:pt x="54" y="7"/>
                </a:cubicBezTo>
                <a:cubicBezTo>
                  <a:pt x="55" y="8"/>
                  <a:pt x="56" y="8"/>
                  <a:pt x="56" y="9"/>
                </a:cubicBezTo>
                <a:cubicBezTo>
                  <a:pt x="57" y="10"/>
                  <a:pt x="58" y="11"/>
                  <a:pt x="59" y="11"/>
                </a:cubicBezTo>
                <a:cubicBezTo>
                  <a:pt x="59" y="12"/>
                  <a:pt x="60" y="12"/>
                  <a:pt x="60" y="12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3"/>
                  <a:pt x="59" y="13"/>
                  <a:pt x="59" y="14"/>
                </a:cubicBezTo>
                <a:cubicBezTo>
                  <a:pt x="58" y="14"/>
                  <a:pt x="58" y="14"/>
                  <a:pt x="57" y="15"/>
                </a:cubicBezTo>
                <a:cubicBezTo>
                  <a:pt x="56" y="15"/>
                  <a:pt x="55" y="15"/>
                  <a:pt x="54" y="15"/>
                </a:cubicBezTo>
                <a:cubicBezTo>
                  <a:pt x="54" y="15"/>
                  <a:pt x="54" y="15"/>
                  <a:pt x="53" y="15"/>
                </a:cubicBezTo>
                <a:cubicBezTo>
                  <a:pt x="53" y="16"/>
                  <a:pt x="53" y="16"/>
                  <a:pt x="52" y="16"/>
                </a:cubicBezTo>
                <a:cubicBezTo>
                  <a:pt x="52" y="16"/>
                  <a:pt x="52" y="16"/>
                  <a:pt x="51" y="16"/>
                </a:cubicBezTo>
                <a:cubicBezTo>
                  <a:pt x="51" y="17"/>
                  <a:pt x="51" y="17"/>
                  <a:pt x="50" y="17"/>
                </a:cubicBezTo>
                <a:cubicBezTo>
                  <a:pt x="50" y="18"/>
                  <a:pt x="49" y="18"/>
                  <a:pt x="49" y="18"/>
                </a:cubicBezTo>
                <a:cubicBezTo>
                  <a:pt x="48" y="19"/>
                  <a:pt x="47" y="19"/>
                  <a:pt x="47" y="19"/>
                </a:cubicBezTo>
                <a:cubicBezTo>
                  <a:pt x="46" y="19"/>
                  <a:pt x="46" y="19"/>
                  <a:pt x="46" y="19"/>
                </a:cubicBezTo>
                <a:cubicBezTo>
                  <a:pt x="45" y="20"/>
                  <a:pt x="45" y="20"/>
                  <a:pt x="44" y="20"/>
                </a:cubicBezTo>
                <a:cubicBezTo>
                  <a:pt x="44" y="20"/>
                  <a:pt x="43" y="20"/>
                  <a:pt x="43" y="21"/>
                </a:cubicBezTo>
                <a:cubicBezTo>
                  <a:pt x="42" y="21"/>
                  <a:pt x="42" y="21"/>
                  <a:pt x="42" y="21"/>
                </a:cubicBezTo>
                <a:cubicBezTo>
                  <a:pt x="41" y="22"/>
                  <a:pt x="40" y="22"/>
                  <a:pt x="40" y="22"/>
                </a:cubicBezTo>
                <a:cubicBezTo>
                  <a:pt x="40" y="22"/>
                  <a:pt x="40" y="22"/>
                  <a:pt x="40" y="22"/>
                </a:cubicBezTo>
                <a:cubicBezTo>
                  <a:pt x="39" y="22"/>
                  <a:pt x="39" y="23"/>
                  <a:pt x="39" y="23"/>
                </a:cubicBezTo>
                <a:cubicBezTo>
                  <a:pt x="39" y="23"/>
                  <a:pt x="39" y="23"/>
                  <a:pt x="38" y="23"/>
                </a:cubicBezTo>
                <a:cubicBezTo>
                  <a:pt x="38" y="24"/>
                  <a:pt x="38" y="24"/>
                  <a:pt x="38" y="25"/>
                </a:cubicBezTo>
                <a:cubicBezTo>
                  <a:pt x="38" y="26"/>
                  <a:pt x="37" y="26"/>
                  <a:pt x="36" y="26"/>
                </a:cubicBezTo>
                <a:cubicBezTo>
                  <a:pt x="35" y="26"/>
                  <a:pt x="35" y="27"/>
                  <a:pt x="34" y="27"/>
                </a:cubicBezTo>
                <a:cubicBezTo>
                  <a:pt x="34" y="27"/>
                  <a:pt x="33" y="27"/>
                  <a:pt x="33" y="27"/>
                </a:cubicBezTo>
                <a:cubicBezTo>
                  <a:pt x="33" y="27"/>
                  <a:pt x="33" y="27"/>
                  <a:pt x="33" y="27"/>
                </a:cubicBezTo>
                <a:cubicBezTo>
                  <a:pt x="33" y="27"/>
                  <a:pt x="33" y="28"/>
                  <a:pt x="33" y="28"/>
                </a:cubicBezTo>
                <a:cubicBezTo>
                  <a:pt x="33" y="28"/>
                  <a:pt x="33" y="29"/>
                  <a:pt x="32" y="29"/>
                </a:cubicBezTo>
                <a:cubicBezTo>
                  <a:pt x="32" y="30"/>
                  <a:pt x="31" y="30"/>
                  <a:pt x="31" y="30"/>
                </a:cubicBezTo>
                <a:cubicBezTo>
                  <a:pt x="31" y="30"/>
                  <a:pt x="31" y="31"/>
                  <a:pt x="31" y="31"/>
                </a:cubicBezTo>
                <a:cubicBezTo>
                  <a:pt x="31" y="32"/>
                  <a:pt x="31" y="32"/>
                  <a:pt x="31" y="33"/>
                </a:cubicBezTo>
                <a:cubicBezTo>
                  <a:pt x="31" y="34"/>
                  <a:pt x="30" y="35"/>
                  <a:pt x="29" y="35"/>
                </a:cubicBezTo>
                <a:cubicBezTo>
                  <a:pt x="29" y="35"/>
                  <a:pt x="29" y="35"/>
                  <a:pt x="29" y="35"/>
                </a:cubicBezTo>
                <a:cubicBezTo>
                  <a:pt x="29" y="35"/>
                  <a:pt x="28" y="35"/>
                  <a:pt x="27" y="35"/>
                </a:cubicBezTo>
                <a:cubicBezTo>
                  <a:pt x="27" y="35"/>
                  <a:pt x="26" y="35"/>
                  <a:pt x="26" y="35"/>
                </a:cubicBezTo>
                <a:cubicBezTo>
                  <a:pt x="25" y="35"/>
                  <a:pt x="25" y="35"/>
                  <a:pt x="24" y="35"/>
                </a:cubicBezTo>
                <a:cubicBezTo>
                  <a:pt x="24" y="36"/>
                  <a:pt x="24" y="36"/>
                  <a:pt x="23" y="36"/>
                </a:cubicBezTo>
                <a:cubicBezTo>
                  <a:pt x="23" y="36"/>
                  <a:pt x="22" y="37"/>
                  <a:pt x="22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21" y="38"/>
                  <a:pt x="21" y="38"/>
                  <a:pt x="21" y="38"/>
                </a:cubicBezTo>
                <a:cubicBezTo>
                  <a:pt x="20" y="38"/>
                  <a:pt x="20" y="38"/>
                  <a:pt x="20" y="38"/>
                </a:cubicBezTo>
                <a:cubicBezTo>
                  <a:pt x="19" y="38"/>
                  <a:pt x="19" y="39"/>
                  <a:pt x="19" y="39"/>
                </a:cubicBezTo>
                <a:cubicBezTo>
                  <a:pt x="18" y="39"/>
                  <a:pt x="18" y="39"/>
                  <a:pt x="17" y="39"/>
                </a:cubicBezTo>
                <a:cubicBezTo>
                  <a:pt x="17" y="39"/>
                  <a:pt x="17" y="39"/>
                  <a:pt x="16" y="39"/>
                </a:cubicBezTo>
                <a:cubicBezTo>
                  <a:pt x="16" y="39"/>
                  <a:pt x="15" y="39"/>
                  <a:pt x="15" y="38"/>
                </a:cubicBezTo>
                <a:cubicBezTo>
                  <a:pt x="15" y="38"/>
                  <a:pt x="15" y="37"/>
                  <a:pt x="14" y="37"/>
                </a:cubicBezTo>
                <a:cubicBezTo>
                  <a:pt x="14" y="37"/>
                  <a:pt x="14" y="36"/>
                  <a:pt x="14" y="36"/>
                </a:cubicBezTo>
                <a:cubicBezTo>
                  <a:pt x="13" y="36"/>
                  <a:pt x="13" y="36"/>
                  <a:pt x="13" y="35"/>
                </a:cubicBezTo>
                <a:cubicBezTo>
                  <a:pt x="12" y="35"/>
                  <a:pt x="13" y="34"/>
                  <a:pt x="12" y="34"/>
                </a:cubicBezTo>
                <a:cubicBezTo>
                  <a:pt x="12" y="34"/>
                  <a:pt x="12" y="34"/>
                  <a:pt x="11" y="34"/>
                </a:cubicBezTo>
                <a:cubicBezTo>
                  <a:pt x="11" y="34"/>
                  <a:pt x="11" y="33"/>
                  <a:pt x="11" y="33"/>
                </a:cubicBezTo>
                <a:cubicBezTo>
                  <a:pt x="10" y="33"/>
                  <a:pt x="10" y="33"/>
                  <a:pt x="10" y="32"/>
                </a:cubicBezTo>
                <a:cubicBezTo>
                  <a:pt x="9" y="32"/>
                  <a:pt x="8" y="32"/>
                  <a:pt x="8" y="31"/>
                </a:cubicBezTo>
                <a:cubicBezTo>
                  <a:pt x="6" y="31"/>
                  <a:pt x="5" y="30"/>
                  <a:pt x="4" y="30"/>
                </a:cubicBezTo>
                <a:cubicBezTo>
                  <a:pt x="3" y="30"/>
                  <a:pt x="2" y="30"/>
                  <a:pt x="1" y="29"/>
                </a:cubicBezTo>
                <a:cubicBezTo>
                  <a:pt x="0" y="28"/>
                  <a:pt x="1" y="28"/>
                  <a:pt x="2" y="27"/>
                </a:cubicBezTo>
                <a:cubicBezTo>
                  <a:pt x="2" y="26"/>
                  <a:pt x="2" y="26"/>
                  <a:pt x="2" y="26"/>
                </a:cubicBezTo>
                <a:cubicBezTo>
                  <a:pt x="2" y="25"/>
                  <a:pt x="3" y="25"/>
                  <a:pt x="3" y="24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23"/>
                  <a:pt x="3" y="23"/>
                  <a:pt x="4" y="23"/>
                </a:cubicBezTo>
                <a:cubicBezTo>
                  <a:pt x="4" y="23"/>
                  <a:pt x="5" y="22"/>
                  <a:pt x="5" y="22"/>
                </a:cubicBezTo>
                <a:cubicBezTo>
                  <a:pt x="5" y="21"/>
                  <a:pt x="5" y="21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6" y="20"/>
                  <a:pt x="6" y="20"/>
                </a:cubicBezTo>
                <a:cubicBezTo>
                  <a:pt x="6" y="20"/>
                  <a:pt x="6" y="20"/>
                  <a:pt x="7" y="20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18"/>
                  <a:pt x="6" y="18"/>
                  <a:pt x="7" y="18"/>
                </a:cubicBezTo>
                <a:cubicBezTo>
                  <a:pt x="7" y="17"/>
                  <a:pt x="7" y="17"/>
                  <a:pt x="7" y="16"/>
                </a:cubicBezTo>
                <a:cubicBezTo>
                  <a:pt x="8" y="15"/>
                  <a:pt x="8" y="14"/>
                  <a:pt x="9" y="14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25" name="Freeform 622">
            <a:extLst>
              <a:ext uri="{FF2B5EF4-FFF2-40B4-BE49-F238E27FC236}">
                <a16:creationId xmlns:a16="http://schemas.microsoft.com/office/drawing/2014/main" id="{65BB1826-3DEB-4A1D-8740-BFE2BE49CBEA}"/>
              </a:ext>
            </a:extLst>
          </p:cNvPr>
          <p:cNvSpPr>
            <a:spLocks/>
          </p:cNvSpPr>
          <p:nvPr userDrawn="1"/>
        </p:nvSpPr>
        <p:spPr bwMode="auto">
          <a:xfrm>
            <a:off x="406004" y="1206500"/>
            <a:ext cx="304800" cy="274638"/>
          </a:xfrm>
          <a:custGeom>
            <a:avLst/>
            <a:gdLst>
              <a:gd name="T0" fmla="*/ 11 w 60"/>
              <a:gd name="T1" fmla="*/ 12 h 39"/>
              <a:gd name="T2" fmla="*/ 9 w 60"/>
              <a:gd name="T3" fmla="*/ 8 h 39"/>
              <a:gd name="T4" fmla="*/ 7 w 60"/>
              <a:gd name="T5" fmla="*/ 4 h 39"/>
              <a:gd name="T6" fmla="*/ 10 w 60"/>
              <a:gd name="T7" fmla="*/ 3 h 39"/>
              <a:gd name="T8" fmla="*/ 16 w 60"/>
              <a:gd name="T9" fmla="*/ 2 h 39"/>
              <a:gd name="T10" fmla="*/ 22 w 60"/>
              <a:gd name="T11" fmla="*/ 1 h 39"/>
              <a:gd name="T12" fmla="*/ 30 w 60"/>
              <a:gd name="T13" fmla="*/ 3 h 39"/>
              <a:gd name="T14" fmla="*/ 35 w 60"/>
              <a:gd name="T15" fmla="*/ 5 h 39"/>
              <a:gd name="T16" fmla="*/ 36 w 60"/>
              <a:gd name="T17" fmla="*/ 6 h 39"/>
              <a:gd name="T18" fmla="*/ 38 w 60"/>
              <a:gd name="T19" fmla="*/ 5 h 39"/>
              <a:gd name="T20" fmla="*/ 39 w 60"/>
              <a:gd name="T21" fmla="*/ 7 h 39"/>
              <a:gd name="T22" fmla="*/ 42 w 60"/>
              <a:gd name="T23" fmla="*/ 6 h 39"/>
              <a:gd name="T24" fmla="*/ 43 w 60"/>
              <a:gd name="T25" fmla="*/ 4 h 39"/>
              <a:gd name="T26" fmla="*/ 48 w 60"/>
              <a:gd name="T27" fmla="*/ 4 h 39"/>
              <a:gd name="T28" fmla="*/ 51 w 60"/>
              <a:gd name="T29" fmla="*/ 5 h 39"/>
              <a:gd name="T30" fmla="*/ 56 w 60"/>
              <a:gd name="T31" fmla="*/ 9 h 39"/>
              <a:gd name="T32" fmla="*/ 60 w 60"/>
              <a:gd name="T33" fmla="*/ 12 h 39"/>
              <a:gd name="T34" fmla="*/ 59 w 60"/>
              <a:gd name="T35" fmla="*/ 14 h 39"/>
              <a:gd name="T36" fmla="*/ 54 w 60"/>
              <a:gd name="T37" fmla="*/ 15 h 39"/>
              <a:gd name="T38" fmla="*/ 52 w 60"/>
              <a:gd name="T39" fmla="*/ 16 h 39"/>
              <a:gd name="T40" fmla="*/ 50 w 60"/>
              <a:gd name="T41" fmla="*/ 17 h 39"/>
              <a:gd name="T42" fmla="*/ 47 w 60"/>
              <a:gd name="T43" fmla="*/ 19 h 39"/>
              <a:gd name="T44" fmla="*/ 44 w 60"/>
              <a:gd name="T45" fmla="*/ 20 h 39"/>
              <a:gd name="T46" fmla="*/ 42 w 60"/>
              <a:gd name="T47" fmla="*/ 21 h 39"/>
              <a:gd name="T48" fmla="*/ 40 w 60"/>
              <a:gd name="T49" fmla="*/ 22 h 39"/>
              <a:gd name="T50" fmla="*/ 38 w 60"/>
              <a:gd name="T51" fmla="*/ 23 h 39"/>
              <a:gd name="T52" fmla="*/ 36 w 60"/>
              <a:gd name="T53" fmla="*/ 26 h 39"/>
              <a:gd name="T54" fmla="*/ 33 w 60"/>
              <a:gd name="T55" fmla="*/ 27 h 39"/>
              <a:gd name="T56" fmla="*/ 33 w 60"/>
              <a:gd name="T57" fmla="*/ 28 h 39"/>
              <a:gd name="T58" fmla="*/ 31 w 60"/>
              <a:gd name="T59" fmla="*/ 30 h 39"/>
              <a:gd name="T60" fmla="*/ 31 w 60"/>
              <a:gd name="T61" fmla="*/ 33 h 39"/>
              <a:gd name="T62" fmla="*/ 29 w 60"/>
              <a:gd name="T63" fmla="*/ 35 h 39"/>
              <a:gd name="T64" fmla="*/ 26 w 60"/>
              <a:gd name="T65" fmla="*/ 35 h 39"/>
              <a:gd name="T66" fmla="*/ 23 w 60"/>
              <a:gd name="T67" fmla="*/ 36 h 39"/>
              <a:gd name="T68" fmla="*/ 22 w 60"/>
              <a:gd name="T69" fmla="*/ 37 h 39"/>
              <a:gd name="T70" fmla="*/ 20 w 60"/>
              <a:gd name="T71" fmla="*/ 38 h 39"/>
              <a:gd name="T72" fmla="*/ 17 w 60"/>
              <a:gd name="T73" fmla="*/ 39 h 39"/>
              <a:gd name="T74" fmla="*/ 15 w 60"/>
              <a:gd name="T75" fmla="*/ 38 h 39"/>
              <a:gd name="T76" fmla="*/ 14 w 60"/>
              <a:gd name="T77" fmla="*/ 36 h 39"/>
              <a:gd name="T78" fmla="*/ 12 w 60"/>
              <a:gd name="T79" fmla="*/ 34 h 39"/>
              <a:gd name="T80" fmla="*/ 11 w 60"/>
              <a:gd name="T81" fmla="*/ 33 h 39"/>
              <a:gd name="T82" fmla="*/ 8 w 60"/>
              <a:gd name="T83" fmla="*/ 31 h 39"/>
              <a:gd name="T84" fmla="*/ 1 w 60"/>
              <a:gd name="T85" fmla="*/ 29 h 39"/>
              <a:gd name="T86" fmla="*/ 2 w 60"/>
              <a:gd name="T87" fmla="*/ 26 h 39"/>
              <a:gd name="T88" fmla="*/ 3 w 60"/>
              <a:gd name="T89" fmla="*/ 24 h 39"/>
              <a:gd name="T90" fmla="*/ 5 w 60"/>
              <a:gd name="T91" fmla="*/ 22 h 39"/>
              <a:gd name="T92" fmla="*/ 5 w 60"/>
              <a:gd name="T93" fmla="*/ 20 h 39"/>
              <a:gd name="T94" fmla="*/ 7 w 60"/>
              <a:gd name="T95" fmla="*/ 20 h 39"/>
              <a:gd name="T96" fmla="*/ 7 w 60"/>
              <a:gd name="T97" fmla="*/ 18 h 39"/>
              <a:gd name="T98" fmla="*/ 9 w 60"/>
              <a:gd name="T99" fmla="*/ 14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" h="39">
                <a:moveTo>
                  <a:pt x="9" y="14"/>
                </a:moveTo>
                <a:cubicBezTo>
                  <a:pt x="9" y="13"/>
                  <a:pt x="10" y="12"/>
                  <a:pt x="11" y="12"/>
                </a:cubicBezTo>
                <a:cubicBezTo>
                  <a:pt x="12" y="11"/>
                  <a:pt x="12" y="10"/>
                  <a:pt x="11" y="9"/>
                </a:cubicBezTo>
                <a:cubicBezTo>
                  <a:pt x="10" y="9"/>
                  <a:pt x="9" y="9"/>
                  <a:pt x="9" y="8"/>
                </a:cubicBezTo>
                <a:cubicBezTo>
                  <a:pt x="8" y="7"/>
                  <a:pt x="8" y="7"/>
                  <a:pt x="8" y="6"/>
                </a:cubicBezTo>
                <a:cubicBezTo>
                  <a:pt x="8" y="5"/>
                  <a:pt x="7" y="5"/>
                  <a:pt x="7" y="4"/>
                </a:cubicBezTo>
                <a:cubicBezTo>
                  <a:pt x="7" y="4"/>
                  <a:pt x="7" y="3"/>
                  <a:pt x="8" y="3"/>
                </a:cubicBezTo>
                <a:cubicBezTo>
                  <a:pt x="9" y="3"/>
                  <a:pt x="10" y="3"/>
                  <a:pt x="10" y="3"/>
                </a:cubicBezTo>
                <a:cubicBezTo>
                  <a:pt x="11" y="3"/>
                  <a:pt x="12" y="3"/>
                  <a:pt x="13" y="3"/>
                </a:cubicBezTo>
                <a:cubicBezTo>
                  <a:pt x="14" y="3"/>
                  <a:pt x="15" y="2"/>
                  <a:pt x="16" y="2"/>
                </a:cubicBezTo>
                <a:cubicBezTo>
                  <a:pt x="17" y="2"/>
                  <a:pt x="18" y="2"/>
                  <a:pt x="19" y="2"/>
                </a:cubicBezTo>
                <a:cubicBezTo>
                  <a:pt x="20" y="2"/>
                  <a:pt x="21" y="1"/>
                  <a:pt x="22" y="1"/>
                </a:cubicBezTo>
                <a:cubicBezTo>
                  <a:pt x="24" y="0"/>
                  <a:pt x="26" y="1"/>
                  <a:pt x="28" y="2"/>
                </a:cubicBezTo>
                <a:cubicBezTo>
                  <a:pt x="29" y="2"/>
                  <a:pt x="29" y="2"/>
                  <a:pt x="30" y="3"/>
                </a:cubicBezTo>
                <a:cubicBezTo>
                  <a:pt x="31" y="3"/>
                  <a:pt x="32" y="3"/>
                  <a:pt x="32" y="3"/>
                </a:cubicBezTo>
                <a:cubicBezTo>
                  <a:pt x="33" y="4"/>
                  <a:pt x="34" y="4"/>
                  <a:pt x="35" y="5"/>
                </a:cubicBezTo>
                <a:cubicBezTo>
                  <a:pt x="35" y="5"/>
                  <a:pt x="35" y="6"/>
                  <a:pt x="35" y="6"/>
                </a:cubicBezTo>
                <a:cubicBezTo>
                  <a:pt x="35" y="6"/>
                  <a:pt x="35" y="6"/>
                  <a:pt x="36" y="6"/>
                </a:cubicBezTo>
                <a:cubicBezTo>
                  <a:pt x="36" y="6"/>
                  <a:pt x="36" y="6"/>
                  <a:pt x="37" y="5"/>
                </a:cubicBezTo>
                <a:cubicBezTo>
                  <a:pt x="37" y="5"/>
                  <a:pt x="37" y="5"/>
                  <a:pt x="38" y="5"/>
                </a:cubicBezTo>
                <a:cubicBezTo>
                  <a:pt x="38" y="5"/>
                  <a:pt x="39" y="5"/>
                  <a:pt x="39" y="6"/>
                </a:cubicBezTo>
                <a:cubicBezTo>
                  <a:pt x="39" y="6"/>
                  <a:pt x="39" y="7"/>
                  <a:pt x="39" y="7"/>
                </a:cubicBezTo>
                <a:cubicBezTo>
                  <a:pt x="40" y="7"/>
                  <a:pt x="41" y="7"/>
                  <a:pt x="41" y="7"/>
                </a:cubicBezTo>
                <a:cubicBezTo>
                  <a:pt x="42" y="7"/>
                  <a:pt x="42" y="7"/>
                  <a:pt x="42" y="6"/>
                </a:cubicBezTo>
                <a:cubicBezTo>
                  <a:pt x="42" y="6"/>
                  <a:pt x="42" y="5"/>
                  <a:pt x="42" y="5"/>
                </a:cubicBezTo>
                <a:cubicBezTo>
                  <a:pt x="42" y="4"/>
                  <a:pt x="43" y="4"/>
                  <a:pt x="43" y="4"/>
                </a:cubicBezTo>
                <a:cubicBezTo>
                  <a:pt x="44" y="4"/>
                  <a:pt x="45" y="4"/>
                  <a:pt x="46" y="4"/>
                </a:cubicBezTo>
                <a:cubicBezTo>
                  <a:pt x="47" y="4"/>
                  <a:pt x="47" y="4"/>
                  <a:pt x="48" y="4"/>
                </a:cubicBezTo>
                <a:cubicBezTo>
                  <a:pt x="48" y="4"/>
                  <a:pt x="49" y="4"/>
                  <a:pt x="49" y="4"/>
                </a:cubicBezTo>
                <a:cubicBezTo>
                  <a:pt x="50" y="4"/>
                  <a:pt x="50" y="5"/>
                  <a:pt x="51" y="5"/>
                </a:cubicBezTo>
                <a:cubicBezTo>
                  <a:pt x="52" y="6"/>
                  <a:pt x="53" y="6"/>
                  <a:pt x="54" y="7"/>
                </a:cubicBezTo>
                <a:cubicBezTo>
                  <a:pt x="55" y="8"/>
                  <a:pt x="56" y="8"/>
                  <a:pt x="56" y="9"/>
                </a:cubicBezTo>
                <a:cubicBezTo>
                  <a:pt x="57" y="10"/>
                  <a:pt x="58" y="11"/>
                  <a:pt x="59" y="11"/>
                </a:cubicBezTo>
                <a:cubicBezTo>
                  <a:pt x="59" y="12"/>
                  <a:pt x="60" y="12"/>
                  <a:pt x="60" y="12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3"/>
                  <a:pt x="59" y="13"/>
                  <a:pt x="59" y="14"/>
                </a:cubicBezTo>
                <a:cubicBezTo>
                  <a:pt x="58" y="14"/>
                  <a:pt x="58" y="14"/>
                  <a:pt x="57" y="15"/>
                </a:cubicBezTo>
                <a:cubicBezTo>
                  <a:pt x="56" y="15"/>
                  <a:pt x="55" y="15"/>
                  <a:pt x="54" y="15"/>
                </a:cubicBezTo>
                <a:cubicBezTo>
                  <a:pt x="54" y="15"/>
                  <a:pt x="54" y="15"/>
                  <a:pt x="53" y="15"/>
                </a:cubicBezTo>
                <a:cubicBezTo>
                  <a:pt x="53" y="16"/>
                  <a:pt x="53" y="16"/>
                  <a:pt x="52" y="16"/>
                </a:cubicBezTo>
                <a:cubicBezTo>
                  <a:pt x="52" y="16"/>
                  <a:pt x="52" y="16"/>
                  <a:pt x="51" y="16"/>
                </a:cubicBezTo>
                <a:cubicBezTo>
                  <a:pt x="51" y="17"/>
                  <a:pt x="51" y="17"/>
                  <a:pt x="50" y="17"/>
                </a:cubicBezTo>
                <a:cubicBezTo>
                  <a:pt x="50" y="18"/>
                  <a:pt x="49" y="18"/>
                  <a:pt x="49" y="18"/>
                </a:cubicBezTo>
                <a:cubicBezTo>
                  <a:pt x="48" y="19"/>
                  <a:pt x="47" y="19"/>
                  <a:pt x="47" y="19"/>
                </a:cubicBezTo>
                <a:cubicBezTo>
                  <a:pt x="46" y="19"/>
                  <a:pt x="46" y="19"/>
                  <a:pt x="46" y="19"/>
                </a:cubicBezTo>
                <a:cubicBezTo>
                  <a:pt x="45" y="20"/>
                  <a:pt x="45" y="20"/>
                  <a:pt x="44" y="20"/>
                </a:cubicBezTo>
                <a:cubicBezTo>
                  <a:pt x="44" y="20"/>
                  <a:pt x="43" y="20"/>
                  <a:pt x="43" y="21"/>
                </a:cubicBezTo>
                <a:cubicBezTo>
                  <a:pt x="42" y="21"/>
                  <a:pt x="42" y="21"/>
                  <a:pt x="42" y="21"/>
                </a:cubicBezTo>
                <a:cubicBezTo>
                  <a:pt x="41" y="22"/>
                  <a:pt x="40" y="22"/>
                  <a:pt x="40" y="22"/>
                </a:cubicBezTo>
                <a:cubicBezTo>
                  <a:pt x="40" y="22"/>
                  <a:pt x="40" y="22"/>
                  <a:pt x="40" y="22"/>
                </a:cubicBezTo>
                <a:cubicBezTo>
                  <a:pt x="39" y="22"/>
                  <a:pt x="39" y="23"/>
                  <a:pt x="39" y="23"/>
                </a:cubicBezTo>
                <a:cubicBezTo>
                  <a:pt x="39" y="23"/>
                  <a:pt x="39" y="23"/>
                  <a:pt x="38" y="23"/>
                </a:cubicBezTo>
                <a:cubicBezTo>
                  <a:pt x="38" y="24"/>
                  <a:pt x="38" y="24"/>
                  <a:pt x="38" y="25"/>
                </a:cubicBezTo>
                <a:cubicBezTo>
                  <a:pt x="38" y="26"/>
                  <a:pt x="37" y="26"/>
                  <a:pt x="36" y="26"/>
                </a:cubicBezTo>
                <a:cubicBezTo>
                  <a:pt x="35" y="26"/>
                  <a:pt x="35" y="27"/>
                  <a:pt x="34" y="27"/>
                </a:cubicBezTo>
                <a:cubicBezTo>
                  <a:pt x="34" y="27"/>
                  <a:pt x="33" y="27"/>
                  <a:pt x="33" y="27"/>
                </a:cubicBezTo>
                <a:cubicBezTo>
                  <a:pt x="33" y="27"/>
                  <a:pt x="33" y="27"/>
                  <a:pt x="33" y="27"/>
                </a:cubicBezTo>
                <a:cubicBezTo>
                  <a:pt x="33" y="27"/>
                  <a:pt x="33" y="28"/>
                  <a:pt x="33" y="28"/>
                </a:cubicBezTo>
                <a:cubicBezTo>
                  <a:pt x="33" y="28"/>
                  <a:pt x="33" y="29"/>
                  <a:pt x="32" y="29"/>
                </a:cubicBezTo>
                <a:cubicBezTo>
                  <a:pt x="32" y="30"/>
                  <a:pt x="31" y="30"/>
                  <a:pt x="31" y="30"/>
                </a:cubicBezTo>
                <a:cubicBezTo>
                  <a:pt x="31" y="30"/>
                  <a:pt x="31" y="31"/>
                  <a:pt x="31" y="31"/>
                </a:cubicBezTo>
                <a:cubicBezTo>
                  <a:pt x="31" y="32"/>
                  <a:pt x="31" y="32"/>
                  <a:pt x="31" y="33"/>
                </a:cubicBezTo>
                <a:cubicBezTo>
                  <a:pt x="31" y="34"/>
                  <a:pt x="30" y="35"/>
                  <a:pt x="29" y="35"/>
                </a:cubicBezTo>
                <a:cubicBezTo>
                  <a:pt x="29" y="35"/>
                  <a:pt x="29" y="35"/>
                  <a:pt x="29" y="35"/>
                </a:cubicBezTo>
                <a:cubicBezTo>
                  <a:pt x="29" y="35"/>
                  <a:pt x="28" y="35"/>
                  <a:pt x="27" y="35"/>
                </a:cubicBezTo>
                <a:cubicBezTo>
                  <a:pt x="27" y="35"/>
                  <a:pt x="26" y="35"/>
                  <a:pt x="26" y="35"/>
                </a:cubicBezTo>
                <a:cubicBezTo>
                  <a:pt x="25" y="35"/>
                  <a:pt x="25" y="35"/>
                  <a:pt x="24" y="35"/>
                </a:cubicBezTo>
                <a:cubicBezTo>
                  <a:pt x="24" y="36"/>
                  <a:pt x="24" y="36"/>
                  <a:pt x="23" y="36"/>
                </a:cubicBezTo>
                <a:cubicBezTo>
                  <a:pt x="23" y="36"/>
                  <a:pt x="22" y="37"/>
                  <a:pt x="22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21" y="38"/>
                  <a:pt x="21" y="38"/>
                  <a:pt x="21" y="38"/>
                </a:cubicBezTo>
                <a:cubicBezTo>
                  <a:pt x="20" y="38"/>
                  <a:pt x="20" y="38"/>
                  <a:pt x="20" y="38"/>
                </a:cubicBezTo>
                <a:cubicBezTo>
                  <a:pt x="19" y="38"/>
                  <a:pt x="19" y="39"/>
                  <a:pt x="19" y="39"/>
                </a:cubicBezTo>
                <a:cubicBezTo>
                  <a:pt x="18" y="39"/>
                  <a:pt x="18" y="39"/>
                  <a:pt x="17" y="39"/>
                </a:cubicBezTo>
                <a:cubicBezTo>
                  <a:pt x="17" y="39"/>
                  <a:pt x="17" y="39"/>
                  <a:pt x="16" y="39"/>
                </a:cubicBezTo>
                <a:cubicBezTo>
                  <a:pt x="16" y="39"/>
                  <a:pt x="15" y="39"/>
                  <a:pt x="15" y="38"/>
                </a:cubicBezTo>
                <a:cubicBezTo>
                  <a:pt x="15" y="38"/>
                  <a:pt x="15" y="37"/>
                  <a:pt x="14" y="37"/>
                </a:cubicBezTo>
                <a:cubicBezTo>
                  <a:pt x="14" y="37"/>
                  <a:pt x="14" y="36"/>
                  <a:pt x="14" y="36"/>
                </a:cubicBezTo>
                <a:cubicBezTo>
                  <a:pt x="13" y="36"/>
                  <a:pt x="13" y="36"/>
                  <a:pt x="13" y="35"/>
                </a:cubicBezTo>
                <a:cubicBezTo>
                  <a:pt x="12" y="35"/>
                  <a:pt x="13" y="34"/>
                  <a:pt x="12" y="34"/>
                </a:cubicBezTo>
                <a:cubicBezTo>
                  <a:pt x="12" y="34"/>
                  <a:pt x="12" y="34"/>
                  <a:pt x="11" y="34"/>
                </a:cubicBezTo>
                <a:cubicBezTo>
                  <a:pt x="11" y="34"/>
                  <a:pt x="11" y="33"/>
                  <a:pt x="11" y="33"/>
                </a:cubicBezTo>
                <a:cubicBezTo>
                  <a:pt x="10" y="33"/>
                  <a:pt x="10" y="33"/>
                  <a:pt x="10" y="32"/>
                </a:cubicBezTo>
                <a:cubicBezTo>
                  <a:pt x="9" y="32"/>
                  <a:pt x="8" y="32"/>
                  <a:pt x="8" y="31"/>
                </a:cubicBezTo>
                <a:cubicBezTo>
                  <a:pt x="6" y="31"/>
                  <a:pt x="5" y="30"/>
                  <a:pt x="4" y="30"/>
                </a:cubicBezTo>
                <a:cubicBezTo>
                  <a:pt x="3" y="30"/>
                  <a:pt x="2" y="30"/>
                  <a:pt x="1" y="29"/>
                </a:cubicBezTo>
                <a:cubicBezTo>
                  <a:pt x="0" y="28"/>
                  <a:pt x="1" y="28"/>
                  <a:pt x="2" y="27"/>
                </a:cubicBezTo>
                <a:cubicBezTo>
                  <a:pt x="2" y="26"/>
                  <a:pt x="2" y="26"/>
                  <a:pt x="2" y="26"/>
                </a:cubicBezTo>
                <a:cubicBezTo>
                  <a:pt x="2" y="25"/>
                  <a:pt x="3" y="25"/>
                  <a:pt x="3" y="24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23"/>
                  <a:pt x="3" y="23"/>
                  <a:pt x="4" y="23"/>
                </a:cubicBezTo>
                <a:cubicBezTo>
                  <a:pt x="4" y="23"/>
                  <a:pt x="5" y="22"/>
                  <a:pt x="5" y="22"/>
                </a:cubicBezTo>
                <a:cubicBezTo>
                  <a:pt x="5" y="21"/>
                  <a:pt x="5" y="21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6" y="20"/>
                  <a:pt x="6" y="20"/>
                </a:cubicBezTo>
                <a:cubicBezTo>
                  <a:pt x="6" y="20"/>
                  <a:pt x="6" y="20"/>
                  <a:pt x="7" y="20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18"/>
                  <a:pt x="6" y="18"/>
                  <a:pt x="7" y="18"/>
                </a:cubicBezTo>
                <a:cubicBezTo>
                  <a:pt x="7" y="17"/>
                  <a:pt x="7" y="17"/>
                  <a:pt x="7" y="16"/>
                </a:cubicBezTo>
                <a:cubicBezTo>
                  <a:pt x="8" y="15"/>
                  <a:pt x="8" y="14"/>
                  <a:pt x="9" y="14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26" name="Freeform 623">
            <a:extLst>
              <a:ext uri="{FF2B5EF4-FFF2-40B4-BE49-F238E27FC236}">
                <a16:creationId xmlns:a16="http://schemas.microsoft.com/office/drawing/2014/main" id="{414A5F2B-B244-4AC0-81D5-B5F7DDB72150}"/>
              </a:ext>
            </a:extLst>
          </p:cNvPr>
          <p:cNvSpPr>
            <a:spLocks/>
          </p:cNvSpPr>
          <p:nvPr userDrawn="1"/>
        </p:nvSpPr>
        <p:spPr bwMode="auto">
          <a:xfrm>
            <a:off x="594123" y="1085851"/>
            <a:ext cx="60722" cy="42863"/>
          </a:xfrm>
          <a:custGeom>
            <a:avLst/>
            <a:gdLst>
              <a:gd name="T0" fmla="*/ 4 w 12"/>
              <a:gd name="T1" fmla="*/ 3 h 6"/>
              <a:gd name="T2" fmla="*/ 2 w 12"/>
              <a:gd name="T3" fmla="*/ 6 h 6"/>
              <a:gd name="T4" fmla="*/ 3 w 12"/>
              <a:gd name="T5" fmla="*/ 6 h 6"/>
              <a:gd name="T6" fmla="*/ 5 w 12"/>
              <a:gd name="T7" fmla="*/ 6 h 6"/>
              <a:gd name="T8" fmla="*/ 7 w 12"/>
              <a:gd name="T9" fmla="*/ 5 h 6"/>
              <a:gd name="T10" fmla="*/ 9 w 12"/>
              <a:gd name="T11" fmla="*/ 4 h 6"/>
              <a:gd name="T12" fmla="*/ 10 w 12"/>
              <a:gd name="T13" fmla="*/ 3 h 6"/>
              <a:gd name="T14" fmla="*/ 10 w 12"/>
              <a:gd name="T15" fmla="*/ 1 h 6"/>
              <a:gd name="T16" fmla="*/ 11 w 12"/>
              <a:gd name="T17" fmla="*/ 1 h 6"/>
              <a:gd name="T18" fmla="*/ 12 w 12"/>
              <a:gd name="T19" fmla="*/ 0 h 6"/>
              <a:gd name="T20" fmla="*/ 11 w 12"/>
              <a:gd name="T21" fmla="*/ 0 h 6"/>
              <a:gd name="T22" fmla="*/ 10 w 12"/>
              <a:gd name="T23" fmla="*/ 0 h 6"/>
              <a:gd name="T24" fmla="*/ 9 w 12"/>
              <a:gd name="T25" fmla="*/ 0 h 6"/>
              <a:gd name="T26" fmla="*/ 9 w 12"/>
              <a:gd name="T27" fmla="*/ 0 h 6"/>
              <a:gd name="T28" fmla="*/ 8 w 12"/>
              <a:gd name="T29" fmla="*/ 1 h 6"/>
              <a:gd name="T30" fmla="*/ 7 w 12"/>
              <a:gd name="T31" fmla="*/ 1 h 6"/>
              <a:gd name="T32" fmla="*/ 5 w 12"/>
              <a:gd name="T33" fmla="*/ 2 h 6"/>
              <a:gd name="T34" fmla="*/ 4 w 12"/>
              <a:gd name="T35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" h="6">
                <a:moveTo>
                  <a:pt x="4" y="3"/>
                </a:moveTo>
                <a:cubicBezTo>
                  <a:pt x="4" y="3"/>
                  <a:pt x="0" y="5"/>
                  <a:pt x="2" y="6"/>
                </a:cubicBezTo>
                <a:cubicBezTo>
                  <a:pt x="2" y="6"/>
                  <a:pt x="3" y="6"/>
                  <a:pt x="3" y="6"/>
                </a:cubicBezTo>
                <a:cubicBezTo>
                  <a:pt x="4" y="6"/>
                  <a:pt x="5" y="6"/>
                  <a:pt x="5" y="6"/>
                </a:cubicBezTo>
                <a:cubicBezTo>
                  <a:pt x="6" y="6"/>
                  <a:pt x="6" y="6"/>
                  <a:pt x="7" y="5"/>
                </a:cubicBezTo>
                <a:cubicBezTo>
                  <a:pt x="7" y="5"/>
                  <a:pt x="8" y="4"/>
                  <a:pt x="9" y="4"/>
                </a:cubicBezTo>
                <a:cubicBezTo>
                  <a:pt x="10" y="4"/>
                  <a:pt x="9" y="3"/>
                  <a:pt x="10" y="3"/>
                </a:cubicBezTo>
                <a:cubicBezTo>
                  <a:pt x="10" y="2"/>
                  <a:pt x="10" y="2"/>
                  <a:pt x="10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0" y="0"/>
                  <a:pt x="10" y="0"/>
                </a:cubicBezTo>
                <a:cubicBezTo>
                  <a:pt x="10" y="0"/>
                  <a:pt x="10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8" y="1"/>
                  <a:pt x="8" y="1"/>
                  <a:pt x="8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2"/>
                  <a:pt x="5" y="2"/>
                </a:cubicBezTo>
                <a:cubicBezTo>
                  <a:pt x="5" y="2"/>
                  <a:pt x="4" y="3"/>
                  <a:pt x="4" y="3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27" name="Freeform 624">
            <a:extLst>
              <a:ext uri="{FF2B5EF4-FFF2-40B4-BE49-F238E27FC236}">
                <a16:creationId xmlns:a16="http://schemas.microsoft.com/office/drawing/2014/main" id="{644BC43A-D29C-478D-A5C6-1FF49D308D80}"/>
              </a:ext>
            </a:extLst>
          </p:cNvPr>
          <p:cNvSpPr>
            <a:spLocks/>
          </p:cNvSpPr>
          <p:nvPr userDrawn="1"/>
        </p:nvSpPr>
        <p:spPr bwMode="auto">
          <a:xfrm>
            <a:off x="594123" y="1085851"/>
            <a:ext cx="60722" cy="42863"/>
          </a:xfrm>
          <a:custGeom>
            <a:avLst/>
            <a:gdLst>
              <a:gd name="T0" fmla="*/ 4 w 12"/>
              <a:gd name="T1" fmla="*/ 3 h 6"/>
              <a:gd name="T2" fmla="*/ 2 w 12"/>
              <a:gd name="T3" fmla="*/ 6 h 6"/>
              <a:gd name="T4" fmla="*/ 3 w 12"/>
              <a:gd name="T5" fmla="*/ 6 h 6"/>
              <a:gd name="T6" fmla="*/ 5 w 12"/>
              <a:gd name="T7" fmla="*/ 6 h 6"/>
              <a:gd name="T8" fmla="*/ 7 w 12"/>
              <a:gd name="T9" fmla="*/ 5 h 6"/>
              <a:gd name="T10" fmla="*/ 9 w 12"/>
              <a:gd name="T11" fmla="*/ 4 h 6"/>
              <a:gd name="T12" fmla="*/ 10 w 12"/>
              <a:gd name="T13" fmla="*/ 3 h 6"/>
              <a:gd name="T14" fmla="*/ 10 w 12"/>
              <a:gd name="T15" fmla="*/ 1 h 6"/>
              <a:gd name="T16" fmla="*/ 11 w 12"/>
              <a:gd name="T17" fmla="*/ 1 h 6"/>
              <a:gd name="T18" fmla="*/ 12 w 12"/>
              <a:gd name="T19" fmla="*/ 0 h 6"/>
              <a:gd name="T20" fmla="*/ 11 w 12"/>
              <a:gd name="T21" fmla="*/ 0 h 6"/>
              <a:gd name="T22" fmla="*/ 10 w 12"/>
              <a:gd name="T23" fmla="*/ 0 h 6"/>
              <a:gd name="T24" fmla="*/ 9 w 12"/>
              <a:gd name="T25" fmla="*/ 0 h 6"/>
              <a:gd name="T26" fmla="*/ 9 w 12"/>
              <a:gd name="T27" fmla="*/ 0 h 6"/>
              <a:gd name="T28" fmla="*/ 8 w 12"/>
              <a:gd name="T29" fmla="*/ 1 h 6"/>
              <a:gd name="T30" fmla="*/ 7 w 12"/>
              <a:gd name="T31" fmla="*/ 1 h 6"/>
              <a:gd name="T32" fmla="*/ 5 w 12"/>
              <a:gd name="T33" fmla="*/ 2 h 6"/>
              <a:gd name="T34" fmla="*/ 4 w 12"/>
              <a:gd name="T35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" h="6">
                <a:moveTo>
                  <a:pt x="4" y="3"/>
                </a:moveTo>
                <a:cubicBezTo>
                  <a:pt x="4" y="3"/>
                  <a:pt x="0" y="5"/>
                  <a:pt x="2" y="6"/>
                </a:cubicBezTo>
                <a:cubicBezTo>
                  <a:pt x="2" y="6"/>
                  <a:pt x="3" y="6"/>
                  <a:pt x="3" y="6"/>
                </a:cubicBezTo>
                <a:cubicBezTo>
                  <a:pt x="4" y="6"/>
                  <a:pt x="5" y="6"/>
                  <a:pt x="5" y="6"/>
                </a:cubicBezTo>
                <a:cubicBezTo>
                  <a:pt x="6" y="6"/>
                  <a:pt x="6" y="6"/>
                  <a:pt x="7" y="5"/>
                </a:cubicBezTo>
                <a:cubicBezTo>
                  <a:pt x="7" y="5"/>
                  <a:pt x="8" y="4"/>
                  <a:pt x="9" y="4"/>
                </a:cubicBezTo>
                <a:cubicBezTo>
                  <a:pt x="10" y="4"/>
                  <a:pt x="9" y="3"/>
                  <a:pt x="10" y="3"/>
                </a:cubicBezTo>
                <a:cubicBezTo>
                  <a:pt x="10" y="2"/>
                  <a:pt x="10" y="2"/>
                  <a:pt x="10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0" y="0"/>
                  <a:pt x="10" y="0"/>
                </a:cubicBezTo>
                <a:cubicBezTo>
                  <a:pt x="10" y="0"/>
                  <a:pt x="10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8" y="1"/>
                  <a:pt x="8" y="1"/>
                  <a:pt x="8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2"/>
                  <a:pt x="5" y="2"/>
                </a:cubicBezTo>
                <a:cubicBezTo>
                  <a:pt x="5" y="2"/>
                  <a:pt x="4" y="3"/>
                  <a:pt x="4" y="3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28" name="Freeform 625">
            <a:extLst>
              <a:ext uri="{FF2B5EF4-FFF2-40B4-BE49-F238E27FC236}">
                <a16:creationId xmlns:a16="http://schemas.microsoft.com/office/drawing/2014/main" id="{D51889F4-3289-4667-B626-61E294B55531}"/>
              </a:ext>
            </a:extLst>
          </p:cNvPr>
          <p:cNvSpPr>
            <a:spLocks/>
          </p:cNvSpPr>
          <p:nvPr userDrawn="1"/>
        </p:nvSpPr>
        <p:spPr bwMode="auto">
          <a:xfrm>
            <a:off x="492919" y="958850"/>
            <a:ext cx="217885" cy="149225"/>
          </a:xfrm>
          <a:custGeom>
            <a:avLst/>
            <a:gdLst>
              <a:gd name="T0" fmla="*/ 19 w 43"/>
              <a:gd name="T1" fmla="*/ 19 h 21"/>
              <a:gd name="T2" fmla="*/ 19 w 43"/>
              <a:gd name="T3" fmla="*/ 16 h 21"/>
              <a:gd name="T4" fmla="*/ 20 w 43"/>
              <a:gd name="T5" fmla="*/ 16 h 21"/>
              <a:gd name="T6" fmla="*/ 21 w 43"/>
              <a:gd name="T7" fmla="*/ 17 h 21"/>
              <a:gd name="T8" fmla="*/ 22 w 43"/>
              <a:gd name="T9" fmla="*/ 17 h 21"/>
              <a:gd name="T10" fmla="*/ 23 w 43"/>
              <a:gd name="T11" fmla="*/ 17 h 21"/>
              <a:gd name="T12" fmla="*/ 24 w 43"/>
              <a:gd name="T13" fmla="*/ 16 h 21"/>
              <a:gd name="T14" fmla="*/ 24 w 43"/>
              <a:gd name="T15" fmla="*/ 15 h 21"/>
              <a:gd name="T16" fmla="*/ 25 w 43"/>
              <a:gd name="T17" fmla="*/ 14 h 21"/>
              <a:gd name="T18" fmla="*/ 24 w 43"/>
              <a:gd name="T19" fmla="*/ 13 h 21"/>
              <a:gd name="T20" fmla="*/ 26 w 43"/>
              <a:gd name="T21" fmla="*/ 13 h 21"/>
              <a:gd name="T22" fmla="*/ 26 w 43"/>
              <a:gd name="T23" fmla="*/ 11 h 21"/>
              <a:gd name="T24" fmla="*/ 27 w 43"/>
              <a:gd name="T25" fmla="*/ 11 h 21"/>
              <a:gd name="T26" fmla="*/ 29 w 43"/>
              <a:gd name="T27" fmla="*/ 10 h 21"/>
              <a:gd name="T28" fmla="*/ 29 w 43"/>
              <a:gd name="T29" fmla="*/ 13 h 21"/>
              <a:gd name="T30" fmla="*/ 30 w 43"/>
              <a:gd name="T31" fmla="*/ 15 h 21"/>
              <a:gd name="T32" fmla="*/ 34 w 43"/>
              <a:gd name="T33" fmla="*/ 15 h 21"/>
              <a:gd name="T34" fmla="*/ 35 w 43"/>
              <a:gd name="T35" fmla="*/ 13 h 21"/>
              <a:gd name="T36" fmla="*/ 39 w 43"/>
              <a:gd name="T37" fmla="*/ 12 h 21"/>
              <a:gd name="T38" fmla="*/ 40 w 43"/>
              <a:gd name="T39" fmla="*/ 10 h 21"/>
              <a:gd name="T40" fmla="*/ 38 w 43"/>
              <a:gd name="T41" fmla="*/ 8 h 21"/>
              <a:gd name="T42" fmla="*/ 40 w 43"/>
              <a:gd name="T43" fmla="*/ 7 h 21"/>
              <a:gd name="T44" fmla="*/ 41 w 43"/>
              <a:gd name="T45" fmla="*/ 5 h 21"/>
              <a:gd name="T46" fmla="*/ 41 w 43"/>
              <a:gd name="T47" fmla="*/ 1 h 21"/>
              <a:gd name="T48" fmla="*/ 36 w 43"/>
              <a:gd name="T49" fmla="*/ 0 h 21"/>
              <a:gd name="T50" fmla="*/ 35 w 43"/>
              <a:gd name="T51" fmla="*/ 3 h 21"/>
              <a:gd name="T52" fmla="*/ 30 w 43"/>
              <a:gd name="T53" fmla="*/ 3 h 21"/>
              <a:gd name="T54" fmla="*/ 22 w 43"/>
              <a:gd name="T55" fmla="*/ 3 h 21"/>
              <a:gd name="T56" fmla="*/ 18 w 43"/>
              <a:gd name="T57" fmla="*/ 6 h 21"/>
              <a:gd name="T58" fmla="*/ 15 w 43"/>
              <a:gd name="T59" fmla="*/ 8 h 21"/>
              <a:gd name="T60" fmla="*/ 14 w 43"/>
              <a:gd name="T61" fmla="*/ 9 h 21"/>
              <a:gd name="T62" fmla="*/ 13 w 43"/>
              <a:gd name="T63" fmla="*/ 10 h 21"/>
              <a:gd name="T64" fmla="*/ 12 w 43"/>
              <a:gd name="T65" fmla="*/ 10 h 21"/>
              <a:gd name="T66" fmla="*/ 11 w 43"/>
              <a:gd name="T67" fmla="*/ 11 h 21"/>
              <a:gd name="T68" fmla="*/ 10 w 43"/>
              <a:gd name="T69" fmla="*/ 12 h 21"/>
              <a:gd name="T70" fmla="*/ 8 w 43"/>
              <a:gd name="T71" fmla="*/ 13 h 21"/>
              <a:gd name="T72" fmla="*/ 6 w 43"/>
              <a:gd name="T73" fmla="*/ 13 h 21"/>
              <a:gd name="T74" fmla="*/ 5 w 43"/>
              <a:gd name="T75" fmla="*/ 14 h 21"/>
              <a:gd name="T76" fmla="*/ 4 w 43"/>
              <a:gd name="T77" fmla="*/ 14 h 21"/>
              <a:gd name="T78" fmla="*/ 2 w 43"/>
              <a:gd name="T79" fmla="*/ 15 h 21"/>
              <a:gd name="T80" fmla="*/ 1 w 43"/>
              <a:gd name="T81" fmla="*/ 16 h 21"/>
              <a:gd name="T82" fmla="*/ 2 w 43"/>
              <a:gd name="T83" fmla="*/ 17 h 21"/>
              <a:gd name="T84" fmla="*/ 2 w 43"/>
              <a:gd name="T85" fmla="*/ 18 h 21"/>
              <a:gd name="T86" fmla="*/ 1 w 43"/>
              <a:gd name="T87" fmla="*/ 19 h 21"/>
              <a:gd name="T88" fmla="*/ 1 w 43"/>
              <a:gd name="T89" fmla="*/ 20 h 21"/>
              <a:gd name="T90" fmla="*/ 3 w 43"/>
              <a:gd name="T91" fmla="*/ 20 h 21"/>
              <a:gd name="T92" fmla="*/ 6 w 43"/>
              <a:gd name="T93" fmla="*/ 19 h 21"/>
              <a:gd name="T94" fmla="*/ 9 w 43"/>
              <a:gd name="T95" fmla="*/ 19 h 21"/>
              <a:gd name="T96" fmla="*/ 11 w 43"/>
              <a:gd name="T97" fmla="*/ 19 h 21"/>
              <a:gd name="T98" fmla="*/ 14 w 43"/>
              <a:gd name="T99" fmla="*/ 19 h 21"/>
              <a:gd name="T100" fmla="*/ 14 w 43"/>
              <a:gd name="T101" fmla="*/ 20 h 21"/>
              <a:gd name="T102" fmla="*/ 15 w 43"/>
              <a:gd name="T103" fmla="*/ 21 h 21"/>
              <a:gd name="T104" fmla="*/ 18 w 43"/>
              <a:gd name="T105" fmla="*/ 20 h 21"/>
              <a:gd name="T106" fmla="*/ 19 w 43"/>
              <a:gd name="T107" fmla="*/ 1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3" h="21">
                <a:moveTo>
                  <a:pt x="19" y="19"/>
                </a:moveTo>
                <a:cubicBezTo>
                  <a:pt x="19" y="19"/>
                  <a:pt x="19" y="19"/>
                  <a:pt x="19" y="19"/>
                </a:cubicBezTo>
                <a:cubicBezTo>
                  <a:pt x="19" y="18"/>
                  <a:pt x="19" y="18"/>
                  <a:pt x="19" y="17"/>
                </a:cubicBezTo>
                <a:cubicBezTo>
                  <a:pt x="19" y="17"/>
                  <a:pt x="19" y="16"/>
                  <a:pt x="19" y="16"/>
                </a:cubicBezTo>
                <a:cubicBezTo>
                  <a:pt x="19" y="16"/>
                  <a:pt x="19" y="15"/>
                  <a:pt x="19" y="15"/>
                </a:cubicBezTo>
                <a:cubicBezTo>
                  <a:pt x="20" y="16"/>
                  <a:pt x="20" y="16"/>
                  <a:pt x="20" y="16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2" y="18"/>
                  <a:pt x="22" y="18"/>
                  <a:pt x="22" y="17"/>
                </a:cubicBezTo>
                <a:cubicBezTo>
                  <a:pt x="22" y="17"/>
                  <a:pt x="23" y="17"/>
                  <a:pt x="23" y="17"/>
                </a:cubicBezTo>
                <a:cubicBezTo>
                  <a:pt x="23" y="17"/>
                  <a:pt x="23" y="17"/>
                  <a:pt x="23" y="17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6"/>
                  <a:pt x="23" y="16"/>
                  <a:pt x="24" y="16"/>
                </a:cubicBezTo>
                <a:cubicBezTo>
                  <a:pt x="24" y="16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5"/>
                  <a:pt x="25" y="14"/>
                  <a:pt x="25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4"/>
                  <a:pt x="24" y="13"/>
                  <a:pt x="24" y="13"/>
                </a:cubicBezTo>
                <a:cubicBezTo>
                  <a:pt x="24" y="13"/>
                  <a:pt x="25" y="13"/>
                  <a:pt x="25" y="13"/>
                </a:cubicBezTo>
                <a:cubicBezTo>
                  <a:pt x="25" y="13"/>
                  <a:pt x="25" y="13"/>
                  <a:pt x="26" y="13"/>
                </a:cubicBezTo>
                <a:cubicBezTo>
                  <a:pt x="26" y="13"/>
                  <a:pt x="26" y="12"/>
                  <a:pt x="26" y="12"/>
                </a:cubicBezTo>
                <a:cubicBezTo>
                  <a:pt x="26" y="12"/>
                  <a:pt x="26" y="12"/>
                  <a:pt x="26" y="11"/>
                </a:cubicBezTo>
                <a:cubicBezTo>
                  <a:pt x="26" y="11"/>
                  <a:pt x="26" y="11"/>
                  <a:pt x="27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7" y="10"/>
                  <a:pt x="28" y="10"/>
                  <a:pt x="28" y="10"/>
                </a:cubicBezTo>
                <a:cubicBezTo>
                  <a:pt x="28" y="10"/>
                  <a:pt x="28" y="10"/>
                  <a:pt x="29" y="10"/>
                </a:cubicBezTo>
                <a:cubicBezTo>
                  <a:pt x="29" y="11"/>
                  <a:pt x="29" y="12"/>
                  <a:pt x="29" y="12"/>
                </a:cubicBezTo>
                <a:cubicBezTo>
                  <a:pt x="29" y="13"/>
                  <a:pt x="29" y="13"/>
                  <a:pt x="29" y="13"/>
                </a:cubicBezTo>
                <a:cubicBezTo>
                  <a:pt x="29" y="14"/>
                  <a:pt x="29" y="14"/>
                  <a:pt x="29" y="14"/>
                </a:cubicBezTo>
                <a:cubicBezTo>
                  <a:pt x="30" y="14"/>
                  <a:pt x="30" y="15"/>
                  <a:pt x="30" y="15"/>
                </a:cubicBezTo>
                <a:cubicBezTo>
                  <a:pt x="31" y="15"/>
                  <a:pt x="32" y="16"/>
                  <a:pt x="33" y="16"/>
                </a:cubicBezTo>
                <a:cubicBezTo>
                  <a:pt x="33" y="15"/>
                  <a:pt x="34" y="15"/>
                  <a:pt x="34" y="15"/>
                </a:cubicBezTo>
                <a:cubicBezTo>
                  <a:pt x="34" y="14"/>
                  <a:pt x="34" y="13"/>
                  <a:pt x="34" y="13"/>
                </a:cubicBezTo>
                <a:cubicBezTo>
                  <a:pt x="35" y="13"/>
                  <a:pt x="35" y="13"/>
                  <a:pt x="35" y="13"/>
                </a:cubicBezTo>
                <a:cubicBezTo>
                  <a:pt x="36" y="13"/>
                  <a:pt x="36" y="13"/>
                  <a:pt x="36" y="13"/>
                </a:cubicBezTo>
                <a:cubicBezTo>
                  <a:pt x="37" y="12"/>
                  <a:pt x="38" y="12"/>
                  <a:pt x="39" y="12"/>
                </a:cubicBezTo>
                <a:cubicBezTo>
                  <a:pt x="39" y="12"/>
                  <a:pt x="39" y="12"/>
                  <a:pt x="40" y="12"/>
                </a:cubicBezTo>
                <a:cubicBezTo>
                  <a:pt x="40" y="11"/>
                  <a:pt x="41" y="11"/>
                  <a:pt x="40" y="10"/>
                </a:cubicBezTo>
                <a:cubicBezTo>
                  <a:pt x="40" y="10"/>
                  <a:pt x="40" y="9"/>
                  <a:pt x="39" y="9"/>
                </a:cubicBezTo>
                <a:cubicBezTo>
                  <a:pt x="39" y="9"/>
                  <a:pt x="39" y="9"/>
                  <a:pt x="38" y="8"/>
                </a:cubicBezTo>
                <a:cubicBezTo>
                  <a:pt x="39" y="8"/>
                  <a:pt x="40" y="8"/>
                  <a:pt x="40" y="8"/>
                </a:cubicBezTo>
                <a:cubicBezTo>
                  <a:pt x="41" y="8"/>
                  <a:pt x="40" y="7"/>
                  <a:pt x="40" y="7"/>
                </a:cubicBezTo>
                <a:cubicBezTo>
                  <a:pt x="40" y="7"/>
                  <a:pt x="39" y="6"/>
                  <a:pt x="39" y="5"/>
                </a:cubicBezTo>
                <a:cubicBezTo>
                  <a:pt x="39" y="5"/>
                  <a:pt x="40" y="5"/>
                  <a:pt x="41" y="5"/>
                </a:cubicBezTo>
                <a:cubicBezTo>
                  <a:pt x="41" y="4"/>
                  <a:pt x="43" y="3"/>
                  <a:pt x="42" y="2"/>
                </a:cubicBezTo>
                <a:cubicBezTo>
                  <a:pt x="42" y="2"/>
                  <a:pt x="41" y="2"/>
                  <a:pt x="41" y="1"/>
                </a:cubicBezTo>
                <a:cubicBezTo>
                  <a:pt x="40" y="1"/>
                  <a:pt x="39" y="1"/>
                  <a:pt x="38" y="0"/>
                </a:cubicBezTo>
                <a:cubicBezTo>
                  <a:pt x="37" y="0"/>
                  <a:pt x="36" y="0"/>
                  <a:pt x="36" y="0"/>
                </a:cubicBezTo>
                <a:cubicBezTo>
                  <a:pt x="35" y="0"/>
                  <a:pt x="34" y="1"/>
                  <a:pt x="34" y="1"/>
                </a:cubicBezTo>
                <a:cubicBezTo>
                  <a:pt x="34" y="2"/>
                  <a:pt x="36" y="2"/>
                  <a:pt x="35" y="3"/>
                </a:cubicBezTo>
                <a:cubicBezTo>
                  <a:pt x="34" y="3"/>
                  <a:pt x="33" y="3"/>
                  <a:pt x="33" y="3"/>
                </a:cubicBezTo>
                <a:cubicBezTo>
                  <a:pt x="32" y="3"/>
                  <a:pt x="31" y="3"/>
                  <a:pt x="30" y="3"/>
                </a:cubicBezTo>
                <a:cubicBezTo>
                  <a:pt x="28" y="2"/>
                  <a:pt x="26" y="2"/>
                  <a:pt x="24" y="2"/>
                </a:cubicBezTo>
                <a:cubicBezTo>
                  <a:pt x="24" y="2"/>
                  <a:pt x="23" y="3"/>
                  <a:pt x="22" y="3"/>
                </a:cubicBezTo>
                <a:cubicBezTo>
                  <a:pt x="21" y="4"/>
                  <a:pt x="21" y="4"/>
                  <a:pt x="20" y="4"/>
                </a:cubicBezTo>
                <a:cubicBezTo>
                  <a:pt x="19" y="5"/>
                  <a:pt x="18" y="5"/>
                  <a:pt x="18" y="6"/>
                </a:cubicBezTo>
                <a:cubicBezTo>
                  <a:pt x="17" y="6"/>
                  <a:pt x="17" y="7"/>
                  <a:pt x="16" y="8"/>
                </a:cubicBezTo>
                <a:cubicBezTo>
                  <a:pt x="16" y="8"/>
                  <a:pt x="16" y="8"/>
                  <a:pt x="15" y="8"/>
                </a:cubicBezTo>
                <a:cubicBezTo>
                  <a:pt x="15" y="8"/>
                  <a:pt x="15" y="8"/>
                  <a:pt x="15" y="9"/>
                </a:cubicBezTo>
                <a:cubicBezTo>
                  <a:pt x="15" y="9"/>
                  <a:pt x="14" y="9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3" y="9"/>
                  <a:pt x="13" y="9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2" y="10"/>
                  <a:pt x="12" y="10"/>
                </a:cubicBezTo>
                <a:cubicBezTo>
                  <a:pt x="12" y="10"/>
                  <a:pt x="11" y="10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1"/>
                  <a:pt x="11" y="11"/>
                  <a:pt x="10" y="11"/>
                </a:cubicBezTo>
                <a:cubicBezTo>
                  <a:pt x="10" y="11"/>
                  <a:pt x="10" y="12"/>
                  <a:pt x="10" y="12"/>
                </a:cubicBezTo>
                <a:cubicBezTo>
                  <a:pt x="9" y="12"/>
                  <a:pt x="9" y="13"/>
                  <a:pt x="9" y="13"/>
                </a:cubicBezTo>
                <a:cubicBezTo>
                  <a:pt x="9" y="13"/>
                  <a:pt x="9" y="13"/>
                  <a:pt x="8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7" y="13"/>
                  <a:pt x="7" y="13"/>
                  <a:pt x="6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13"/>
                  <a:pt x="5" y="14"/>
                  <a:pt x="5" y="14"/>
                </a:cubicBezTo>
                <a:cubicBezTo>
                  <a:pt x="5" y="14"/>
                  <a:pt x="5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2" y="15"/>
                  <a:pt x="2" y="15"/>
                </a:cubicBezTo>
                <a:cubicBezTo>
                  <a:pt x="2" y="15"/>
                  <a:pt x="2" y="16"/>
                  <a:pt x="2" y="16"/>
                </a:cubicBezTo>
                <a:cubicBezTo>
                  <a:pt x="2" y="16"/>
                  <a:pt x="1" y="16"/>
                  <a:pt x="1" y="16"/>
                </a:cubicBezTo>
                <a:cubicBezTo>
                  <a:pt x="1" y="17"/>
                  <a:pt x="0" y="17"/>
                  <a:pt x="0" y="17"/>
                </a:cubicBezTo>
                <a:cubicBezTo>
                  <a:pt x="1" y="17"/>
                  <a:pt x="1" y="17"/>
                  <a:pt x="2" y="17"/>
                </a:cubicBezTo>
                <a:cubicBezTo>
                  <a:pt x="2" y="17"/>
                  <a:pt x="2" y="18"/>
                  <a:pt x="2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8"/>
                  <a:pt x="2" y="18"/>
                  <a:pt x="2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20"/>
                </a:cubicBezTo>
                <a:cubicBezTo>
                  <a:pt x="1" y="20"/>
                  <a:pt x="1" y="20"/>
                  <a:pt x="1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0"/>
                  <a:pt x="4" y="19"/>
                  <a:pt x="5" y="19"/>
                </a:cubicBezTo>
                <a:cubicBezTo>
                  <a:pt x="5" y="19"/>
                  <a:pt x="5" y="19"/>
                  <a:pt x="6" y="19"/>
                </a:cubicBezTo>
                <a:cubicBezTo>
                  <a:pt x="6" y="19"/>
                  <a:pt x="7" y="19"/>
                  <a:pt x="7" y="19"/>
                </a:cubicBezTo>
                <a:cubicBezTo>
                  <a:pt x="8" y="19"/>
                  <a:pt x="8" y="19"/>
                  <a:pt x="9" y="19"/>
                </a:cubicBezTo>
                <a:cubicBezTo>
                  <a:pt x="9" y="19"/>
                  <a:pt x="10" y="19"/>
                  <a:pt x="10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11" y="18"/>
                  <a:pt x="12" y="17"/>
                  <a:pt x="13" y="17"/>
                </a:cubicBezTo>
                <a:cubicBezTo>
                  <a:pt x="14" y="17"/>
                  <a:pt x="14" y="18"/>
                  <a:pt x="14" y="19"/>
                </a:cubicBezTo>
                <a:cubicBezTo>
                  <a:pt x="14" y="19"/>
                  <a:pt x="14" y="19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5" y="20"/>
                  <a:pt x="15" y="21"/>
                  <a:pt x="15" y="21"/>
                </a:cubicBezTo>
                <a:cubicBezTo>
                  <a:pt x="15" y="21"/>
                  <a:pt x="16" y="21"/>
                  <a:pt x="16" y="21"/>
                </a:cubicBezTo>
                <a:cubicBezTo>
                  <a:pt x="17" y="21"/>
                  <a:pt x="17" y="20"/>
                  <a:pt x="18" y="20"/>
                </a:cubicBezTo>
                <a:cubicBezTo>
                  <a:pt x="18" y="20"/>
                  <a:pt x="18" y="20"/>
                  <a:pt x="19" y="20"/>
                </a:cubicBezTo>
                <a:cubicBezTo>
                  <a:pt x="19" y="20"/>
                  <a:pt x="19" y="20"/>
                  <a:pt x="19" y="19"/>
                </a:cubicBezTo>
                <a:cubicBezTo>
                  <a:pt x="19" y="19"/>
                  <a:pt x="19" y="19"/>
                  <a:pt x="19" y="19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29" name="Freeform 626">
            <a:extLst>
              <a:ext uri="{FF2B5EF4-FFF2-40B4-BE49-F238E27FC236}">
                <a16:creationId xmlns:a16="http://schemas.microsoft.com/office/drawing/2014/main" id="{99F99DCA-F13B-4F58-A41F-46536DC2E637}"/>
              </a:ext>
            </a:extLst>
          </p:cNvPr>
          <p:cNvSpPr>
            <a:spLocks/>
          </p:cNvSpPr>
          <p:nvPr userDrawn="1"/>
        </p:nvSpPr>
        <p:spPr bwMode="auto">
          <a:xfrm>
            <a:off x="492919" y="958850"/>
            <a:ext cx="217885" cy="149225"/>
          </a:xfrm>
          <a:custGeom>
            <a:avLst/>
            <a:gdLst>
              <a:gd name="T0" fmla="*/ 19 w 43"/>
              <a:gd name="T1" fmla="*/ 19 h 21"/>
              <a:gd name="T2" fmla="*/ 19 w 43"/>
              <a:gd name="T3" fmla="*/ 16 h 21"/>
              <a:gd name="T4" fmla="*/ 20 w 43"/>
              <a:gd name="T5" fmla="*/ 16 h 21"/>
              <a:gd name="T6" fmla="*/ 21 w 43"/>
              <a:gd name="T7" fmla="*/ 17 h 21"/>
              <a:gd name="T8" fmla="*/ 22 w 43"/>
              <a:gd name="T9" fmla="*/ 17 h 21"/>
              <a:gd name="T10" fmla="*/ 23 w 43"/>
              <a:gd name="T11" fmla="*/ 17 h 21"/>
              <a:gd name="T12" fmla="*/ 24 w 43"/>
              <a:gd name="T13" fmla="*/ 16 h 21"/>
              <a:gd name="T14" fmla="*/ 24 w 43"/>
              <a:gd name="T15" fmla="*/ 15 h 21"/>
              <a:gd name="T16" fmla="*/ 25 w 43"/>
              <a:gd name="T17" fmla="*/ 14 h 21"/>
              <a:gd name="T18" fmla="*/ 24 w 43"/>
              <a:gd name="T19" fmla="*/ 13 h 21"/>
              <a:gd name="T20" fmla="*/ 26 w 43"/>
              <a:gd name="T21" fmla="*/ 13 h 21"/>
              <a:gd name="T22" fmla="*/ 26 w 43"/>
              <a:gd name="T23" fmla="*/ 11 h 21"/>
              <a:gd name="T24" fmla="*/ 27 w 43"/>
              <a:gd name="T25" fmla="*/ 11 h 21"/>
              <a:gd name="T26" fmla="*/ 29 w 43"/>
              <a:gd name="T27" fmla="*/ 10 h 21"/>
              <a:gd name="T28" fmla="*/ 29 w 43"/>
              <a:gd name="T29" fmla="*/ 13 h 21"/>
              <a:gd name="T30" fmla="*/ 30 w 43"/>
              <a:gd name="T31" fmla="*/ 15 h 21"/>
              <a:gd name="T32" fmla="*/ 34 w 43"/>
              <a:gd name="T33" fmla="*/ 15 h 21"/>
              <a:gd name="T34" fmla="*/ 35 w 43"/>
              <a:gd name="T35" fmla="*/ 13 h 21"/>
              <a:gd name="T36" fmla="*/ 39 w 43"/>
              <a:gd name="T37" fmla="*/ 12 h 21"/>
              <a:gd name="T38" fmla="*/ 40 w 43"/>
              <a:gd name="T39" fmla="*/ 10 h 21"/>
              <a:gd name="T40" fmla="*/ 38 w 43"/>
              <a:gd name="T41" fmla="*/ 8 h 21"/>
              <a:gd name="T42" fmla="*/ 40 w 43"/>
              <a:gd name="T43" fmla="*/ 7 h 21"/>
              <a:gd name="T44" fmla="*/ 41 w 43"/>
              <a:gd name="T45" fmla="*/ 5 h 21"/>
              <a:gd name="T46" fmla="*/ 41 w 43"/>
              <a:gd name="T47" fmla="*/ 1 h 21"/>
              <a:gd name="T48" fmla="*/ 36 w 43"/>
              <a:gd name="T49" fmla="*/ 0 h 21"/>
              <a:gd name="T50" fmla="*/ 35 w 43"/>
              <a:gd name="T51" fmla="*/ 3 h 21"/>
              <a:gd name="T52" fmla="*/ 30 w 43"/>
              <a:gd name="T53" fmla="*/ 3 h 21"/>
              <a:gd name="T54" fmla="*/ 22 w 43"/>
              <a:gd name="T55" fmla="*/ 3 h 21"/>
              <a:gd name="T56" fmla="*/ 18 w 43"/>
              <a:gd name="T57" fmla="*/ 6 h 21"/>
              <a:gd name="T58" fmla="*/ 15 w 43"/>
              <a:gd name="T59" fmla="*/ 8 h 21"/>
              <a:gd name="T60" fmla="*/ 14 w 43"/>
              <a:gd name="T61" fmla="*/ 9 h 21"/>
              <a:gd name="T62" fmla="*/ 13 w 43"/>
              <a:gd name="T63" fmla="*/ 10 h 21"/>
              <a:gd name="T64" fmla="*/ 12 w 43"/>
              <a:gd name="T65" fmla="*/ 10 h 21"/>
              <a:gd name="T66" fmla="*/ 11 w 43"/>
              <a:gd name="T67" fmla="*/ 11 h 21"/>
              <a:gd name="T68" fmla="*/ 10 w 43"/>
              <a:gd name="T69" fmla="*/ 12 h 21"/>
              <a:gd name="T70" fmla="*/ 8 w 43"/>
              <a:gd name="T71" fmla="*/ 13 h 21"/>
              <a:gd name="T72" fmla="*/ 6 w 43"/>
              <a:gd name="T73" fmla="*/ 13 h 21"/>
              <a:gd name="T74" fmla="*/ 5 w 43"/>
              <a:gd name="T75" fmla="*/ 14 h 21"/>
              <a:gd name="T76" fmla="*/ 4 w 43"/>
              <a:gd name="T77" fmla="*/ 14 h 21"/>
              <a:gd name="T78" fmla="*/ 2 w 43"/>
              <a:gd name="T79" fmla="*/ 15 h 21"/>
              <a:gd name="T80" fmla="*/ 1 w 43"/>
              <a:gd name="T81" fmla="*/ 16 h 21"/>
              <a:gd name="T82" fmla="*/ 2 w 43"/>
              <a:gd name="T83" fmla="*/ 17 h 21"/>
              <a:gd name="T84" fmla="*/ 2 w 43"/>
              <a:gd name="T85" fmla="*/ 18 h 21"/>
              <a:gd name="T86" fmla="*/ 1 w 43"/>
              <a:gd name="T87" fmla="*/ 19 h 21"/>
              <a:gd name="T88" fmla="*/ 1 w 43"/>
              <a:gd name="T89" fmla="*/ 20 h 21"/>
              <a:gd name="T90" fmla="*/ 3 w 43"/>
              <a:gd name="T91" fmla="*/ 20 h 21"/>
              <a:gd name="T92" fmla="*/ 6 w 43"/>
              <a:gd name="T93" fmla="*/ 19 h 21"/>
              <a:gd name="T94" fmla="*/ 9 w 43"/>
              <a:gd name="T95" fmla="*/ 19 h 21"/>
              <a:gd name="T96" fmla="*/ 11 w 43"/>
              <a:gd name="T97" fmla="*/ 19 h 21"/>
              <a:gd name="T98" fmla="*/ 14 w 43"/>
              <a:gd name="T99" fmla="*/ 19 h 21"/>
              <a:gd name="T100" fmla="*/ 14 w 43"/>
              <a:gd name="T101" fmla="*/ 20 h 21"/>
              <a:gd name="T102" fmla="*/ 15 w 43"/>
              <a:gd name="T103" fmla="*/ 21 h 21"/>
              <a:gd name="T104" fmla="*/ 18 w 43"/>
              <a:gd name="T105" fmla="*/ 20 h 21"/>
              <a:gd name="T106" fmla="*/ 19 w 43"/>
              <a:gd name="T107" fmla="*/ 1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3" h="21">
                <a:moveTo>
                  <a:pt x="19" y="19"/>
                </a:moveTo>
                <a:cubicBezTo>
                  <a:pt x="19" y="19"/>
                  <a:pt x="19" y="19"/>
                  <a:pt x="19" y="19"/>
                </a:cubicBezTo>
                <a:cubicBezTo>
                  <a:pt x="19" y="18"/>
                  <a:pt x="19" y="18"/>
                  <a:pt x="19" y="17"/>
                </a:cubicBezTo>
                <a:cubicBezTo>
                  <a:pt x="19" y="17"/>
                  <a:pt x="19" y="16"/>
                  <a:pt x="19" y="16"/>
                </a:cubicBezTo>
                <a:cubicBezTo>
                  <a:pt x="19" y="16"/>
                  <a:pt x="19" y="15"/>
                  <a:pt x="19" y="15"/>
                </a:cubicBezTo>
                <a:cubicBezTo>
                  <a:pt x="20" y="16"/>
                  <a:pt x="20" y="16"/>
                  <a:pt x="20" y="16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2" y="18"/>
                  <a:pt x="22" y="18"/>
                  <a:pt x="22" y="17"/>
                </a:cubicBezTo>
                <a:cubicBezTo>
                  <a:pt x="22" y="17"/>
                  <a:pt x="23" y="17"/>
                  <a:pt x="23" y="17"/>
                </a:cubicBezTo>
                <a:cubicBezTo>
                  <a:pt x="23" y="17"/>
                  <a:pt x="23" y="17"/>
                  <a:pt x="23" y="17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6"/>
                  <a:pt x="23" y="16"/>
                  <a:pt x="24" y="16"/>
                </a:cubicBezTo>
                <a:cubicBezTo>
                  <a:pt x="24" y="16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5"/>
                  <a:pt x="25" y="14"/>
                  <a:pt x="25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4"/>
                  <a:pt x="24" y="13"/>
                  <a:pt x="24" y="13"/>
                </a:cubicBezTo>
                <a:cubicBezTo>
                  <a:pt x="24" y="13"/>
                  <a:pt x="25" y="13"/>
                  <a:pt x="25" y="13"/>
                </a:cubicBezTo>
                <a:cubicBezTo>
                  <a:pt x="25" y="13"/>
                  <a:pt x="25" y="13"/>
                  <a:pt x="26" y="13"/>
                </a:cubicBezTo>
                <a:cubicBezTo>
                  <a:pt x="26" y="13"/>
                  <a:pt x="26" y="12"/>
                  <a:pt x="26" y="12"/>
                </a:cubicBezTo>
                <a:cubicBezTo>
                  <a:pt x="26" y="12"/>
                  <a:pt x="26" y="12"/>
                  <a:pt x="26" y="11"/>
                </a:cubicBezTo>
                <a:cubicBezTo>
                  <a:pt x="26" y="11"/>
                  <a:pt x="26" y="11"/>
                  <a:pt x="27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7" y="10"/>
                  <a:pt x="28" y="10"/>
                  <a:pt x="28" y="10"/>
                </a:cubicBezTo>
                <a:cubicBezTo>
                  <a:pt x="28" y="10"/>
                  <a:pt x="28" y="10"/>
                  <a:pt x="29" y="10"/>
                </a:cubicBezTo>
                <a:cubicBezTo>
                  <a:pt x="29" y="11"/>
                  <a:pt x="29" y="12"/>
                  <a:pt x="29" y="12"/>
                </a:cubicBezTo>
                <a:cubicBezTo>
                  <a:pt x="29" y="13"/>
                  <a:pt x="29" y="13"/>
                  <a:pt x="29" y="13"/>
                </a:cubicBezTo>
                <a:cubicBezTo>
                  <a:pt x="29" y="14"/>
                  <a:pt x="29" y="14"/>
                  <a:pt x="29" y="14"/>
                </a:cubicBezTo>
                <a:cubicBezTo>
                  <a:pt x="30" y="14"/>
                  <a:pt x="30" y="15"/>
                  <a:pt x="30" y="15"/>
                </a:cubicBezTo>
                <a:cubicBezTo>
                  <a:pt x="31" y="15"/>
                  <a:pt x="32" y="16"/>
                  <a:pt x="33" y="16"/>
                </a:cubicBezTo>
                <a:cubicBezTo>
                  <a:pt x="33" y="15"/>
                  <a:pt x="34" y="15"/>
                  <a:pt x="34" y="15"/>
                </a:cubicBezTo>
                <a:cubicBezTo>
                  <a:pt x="34" y="14"/>
                  <a:pt x="34" y="13"/>
                  <a:pt x="34" y="13"/>
                </a:cubicBezTo>
                <a:cubicBezTo>
                  <a:pt x="35" y="13"/>
                  <a:pt x="35" y="13"/>
                  <a:pt x="35" y="13"/>
                </a:cubicBezTo>
                <a:cubicBezTo>
                  <a:pt x="36" y="13"/>
                  <a:pt x="36" y="13"/>
                  <a:pt x="36" y="13"/>
                </a:cubicBezTo>
                <a:cubicBezTo>
                  <a:pt x="37" y="12"/>
                  <a:pt x="38" y="12"/>
                  <a:pt x="39" y="12"/>
                </a:cubicBezTo>
                <a:cubicBezTo>
                  <a:pt x="39" y="12"/>
                  <a:pt x="39" y="12"/>
                  <a:pt x="40" y="12"/>
                </a:cubicBezTo>
                <a:cubicBezTo>
                  <a:pt x="40" y="11"/>
                  <a:pt x="41" y="11"/>
                  <a:pt x="40" y="10"/>
                </a:cubicBezTo>
                <a:cubicBezTo>
                  <a:pt x="40" y="10"/>
                  <a:pt x="40" y="9"/>
                  <a:pt x="39" y="9"/>
                </a:cubicBezTo>
                <a:cubicBezTo>
                  <a:pt x="39" y="9"/>
                  <a:pt x="39" y="9"/>
                  <a:pt x="38" y="8"/>
                </a:cubicBezTo>
                <a:cubicBezTo>
                  <a:pt x="39" y="8"/>
                  <a:pt x="40" y="8"/>
                  <a:pt x="40" y="8"/>
                </a:cubicBezTo>
                <a:cubicBezTo>
                  <a:pt x="41" y="8"/>
                  <a:pt x="40" y="7"/>
                  <a:pt x="40" y="7"/>
                </a:cubicBezTo>
                <a:cubicBezTo>
                  <a:pt x="40" y="7"/>
                  <a:pt x="39" y="6"/>
                  <a:pt x="39" y="5"/>
                </a:cubicBezTo>
                <a:cubicBezTo>
                  <a:pt x="39" y="5"/>
                  <a:pt x="40" y="5"/>
                  <a:pt x="41" y="5"/>
                </a:cubicBezTo>
                <a:cubicBezTo>
                  <a:pt x="41" y="4"/>
                  <a:pt x="43" y="3"/>
                  <a:pt x="42" y="2"/>
                </a:cubicBezTo>
                <a:cubicBezTo>
                  <a:pt x="42" y="2"/>
                  <a:pt x="41" y="2"/>
                  <a:pt x="41" y="1"/>
                </a:cubicBezTo>
                <a:cubicBezTo>
                  <a:pt x="40" y="1"/>
                  <a:pt x="39" y="1"/>
                  <a:pt x="38" y="0"/>
                </a:cubicBezTo>
                <a:cubicBezTo>
                  <a:pt x="37" y="0"/>
                  <a:pt x="36" y="0"/>
                  <a:pt x="36" y="0"/>
                </a:cubicBezTo>
                <a:cubicBezTo>
                  <a:pt x="35" y="0"/>
                  <a:pt x="34" y="1"/>
                  <a:pt x="34" y="1"/>
                </a:cubicBezTo>
                <a:cubicBezTo>
                  <a:pt x="34" y="2"/>
                  <a:pt x="36" y="2"/>
                  <a:pt x="35" y="3"/>
                </a:cubicBezTo>
                <a:cubicBezTo>
                  <a:pt x="34" y="3"/>
                  <a:pt x="33" y="3"/>
                  <a:pt x="33" y="3"/>
                </a:cubicBezTo>
                <a:cubicBezTo>
                  <a:pt x="32" y="3"/>
                  <a:pt x="31" y="3"/>
                  <a:pt x="30" y="3"/>
                </a:cubicBezTo>
                <a:cubicBezTo>
                  <a:pt x="28" y="2"/>
                  <a:pt x="26" y="2"/>
                  <a:pt x="24" y="2"/>
                </a:cubicBezTo>
                <a:cubicBezTo>
                  <a:pt x="24" y="2"/>
                  <a:pt x="23" y="3"/>
                  <a:pt x="22" y="3"/>
                </a:cubicBezTo>
                <a:cubicBezTo>
                  <a:pt x="21" y="4"/>
                  <a:pt x="21" y="4"/>
                  <a:pt x="20" y="4"/>
                </a:cubicBezTo>
                <a:cubicBezTo>
                  <a:pt x="19" y="5"/>
                  <a:pt x="18" y="5"/>
                  <a:pt x="18" y="6"/>
                </a:cubicBezTo>
                <a:cubicBezTo>
                  <a:pt x="17" y="6"/>
                  <a:pt x="17" y="7"/>
                  <a:pt x="16" y="8"/>
                </a:cubicBezTo>
                <a:cubicBezTo>
                  <a:pt x="16" y="8"/>
                  <a:pt x="16" y="8"/>
                  <a:pt x="15" y="8"/>
                </a:cubicBezTo>
                <a:cubicBezTo>
                  <a:pt x="15" y="8"/>
                  <a:pt x="15" y="8"/>
                  <a:pt x="15" y="9"/>
                </a:cubicBezTo>
                <a:cubicBezTo>
                  <a:pt x="15" y="9"/>
                  <a:pt x="14" y="9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3" y="9"/>
                  <a:pt x="13" y="9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2" y="10"/>
                  <a:pt x="12" y="10"/>
                </a:cubicBezTo>
                <a:cubicBezTo>
                  <a:pt x="12" y="10"/>
                  <a:pt x="11" y="10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1"/>
                  <a:pt x="11" y="11"/>
                  <a:pt x="10" y="11"/>
                </a:cubicBezTo>
                <a:cubicBezTo>
                  <a:pt x="10" y="11"/>
                  <a:pt x="10" y="12"/>
                  <a:pt x="10" y="12"/>
                </a:cubicBezTo>
                <a:cubicBezTo>
                  <a:pt x="9" y="12"/>
                  <a:pt x="9" y="13"/>
                  <a:pt x="9" y="13"/>
                </a:cubicBezTo>
                <a:cubicBezTo>
                  <a:pt x="9" y="13"/>
                  <a:pt x="9" y="13"/>
                  <a:pt x="8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7" y="13"/>
                  <a:pt x="7" y="13"/>
                  <a:pt x="6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13"/>
                  <a:pt x="5" y="14"/>
                  <a:pt x="5" y="14"/>
                </a:cubicBezTo>
                <a:cubicBezTo>
                  <a:pt x="5" y="14"/>
                  <a:pt x="5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2" y="15"/>
                  <a:pt x="2" y="15"/>
                </a:cubicBezTo>
                <a:cubicBezTo>
                  <a:pt x="2" y="15"/>
                  <a:pt x="2" y="16"/>
                  <a:pt x="2" y="16"/>
                </a:cubicBezTo>
                <a:cubicBezTo>
                  <a:pt x="2" y="16"/>
                  <a:pt x="1" y="16"/>
                  <a:pt x="1" y="16"/>
                </a:cubicBezTo>
                <a:cubicBezTo>
                  <a:pt x="1" y="17"/>
                  <a:pt x="0" y="17"/>
                  <a:pt x="0" y="17"/>
                </a:cubicBezTo>
                <a:cubicBezTo>
                  <a:pt x="1" y="17"/>
                  <a:pt x="1" y="17"/>
                  <a:pt x="2" y="17"/>
                </a:cubicBezTo>
                <a:cubicBezTo>
                  <a:pt x="2" y="17"/>
                  <a:pt x="2" y="18"/>
                  <a:pt x="2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8"/>
                  <a:pt x="2" y="18"/>
                  <a:pt x="2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20"/>
                </a:cubicBezTo>
                <a:cubicBezTo>
                  <a:pt x="1" y="20"/>
                  <a:pt x="1" y="20"/>
                  <a:pt x="1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0"/>
                  <a:pt x="4" y="19"/>
                  <a:pt x="5" y="19"/>
                </a:cubicBezTo>
                <a:cubicBezTo>
                  <a:pt x="5" y="19"/>
                  <a:pt x="5" y="19"/>
                  <a:pt x="6" y="19"/>
                </a:cubicBezTo>
                <a:cubicBezTo>
                  <a:pt x="6" y="19"/>
                  <a:pt x="7" y="19"/>
                  <a:pt x="7" y="19"/>
                </a:cubicBezTo>
                <a:cubicBezTo>
                  <a:pt x="8" y="19"/>
                  <a:pt x="8" y="19"/>
                  <a:pt x="9" y="19"/>
                </a:cubicBezTo>
                <a:cubicBezTo>
                  <a:pt x="9" y="19"/>
                  <a:pt x="10" y="19"/>
                  <a:pt x="10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11" y="18"/>
                  <a:pt x="12" y="17"/>
                  <a:pt x="13" y="17"/>
                </a:cubicBezTo>
                <a:cubicBezTo>
                  <a:pt x="14" y="17"/>
                  <a:pt x="14" y="18"/>
                  <a:pt x="14" y="19"/>
                </a:cubicBezTo>
                <a:cubicBezTo>
                  <a:pt x="14" y="19"/>
                  <a:pt x="14" y="19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5" y="20"/>
                  <a:pt x="15" y="21"/>
                  <a:pt x="15" y="21"/>
                </a:cubicBezTo>
                <a:cubicBezTo>
                  <a:pt x="15" y="21"/>
                  <a:pt x="16" y="21"/>
                  <a:pt x="16" y="21"/>
                </a:cubicBezTo>
                <a:cubicBezTo>
                  <a:pt x="17" y="21"/>
                  <a:pt x="17" y="20"/>
                  <a:pt x="18" y="20"/>
                </a:cubicBezTo>
                <a:cubicBezTo>
                  <a:pt x="18" y="20"/>
                  <a:pt x="18" y="20"/>
                  <a:pt x="19" y="20"/>
                </a:cubicBezTo>
                <a:cubicBezTo>
                  <a:pt x="19" y="20"/>
                  <a:pt x="19" y="20"/>
                  <a:pt x="19" y="19"/>
                </a:cubicBezTo>
                <a:cubicBezTo>
                  <a:pt x="19" y="19"/>
                  <a:pt x="19" y="19"/>
                  <a:pt x="19" y="19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0" name="Freeform 627">
            <a:extLst>
              <a:ext uri="{FF2B5EF4-FFF2-40B4-BE49-F238E27FC236}">
                <a16:creationId xmlns:a16="http://schemas.microsoft.com/office/drawing/2014/main" id="{02E40021-1407-4B5C-B60B-B6F110165A01}"/>
              </a:ext>
            </a:extLst>
          </p:cNvPr>
          <p:cNvSpPr>
            <a:spLocks/>
          </p:cNvSpPr>
          <p:nvPr userDrawn="1"/>
        </p:nvSpPr>
        <p:spPr bwMode="auto">
          <a:xfrm>
            <a:off x="735807" y="1016000"/>
            <a:ext cx="35719" cy="14288"/>
          </a:xfrm>
          <a:custGeom>
            <a:avLst/>
            <a:gdLst>
              <a:gd name="T0" fmla="*/ 6 w 7"/>
              <a:gd name="T1" fmla="*/ 0 h 2"/>
              <a:gd name="T2" fmla="*/ 1 w 7"/>
              <a:gd name="T3" fmla="*/ 0 h 2"/>
              <a:gd name="T4" fmla="*/ 0 w 7"/>
              <a:gd name="T5" fmla="*/ 1 h 2"/>
              <a:gd name="T6" fmla="*/ 0 w 7"/>
              <a:gd name="T7" fmla="*/ 1 h 2"/>
              <a:gd name="T8" fmla="*/ 0 w 7"/>
              <a:gd name="T9" fmla="*/ 1 h 2"/>
              <a:gd name="T10" fmla="*/ 2 w 7"/>
              <a:gd name="T11" fmla="*/ 1 h 2"/>
              <a:gd name="T12" fmla="*/ 3 w 7"/>
              <a:gd name="T13" fmla="*/ 2 h 2"/>
              <a:gd name="T14" fmla="*/ 6 w 7"/>
              <a:gd name="T15" fmla="*/ 2 h 2"/>
              <a:gd name="T16" fmla="*/ 7 w 7"/>
              <a:gd name="T17" fmla="*/ 1 h 2"/>
              <a:gd name="T18" fmla="*/ 6 w 7"/>
              <a:gd name="T1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" h="2">
                <a:moveTo>
                  <a:pt x="6" y="0"/>
                </a:moveTo>
                <a:cubicBezTo>
                  <a:pt x="4" y="0"/>
                  <a:pt x="3" y="0"/>
                  <a:pt x="1" y="0"/>
                </a:cubicBezTo>
                <a:cubicBezTo>
                  <a:pt x="1" y="0"/>
                  <a:pt x="1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3" y="2"/>
                  <a:pt x="3" y="2"/>
                </a:cubicBezTo>
                <a:cubicBezTo>
                  <a:pt x="4" y="2"/>
                  <a:pt x="5" y="2"/>
                  <a:pt x="6" y="2"/>
                </a:cubicBezTo>
                <a:cubicBezTo>
                  <a:pt x="6" y="2"/>
                  <a:pt x="7" y="2"/>
                  <a:pt x="7" y="1"/>
                </a:cubicBezTo>
                <a:cubicBezTo>
                  <a:pt x="7" y="1"/>
                  <a:pt x="6" y="0"/>
                  <a:pt x="6" y="0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1" name="Freeform 628">
            <a:extLst>
              <a:ext uri="{FF2B5EF4-FFF2-40B4-BE49-F238E27FC236}">
                <a16:creationId xmlns:a16="http://schemas.microsoft.com/office/drawing/2014/main" id="{08C1CA5B-A15D-491F-AC71-3CDC3B4DA569}"/>
              </a:ext>
            </a:extLst>
          </p:cNvPr>
          <p:cNvSpPr>
            <a:spLocks/>
          </p:cNvSpPr>
          <p:nvPr userDrawn="1"/>
        </p:nvSpPr>
        <p:spPr bwMode="auto">
          <a:xfrm>
            <a:off x="735807" y="1016000"/>
            <a:ext cx="35719" cy="14288"/>
          </a:xfrm>
          <a:custGeom>
            <a:avLst/>
            <a:gdLst>
              <a:gd name="T0" fmla="*/ 6 w 7"/>
              <a:gd name="T1" fmla="*/ 0 h 2"/>
              <a:gd name="T2" fmla="*/ 1 w 7"/>
              <a:gd name="T3" fmla="*/ 0 h 2"/>
              <a:gd name="T4" fmla="*/ 0 w 7"/>
              <a:gd name="T5" fmla="*/ 1 h 2"/>
              <a:gd name="T6" fmla="*/ 0 w 7"/>
              <a:gd name="T7" fmla="*/ 1 h 2"/>
              <a:gd name="T8" fmla="*/ 0 w 7"/>
              <a:gd name="T9" fmla="*/ 1 h 2"/>
              <a:gd name="T10" fmla="*/ 2 w 7"/>
              <a:gd name="T11" fmla="*/ 1 h 2"/>
              <a:gd name="T12" fmla="*/ 3 w 7"/>
              <a:gd name="T13" fmla="*/ 2 h 2"/>
              <a:gd name="T14" fmla="*/ 6 w 7"/>
              <a:gd name="T15" fmla="*/ 2 h 2"/>
              <a:gd name="T16" fmla="*/ 7 w 7"/>
              <a:gd name="T17" fmla="*/ 1 h 2"/>
              <a:gd name="T18" fmla="*/ 6 w 7"/>
              <a:gd name="T1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" h="2">
                <a:moveTo>
                  <a:pt x="6" y="0"/>
                </a:moveTo>
                <a:cubicBezTo>
                  <a:pt x="4" y="0"/>
                  <a:pt x="3" y="0"/>
                  <a:pt x="1" y="0"/>
                </a:cubicBezTo>
                <a:cubicBezTo>
                  <a:pt x="1" y="0"/>
                  <a:pt x="1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3" y="2"/>
                  <a:pt x="3" y="2"/>
                </a:cubicBezTo>
                <a:cubicBezTo>
                  <a:pt x="4" y="2"/>
                  <a:pt x="5" y="2"/>
                  <a:pt x="6" y="2"/>
                </a:cubicBezTo>
                <a:cubicBezTo>
                  <a:pt x="6" y="2"/>
                  <a:pt x="7" y="2"/>
                  <a:pt x="7" y="1"/>
                </a:cubicBezTo>
                <a:cubicBezTo>
                  <a:pt x="7" y="1"/>
                  <a:pt x="6" y="0"/>
                  <a:pt x="6" y="0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2" name="Freeform 629">
            <a:extLst>
              <a:ext uri="{FF2B5EF4-FFF2-40B4-BE49-F238E27FC236}">
                <a16:creationId xmlns:a16="http://schemas.microsoft.com/office/drawing/2014/main" id="{E950217F-8447-4E4B-986A-211338F724E1}"/>
              </a:ext>
            </a:extLst>
          </p:cNvPr>
          <p:cNvSpPr>
            <a:spLocks/>
          </p:cNvSpPr>
          <p:nvPr userDrawn="1"/>
        </p:nvSpPr>
        <p:spPr bwMode="auto">
          <a:xfrm>
            <a:off x="650082" y="1022350"/>
            <a:ext cx="354806" cy="204788"/>
          </a:xfrm>
          <a:custGeom>
            <a:avLst/>
            <a:gdLst>
              <a:gd name="T0" fmla="*/ 49 w 70"/>
              <a:gd name="T1" fmla="*/ 22 h 29"/>
              <a:gd name="T2" fmla="*/ 56 w 70"/>
              <a:gd name="T3" fmla="*/ 22 h 29"/>
              <a:gd name="T4" fmla="*/ 59 w 70"/>
              <a:gd name="T5" fmla="*/ 23 h 29"/>
              <a:gd name="T6" fmla="*/ 66 w 70"/>
              <a:gd name="T7" fmla="*/ 21 h 29"/>
              <a:gd name="T8" fmla="*/ 69 w 70"/>
              <a:gd name="T9" fmla="*/ 15 h 29"/>
              <a:gd name="T10" fmla="*/ 65 w 70"/>
              <a:gd name="T11" fmla="*/ 10 h 29"/>
              <a:gd name="T12" fmla="*/ 63 w 70"/>
              <a:gd name="T13" fmla="*/ 12 h 29"/>
              <a:gd name="T14" fmla="*/ 60 w 70"/>
              <a:gd name="T15" fmla="*/ 12 h 29"/>
              <a:gd name="T16" fmla="*/ 57 w 70"/>
              <a:gd name="T17" fmla="*/ 12 h 29"/>
              <a:gd name="T18" fmla="*/ 56 w 70"/>
              <a:gd name="T19" fmla="*/ 12 h 29"/>
              <a:gd name="T20" fmla="*/ 57 w 70"/>
              <a:gd name="T21" fmla="*/ 10 h 29"/>
              <a:gd name="T22" fmla="*/ 52 w 70"/>
              <a:gd name="T23" fmla="*/ 9 h 29"/>
              <a:gd name="T24" fmla="*/ 52 w 70"/>
              <a:gd name="T25" fmla="*/ 5 h 29"/>
              <a:gd name="T26" fmla="*/ 52 w 70"/>
              <a:gd name="T27" fmla="*/ 1 h 29"/>
              <a:gd name="T28" fmla="*/ 46 w 70"/>
              <a:gd name="T29" fmla="*/ 2 h 29"/>
              <a:gd name="T30" fmla="*/ 43 w 70"/>
              <a:gd name="T31" fmla="*/ 5 h 29"/>
              <a:gd name="T32" fmla="*/ 47 w 70"/>
              <a:gd name="T33" fmla="*/ 8 h 29"/>
              <a:gd name="T34" fmla="*/ 49 w 70"/>
              <a:gd name="T35" fmla="*/ 13 h 29"/>
              <a:gd name="T36" fmla="*/ 45 w 70"/>
              <a:gd name="T37" fmla="*/ 16 h 29"/>
              <a:gd name="T38" fmla="*/ 36 w 70"/>
              <a:gd name="T39" fmla="*/ 16 h 29"/>
              <a:gd name="T40" fmla="*/ 33 w 70"/>
              <a:gd name="T41" fmla="*/ 13 h 29"/>
              <a:gd name="T42" fmla="*/ 32 w 70"/>
              <a:gd name="T43" fmla="*/ 10 h 29"/>
              <a:gd name="T44" fmla="*/ 27 w 70"/>
              <a:gd name="T45" fmla="*/ 8 h 29"/>
              <a:gd name="T46" fmla="*/ 22 w 70"/>
              <a:gd name="T47" fmla="*/ 7 h 29"/>
              <a:gd name="T48" fmla="*/ 19 w 70"/>
              <a:gd name="T49" fmla="*/ 4 h 29"/>
              <a:gd name="T50" fmla="*/ 10 w 70"/>
              <a:gd name="T51" fmla="*/ 7 h 29"/>
              <a:gd name="T52" fmla="*/ 15 w 70"/>
              <a:gd name="T53" fmla="*/ 8 h 29"/>
              <a:gd name="T54" fmla="*/ 5 w 70"/>
              <a:gd name="T55" fmla="*/ 10 h 29"/>
              <a:gd name="T56" fmla="*/ 12 w 70"/>
              <a:gd name="T57" fmla="*/ 11 h 29"/>
              <a:gd name="T58" fmla="*/ 13 w 70"/>
              <a:gd name="T59" fmla="*/ 12 h 29"/>
              <a:gd name="T60" fmla="*/ 5 w 70"/>
              <a:gd name="T61" fmla="*/ 13 h 29"/>
              <a:gd name="T62" fmla="*/ 3 w 70"/>
              <a:gd name="T63" fmla="*/ 15 h 29"/>
              <a:gd name="T64" fmla="*/ 8 w 70"/>
              <a:gd name="T65" fmla="*/ 15 h 29"/>
              <a:gd name="T66" fmla="*/ 12 w 70"/>
              <a:gd name="T67" fmla="*/ 14 h 29"/>
              <a:gd name="T68" fmla="*/ 13 w 70"/>
              <a:gd name="T69" fmla="*/ 15 h 29"/>
              <a:gd name="T70" fmla="*/ 11 w 70"/>
              <a:gd name="T71" fmla="*/ 16 h 29"/>
              <a:gd name="T72" fmla="*/ 7 w 70"/>
              <a:gd name="T73" fmla="*/ 16 h 29"/>
              <a:gd name="T74" fmla="*/ 1 w 70"/>
              <a:gd name="T75" fmla="*/ 17 h 29"/>
              <a:gd name="T76" fmla="*/ 1 w 70"/>
              <a:gd name="T77" fmla="*/ 20 h 29"/>
              <a:gd name="T78" fmla="*/ 8 w 70"/>
              <a:gd name="T79" fmla="*/ 22 h 29"/>
              <a:gd name="T80" fmla="*/ 10 w 70"/>
              <a:gd name="T81" fmla="*/ 22 h 29"/>
              <a:gd name="T82" fmla="*/ 11 w 70"/>
              <a:gd name="T83" fmla="*/ 20 h 29"/>
              <a:gd name="T84" fmla="*/ 13 w 70"/>
              <a:gd name="T85" fmla="*/ 21 h 29"/>
              <a:gd name="T86" fmla="*/ 15 w 70"/>
              <a:gd name="T87" fmla="*/ 22 h 29"/>
              <a:gd name="T88" fmla="*/ 16 w 70"/>
              <a:gd name="T89" fmla="*/ 21 h 29"/>
              <a:gd name="T90" fmla="*/ 19 w 70"/>
              <a:gd name="T91" fmla="*/ 20 h 29"/>
              <a:gd name="T92" fmla="*/ 19 w 70"/>
              <a:gd name="T93" fmla="*/ 18 h 29"/>
              <a:gd name="T94" fmla="*/ 21 w 70"/>
              <a:gd name="T95" fmla="*/ 17 h 29"/>
              <a:gd name="T96" fmla="*/ 21 w 70"/>
              <a:gd name="T97" fmla="*/ 19 h 29"/>
              <a:gd name="T98" fmla="*/ 27 w 70"/>
              <a:gd name="T99" fmla="*/ 21 h 29"/>
              <a:gd name="T100" fmla="*/ 31 w 70"/>
              <a:gd name="T101" fmla="*/ 20 h 29"/>
              <a:gd name="T102" fmla="*/ 37 w 70"/>
              <a:gd name="T103" fmla="*/ 20 h 29"/>
              <a:gd name="T104" fmla="*/ 31 w 70"/>
              <a:gd name="T105" fmla="*/ 22 h 29"/>
              <a:gd name="T106" fmla="*/ 21 w 70"/>
              <a:gd name="T107" fmla="*/ 24 h 29"/>
              <a:gd name="T108" fmla="*/ 24 w 70"/>
              <a:gd name="T109" fmla="*/ 29 h 29"/>
              <a:gd name="T110" fmla="*/ 32 w 70"/>
              <a:gd name="T111" fmla="*/ 28 h 29"/>
              <a:gd name="T112" fmla="*/ 38 w 70"/>
              <a:gd name="T113" fmla="*/ 26 h 29"/>
              <a:gd name="T114" fmla="*/ 40 w 70"/>
              <a:gd name="T115" fmla="*/ 24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0" h="29">
                <a:moveTo>
                  <a:pt x="44" y="24"/>
                </a:moveTo>
                <a:cubicBezTo>
                  <a:pt x="45" y="24"/>
                  <a:pt x="46" y="23"/>
                  <a:pt x="47" y="23"/>
                </a:cubicBezTo>
                <a:cubicBezTo>
                  <a:pt x="47" y="23"/>
                  <a:pt x="48" y="23"/>
                  <a:pt x="49" y="22"/>
                </a:cubicBezTo>
                <a:cubicBezTo>
                  <a:pt x="49" y="21"/>
                  <a:pt x="51" y="21"/>
                  <a:pt x="52" y="22"/>
                </a:cubicBezTo>
                <a:cubicBezTo>
                  <a:pt x="53" y="23"/>
                  <a:pt x="53" y="23"/>
                  <a:pt x="54" y="23"/>
                </a:cubicBezTo>
                <a:cubicBezTo>
                  <a:pt x="55" y="23"/>
                  <a:pt x="55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2"/>
                  <a:pt x="57" y="22"/>
                  <a:pt x="57" y="22"/>
                </a:cubicBezTo>
                <a:cubicBezTo>
                  <a:pt x="58" y="23"/>
                  <a:pt x="58" y="23"/>
                  <a:pt x="59" y="23"/>
                </a:cubicBezTo>
                <a:cubicBezTo>
                  <a:pt x="60" y="23"/>
                  <a:pt x="61" y="23"/>
                  <a:pt x="62" y="22"/>
                </a:cubicBezTo>
                <a:cubicBezTo>
                  <a:pt x="63" y="22"/>
                  <a:pt x="63" y="22"/>
                  <a:pt x="64" y="22"/>
                </a:cubicBezTo>
                <a:cubicBezTo>
                  <a:pt x="65" y="21"/>
                  <a:pt x="66" y="21"/>
                  <a:pt x="66" y="21"/>
                </a:cubicBezTo>
                <a:cubicBezTo>
                  <a:pt x="67" y="20"/>
                  <a:pt x="67" y="20"/>
                  <a:pt x="67" y="19"/>
                </a:cubicBezTo>
                <a:cubicBezTo>
                  <a:pt x="68" y="18"/>
                  <a:pt x="68" y="18"/>
                  <a:pt x="69" y="17"/>
                </a:cubicBezTo>
                <a:cubicBezTo>
                  <a:pt x="69" y="17"/>
                  <a:pt x="69" y="16"/>
                  <a:pt x="69" y="15"/>
                </a:cubicBezTo>
                <a:cubicBezTo>
                  <a:pt x="70" y="15"/>
                  <a:pt x="70" y="14"/>
                  <a:pt x="70" y="13"/>
                </a:cubicBezTo>
                <a:cubicBezTo>
                  <a:pt x="70" y="12"/>
                  <a:pt x="70" y="11"/>
                  <a:pt x="69" y="11"/>
                </a:cubicBezTo>
                <a:cubicBezTo>
                  <a:pt x="67" y="10"/>
                  <a:pt x="66" y="10"/>
                  <a:pt x="65" y="10"/>
                </a:cubicBezTo>
                <a:cubicBezTo>
                  <a:pt x="64" y="10"/>
                  <a:pt x="63" y="10"/>
                  <a:pt x="63" y="10"/>
                </a:cubicBezTo>
                <a:cubicBezTo>
                  <a:pt x="63" y="10"/>
                  <a:pt x="62" y="11"/>
                  <a:pt x="62" y="11"/>
                </a:cubicBezTo>
                <a:cubicBezTo>
                  <a:pt x="62" y="12"/>
                  <a:pt x="63" y="11"/>
                  <a:pt x="63" y="12"/>
                </a:cubicBezTo>
                <a:cubicBezTo>
                  <a:pt x="62" y="12"/>
                  <a:pt x="62" y="13"/>
                  <a:pt x="62" y="13"/>
                </a:cubicBezTo>
                <a:cubicBezTo>
                  <a:pt x="61" y="13"/>
                  <a:pt x="61" y="14"/>
                  <a:pt x="61" y="14"/>
                </a:cubicBezTo>
                <a:cubicBezTo>
                  <a:pt x="60" y="14"/>
                  <a:pt x="60" y="13"/>
                  <a:pt x="60" y="12"/>
                </a:cubicBezTo>
                <a:cubicBezTo>
                  <a:pt x="60" y="11"/>
                  <a:pt x="59" y="11"/>
                  <a:pt x="58" y="11"/>
                </a:cubicBezTo>
                <a:cubicBezTo>
                  <a:pt x="58" y="11"/>
                  <a:pt x="58" y="11"/>
                  <a:pt x="57" y="12"/>
                </a:cubicBezTo>
                <a:cubicBezTo>
                  <a:pt x="57" y="12"/>
                  <a:pt x="57" y="11"/>
                  <a:pt x="57" y="12"/>
                </a:cubicBezTo>
                <a:cubicBezTo>
                  <a:pt x="57" y="12"/>
                  <a:pt x="56" y="12"/>
                  <a:pt x="56" y="12"/>
                </a:cubicBezTo>
                <a:cubicBezTo>
                  <a:pt x="56" y="12"/>
                  <a:pt x="56" y="12"/>
                  <a:pt x="56" y="13"/>
                </a:cubicBezTo>
                <a:cubicBezTo>
                  <a:pt x="55" y="12"/>
                  <a:pt x="56" y="12"/>
                  <a:pt x="56" y="12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7" y="11"/>
                  <a:pt x="57" y="11"/>
                </a:cubicBezTo>
                <a:cubicBezTo>
                  <a:pt x="57" y="11"/>
                  <a:pt x="57" y="10"/>
                  <a:pt x="57" y="10"/>
                </a:cubicBezTo>
                <a:cubicBezTo>
                  <a:pt x="57" y="10"/>
                  <a:pt x="56" y="10"/>
                  <a:pt x="56" y="10"/>
                </a:cubicBezTo>
                <a:cubicBezTo>
                  <a:pt x="56" y="10"/>
                  <a:pt x="56" y="10"/>
                  <a:pt x="55" y="10"/>
                </a:cubicBezTo>
                <a:cubicBezTo>
                  <a:pt x="54" y="9"/>
                  <a:pt x="53" y="9"/>
                  <a:pt x="52" y="9"/>
                </a:cubicBezTo>
                <a:cubicBezTo>
                  <a:pt x="53" y="9"/>
                  <a:pt x="53" y="8"/>
                  <a:pt x="54" y="8"/>
                </a:cubicBezTo>
                <a:cubicBezTo>
                  <a:pt x="54" y="8"/>
                  <a:pt x="55" y="7"/>
                  <a:pt x="55" y="7"/>
                </a:cubicBezTo>
                <a:cubicBezTo>
                  <a:pt x="54" y="6"/>
                  <a:pt x="53" y="6"/>
                  <a:pt x="52" y="5"/>
                </a:cubicBezTo>
                <a:cubicBezTo>
                  <a:pt x="52" y="5"/>
                  <a:pt x="52" y="4"/>
                  <a:pt x="52" y="4"/>
                </a:cubicBezTo>
                <a:cubicBezTo>
                  <a:pt x="52" y="3"/>
                  <a:pt x="52" y="3"/>
                  <a:pt x="52" y="2"/>
                </a:cubicBezTo>
                <a:cubicBezTo>
                  <a:pt x="52" y="2"/>
                  <a:pt x="52" y="1"/>
                  <a:pt x="52" y="1"/>
                </a:cubicBezTo>
                <a:cubicBezTo>
                  <a:pt x="52" y="0"/>
                  <a:pt x="51" y="0"/>
                  <a:pt x="50" y="0"/>
                </a:cubicBezTo>
                <a:cubicBezTo>
                  <a:pt x="49" y="0"/>
                  <a:pt x="48" y="1"/>
                  <a:pt x="48" y="1"/>
                </a:cubicBezTo>
                <a:cubicBezTo>
                  <a:pt x="47" y="2"/>
                  <a:pt x="47" y="2"/>
                  <a:pt x="46" y="2"/>
                </a:cubicBezTo>
                <a:cubicBezTo>
                  <a:pt x="46" y="3"/>
                  <a:pt x="45" y="3"/>
                  <a:pt x="45" y="3"/>
                </a:cubicBezTo>
                <a:cubicBezTo>
                  <a:pt x="45" y="4"/>
                  <a:pt x="45" y="4"/>
                  <a:pt x="44" y="4"/>
                </a:cubicBezTo>
                <a:cubicBezTo>
                  <a:pt x="44" y="5"/>
                  <a:pt x="43" y="5"/>
                  <a:pt x="43" y="5"/>
                </a:cubicBezTo>
                <a:cubicBezTo>
                  <a:pt x="42" y="6"/>
                  <a:pt x="43" y="7"/>
                  <a:pt x="44" y="7"/>
                </a:cubicBezTo>
                <a:cubicBezTo>
                  <a:pt x="45" y="7"/>
                  <a:pt x="45" y="7"/>
                  <a:pt x="46" y="7"/>
                </a:cubicBezTo>
                <a:cubicBezTo>
                  <a:pt x="46" y="7"/>
                  <a:pt x="47" y="8"/>
                  <a:pt x="47" y="8"/>
                </a:cubicBezTo>
                <a:cubicBezTo>
                  <a:pt x="48" y="10"/>
                  <a:pt x="46" y="11"/>
                  <a:pt x="45" y="11"/>
                </a:cubicBezTo>
                <a:cubicBezTo>
                  <a:pt x="45" y="12"/>
                  <a:pt x="46" y="12"/>
                  <a:pt x="46" y="12"/>
                </a:cubicBezTo>
                <a:cubicBezTo>
                  <a:pt x="47" y="12"/>
                  <a:pt x="48" y="13"/>
                  <a:pt x="49" y="13"/>
                </a:cubicBezTo>
                <a:cubicBezTo>
                  <a:pt x="49" y="13"/>
                  <a:pt x="50" y="14"/>
                  <a:pt x="50" y="15"/>
                </a:cubicBezTo>
                <a:cubicBezTo>
                  <a:pt x="50" y="16"/>
                  <a:pt x="49" y="16"/>
                  <a:pt x="48" y="16"/>
                </a:cubicBezTo>
                <a:cubicBezTo>
                  <a:pt x="47" y="16"/>
                  <a:pt x="46" y="16"/>
                  <a:pt x="45" y="16"/>
                </a:cubicBezTo>
                <a:cubicBezTo>
                  <a:pt x="44" y="16"/>
                  <a:pt x="43" y="16"/>
                  <a:pt x="41" y="16"/>
                </a:cubicBezTo>
                <a:cubicBezTo>
                  <a:pt x="40" y="16"/>
                  <a:pt x="39" y="16"/>
                  <a:pt x="38" y="16"/>
                </a:cubicBezTo>
                <a:cubicBezTo>
                  <a:pt x="37" y="16"/>
                  <a:pt x="37" y="16"/>
                  <a:pt x="36" y="16"/>
                </a:cubicBezTo>
                <a:cubicBezTo>
                  <a:pt x="36" y="15"/>
                  <a:pt x="35" y="15"/>
                  <a:pt x="35" y="15"/>
                </a:cubicBezTo>
                <a:cubicBezTo>
                  <a:pt x="35" y="15"/>
                  <a:pt x="35" y="14"/>
                  <a:pt x="35" y="14"/>
                </a:cubicBezTo>
                <a:cubicBezTo>
                  <a:pt x="36" y="13"/>
                  <a:pt x="34" y="13"/>
                  <a:pt x="33" y="13"/>
                </a:cubicBezTo>
                <a:cubicBezTo>
                  <a:pt x="33" y="13"/>
                  <a:pt x="32" y="13"/>
                  <a:pt x="32" y="13"/>
                </a:cubicBezTo>
                <a:cubicBezTo>
                  <a:pt x="31" y="12"/>
                  <a:pt x="32" y="12"/>
                  <a:pt x="32" y="11"/>
                </a:cubicBezTo>
                <a:cubicBezTo>
                  <a:pt x="32" y="11"/>
                  <a:pt x="32" y="11"/>
                  <a:pt x="32" y="10"/>
                </a:cubicBezTo>
                <a:cubicBezTo>
                  <a:pt x="31" y="10"/>
                  <a:pt x="30" y="10"/>
                  <a:pt x="29" y="10"/>
                </a:cubicBezTo>
                <a:cubicBezTo>
                  <a:pt x="28" y="9"/>
                  <a:pt x="28" y="9"/>
                  <a:pt x="27" y="9"/>
                </a:cubicBezTo>
                <a:cubicBezTo>
                  <a:pt x="27" y="8"/>
                  <a:pt x="27" y="8"/>
                  <a:pt x="27" y="8"/>
                </a:cubicBezTo>
                <a:cubicBezTo>
                  <a:pt x="26" y="7"/>
                  <a:pt x="25" y="7"/>
                  <a:pt x="24" y="7"/>
                </a:cubicBezTo>
                <a:cubicBezTo>
                  <a:pt x="23" y="7"/>
                  <a:pt x="23" y="7"/>
                  <a:pt x="22" y="7"/>
                </a:cubicBezTo>
                <a:cubicBezTo>
                  <a:pt x="22" y="7"/>
                  <a:pt x="22" y="7"/>
                  <a:pt x="22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6"/>
                  <a:pt x="20" y="6"/>
                </a:cubicBezTo>
                <a:cubicBezTo>
                  <a:pt x="20" y="5"/>
                  <a:pt x="20" y="5"/>
                  <a:pt x="19" y="4"/>
                </a:cubicBezTo>
                <a:cubicBezTo>
                  <a:pt x="18" y="4"/>
                  <a:pt x="17" y="4"/>
                  <a:pt x="16" y="4"/>
                </a:cubicBezTo>
                <a:cubicBezTo>
                  <a:pt x="15" y="4"/>
                  <a:pt x="13" y="4"/>
                  <a:pt x="12" y="5"/>
                </a:cubicBezTo>
                <a:cubicBezTo>
                  <a:pt x="11" y="5"/>
                  <a:pt x="10" y="6"/>
                  <a:pt x="10" y="7"/>
                </a:cubicBezTo>
                <a:cubicBezTo>
                  <a:pt x="10" y="7"/>
                  <a:pt x="11" y="7"/>
                  <a:pt x="11" y="7"/>
                </a:cubicBezTo>
                <a:cubicBezTo>
                  <a:pt x="12" y="7"/>
                  <a:pt x="12" y="7"/>
                  <a:pt x="13" y="7"/>
                </a:cubicBezTo>
                <a:cubicBezTo>
                  <a:pt x="14" y="7"/>
                  <a:pt x="14" y="8"/>
                  <a:pt x="15" y="8"/>
                </a:cubicBezTo>
                <a:cubicBezTo>
                  <a:pt x="14" y="8"/>
                  <a:pt x="13" y="8"/>
                  <a:pt x="12" y="8"/>
                </a:cubicBezTo>
                <a:cubicBezTo>
                  <a:pt x="11" y="8"/>
                  <a:pt x="10" y="8"/>
                  <a:pt x="9" y="8"/>
                </a:cubicBezTo>
                <a:cubicBezTo>
                  <a:pt x="8" y="8"/>
                  <a:pt x="5" y="8"/>
                  <a:pt x="5" y="10"/>
                </a:cubicBezTo>
                <a:cubicBezTo>
                  <a:pt x="5" y="10"/>
                  <a:pt x="5" y="11"/>
                  <a:pt x="6" y="11"/>
                </a:cubicBezTo>
                <a:cubicBezTo>
                  <a:pt x="6" y="11"/>
                  <a:pt x="7" y="11"/>
                  <a:pt x="8" y="11"/>
                </a:cubicBezTo>
                <a:cubicBezTo>
                  <a:pt x="9" y="11"/>
                  <a:pt x="11" y="11"/>
                  <a:pt x="12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4" y="12"/>
                  <a:pt x="13" y="12"/>
                  <a:pt x="13" y="12"/>
                </a:cubicBezTo>
                <a:cubicBezTo>
                  <a:pt x="12" y="12"/>
                  <a:pt x="12" y="12"/>
                  <a:pt x="11" y="12"/>
                </a:cubicBezTo>
                <a:cubicBezTo>
                  <a:pt x="10" y="12"/>
                  <a:pt x="10" y="12"/>
                  <a:pt x="9" y="12"/>
                </a:cubicBezTo>
                <a:cubicBezTo>
                  <a:pt x="8" y="13"/>
                  <a:pt x="7" y="13"/>
                  <a:pt x="5" y="13"/>
                </a:cubicBezTo>
                <a:cubicBezTo>
                  <a:pt x="5" y="13"/>
                  <a:pt x="4" y="13"/>
                  <a:pt x="4" y="13"/>
                </a:cubicBezTo>
                <a:cubicBezTo>
                  <a:pt x="3" y="13"/>
                  <a:pt x="3" y="13"/>
                  <a:pt x="3" y="14"/>
                </a:cubicBezTo>
                <a:cubicBezTo>
                  <a:pt x="2" y="14"/>
                  <a:pt x="2" y="15"/>
                  <a:pt x="3" y="15"/>
                </a:cubicBezTo>
                <a:cubicBezTo>
                  <a:pt x="3" y="15"/>
                  <a:pt x="4" y="15"/>
                  <a:pt x="5" y="15"/>
                </a:cubicBezTo>
                <a:cubicBezTo>
                  <a:pt x="5" y="15"/>
                  <a:pt x="6" y="15"/>
                  <a:pt x="7" y="15"/>
                </a:cubicBezTo>
                <a:cubicBezTo>
                  <a:pt x="7" y="15"/>
                  <a:pt x="8" y="15"/>
                  <a:pt x="8" y="15"/>
                </a:cubicBezTo>
                <a:cubicBezTo>
                  <a:pt x="8" y="15"/>
                  <a:pt x="9" y="15"/>
                  <a:pt x="9" y="15"/>
                </a:cubicBezTo>
                <a:cubicBezTo>
                  <a:pt x="10" y="15"/>
                  <a:pt x="11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3" y="14"/>
                  <a:pt x="13" y="15"/>
                </a:cubicBezTo>
                <a:cubicBezTo>
                  <a:pt x="13" y="15"/>
                  <a:pt x="12" y="15"/>
                  <a:pt x="12" y="15"/>
                </a:cubicBezTo>
                <a:cubicBezTo>
                  <a:pt x="12" y="15"/>
                  <a:pt x="11" y="15"/>
                  <a:pt x="11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11" y="16"/>
                  <a:pt x="10" y="16"/>
                  <a:pt x="10" y="16"/>
                </a:cubicBezTo>
                <a:cubicBezTo>
                  <a:pt x="10" y="16"/>
                  <a:pt x="9" y="16"/>
                  <a:pt x="9" y="16"/>
                </a:cubicBezTo>
                <a:cubicBezTo>
                  <a:pt x="8" y="16"/>
                  <a:pt x="8" y="16"/>
                  <a:pt x="7" y="16"/>
                </a:cubicBezTo>
                <a:cubicBezTo>
                  <a:pt x="6" y="16"/>
                  <a:pt x="5" y="16"/>
                  <a:pt x="4" y="16"/>
                </a:cubicBezTo>
                <a:cubicBezTo>
                  <a:pt x="3" y="16"/>
                  <a:pt x="3" y="16"/>
                  <a:pt x="2" y="16"/>
                </a:cubicBezTo>
                <a:cubicBezTo>
                  <a:pt x="2" y="16"/>
                  <a:pt x="1" y="16"/>
                  <a:pt x="1" y="17"/>
                </a:cubicBezTo>
                <a:cubicBezTo>
                  <a:pt x="1" y="17"/>
                  <a:pt x="1" y="17"/>
                  <a:pt x="1" y="18"/>
                </a:cubicBezTo>
                <a:cubicBezTo>
                  <a:pt x="0" y="18"/>
                  <a:pt x="0" y="18"/>
                  <a:pt x="0" y="19"/>
                </a:cubicBezTo>
                <a:cubicBezTo>
                  <a:pt x="0" y="19"/>
                  <a:pt x="0" y="20"/>
                  <a:pt x="1" y="20"/>
                </a:cubicBezTo>
                <a:cubicBezTo>
                  <a:pt x="1" y="20"/>
                  <a:pt x="2" y="20"/>
                  <a:pt x="2" y="20"/>
                </a:cubicBezTo>
                <a:cubicBezTo>
                  <a:pt x="4" y="20"/>
                  <a:pt x="6" y="20"/>
                  <a:pt x="8" y="20"/>
                </a:cubicBezTo>
                <a:cubicBezTo>
                  <a:pt x="8" y="21"/>
                  <a:pt x="8" y="21"/>
                  <a:pt x="8" y="22"/>
                </a:cubicBezTo>
                <a:cubicBezTo>
                  <a:pt x="8" y="22"/>
                  <a:pt x="9" y="22"/>
                  <a:pt x="9" y="22"/>
                </a:cubicBezTo>
                <a:cubicBezTo>
                  <a:pt x="9" y="22"/>
                  <a:pt x="9" y="22"/>
                  <a:pt x="9" y="22"/>
                </a:cubicBezTo>
                <a:cubicBezTo>
                  <a:pt x="9" y="22"/>
                  <a:pt x="10" y="22"/>
                  <a:pt x="10" y="22"/>
                </a:cubicBezTo>
                <a:cubicBezTo>
                  <a:pt x="10" y="22"/>
                  <a:pt x="11" y="21"/>
                  <a:pt x="11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2" y="20"/>
                  <a:pt x="12" y="20"/>
                </a:cubicBezTo>
                <a:cubicBezTo>
                  <a:pt x="12" y="20"/>
                  <a:pt x="13" y="20"/>
                  <a:pt x="13" y="20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2"/>
                  <a:pt x="14" y="22"/>
                  <a:pt x="14" y="22"/>
                </a:cubicBezTo>
                <a:cubicBezTo>
                  <a:pt x="14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6" y="22"/>
                  <a:pt x="16" y="22"/>
                </a:cubicBezTo>
                <a:cubicBezTo>
                  <a:pt x="16" y="22"/>
                  <a:pt x="16" y="22"/>
                  <a:pt x="16" y="21"/>
                </a:cubicBezTo>
                <a:cubicBezTo>
                  <a:pt x="17" y="21"/>
                  <a:pt x="17" y="21"/>
                  <a:pt x="18" y="21"/>
                </a:cubicBezTo>
                <a:cubicBezTo>
                  <a:pt x="18" y="21"/>
                  <a:pt x="18" y="21"/>
                  <a:pt x="18" y="20"/>
                </a:cubicBezTo>
                <a:cubicBezTo>
                  <a:pt x="18" y="20"/>
                  <a:pt x="19" y="20"/>
                  <a:pt x="19" y="20"/>
                </a:cubicBezTo>
                <a:cubicBezTo>
                  <a:pt x="19" y="19"/>
                  <a:pt x="18" y="19"/>
                  <a:pt x="18" y="19"/>
                </a:cubicBezTo>
                <a:cubicBezTo>
                  <a:pt x="18" y="19"/>
                  <a:pt x="18" y="19"/>
                  <a:pt x="18" y="18"/>
                </a:cubicBezTo>
                <a:cubicBezTo>
                  <a:pt x="18" y="18"/>
                  <a:pt x="19" y="18"/>
                  <a:pt x="19" y="18"/>
                </a:cubicBezTo>
                <a:cubicBezTo>
                  <a:pt x="19" y="18"/>
                  <a:pt x="19" y="18"/>
                  <a:pt x="19" y="18"/>
                </a:cubicBezTo>
                <a:cubicBezTo>
                  <a:pt x="20" y="17"/>
                  <a:pt x="19" y="17"/>
                  <a:pt x="20" y="17"/>
                </a:cubicBezTo>
                <a:cubicBezTo>
                  <a:pt x="20" y="17"/>
                  <a:pt x="21" y="17"/>
                  <a:pt x="21" y="17"/>
                </a:cubicBezTo>
                <a:cubicBezTo>
                  <a:pt x="21" y="17"/>
                  <a:pt x="22" y="17"/>
                  <a:pt x="22" y="17"/>
                </a:cubicBezTo>
                <a:cubicBezTo>
                  <a:pt x="22" y="17"/>
                  <a:pt x="23" y="17"/>
                  <a:pt x="23" y="17"/>
                </a:cubicBezTo>
                <a:cubicBezTo>
                  <a:pt x="22" y="18"/>
                  <a:pt x="21" y="19"/>
                  <a:pt x="21" y="19"/>
                </a:cubicBezTo>
                <a:cubicBezTo>
                  <a:pt x="21" y="20"/>
                  <a:pt x="22" y="21"/>
                  <a:pt x="23" y="21"/>
                </a:cubicBezTo>
                <a:cubicBezTo>
                  <a:pt x="24" y="21"/>
                  <a:pt x="25" y="21"/>
                  <a:pt x="25" y="21"/>
                </a:cubicBezTo>
                <a:cubicBezTo>
                  <a:pt x="26" y="21"/>
                  <a:pt x="26" y="21"/>
                  <a:pt x="27" y="21"/>
                </a:cubicBezTo>
                <a:cubicBezTo>
                  <a:pt x="27" y="20"/>
                  <a:pt x="28" y="20"/>
                  <a:pt x="28" y="19"/>
                </a:cubicBezTo>
                <a:cubicBezTo>
                  <a:pt x="28" y="19"/>
                  <a:pt x="29" y="20"/>
                  <a:pt x="29" y="20"/>
                </a:cubicBezTo>
                <a:cubicBezTo>
                  <a:pt x="30" y="20"/>
                  <a:pt x="31" y="20"/>
                  <a:pt x="31" y="20"/>
                </a:cubicBezTo>
                <a:cubicBezTo>
                  <a:pt x="32" y="20"/>
                  <a:pt x="33" y="20"/>
                  <a:pt x="34" y="20"/>
                </a:cubicBezTo>
                <a:cubicBezTo>
                  <a:pt x="35" y="20"/>
                  <a:pt x="36" y="19"/>
                  <a:pt x="36" y="19"/>
                </a:cubicBezTo>
                <a:cubicBezTo>
                  <a:pt x="37" y="19"/>
                  <a:pt x="37" y="19"/>
                  <a:pt x="37" y="20"/>
                </a:cubicBezTo>
                <a:cubicBezTo>
                  <a:pt x="37" y="20"/>
                  <a:pt x="36" y="20"/>
                  <a:pt x="35" y="21"/>
                </a:cubicBezTo>
                <a:cubicBezTo>
                  <a:pt x="35" y="21"/>
                  <a:pt x="34" y="21"/>
                  <a:pt x="34" y="21"/>
                </a:cubicBezTo>
                <a:cubicBezTo>
                  <a:pt x="33" y="21"/>
                  <a:pt x="32" y="22"/>
                  <a:pt x="31" y="22"/>
                </a:cubicBezTo>
                <a:cubicBezTo>
                  <a:pt x="30" y="22"/>
                  <a:pt x="29" y="21"/>
                  <a:pt x="28" y="22"/>
                </a:cubicBezTo>
                <a:cubicBezTo>
                  <a:pt x="27" y="22"/>
                  <a:pt x="26" y="23"/>
                  <a:pt x="25" y="23"/>
                </a:cubicBezTo>
                <a:cubicBezTo>
                  <a:pt x="24" y="24"/>
                  <a:pt x="22" y="24"/>
                  <a:pt x="21" y="24"/>
                </a:cubicBezTo>
                <a:cubicBezTo>
                  <a:pt x="20" y="24"/>
                  <a:pt x="18" y="24"/>
                  <a:pt x="18" y="25"/>
                </a:cubicBezTo>
                <a:cubicBezTo>
                  <a:pt x="18" y="26"/>
                  <a:pt x="19" y="27"/>
                  <a:pt x="20" y="27"/>
                </a:cubicBezTo>
                <a:cubicBezTo>
                  <a:pt x="21" y="28"/>
                  <a:pt x="22" y="29"/>
                  <a:pt x="24" y="29"/>
                </a:cubicBezTo>
                <a:cubicBezTo>
                  <a:pt x="25" y="29"/>
                  <a:pt x="26" y="29"/>
                  <a:pt x="28" y="29"/>
                </a:cubicBezTo>
                <a:cubicBezTo>
                  <a:pt x="28" y="29"/>
                  <a:pt x="29" y="29"/>
                  <a:pt x="30" y="29"/>
                </a:cubicBezTo>
                <a:cubicBezTo>
                  <a:pt x="31" y="29"/>
                  <a:pt x="31" y="28"/>
                  <a:pt x="32" y="28"/>
                </a:cubicBezTo>
                <a:cubicBezTo>
                  <a:pt x="33" y="28"/>
                  <a:pt x="34" y="28"/>
                  <a:pt x="35" y="27"/>
                </a:cubicBezTo>
                <a:cubicBezTo>
                  <a:pt x="36" y="27"/>
                  <a:pt x="36" y="27"/>
                  <a:pt x="37" y="27"/>
                </a:cubicBezTo>
                <a:cubicBezTo>
                  <a:pt x="37" y="26"/>
                  <a:pt x="38" y="26"/>
                  <a:pt x="38" y="26"/>
                </a:cubicBezTo>
                <a:cubicBezTo>
                  <a:pt x="38" y="26"/>
                  <a:pt x="38" y="25"/>
                  <a:pt x="39" y="25"/>
                </a:cubicBezTo>
                <a:cubicBezTo>
                  <a:pt x="39" y="25"/>
                  <a:pt x="39" y="25"/>
                  <a:pt x="40" y="25"/>
                </a:cubicBezTo>
                <a:cubicBezTo>
                  <a:pt x="40" y="24"/>
                  <a:pt x="40" y="24"/>
                  <a:pt x="40" y="24"/>
                </a:cubicBezTo>
                <a:cubicBezTo>
                  <a:pt x="41" y="24"/>
                  <a:pt x="41" y="24"/>
                  <a:pt x="42" y="24"/>
                </a:cubicBezTo>
                <a:cubicBezTo>
                  <a:pt x="43" y="24"/>
                  <a:pt x="43" y="24"/>
                  <a:pt x="44" y="24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3" name="Freeform 630">
            <a:extLst>
              <a:ext uri="{FF2B5EF4-FFF2-40B4-BE49-F238E27FC236}">
                <a16:creationId xmlns:a16="http://schemas.microsoft.com/office/drawing/2014/main" id="{CEE39F41-6E27-454B-9458-3A07A0D44B58}"/>
              </a:ext>
            </a:extLst>
          </p:cNvPr>
          <p:cNvSpPr>
            <a:spLocks/>
          </p:cNvSpPr>
          <p:nvPr userDrawn="1"/>
        </p:nvSpPr>
        <p:spPr bwMode="auto">
          <a:xfrm>
            <a:off x="650082" y="1022350"/>
            <a:ext cx="354806" cy="204788"/>
          </a:xfrm>
          <a:custGeom>
            <a:avLst/>
            <a:gdLst>
              <a:gd name="T0" fmla="*/ 49 w 70"/>
              <a:gd name="T1" fmla="*/ 22 h 29"/>
              <a:gd name="T2" fmla="*/ 56 w 70"/>
              <a:gd name="T3" fmla="*/ 22 h 29"/>
              <a:gd name="T4" fmla="*/ 59 w 70"/>
              <a:gd name="T5" fmla="*/ 23 h 29"/>
              <a:gd name="T6" fmla="*/ 66 w 70"/>
              <a:gd name="T7" fmla="*/ 21 h 29"/>
              <a:gd name="T8" fmla="*/ 69 w 70"/>
              <a:gd name="T9" fmla="*/ 15 h 29"/>
              <a:gd name="T10" fmla="*/ 65 w 70"/>
              <a:gd name="T11" fmla="*/ 10 h 29"/>
              <a:gd name="T12" fmla="*/ 63 w 70"/>
              <a:gd name="T13" fmla="*/ 12 h 29"/>
              <a:gd name="T14" fmla="*/ 60 w 70"/>
              <a:gd name="T15" fmla="*/ 12 h 29"/>
              <a:gd name="T16" fmla="*/ 57 w 70"/>
              <a:gd name="T17" fmla="*/ 12 h 29"/>
              <a:gd name="T18" fmla="*/ 56 w 70"/>
              <a:gd name="T19" fmla="*/ 12 h 29"/>
              <a:gd name="T20" fmla="*/ 57 w 70"/>
              <a:gd name="T21" fmla="*/ 10 h 29"/>
              <a:gd name="T22" fmla="*/ 52 w 70"/>
              <a:gd name="T23" fmla="*/ 9 h 29"/>
              <a:gd name="T24" fmla="*/ 52 w 70"/>
              <a:gd name="T25" fmla="*/ 5 h 29"/>
              <a:gd name="T26" fmla="*/ 52 w 70"/>
              <a:gd name="T27" fmla="*/ 1 h 29"/>
              <a:gd name="T28" fmla="*/ 46 w 70"/>
              <a:gd name="T29" fmla="*/ 2 h 29"/>
              <a:gd name="T30" fmla="*/ 43 w 70"/>
              <a:gd name="T31" fmla="*/ 5 h 29"/>
              <a:gd name="T32" fmla="*/ 47 w 70"/>
              <a:gd name="T33" fmla="*/ 8 h 29"/>
              <a:gd name="T34" fmla="*/ 49 w 70"/>
              <a:gd name="T35" fmla="*/ 13 h 29"/>
              <a:gd name="T36" fmla="*/ 45 w 70"/>
              <a:gd name="T37" fmla="*/ 16 h 29"/>
              <a:gd name="T38" fmla="*/ 36 w 70"/>
              <a:gd name="T39" fmla="*/ 16 h 29"/>
              <a:gd name="T40" fmla="*/ 33 w 70"/>
              <a:gd name="T41" fmla="*/ 13 h 29"/>
              <a:gd name="T42" fmla="*/ 32 w 70"/>
              <a:gd name="T43" fmla="*/ 10 h 29"/>
              <a:gd name="T44" fmla="*/ 27 w 70"/>
              <a:gd name="T45" fmla="*/ 8 h 29"/>
              <a:gd name="T46" fmla="*/ 22 w 70"/>
              <a:gd name="T47" fmla="*/ 7 h 29"/>
              <a:gd name="T48" fmla="*/ 19 w 70"/>
              <a:gd name="T49" fmla="*/ 4 h 29"/>
              <a:gd name="T50" fmla="*/ 10 w 70"/>
              <a:gd name="T51" fmla="*/ 7 h 29"/>
              <a:gd name="T52" fmla="*/ 15 w 70"/>
              <a:gd name="T53" fmla="*/ 8 h 29"/>
              <a:gd name="T54" fmla="*/ 5 w 70"/>
              <a:gd name="T55" fmla="*/ 10 h 29"/>
              <a:gd name="T56" fmla="*/ 12 w 70"/>
              <a:gd name="T57" fmla="*/ 11 h 29"/>
              <a:gd name="T58" fmla="*/ 13 w 70"/>
              <a:gd name="T59" fmla="*/ 12 h 29"/>
              <a:gd name="T60" fmla="*/ 5 w 70"/>
              <a:gd name="T61" fmla="*/ 13 h 29"/>
              <a:gd name="T62" fmla="*/ 3 w 70"/>
              <a:gd name="T63" fmla="*/ 15 h 29"/>
              <a:gd name="T64" fmla="*/ 8 w 70"/>
              <a:gd name="T65" fmla="*/ 15 h 29"/>
              <a:gd name="T66" fmla="*/ 12 w 70"/>
              <a:gd name="T67" fmla="*/ 14 h 29"/>
              <a:gd name="T68" fmla="*/ 13 w 70"/>
              <a:gd name="T69" fmla="*/ 15 h 29"/>
              <a:gd name="T70" fmla="*/ 11 w 70"/>
              <a:gd name="T71" fmla="*/ 16 h 29"/>
              <a:gd name="T72" fmla="*/ 7 w 70"/>
              <a:gd name="T73" fmla="*/ 16 h 29"/>
              <a:gd name="T74" fmla="*/ 1 w 70"/>
              <a:gd name="T75" fmla="*/ 17 h 29"/>
              <a:gd name="T76" fmla="*/ 1 w 70"/>
              <a:gd name="T77" fmla="*/ 20 h 29"/>
              <a:gd name="T78" fmla="*/ 8 w 70"/>
              <a:gd name="T79" fmla="*/ 22 h 29"/>
              <a:gd name="T80" fmla="*/ 10 w 70"/>
              <a:gd name="T81" fmla="*/ 22 h 29"/>
              <a:gd name="T82" fmla="*/ 11 w 70"/>
              <a:gd name="T83" fmla="*/ 20 h 29"/>
              <a:gd name="T84" fmla="*/ 13 w 70"/>
              <a:gd name="T85" fmla="*/ 21 h 29"/>
              <a:gd name="T86" fmla="*/ 15 w 70"/>
              <a:gd name="T87" fmla="*/ 22 h 29"/>
              <a:gd name="T88" fmla="*/ 16 w 70"/>
              <a:gd name="T89" fmla="*/ 21 h 29"/>
              <a:gd name="T90" fmla="*/ 19 w 70"/>
              <a:gd name="T91" fmla="*/ 20 h 29"/>
              <a:gd name="T92" fmla="*/ 19 w 70"/>
              <a:gd name="T93" fmla="*/ 18 h 29"/>
              <a:gd name="T94" fmla="*/ 21 w 70"/>
              <a:gd name="T95" fmla="*/ 17 h 29"/>
              <a:gd name="T96" fmla="*/ 21 w 70"/>
              <a:gd name="T97" fmla="*/ 19 h 29"/>
              <a:gd name="T98" fmla="*/ 27 w 70"/>
              <a:gd name="T99" fmla="*/ 21 h 29"/>
              <a:gd name="T100" fmla="*/ 31 w 70"/>
              <a:gd name="T101" fmla="*/ 20 h 29"/>
              <a:gd name="T102" fmla="*/ 37 w 70"/>
              <a:gd name="T103" fmla="*/ 20 h 29"/>
              <a:gd name="T104" fmla="*/ 31 w 70"/>
              <a:gd name="T105" fmla="*/ 22 h 29"/>
              <a:gd name="T106" fmla="*/ 21 w 70"/>
              <a:gd name="T107" fmla="*/ 24 h 29"/>
              <a:gd name="T108" fmla="*/ 24 w 70"/>
              <a:gd name="T109" fmla="*/ 29 h 29"/>
              <a:gd name="T110" fmla="*/ 32 w 70"/>
              <a:gd name="T111" fmla="*/ 28 h 29"/>
              <a:gd name="T112" fmla="*/ 38 w 70"/>
              <a:gd name="T113" fmla="*/ 26 h 29"/>
              <a:gd name="T114" fmla="*/ 40 w 70"/>
              <a:gd name="T115" fmla="*/ 24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0" h="29">
                <a:moveTo>
                  <a:pt x="44" y="24"/>
                </a:moveTo>
                <a:cubicBezTo>
                  <a:pt x="45" y="24"/>
                  <a:pt x="46" y="23"/>
                  <a:pt x="47" y="23"/>
                </a:cubicBezTo>
                <a:cubicBezTo>
                  <a:pt x="47" y="23"/>
                  <a:pt x="48" y="23"/>
                  <a:pt x="49" y="22"/>
                </a:cubicBezTo>
                <a:cubicBezTo>
                  <a:pt x="49" y="21"/>
                  <a:pt x="51" y="21"/>
                  <a:pt x="52" y="22"/>
                </a:cubicBezTo>
                <a:cubicBezTo>
                  <a:pt x="53" y="23"/>
                  <a:pt x="53" y="23"/>
                  <a:pt x="54" y="23"/>
                </a:cubicBezTo>
                <a:cubicBezTo>
                  <a:pt x="55" y="23"/>
                  <a:pt x="55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2"/>
                  <a:pt x="57" y="22"/>
                  <a:pt x="57" y="22"/>
                </a:cubicBezTo>
                <a:cubicBezTo>
                  <a:pt x="58" y="23"/>
                  <a:pt x="58" y="23"/>
                  <a:pt x="59" y="23"/>
                </a:cubicBezTo>
                <a:cubicBezTo>
                  <a:pt x="60" y="23"/>
                  <a:pt x="61" y="23"/>
                  <a:pt x="62" y="22"/>
                </a:cubicBezTo>
                <a:cubicBezTo>
                  <a:pt x="63" y="22"/>
                  <a:pt x="63" y="22"/>
                  <a:pt x="64" y="22"/>
                </a:cubicBezTo>
                <a:cubicBezTo>
                  <a:pt x="65" y="21"/>
                  <a:pt x="66" y="21"/>
                  <a:pt x="66" y="21"/>
                </a:cubicBezTo>
                <a:cubicBezTo>
                  <a:pt x="67" y="20"/>
                  <a:pt x="67" y="20"/>
                  <a:pt x="67" y="19"/>
                </a:cubicBezTo>
                <a:cubicBezTo>
                  <a:pt x="68" y="18"/>
                  <a:pt x="68" y="18"/>
                  <a:pt x="69" y="17"/>
                </a:cubicBezTo>
                <a:cubicBezTo>
                  <a:pt x="69" y="17"/>
                  <a:pt x="69" y="16"/>
                  <a:pt x="69" y="15"/>
                </a:cubicBezTo>
                <a:cubicBezTo>
                  <a:pt x="70" y="15"/>
                  <a:pt x="70" y="14"/>
                  <a:pt x="70" y="13"/>
                </a:cubicBezTo>
                <a:cubicBezTo>
                  <a:pt x="70" y="12"/>
                  <a:pt x="70" y="11"/>
                  <a:pt x="69" y="11"/>
                </a:cubicBezTo>
                <a:cubicBezTo>
                  <a:pt x="67" y="10"/>
                  <a:pt x="66" y="10"/>
                  <a:pt x="65" y="10"/>
                </a:cubicBezTo>
                <a:cubicBezTo>
                  <a:pt x="64" y="10"/>
                  <a:pt x="63" y="10"/>
                  <a:pt x="63" y="10"/>
                </a:cubicBezTo>
                <a:cubicBezTo>
                  <a:pt x="63" y="10"/>
                  <a:pt x="62" y="11"/>
                  <a:pt x="62" y="11"/>
                </a:cubicBezTo>
                <a:cubicBezTo>
                  <a:pt x="62" y="12"/>
                  <a:pt x="63" y="11"/>
                  <a:pt x="63" y="12"/>
                </a:cubicBezTo>
                <a:cubicBezTo>
                  <a:pt x="62" y="12"/>
                  <a:pt x="62" y="13"/>
                  <a:pt x="62" y="13"/>
                </a:cubicBezTo>
                <a:cubicBezTo>
                  <a:pt x="61" y="13"/>
                  <a:pt x="61" y="14"/>
                  <a:pt x="61" y="14"/>
                </a:cubicBezTo>
                <a:cubicBezTo>
                  <a:pt x="60" y="14"/>
                  <a:pt x="60" y="13"/>
                  <a:pt x="60" y="12"/>
                </a:cubicBezTo>
                <a:cubicBezTo>
                  <a:pt x="60" y="11"/>
                  <a:pt x="59" y="11"/>
                  <a:pt x="58" y="11"/>
                </a:cubicBezTo>
                <a:cubicBezTo>
                  <a:pt x="58" y="11"/>
                  <a:pt x="58" y="11"/>
                  <a:pt x="57" y="12"/>
                </a:cubicBezTo>
                <a:cubicBezTo>
                  <a:pt x="57" y="12"/>
                  <a:pt x="57" y="11"/>
                  <a:pt x="57" y="12"/>
                </a:cubicBezTo>
                <a:cubicBezTo>
                  <a:pt x="57" y="12"/>
                  <a:pt x="56" y="12"/>
                  <a:pt x="56" y="12"/>
                </a:cubicBezTo>
                <a:cubicBezTo>
                  <a:pt x="56" y="12"/>
                  <a:pt x="56" y="12"/>
                  <a:pt x="56" y="13"/>
                </a:cubicBezTo>
                <a:cubicBezTo>
                  <a:pt x="55" y="12"/>
                  <a:pt x="56" y="12"/>
                  <a:pt x="56" y="12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7" y="11"/>
                  <a:pt x="57" y="11"/>
                </a:cubicBezTo>
                <a:cubicBezTo>
                  <a:pt x="57" y="11"/>
                  <a:pt x="57" y="10"/>
                  <a:pt x="57" y="10"/>
                </a:cubicBezTo>
                <a:cubicBezTo>
                  <a:pt x="57" y="10"/>
                  <a:pt x="56" y="10"/>
                  <a:pt x="56" y="10"/>
                </a:cubicBezTo>
                <a:cubicBezTo>
                  <a:pt x="56" y="10"/>
                  <a:pt x="56" y="10"/>
                  <a:pt x="55" y="10"/>
                </a:cubicBezTo>
                <a:cubicBezTo>
                  <a:pt x="54" y="9"/>
                  <a:pt x="53" y="9"/>
                  <a:pt x="52" y="9"/>
                </a:cubicBezTo>
                <a:cubicBezTo>
                  <a:pt x="53" y="9"/>
                  <a:pt x="53" y="8"/>
                  <a:pt x="54" y="8"/>
                </a:cubicBezTo>
                <a:cubicBezTo>
                  <a:pt x="54" y="8"/>
                  <a:pt x="55" y="7"/>
                  <a:pt x="55" y="7"/>
                </a:cubicBezTo>
                <a:cubicBezTo>
                  <a:pt x="54" y="6"/>
                  <a:pt x="53" y="6"/>
                  <a:pt x="52" y="5"/>
                </a:cubicBezTo>
                <a:cubicBezTo>
                  <a:pt x="52" y="5"/>
                  <a:pt x="52" y="4"/>
                  <a:pt x="52" y="4"/>
                </a:cubicBezTo>
                <a:cubicBezTo>
                  <a:pt x="52" y="3"/>
                  <a:pt x="52" y="3"/>
                  <a:pt x="52" y="2"/>
                </a:cubicBezTo>
                <a:cubicBezTo>
                  <a:pt x="52" y="2"/>
                  <a:pt x="52" y="1"/>
                  <a:pt x="52" y="1"/>
                </a:cubicBezTo>
                <a:cubicBezTo>
                  <a:pt x="52" y="0"/>
                  <a:pt x="51" y="0"/>
                  <a:pt x="50" y="0"/>
                </a:cubicBezTo>
                <a:cubicBezTo>
                  <a:pt x="49" y="0"/>
                  <a:pt x="48" y="1"/>
                  <a:pt x="48" y="1"/>
                </a:cubicBezTo>
                <a:cubicBezTo>
                  <a:pt x="47" y="2"/>
                  <a:pt x="47" y="2"/>
                  <a:pt x="46" y="2"/>
                </a:cubicBezTo>
                <a:cubicBezTo>
                  <a:pt x="46" y="3"/>
                  <a:pt x="45" y="3"/>
                  <a:pt x="45" y="3"/>
                </a:cubicBezTo>
                <a:cubicBezTo>
                  <a:pt x="45" y="4"/>
                  <a:pt x="45" y="4"/>
                  <a:pt x="44" y="4"/>
                </a:cubicBezTo>
                <a:cubicBezTo>
                  <a:pt x="44" y="5"/>
                  <a:pt x="43" y="5"/>
                  <a:pt x="43" y="5"/>
                </a:cubicBezTo>
                <a:cubicBezTo>
                  <a:pt x="42" y="6"/>
                  <a:pt x="43" y="7"/>
                  <a:pt x="44" y="7"/>
                </a:cubicBezTo>
                <a:cubicBezTo>
                  <a:pt x="45" y="7"/>
                  <a:pt x="45" y="7"/>
                  <a:pt x="46" y="7"/>
                </a:cubicBezTo>
                <a:cubicBezTo>
                  <a:pt x="46" y="7"/>
                  <a:pt x="47" y="8"/>
                  <a:pt x="47" y="8"/>
                </a:cubicBezTo>
                <a:cubicBezTo>
                  <a:pt x="48" y="10"/>
                  <a:pt x="46" y="11"/>
                  <a:pt x="45" y="11"/>
                </a:cubicBezTo>
                <a:cubicBezTo>
                  <a:pt x="45" y="12"/>
                  <a:pt x="46" y="12"/>
                  <a:pt x="46" y="12"/>
                </a:cubicBezTo>
                <a:cubicBezTo>
                  <a:pt x="47" y="12"/>
                  <a:pt x="48" y="13"/>
                  <a:pt x="49" y="13"/>
                </a:cubicBezTo>
                <a:cubicBezTo>
                  <a:pt x="49" y="13"/>
                  <a:pt x="50" y="14"/>
                  <a:pt x="50" y="15"/>
                </a:cubicBezTo>
                <a:cubicBezTo>
                  <a:pt x="50" y="16"/>
                  <a:pt x="49" y="16"/>
                  <a:pt x="48" y="16"/>
                </a:cubicBezTo>
                <a:cubicBezTo>
                  <a:pt x="47" y="16"/>
                  <a:pt x="46" y="16"/>
                  <a:pt x="45" y="16"/>
                </a:cubicBezTo>
                <a:cubicBezTo>
                  <a:pt x="44" y="16"/>
                  <a:pt x="43" y="16"/>
                  <a:pt x="41" y="16"/>
                </a:cubicBezTo>
                <a:cubicBezTo>
                  <a:pt x="40" y="16"/>
                  <a:pt x="39" y="16"/>
                  <a:pt x="38" y="16"/>
                </a:cubicBezTo>
                <a:cubicBezTo>
                  <a:pt x="37" y="16"/>
                  <a:pt x="37" y="16"/>
                  <a:pt x="36" y="16"/>
                </a:cubicBezTo>
                <a:cubicBezTo>
                  <a:pt x="36" y="15"/>
                  <a:pt x="35" y="15"/>
                  <a:pt x="35" y="15"/>
                </a:cubicBezTo>
                <a:cubicBezTo>
                  <a:pt x="35" y="15"/>
                  <a:pt x="35" y="14"/>
                  <a:pt x="35" y="14"/>
                </a:cubicBezTo>
                <a:cubicBezTo>
                  <a:pt x="36" y="13"/>
                  <a:pt x="34" y="13"/>
                  <a:pt x="33" y="13"/>
                </a:cubicBezTo>
                <a:cubicBezTo>
                  <a:pt x="33" y="13"/>
                  <a:pt x="32" y="13"/>
                  <a:pt x="32" y="13"/>
                </a:cubicBezTo>
                <a:cubicBezTo>
                  <a:pt x="31" y="12"/>
                  <a:pt x="32" y="12"/>
                  <a:pt x="32" y="11"/>
                </a:cubicBezTo>
                <a:cubicBezTo>
                  <a:pt x="32" y="11"/>
                  <a:pt x="32" y="11"/>
                  <a:pt x="32" y="10"/>
                </a:cubicBezTo>
                <a:cubicBezTo>
                  <a:pt x="31" y="10"/>
                  <a:pt x="30" y="10"/>
                  <a:pt x="29" y="10"/>
                </a:cubicBezTo>
                <a:cubicBezTo>
                  <a:pt x="28" y="9"/>
                  <a:pt x="28" y="9"/>
                  <a:pt x="27" y="9"/>
                </a:cubicBezTo>
                <a:cubicBezTo>
                  <a:pt x="27" y="8"/>
                  <a:pt x="27" y="8"/>
                  <a:pt x="27" y="8"/>
                </a:cubicBezTo>
                <a:cubicBezTo>
                  <a:pt x="26" y="7"/>
                  <a:pt x="25" y="7"/>
                  <a:pt x="24" y="7"/>
                </a:cubicBezTo>
                <a:cubicBezTo>
                  <a:pt x="23" y="7"/>
                  <a:pt x="23" y="7"/>
                  <a:pt x="22" y="7"/>
                </a:cubicBezTo>
                <a:cubicBezTo>
                  <a:pt x="22" y="7"/>
                  <a:pt x="22" y="7"/>
                  <a:pt x="22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6"/>
                  <a:pt x="20" y="6"/>
                </a:cubicBezTo>
                <a:cubicBezTo>
                  <a:pt x="20" y="5"/>
                  <a:pt x="20" y="5"/>
                  <a:pt x="19" y="4"/>
                </a:cubicBezTo>
                <a:cubicBezTo>
                  <a:pt x="18" y="4"/>
                  <a:pt x="17" y="4"/>
                  <a:pt x="16" y="4"/>
                </a:cubicBezTo>
                <a:cubicBezTo>
                  <a:pt x="15" y="4"/>
                  <a:pt x="13" y="4"/>
                  <a:pt x="12" y="5"/>
                </a:cubicBezTo>
                <a:cubicBezTo>
                  <a:pt x="11" y="5"/>
                  <a:pt x="10" y="6"/>
                  <a:pt x="10" y="7"/>
                </a:cubicBezTo>
                <a:cubicBezTo>
                  <a:pt x="10" y="7"/>
                  <a:pt x="11" y="7"/>
                  <a:pt x="11" y="7"/>
                </a:cubicBezTo>
                <a:cubicBezTo>
                  <a:pt x="12" y="7"/>
                  <a:pt x="12" y="7"/>
                  <a:pt x="13" y="7"/>
                </a:cubicBezTo>
                <a:cubicBezTo>
                  <a:pt x="14" y="7"/>
                  <a:pt x="14" y="8"/>
                  <a:pt x="15" y="8"/>
                </a:cubicBezTo>
                <a:cubicBezTo>
                  <a:pt x="14" y="8"/>
                  <a:pt x="13" y="8"/>
                  <a:pt x="12" y="8"/>
                </a:cubicBezTo>
                <a:cubicBezTo>
                  <a:pt x="11" y="8"/>
                  <a:pt x="10" y="8"/>
                  <a:pt x="9" y="8"/>
                </a:cubicBezTo>
                <a:cubicBezTo>
                  <a:pt x="8" y="8"/>
                  <a:pt x="5" y="8"/>
                  <a:pt x="5" y="10"/>
                </a:cubicBezTo>
                <a:cubicBezTo>
                  <a:pt x="5" y="10"/>
                  <a:pt x="5" y="11"/>
                  <a:pt x="6" y="11"/>
                </a:cubicBezTo>
                <a:cubicBezTo>
                  <a:pt x="6" y="11"/>
                  <a:pt x="7" y="11"/>
                  <a:pt x="8" y="11"/>
                </a:cubicBezTo>
                <a:cubicBezTo>
                  <a:pt x="9" y="11"/>
                  <a:pt x="11" y="11"/>
                  <a:pt x="12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4" y="12"/>
                  <a:pt x="13" y="12"/>
                  <a:pt x="13" y="12"/>
                </a:cubicBezTo>
                <a:cubicBezTo>
                  <a:pt x="12" y="12"/>
                  <a:pt x="12" y="12"/>
                  <a:pt x="11" y="12"/>
                </a:cubicBezTo>
                <a:cubicBezTo>
                  <a:pt x="10" y="12"/>
                  <a:pt x="10" y="12"/>
                  <a:pt x="9" y="12"/>
                </a:cubicBezTo>
                <a:cubicBezTo>
                  <a:pt x="8" y="13"/>
                  <a:pt x="7" y="13"/>
                  <a:pt x="5" y="13"/>
                </a:cubicBezTo>
                <a:cubicBezTo>
                  <a:pt x="5" y="13"/>
                  <a:pt x="4" y="13"/>
                  <a:pt x="4" y="13"/>
                </a:cubicBezTo>
                <a:cubicBezTo>
                  <a:pt x="3" y="13"/>
                  <a:pt x="3" y="13"/>
                  <a:pt x="3" y="14"/>
                </a:cubicBezTo>
                <a:cubicBezTo>
                  <a:pt x="2" y="14"/>
                  <a:pt x="2" y="15"/>
                  <a:pt x="3" y="15"/>
                </a:cubicBezTo>
                <a:cubicBezTo>
                  <a:pt x="3" y="15"/>
                  <a:pt x="4" y="15"/>
                  <a:pt x="5" y="15"/>
                </a:cubicBezTo>
                <a:cubicBezTo>
                  <a:pt x="5" y="15"/>
                  <a:pt x="6" y="15"/>
                  <a:pt x="7" y="15"/>
                </a:cubicBezTo>
                <a:cubicBezTo>
                  <a:pt x="7" y="15"/>
                  <a:pt x="8" y="15"/>
                  <a:pt x="8" y="15"/>
                </a:cubicBezTo>
                <a:cubicBezTo>
                  <a:pt x="8" y="15"/>
                  <a:pt x="9" y="15"/>
                  <a:pt x="9" y="15"/>
                </a:cubicBezTo>
                <a:cubicBezTo>
                  <a:pt x="10" y="15"/>
                  <a:pt x="11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3" y="14"/>
                  <a:pt x="13" y="15"/>
                </a:cubicBezTo>
                <a:cubicBezTo>
                  <a:pt x="13" y="15"/>
                  <a:pt x="12" y="15"/>
                  <a:pt x="12" y="15"/>
                </a:cubicBezTo>
                <a:cubicBezTo>
                  <a:pt x="12" y="15"/>
                  <a:pt x="11" y="15"/>
                  <a:pt x="11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11" y="16"/>
                  <a:pt x="10" y="16"/>
                  <a:pt x="10" y="16"/>
                </a:cubicBezTo>
                <a:cubicBezTo>
                  <a:pt x="10" y="16"/>
                  <a:pt x="9" y="16"/>
                  <a:pt x="9" y="16"/>
                </a:cubicBezTo>
                <a:cubicBezTo>
                  <a:pt x="8" y="16"/>
                  <a:pt x="8" y="16"/>
                  <a:pt x="7" y="16"/>
                </a:cubicBezTo>
                <a:cubicBezTo>
                  <a:pt x="6" y="16"/>
                  <a:pt x="5" y="16"/>
                  <a:pt x="4" y="16"/>
                </a:cubicBezTo>
                <a:cubicBezTo>
                  <a:pt x="3" y="16"/>
                  <a:pt x="3" y="16"/>
                  <a:pt x="2" y="16"/>
                </a:cubicBezTo>
                <a:cubicBezTo>
                  <a:pt x="2" y="16"/>
                  <a:pt x="1" y="16"/>
                  <a:pt x="1" y="17"/>
                </a:cubicBezTo>
                <a:cubicBezTo>
                  <a:pt x="1" y="17"/>
                  <a:pt x="1" y="17"/>
                  <a:pt x="1" y="18"/>
                </a:cubicBezTo>
                <a:cubicBezTo>
                  <a:pt x="0" y="18"/>
                  <a:pt x="0" y="18"/>
                  <a:pt x="0" y="19"/>
                </a:cubicBezTo>
                <a:cubicBezTo>
                  <a:pt x="0" y="19"/>
                  <a:pt x="0" y="20"/>
                  <a:pt x="1" y="20"/>
                </a:cubicBezTo>
                <a:cubicBezTo>
                  <a:pt x="1" y="20"/>
                  <a:pt x="2" y="20"/>
                  <a:pt x="2" y="20"/>
                </a:cubicBezTo>
                <a:cubicBezTo>
                  <a:pt x="4" y="20"/>
                  <a:pt x="6" y="20"/>
                  <a:pt x="8" y="20"/>
                </a:cubicBezTo>
                <a:cubicBezTo>
                  <a:pt x="8" y="21"/>
                  <a:pt x="8" y="21"/>
                  <a:pt x="8" y="22"/>
                </a:cubicBezTo>
                <a:cubicBezTo>
                  <a:pt x="8" y="22"/>
                  <a:pt x="9" y="22"/>
                  <a:pt x="9" y="22"/>
                </a:cubicBezTo>
                <a:cubicBezTo>
                  <a:pt x="9" y="22"/>
                  <a:pt x="9" y="22"/>
                  <a:pt x="9" y="22"/>
                </a:cubicBezTo>
                <a:cubicBezTo>
                  <a:pt x="9" y="22"/>
                  <a:pt x="10" y="22"/>
                  <a:pt x="10" y="22"/>
                </a:cubicBezTo>
                <a:cubicBezTo>
                  <a:pt x="10" y="22"/>
                  <a:pt x="11" y="21"/>
                  <a:pt x="11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2" y="20"/>
                  <a:pt x="12" y="20"/>
                </a:cubicBezTo>
                <a:cubicBezTo>
                  <a:pt x="12" y="20"/>
                  <a:pt x="13" y="20"/>
                  <a:pt x="13" y="20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2"/>
                  <a:pt x="14" y="22"/>
                  <a:pt x="14" y="22"/>
                </a:cubicBezTo>
                <a:cubicBezTo>
                  <a:pt x="14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6" y="22"/>
                  <a:pt x="16" y="22"/>
                </a:cubicBezTo>
                <a:cubicBezTo>
                  <a:pt x="16" y="22"/>
                  <a:pt x="16" y="22"/>
                  <a:pt x="16" y="21"/>
                </a:cubicBezTo>
                <a:cubicBezTo>
                  <a:pt x="17" y="21"/>
                  <a:pt x="17" y="21"/>
                  <a:pt x="18" y="21"/>
                </a:cubicBezTo>
                <a:cubicBezTo>
                  <a:pt x="18" y="21"/>
                  <a:pt x="18" y="21"/>
                  <a:pt x="18" y="20"/>
                </a:cubicBezTo>
                <a:cubicBezTo>
                  <a:pt x="18" y="20"/>
                  <a:pt x="19" y="20"/>
                  <a:pt x="19" y="20"/>
                </a:cubicBezTo>
                <a:cubicBezTo>
                  <a:pt x="19" y="19"/>
                  <a:pt x="18" y="19"/>
                  <a:pt x="18" y="19"/>
                </a:cubicBezTo>
                <a:cubicBezTo>
                  <a:pt x="18" y="19"/>
                  <a:pt x="18" y="19"/>
                  <a:pt x="18" y="18"/>
                </a:cubicBezTo>
                <a:cubicBezTo>
                  <a:pt x="18" y="18"/>
                  <a:pt x="19" y="18"/>
                  <a:pt x="19" y="18"/>
                </a:cubicBezTo>
                <a:cubicBezTo>
                  <a:pt x="19" y="18"/>
                  <a:pt x="19" y="18"/>
                  <a:pt x="19" y="18"/>
                </a:cubicBezTo>
                <a:cubicBezTo>
                  <a:pt x="20" y="17"/>
                  <a:pt x="19" y="17"/>
                  <a:pt x="20" y="17"/>
                </a:cubicBezTo>
                <a:cubicBezTo>
                  <a:pt x="20" y="17"/>
                  <a:pt x="21" y="17"/>
                  <a:pt x="21" y="17"/>
                </a:cubicBezTo>
                <a:cubicBezTo>
                  <a:pt x="21" y="17"/>
                  <a:pt x="22" y="17"/>
                  <a:pt x="22" y="17"/>
                </a:cubicBezTo>
                <a:cubicBezTo>
                  <a:pt x="22" y="17"/>
                  <a:pt x="23" y="17"/>
                  <a:pt x="23" y="17"/>
                </a:cubicBezTo>
                <a:cubicBezTo>
                  <a:pt x="22" y="18"/>
                  <a:pt x="21" y="19"/>
                  <a:pt x="21" y="19"/>
                </a:cubicBezTo>
                <a:cubicBezTo>
                  <a:pt x="21" y="20"/>
                  <a:pt x="22" y="21"/>
                  <a:pt x="23" y="21"/>
                </a:cubicBezTo>
                <a:cubicBezTo>
                  <a:pt x="24" y="21"/>
                  <a:pt x="25" y="21"/>
                  <a:pt x="25" y="21"/>
                </a:cubicBezTo>
                <a:cubicBezTo>
                  <a:pt x="26" y="21"/>
                  <a:pt x="26" y="21"/>
                  <a:pt x="27" y="21"/>
                </a:cubicBezTo>
                <a:cubicBezTo>
                  <a:pt x="27" y="20"/>
                  <a:pt x="28" y="20"/>
                  <a:pt x="28" y="19"/>
                </a:cubicBezTo>
                <a:cubicBezTo>
                  <a:pt x="28" y="19"/>
                  <a:pt x="29" y="20"/>
                  <a:pt x="29" y="20"/>
                </a:cubicBezTo>
                <a:cubicBezTo>
                  <a:pt x="30" y="20"/>
                  <a:pt x="31" y="20"/>
                  <a:pt x="31" y="20"/>
                </a:cubicBezTo>
                <a:cubicBezTo>
                  <a:pt x="32" y="20"/>
                  <a:pt x="33" y="20"/>
                  <a:pt x="34" y="20"/>
                </a:cubicBezTo>
                <a:cubicBezTo>
                  <a:pt x="35" y="20"/>
                  <a:pt x="36" y="19"/>
                  <a:pt x="36" y="19"/>
                </a:cubicBezTo>
                <a:cubicBezTo>
                  <a:pt x="37" y="19"/>
                  <a:pt x="37" y="19"/>
                  <a:pt x="37" y="20"/>
                </a:cubicBezTo>
                <a:cubicBezTo>
                  <a:pt x="37" y="20"/>
                  <a:pt x="36" y="20"/>
                  <a:pt x="35" y="21"/>
                </a:cubicBezTo>
                <a:cubicBezTo>
                  <a:pt x="35" y="21"/>
                  <a:pt x="34" y="21"/>
                  <a:pt x="34" y="21"/>
                </a:cubicBezTo>
                <a:cubicBezTo>
                  <a:pt x="33" y="21"/>
                  <a:pt x="32" y="22"/>
                  <a:pt x="31" y="22"/>
                </a:cubicBezTo>
                <a:cubicBezTo>
                  <a:pt x="30" y="22"/>
                  <a:pt x="29" y="21"/>
                  <a:pt x="28" y="22"/>
                </a:cubicBezTo>
                <a:cubicBezTo>
                  <a:pt x="27" y="22"/>
                  <a:pt x="26" y="23"/>
                  <a:pt x="25" y="23"/>
                </a:cubicBezTo>
                <a:cubicBezTo>
                  <a:pt x="24" y="24"/>
                  <a:pt x="22" y="24"/>
                  <a:pt x="21" y="24"/>
                </a:cubicBezTo>
                <a:cubicBezTo>
                  <a:pt x="20" y="24"/>
                  <a:pt x="18" y="24"/>
                  <a:pt x="18" y="25"/>
                </a:cubicBezTo>
                <a:cubicBezTo>
                  <a:pt x="18" y="26"/>
                  <a:pt x="19" y="27"/>
                  <a:pt x="20" y="27"/>
                </a:cubicBezTo>
                <a:cubicBezTo>
                  <a:pt x="21" y="28"/>
                  <a:pt x="22" y="29"/>
                  <a:pt x="24" y="29"/>
                </a:cubicBezTo>
                <a:cubicBezTo>
                  <a:pt x="25" y="29"/>
                  <a:pt x="26" y="29"/>
                  <a:pt x="28" y="29"/>
                </a:cubicBezTo>
                <a:cubicBezTo>
                  <a:pt x="28" y="29"/>
                  <a:pt x="29" y="29"/>
                  <a:pt x="30" y="29"/>
                </a:cubicBezTo>
                <a:cubicBezTo>
                  <a:pt x="31" y="29"/>
                  <a:pt x="31" y="28"/>
                  <a:pt x="32" y="28"/>
                </a:cubicBezTo>
                <a:cubicBezTo>
                  <a:pt x="33" y="28"/>
                  <a:pt x="34" y="28"/>
                  <a:pt x="35" y="27"/>
                </a:cubicBezTo>
                <a:cubicBezTo>
                  <a:pt x="36" y="27"/>
                  <a:pt x="36" y="27"/>
                  <a:pt x="37" y="27"/>
                </a:cubicBezTo>
                <a:cubicBezTo>
                  <a:pt x="37" y="26"/>
                  <a:pt x="38" y="26"/>
                  <a:pt x="38" y="26"/>
                </a:cubicBezTo>
                <a:cubicBezTo>
                  <a:pt x="38" y="26"/>
                  <a:pt x="38" y="25"/>
                  <a:pt x="39" y="25"/>
                </a:cubicBezTo>
                <a:cubicBezTo>
                  <a:pt x="39" y="25"/>
                  <a:pt x="39" y="25"/>
                  <a:pt x="40" y="25"/>
                </a:cubicBezTo>
                <a:cubicBezTo>
                  <a:pt x="40" y="24"/>
                  <a:pt x="40" y="24"/>
                  <a:pt x="40" y="24"/>
                </a:cubicBezTo>
                <a:cubicBezTo>
                  <a:pt x="41" y="24"/>
                  <a:pt x="41" y="24"/>
                  <a:pt x="42" y="24"/>
                </a:cubicBezTo>
                <a:cubicBezTo>
                  <a:pt x="43" y="24"/>
                  <a:pt x="43" y="24"/>
                  <a:pt x="44" y="24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4" name="Freeform 631">
            <a:extLst>
              <a:ext uri="{FF2B5EF4-FFF2-40B4-BE49-F238E27FC236}">
                <a16:creationId xmlns:a16="http://schemas.microsoft.com/office/drawing/2014/main" id="{69662E80-AF11-4391-92CD-37E5D2E6F568}"/>
              </a:ext>
            </a:extLst>
          </p:cNvPr>
          <p:cNvSpPr>
            <a:spLocks/>
          </p:cNvSpPr>
          <p:nvPr userDrawn="1"/>
        </p:nvSpPr>
        <p:spPr bwMode="auto">
          <a:xfrm>
            <a:off x="726282" y="917576"/>
            <a:ext cx="40481" cy="34925"/>
          </a:xfrm>
          <a:custGeom>
            <a:avLst/>
            <a:gdLst>
              <a:gd name="T0" fmla="*/ 4 w 8"/>
              <a:gd name="T1" fmla="*/ 0 h 5"/>
              <a:gd name="T2" fmla="*/ 5 w 8"/>
              <a:gd name="T3" fmla="*/ 1 h 5"/>
              <a:gd name="T4" fmla="*/ 6 w 8"/>
              <a:gd name="T5" fmla="*/ 1 h 5"/>
              <a:gd name="T6" fmla="*/ 8 w 8"/>
              <a:gd name="T7" fmla="*/ 3 h 5"/>
              <a:gd name="T8" fmla="*/ 7 w 8"/>
              <a:gd name="T9" fmla="*/ 4 h 5"/>
              <a:gd name="T10" fmla="*/ 5 w 8"/>
              <a:gd name="T11" fmla="*/ 4 h 5"/>
              <a:gd name="T12" fmla="*/ 2 w 8"/>
              <a:gd name="T13" fmla="*/ 3 h 5"/>
              <a:gd name="T14" fmla="*/ 0 w 8"/>
              <a:gd name="T15" fmla="*/ 2 h 5"/>
              <a:gd name="T16" fmla="*/ 0 w 8"/>
              <a:gd name="T17" fmla="*/ 1 h 5"/>
              <a:gd name="T18" fmla="*/ 2 w 8"/>
              <a:gd name="T19" fmla="*/ 0 h 5"/>
              <a:gd name="T20" fmla="*/ 2 w 8"/>
              <a:gd name="T21" fmla="*/ 0 h 5"/>
              <a:gd name="T22" fmla="*/ 4 w 8"/>
              <a:gd name="T23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" h="5">
                <a:moveTo>
                  <a:pt x="4" y="0"/>
                </a:moveTo>
                <a:cubicBezTo>
                  <a:pt x="3" y="1"/>
                  <a:pt x="4" y="1"/>
                  <a:pt x="5" y="1"/>
                </a:cubicBezTo>
                <a:cubicBezTo>
                  <a:pt x="5" y="1"/>
                  <a:pt x="6" y="1"/>
                  <a:pt x="6" y="1"/>
                </a:cubicBezTo>
                <a:cubicBezTo>
                  <a:pt x="7" y="1"/>
                  <a:pt x="7" y="2"/>
                  <a:pt x="8" y="3"/>
                </a:cubicBezTo>
                <a:cubicBezTo>
                  <a:pt x="8" y="3"/>
                  <a:pt x="8" y="4"/>
                  <a:pt x="7" y="4"/>
                </a:cubicBezTo>
                <a:cubicBezTo>
                  <a:pt x="6" y="4"/>
                  <a:pt x="6" y="5"/>
                  <a:pt x="5" y="4"/>
                </a:cubicBezTo>
                <a:cubicBezTo>
                  <a:pt x="4" y="4"/>
                  <a:pt x="3" y="4"/>
                  <a:pt x="2" y="3"/>
                </a:cubicBezTo>
                <a:cubicBezTo>
                  <a:pt x="1" y="3"/>
                  <a:pt x="1" y="3"/>
                  <a:pt x="0" y="2"/>
                </a:cubicBezTo>
                <a:cubicBezTo>
                  <a:pt x="0" y="2"/>
                  <a:pt x="0" y="1"/>
                  <a:pt x="0" y="1"/>
                </a:cubicBezTo>
                <a:cubicBezTo>
                  <a:pt x="1" y="1"/>
                  <a:pt x="1" y="1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4" y="0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5" name="Freeform 632">
            <a:extLst>
              <a:ext uri="{FF2B5EF4-FFF2-40B4-BE49-F238E27FC236}">
                <a16:creationId xmlns:a16="http://schemas.microsoft.com/office/drawing/2014/main" id="{8C3D4994-8EA4-4662-B429-645E589EDE93}"/>
              </a:ext>
            </a:extLst>
          </p:cNvPr>
          <p:cNvSpPr>
            <a:spLocks/>
          </p:cNvSpPr>
          <p:nvPr userDrawn="1"/>
        </p:nvSpPr>
        <p:spPr bwMode="auto">
          <a:xfrm>
            <a:off x="726282" y="917576"/>
            <a:ext cx="40481" cy="34925"/>
          </a:xfrm>
          <a:custGeom>
            <a:avLst/>
            <a:gdLst>
              <a:gd name="T0" fmla="*/ 4 w 8"/>
              <a:gd name="T1" fmla="*/ 0 h 5"/>
              <a:gd name="T2" fmla="*/ 5 w 8"/>
              <a:gd name="T3" fmla="*/ 1 h 5"/>
              <a:gd name="T4" fmla="*/ 6 w 8"/>
              <a:gd name="T5" fmla="*/ 1 h 5"/>
              <a:gd name="T6" fmla="*/ 8 w 8"/>
              <a:gd name="T7" fmla="*/ 3 h 5"/>
              <a:gd name="T8" fmla="*/ 7 w 8"/>
              <a:gd name="T9" fmla="*/ 4 h 5"/>
              <a:gd name="T10" fmla="*/ 5 w 8"/>
              <a:gd name="T11" fmla="*/ 4 h 5"/>
              <a:gd name="T12" fmla="*/ 2 w 8"/>
              <a:gd name="T13" fmla="*/ 3 h 5"/>
              <a:gd name="T14" fmla="*/ 0 w 8"/>
              <a:gd name="T15" fmla="*/ 2 h 5"/>
              <a:gd name="T16" fmla="*/ 0 w 8"/>
              <a:gd name="T17" fmla="*/ 1 h 5"/>
              <a:gd name="T18" fmla="*/ 2 w 8"/>
              <a:gd name="T19" fmla="*/ 0 h 5"/>
              <a:gd name="T20" fmla="*/ 2 w 8"/>
              <a:gd name="T21" fmla="*/ 0 h 5"/>
              <a:gd name="T22" fmla="*/ 4 w 8"/>
              <a:gd name="T23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" h="5">
                <a:moveTo>
                  <a:pt x="4" y="0"/>
                </a:moveTo>
                <a:cubicBezTo>
                  <a:pt x="3" y="1"/>
                  <a:pt x="4" y="1"/>
                  <a:pt x="5" y="1"/>
                </a:cubicBezTo>
                <a:cubicBezTo>
                  <a:pt x="5" y="1"/>
                  <a:pt x="6" y="1"/>
                  <a:pt x="6" y="1"/>
                </a:cubicBezTo>
                <a:cubicBezTo>
                  <a:pt x="7" y="1"/>
                  <a:pt x="7" y="2"/>
                  <a:pt x="8" y="3"/>
                </a:cubicBezTo>
                <a:cubicBezTo>
                  <a:pt x="8" y="3"/>
                  <a:pt x="8" y="4"/>
                  <a:pt x="7" y="4"/>
                </a:cubicBezTo>
                <a:cubicBezTo>
                  <a:pt x="6" y="4"/>
                  <a:pt x="6" y="5"/>
                  <a:pt x="5" y="4"/>
                </a:cubicBezTo>
                <a:cubicBezTo>
                  <a:pt x="4" y="4"/>
                  <a:pt x="3" y="4"/>
                  <a:pt x="2" y="3"/>
                </a:cubicBezTo>
                <a:cubicBezTo>
                  <a:pt x="1" y="3"/>
                  <a:pt x="1" y="3"/>
                  <a:pt x="0" y="2"/>
                </a:cubicBezTo>
                <a:cubicBezTo>
                  <a:pt x="0" y="2"/>
                  <a:pt x="0" y="1"/>
                  <a:pt x="0" y="1"/>
                </a:cubicBezTo>
                <a:cubicBezTo>
                  <a:pt x="1" y="1"/>
                  <a:pt x="1" y="1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4" y="0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6" name="Freeform 633">
            <a:extLst>
              <a:ext uri="{FF2B5EF4-FFF2-40B4-BE49-F238E27FC236}">
                <a16:creationId xmlns:a16="http://schemas.microsoft.com/office/drawing/2014/main" id="{C9487BCA-0BE6-4C42-9273-F75B35839C4E}"/>
              </a:ext>
            </a:extLst>
          </p:cNvPr>
          <p:cNvSpPr>
            <a:spLocks/>
          </p:cNvSpPr>
          <p:nvPr userDrawn="1"/>
        </p:nvSpPr>
        <p:spPr bwMode="auto">
          <a:xfrm>
            <a:off x="776288" y="909638"/>
            <a:ext cx="107156" cy="71438"/>
          </a:xfrm>
          <a:custGeom>
            <a:avLst/>
            <a:gdLst>
              <a:gd name="T0" fmla="*/ 3 w 21"/>
              <a:gd name="T1" fmla="*/ 2 h 10"/>
              <a:gd name="T2" fmla="*/ 1 w 21"/>
              <a:gd name="T3" fmla="*/ 2 h 10"/>
              <a:gd name="T4" fmla="*/ 0 w 21"/>
              <a:gd name="T5" fmla="*/ 3 h 10"/>
              <a:gd name="T6" fmla="*/ 0 w 21"/>
              <a:gd name="T7" fmla="*/ 4 h 10"/>
              <a:gd name="T8" fmla="*/ 0 w 21"/>
              <a:gd name="T9" fmla="*/ 5 h 10"/>
              <a:gd name="T10" fmla="*/ 1 w 21"/>
              <a:gd name="T11" fmla="*/ 7 h 10"/>
              <a:gd name="T12" fmla="*/ 2 w 21"/>
              <a:gd name="T13" fmla="*/ 8 h 10"/>
              <a:gd name="T14" fmla="*/ 4 w 21"/>
              <a:gd name="T15" fmla="*/ 8 h 10"/>
              <a:gd name="T16" fmla="*/ 8 w 21"/>
              <a:gd name="T17" fmla="*/ 9 h 10"/>
              <a:gd name="T18" fmla="*/ 13 w 21"/>
              <a:gd name="T19" fmla="*/ 9 h 10"/>
              <a:gd name="T20" fmla="*/ 15 w 21"/>
              <a:gd name="T21" fmla="*/ 9 h 10"/>
              <a:gd name="T22" fmla="*/ 17 w 21"/>
              <a:gd name="T23" fmla="*/ 8 h 10"/>
              <a:gd name="T24" fmla="*/ 18 w 21"/>
              <a:gd name="T25" fmla="*/ 7 h 10"/>
              <a:gd name="T26" fmla="*/ 18 w 21"/>
              <a:gd name="T27" fmla="*/ 6 h 10"/>
              <a:gd name="T28" fmla="*/ 17 w 21"/>
              <a:gd name="T29" fmla="*/ 5 h 10"/>
              <a:gd name="T30" fmla="*/ 16 w 21"/>
              <a:gd name="T31" fmla="*/ 5 h 10"/>
              <a:gd name="T32" fmla="*/ 14 w 21"/>
              <a:gd name="T33" fmla="*/ 4 h 10"/>
              <a:gd name="T34" fmla="*/ 16 w 21"/>
              <a:gd name="T35" fmla="*/ 3 h 10"/>
              <a:gd name="T36" fmla="*/ 19 w 21"/>
              <a:gd name="T37" fmla="*/ 2 h 10"/>
              <a:gd name="T38" fmla="*/ 20 w 21"/>
              <a:gd name="T39" fmla="*/ 1 h 10"/>
              <a:gd name="T40" fmla="*/ 18 w 21"/>
              <a:gd name="T41" fmla="*/ 0 h 10"/>
              <a:gd name="T42" fmla="*/ 10 w 21"/>
              <a:gd name="T43" fmla="*/ 1 h 10"/>
              <a:gd name="T44" fmla="*/ 3 w 21"/>
              <a:gd name="T45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" h="10">
                <a:moveTo>
                  <a:pt x="3" y="2"/>
                </a:moveTo>
                <a:cubicBezTo>
                  <a:pt x="3" y="2"/>
                  <a:pt x="2" y="2"/>
                  <a:pt x="1" y="2"/>
                </a:cubicBezTo>
                <a:cubicBezTo>
                  <a:pt x="1" y="2"/>
                  <a:pt x="1" y="3"/>
                  <a:pt x="0" y="3"/>
                </a:cubicBezTo>
                <a:cubicBezTo>
                  <a:pt x="0" y="3"/>
                  <a:pt x="0" y="3"/>
                  <a:pt x="0" y="4"/>
                </a:cubicBezTo>
                <a:cubicBezTo>
                  <a:pt x="0" y="4"/>
                  <a:pt x="0" y="5"/>
                  <a:pt x="0" y="5"/>
                </a:cubicBezTo>
                <a:cubicBezTo>
                  <a:pt x="1" y="6"/>
                  <a:pt x="0" y="7"/>
                  <a:pt x="1" y="7"/>
                </a:cubicBezTo>
                <a:cubicBezTo>
                  <a:pt x="1" y="8"/>
                  <a:pt x="2" y="8"/>
                  <a:pt x="2" y="8"/>
                </a:cubicBezTo>
                <a:cubicBezTo>
                  <a:pt x="3" y="9"/>
                  <a:pt x="4" y="8"/>
                  <a:pt x="4" y="8"/>
                </a:cubicBezTo>
                <a:cubicBezTo>
                  <a:pt x="5" y="10"/>
                  <a:pt x="7" y="10"/>
                  <a:pt x="8" y="9"/>
                </a:cubicBezTo>
                <a:cubicBezTo>
                  <a:pt x="10" y="9"/>
                  <a:pt x="11" y="9"/>
                  <a:pt x="13" y="9"/>
                </a:cubicBezTo>
                <a:cubicBezTo>
                  <a:pt x="14" y="9"/>
                  <a:pt x="15" y="9"/>
                  <a:pt x="15" y="9"/>
                </a:cubicBezTo>
                <a:cubicBezTo>
                  <a:pt x="16" y="9"/>
                  <a:pt x="17" y="9"/>
                  <a:pt x="17" y="8"/>
                </a:cubicBezTo>
                <a:cubicBezTo>
                  <a:pt x="18" y="8"/>
                  <a:pt x="18" y="8"/>
                  <a:pt x="18" y="7"/>
                </a:cubicBezTo>
                <a:cubicBezTo>
                  <a:pt x="18" y="7"/>
                  <a:pt x="18" y="6"/>
                  <a:pt x="18" y="6"/>
                </a:cubicBezTo>
                <a:cubicBezTo>
                  <a:pt x="18" y="5"/>
                  <a:pt x="18" y="5"/>
                  <a:pt x="17" y="5"/>
                </a:cubicBezTo>
                <a:cubicBezTo>
                  <a:pt x="17" y="5"/>
                  <a:pt x="16" y="5"/>
                  <a:pt x="16" y="5"/>
                </a:cubicBezTo>
                <a:cubicBezTo>
                  <a:pt x="15" y="5"/>
                  <a:pt x="14" y="5"/>
                  <a:pt x="14" y="4"/>
                </a:cubicBezTo>
                <a:cubicBezTo>
                  <a:pt x="14" y="4"/>
                  <a:pt x="16" y="3"/>
                  <a:pt x="16" y="3"/>
                </a:cubicBezTo>
                <a:cubicBezTo>
                  <a:pt x="17" y="3"/>
                  <a:pt x="18" y="3"/>
                  <a:pt x="19" y="2"/>
                </a:cubicBezTo>
                <a:cubicBezTo>
                  <a:pt x="20" y="2"/>
                  <a:pt x="21" y="2"/>
                  <a:pt x="20" y="1"/>
                </a:cubicBezTo>
                <a:cubicBezTo>
                  <a:pt x="20" y="1"/>
                  <a:pt x="18" y="0"/>
                  <a:pt x="18" y="0"/>
                </a:cubicBezTo>
                <a:cubicBezTo>
                  <a:pt x="15" y="0"/>
                  <a:pt x="13" y="1"/>
                  <a:pt x="10" y="1"/>
                </a:cubicBezTo>
                <a:cubicBezTo>
                  <a:pt x="8" y="1"/>
                  <a:pt x="6" y="1"/>
                  <a:pt x="3" y="2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7" name="Freeform 634">
            <a:extLst>
              <a:ext uri="{FF2B5EF4-FFF2-40B4-BE49-F238E27FC236}">
                <a16:creationId xmlns:a16="http://schemas.microsoft.com/office/drawing/2014/main" id="{AF1A8E4F-0F1A-4481-A6C8-BA6748C8BC40}"/>
              </a:ext>
            </a:extLst>
          </p:cNvPr>
          <p:cNvSpPr>
            <a:spLocks/>
          </p:cNvSpPr>
          <p:nvPr userDrawn="1"/>
        </p:nvSpPr>
        <p:spPr bwMode="auto">
          <a:xfrm>
            <a:off x="776288" y="909638"/>
            <a:ext cx="107156" cy="71438"/>
          </a:xfrm>
          <a:custGeom>
            <a:avLst/>
            <a:gdLst>
              <a:gd name="T0" fmla="*/ 3 w 21"/>
              <a:gd name="T1" fmla="*/ 2 h 10"/>
              <a:gd name="T2" fmla="*/ 1 w 21"/>
              <a:gd name="T3" fmla="*/ 2 h 10"/>
              <a:gd name="T4" fmla="*/ 0 w 21"/>
              <a:gd name="T5" fmla="*/ 3 h 10"/>
              <a:gd name="T6" fmla="*/ 0 w 21"/>
              <a:gd name="T7" fmla="*/ 4 h 10"/>
              <a:gd name="T8" fmla="*/ 0 w 21"/>
              <a:gd name="T9" fmla="*/ 5 h 10"/>
              <a:gd name="T10" fmla="*/ 1 w 21"/>
              <a:gd name="T11" fmla="*/ 7 h 10"/>
              <a:gd name="T12" fmla="*/ 2 w 21"/>
              <a:gd name="T13" fmla="*/ 8 h 10"/>
              <a:gd name="T14" fmla="*/ 4 w 21"/>
              <a:gd name="T15" fmla="*/ 8 h 10"/>
              <a:gd name="T16" fmla="*/ 8 w 21"/>
              <a:gd name="T17" fmla="*/ 9 h 10"/>
              <a:gd name="T18" fmla="*/ 13 w 21"/>
              <a:gd name="T19" fmla="*/ 9 h 10"/>
              <a:gd name="T20" fmla="*/ 15 w 21"/>
              <a:gd name="T21" fmla="*/ 9 h 10"/>
              <a:gd name="T22" fmla="*/ 17 w 21"/>
              <a:gd name="T23" fmla="*/ 8 h 10"/>
              <a:gd name="T24" fmla="*/ 18 w 21"/>
              <a:gd name="T25" fmla="*/ 7 h 10"/>
              <a:gd name="T26" fmla="*/ 18 w 21"/>
              <a:gd name="T27" fmla="*/ 6 h 10"/>
              <a:gd name="T28" fmla="*/ 17 w 21"/>
              <a:gd name="T29" fmla="*/ 5 h 10"/>
              <a:gd name="T30" fmla="*/ 16 w 21"/>
              <a:gd name="T31" fmla="*/ 5 h 10"/>
              <a:gd name="T32" fmla="*/ 14 w 21"/>
              <a:gd name="T33" fmla="*/ 4 h 10"/>
              <a:gd name="T34" fmla="*/ 16 w 21"/>
              <a:gd name="T35" fmla="*/ 3 h 10"/>
              <a:gd name="T36" fmla="*/ 19 w 21"/>
              <a:gd name="T37" fmla="*/ 2 h 10"/>
              <a:gd name="T38" fmla="*/ 20 w 21"/>
              <a:gd name="T39" fmla="*/ 1 h 10"/>
              <a:gd name="T40" fmla="*/ 18 w 21"/>
              <a:gd name="T41" fmla="*/ 0 h 10"/>
              <a:gd name="T42" fmla="*/ 10 w 21"/>
              <a:gd name="T43" fmla="*/ 1 h 10"/>
              <a:gd name="T44" fmla="*/ 3 w 21"/>
              <a:gd name="T45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" h="10">
                <a:moveTo>
                  <a:pt x="3" y="2"/>
                </a:moveTo>
                <a:cubicBezTo>
                  <a:pt x="3" y="2"/>
                  <a:pt x="2" y="2"/>
                  <a:pt x="1" y="2"/>
                </a:cubicBezTo>
                <a:cubicBezTo>
                  <a:pt x="1" y="2"/>
                  <a:pt x="1" y="3"/>
                  <a:pt x="0" y="3"/>
                </a:cubicBezTo>
                <a:cubicBezTo>
                  <a:pt x="0" y="3"/>
                  <a:pt x="0" y="3"/>
                  <a:pt x="0" y="4"/>
                </a:cubicBezTo>
                <a:cubicBezTo>
                  <a:pt x="0" y="4"/>
                  <a:pt x="0" y="5"/>
                  <a:pt x="0" y="5"/>
                </a:cubicBezTo>
                <a:cubicBezTo>
                  <a:pt x="1" y="6"/>
                  <a:pt x="0" y="7"/>
                  <a:pt x="1" y="7"/>
                </a:cubicBezTo>
                <a:cubicBezTo>
                  <a:pt x="1" y="8"/>
                  <a:pt x="2" y="8"/>
                  <a:pt x="2" y="8"/>
                </a:cubicBezTo>
                <a:cubicBezTo>
                  <a:pt x="3" y="9"/>
                  <a:pt x="4" y="8"/>
                  <a:pt x="4" y="8"/>
                </a:cubicBezTo>
                <a:cubicBezTo>
                  <a:pt x="5" y="10"/>
                  <a:pt x="7" y="10"/>
                  <a:pt x="8" y="9"/>
                </a:cubicBezTo>
                <a:cubicBezTo>
                  <a:pt x="10" y="9"/>
                  <a:pt x="11" y="9"/>
                  <a:pt x="13" y="9"/>
                </a:cubicBezTo>
                <a:cubicBezTo>
                  <a:pt x="14" y="9"/>
                  <a:pt x="15" y="9"/>
                  <a:pt x="15" y="9"/>
                </a:cubicBezTo>
                <a:cubicBezTo>
                  <a:pt x="16" y="9"/>
                  <a:pt x="17" y="9"/>
                  <a:pt x="17" y="8"/>
                </a:cubicBezTo>
                <a:cubicBezTo>
                  <a:pt x="18" y="8"/>
                  <a:pt x="18" y="8"/>
                  <a:pt x="18" y="7"/>
                </a:cubicBezTo>
                <a:cubicBezTo>
                  <a:pt x="18" y="7"/>
                  <a:pt x="18" y="6"/>
                  <a:pt x="18" y="6"/>
                </a:cubicBezTo>
                <a:cubicBezTo>
                  <a:pt x="18" y="5"/>
                  <a:pt x="18" y="5"/>
                  <a:pt x="17" y="5"/>
                </a:cubicBezTo>
                <a:cubicBezTo>
                  <a:pt x="17" y="5"/>
                  <a:pt x="16" y="5"/>
                  <a:pt x="16" y="5"/>
                </a:cubicBezTo>
                <a:cubicBezTo>
                  <a:pt x="15" y="5"/>
                  <a:pt x="14" y="5"/>
                  <a:pt x="14" y="4"/>
                </a:cubicBezTo>
                <a:cubicBezTo>
                  <a:pt x="14" y="4"/>
                  <a:pt x="16" y="3"/>
                  <a:pt x="16" y="3"/>
                </a:cubicBezTo>
                <a:cubicBezTo>
                  <a:pt x="17" y="3"/>
                  <a:pt x="18" y="3"/>
                  <a:pt x="19" y="2"/>
                </a:cubicBezTo>
                <a:cubicBezTo>
                  <a:pt x="20" y="2"/>
                  <a:pt x="21" y="2"/>
                  <a:pt x="20" y="1"/>
                </a:cubicBezTo>
                <a:cubicBezTo>
                  <a:pt x="20" y="1"/>
                  <a:pt x="18" y="0"/>
                  <a:pt x="18" y="0"/>
                </a:cubicBezTo>
                <a:cubicBezTo>
                  <a:pt x="15" y="0"/>
                  <a:pt x="13" y="1"/>
                  <a:pt x="10" y="1"/>
                </a:cubicBezTo>
                <a:cubicBezTo>
                  <a:pt x="8" y="1"/>
                  <a:pt x="6" y="1"/>
                  <a:pt x="3" y="2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8" name="Freeform 635">
            <a:extLst>
              <a:ext uri="{FF2B5EF4-FFF2-40B4-BE49-F238E27FC236}">
                <a16:creationId xmlns:a16="http://schemas.microsoft.com/office/drawing/2014/main" id="{8250AA3B-2D11-4309-8CB0-7CEFA8839E19}"/>
              </a:ext>
            </a:extLst>
          </p:cNvPr>
          <p:cNvSpPr>
            <a:spLocks/>
          </p:cNvSpPr>
          <p:nvPr userDrawn="1"/>
        </p:nvSpPr>
        <p:spPr bwMode="auto">
          <a:xfrm>
            <a:off x="989410" y="938214"/>
            <a:ext cx="51197" cy="55563"/>
          </a:xfrm>
          <a:custGeom>
            <a:avLst/>
            <a:gdLst>
              <a:gd name="T0" fmla="*/ 2 w 10"/>
              <a:gd name="T1" fmla="*/ 1 h 8"/>
              <a:gd name="T2" fmla="*/ 1 w 10"/>
              <a:gd name="T3" fmla="*/ 1 h 8"/>
              <a:gd name="T4" fmla="*/ 0 w 10"/>
              <a:gd name="T5" fmla="*/ 1 h 8"/>
              <a:gd name="T6" fmla="*/ 1 w 10"/>
              <a:gd name="T7" fmla="*/ 2 h 8"/>
              <a:gd name="T8" fmla="*/ 2 w 10"/>
              <a:gd name="T9" fmla="*/ 5 h 8"/>
              <a:gd name="T10" fmla="*/ 4 w 10"/>
              <a:gd name="T11" fmla="*/ 7 h 8"/>
              <a:gd name="T12" fmla="*/ 7 w 10"/>
              <a:gd name="T13" fmla="*/ 8 h 8"/>
              <a:gd name="T14" fmla="*/ 9 w 10"/>
              <a:gd name="T15" fmla="*/ 7 h 8"/>
              <a:gd name="T16" fmla="*/ 8 w 10"/>
              <a:gd name="T17" fmla="*/ 5 h 8"/>
              <a:gd name="T18" fmla="*/ 4 w 10"/>
              <a:gd name="T19" fmla="*/ 2 h 8"/>
              <a:gd name="T20" fmla="*/ 2 w 10"/>
              <a:gd name="T21" fmla="*/ 1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" h="8">
                <a:moveTo>
                  <a:pt x="2" y="1"/>
                </a:moveTo>
                <a:cubicBezTo>
                  <a:pt x="2" y="0"/>
                  <a:pt x="1" y="0"/>
                  <a:pt x="1" y="1"/>
                </a:cubicBezTo>
                <a:cubicBezTo>
                  <a:pt x="1" y="1"/>
                  <a:pt x="0" y="1"/>
                  <a:pt x="0" y="1"/>
                </a:cubicBezTo>
                <a:cubicBezTo>
                  <a:pt x="0" y="1"/>
                  <a:pt x="1" y="2"/>
                  <a:pt x="1" y="2"/>
                </a:cubicBezTo>
                <a:cubicBezTo>
                  <a:pt x="1" y="3"/>
                  <a:pt x="1" y="4"/>
                  <a:pt x="2" y="5"/>
                </a:cubicBezTo>
                <a:cubicBezTo>
                  <a:pt x="3" y="6"/>
                  <a:pt x="3" y="7"/>
                  <a:pt x="4" y="7"/>
                </a:cubicBezTo>
                <a:cubicBezTo>
                  <a:pt x="5" y="7"/>
                  <a:pt x="6" y="8"/>
                  <a:pt x="7" y="8"/>
                </a:cubicBezTo>
                <a:cubicBezTo>
                  <a:pt x="8" y="8"/>
                  <a:pt x="9" y="8"/>
                  <a:pt x="9" y="7"/>
                </a:cubicBezTo>
                <a:cubicBezTo>
                  <a:pt x="10" y="6"/>
                  <a:pt x="9" y="6"/>
                  <a:pt x="8" y="5"/>
                </a:cubicBezTo>
                <a:cubicBezTo>
                  <a:pt x="7" y="4"/>
                  <a:pt x="6" y="3"/>
                  <a:pt x="4" y="2"/>
                </a:cubicBezTo>
                <a:cubicBezTo>
                  <a:pt x="4" y="2"/>
                  <a:pt x="3" y="1"/>
                  <a:pt x="2" y="1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9" name="Freeform 636">
            <a:extLst>
              <a:ext uri="{FF2B5EF4-FFF2-40B4-BE49-F238E27FC236}">
                <a16:creationId xmlns:a16="http://schemas.microsoft.com/office/drawing/2014/main" id="{6D2FF226-E425-4E4F-A701-B255EB2ECC50}"/>
              </a:ext>
            </a:extLst>
          </p:cNvPr>
          <p:cNvSpPr>
            <a:spLocks/>
          </p:cNvSpPr>
          <p:nvPr userDrawn="1"/>
        </p:nvSpPr>
        <p:spPr bwMode="auto">
          <a:xfrm>
            <a:off x="989410" y="938214"/>
            <a:ext cx="51197" cy="55563"/>
          </a:xfrm>
          <a:custGeom>
            <a:avLst/>
            <a:gdLst>
              <a:gd name="T0" fmla="*/ 2 w 10"/>
              <a:gd name="T1" fmla="*/ 1 h 8"/>
              <a:gd name="T2" fmla="*/ 1 w 10"/>
              <a:gd name="T3" fmla="*/ 1 h 8"/>
              <a:gd name="T4" fmla="*/ 0 w 10"/>
              <a:gd name="T5" fmla="*/ 1 h 8"/>
              <a:gd name="T6" fmla="*/ 1 w 10"/>
              <a:gd name="T7" fmla="*/ 2 h 8"/>
              <a:gd name="T8" fmla="*/ 2 w 10"/>
              <a:gd name="T9" fmla="*/ 5 h 8"/>
              <a:gd name="T10" fmla="*/ 4 w 10"/>
              <a:gd name="T11" fmla="*/ 7 h 8"/>
              <a:gd name="T12" fmla="*/ 7 w 10"/>
              <a:gd name="T13" fmla="*/ 8 h 8"/>
              <a:gd name="T14" fmla="*/ 9 w 10"/>
              <a:gd name="T15" fmla="*/ 7 h 8"/>
              <a:gd name="T16" fmla="*/ 8 w 10"/>
              <a:gd name="T17" fmla="*/ 5 h 8"/>
              <a:gd name="T18" fmla="*/ 4 w 10"/>
              <a:gd name="T19" fmla="*/ 2 h 8"/>
              <a:gd name="T20" fmla="*/ 2 w 10"/>
              <a:gd name="T21" fmla="*/ 1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" h="8">
                <a:moveTo>
                  <a:pt x="2" y="1"/>
                </a:moveTo>
                <a:cubicBezTo>
                  <a:pt x="2" y="0"/>
                  <a:pt x="1" y="0"/>
                  <a:pt x="1" y="1"/>
                </a:cubicBezTo>
                <a:cubicBezTo>
                  <a:pt x="1" y="1"/>
                  <a:pt x="0" y="1"/>
                  <a:pt x="0" y="1"/>
                </a:cubicBezTo>
                <a:cubicBezTo>
                  <a:pt x="0" y="1"/>
                  <a:pt x="1" y="2"/>
                  <a:pt x="1" y="2"/>
                </a:cubicBezTo>
                <a:cubicBezTo>
                  <a:pt x="1" y="3"/>
                  <a:pt x="1" y="4"/>
                  <a:pt x="2" y="5"/>
                </a:cubicBezTo>
                <a:cubicBezTo>
                  <a:pt x="3" y="6"/>
                  <a:pt x="3" y="7"/>
                  <a:pt x="4" y="7"/>
                </a:cubicBezTo>
                <a:cubicBezTo>
                  <a:pt x="5" y="7"/>
                  <a:pt x="6" y="8"/>
                  <a:pt x="7" y="8"/>
                </a:cubicBezTo>
                <a:cubicBezTo>
                  <a:pt x="8" y="8"/>
                  <a:pt x="9" y="8"/>
                  <a:pt x="9" y="7"/>
                </a:cubicBezTo>
                <a:cubicBezTo>
                  <a:pt x="10" y="6"/>
                  <a:pt x="9" y="6"/>
                  <a:pt x="8" y="5"/>
                </a:cubicBezTo>
                <a:cubicBezTo>
                  <a:pt x="7" y="4"/>
                  <a:pt x="6" y="3"/>
                  <a:pt x="4" y="2"/>
                </a:cubicBezTo>
                <a:cubicBezTo>
                  <a:pt x="4" y="2"/>
                  <a:pt x="3" y="1"/>
                  <a:pt x="2" y="1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0" name="Freeform 637">
            <a:extLst>
              <a:ext uri="{FF2B5EF4-FFF2-40B4-BE49-F238E27FC236}">
                <a16:creationId xmlns:a16="http://schemas.microsoft.com/office/drawing/2014/main" id="{65F1C989-5DD1-4A8F-BE62-98E37F9D1914}"/>
              </a:ext>
            </a:extLst>
          </p:cNvPr>
          <p:cNvSpPr>
            <a:spLocks/>
          </p:cNvSpPr>
          <p:nvPr userDrawn="1"/>
        </p:nvSpPr>
        <p:spPr bwMode="auto">
          <a:xfrm>
            <a:off x="776288" y="854076"/>
            <a:ext cx="116681" cy="41275"/>
          </a:xfrm>
          <a:custGeom>
            <a:avLst/>
            <a:gdLst>
              <a:gd name="T0" fmla="*/ 5 w 23"/>
              <a:gd name="T1" fmla="*/ 3 h 6"/>
              <a:gd name="T2" fmla="*/ 2 w 23"/>
              <a:gd name="T3" fmla="*/ 4 h 6"/>
              <a:gd name="T4" fmla="*/ 0 w 23"/>
              <a:gd name="T5" fmla="*/ 5 h 6"/>
              <a:gd name="T6" fmla="*/ 0 w 23"/>
              <a:gd name="T7" fmla="*/ 6 h 6"/>
              <a:gd name="T8" fmla="*/ 1 w 23"/>
              <a:gd name="T9" fmla="*/ 6 h 6"/>
              <a:gd name="T10" fmla="*/ 2 w 23"/>
              <a:gd name="T11" fmla="*/ 6 h 6"/>
              <a:gd name="T12" fmla="*/ 5 w 23"/>
              <a:gd name="T13" fmla="*/ 5 h 6"/>
              <a:gd name="T14" fmla="*/ 7 w 23"/>
              <a:gd name="T15" fmla="*/ 5 h 6"/>
              <a:gd name="T16" fmla="*/ 9 w 23"/>
              <a:gd name="T17" fmla="*/ 5 h 6"/>
              <a:gd name="T18" fmla="*/ 13 w 23"/>
              <a:gd name="T19" fmla="*/ 6 h 6"/>
              <a:gd name="T20" fmla="*/ 15 w 23"/>
              <a:gd name="T21" fmla="*/ 6 h 6"/>
              <a:gd name="T22" fmla="*/ 17 w 23"/>
              <a:gd name="T23" fmla="*/ 6 h 6"/>
              <a:gd name="T24" fmla="*/ 22 w 23"/>
              <a:gd name="T25" fmla="*/ 5 h 6"/>
              <a:gd name="T26" fmla="*/ 22 w 23"/>
              <a:gd name="T27" fmla="*/ 4 h 6"/>
              <a:gd name="T28" fmla="*/ 21 w 23"/>
              <a:gd name="T29" fmla="*/ 2 h 6"/>
              <a:gd name="T30" fmla="*/ 17 w 23"/>
              <a:gd name="T31" fmla="*/ 0 h 6"/>
              <a:gd name="T32" fmla="*/ 11 w 23"/>
              <a:gd name="T33" fmla="*/ 2 h 6"/>
              <a:gd name="T34" fmla="*/ 8 w 23"/>
              <a:gd name="T35" fmla="*/ 2 h 6"/>
              <a:gd name="T36" fmla="*/ 5 w 23"/>
              <a:gd name="T37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" h="6">
                <a:moveTo>
                  <a:pt x="5" y="3"/>
                </a:moveTo>
                <a:cubicBezTo>
                  <a:pt x="4" y="3"/>
                  <a:pt x="3" y="3"/>
                  <a:pt x="2" y="4"/>
                </a:cubicBezTo>
                <a:cubicBezTo>
                  <a:pt x="1" y="4"/>
                  <a:pt x="0" y="4"/>
                  <a:pt x="0" y="5"/>
                </a:cubicBezTo>
                <a:cubicBezTo>
                  <a:pt x="0" y="5"/>
                  <a:pt x="0" y="5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5"/>
                  <a:pt x="4" y="5"/>
                  <a:pt x="5" y="5"/>
                </a:cubicBezTo>
                <a:cubicBezTo>
                  <a:pt x="6" y="5"/>
                  <a:pt x="7" y="5"/>
                  <a:pt x="7" y="5"/>
                </a:cubicBezTo>
                <a:cubicBezTo>
                  <a:pt x="8" y="5"/>
                  <a:pt x="8" y="5"/>
                  <a:pt x="9" y="5"/>
                </a:cubicBezTo>
                <a:cubicBezTo>
                  <a:pt x="10" y="6"/>
                  <a:pt x="11" y="6"/>
                  <a:pt x="13" y="6"/>
                </a:cubicBezTo>
                <a:cubicBezTo>
                  <a:pt x="13" y="5"/>
                  <a:pt x="14" y="5"/>
                  <a:pt x="15" y="6"/>
                </a:cubicBezTo>
                <a:cubicBezTo>
                  <a:pt x="15" y="6"/>
                  <a:pt x="16" y="6"/>
                  <a:pt x="17" y="6"/>
                </a:cubicBezTo>
                <a:cubicBezTo>
                  <a:pt x="18" y="6"/>
                  <a:pt x="20" y="6"/>
                  <a:pt x="22" y="5"/>
                </a:cubicBezTo>
                <a:cubicBezTo>
                  <a:pt x="22" y="5"/>
                  <a:pt x="23" y="4"/>
                  <a:pt x="22" y="4"/>
                </a:cubicBezTo>
                <a:cubicBezTo>
                  <a:pt x="22" y="3"/>
                  <a:pt x="21" y="3"/>
                  <a:pt x="21" y="2"/>
                </a:cubicBezTo>
                <a:cubicBezTo>
                  <a:pt x="20" y="1"/>
                  <a:pt x="19" y="0"/>
                  <a:pt x="17" y="0"/>
                </a:cubicBezTo>
                <a:cubicBezTo>
                  <a:pt x="15" y="0"/>
                  <a:pt x="13" y="1"/>
                  <a:pt x="11" y="2"/>
                </a:cubicBezTo>
                <a:cubicBezTo>
                  <a:pt x="10" y="2"/>
                  <a:pt x="9" y="2"/>
                  <a:pt x="8" y="2"/>
                </a:cubicBezTo>
                <a:cubicBezTo>
                  <a:pt x="7" y="3"/>
                  <a:pt x="6" y="3"/>
                  <a:pt x="5" y="3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1" name="Freeform 638">
            <a:extLst>
              <a:ext uri="{FF2B5EF4-FFF2-40B4-BE49-F238E27FC236}">
                <a16:creationId xmlns:a16="http://schemas.microsoft.com/office/drawing/2014/main" id="{26DF96E5-CC28-4E4C-8FBD-442E5E3BB51A}"/>
              </a:ext>
            </a:extLst>
          </p:cNvPr>
          <p:cNvSpPr>
            <a:spLocks/>
          </p:cNvSpPr>
          <p:nvPr userDrawn="1"/>
        </p:nvSpPr>
        <p:spPr bwMode="auto">
          <a:xfrm>
            <a:off x="776288" y="854076"/>
            <a:ext cx="116681" cy="41275"/>
          </a:xfrm>
          <a:custGeom>
            <a:avLst/>
            <a:gdLst>
              <a:gd name="T0" fmla="*/ 5 w 23"/>
              <a:gd name="T1" fmla="*/ 3 h 6"/>
              <a:gd name="T2" fmla="*/ 2 w 23"/>
              <a:gd name="T3" fmla="*/ 4 h 6"/>
              <a:gd name="T4" fmla="*/ 0 w 23"/>
              <a:gd name="T5" fmla="*/ 5 h 6"/>
              <a:gd name="T6" fmla="*/ 0 w 23"/>
              <a:gd name="T7" fmla="*/ 6 h 6"/>
              <a:gd name="T8" fmla="*/ 1 w 23"/>
              <a:gd name="T9" fmla="*/ 6 h 6"/>
              <a:gd name="T10" fmla="*/ 2 w 23"/>
              <a:gd name="T11" fmla="*/ 6 h 6"/>
              <a:gd name="T12" fmla="*/ 5 w 23"/>
              <a:gd name="T13" fmla="*/ 5 h 6"/>
              <a:gd name="T14" fmla="*/ 7 w 23"/>
              <a:gd name="T15" fmla="*/ 5 h 6"/>
              <a:gd name="T16" fmla="*/ 9 w 23"/>
              <a:gd name="T17" fmla="*/ 5 h 6"/>
              <a:gd name="T18" fmla="*/ 13 w 23"/>
              <a:gd name="T19" fmla="*/ 6 h 6"/>
              <a:gd name="T20" fmla="*/ 15 w 23"/>
              <a:gd name="T21" fmla="*/ 6 h 6"/>
              <a:gd name="T22" fmla="*/ 17 w 23"/>
              <a:gd name="T23" fmla="*/ 6 h 6"/>
              <a:gd name="T24" fmla="*/ 22 w 23"/>
              <a:gd name="T25" fmla="*/ 5 h 6"/>
              <a:gd name="T26" fmla="*/ 22 w 23"/>
              <a:gd name="T27" fmla="*/ 4 h 6"/>
              <a:gd name="T28" fmla="*/ 21 w 23"/>
              <a:gd name="T29" fmla="*/ 2 h 6"/>
              <a:gd name="T30" fmla="*/ 17 w 23"/>
              <a:gd name="T31" fmla="*/ 0 h 6"/>
              <a:gd name="T32" fmla="*/ 11 w 23"/>
              <a:gd name="T33" fmla="*/ 2 h 6"/>
              <a:gd name="T34" fmla="*/ 8 w 23"/>
              <a:gd name="T35" fmla="*/ 2 h 6"/>
              <a:gd name="T36" fmla="*/ 5 w 23"/>
              <a:gd name="T37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" h="6">
                <a:moveTo>
                  <a:pt x="5" y="3"/>
                </a:moveTo>
                <a:cubicBezTo>
                  <a:pt x="4" y="3"/>
                  <a:pt x="3" y="3"/>
                  <a:pt x="2" y="4"/>
                </a:cubicBezTo>
                <a:cubicBezTo>
                  <a:pt x="1" y="4"/>
                  <a:pt x="0" y="4"/>
                  <a:pt x="0" y="5"/>
                </a:cubicBezTo>
                <a:cubicBezTo>
                  <a:pt x="0" y="5"/>
                  <a:pt x="0" y="5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5"/>
                  <a:pt x="4" y="5"/>
                  <a:pt x="5" y="5"/>
                </a:cubicBezTo>
                <a:cubicBezTo>
                  <a:pt x="6" y="5"/>
                  <a:pt x="7" y="5"/>
                  <a:pt x="7" y="5"/>
                </a:cubicBezTo>
                <a:cubicBezTo>
                  <a:pt x="8" y="5"/>
                  <a:pt x="8" y="5"/>
                  <a:pt x="9" y="5"/>
                </a:cubicBezTo>
                <a:cubicBezTo>
                  <a:pt x="10" y="6"/>
                  <a:pt x="11" y="6"/>
                  <a:pt x="13" y="6"/>
                </a:cubicBezTo>
                <a:cubicBezTo>
                  <a:pt x="13" y="5"/>
                  <a:pt x="14" y="5"/>
                  <a:pt x="15" y="6"/>
                </a:cubicBezTo>
                <a:cubicBezTo>
                  <a:pt x="15" y="6"/>
                  <a:pt x="16" y="6"/>
                  <a:pt x="17" y="6"/>
                </a:cubicBezTo>
                <a:cubicBezTo>
                  <a:pt x="18" y="6"/>
                  <a:pt x="20" y="6"/>
                  <a:pt x="22" y="5"/>
                </a:cubicBezTo>
                <a:cubicBezTo>
                  <a:pt x="22" y="5"/>
                  <a:pt x="23" y="4"/>
                  <a:pt x="22" y="4"/>
                </a:cubicBezTo>
                <a:cubicBezTo>
                  <a:pt x="22" y="3"/>
                  <a:pt x="21" y="3"/>
                  <a:pt x="21" y="2"/>
                </a:cubicBezTo>
                <a:cubicBezTo>
                  <a:pt x="20" y="1"/>
                  <a:pt x="19" y="0"/>
                  <a:pt x="17" y="0"/>
                </a:cubicBezTo>
                <a:cubicBezTo>
                  <a:pt x="15" y="0"/>
                  <a:pt x="13" y="1"/>
                  <a:pt x="11" y="2"/>
                </a:cubicBezTo>
                <a:cubicBezTo>
                  <a:pt x="10" y="2"/>
                  <a:pt x="9" y="2"/>
                  <a:pt x="8" y="2"/>
                </a:cubicBezTo>
                <a:cubicBezTo>
                  <a:pt x="7" y="3"/>
                  <a:pt x="6" y="3"/>
                  <a:pt x="5" y="3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2" name="Freeform 639">
            <a:extLst>
              <a:ext uri="{FF2B5EF4-FFF2-40B4-BE49-F238E27FC236}">
                <a16:creationId xmlns:a16="http://schemas.microsoft.com/office/drawing/2014/main" id="{A606BB56-864E-496F-9196-9E57BE7564AD}"/>
              </a:ext>
            </a:extLst>
          </p:cNvPr>
          <p:cNvSpPr>
            <a:spLocks/>
          </p:cNvSpPr>
          <p:nvPr userDrawn="1"/>
        </p:nvSpPr>
        <p:spPr bwMode="auto">
          <a:xfrm>
            <a:off x="1000125" y="796925"/>
            <a:ext cx="197644" cy="141288"/>
          </a:xfrm>
          <a:custGeom>
            <a:avLst/>
            <a:gdLst>
              <a:gd name="T0" fmla="*/ 7 w 39"/>
              <a:gd name="T1" fmla="*/ 11 h 20"/>
              <a:gd name="T2" fmla="*/ 12 w 39"/>
              <a:gd name="T3" fmla="*/ 11 h 20"/>
              <a:gd name="T4" fmla="*/ 12 w 39"/>
              <a:gd name="T5" fmla="*/ 9 h 20"/>
              <a:gd name="T6" fmla="*/ 10 w 39"/>
              <a:gd name="T7" fmla="*/ 8 h 20"/>
              <a:gd name="T8" fmla="*/ 10 w 39"/>
              <a:gd name="T9" fmla="*/ 6 h 20"/>
              <a:gd name="T10" fmla="*/ 6 w 39"/>
              <a:gd name="T11" fmla="*/ 6 h 20"/>
              <a:gd name="T12" fmla="*/ 5 w 39"/>
              <a:gd name="T13" fmla="*/ 6 h 20"/>
              <a:gd name="T14" fmla="*/ 1 w 39"/>
              <a:gd name="T15" fmla="*/ 4 h 20"/>
              <a:gd name="T16" fmla="*/ 0 w 39"/>
              <a:gd name="T17" fmla="*/ 3 h 20"/>
              <a:gd name="T18" fmla="*/ 2 w 39"/>
              <a:gd name="T19" fmla="*/ 1 h 20"/>
              <a:gd name="T20" fmla="*/ 12 w 39"/>
              <a:gd name="T21" fmla="*/ 0 h 20"/>
              <a:gd name="T22" fmla="*/ 14 w 39"/>
              <a:gd name="T23" fmla="*/ 2 h 20"/>
              <a:gd name="T24" fmla="*/ 16 w 39"/>
              <a:gd name="T25" fmla="*/ 2 h 20"/>
              <a:gd name="T26" fmla="*/ 17 w 39"/>
              <a:gd name="T27" fmla="*/ 6 h 20"/>
              <a:gd name="T28" fmla="*/ 18 w 39"/>
              <a:gd name="T29" fmla="*/ 7 h 20"/>
              <a:gd name="T30" fmla="*/ 19 w 39"/>
              <a:gd name="T31" fmla="*/ 6 h 20"/>
              <a:gd name="T32" fmla="*/ 22 w 39"/>
              <a:gd name="T33" fmla="*/ 4 h 20"/>
              <a:gd name="T34" fmla="*/ 25 w 39"/>
              <a:gd name="T35" fmla="*/ 5 h 20"/>
              <a:gd name="T36" fmla="*/ 26 w 39"/>
              <a:gd name="T37" fmla="*/ 6 h 20"/>
              <a:gd name="T38" fmla="*/ 26 w 39"/>
              <a:gd name="T39" fmla="*/ 7 h 20"/>
              <a:gd name="T40" fmla="*/ 28 w 39"/>
              <a:gd name="T41" fmla="*/ 8 h 20"/>
              <a:gd name="T42" fmla="*/ 30 w 39"/>
              <a:gd name="T43" fmla="*/ 7 h 20"/>
              <a:gd name="T44" fmla="*/ 33 w 39"/>
              <a:gd name="T45" fmla="*/ 9 h 20"/>
              <a:gd name="T46" fmla="*/ 35 w 39"/>
              <a:gd name="T47" fmla="*/ 12 h 20"/>
              <a:gd name="T48" fmla="*/ 38 w 39"/>
              <a:gd name="T49" fmla="*/ 16 h 20"/>
              <a:gd name="T50" fmla="*/ 36 w 39"/>
              <a:gd name="T51" fmla="*/ 20 h 20"/>
              <a:gd name="T52" fmla="*/ 30 w 39"/>
              <a:gd name="T53" fmla="*/ 20 h 20"/>
              <a:gd name="T54" fmla="*/ 28 w 39"/>
              <a:gd name="T55" fmla="*/ 17 h 20"/>
              <a:gd name="T56" fmla="*/ 27 w 39"/>
              <a:gd name="T57" fmla="*/ 16 h 20"/>
              <a:gd name="T58" fmla="*/ 26 w 39"/>
              <a:gd name="T59" fmla="*/ 15 h 20"/>
              <a:gd name="T60" fmla="*/ 21 w 39"/>
              <a:gd name="T61" fmla="*/ 15 h 20"/>
              <a:gd name="T62" fmla="*/ 17 w 39"/>
              <a:gd name="T63" fmla="*/ 15 h 20"/>
              <a:gd name="T64" fmla="*/ 15 w 39"/>
              <a:gd name="T65" fmla="*/ 13 h 20"/>
              <a:gd name="T66" fmla="*/ 9 w 39"/>
              <a:gd name="T67" fmla="*/ 14 h 20"/>
              <a:gd name="T68" fmla="*/ 4 w 39"/>
              <a:gd name="T69" fmla="*/ 13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9" h="20">
                <a:moveTo>
                  <a:pt x="4" y="11"/>
                </a:moveTo>
                <a:cubicBezTo>
                  <a:pt x="5" y="11"/>
                  <a:pt x="6" y="11"/>
                  <a:pt x="7" y="11"/>
                </a:cubicBezTo>
                <a:cubicBezTo>
                  <a:pt x="8" y="11"/>
                  <a:pt x="8" y="11"/>
                  <a:pt x="9" y="11"/>
                </a:cubicBezTo>
                <a:cubicBezTo>
                  <a:pt x="10" y="11"/>
                  <a:pt x="11" y="11"/>
                  <a:pt x="12" y="11"/>
                </a:cubicBezTo>
                <a:cubicBezTo>
                  <a:pt x="13" y="11"/>
                  <a:pt x="11" y="10"/>
                  <a:pt x="11" y="10"/>
                </a:cubicBezTo>
                <a:cubicBezTo>
                  <a:pt x="10" y="9"/>
                  <a:pt x="11" y="9"/>
                  <a:pt x="12" y="9"/>
                </a:cubicBezTo>
                <a:cubicBezTo>
                  <a:pt x="12" y="8"/>
                  <a:pt x="12" y="8"/>
                  <a:pt x="11" y="8"/>
                </a:cubicBezTo>
                <a:cubicBezTo>
                  <a:pt x="11" y="8"/>
                  <a:pt x="11" y="8"/>
                  <a:pt x="10" y="8"/>
                </a:cubicBezTo>
                <a:cubicBezTo>
                  <a:pt x="10" y="8"/>
                  <a:pt x="10" y="8"/>
                  <a:pt x="9" y="8"/>
                </a:cubicBezTo>
                <a:cubicBezTo>
                  <a:pt x="9" y="7"/>
                  <a:pt x="10" y="7"/>
                  <a:pt x="10" y="6"/>
                </a:cubicBezTo>
                <a:cubicBezTo>
                  <a:pt x="10" y="6"/>
                  <a:pt x="8" y="6"/>
                  <a:pt x="8" y="6"/>
                </a:cubicBezTo>
                <a:cubicBezTo>
                  <a:pt x="7" y="6"/>
                  <a:pt x="6" y="6"/>
                  <a:pt x="6" y="6"/>
                </a:cubicBezTo>
                <a:cubicBezTo>
                  <a:pt x="5" y="7"/>
                  <a:pt x="5" y="7"/>
                  <a:pt x="4" y="7"/>
                </a:cubicBezTo>
                <a:cubicBezTo>
                  <a:pt x="3" y="7"/>
                  <a:pt x="4" y="6"/>
                  <a:pt x="5" y="6"/>
                </a:cubicBezTo>
                <a:cubicBezTo>
                  <a:pt x="5" y="5"/>
                  <a:pt x="4" y="5"/>
                  <a:pt x="4" y="5"/>
                </a:cubicBezTo>
                <a:cubicBezTo>
                  <a:pt x="3" y="4"/>
                  <a:pt x="2" y="5"/>
                  <a:pt x="1" y="4"/>
                </a:cubicBezTo>
                <a:cubicBezTo>
                  <a:pt x="1" y="4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1"/>
                  <a:pt x="2" y="1"/>
                </a:cubicBezTo>
                <a:cubicBezTo>
                  <a:pt x="2" y="1"/>
                  <a:pt x="3" y="1"/>
                  <a:pt x="4" y="1"/>
                </a:cubicBezTo>
                <a:cubicBezTo>
                  <a:pt x="7" y="1"/>
                  <a:pt x="9" y="0"/>
                  <a:pt x="12" y="0"/>
                </a:cubicBezTo>
                <a:cubicBezTo>
                  <a:pt x="12" y="0"/>
                  <a:pt x="13" y="1"/>
                  <a:pt x="13" y="1"/>
                </a:cubicBezTo>
                <a:cubicBezTo>
                  <a:pt x="13" y="1"/>
                  <a:pt x="14" y="2"/>
                  <a:pt x="14" y="2"/>
                </a:cubicBezTo>
                <a:cubicBezTo>
                  <a:pt x="14" y="2"/>
                  <a:pt x="15" y="2"/>
                  <a:pt x="15" y="2"/>
                </a:cubicBezTo>
                <a:cubicBezTo>
                  <a:pt x="16" y="2"/>
                  <a:pt x="16" y="2"/>
                  <a:pt x="16" y="2"/>
                </a:cubicBezTo>
                <a:cubicBezTo>
                  <a:pt x="16" y="3"/>
                  <a:pt x="16" y="4"/>
                  <a:pt x="16" y="5"/>
                </a:cubicBezTo>
                <a:cubicBezTo>
                  <a:pt x="16" y="5"/>
                  <a:pt x="16" y="5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8" y="7"/>
                  <a:pt x="18" y="7"/>
                </a:cubicBezTo>
                <a:cubicBezTo>
                  <a:pt x="18" y="7"/>
                  <a:pt x="18" y="6"/>
                  <a:pt x="18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21" y="4"/>
                  <a:pt x="22" y="4"/>
                  <a:pt x="22" y="4"/>
                </a:cubicBezTo>
                <a:cubicBezTo>
                  <a:pt x="23" y="4"/>
                  <a:pt x="23" y="5"/>
                  <a:pt x="24" y="5"/>
                </a:cubicBezTo>
                <a:cubicBezTo>
                  <a:pt x="24" y="5"/>
                  <a:pt x="25" y="5"/>
                  <a:pt x="25" y="5"/>
                </a:cubicBezTo>
                <a:cubicBezTo>
                  <a:pt x="25" y="6"/>
                  <a:pt x="25" y="6"/>
                  <a:pt x="25" y="6"/>
                </a:cubicBezTo>
                <a:cubicBezTo>
                  <a:pt x="25" y="6"/>
                  <a:pt x="2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6" y="7"/>
                  <a:pt x="26" y="7"/>
                </a:cubicBezTo>
                <a:cubicBezTo>
                  <a:pt x="26" y="8"/>
                  <a:pt x="26" y="8"/>
                  <a:pt x="27" y="8"/>
                </a:cubicBezTo>
                <a:cubicBezTo>
                  <a:pt x="27" y="8"/>
                  <a:pt x="28" y="8"/>
                  <a:pt x="28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30" y="8"/>
                  <a:pt x="30" y="7"/>
                </a:cubicBezTo>
                <a:cubicBezTo>
                  <a:pt x="30" y="7"/>
                  <a:pt x="31" y="7"/>
                  <a:pt x="32" y="7"/>
                </a:cubicBezTo>
                <a:cubicBezTo>
                  <a:pt x="32" y="8"/>
                  <a:pt x="32" y="9"/>
                  <a:pt x="33" y="9"/>
                </a:cubicBezTo>
                <a:cubicBezTo>
                  <a:pt x="34" y="10"/>
                  <a:pt x="34" y="10"/>
                  <a:pt x="35" y="10"/>
                </a:cubicBezTo>
                <a:cubicBezTo>
                  <a:pt x="35" y="11"/>
                  <a:pt x="35" y="12"/>
                  <a:pt x="35" y="12"/>
                </a:cubicBezTo>
                <a:cubicBezTo>
                  <a:pt x="34" y="13"/>
                  <a:pt x="34" y="14"/>
                  <a:pt x="35" y="14"/>
                </a:cubicBezTo>
                <a:cubicBezTo>
                  <a:pt x="36" y="15"/>
                  <a:pt x="37" y="15"/>
                  <a:pt x="38" y="16"/>
                </a:cubicBezTo>
                <a:cubicBezTo>
                  <a:pt x="38" y="17"/>
                  <a:pt x="39" y="18"/>
                  <a:pt x="38" y="19"/>
                </a:cubicBezTo>
                <a:cubicBezTo>
                  <a:pt x="38" y="20"/>
                  <a:pt x="37" y="20"/>
                  <a:pt x="36" y="20"/>
                </a:cubicBezTo>
                <a:cubicBezTo>
                  <a:pt x="35" y="20"/>
                  <a:pt x="34" y="20"/>
                  <a:pt x="33" y="20"/>
                </a:cubicBezTo>
                <a:cubicBezTo>
                  <a:pt x="32" y="20"/>
                  <a:pt x="31" y="20"/>
                  <a:pt x="30" y="20"/>
                </a:cubicBezTo>
                <a:cubicBezTo>
                  <a:pt x="29" y="19"/>
                  <a:pt x="29" y="19"/>
                  <a:pt x="28" y="19"/>
                </a:cubicBezTo>
                <a:cubicBezTo>
                  <a:pt x="28" y="18"/>
                  <a:pt x="28" y="18"/>
                  <a:pt x="28" y="17"/>
                </a:cubicBezTo>
                <a:cubicBezTo>
                  <a:pt x="27" y="17"/>
                  <a:pt x="28" y="17"/>
                  <a:pt x="28" y="17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5"/>
                  <a:pt x="26" y="15"/>
                </a:cubicBezTo>
                <a:cubicBezTo>
                  <a:pt x="26" y="15"/>
                  <a:pt x="26" y="15"/>
                  <a:pt x="26" y="15"/>
                </a:cubicBezTo>
                <a:cubicBezTo>
                  <a:pt x="25" y="15"/>
                  <a:pt x="25" y="15"/>
                  <a:pt x="24" y="15"/>
                </a:cubicBezTo>
                <a:cubicBezTo>
                  <a:pt x="23" y="14"/>
                  <a:pt x="22" y="15"/>
                  <a:pt x="21" y="15"/>
                </a:cubicBezTo>
                <a:cubicBezTo>
                  <a:pt x="20" y="15"/>
                  <a:pt x="19" y="14"/>
                  <a:pt x="18" y="15"/>
                </a:cubicBezTo>
                <a:cubicBezTo>
                  <a:pt x="18" y="15"/>
                  <a:pt x="17" y="15"/>
                  <a:pt x="17" y="15"/>
                </a:cubicBezTo>
                <a:cubicBezTo>
                  <a:pt x="17" y="14"/>
                  <a:pt x="17" y="14"/>
                  <a:pt x="17" y="13"/>
                </a:cubicBezTo>
                <a:cubicBezTo>
                  <a:pt x="16" y="13"/>
                  <a:pt x="15" y="13"/>
                  <a:pt x="15" y="13"/>
                </a:cubicBezTo>
                <a:cubicBezTo>
                  <a:pt x="14" y="13"/>
                  <a:pt x="13" y="14"/>
                  <a:pt x="12" y="14"/>
                </a:cubicBezTo>
                <a:cubicBezTo>
                  <a:pt x="11" y="14"/>
                  <a:pt x="10" y="14"/>
                  <a:pt x="9" y="14"/>
                </a:cubicBezTo>
                <a:cubicBezTo>
                  <a:pt x="8" y="14"/>
                  <a:pt x="7" y="15"/>
                  <a:pt x="6" y="14"/>
                </a:cubicBezTo>
                <a:cubicBezTo>
                  <a:pt x="5" y="14"/>
                  <a:pt x="5" y="13"/>
                  <a:pt x="4" y="13"/>
                </a:cubicBezTo>
                <a:cubicBezTo>
                  <a:pt x="4" y="12"/>
                  <a:pt x="4" y="11"/>
                  <a:pt x="4" y="11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3" name="Freeform 640">
            <a:extLst>
              <a:ext uri="{FF2B5EF4-FFF2-40B4-BE49-F238E27FC236}">
                <a16:creationId xmlns:a16="http://schemas.microsoft.com/office/drawing/2014/main" id="{7CDE65D3-C9F9-489E-A848-ACAAB323793E}"/>
              </a:ext>
            </a:extLst>
          </p:cNvPr>
          <p:cNvSpPr>
            <a:spLocks/>
          </p:cNvSpPr>
          <p:nvPr userDrawn="1"/>
        </p:nvSpPr>
        <p:spPr bwMode="auto">
          <a:xfrm>
            <a:off x="1000125" y="796925"/>
            <a:ext cx="197644" cy="141288"/>
          </a:xfrm>
          <a:custGeom>
            <a:avLst/>
            <a:gdLst>
              <a:gd name="T0" fmla="*/ 7 w 39"/>
              <a:gd name="T1" fmla="*/ 11 h 20"/>
              <a:gd name="T2" fmla="*/ 12 w 39"/>
              <a:gd name="T3" fmla="*/ 11 h 20"/>
              <a:gd name="T4" fmla="*/ 12 w 39"/>
              <a:gd name="T5" fmla="*/ 9 h 20"/>
              <a:gd name="T6" fmla="*/ 10 w 39"/>
              <a:gd name="T7" fmla="*/ 8 h 20"/>
              <a:gd name="T8" fmla="*/ 10 w 39"/>
              <a:gd name="T9" fmla="*/ 6 h 20"/>
              <a:gd name="T10" fmla="*/ 6 w 39"/>
              <a:gd name="T11" fmla="*/ 6 h 20"/>
              <a:gd name="T12" fmla="*/ 5 w 39"/>
              <a:gd name="T13" fmla="*/ 6 h 20"/>
              <a:gd name="T14" fmla="*/ 1 w 39"/>
              <a:gd name="T15" fmla="*/ 4 h 20"/>
              <a:gd name="T16" fmla="*/ 0 w 39"/>
              <a:gd name="T17" fmla="*/ 3 h 20"/>
              <a:gd name="T18" fmla="*/ 2 w 39"/>
              <a:gd name="T19" fmla="*/ 1 h 20"/>
              <a:gd name="T20" fmla="*/ 12 w 39"/>
              <a:gd name="T21" fmla="*/ 0 h 20"/>
              <a:gd name="T22" fmla="*/ 14 w 39"/>
              <a:gd name="T23" fmla="*/ 2 h 20"/>
              <a:gd name="T24" fmla="*/ 16 w 39"/>
              <a:gd name="T25" fmla="*/ 2 h 20"/>
              <a:gd name="T26" fmla="*/ 17 w 39"/>
              <a:gd name="T27" fmla="*/ 6 h 20"/>
              <a:gd name="T28" fmla="*/ 18 w 39"/>
              <a:gd name="T29" fmla="*/ 7 h 20"/>
              <a:gd name="T30" fmla="*/ 19 w 39"/>
              <a:gd name="T31" fmla="*/ 6 h 20"/>
              <a:gd name="T32" fmla="*/ 22 w 39"/>
              <a:gd name="T33" fmla="*/ 4 h 20"/>
              <a:gd name="T34" fmla="*/ 25 w 39"/>
              <a:gd name="T35" fmla="*/ 5 h 20"/>
              <a:gd name="T36" fmla="*/ 26 w 39"/>
              <a:gd name="T37" fmla="*/ 6 h 20"/>
              <a:gd name="T38" fmla="*/ 26 w 39"/>
              <a:gd name="T39" fmla="*/ 7 h 20"/>
              <a:gd name="T40" fmla="*/ 28 w 39"/>
              <a:gd name="T41" fmla="*/ 8 h 20"/>
              <a:gd name="T42" fmla="*/ 30 w 39"/>
              <a:gd name="T43" fmla="*/ 7 h 20"/>
              <a:gd name="T44" fmla="*/ 33 w 39"/>
              <a:gd name="T45" fmla="*/ 9 h 20"/>
              <a:gd name="T46" fmla="*/ 35 w 39"/>
              <a:gd name="T47" fmla="*/ 12 h 20"/>
              <a:gd name="T48" fmla="*/ 38 w 39"/>
              <a:gd name="T49" fmla="*/ 16 h 20"/>
              <a:gd name="T50" fmla="*/ 36 w 39"/>
              <a:gd name="T51" fmla="*/ 20 h 20"/>
              <a:gd name="T52" fmla="*/ 30 w 39"/>
              <a:gd name="T53" fmla="*/ 20 h 20"/>
              <a:gd name="T54" fmla="*/ 28 w 39"/>
              <a:gd name="T55" fmla="*/ 17 h 20"/>
              <a:gd name="T56" fmla="*/ 27 w 39"/>
              <a:gd name="T57" fmla="*/ 16 h 20"/>
              <a:gd name="T58" fmla="*/ 26 w 39"/>
              <a:gd name="T59" fmla="*/ 15 h 20"/>
              <a:gd name="T60" fmla="*/ 21 w 39"/>
              <a:gd name="T61" fmla="*/ 15 h 20"/>
              <a:gd name="T62" fmla="*/ 17 w 39"/>
              <a:gd name="T63" fmla="*/ 15 h 20"/>
              <a:gd name="T64" fmla="*/ 15 w 39"/>
              <a:gd name="T65" fmla="*/ 13 h 20"/>
              <a:gd name="T66" fmla="*/ 9 w 39"/>
              <a:gd name="T67" fmla="*/ 14 h 20"/>
              <a:gd name="T68" fmla="*/ 4 w 39"/>
              <a:gd name="T69" fmla="*/ 13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9" h="20">
                <a:moveTo>
                  <a:pt x="4" y="11"/>
                </a:moveTo>
                <a:cubicBezTo>
                  <a:pt x="5" y="11"/>
                  <a:pt x="6" y="11"/>
                  <a:pt x="7" y="11"/>
                </a:cubicBezTo>
                <a:cubicBezTo>
                  <a:pt x="8" y="11"/>
                  <a:pt x="8" y="11"/>
                  <a:pt x="9" y="11"/>
                </a:cubicBezTo>
                <a:cubicBezTo>
                  <a:pt x="10" y="11"/>
                  <a:pt x="11" y="11"/>
                  <a:pt x="12" y="11"/>
                </a:cubicBezTo>
                <a:cubicBezTo>
                  <a:pt x="13" y="11"/>
                  <a:pt x="11" y="10"/>
                  <a:pt x="11" y="10"/>
                </a:cubicBezTo>
                <a:cubicBezTo>
                  <a:pt x="10" y="9"/>
                  <a:pt x="11" y="9"/>
                  <a:pt x="12" y="9"/>
                </a:cubicBezTo>
                <a:cubicBezTo>
                  <a:pt x="12" y="8"/>
                  <a:pt x="12" y="8"/>
                  <a:pt x="11" y="8"/>
                </a:cubicBezTo>
                <a:cubicBezTo>
                  <a:pt x="11" y="8"/>
                  <a:pt x="11" y="8"/>
                  <a:pt x="10" y="8"/>
                </a:cubicBezTo>
                <a:cubicBezTo>
                  <a:pt x="10" y="8"/>
                  <a:pt x="10" y="8"/>
                  <a:pt x="9" y="8"/>
                </a:cubicBezTo>
                <a:cubicBezTo>
                  <a:pt x="9" y="7"/>
                  <a:pt x="10" y="7"/>
                  <a:pt x="10" y="6"/>
                </a:cubicBezTo>
                <a:cubicBezTo>
                  <a:pt x="10" y="6"/>
                  <a:pt x="8" y="6"/>
                  <a:pt x="8" y="6"/>
                </a:cubicBezTo>
                <a:cubicBezTo>
                  <a:pt x="7" y="6"/>
                  <a:pt x="6" y="6"/>
                  <a:pt x="6" y="6"/>
                </a:cubicBezTo>
                <a:cubicBezTo>
                  <a:pt x="5" y="7"/>
                  <a:pt x="5" y="7"/>
                  <a:pt x="4" y="7"/>
                </a:cubicBezTo>
                <a:cubicBezTo>
                  <a:pt x="3" y="7"/>
                  <a:pt x="4" y="6"/>
                  <a:pt x="5" y="6"/>
                </a:cubicBezTo>
                <a:cubicBezTo>
                  <a:pt x="5" y="5"/>
                  <a:pt x="4" y="5"/>
                  <a:pt x="4" y="5"/>
                </a:cubicBezTo>
                <a:cubicBezTo>
                  <a:pt x="3" y="4"/>
                  <a:pt x="2" y="5"/>
                  <a:pt x="1" y="4"/>
                </a:cubicBezTo>
                <a:cubicBezTo>
                  <a:pt x="1" y="4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1"/>
                  <a:pt x="2" y="1"/>
                </a:cubicBezTo>
                <a:cubicBezTo>
                  <a:pt x="2" y="1"/>
                  <a:pt x="3" y="1"/>
                  <a:pt x="4" y="1"/>
                </a:cubicBezTo>
                <a:cubicBezTo>
                  <a:pt x="7" y="1"/>
                  <a:pt x="9" y="0"/>
                  <a:pt x="12" y="0"/>
                </a:cubicBezTo>
                <a:cubicBezTo>
                  <a:pt x="12" y="0"/>
                  <a:pt x="13" y="1"/>
                  <a:pt x="13" y="1"/>
                </a:cubicBezTo>
                <a:cubicBezTo>
                  <a:pt x="13" y="1"/>
                  <a:pt x="14" y="2"/>
                  <a:pt x="14" y="2"/>
                </a:cubicBezTo>
                <a:cubicBezTo>
                  <a:pt x="14" y="2"/>
                  <a:pt x="15" y="2"/>
                  <a:pt x="15" y="2"/>
                </a:cubicBezTo>
                <a:cubicBezTo>
                  <a:pt x="16" y="2"/>
                  <a:pt x="16" y="2"/>
                  <a:pt x="16" y="2"/>
                </a:cubicBezTo>
                <a:cubicBezTo>
                  <a:pt x="16" y="3"/>
                  <a:pt x="16" y="4"/>
                  <a:pt x="16" y="5"/>
                </a:cubicBezTo>
                <a:cubicBezTo>
                  <a:pt x="16" y="5"/>
                  <a:pt x="16" y="5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8" y="7"/>
                  <a:pt x="18" y="7"/>
                </a:cubicBezTo>
                <a:cubicBezTo>
                  <a:pt x="18" y="7"/>
                  <a:pt x="18" y="6"/>
                  <a:pt x="18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21" y="4"/>
                  <a:pt x="22" y="4"/>
                  <a:pt x="22" y="4"/>
                </a:cubicBezTo>
                <a:cubicBezTo>
                  <a:pt x="23" y="4"/>
                  <a:pt x="23" y="5"/>
                  <a:pt x="24" y="5"/>
                </a:cubicBezTo>
                <a:cubicBezTo>
                  <a:pt x="24" y="5"/>
                  <a:pt x="25" y="5"/>
                  <a:pt x="25" y="5"/>
                </a:cubicBezTo>
                <a:cubicBezTo>
                  <a:pt x="25" y="6"/>
                  <a:pt x="25" y="6"/>
                  <a:pt x="25" y="6"/>
                </a:cubicBezTo>
                <a:cubicBezTo>
                  <a:pt x="25" y="6"/>
                  <a:pt x="2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6" y="7"/>
                  <a:pt x="26" y="7"/>
                </a:cubicBezTo>
                <a:cubicBezTo>
                  <a:pt x="26" y="8"/>
                  <a:pt x="26" y="8"/>
                  <a:pt x="27" y="8"/>
                </a:cubicBezTo>
                <a:cubicBezTo>
                  <a:pt x="27" y="8"/>
                  <a:pt x="28" y="8"/>
                  <a:pt x="28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30" y="8"/>
                  <a:pt x="30" y="7"/>
                </a:cubicBezTo>
                <a:cubicBezTo>
                  <a:pt x="30" y="7"/>
                  <a:pt x="31" y="7"/>
                  <a:pt x="32" y="7"/>
                </a:cubicBezTo>
                <a:cubicBezTo>
                  <a:pt x="32" y="8"/>
                  <a:pt x="32" y="9"/>
                  <a:pt x="33" y="9"/>
                </a:cubicBezTo>
                <a:cubicBezTo>
                  <a:pt x="34" y="10"/>
                  <a:pt x="34" y="10"/>
                  <a:pt x="35" y="10"/>
                </a:cubicBezTo>
                <a:cubicBezTo>
                  <a:pt x="35" y="11"/>
                  <a:pt x="35" y="12"/>
                  <a:pt x="35" y="12"/>
                </a:cubicBezTo>
                <a:cubicBezTo>
                  <a:pt x="34" y="13"/>
                  <a:pt x="34" y="14"/>
                  <a:pt x="35" y="14"/>
                </a:cubicBezTo>
                <a:cubicBezTo>
                  <a:pt x="36" y="15"/>
                  <a:pt x="37" y="15"/>
                  <a:pt x="38" y="16"/>
                </a:cubicBezTo>
                <a:cubicBezTo>
                  <a:pt x="38" y="17"/>
                  <a:pt x="39" y="18"/>
                  <a:pt x="38" y="19"/>
                </a:cubicBezTo>
                <a:cubicBezTo>
                  <a:pt x="38" y="20"/>
                  <a:pt x="37" y="20"/>
                  <a:pt x="36" y="20"/>
                </a:cubicBezTo>
                <a:cubicBezTo>
                  <a:pt x="35" y="20"/>
                  <a:pt x="34" y="20"/>
                  <a:pt x="33" y="20"/>
                </a:cubicBezTo>
                <a:cubicBezTo>
                  <a:pt x="32" y="20"/>
                  <a:pt x="31" y="20"/>
                  <a:pt x="30" y="20"/>
                </a:cubicBezTo>
                <a:cubicBezTo>
                  <a:pt x="29" y="19"/>
                  <a:pt x="29" y="19"/>
                  <a:pt x="28" y="19"/>
                </a:cubicBezTo>
                <a:cubicBezTo>
                  <a:pt x="28" y="18"/>
                  <a:pt x="28" y="18"/>
                  <a:pt x="28" y="17"/>
                </a:cubicBezTo>
                <a:cubicBezTo>
                  <a:pt x="27" y="17"/>
                  <a:pt x="28" y="17"/>
                  <a:pt x="28" y="17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5"/>
                  <a:pt x="26" y="15"/>
                </a:cubicBezTo>
                <a:cubicBezTo>
                  <a:pt x="26" y="15"/>
                  <a:pt x="26" y="15"/>
                  <a:pt x="26" y="15"/>
                </a:cubicBezTo>
                <a:cubicBezTo>
                  <a:pt x="25" y="15"/>
                  <a:pt x="25" y="15"/>
                  <a:pt x="24" y="15"/>
                </a:cubicBezTo>
                <a:cubicBezTo>
                  <a:pt x="23" y="14"/>
                  <a:pt x="22" y="15"/>
                  <a:pt x="21" y="15"/>
                </a:cubicBezTo>
                <a:cubicBezTo>
                  <a:pt x="20" y="15"/>
                  <a:pt x="19" y="14"/>
                  <a:pt x="18" y="15"/>
                </a:cubicBezTo>
                <a:cubicBezTo>
                  <a:pt x="18" y="15"/>
                  <a:pt x="17" y="15"/>
                  <a:pt x="17" y="15"/>
                </a:cubicBezTo>
                <a:cubicBezTo>
                  <a:pt x="17" y="14"/>
                  <a:pt x="17" y="14"/>
                  <a:pt x="17" y="13"/>
                </a:cubicBezTo>
                <a:cubicBezTo>
                  <a:pt x="16" y="13"/>
                  <a:pt x="15" y="13"/>
                  <a:pt x="15" y="13"/>
                </a:cubicBezTo>
                <a:cubicBezTo>
                  <a:pt x="14" y="13"/>
                  <a:pt x="13" y="14"/>
                  <a:pt x="12" y="14"/>
                </a:cubicBezTo>
                <a:cubicBezTo>
                  <a:pt x="11" y="14"/>
                  <a:pt x="10" y="14"/>
                  <a:pt x="9" y="14"/>
                </a:cubicBezTo>
                <a:cubicBezTo>
                  <a:pt x="8" y="14"/>
                  <a:pt x="7" y="15"/>
                  <a:pt x="6" y="14"/>
                </a:cubicBezTo>
                <a:cubicBezTo>
                  <a:pt x="5" y="14"/>
                  <a:pt x="5" y="13"/>
                  <a:pt x="4" y="13"/>
                </a:cubicBezTo>
                <a:cubicBezTo>
                  <a:pt x="4" y="12"/>
                  <a:pt x="4" y="11"/>
                  <a:pt x="4" y="11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4" name="Freeform 641">
            <a:extLst>
              <a:ext uri="{FF2B5EF4-FFF2-40B4-BE49-F238E27FC236}">
                <a16:creationId xmlns:a16="http://schemas.microsoft.com/office/drawing/2014/main" id="{D3A3D41B-B851-46B4-8E61-D859261BAE1C}"/>
              </a:ext>
            </a:extLst>
          </p:cNvPr>
          <p:cNvSpPr>
            <a:spLocks/>
          </p:cNvSpPr>
          <p:nvPr userDrawn="1"/>
        </p:nvSpPr>
        <p:spPr bwMode="auto">
          <a:xfrm>
            <a:off x="1090613" y="931863"/>
            <a:ext cx="46435" cy="20638"/>
          </a:xfrm>
          <a:custGeom>
            <a:avLst/>
            <a:gdLst>
              <a:gd name="T0" fmla="*/ 6 w 9"/>
              <a:gd name="T1" fmla="*/ 0 h 3"/>
              <a:gd name="T2" fmla="*/ 2 w 9"/>
              <a:gd name="T3" fmla="*/ 0 h 3"/>
              <a:gd name="T4" fmla="*/ 0 w 9"/>
              <a:gd name="T5" fmla="*/ 1 h 3"/>
              <a:gd name="T6" fmla="*/ 2 w 9"/>
              <a:gd name="T7" fmla="*/ 2 h 3"/>
              <a:gd name="T8" fmla="*/ 5 w 9"/>
              <a:gd name="T9" fmla="*/ 3 h 3"/>
              <a:gd name="T10" fmla="*/ 8 w 9"/>
              <a:gd name="T11" fmla="*/ 2 h 3"/>
              <a:gd name="T12" fmla="*/ 9 w 9"/>
              <a:gd name="T13" fmla="*/ 2 h 3"/>
              <a:gd name="T14" fmla="*/ 8 w 9"/>
              <a:gd name="T15" fmla="*/ 1 h 3"/>
              <a:gd name="T16" fmla="*/ 6 w 9"/>
              <a:gd name="T1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3">
                <a:moveTo>
                  <a:pt x="6" y="0"/>
                </a:moveTo>
                <a:cubicBezTo>
                  <a:pt x="5" y="0"/>
                  <a:pt x="3" y="0"/>
                  <a:pt x="2" y="0"/>
                </a:cubicBezTo>
                <a:cubicBezTo>
                  <a:pt x="1" y="0"/>
                  <a:pt x="1" y="0"/>
                  <a:pt x="0" y="1"/>
                </a:cubicBezTo>
                <a:cubicBezTo>
                  <a:pt x="0" y="1"/>
                  <a:pt x="2" y="2"/>
                  <a:pt x="2" y="2"/>
                </a:cubicBezTo>
                <a:cubicBezTo>
                  <a:pt x="3" y="2"/>
                  <a:pt x="4" y="3"/>
                  <a:pt x="5" y="3"/>
                </a:cubicBezTo>
                <a:cubicBezTo>
                  <a:pt x="6" y="3"/>
                  <a:pt x="7" y="2"/>
                  <a:pt x="8" y="2"/>
                </a:cubicBezTo>
                <a:cubicBezTo>
                  <a:pt x="8" y="2"/>
                  <a:pt x="9" y="2"/>
                  <a:pt x="9" y="2"/>
                </a:cubicBezTo>
                <a:cubicBezTo>
                  <a:pt x="9" y="1"/>
                  <a:pt x="8" y="1"/>
                  <a:pt x="8" y="1"/>
                </a:cubicBezTo>
                <a:cubicBezTo>
                  <a:pt x="7" y="0"/>
                  <a:pt x="7" y="0"/>
                  <a:pt x="6" y="0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5" name="Freeform 642">
            <a:extLst>
              <a:ext uri="{FF2B5EF4-FFF2-40B4-BE49-F238E27FC236}">
                <a16:creationId xmlns:a16="http://schemas.microsoft.com/office/drawing/2014/main" id="{853F9E60-1CC4-4D20-B895-D552F43330B1}"/>
              </a:ext>
            </a:extLst>
          </p:cNvPr>
          <p:cNvSpPr>
            <a:spLocks/>
          </p:cNvSpPr>
          <p:nvPr userDrawn="1"/>
        </p:nvSpPr>
        <p:spPr bwMode="auto">
          <a:xfrm>
            <a:off x="1090613" y="931863"/>
            <a:ext cx="46435" cy="20638"/>
          </a:xfrm>
          <a:custGeom>
            <a:avLst/>
            <a:gdLst>
              <a:gd name="T0" fmla="*/ 6 w 9"/>
              <a:gd name="T1" fmla="*/ 0 h 3"/>
              <a:gd name="T2" fmla="*/ 2 w 9"/>
              <a:gd name="T3" fmla="*/ 0 h 3"/>
              <a:gd name="T4" fmla="*/ 0 w 9"/>
              <a:gd name="T5" fmla="*/ 1 h 3"/>
              <a:gd name="T6" fmla="*/ 2 w 9"/>
              <a:gd name="T7" fmla="*/ 2 h 3"/>
              <a:gd name="T8" fmla="*/ 5 w 9"/>
              <a:gd name="T9" fmla="*/ 3 h 3"/>
              <a:gd name="T10" fmla="*/ 8 w 9"/>
              <a:gd name="T11" fmla="*/ 2 h 3"/>
              <a:gd name="T12" fmla="*/ 9 w 9"/>
              <a:gd name="T13" fmla="*/ 2 h 3"/>
              <a:gd name="T14" fmla="*/ 8 w 9"/>
              <a:gd name="T15" fmla="*/ 1 h 3"/>
              <a:gd name="T16" fmla="*/ 6 w 9"/>
              <a:gd name="T1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3">
                <a:moveTo>
                  <a:pt x="6" y="0"/>
                </a:moveTo>
                <a:cubicBezTo>
                  <a:pt x="5" y="0"/>
                  <a:pt x="3" y="0"/>
                  <a:pt x="2" y="0"/>
                </a:cubicBezTo>
                <a:cubicBezTo>
                  <a:pt x="1" y="0"/>
                  <a:pt x="1" y="0"/>
                  <a:pt x="0" y="1"/>
                </a:cubicBezTo>
                <a:cubicBezTo>
                  <a:pt x="0" y="1"/>
                  <a:pt x="2" y="2"/>
                  <a:pt x="2" y="2"/>
                </a:cubicBezTo>
                <a:cubicBezTo>
                  <a:pt x="3" y="2"/>
                  <a:pt x="4" y="3"/>
                  <a:pt x="5" y="3"/>
                </a:cubicBezTo>
                <a:cubicBezTo>
                  <a:pt x="6" y="3"/>
                  <a:pt x="7" y="2"/>
                  <a:pt x="8" y="2"/>
                </a:cubicBezTo>
                <a:cubicBezTo>
                  <a:pt x="8" y="2"/>
                  <a:pt x="9" y="2"/>
                  <a:pt x="9" y="2"/>
                </a:cubicBezTo>
                <a:cubicBezTo>
                  <a:pt x="9" y="1"/>
                  <a:pt x="8" y="1"/>
                  <a:pt x="8" y="1"/>
                </a:cubicBezTo>
                <a:cubicBezTo>
                  <a:pt x="7" y="0"/>
                  <a:pt x="7" y="0"/>
                  <a:pt x="6" y="0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6" name="Freeform 643">
            <a:extLst>
              <a:ext uri="{FF2B5EF4-FFF2-40B4-BE49-F238E27FC236}">
                <a16:creationId xmlns:a16="http://schemas.microsoft.com/office/drawing/2014/main" id="{174D0B17-22AA-4EBD-9FA8-6A256BB3AA27}"/>
              </a:ext>
            </a:extLst>
          </p:cNvPr>
          <p:cNvSpPr>
            <a:spLocks/>
          </p:cNvSpPr>
          <p:nvPr userDrawn="1"/>
        </p:nvSpPr>
        <p:spPr bwMode="auto">
          <a:xfrm>
            <a:off x="1121569" y="1030288"/>
            <a:ext cx="35719" cy="14288"/>
          </a:xfrm>
          <a:custGeom>
            <a:avLst/>
            <a:gdLst>
              <a:gd name="T0" fmla="*/ 7 w 7"/>
              <a:gd name="T1" fmla="*/ 0 h 2"/>
              <a:gd name="T2" fmla="*/ 5 w 7"/>
              <a:gd name="T3" fmla="*/ 0 h 2"/>
              <a:gd name="T4" fmla="*/ 3 w 7"/>
              <a:gd name="T5" fmla="*/ 0 h 2"/>
              <a:gd name="T6" fmla="*/ 1 w 7"/>
              <a:gd name="T7" fmla="*/ 1 h 2"/>
              <a:gd name="T8" fmla="*/ 1 w 7"/>
              <a:gd name="T9" fmla="*/ 2 h 2"/>
              <a:gd name="T10" fmla="*/ 4 w 7"/>
              <a:gd name="T11" fmla="*/ 2 h 2"/>
              <a:gd name="T12" fmla="*/ 4 w 7"/>
              <a:gd name="T13" fmla="*/ 1 h 2"/>
              <a:gd name="T14" fmla="*/ 5 w 7"/>
              <a:gd name="T15" fmla="*/ 1 h 2"/>
              <a:gd name="T16" fmla="*/ 5 w 7"/>
              <a:gd name="T17" fmla="*/ 1 h 2"/>
              <a:gd name="T18" fmla="*/ 7 w 7"/>
              <a:gd name="T19" fmla="*/ 0 h 2"/>
              <a:gd name="T20" fmla="*/ 7 w 7"/>
              <a:gd name="T2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2">
                <a:moveTo>
                  <a:pt x="7" y="0"/>
                </a:moveTo>
                <a:cubicBezTo>
                  <a:pt x="6" y="0"/>
                  <a:pt x="5" y="0"/>
                  <a:pt x="5" y="0"/>
                </a:cubicBezTo>
                <a:cubicBezTo>
                  <a:pt x="4" y="0"/>
                  <a:pt x="3" y="0"/>
                  <a:pt x="3" y="0"/>
                </a:cubicBezTo>
                <a:cubicBezTo>
                  <a:pt x="2" y="1"/>
                  <a:pt x="1" y="1"/>
                  <a:pt x="1" y="1"/>
                </a:cubicBezTo>
                <a:cubicBezTo>
                  <a:pt x="1" y="2"/>
                  <a:pt x="0" y="2"/>
                  <a:pt x="1" y="2"/>
                </a:cubicBezTo>
                <a:cubicBezTo>
                  <a:pt x="2" y="2"/>
                  <a:pt x="3" y="2"/>
                  <a:pt x="4" y="2"/>
                </a:cubicBezTo>
                <a:cubicBezTo>
                  <a:pt x="4" y="2"/>
                  <a:pt x="4" y="2"/>
                  <a:pt x="4" y="1"/>
                </a:cubicBezTo>
                <a:cubicBezTo>
                  <a:pt x="4" y="1"/>
                  <a:pt x="4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6" y="1"/>
                  <a:pt x="7" y="1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7" name="Freeform 644">
            <a:extLst>
              <a:ext uri="{FF2B5EF4-FFF2-40B4-BE49-F238E27FC236}">
                <a16:creationId xmlns:a16="http://schemas.microsoft.com/office/drawing/2014/main" id="{1984A0ED-D354-4F5C-A130-D4529FEDBEED}"/>
              </a:ext>
            </a:extLst>
          </p:cNvPr>
          <p:cNvSpPr>
            <a:spLocks/>
          </p:cNvSpPr>
          <p:nvPr userDrawn="1"/>
        </p:nvSpPr>
        <p:spPr bwMode="auto">
          <a:xfrm>
            <a:off x="1121569" y="1030288"/>
            <a:ext cx="35719" cy="14288"/>
          </a:xfrm>
          <a:custGeom>
            <a:avLst/>
            <a:gdLst>
              <a:gd name="T0" fmla="*/ 7 w 7"/>
              <a:gd name="T1" fmla="*/ 0 h 2"/>
              <a:gd name="T2" fmla="*/ 5 w 7"/>
              <a:gd name="T3" fmla="*/ 0 h 2"/>
              <a:gd name="T4" fmla="*/ 3 w 7"/>
              <a:gd name="T5" fmla="*/ 0 h 2"/>
              <a:gd name="T6" fmla="*/ 1 w 7"/>
              <a:gd name="T7" fmla="*/ 1 h 2"/>
              <a:gd name="T8" fmla="*/ 1 w 7"/>
              <a:gd name="T9" fmla="*/ 2 h 2"/>
              <a:gd name="T10" fmla="*/ 4 w 7"/>
              <a:gd name="T11" fmla="*/ 2 h 2"/>
              <a:gd name="T12" fmla="*/ 4 w 7"/>
              <a:gd name="T13" fmla="*/ 1 h 2"/>
              <a:gd name="T14" fmla="*/ 5 w 7"/>
              <a:gd name="T15" fmla="*/ 1 h 2"/>
              <a:gd name="T16" fmla="*/ 5 w 7"/>
              <a:gd name="T17" fmla="*/ 1 h 2"/>
              <a:gd name="T18" fmla="*/ 7 w 7"/>
              <a:gd name="T19" fmla="*/ 0 h 2"/>
              <a:gd name="T20" fmla="*/ 7 w 7"/>
              <a:gd name="T2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2">
                <a:moveTo>
                  <a:pt x="7" y="0"/>
                </a:moveTo>
                <a:cubicBezTo>
                  <a:pt x="6" y="0"/>
                  <a:pt x="5" y="0"/>
                  <a:pt x="5" y="0"/>
                </a:cubicBezTo>
                <a:cubicBezTo>
                  <a:pt x="4" y="0"/>
                  <a:pt x="3" y="0"/>
                  <a:pt x="3" y="0"/>
                </a:cubicBezTo>
                <a:cubicBezTo>
                  <a:pt x="2" y="1"/>
                  <a:pt x="1" y="1"/>
                  <a:pt x="1" y="1"/>
                </a:cubicBezTo>
                <a:cubicBezTo>
                  <a:pt x="1" y="2"/>
                  <a:pt x="0" y="2"/>
                  <a:pt x="1" y="2"/>
                </a:cubicBezTo>
                <a:cubicBezTo>
                  <a:pt x="2" y="2"/>
                  <a:pt x="3" y="2"/>
                  <a:pt x="4" y="2"/>
                </a:cubicBezTo>
                <a:cubicBezTo>
                  <a:pt x="4" y="2"/>
                  <a:pt x="4" y="2"/>
                  <a:pt x="4" y="1"/>
                </a:cubicBezTo>
                <a:cubicBezTo>
                  <a:pt x="4" y="1"/>
                  <a:pt x="4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6" y="1"/>
                  <a:pt x="7" y="1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8" name="Freeform 645">
            <a:extLst>
              <a:ext uri="{FF2B5EF4-FFF2-40B4-BE49-F238E27FC236}">
                <a16:creationId xmlns:a16="http://schemas.microsoft.com/office/drawing/2014/main" id="{DEAF05E0-E456-47E1-ACAC-43D77D8F2778}"/>
              </a:ext>
            </a:extLst>
          </p:cNvPr>
          <p:cNvSpPr>
            <a:spLocks/>
          </p:cNvSpPr>
          <p:nvPr userDrawn="1"/>
        </p:nvSpPr>
        <p:spPr bwMode="auto">
          <a:xfrm>
            <a:off x="1218010" y="846138"/>
            <a:ext cx="96441" cy="92075"/>
          </a:xfrm>
          <a:custGeom>
            <a:avLst/>
            <a:gdLst>
              <a:gd name="T0" fmla="*/ 5 w 19"/>
              <a:gd name="T1" fmla="*/ 8 h 13"/>
              <a:gd name="T2" fmla="*/ 7 w 19"/>
              <a:gd name="T3" fmla="*/ 9 h 13"/>
              <a:gd name="T4" fmla="*/ 7 w 19"/>
              <a:gd name="T5" fmla="*/ 9 h 13"/>
              <a:gd name="T6" fmla="*/ 6 w 19"/>
              <a:gd name="T7" fmla="*/ 9 h 13"/>
              <a:gd name="T8" fmla="*/ 4 w 19"/>
              <a:gd name="T9" fmla="*/ 10 h 13"/>
              <a:gd name="T10" fmla="*/ 5 w 19"/>
              <a:gd name="T11" fmla="*/ 10 h 13"/>
              <a:gd name="T12" fmla="*/ 6 w 19"/>
              <a:gd name="T13" fmla="*/ 11 h 13"/>
              <a:gd name="T14" fmla="*/ 7 w 19"/>
              <a:gd name="T15" fmla="*/ 12 h 13"/>
              <a:gd name="T16" fmla="*/ 8 w 19"/>
              <a:gd name="T17" fmla="*/ 13 h 13"/>
              <a:gd name="T18" fmla="*/ 10 w 19"/>
              <a:gd name="T19" fmla="*/ 12 h 13"/>
              <a:gd name="T20" fmla="*/ 12 w 19"/>
              <a:gd name="T21" fmla="*/ 12 h 13"/>
              <a:gd name="T22" fmla="*/ 14 w 19"/>
              <a:gd name="T23" fmla="*/ 12 h 13"/>
              <a:gd name="T24" fmla="*/ 16 w 19"/>
              <a:gd name="T25" fmla="*/ 11 h 13"/>
              <a:gd name="T26" fmla="*/ 18 w 19"/>
              <a:gd name="T27" fmla="*/ 11 h 13"/>
              <a:gd name="T28" fmla="*/ 18 w 19"/>
              <a:gd name="T29" fmla="*/ 9 h 13"/>
              <a:gd name="T30" fmla="*/ 18 w 19"/>
              <a:gd name="T31" fmla="*/ 7 h 13"/>
              <a:gd name="T32" fmla="*/ 18 w 19"/>
              <a:gd name="T33" fmla="*/ 5 h 13"/>
              <a:gd name="T34" fmla="*/ 15 w 19"/>
              <a:gd name="T35" fmla="*/ 5 h 13"/>
              <a:gd name="T36" fmla="*/ 12 w 19"/>
              <a:gd name="T37" fmla="*/ 4 h 13"/>
              <a:gd name="T38" fmla="*/ 11 w 19"/>
              <a:gd name="T39" fmla="*/ 3 h 13"/>
              <a:gd name="T40" fmla="*/ 10 w 19"/>
              <a:gd name="T41" fmla="*/ 3 h 13"/>
              <a:gd name="T42" fmla="*/ 8 w 19"/>
              <a:gd name="T43" fmla="*/ 2 h 13"/>
              <a:gd name="T44" fmla="*/ 8 w 19"/>
              <a:gd name="T45" fmla="*/ 2 h 13"/>
              <a:gd name="T46" fmla="*/ 4 w 19"/>
              <a:gd name="T47" fmla="*/ 0 h 13"/>
              <a:gd name="T48" fmla="*/ 0 w 19"/>
              <a:gd name="T49" fmla="*/ 0 h 13"/>
              <a:gd name="T50" fmla="*/ 0 w 19"/>
              <a:gd name="T51" fmla="*/ 1 h 13"/>
              <a:gd name="T52" fmla="*/ 0 w 19"/>
              <a:gd name="T53" fmla="*/ 2 h 13"/>
              <a:gd name="T54" fmla="*/ 1 w 19"/>
              <a:gd name="T55" fmla="*/ 3 h 13"/>
              <a:gd name="T56" fmla="*/ 0 w 19"/>
              <a:gd name="T57" fmla="*/ 4 h 13"/>
              <a:gd name="T58" fmla="*/ 1 w 19"/>
              <a:gd name="T59" fmla="*/ 5 h 13"/>
              <a:gd name="T60" fmla="*/ 2 w 19"/>
              <a:gd name="T61" fmla="*/ 7 h 13"/>
              <a:gd name="T62" fmla="*/ 3 w 19"/>
              <a:gd name="T63" fmla="*/ 7 h 13"/>
              <a:gd name="T64" fmla="*/ 5 w 19"/>
              <a:gd name="T65" fmla="*/ 8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9" h="13">
                <a:moveTo>
                  <a:pt x="5" y="8"/>
                </a:moveTo>
                <a:cubicBezTo>
                  <a:pt x="6" y="8"/>
                  <a:pt x="6" y="8"/>
                  <a:pt x="7" y="9"/>
                </a:cubicBezTo>
                <a:cubicBezTo>
                  <a:pt x="7" y="9"/>
                  <a:pt x="8" y="9"/>
                  <a:pt x="7" y="9"/>
                </a:cubicBezTo>
                <a:cubicBezTo>
                  <a:pt x="7" y="10"/>
                  <a:pt x="6" y="9"/>
                  <a:pt x="6" y="9"/>
                </a:cubicBezTo>
                <a:cubicBezTo>
                  <a:pt x="5" y="9"/>
                  <a:pt x="4" y="9"/>
                  <a:pt x="4" y="10"/>
                </a:cubicBezTo>
                <a:cubicBezTo>
                  <a:pt x="4" y="10"/>
                  <a:pt x="5" y="10"/>
                  <a:pt x="5" y="10"/>
                </a:cubicBezTo>
                <a:cubicBezTo>
                  <a:pt x="5" y="11"/>
                  <a:pt x="6" y="11"/>
                  <a:pt x="6" y="11"/>
                </a:cubicBezTo>
                <a:cubicBezTo>
                  <a:pt x="6" y="11"/>
                  <a:pt x="6" y="12"/>
                  <a:pt x="7" y="12"/>
                </a:cubicBezTo>
                <a:cubicBezTo>
                  <a:pt x="7" y="12"/>
                  <a:pt x="7" y="13"/>
                  <a:pt x="8" y="13"/>
                </a:cubicBezTo>
                <a:cubicBezTo>
                  <a:pt x="9" y="13"/>
                  <a:pt x="9" y="12"/>
                  <a:pt x="10" y="12"/>
                </a:cubicBezTo>
                <a:cubicBezTo>
                  <a:pt x="11" y="12"/>
                  <a:pt x="11" y="12"/>
                  <a:pt x="12" y="12"/>
                </a:cubicBezTo>
                <a:cubicBezTo>
                  <a:pt x="13" y="12"/>
                  <a:pt x="14" y="12"/>
                  <a:pt x="14" y="12"/>
                </a:cubicBezTo>
                <a:cubicBezTo>
                  <a:pt x="15" y="12"/>
                  <a:pt x="16" y="11"/>
                  <a:pt x="16" y="11"/>
                </a:cubicBezTo>
                <a:cubicBezTo>
                  <a:pt x="17" y="11"/>
                  <a:pt x="17" y="11"/>
                  <a:pt x="18" y="11"/>
                </a:cubicBezTo>
                <a:cubicBezTo>
                  <a:pt x="19" y="10"/>
                  <a:pt x="19" y="10"/>
                  <a:pt x="18" y="9"/>
                </a:cubicBezTo>
                <a:cubicBezTo>
                  <a:pt x="18" y="8"/>
                  <a:pt x="18" y="8"/>
                  <a:pt x="18" y="7"/>
                </a:cubicBezTo>
                <a:cubicBezTo>
                  <a:pt x="18" y="6"/>
                  <a:pt x="19" y="6"/>
                  <a:pt x="18" y="5"/>
                </a:cubicBezTo>
                <a:cubicBezTo>
                  <a:pt x="17" y="4"/>
                  <a:pt x="16" y="4"/>
                  <a:pt x="15" y="5"/>
                </a:cubicBezTo>
                <a:cubicBezTo>
                  <a:pt x="14" y="5"/>
                  <a:pt x="13" y="5"/>
                  <a:pt x="12" y="4"/>
                </a:cubicBezTo>
                <a:cubicBezTo>
                  <a:pt x="12" y="4"/>
                  <a:pt x="12" y="3"/>
                  <a:pt x="11" y="3"/>
                </a:cubicBezTo>
                <a:cubicBezTo>
                  <a:pt x="11" y="3"/>
                  <a:pt x="10" y="3"/>
                  <a:pt x="10" y="3"/>
                </a:cubicBezTo>
                <a:cubicBezTo>
                  <a:pt x="9" y="3"/>
                  <a:pt x="9" y="3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1"/>
                  <a:pt x="5" y="0"/>
                  <a:pt x="4" y="0"/>
                </a:cubicBezTo>
                <a:cubicBezTo>
                  <a:pt x="3" y="0"/>
                  <a:pt x="2" y="0"/>
                  <a:pt x="0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3"/>
                  <a:pt x="1" y="3"/>
                </a:cubicBezTo>
                <a:cubicBezTo>
                  <a:pt x="1" y="3"/>
                  <a:pt x="0" y="4"/>
                  <a:pt x="0" y="4"/>
                </a:cubicBezTo>
                <a:cubicBezTo>
                  <a:pt x="0" y="5"/>
                  <a:pt x="0" y="5"/>
                  <a:pt x="1" y="5"/>
                </a:cubicBezTo>
                <a:cubicBezTo>
                  <a:pt x="1" y="6"/>
                  <a:pt x="2" y="6"/>
                  <a:pt x="2" y="7"/>
                </a:cubicBezTo>
                <a:cubicBezTo>
                  <a:pt x="2" y="7"/>
                  <a:pt x="3" y="7"/>
                  <a:pt x="3" y="7"/>
                </a:cubicBezTo>
                <a:cubicBezTo>
                  <a:pt x="4" y="7"/>
                  <a:pt x="4" y="7"/>
                  <a:pt x="5" y="8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49" name="Freeform 646">
            <a:extLst>
              <a:ext uri="{FF2B5EF4-FFF2-40B4-BE49-F238E27FC236}">
                <a16:creationId xmlns:a16="http://schemas.microsoft.com/office/drawing/2014/main" id="{7E86228C-D14F-4336-854E-1FEB5E155E03}"/>
              </a:ext>
            </a:extLst>
          </p:cNvPr>
          <p:cNvSpPr>
            <a:spLocks/>
          </p:cNvSpPr>
          <p:nvPr userDrawn="1"/>
        </p:nvSpPr>
        <p:spPr bwMode="auto">
          <a:xfrm>
            <a:off x="1218010" y="846138"/>
            <a:ext cx="96441" cy="92075"/>
          </a:xfrm>
          <a:custGeom>
            <a:avLst/>
            <a:gdLst>
              <a:gd name="T0" fmla="*/ 5 w 19"/>
              <a:gd name="T1" fmla="*/ 8 h 13"/>
              <a:gd name="T2" fmla="*/ 7 w 19"/>
              <a:gd name="T3" fmla="*/ 9 h 13"/>
              <a:gd name="T4" fmla="*/ 7 w 19"/>
              <a:gd name="T5" fmla="*/ 9 h 13"/>
              <a:gd name="T6" fmla="*/ 6 w 19"/>
              <a:gd name="T7" fmla="*/ 9 h 13"/>
              <a:gd name="T8" fmla="*/ 4 w 19"/>
              <a:gd name="T9" fmla="*/ 10 h 13"/>
              <a:gd name="T10" fmla="*/ 5 w 19"/>
              <a:gd name="T11" fmla="*/ 10 h 13"/>
              <a:gd name="T12" fmla="*/ 6 w 19"/>
              <a:gd name="T13" fmla="*/ 11 h 13"/>
              <a:gd name="T14" fmla="*/ 7 w 19"/>
              <a:gd name="T15" fmla="*/ 12 h 13"/>
              <a:gd name="T16" fmla="*/ 8 w 19"/>
              <a:gd name="T17" fmla="*/ 13 h 13"/>
              <a:gd name="T18" fmla="*/ 10 w 19"/>
              <a:gd name="T19" fmla="*/ 12 h 13"/>
              <a:gd name="T20" fmla="*/ 12 w 19"/>
              <a:gd name="T21" fmla="*/ 12 h 13"/>
              <a:gd name="T22" fmla="*/ 14 w 19"/>
              <a:gd name="T23" fmla="*/ 12 h 13"/>
              <a:gd name="T24" fmla="*/ 16 w 19"/>
              <a:gd name="T25" fmla="*/ 11 h 13"/>
              <a:gd name="T26" fmla="*/ 18 w 19"/>
              <a:gd name="T27" fmla="*/ 11 h 13"/>
              <a:gd name="T28" fmla="*/ 18 w 19"/>
              <a:gd name="T29" fmla="*/ 9 h 13"/>
              <a:gd name="T30" fmla="*/ 18 w 19"/>
              <a:gd name="T31" fmla="*/ 7 h 13"/>
              <a:gd name="T32" fmla="*/ 18 w 19"/>
              <a:gd name="T33" fmla="*/ 5 h 13"/>
              <a:gd name="T34" fmla="*/ 15 w 19"/>
              <a:gd name="T35" fmla="*/ 5 h 13"/>
              <a:gd name="T36" fmla="*/ 12 w 19"/>
              <a:gd name="T37" fmla="*/ 4 h 13"/>
              <a:gd name="T38" fmla="*/ 11 w 19"/>
              <a:gd name="T39" fmla="*/ 3 h 13"/>
              <a:gd name="T40" fmla="*/ 10 w 19"/>
              <a:gd name="T41" fmla="*/ 3 h 13"/>
              <a:gd name="T42" fmla="*/ 8 w 19"/>
              <a:gd name="T43" fmla="*/ 2 h 13"/>
              <a:gd name="T44" fmla="*/ 8 w 19"/>
              <a:gd name="T45" fmla="*/ 2 h 13"/>
              <a:gd name="T46" fmla="*/ 4 w 19"/>
              <a:gd name="T47" fmla="*/ 0 h 13"/>
              <a:gd name="T48" fmla="*/ 0 w 19"/>
              <a:gd name="T49" fmla="*/ 0 h 13"/>
              <a:gd name="T50" fmla="*/ 0 w 19"/>
              <a:gd name="T51" fmla="*/ 1 h 13"/>
              <a:gd name="T52" fmla="*/ 0 w 19"/>
              <a:gd name="T53" fmla="*/ 2 h 13"/>
              <a:gd name="T54" fmla="*/ 1 w 19"/>
              <a:gd name="T55" fmla="*/ 3 h 13"/>
              <a:gd name="T56" fmla="*/ 0 w 19"/>
              <a:gd name="T57" fmla="*/ 4 h 13"/>
              <a:gd name="T58" fmla="*/ 1 w 19"/>
              <a:gd name="T59" fmla="*/ 5 h 13"/>
              <a:gd name="T60" fmla="*/ 2 w 19"/>
              <a:gd name="T61" fmla="*/ 7 h 13"/>
              <a:gd name="T62" fmla="*/ 3 w 19"/>
              <a:gd name="T63" fmla="*/ 7 h 13"/>
              <a:gd name="T64" fmla="*/ 5 w 19"/>
              <a:gd name="T65" fmla="*/ 8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9" h="13">
                <a:moveTo>
                  <a:pt x="5" y="8"/>
                </a:moveTo>
                <a:cubicBezTo>
                  <a:pt x="6" y="8"/>
                  <a:pt x="6" y="8"/>
                  <a:pt x="7" y="9"/>
                </a:cubicBezTo>
                <a:cubicBezTo>
                  <a:pt x="7" y="9"/>
                  <a:pt x="8" y="9"/>
                  <a:pt x="7" y="9"/>
                </a:cubicBezTo>
                <a:cubicBezTo>
                  <a:pt x="7" y="10"/>
                  <a:pt x="6" y="9"/>
                  <a:pt x="6" y="9"/>
                </a:cubicBezTo>
                <a:cubicBezTo>
                  <a:pt x="5" y="9"/>
                  <a:pt x="4" y="9"/>
                  <a:pt x="4" y="10"/>
                </a:cubicBezTo>
                <a:cubicBezTo>
                  <a:pt x="4" y="10"/>
                  <a:pt x="5" y="10"/>
                  <a:pt x="5" y="10"/>
                </a:cubicBezTo>
                <a:cubicBezTo>
                  <a:pt x="5" y="11"/>
                  <a:pt x="6" y="11"/>
                  <a:pt x="6" y="11"/>
                </a:cubicBezTo>
                <a:cubicBezTo>
                  <a:pt x="6" y="11"/>
                  <a:pt x="6" y="12"/>
                  <a:pt x="7" y="12"/>
                </a:cubicBezTo>
                <a:cubicBezTo>
                  <a:pt x="7" y="12"/>
                  <a:pt x="7" y="13"/>
                  <a:pt x="8" y="13"/>
                </a:cubicBezTo>
                <a:cubicBezTo>
                  <a:pt x="9" y="13"/>
                  <a:pt x="9" y="12"/>
                  <a:pt x="10" y="12"/>
                </a:cubicBezTo>
                <a:cubicBezTo>
                  <a:pt x="11" y="12"/>
                  <a:pt x="11" y="12"/>
                  <a:pt x="12" y="12"/>
                </a:cubicBezTo>
                <a:cubicBezTo>
                  <a:pt x="13" y="12"/>
                  <a:pt x="14" y="12"/>
                  <a:pt x="14" y="12"/>
                </a:cubicBezTo>
                <a:cubicBezTo>
                  <a:pt x="15" y="12"/>
                  <a:pt x="16" y="11"/>
                  <a:pt x="16" y="11"/>
                </a:cubicBezTo>
                <a:cubicBezTo>
                  <a:pt x="17" y="11"/>
                  <a:pt x="17" y="11"/>
                  <a:pt x="18" y="11"/>
                </a:cubicBezTo>
                <a:cubicBezTo>
                  <a:pt x="19" y="10"/>
                  <a:pt x="19" y="10"/>
                  <a:pt x="18" y="9"/>
                </a:cubicBezTo>
                <a:cubicBezTo>
                  <a:pt x="18" y="8"/>
                  <a:pt x="18" y="8"/>
                  <a:pt x="18" y="7"/>
                </a:cubicBezTo>
                <a:cubicBezTo>
                  <a:pt x="18" y="6"/>
                  <a:pt x="19" y="6"/>
                  <a:pt x="18" y="5"/>
                </a:cubicBezTo>
                <a:cubicBezTo>
                  <a:pt x="17" y="4"/>
                  <a:pt x="16" y="4"/>
                  <a:pt x="15" y="5"/>
                </a:cubicBezTo>
                <a:cubicBezTo>
                  <a:pt x="14" y="5"/>
                  <a:pt x="13" y="5"/>
                  <a:pt x="12" y="4"/>
                </a:cubicBezTo>
                <a:cubicBezTo>
                  <a:pt x="12" y="4"/>
                  <a:pt x="12" y="3"/>
                  <a:pt x="11" y="3"/>
                </a:cubicBezTo>
                <a:cubicBezTo>
                  <a:pt x="11" y="3"/>
                  <a:pt x="10" y="3"/>
                  <a:pt x="10" y="3"/>
                </a:cubicBezTo>
                <a:cubicBezTo>
                  <a:pt x="9" y="3"/>
                  <a:pt x="9" y="3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1"/>
                  <a:pt x="5" y="0"/>
                  <a:pt x="4" y="0"/>
                </a:cubicBezTo>
                <a:cubicBezTo>
                  <a:pt x="3" y="0"/>
                  <a:pt x="2" y="0"/>
                  <a:pt x="0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3"/>
                  <a:pt x="1" y="3"/>
                </a:cubicBezTo>
                <a:cubicBezTo>
                  <a:pt x="1" y="3"/>
                  <a:pt x="0" y="4"/>
                  <a:pt x="0" y="4"/>
                </a:cubicBezTo>
                <a:cubicBezTo>
                  <a:pt x="0" y="5"/>
                  <a:pt x="0" y="5"/>
                  <a:pt x="1" y="5"/>
                </a:cubicBezTo>
                <a:cubicBezTo>
                  <a:pt x="1" y="6"/>
                  <a:pt x="2" y="6"/>
                  <a:pt x="2" y="7"/>
                </a:cubicBezTo>
                <a:cubicBezTo>
                  <a:pt x="2" y="7"/>
                  <a:pt x="3" y="7"/>
                  <a:pt x="3" y="7"/>
                </a:cubicBezTo>
                <a:cubicBezTo>
                  <a:pt x="4" y="7"/>
                  <a:pt x="4" y="7"/>
                  <a:pt x="5" y="8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0" name="Freeform 647">
            <a:extLst>
              <a:ext uri="{FF2B5EF4-FFF2-40B4-BE49-F238E27FC236}">
                <a16:creationId xmlns:a16="http://schemas.microsoft.com/office/drawing/2014/main" id="{C1B489F0-B0B8-4A3E-ABF6-34AA26265BED}"/>
              </a:ext>
            </a:extLst>
          </p:cNvPr>
          <p:cNvSpPr>
            <a:spLocks/>
          </p:cNvSpPr>
          <p:nvPr userDrawn="1"/>
        </p:nvSpPr>
        <p:spPr bwMode="auto">
          <a:xfrm>
            <a:off x="1157288" y="727076"/>
            <a:ext cx="50006" cy="34925"/>
          </a:xfrm>
          <a:custGeom>
            <a:avLst/>
            <a:gdLst>
              <a:gd name="T0" fmla="*/ 3 w 10"/>
              <a:gd name="T1" fmla="*/ 4 h 5"/>
              <a:gd name="T2" fmla="*/ 5 w 10"/>
              <a:gd name="T3" fmla="*/ 4 h 5"/>
              <a:gd name="T4" fmla="*/ 6 w 10"/>
              <a:gd name="T5" fmla="*/ 4 h 5"/>
              <a:gd name="T6" fmla="*/ 7 w 10"/>
              <a:gd name="T7" fmla="*/ 5 h 5"/>
              <a:gd name="T8" fmla="*/ 8 w 10"/>
              <a:gd name="T9" fmla="*/ 5 h 5"/>
              <a:gd name="T10" fmla="*/ 10 w 10"/>
              <a:gd name="T11" fmla="*/ 4 h 5"/>
              <a:gd name="T12" fmla="*/ 9 w 10"/>
              <a:gd name="T13" fmla="*/ 3 h 5"/>
              <a:gd name="T14" fmla="*/ 9 w 10"/>
              <a:gd name="T15" fmla="*/ 2 h 5"/>
              <a:gd name="T16" fmla="*/ 8 w 10"/>
              <a:gd name="T17" fmla="*/ 0 h 5"/>
              <a:gd name="T18" fmla="*/ 6 w 10"/>
              <a:gd name="T19" fmla="*/ 0 h 5"/>
              <a:gd name="T20" fmla="*/ 3 w 10"/>
              <a:gd name="T21" fmla="*/ 0 h 5"/>
              <a:gd name="T22" fmla="*/ 1 w 10"/>
              <a:gd name="T23" fmla="*/ 3 h 5"/>
              <a:gd name="T24" fmla="*/ 3 w 10"/>
              <a:gd name="T25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" h="5">
                <a:moveTo>
                  <a:pt x="3" y="4"/>
                </a:moveTo>
                <a:cubicBezTo>
                  <a:pt x="4" y="4"/>
                  <a:pt x="4" y="4"/>
                  <a:pt x="5" y="4"/>
                </a:cubicBezTo>
                <a:cubicBezTo>
                  <a:pt x="5" y="4"/>
                  <a:pt x="6" y="4"/>
                  <a:pt x="6" y="4"/>
                </a:cubicBezTo>
                <a:cubicBezTo>
                  <a:pt x="6" y="5"/>
                  <a:pt x="6" y="5"/>
                  <a:pt x="7" y="5"/>
                </a:cubicBezTo>
                <a:cubicBezTo>
                  <a:pt x="7" y="5"/>
                  <a:pt x="8" y="5"/>
                  <a:pt x="8" y="5"/>
                </a:cubicBezTo>
                <a:cubicBezTo>
                  <a:pt x="9" y="5"/>
                  <a:pt x="10" y="5"/>
                  <a:pt x="10" y="4"/>
                </a:cubicBezTo>
                <a:cubicBezTo>
                  <a:pt x="10" y="4"/>
                  <a:pt x="9" y="4"/>
                  <a:pt x="9" y="3"/>
                </a:cubicBezTo>
                <a:cubicBezTo>
                  <a:pt x="9" y="3"/>
                  <a:pt x="9" y="2"/>
                  <a:pt x="9" y="2"/>
                </a:cubicBezTo>
                <a:cubicBezTo>
                  <a:pt x="9" y="1"/>
                  <a:pt x="9" y="1"/>
                  <a:pt x="8" y="0"/>
                </a:cubicBezTo>
                <a:cubicBezTo>
                  <a:pt x="7" y="0"/>
                  <a:pt x="6" y="1"/>
                  <a:pt x="6" y="0"/>
                </a:cubicBezTo>
                <a:cubicBezTo>
                  <a:pt x="5" y="0"/>
                  <a:pt x="4" y="0"/>
                  <a:pt x="3" y="0"/>
                </a:cubicBezTo>
                <a:cubicBezTo>
                  <a:pt x="3" y="0"/>
                  <a:pt x="0" y="2"/>
                  <a:pt x="1" y="3"/>
                </a:cubicBezTo>
                <a:cubicBezTo>
                  <a:pt x="1" y="3"/>
                  <a:pt x="2" y="4"/>
                  <a:pt x="3" y="4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1" name="Freeform 648">
            <a:extLst>
              <a:ext uri="{FF2B5EF4-FFF2-40B4-BE49-F238E27FC236}">
                <a16:creationId xmlns:a16="http://schemas.microsoft.com/office/drawing/2014/main" id="{C7C73F15-283C-4B80-B06B-5C6447A25BF7}"/>
              </a:ext>
            </a:extLst>
          </p:cNvPr>
          <p:cNvSpPr>
            <a:spLocks/>
          </p:cNvSpPr>
          <p:nvPr userDrawn="1"/>
        </p:nvSpPr>
        <p:spPr bwMode="auto">
          <a:xfrm>
            <a:off x="1157288" y="727076"/>
            <a:ext cx="50006" cy="34925"/>
          </a:xfrm>
          <a:custGeom>
            <a:avLst/>
            <a:gdLst>
              <a:gd name="T0" fmla="*/ 3 w 10"/>
              <a:gd name="T1" fmla="*/ 4 h 5"/>
              <a:gd name="T2" fmla="*/ 5 w 10"/>
              <a:gd name="T3" fmla="*/ 4 h 5"/>
              <a:gd name="T4" fmla="*/ 6 w 10"/>
              <a:gd name="T5" fmla="*/ 4 h 5"/>
              <a:gd name="T6" fmla="*/ 7 w 10"/>
              <a:gd name="T7" fmla="*/ 5 h 5"/>
              <a:gd name="T8" fmla="*/ 8 w 10"/>
              <a:gd name="T9" fmla="*/ 5 h 5"/>
              <a:gd name="T10" fmla="*/ 10 w 10"/>
              <a:gd name="T11" fmla="*/ 4 h 5"/>
              <a:gd name="T12" fmla="*/ 9 w 10"/>
              <a:gd name="T13" fmla="*/ 3 h 5"/>
              <a:gd name="T14" fmla="*/ 9 w 10"/>
              <a:gd name="T15" fmla="*/ 2 h 5"/>
              <a:gd name="T16" fmla="*/ 8 w 10"/>
              <a:gd name="T17" fmla="*/ 0 h 5"/>
              <a:gd name="T18" fmla="*/ 6 w 10"/>
              <a:gd name="T19" fmla="*/ 0 h 5"/>
              <a:gd name="T20" fmla="*/ 3 w 10"/>
              <a:gd name="T21" fmla="*/ 0 h 5"/>
              <a:gd name="T22" fmla="*/ 1 w 10"/>
              <a:gd name="T23" fmla="*/ 3 h 5"/>
              <a:gd name="T24" fmla="*/ 3 w 10"/>
              <a:gd name="T25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" h="5">
                <a:moveTo>
                  <a:pt x="3" y="4"/>
                </a:moveTo>
                <a:cubicBezTo>
                  <a:pt x="4" y="4"/>
                  <a:pt x="4" y="4"/>
                  <a:pt x="5" y="4"/>
                </a:cubicBezTo>
                <a:cubicBezTo>
                  <a:pt x="5" y="4"/>
                  <a:pt x="6" y="4"/>
                  <a:pt x="6" y="4"/>
                </a:cubicBezTo>
                <a:cubicBezTo>
                  <a:pt x="6" y="5"/>
                  <a:pt x="6" y="5"/>
                  <a:pt x="7" y="5"/>
                </a:cubicBezTo>
                <a:cubicBezTo>
                  <a:pt x="7" y="5"/>
                  <a:pt x="8" y="5"/>
                  <a:pt x="8" y="5"/>
                </a:cubicBezTo>
                <a:cubicBezTo>
                  <a:pt x="9" y="5"/>
                  <a:pt x="10" y="5"/>
                  <a:pt x="10" y="4"/>
                </a:cubicBezTo>
                <a:cubicBezTo>
                  <a:pt x="10" y="4"/>
                  <a:pt x="9" y="4"/>
                  <a:pt x="9" y="3"/>
                </a:cubicBezTo>
                <a:cubicBezTo>
                  <a:pt x="9" y="3"/>
                  <a:pt x="9" y="2"/>
                  <a:pt x="9" y="2"/>
                </a:cubicBezTo>
                <a:cubicBezTo>
                  <a:pt x="9" y="1"/>
                  <a:pt x="9" y="1"/>
                  <a:pt x="8" y="0"/>
                </a:cubicBezTo>
                <a:cubicBezTo>
                  <a:pt x="7" y="0"/>
                  <a:pt x="6" y="1"/>
                  <a:pt x="6" y="0"/>
                </a:cubicBezTo>
                <a:cubicBezTo>
                  <a:pt x="5" y="0"/>
                  <a:pt x="4" y="0"/>
                  <a:pt x="3" y="0"/>
                </a:cubicBezTo>
                <a:cubicBezTo>
                  <a:pt x="3" y="0"/>
                  <a:pt x="0" y="2"/>
                  <a:pt x="1" y="3"/>
                </a:cubicBezTo>
                <a:cubicBezTo>
                  <a:pt x="1" y="3"/>
                  <a:pt x="2" y="4"/>
                  <a:pt x="3" y="4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2" name="Freeform 649">
            <a:extLst>
              <a:ext uri="{FF2B5EF4-FFF2-40B4-BE49-F238E27FC236}">
                <a16:creationId xmlns:a16="http://schemas.microsoft.com/office/drawing/2014/main" id="{839CA338-F5E4-4125-B007-4E01A63E4607}"/>
              </a:ext>
            </a:extLst>
          </p:cNvPr>
          <p:cNvSpPr>
            <a:spLocks/>
          </p:cNvSpPr>
          <p:nvPr userDrawn="1"/>
        </p:nvSpPr>
        <p:spPr bwMode="auto">
          <a:xfrm>
            <a:off x="1268016" y="606426"/>
            <a:ext cx="340519" cy="303213"/>
          </a:xfrm>
          <a:custGeom>
            <a:avLst/>
            <a:gdLst>
              <a:gd name="T0" fmla="*/ 48 w 67"/>
              <a:gd name="T1" fmla="*/ 38 h 43"/>
              <a:gd name="T2" fmla="*/ 49 w 67"/>
              <a:gd name="T3" fmla="*/ 35 h 43"/>
              <a:gd name="T4" fmla="*/ 51 w 67"/>
              <a:gd name="T5" fmla="*/ 36 h 43"/>
              <a:gd name="T6" fmla="*/ 60 w 67"/>
              <a:gd name="T7" fmla="*/ 31 h 43"/>
              <a:gd name="T8" fmla="*/ 64 w 67"/>
              <a:gd name="T9" fmla="*/ 26 h 43"/>
              <a:gd name="T10" fmla="*/ 59 w 67"/>
              <a:gd name="T11" fmla="*/ 24 h 43"/>
              <a:gd name="T12" fmla="*/ 55 w 67"/>
              <a:gd name="T13" fmla="*/ 21 h 43"/>
              <a:gd name="T14" fmla="*/ 51 w 67"/>
              <a:gd name="T15" fmla="*/ 18 h 43"/>
              <a:gd name="T16" fmla="*/ 48 w 67"/>
              <a:gd name="T17" fmla="*/ 13 h 43"/>
              <a:gd name="T18" fmla="*/ 47 w 67"/>
              <a:gd name="T19" fmla="*/ 17 h 43"/>
              <a:gd name="T20" fmla="*/ 42 w 67"/>
              <a:gd name="T21" fmla="*/ 13 h 43"/>
              <a:gd name="T22" fmla="*/ 36 w 67"/>
              <a:gd name="T23" fmla="*/ 11 h 43"/>
              <a:gd name="T24" fmla="*/ 30 w 67"/>
              <a:gd name="T25" fmla="*/ 8 h 43"/>
              <a:gd name="T26" fmla="*/ 25 w 67"/>
              <a:gd name="T27" fmla="*/ 2 h 43"/>
              <a:gd name="T28" fmla="*/ 12 w 67"/>
              <a:gd name="T29" fmla="*/ 1 h 43"/>
              <a:gd name="T30" fmla="*/ 18 w 67"/>
              <a:gd name="T31" fmla="*/ 2 h 43"/>
              <a:gd name="T32" fmla="*/ 17 w 67"/>
              <a:gd name="T33" fmla="*/ 4 h 43"/>
              <a:gd name="T34" fmla="*/ 15 w 67"/>
              <a:gd name="T35" fmla="*/ 5 h 43"/>
              <a:gd name="T36" fmla="*/ 8 w 67"/>
              <a:gd name="T37" fmla="*/ 7 h 43"/>
              <a:gd name="T38" fmla="*/ 12 w 67"/>
              <a:gd name="T39" fmla="*/ 10 h 43"/>
              <a:gd name="T40" fmla="*/ 10 w 67"/>
              <a:gd name="T41" fmla="*/ 11 h 43"/>
              <a:gd name="T42" fmla="*/ 4 w 67"/>
              <a:gd name="T43" fmla="*/ 10 h 43"/>
              <a:gd name="T44" fmla="*/ 4 w 67"/>
              <a:gd name="T45" fmla="*/ 11 h 43"/>
              <a:gd name="T46" fmla="*/ 3 w 67"/>
              <a:gd name="T47" fmla="*/ 14 h 43"/>
              <a:gd name="T48" fmla="*/ 3 w 67"/>
              <a:gd name="T49" fmla="*/ 16 h 43"/>
              <a:gd name="T50" fmla="*/ 7 w 67"/>
              <a:gd name="T51" fmla="*/ 17 h 43"/>
              <a:gd name="T52" fmla="*/ 12 w 67"/>
              <a:gd name="T53" fmla="*/ 16 h 43"/>
              <a:gd name="T54" fmla="*/ 11 w 67"/>
              <a:gd name="T55" fmla="*/ 18 h 43"/>
              <a:gd name="T56" fmla="*/ 0 w 67"/>
              <a:gd name="T57" fmla="*/ 17 h 43"/>
              <a:gd name="T58" fmla="*/ 1 w 67"/>
              <a:gd name="T59" fmla="*/ 21 h 43"/>
              <a:gd name="T60" fmla="*/ 4 w 67"/>
              <a:gd name="T61" fmla="*/ 23 h 43"/>
              <a:gd name="T62" fmla="*/ 13 w 67"/>
              <a:gd name="T63" fmla="*/ 22 h 43"/>
              <a:gd name="T64" fmla="*/ 6 w 67"/>
              <a:gd name="T65" fmla="*/ 25 h 43"/>
              <a:gd name="T66" fmla="*/ 7 w 67"/>
              <a:gd name="T67" fmla="*/ 28 h 43"/>
              <a:gd name="T68" fmla="*/ 11 w 67"/>
              <a:gd name="T69" fmla="*/ 28 h 43"/>
              <a:gd name="T70" fmla="*/ 14 w 67"/>
              <a:gd name="T71" fmla="*/ 28 h 43"/>
              <a:gd name="T72" fmla="*/ 19 w 67"/>
              <a:gd name="T73" fmla="*/ 27 h 43"/>
              <a:gd name="T74" fmla="*/ 25 w 67"/>
              <a:gd name="T75" fmla="*/ 27 h 43"/>
              <a:gd name="T76" fmla="*/ 29 w 67"/>
              <a:gd name="T77" fmla="*/ 28 h 43"/>
              <a:gd name="T78" fmla="*/ 28 w 67"/>
              <a:gd name="T79" fmla="*/ 29 h 43"/>
              <a:gd name="T80" fmla="*/ 25 w 67"/>
              <a:gd name="T81" fmla="*/ 29 h 43"/>
              <a:gd name="T82" fmla="*/ 18 w 67"/>
              <a:gd name="T83" fmla="*/ 30 h 43"/>
              <a:gd name="T84" fmla="*/ 14 w 67"/>
              <a:gd name="T85" fmla="*/ 33 h 43"/>
              <a:gd name="T86" fmla="*/ 18 w 67"/>
              <a:gd name="T87" fmla="*/ 35 h 43"/>
              <a:gd name="T88" fmla="*/ 25 w 67"/>
              <a:gd name="T89" fmla="*/ 37 h 43"/>
              <a:gd name="T90" fmla="*/ 22 w 67"/>
              <a:gd name="T91" fmla="*/ 39 h 43"/>
              <a:gd name="T92" fmla="*/ 27 w 67"/>
              <a:gd name="T93" fmla="*/ 42 h 43"/>
              <a:gd name="T94" fmla="*/ 36 w 67"/>
              <a:gd name="T95" fmla="*/ 42 h 43"/>
              <a:gd name="T96" fmla="*/ 40 w 67"/>
              <a:gd name="T97" fmla="*/ 42 h 43"/>
              <a:gd name="T98" fmla="*/ 38 w 67"/>
              <a:gd name="T99" fmla="*/ 39 h 43"/>
              <a:gd name="T100" fmla="*/ 42 w 67"/>
              <a:gd name="T101" fmla="*/ 4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7" h="43">
                <a:moveTo>
                  <a:pt x="46" y="39"/>
                </a:moveTo>
                <a:cubicBezTo>
                  <a:pt x="46" y="38"/>
                  <a:pt x="46" y="38"/>
                  <a:pt x="46" y="38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7" y="37"/>
                  <a:pt x="47" y="37"/>
                </a:cubicBezTo>
                <a:cubicBezTo>
                  <a:pt x="47" y="38"/>
                  <a:pt x="47" y="38"/>
                  <a:pt x="48" y="38"/>
                </a:cubicBezTo>
                <a:cubicBezTo>
                  <a:pt x="48" y="38"/>
                  <a:pt x="48" y="38"/>
                  <a:pt x="48" y="38"/>
                </a:cubicBezTo>
                <a:cubicBezTo>
                  <a:pt x="49" y="38"/>
                  <a:pt x="49" y="38"/>
                  <a:pt x="50" y="38"/>
                </a:cubicBezTo>
                <a:cubicBezTo>
                  <a:pt x="50" y="37"/>
                  <a:pt x="50" y="37"/>
                  <a:pt x="50" y="37"/>
                </a:cubicBezTo>
                <a:cubicBezTo>
                  <a:pt x="50" y="36"/>
                  <a:pt x="49" y="36"/>
                  <a:pt x="49" y="36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4"/>
                  <a:pt x="49" y="34"/>
                  <a:pt x="49" y="33"/>
                </a:cubicBezTo>
                <a:cubicBezTo>
                  <a:pt x="49" y="32"/>
                  <a:pt x="50" y="32"/>
                  <a:pt x="50" y="31"/>
                </a:cubicBezTo>
                <a:cubicBezTo>
                  <a:pt x="50" y="32"/>
                  <a:pt x="50" y="33"/>
                  <a:pt x="50" y="33"/>
                </a:cubicBezTo>
                <a:cubicBezTo>
                  <a:pt x="50" y="34"/>
                  <a:pt x="50" y="35"/>
                  <a:pt x="50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5"/>
                  <a:pt x="53" y="35"/>
                  <a:pt x="53" y="35"/>
                </a:cubicBezTo>
                <a:cubicBezTo>
                  <a:pt x="54" y="34"/>
                  <a:pt x="54" y="34"/>
                  <a:pt x="55" y="33"/>
                </a:cubicBezTo>
                <a:cubicBezTo>
                  <a:pt x="55" y="33"/>
                  <a:pt x="55" y="32"/>
                  <a:pt x="56" y="32"/>
                </a:cubicBezTo>
                <a:cubicBezTo>
                  <a:pt x="57" y="32"/>
                  <a:pt x="57" y="32"/>
                  <a:pt x="58" y="32"/>
                </a:cubicBezTo>
                <a:cubicBezTo>
                  <a:pt x="58" y="32"/>
                  <a:pt x="59" y="31"/>
                  <a:pt x="60" y="31"/>
                </a:cubicBezTo>
                <a:cubicBezTo>
                  <a:pt x="60" y="30"/>
                  <a:pt x="61" y="30"/>
                  <a:pt x="62" y="30"/>
                </a:cubicBezTo>
                <a:cubicBezTo>
                  <a:pt x="62" y="30"/>
                  <a:pt x="63" y="30"/>
                  <a:pt x="64" y="29"/>
                </a:cubicBezTo>
                <a:cubicBezTo>
                  <a:pt x="65" y="29"/>
                  <a:pt x="67" y="29"/>
                  <a:pt x="67" y="28"/>
                </a:cubicBezTo>
                <a:cubicBezTo>
                  <a:pt x="66" y="27"/>
                  <a:pt x="66" y="27"/>
                  <a:pt x="65" y="27"/>
                </a:cubicBezTo>
                <a:cubicBezTo>
                  <a:pt x="65" y="27"/>
                  <a:pt x="65" y="26"/>
                  <a:pt x="64" y="26"/>
                </a:cubicBezTo>
                <a:cubicBezTo>
                  <a:pt x="64" y="25"/>
                  <a:pt x="64" y="24"/>
                  <a:pt x="63" y="24"/>
                </a:cubicBezTo>
                <a:cubicBezTo>
                  <a:pt x="63" y="24"/>
                  <a:pt x="63" y="25"/>
                  <a:pt x="63" y="25"/>
                </a:cubicBezTo>
                <a:cubicBezTo>
                  <a:pt x="63" y="25"/>
                  <a:pt x="62" y="25"/>
                  <a:pt x="62" y="26"/>
                </a:cubicBezTo>
                <a:cubicBezTo>
                  <a:pt x="61" y="26"/>
                  <a:pt x="60" y="25"/>
                  <a:pt x="60" y="24"/>
                </a:cubicBezTo>
                <a:cubicBezTo>
                  <a:pt x="60" y="24"/>
                  <a:pt x="60" y="24"/>
                  <a:pt x="59" y="24"/>
                </a:cubicBezTo>
                <a:cubicBezTo>
                  <a:pt x="59" y="24"/>
                  <a:pt x="59" y="24"/>
                  <a:pt x="59" y="24"/>
                </a:cubicBezTo>
                <a:cubicBezTo>
                  <a:pt x="57" y="24"/>
                  <a:pt x="56" y="24"/>
                  <a:pt x="55" y="25"/>
                </a:cubicBezTo>
                <a:cubicBezTo>
                  <a:pt x="55" y="25"/>
                  <a:pt x="54" y="25"/>
                  <a:pt x="54" y="25"/>
                </a:cubicBezTo>
                <a:cubicBezTo>
                  <a:pt x="54" y="24"/>
                  <a:pt x="54" y="23"/>
                  <a:pt x="55" y="22"/>
                </a:cubicBezTo>
                <a:cubicBezTo>
                  <a:pt x="55" y="22"/>
                  <a:pt x="55" y="21"/>
                  <a:pt x="55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20"/>
                  <a:pt x="54" y="20"/>
                  <a:pt x="54" y="19"/>
                </a:cubicBezTo>
                <a:cubicBezTo>
                  <a:pt x="54" y="19"/>
                  <a:pt x="54" y="19"/>
                  <a:pt x="53" y="18"/>
                </a:cubicBezTo>
                <a:cubicBezTo>
                  <a:pt x="53" y="18"/>
                  <a:pt x="52" y="18"/>
                  <a:pt x="52" y="18"/>
                </a:cubicBezTo>
                <a:cubicBezTo>
                  <a:pt x="52" y="18"/>
                  <a:pt x="51" y="18"/>
                  <a:pt x="51" y="18"/>
                </a:cubicBezTo>
                <a:cubicBezTo>
                  <a:pt x="51" y="17"/>
                  <a:pt x="51" y="17"/>
                  <a:pt x="51" y="16"/>
                </a:cubicBezTo>
                <a:cubicBezTo>
                  <a:pt x="52" y="16"/>
                  <a:pt x="52" y="15"/>
                  <a:pt x="52" y="15"/>
                </a:cubicBezTo>
                <a:cubicBezTo>
                  <a:pt x="52" y="14"/>
                  <a:pt x="52" y="14"/>
                  <a:pt x="51" y="13"/>
                </a:cubicBezTo>
                <a:cubicBezTo>
                  <a:pt x="51" y="13"/>
                  <a:pt x="51" y="13"/>
                  <a:pt x="50" y="13"/>
                </a:cubicBezTo>
                <a:cubicBezTo>
                  <a:pt x="50" y="13"/>
                  <a:pt x="49" y="13"/>
                  <a:pt x="48" y="13"/>
                </a:cubicBezTo>
                <a:cubicBezTo>
                  <a:pt x="48" y="13"/>
                  <a:pt x="47" y="12"/>
                  <a:pt x="47" y="13"/>
                </a:cubicBezTo>
                <a:cubicBezTo>
                  <a:pt x="46" y="13"/>
                  <a:pt x="46" y="14"/>
                  <a:pt x="46" y="14"/>
                </a:cubicBezTo>
                <a:cubicBezTo>
                  <a:pt x="45" y="15"/>
                  <a:pt x="46" y="16"/>
                  <a:pt x="46" y="16"/>
                </a:cubicBezTo>
                <a:cubicBezTo>
                  <a:pt x="47" y="17"/>
                  <a:pt x="47" y="17"/>
                  <a:pt x="48" y="17"/>
                </a:cubicBezTo>
                <a:cubicBezTo>
                  <a:pt x="47" y="17"/>
                  <a:pt x="47" y="17"/>
                  <a:pt x="47" y="17"/>
                </a:cubicBezTo>
                <a:cubicBezTo>
                  <a:pt x="46" y="17"/>
                  <a:pt x="46" y="17"/>
                  <a:pt x="45" y="16"/>
                </a:cubicBezTo>
                <a:cubicBezTo>
                  <a:pt x="45" y="16"/>
                  <a:pt x="45" y="16"/>
                  <a:pt x="44" y="16"/>
                </a:cubicBezTo>
                <a:cubicBezTo>
                  <a:pt x="44" y="16"/>
                  <a:pt x="43" y="16"/>
                  <a:pt x="43" y="15"/>
                </a:cubicBezTo>
                <a:cubicBezTo>
                  <a:pt x="43" y="15"/>
                  <a:pt x="43" y="15"/>
                  <a:pt x="43" y="14"/>
                </a:cubicBezTo>
                <a:cubicBezTo>
                  <a:pt x="43" y="14"/>
                  <a:pt x="43" y="13"/>
                  <a:pt x="42" y="13"/>
                </a:cubicBezTo>
                <a:cubicBezTo>
                  <a:pt x="42" y="13"/>
                  <a:pt x="42" y="12"/>
                  <a:pt x="42" y="12"/>
                </a:cubicBezTo>
                <a:cubicBezTo>
                  <a:pt x="42" y="12"/>
                  <a:pt x="41" y="11"/>
                  <a:pt x="41" y="11"/>
                </a:cubicBezTo>
                <a:cubicBezTo>
                  <a:pt x="40" y="11"/>
                  <a:pt x="40" y="11"/>
                  <a:pt x="39" y="11"/>
                </a:cubicBezTo>
                <a:cubicBezTo>
                  <a:pt x="39" y="11"/>
                  <a:pt x="38" y="11"/>
                  <a:pt x="38" y="11"/>
                </a:cubicBezTo>
                <a:cubicBezTo>
                  <a:pt x="37" y="11"/>
                  <a:pt x="37" y="11"/>
                  <a:pt x="36" y="11"/>
                </a:cubicBezTo>
                <a:cubicBezTo>
                  <a:pt x="36" y="11"/>
                  <a:pt x="35" y="12"/>
                  <a:pt x="35" y="11"/>
                </a:cubicBezTo>
                <a:cubicBezTo>
                  <a:pt x="34" y="11"/>
                  <a:pt x="34" y="10"/>
                  <a:pt x="33" y="10"/>
                </a:cubicBezTo>
                <a:cubicBezTo>
                  <a:pt x="33" y="9"/>
                  <a:pt x="32" y="9"/>
                  <a:pt x="32" y="9"/>
                </a:cubicBezTo>
                <a:cubicBezTo>
                  <a:pt x="31" y="9"/>
                  <a:pt x="31" y="9"/>
                  <a:pt x="31" y="8"/>
                </a:cubicBezTo>
                <a:cubicBezTo>
                  <a:pt x="31" y="8"/>
                  <a:pt x="31" y="8"/>
                  <a:pt x="30" y="8"/>
                </a:cubicBezTo>
                <a:cubicBezTo>
                  <a:pt x="30" y="7"/>
                  <a:pt x="29" y="6"/>
                  <a:pt x="29" y="6"/>
                </a:cubicBezTo>
                <a:cubicBezTo>
                  <a:pt x="28" y="6"/>
                  <a:pt x="28" y="5"/>
                  <a:pt x="28" y="5"/>
                </a:cubicBezTo>
                <a:cubicBezTo>
                  <a:pt x="28" y="5"/>
                  <a:pt x="27" y="4"/>
                  <a:pt x="27" y="4"/>
                </a:cubicBezTo>
                <a:cubicBezTo>
                  <a:pt x="26" y="4"/>
                  <a:pt x="26" y="3"/>
                  <a:pt x="26" y="3"/>
                </a:cubicBezTo>
                <a:cubicBezTo>
                  <a:pt x="25" y="2"/>
                  <a:pt x="25" y="2"/>
                  <a:pt x="25" y="2"/>
                </a:cubicBezTo>
                <a:cubicBezTo>
                  <a:pt x="24" y="1"/>
                  <a:pt x="23" y="1"/>
                  <a:pt x="22" y="1"/>
                </a:cubicBezTo>
                <a:cubicBezTo>
                  <a:pt x="21" y="0"/>
                  <a:pt x="19" y="1"/>
                  <a:pt x="18" y="1"/>
                </a:cubicBezTo>
                <a:cubicBezTo>
                  <a:pt x="17" y="1"/>
                  <a:pt x="16" y="1"/>
                  <a:pt x="15" y="1"/>
                </a:cubicBezTo>
                <a:cubicBezTo>
                  <a:pt x="15" y="1"/>
                  <a:pt x="14" y="0"/>
                  <a:pt x="14" y="1"/>
                </a:cubicBezTo>
                <a:cubicBezTo>
                  <a:pt x="13" y="1"/>
                  <a:pt x="13" y="1"/>
                  <a:pt x="12" y="1"/>
                </a:cubicBezTo>
                <a:cubicBezTo>
                  <a:pt x="13" y="1"/>
                  <a:pt x="13" y="1"/>
                  <a:pt x="13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2"/>
                  <a:pt x="14" y="2"/>
                  <a:pt x="14" y="2"/>
                </a:cubicBezTo>
                <a:cubicBezTo>
                  <a:pt x="14" y="2"/>
                  <a:pt x="15" y="2"/>
                  <a:pt x="16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20" y="3"/>
                  <a:pt x="20" y="3"/>
                  <a:pt x="19" y="4"/>
                </a:cubicBezTo>
                <a:cubicBezTo>
                  <a:pt x="19" y="4"/>
                  <a:pt x="19" y="4"/>
                  <a:pt x="18" y="4"/>
                </a:cubicBezTo>
                <a:cubicBezTo>
                  <a:pt x="18" y="4"/>
                  <a:pt x="18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6" y="4"/>
                  <a:pt x="15" y="4"/>
                  <a:pt x="14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4" y="4"/>
                  <a:pt x="15" y="4"/>
                  <a:pt x="15" y="5"/>
                </a:cubicBezTo>
                <a:cubicBezTo>
                  <a:pt x="14" y="5"/>
                  <a:pt x="13" y="5"/>
                  <a:pt x="13" y="5"/>
                </a:cubicBezTo>
                <a:cubicBezTo>
                  <a:pt x="12" y="5"/>
                  <a:pt x="12" y="5"/>
                  <a:pt x="11" y="5"/>
                </a:cubicBezTo>
                <a:cubicBezTo>
                  <a:pt x="11" y="5"/>
                  <a:pt x="10" y="5"/>
                  <a:pt x="10" y="5"/>
                </a:cubicBezTo>
                <a:cubicBezTo>
                  <a:pt x="9" y="5"/>
                  <a:pt x="9" y="6"/>
                  <a:pt x="8" y="6"/>
                </a:cubicBezTo>
                <a:cubicBezTo>
                  <a:pt x="8" y="6"/>
                  <a:pt x="7" y="7"/>
                  <a:pt x="8" y="7"/>
                </a:cubicBezTo>
                <a:cubicBezTo>
                  <a:pt x="8" y="8"/>
                  <a:pt x="9" y="8"/>
                  <a:pt x="9" y="8"/>
                </a:cubicBezTo>
                <a:cubicBezTo>
                  <a:pt x="10" y="9"/>
                  <a:pt x="10" y="9"/>
                  <a:pt x="11" y="9"/>
                </a:cubicBezTo>
                <a:cubicBezTo>
                  <a:pt x="12" y="9"/>
                  <a:pt x="13" y="9"/>
                  <a:pt x="14" y="9"/>
                </a:cubicBezTo>
                <a:cubicBezTo>
                  <a:pt x="14" y="9"/>
                  <a:pt x="13" y="9"/>
                  <a:pt x="13" y="10"/>
                </a:cubicBezTo>
                <a:cubicBezTo>
                  <a:pt x="13" y="10"/>
                  <a:pt x="12" y="10"/>
                  <a:pt x="12" y="10"/>
                </a:cubicBezTo>
                <a:cubicBezTo>
                  <a:pt x="12" y="10"/>
                  <a:pt x="12" y="10"/>
                  <a:pt x="12" y="11"/>
                </a:cubicBezTo>
                <a:cubicBezTo>
                  <a:pt x="12" y="11"/>
                  <a:pt x="13" y="11"/>
                  <a:pt x="13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3" y="11"/>
                  <a:pt x="13" y="11"/>
                  <a:pt x="12" y="11"/>
                </a:cubicBezTo>
                <a:cubicBezTo>
                  <a:pt x="12" y="11"/>
                  <a:pt x="11" y="11"/>
                  <a:pt x="10" y="11"/>
                </a:cubicBezTo>
                <a:cubicBezTo>
                  <a:pt x="10" y="11"/>
                  <a:pt x="9" y="11"/>
                  <a:pt x="9" y="11"/>
                </a:cubicBezTo>
                <a:cubicBezTo>
                  <a:pt x="9" y="11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7" y="9"/>
                  <a:pt x="6" y="10"/>
                  <a:pt x="5" y="10"/>
                </a:cubicBezTo>
                <a:cubicBezTo>
                  <a:pt x="5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5" y="10"/>
                  <a:pt x="5" y="10"/>
                </a:cubicBezTo>
                <a:cubicBezTo>
                  <a:pt x="5" y="10"/>
                  <a:pt x="6" y="11"/>
                  <a:pt x="6" y="11"/>
                </a:cubicBezTo>
                <a:cubicBezTo>
                  <a:pt x="6" y="11"/>
                  <a:pt x="5" y="11"/>
                  <a:pt x="5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2"/>
                  <a:pt x="3" y="12"/>
                  <a:pt x="3" y="12"/>
                </a:cubicBezTo>
                <a:cubicBezTo>
                  <a:pt x="3" y="12"/>
                  <a:pt x="3" y="13"/>
                  <a:pt x="4" y="13"/>
                </a:cubicBezTo>
                <a:cubicBezTo>
                  <a:pt x="4" y="13"/>
                  <a:pt x="4" y="13"/>
                  <a:pt x="5" y="13"/>
                </a:cubicBezTo>
                <a:cubicBezTo>
                  <a:pt x="5" y="14"/>
                  <a:pt x="4" y="14"/>
                  <a:pt x="4" y="14"/>
                </a:cubicBezTo>
                <a:cubicBezTo>
                  <a:pt x="4" y="14"/>
                  <a:pt x="3" y="14"/>
                  <a:pt x="3" y="14"/>
                </a:cubicBezTo>
                <a:cubicBezTo>
                  <a:pt x="2" y="14"/>
                  <a:pt x="2" y="14"/>
                  <a:pt x="1" y="15"/>
                </a:cubicBezTo>
                <a:cubicBezTo>
                  <a:pt x="1" y="15"/>
                  <a:pt x="0" y="15"/>
                  <a:pt x="0" y="15"/>
                </a:cubicBezTo>
                <a:cubicBezTo>
                  <a:pt x="0" y="15"/>
                  <a:pt x="0" y="16"/>
                  <a:pt x="1" y="16"/>
                </a:cubicBezTo>
                <a:cubicBezTo>
                  <a:pt x="1" y="16"/>
                  <a:pt x="1" y="16"/>
                  <a:pt x="2" y="16"/>
                </a:cubicBezTo>
                <a:cubicBezTo>
                  <a:pt x="2" y="16"/>
                  <a:pt x="3" y="16"/>
                  <a:pt x="3" y="16"/>
                </a:cubicBezTo>
                <a:cubicBezTo>
                  <a:pt x="3" y="16"/>
                  <a:pt x="3" y="16"/>
                  <a:pt x="4" y="16"/>
                </a:cubicBezTo>
                <a:cubicBezTo>
                  <a:pt x="4" y="16"/>
                  <a:pt x="5" y="16"/>
                  <a:pt x="5" y="16"/>
                </a:cubicBezTo>
                <a:cubicBezTo>
                  <a:pt x="6" y="16"/>
                  <a:pt x="6" y="16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6"/>
                  <a:pt x="7" y="17"/>
                  <a:pt x="7" y="17"/>
                </a:cubicBezTo>
                <a:cubicBezTo>
                  <a:pt x="7" y="17"/>
                  <a:pt x="8" y="17"/>
                  <a:pt x="8" y="17"/>
                </a:cubicBezTo>
                <a:cubicBezTo>
                  <a:pt x="8" y="17"/>
                  <a:pt x="9" y="17"/>
                  <a:pt x="9" y="17"/>
                </a:cubicBezTo>
                <a:cubicBezTo>
                  <a:pt x="9" y="17"/>
                  <a:pt x="9" y="16"/>
                  <a:pt x="10" y="16"/>
                </a:cubicBezTo>
                <a:cubicBezTo>
                  <a:pt x="10" y="16"/>
                  <a:pt x="10" y="16"/>
                  <a:pt x="10" y="16"/>
                </a:cubicBezTo>
                <a:cubicBezTo>
                  <a:pt x="11" y="16"/>
                  <a:pt x="11" y="16"/>
                  <a:pt x="12" y="16"/>
                </a:cubicBezTo>
                <a:cubicBezTo>
                  <a:pt x="12" y="16"/>
                  <a:pt x="13" y="16"/>
                  <a:pt x="13" y="16"/>
                </a:cubicBezTo>
                <a:cubicBezTo>
                  <a:pt x="13" y="17"/>
                  <a:pt x="12" y="17"/>
                  <a:pt x="12" y="17"/>
                </a:cubicBezTo>
                <a:cubicBezTo>
                  <a:pt x="12" y="17"/>
                  <a:pt x="12" y="17"/>
                  <a:pt x="12" y="18"/>
                </a:cubicBezTo>
                <a:cubicBezTo>
                  <a:pt x="12" y="18"/>
                  <a:pt x="12" y="18"/>
                  <a:pt x="12" y="18"/>
                </a:cubicBezTo>
                <a:cubicBezTo>
                  <a:pt x="12" y="18"/>
                  <a:pt x="12" y="18"/>
                  <a:pt x="11" y="18"/>
                </a:cubicBezTo>
                <a:cubicBezTo>
                  <a:pt x="11" y="18"/>
                  <a:pt x="10" y="18"/>
                  <a:pt x="10" y="18"/>
                </a:cubicBezTo>
                <a:cubicBezTo>
                  <a:pt x="8" y="18"/>
                  <a:pt x="7" y="18"/>
                  <a:pt x="6" y="18"/>
                </a:cubicBezTo>
                <a:cubicBezTo>
                  <a:pt x="5" y="18"/>
                  <a:pt x="4" y="18"/>
                  <a:pt x="3" y="18"/>
                </a:cubicBezTo>
                <a:cubicBezTo>
                  <a:pt x="2" y="18"/>
                  <a:pt x="2" y="18"/>
                  <a:pt x="1" y="18"/>
                </a:cubicBezTo>
                <a:cubicBezTo>
                  <a:pt x="1" y="18"/>
                  <a:pt x="1" y="17"/>
                  <a:pt x="0" y="17"/>
                </a:cubicBez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1" y="19"/>
                  <a:pt x="1" y="20"/>
                </a:cubicBezTo>
                <a:cubicBezTo>
                  <a:pt x="1" y="20"/>
                  <a:pt x="1" y="20"/>
                  <a:pt x="1" y="21"/>
                </a:cubicBezTo>
                <a:cubicBezTo>
                  <a:pt x="1" y="21"/>
                  <a:pt x="1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2"/>
                  <a:pt x="3" y="22"/>
                  <a:pt x="3" y="22"/>
                </a:cubicBezTo>
                <a:cubicBezTo>
                  <a:pt x="3" y="22"/>
                  <a:pt x="3" y="22"/>
                  <a:pt x="3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5" y="23"/>
                  <a:pt x="5" y="23"/>
                </a:cubicBezTo>
                <a:cubicBezTo>
                  <a:pt x="6" y="24"/>
                  <a:pt x="7" y="23"/>
                  <a:pt x="8" y="23"/>
                </a:cubicBezTo>
                <a:cubicBezTo>
                  <a:pt x="8" y="23"/>
                  <a:pt x="9" y="23"/>
                  <a:pt x="10" y="23"/>
                </a:cubicBezTo>
                <a:cubicBezTo>
                  <a:pt x="10" y="23"/>
                  <a:pt x="11" y="23"/>
                  <a:pt x="11" y="23"/>
                </a:cubicBezTo>
                <a:cubicBezTo>
                  <a:pt x="11" y="23"/>
                  <a:pt x="12" y="22"/>
                  <a:pt x="13" y="22"/>
                </a:cubicBezTo>
                <a:cubicBezTo>
                  <a:pt x="13" y="22"/>
                  <a:pt x="13" y="23"/>
                  <a:pt x="13" y="23"/>
                </a:cubicBezTo>
                <a:cubicBezTo>
                  <a:pt x="13" y="24"/>
                  <a:pt x="11" y="24"/>
                  <a:pt x="10" y="24"/>
                </a:cubicBezTo>
                <a:cubicBezTo>
                  <a:pt x="10" y="25"/>
                  <a:pt x="9" y="25"/>
                  <a:pt x="9" y="25"/>
                </a:cubicBezTo>
                <a:cubicBezTo>
                  <a:pt x="8" y="25"/>
                  <a:pt x="7" y="25"/>
                  <a:pt x="7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5" y="25"/>
                  <a:pt x="5" y="25"/>
                </a:cubicBezTo>
                <a:cubicBezTo>
                  <a:pt x="5" y="26"/>
                  <a:pt x="5" y="26"/>
                  <a:pt x="5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7"/>
                  <a:pt x="7" y="27"/>
                  <a:pt x="7" y="28"/>
                </a:cubicBezTo>
                <a:cubicBezTo>
                  <a:pt x="7" y="28"/>
                  <a:pt x="8" y="28"/>
                  <a:pt x="8" y="28"/>
                </a:cubicBezTo>
                <a:cubicBezTo>
                  <a:pt x="8" y="28"/>
                  <a:pt x="9" y="29"/>
                  <a:pt x="9" y="29"/>
                </a:cubicBezTo>
                <a:cubicBezTo>
                  <a:pt x="10" y="29"/>
                  <a:pt x="10" y="28"/>
                  <a:pt x="10" y="28"/>
                </a:cubicBezTo>
                <a:cubicBezTo>
                  <a:pt x="10" y="28"/>
                  <a:pt x="11" y="28"/>
                  <a:pt x="11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2" y="28"/>
                  <a:pt x="12" y="28"/>
                  <a:pt x="12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14" y="27"/>
                  <a:pt x="14" y="27"/>
                  <a:pt x="14" y="28"/>
                </a:cubicBezTo>
                <a:cubicBezTo>
                  <a:pt x="14" y="28"/>
                  <a:pt x="14" y="28"/>
                  <a:pt x="14" y="28"/>
                </a:cubicBezTo>
                <a:cubicBezTo>
                  <a:pt x="14" y="28"/>
                  <a:pt x="14" y="28"/>
                  <a:pt x="14" y="28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6" y="29"/>
                </a:cubicBezTo>
                <a:cubicBezTo>
                  <a:pt x="16" y="28"/>
                  <a:pt x="16" y="28"/>
                  <a:pt x="17" y="28"/>
                </a:cubicBezTo>
                <a:cubicBezTo>
                  <a:pt x="17" y="28"/>
                  <a:pt x="17" y="27"/>
                  <a:pt x="18" y="27"/>
                </a:cubicBezTo>
                <a:cubicBezTo>
                  <a:pt x="18" y="27"/>
                  <a:pt x="18" y="28"/>
                  <a:pt x="19" y="27"/>
                </a:cubicBezTo>
                <a:cubicBezTo>
                  <a:pt x="19" y="27"/>
                  <a:pt x="19" y="27"/>
                  <a:pt x="20" y="27"/>
                </a:cubicBezTo>
                <a:cubicBezTo>
                  <a:pt x="20" y="26"/>
                  <a:pt x="20" y="26"/>
                  <a:pt x="21" y="26"/>
                </a:cubicBezTo>
                <a:cubicBezTo>
                  <a:pt x="21" y="26"/>
                  <a:pt x="22" y="27"/>
                  <a:pt x="22" y="27"/>
                </a:cubicBezTo>
                <a:cubicBezTo>
                  <a:pt x="22" y="27"/>
                  <a:pt x="24" y="26"/>
                  <a:pt x="24" y="27"/>
                </a:cubicBezTo>
                <a:cubicBezTo>
                  <a:pt x="24" y="27"/>
                  <a:pt x="24" y="27"/>
                  <a:pt x="25" y="27"/>
                </a:cubicBezTo>
                <a:cubicBezTo>
                  <a:pt x="25" y="27"/>
                  <a:pt x="26" y="27"/>
                  <a:pt x="26" y="27"/>
                </a:cubicBezTo>
                <a:cubicBezTo>
                  <a:pt x="27" y="27"/>
                  <a:pt x="27" y="27"/>
                  <a:pt x="28" y="27"/>
                </a:cubicBezTo>
                <a:cubicBezTo>
                  <a:pt x="29" y="27"/>
                  <a:pt x="29" y="27"/>
                  <a:pt x="30" y="27"/>
                </a:cubicBezTo>
                <a:cubicBezTo>
                  <a:pt x="30" y="27"/>
                  <a:pt x="30" y="27"/>
                  <a:pt x="30" y="28"/>
                </a:cubicBezTo>
                <a:cubicBezTo>
                  <a:pt x="30" y="28"/>
                  <a:pt x="29" y="28"/>
                  <a:pt x="29" y="28"/>
                </a:cubicBezTo>
                <a:cubicBezTo>
                  <a:pt x="28" y="28"/>
                  <a:pt x="27" y="28"/>
                  <a:pt x="27" y="28"/>
                </a:cubicBezTo>
                <a:cubicBezTo>
                  <a:pt x="26" y="28"/>
                  <a:pt x="26" y="28"/>
                  <a:pt x="25" y="28"/>
                </a:cubicBezTo>
                <a:cubicBezTo>
                  <a:pt x="25" y="28"/>
                  <a:pt x="25" y="28"/>
                  <a:pt x="24" y="28"/>
                </a:cubicBezTo>
                <a:cubicBezTo>
                  <a:pt x="24" y="29"/>
                  <a:pt x="25" y="29"/>
                  <a:pt x="25" y="29"/>
                </a:cubicBezTo>
                <a:cubicBezTo>
                  <a:pt x="26" y="29"/>
                  <a:pt x="27" y="29"/>
                  <a:pt x="28" y="29"/>
                </a:cubicBezTo>
                <a:cubicBezTo>
                  <a:pt x="28" y="29"/>
                  <a:pt x="29" y="29"/>
                  <a:pt x="30" y="29"/>
                </a:cubicBezTo>
                <a:cubicBezTo>
                  <a:pt x="31" y="29"/>
                  <a:pt x="31" y="29"/>
                  <a:pt x="32" y="29"/>
                </a:cubicBezTo>
                <a:cubicBezTo>
                  <a:pt x="32" y="30"/>
                  <a:pt x="31" y="29"/>
                  <a:pt x="31" y="29"/>
                </a:cubicBezTo>
                <a:cubicBezTo>
                  <a:pt x="28" y="29"/>
                  <a:pt x="28" y="29"/>
                  <a:pt x="28" y="29"/>
                </a:cubicBezTo>
                <a:cubicBezTo>
                  <a:pt x="25" y="29"/>
                  <a:pt x="25" y="29"/>
                  <a:pt x="25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1" y="29"/>
                  <a:pt x="20" y="29"/>
                  <a:pt x="20" y="29"/>
                </a:cubicBezTo>
                <a:cubicBezTo>
                  <a:pt x="19" y="29"/>
                  <a:pt x="19" y="30"/>
                  <a:pt x="19" y="30"/>
                </a:cubicBezTo>
                <a:cubicBezTo>
                  <a:pt x="19" y="30"/>
                  <a:pt x="18" y="30"/>
                  <a:pt x="18" y="30"/>
                </a:cubicBezTo>
                <a:cubicBezTo>
                  <a:pt x="18" y="30"/>
                  <a:pt x="18" y="30"/>
                  <a:pt x="18" y="30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31"/>
                  <a:pt x="17" y="31"/>
                  <a:pt x="17" y="31"/>
                </a:cubicBezTo>
                <a:cubicBezTo>
                  <a:pt x="17" y="31"/>
                  <a:pt x="17" y="31"/>
                  <a:pt x="16" y="31"/>
                </a:cubicBezTo>
                <a:cubicBezTo>
                  <a:pt x="15" y="31"/>
                  <a:pt x="13" y="31"/>
                  <a:pt x="13" y="32"/>
                </a:cubicBezTo>
                <a:cubicBezTo>
                  <a:pt x="14" y="32"/>
                  <a:pt x="14" y="33"/>
                  <a:pt x="14" y="33"/>
                </a:cubicBezTo>
                <a:cubicBezTo>
                  <a:pt x="15" y="34"/>
                  <a:pt x="15" y="34"/>
                  <a:pt x="15" y="34"/>
                </a:cubicBezTo>
                <a:cubicBezTo>
                  <a:pt x="16" y="34"/>
                  <a:pt x="17" y="34"/>
                  <a:pt x="17" y="34"/>
                </a:cubicBezTo>
                <a:cubicBezTo>
                  <a:pt x="18" y="34"/>
                  <a:pt x="18" y="34"/>
                  <a:pt x="19" y="34"/>
                </a:cubicBezTo>
                <a:cubicBezTo>
                  <a:pt x="19" y="34"/>
                  <a:pt x="19" y="34"/>
                  <a:pt x="19" y="35"/>
                </a:cubicBezTo>
                <a:cubicBezTo>
                  <a:pt x="19" y="35"/>
                  <a:pt x="18" y="35"/>
                  <a:pt x="18" y="35"/>
                </a:cubicBezTo>
                <a:cubicBezTo>
                  <a:pt x="18" y="35"/>
                  <a:pt x="18" y="35"/>
                  <a:pt x="18" y="36"/>
                </a:cubicBezTo>
                <a:cubicBezTo>
                  <a:pt x="18" y="36"/>
                  <a:pt x="18" y="36"/>
                  <a:pt x="18" y="37"/>
                </a:cubicBezTo>
                <a:cubicBezTo>
                  <a:pt x="19" y="37"/>
                  <a:pt x="19" y="37"/>
                  <a:pt x="19" y="37"/>
                </a:cubicBezTo>
                <a:cubicBezTo>
                  <a:pt x="20" y="37"/>
                  <a:pt x="21" y="37"/>
                  <a:pt x="22" y="37"/>
                </a:cubicBezTo>
                <a:cubicBezTo>
                  <a:pt x="23" y="37"/>
                  <a:pt x="24" y="37"/>
                  <a:pt x="25" y="37"/>
                </a:cubicBezTo>
                <a:cubicBezTo>
                  <a:pt x="26" y="38"/>
                  <a:pt x="27" y="38"/>
                  <a:pt x="27" y="38"/>
                </a:cubicBezTo>
                <a:cubicBezTo>
                  <a:pt x="26" y="38"/>
                  <a:pt x="25" y="38"/>
                  <a:pt x="24" y="38"/>
                </a:cubicBezTo>
                <a:cubicBezTo>
                  <a:pt x="24" y="38"/>
                  <a:pt x="23" y="38"/>
                  <a:pt x="23" y="38"/>
                </a:cubicBezTo>
                <a:cubicBezTo>
                  <a:pt x="23" y="38"/>
                  <a:pt x="23" y="38"/>
                  <a:pt x="23" y="38"/>
                </a:cubicBezTo>
                <a:cubicBezTo>
                  <a:pt x="22" y="38"/>
                  <a:pt x="22" y="39"/>
                  <a:pt x="22" y="39"/>
                </a:cubicBezTo>
                <a:cubicBezTo>
                  <a:pt x="23" y="39"/>
                  <a:pt x="23" y="40"/>
                  <a:pt x="23" y="40"/>
                </a:cubicBezTo>
                <a:cubicBezTo>
                  <a:pt x="24" y="40"/>
                  <a:pt x="25" y="40"/>
                  <a:pt x="25" y="40"/>
                </a:cubicBezTo>
                <a:cubicBezTo>
                  <a:pt x="25" y="41"/>
                  <a:pt x="25" y="41"/>
                  <a:pt x="26" y="41"/>
                </a:cubicBezTo>
                <a:cubicBezTo>
                  <a:pt x="26" y="42"/>
                  <a:pt x="26" y="42"/>
                  <a:pt x="26" y="42"/>
                </a:cubicBezTo>
                <a:cubicBezTo>
                  <a:pt x="27" y="42"/>
                  <a:pt x="27" y="42"/>
                  <a:pt x="27" y="42"/>
                </a:cubicBezTo>
                <a:cubicBezTo>
                  <a:pt x="28" y="42"/>
                  <a:pt x="28" y="43"/>
                  <a:pt x="29" y="43"/>
                </a:cubicBezTo>
                <a:cubicBezTo>
                  <a:pt x="30" y="43"/>
                  <a:pt x="32" y="43"/>
                  <a:pt x="33" y="43"/>
                </a:cubicBezTo>
                <a:cubicBezTo>
                  <a:pt x="33" y="43"/>
                  <a:pt x="34" y="43"/>
                  <a:pt x="35" y="43"/>
                </a:cubicBezTo>
                <a:cubicBezTo>
                  <a:pt x="35" y="43"/>
                  <a:pt x="36" y="43"/>
                  <a:pt x="36" y="43"/>
                </a:cubicBezTo>
                <a:cubicBezTo>
                  <a:pt x="37" y="42"/>
                  <a:pt x="36" y="42"/>
                  <a:pt x="36" y="42"/>
                </a:cubicBezTo>
                <a:cubicBezTo>
                  <a:pt x="36" y="42"/>
                  <a:pt x="34" y="41"/>
                  <a:pt x="35" y="41"/>
                </a:cubicBezTo>
                <a:cubicBezTo>
                  <a:pt x="35" y="41"/>
                  <a:pt x="36" y="41"/>
                  <a:pt x="37" y="41"/>
                </a:cubicBezTo>
                <a:cubicBezTo>
                  <a:pt x="37" y="41"/>
                  <a:pt x="38" y="41"/>
                  <a:pt x="38" y="41"/>
                </a:cubicBezTo>
                <a:cubicBezTo>
                  <a:pt x="38" y="41"/>
                  <a:pt x="39" y="41"/>
                  <a:pt x="39" y="42"/>
                </a:cubicBezTo>
                <a:cubicBezTo>
                  <a:pt x="39" y="42"/>
                  <a:pt x="39" y="42"/>
                  <a:pt x="40" y="42"/>
                </a:cubicBezTo>
                <a:cubicBezTo>
                  <a:pt x="40" y="42"/>
                  <a:pt x="40" y="41"/>
                  <a:pt x="40" y="41"/>
                </a:cubicBezTo>
                <a:cubicBezTo>
                  <a:pt x="40" y="41"/>
                  <a:pt x="40" y="41"/>
                  <a:pt x="40" y="40"/>
                </a:cubicBezTo>
                <a:cubicBezTo>
                  <a:pt x="39" y="40"/>
                  <a:pt x="39" y="40"/>
                  <a:pt x="39" y="40"/>
                </a:cubicBezTo>
                <a:cubicBezTo>
                  <a:pt x="39" y="40"/>
                  <a:pt x="39" y="40"/>
                  <a:pt x="39" y="39"/>
                </a:cubicBezTo>
                <a:cubicBezTo>
                  <a:pt x="39" y="39"/>
                  <a:pt x="38" y="39"/>
                  <a:pt x="38" y="39"/>
                </a:cubicBezTo>
                <a:cubicBezTo>
                  <a:pt x="38" y="38"/>
                  <a:pt x="37" y="38"/>
                  <a:pt x="38" y="38"/>
                </a:cubicBezTo>
                <a:cubicBezTo>
                  <a:pt x="38" y="37"/>
                  <a:pt x="39" y="37"/>
                  <a:pt x="39" y="38"/>
                </a:cubicBezTo>
                <a:cubicBezTo>
                  <a:pt x="40" y="38"/>
                  <a:pt x="40" y="39"/>
                  <a:pt x="41" y="39"/>
                </a:cubicBezTo>
                <a:cubicBezTo>
                  <a:pt x="41" y="40"/>
                  <a:pt x="41" y="40"/>
                  <a:pt x="41" y="40"/>
                </a:cubicBezTo>
                <a:cubicBezTo>
                  <a:pt x="42" y="40"/>
                  <a:pt x="42" y="40"/>
                  <a:pt x="42" y="40"/>
                </a:cubicBezTo>
                <a:cubicBezTo>
                  <a:pt x="43" y="41"/>
                  <a:pt x="43" y="42"/>
                  <a:pt x="44" y="42"/>
                </a:cubicBezTo>
                <a:cubicBezTo>
                  <a:pt x="45" y="42"/>
                  <a:pt x="46" y="41"/>
                  <a:pt x="46" y="40"/>
                </a:cubicBezTo>
                <a:cubicBezTo>
                  <a:pt x="46" y="40"/>
                  <a:pt x="46" y="39"/>
                  <a:pt x="46" y="39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3" name="Freeform 650">
            <a:extLst>
              <a:ext uri="{FF2B5EF4-FFF2-40B4-BE49-F238E27FC236}">
                <a16:creationId xmlns:a16="http://schemas.microsoft.com/office/drawing/2014/main" id="{410782FE-3551-4CEE-A9CE-CE2412347EDB}"/>
              </a:ext>
            </a:extLst>
          </p:cNvPr>
          <p:cNvSpPr>
            <a:spLocks/>
          </p:cNvSpPr>
          <p:nvPr userDrawn="1"/>
        </p:nvSpPr>
        <p:spPr bwMode="auto">
          <a:xfrm>
            <a:off x="1268016" y="606426"/>
            <a:ext cx="340519" cy="303213"/>
          </a:xfrm>
          <a:custGeom>
            <a:avLst/>
            <a:gdLst>
              <a:gd name="T0" fmla="*/ 48 w 67"/>
              <a:gd name="T1" fmla="*/ 38 h 43"/>
              <a:gd name="T2" fmla="*/ 49 w 67"/>
              <a:gd name="T3" fmla="*/ 35 h 43"/>
              <a:gd name="T4" fmla="*/ 51 w 67"/>
              <a:gd name="T5" fmla="*/ 36 h 43"/>
              <a:gd name="T6" fmla="*/ 60 w 67"/>
              <a:gd name="T7" fmla="*/ 31 h 43"/>
              <a:gd name="T8" fmla="*/ 64 w 67"/>
              <a:gd name="T9" fmla="*/ 26 h 43"/>
              <a:gd name="T10" fmla="*/ 59 w 67"/>
              <a:gd name="T11" fmla="*/ 24 h 43"/>
              <a:gd name="T12" fmla="*/ 55 w 67"/>
              <a:gd name="T13" fmla="*/ 21 h 43"/>
              <a:gd name="T14" fmla="*/ 51 w 67"/>
              <a:gd name="T15" fmla="*/ 18 h 43"/>
              <a:gd name="T16" fmla="*/ 48 w 67"/>
              <a:gd name="T17" fmla="*/ 13 h 43"/>
              <a:gd name="T18" fmla="*/ 47 w 67"/>
              <a:gd name="T19" fmla="*/ 17 h 43"/>
              <a:gd name="T20" fmla="*/ 42 w 67"/>
              <a:gd name="T21" fmla="*/ 13 h 43"/>
              <a:gd name="T22" fmla="*/ 36 w 67"/>
              <a:gd name="T23" fmla="*/ 11 h 43"/>
              <a:gd name="T24" fmla="*/ 30 w 67"/>
              <a:gd name="T25" fmla="*/ 8 h 43"/>
              <a:gd name="T26" fmla="*/ 25 w 67"/>
              <a:gd name="T27" fmla="*/ 2 h 43"/>
              <a:gd name="T28" fmla="*/ 12 w 67"/>
              <a:gd name="T29" fmla="*/ 1 h 43"/>
              <a:gd name="T30" fmla="*/ 18 w 67"/>
              <a:gd name="T31" fmla="*/ 2 h 43"/>
              <a:gd name="T32" fmla="*/ 17 w 67"/>
              <a:gd name="T33" fmla="*/ 4 h 43"/>
              <a:gd name="T34" fmla="*/ 15 w 67"/>
              <a:gd name="T35" fmla="*/ 5 h 43"/>
              <a:gd name="T36" fmla="*/ 8 w 67"/>
              <a:gd name="T37" fmla="*/ 7 h 43"/>
              <a:gd name="T38" fmla="*/ 12 w 67"/>
              <a:gd name="T39" fmla="*/ 10 h 43"/>
              <a:gd name="T40" fmla="*/ 10 w 67"/>
              <a:gd name="T41" fmla="*/ 11 h 43"/>
              <a:gd name="T42" fmla="*/ 4 w 67"/>
              <a:gd name="T43" fmla="*/ 10 h 43"/>
              <a:gd name="T44" fmla="*/ 4 w 67"/>
              <a:gd name="T45" fmla="*/ 11 h 43"/>
              <a:gd name="T46" fmla="*/ 3 w 67"/>
              <a:gd name="T47" fmla="*/ 14 h 43"/>
              <a:gd name="T48" fmla="*/ 3 w 67"/>
              <a:gd name="T49" fmla="*/ 16 h 43"/>
              <a:gd name="T50" fmla="*/ 7 w 67"/>
              <a:gd name="T51" fmla="*/ 17 h 43"/>
              <a:gd name="T52" fmla="*/ 12 w 67"/>
              <a:gd name="T53" fmla="*/ 16 h 43"/>
              <a:gd name="T54" fmla="*/ 11 w 67"/>
              <a:gd name="T55" fmla="*/ 18 h 43"/>
              <a:gd name="T56" fmla="*/ 0 w 67"/>
              <a:gd name="T57" fmla="*/ 17 h 43"/>
              <a:gd name="T58" fmla="*/ 1 w 67"/>
              <a:gd name="T59" fmla="*/ 21 h 43"/>
              <a:gd name="T60" fmla="*/ 4 w 67"/>
              <a:gd name="T61" fmla="*/ 23 h 43"/>
              <a:gd name="T62" fmla="*/ 13 w 67"/>
              <a:gd name="T63" fmla="*/ 22 h 43"/>
              <a:gd name="T64" fmla="*/ 6 w 67"/>
              <a:gd name="T65" fmla="*/ 25 h 43"/>
              <a:gd name="T66" fmla="*/ 7 w 67"/>
              <a:gd name="T67" fmla="*/ 28 h 43"/>
              <a:gd name="T68" fmla="*/ 11 w 67"/>
              <a:gd name="T69" fmla="*/ 28 h 43"/>
              <a:gd name="T70" fmla="*/ 14 w 67"/>
              <a:gd name="T71" fmla="*/ 28 h 43"/>
              <a:gd name="T72" fmla="*/ 19 w 67"/>
              <a:gd name="T73" fmla="*/ 27 h 43"/>
              <a:gd name="T74" fmla="*/ 25 w 67"/>
              <a:gd name="T75" fmla="*/ 27 h 43"/>
              <a:gd name="T76" fmla="*/ 29 w 67"/>
              <a:gd name="T77" fmla="*/ 28 h 43"/>
              <a:gd name="T78" fmla="*/ 28 w 67"/>
              <a:gd name="T79" fmla="*/ 29 h 43"/>
              <a:gd name="T80" fmla="*/ 25 w 67"/>
              <a:gd name="T81" fmla="*/ 29 h 43"/>
              <a:gd name="T82" fmla="*/ 18 w 67"/>
              <a:gd name="T83" fmla="*/ 30 h 43"/>
              <a:gd name="T84" fmla="*/ 14 w 67"/>
              <a:gd name="T85" fmla="*/ 33 h 43"/>
              <a:gd name="T86" fmla="*/ 18 w 67"/>
              <a:gd name="T87" fmla="*/ 35 h 43"/>
              <a:gd name="T88" fmla="*/ 25 w 67"/>
              <a:gd name="T89" fmla="*/ 37 h 43"/>
              <a:gd name="T90" fmla="*/ 22 w 67"/>
              <a:gd name="T91" fmla="*/ 39 h 43"/>
              <a:gd name="T92" fmla="*/ 27 w 67"/>
              <a:gd name="T93" fmla="*/ 42 h 43"/>
              <a:gd name="T94" fmla="*/ 36 w 67"/>
              <a:gd name="T95" fmla="*/ 42 h 43"/>
              <a:gd name="T96" fmla="*/ 40 w 67"/>
              <a:gd name="T97" fmla="*/ 42 h 43"/>
              <a:gd name="T98" fmla="*/ 38 w 67"/>
              <a:gd name="T99" fmla="*/ 39 h 43"/>
              <a:gd name="T100" fmla="*/ 42 w 67"/>
              <a:gd name="T101" fmla="*/ 4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7" h="43">
                <a:moveTo>
                  <a:pt x="46" y="39"/>
                </a:moveTo>
                <a:cubicBezTo>
                  <a:pt x="46" y="38"/>
                  <a:pt x="46" y="38"/>
                  <a:pt x="46" y="38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7" y="37"/>
                  <a:pt x="47" y="37"/>
                </a:cubicBezTo>
                <a:cubicBezTo>
                  <a:pt x="47" y="38"/>
                  <a:pt x="47" y="38"/>
                  <a:pt x="48" y="38"/>
                </a:cubicBezTo>
                <a:cubicBezTo>
                  <a:pt x="48" y="38"/>
                  <a:pt x="48" y="38"/>
                  <a:pt x="48" y="38"/>
                </a:cubicBezTo>
                <a:cubicBezTo>
                  <a:pt x="49" y="38"/>
                  <a:pt x="49" y="38"/>
                  <a:pt x="50" y="38"/>
                </a:cubicBezTo>
                <a:cubicBezTo>
                  <a:pt x="50" y="37"/>
                  <a:pt x="50" y="37"/>
                  <a:pt x="50" y="37"/>
                </a:cubicBezTo>
                <a:cubicBezTo>
                  <a:pt x="50" y="36"/>
                  <a:pt x="49" y="36"/>
                  <a:pt x="49" y="36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4"/>
                  <a:pt x="49" y="34"/>
                  <a:pt x="49" y="33"/>
                </a:cubicBezTo>
                <a:cubicBezTo>
                  <a:pt x="49" y="32"/>
                  <a:pt x="50" y="32"/>
                  <a:pt x="50" y="31"/>
                </a:cubicBezTo>
                <a:cubicBezTo>
                  <a:pt x="50" y="32"/>
                  <a:pt x="50" y="33"/>
                  <a:pt x="50" y="33"/>
                </a:cubicBezTo>
                <a:cubicBezTo>
                  <a:pt x="50" y="34"/>
                  <a:pt x="50" y="35"/>
                  <a:pt x="50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5"/>
                  <a:pt x="53" y="35"/>
                  <a:pt x="53" y="35"/>
                </a:cubicBezTo>
                <a:cubicBezTo>
                  <a:pt x="54" y="34"/>
                  <a:pt x="54" y="34"/>
                  <a:pt x="55" y="33"/>
                </a:cubicBezTo>
                <a:cubicBezTo>
                  <a:pt x="55" y="33"/>
                  <a:pt x="55" y="32"/>
                  <a:pt x="56" y="32"/>
                </a:cubicBezTo>
                <a:cubicBezTo>
                  <a:pt x="57" y="32"/>
                  <a:pt x="57" y="32"/>
                  <a:pt x="58" y="32"/>
                </a:cubicBezTo>
                <a:cubicBezTo>
                  <a:pt x="58" y="32"/>
                  <a:pt x="59" y="31"/>
                  <a:pt x="60" y="31"/>
                </a:cubicBezTo>
                <a:cubicBezTo>
                  <a:pt x="60" y="30"/>
                  <a:pt x="61" y="30"/>
                  <a:pt x="62" y="30"/>
                </a:cubicBezTo>
                <a:cubicBezTo>
                  <a:pt x="62" y="30"/>
                  <a:pt x="63" y="30"/>
                  <a:pt x="64" y="29"/>
                </a:cubicBezTo>
                <a:cubicBezTo>
                  <a:pt x="65" y="29"/>
                  <a:pt x="67" y="29"/>
                  <a:pt x="67" y="28"/>
                </a:cubicBezTo>
                <a:cubicBezTo>
                  <a:pt x="66" y="27"/>
                  <a:pt x="66" y="27"/>
                  <a:pt x="65" y="27"/>
                </a:cubicBezTo>
                <a:cubicBezTo>
                  <a:pt x="65" y="27"/>
                  <a:pt x="65" y="26"/>
                  <a:pt x="64" y="26"/>
                </a:cubicBezTo>
                <a:cubicBezTo>
                  <a:pt x="64" y="25"/>
                  <a:pt x="64" y="24"/>
                  <a:pt x="63" y="24"/>
                </a:cubicBezTo>
                <a:cubicBezTo>
                  <a:pt x="63" y="24"/>
                  <a:pt x="63" y="25"/>
                  <a:pt x="63" y="25"/>
                </a:cubicBezTo>
                <a:cubicBezTo>
                  <a:pt x="63" y="25"/>
                  <a:pt x="62" y="25"/>
                  <a:pt x="62" y="26"/>
                </a:cubicBezTo>
                <a:cubicBezTo>
                  <a:pt x="61" y="26"/>
                  <a:pt x="60" y="25"/>
                  <a:pt x="60" y="24"/>
                </a:cubicBezTo>
                <a:cubicBezTo>
                  <a:pt x="60" y="24"/>
                  <a:pt x="60" y="24"/>
                  <a:pt x="59" y="24"/>
                </a:cubicBezTo>
                <a:cubicBezTo>
                  <a:pt x="59" y="24"/>
                  <a:pt x="59" y="24"/>
                  <a:pt x="59" y="24"/>
                </a:cubicBezTo>
                <a:cubicBezTo>
                  <a:pt x="57" y="24"/>
                  <a:pt x="56" y="24"/>
                  <a:pt x="55" y="25"/>
                </a:cubicBezTo>
                <a:cubicBezTo>
                  <a:pt x="55" y="25"/>
                  <a:pt x="54" y="25"/>
                  <a:pt x="54" y="25"/>
                </a:cubicBezTo>
                <a:cubicBezTo>
                  <a:pt x="54" y="24"/>
                  <a:pt x="54" y="23"/>
                  <a:pt x="55" y="22"/>
                </a:cubicBezTo>
                <a:cubicBezTo>
                  <a:pt x="55" y="22"/>
                  <a:pt x="55" y="21"/>
                  <a:pt x="55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20"/>
                  <a:pt x="54" y="20"/>
                  <a:pt x="54" y="19"/>
                </a:cubicBezTo>
                <a:cubicBezTo>
                  <a:pt x="54" y="19"/>
                  <a:pt x="54" y="19"/>
                  <a:pt x="53" y="18"/>
                </a:cubicBezTo>
                <a:cubicBezTo>
                  <a:pt x="53" y="18"/>
                  <a:pt x="52" y="18"/>
                  <a:pt x="52" y="18"/>
                </a:cubicBezTo>
                <a:cubicBezTo>
                  <a:pt x="52" y="18"/>
                  <a:pt x="51" y="18"/>
                  <a:pt x="51" y="18"/>
                </a:cubicBezTo>
                <a:cubicBezTo>
                  <a:pt x="51" y="17"/>
                  <a:pt x="51" y="17"/>
                  <a:pt x="51" y="16"/>
                </a:cubicBezTo>
                <a:cubicBezTo>
                  <a:pt x="52" y="16"/>
                  <a:pt x="52" y="15"/>
                  <a:pt x="52" y="15"/>
                </a:cubicBezTo>
                <a:cubicBezTo>
                  <a:pt x="52" y="14"/>
                  <a:pt x="52" y="14"/>
                  <a:pt x="51" y="13"/>
                </a:cubicBezTo>
                <a:cubicBezTo>
                  <a:pt x="51" y="13"/>
                  <a:pt x="51" y="13"/>
                  <a:pt x="50" y="13"/>
                </a:cubicBezTo>
                <a:cubicBezTo>
                  <a:pt x="50" y="13"/>
                  <a:pt x="49" y="13"/>
                  <a:pt x="48" y="13"/>
                </a:cubicBezTo>
                <a:cubicBezTo>
                  <a:pt x="48" y="13"/>
                  <a:pt x="47" y="12"/>
                  <a:pt x="47" y="13"/>
                </a:cubicBezTo>
                <a:cubicBezTo>
                  <a:pt x="46" y="13"/>
                  <a:pt x="46" y="14"/>
                  <a:pt x="46" y="14"/>
                </a:cubicBezTo>
                <a:cubicBezTo>
                  <a:pt x="45" y="15"/>
                  <a:pt x="46" y="16"/>
                  <a:pt x="46" y="16"/>
                </a:cubicBezTo>
                <a:cubicBezTo>
                  <a:pt x="47" y="17"/>
                  <a:pt x="47" y="17"/>
                  <a:pt x="48" y="17"/>
                </a:cubicBezTo>
                <a:cubicBezTo>
                  <a:pt x="47" y="17"/>
                  <a:pt x="47" y="17"/>
                  <a:pt x="47" y="17"/>
                </a:cubicBezTo>
                <a:cubicBezTo>
                  <a:pt x="46" y="17"/>
                  <a:pt x="46" y="17"/>
                  <a:pt x="45" y="16"/>
                </a:cubicBezTo>
                <a:cubicBezTo>
                  <a:pt x="45" y="16"/>
                  <a:pt x="45" y="16"/>
                  <a:pt x="44" y="16"/>
                </a:cubicBezTo>
                <a:cubicBezTo>
                  <a:pt x="44" y="16"/>
                  <a:pt x="43" y="16"/>
                  <a:pt x="43" y="15"/>
                </a:cubicBezTo>
                <a:cubicBezTo>
                  <a:pt x="43" y="15"/>
                  <a:pt x="43" y="15"/>
                  <a:pt x="43" y="14"/>
                </a:cubicBezTo>
                <a:cubicBezTo>
                  <a:pt x="43" y="14"/>
                  <a:pt x="43" y="13"/>
                  <a:pt x="42" y="13"/>
                </a:cubicBezTo>
                <a:cubicBezTo>
                  <a:pt x="42" y="13"/>
                  <a:pt x="42" y="12"/>
                  <a:pt x="42" y="12"/>
                </a:cubicBezTo>
                <a:cubicBezTo>
                  <a:pt x="42" y="12"/>
                  <a:pt x="41" y="11"/>
                  <a:pt x="41" y="11"/>
                </a:cubicBezTo>
                <a:cubicBezTo>
                  <a:pt x="40" y="11"/>
                  <a:pt x="40" y="11"/>
                  <a:pt x="39" y="11"/>
                </a:cubicBezTo>
                <a:cubicBezTo>
                  <a:pt x="39" y="11"/>
                  <a:pt x="38" y="11"/>
                  <a:pt x="38" y="11"/>
                </a:cubicBezTo>
                <a:cubicBezTo>
                  <a:pt x="37" y="11"/>
                  <a:pt x="37" y="11"/>
                  <a:pt x="36" y="11"/>
                </a:cubicBezTo>
                <a:cubicBezTo>
                  <a:pt x="36" y="11"/>
                  <a:pt x="35" y="12"/>
                  <a:pt x="35" y="11"/>
                </a:cubicBezTo>
                <a:cubicBezTo>
                  <a:pt x="34" y="11"/>
                  <a:pt x="34" y="10"/>
                  <a:pt x="33" y="10"/>
                </a:cubicBezTo>
                <a:cubicBezTo>
                  <a:pt x="33" y="9"/>
                  <a:pt x="32" y="9"/>
                  <a:pt x="32" y="9"/>
                </a:cubicBezTo>
                <a:cubicBezTo>
                  <a:pt x="31" y="9"/>
                  <a:pt x="31" y="9"/>
                  <a:pt x="31" y="8"/>
                </a:cubicBezTo>
                <a:cubicBezTo>
                  <a:pt x="31" y="8"/>
                  <a:pt x="31" y="8"/>
                  <a:pt x="30" y="8"/>
                </a:cubicBezTo>
                <a:cubicBezTo>
                  <a:pt x="30" y="7"/>
                  <a:pt x="29" y="6"/>
                  <a:pt x="29" y="6"/>
                </a:cubicBezTo>
                <a:cubicBezTo>
                  <a:pt x="28" y="6"/>
                  <a:pt x="28" y="5"/>
                  <a:pt x="28" y="5"/>
                </a:cubicBezTo>
                <a:cubicBezTo>
                  <a:pt x="28" y="5"/>
                  <a:pt x="27" y="4"/>
                  <a:pt x="27" y="4"/>
                </a:cubicBezTo>
                <a:cubicBezTo>
                  <a:pt x="26" y="4"/>
                  <a:pt x="26" y="3"/>
                  <a:pt x="26" y="3"/>
                </a:cubicBezTo>
                <a:cubicBezTo>
                  <a:pt x="25" y="2"/>
                  <a:pt x="25" y="2"/>
                  <a:pt x="25" y="2"/>
                </a:cubicBezTo>
                <a:cubicBezTo>
                  <a:pt x="24" y="1"/>
                  <a:pt x="23" y="1"/>
                  <a:pt x="22" y="1"/>
                </a:cubicBezTo>
                <a:cubicBezTo>
                  <a:pt x="21" y="0"/>
                  <a:pt x="19" y="1"/>
                  <a:pt x="18" y="1"/>
                </a:cubicBezTo>
                <a:cubicBezTo>
                  <a:pt x="17" y="1"/>
                  <a:pt x="16" y="1"/>
                  <a:pt x="15" y="1"/>
                </a:cubicBezTo>
                <a:cubicBezTo>
                  <a:pt x="15" y="1"/>
                  <a:pt x="14" y="0"/>
                  <a:pt x="14" y="1"/>
                </a:cubicBezTo>
                <a:cubicBezTo>
                  <a:pt x="13" y="1"/>
                  <a:pt x="13" y="1"/>
                  <a:pt x="12" y="1"/>
                </a:cubicBezTo>
                <a:cubicBezTo>
                  <a:pt x="13" y="1"/>
                  <a:pt x="13" y="1"/>
                  <a:pt x="13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2"/>
                  <a:pt x="14" y="2"/>
                  <a:pt x="14" y="2"/>
                </a:cubicBezTo>
                <a:cubicBezTo>
                  <a:pt x="14" y="2"/>
                  <a:pt x="15" y="2"/>
                  <a:pt x="16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20" y="3"/>
                  <a:pt x="20" y="3"/>
                  <a:pt x="19" y="4"/>
                </a:cubicBezTo>
                <a:cubicBezTo>
                  <a:pt x="19" y="4"/>
                  <a:pt x="19" y="4"/>
                  <a:pt x="18" y="4"/>
                </a:cubicBezTo>
                <a:cubicBezTo>
                  <a:pt x="18" y="4"/>
                  <a:pt x="18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6" y="4"/>
                  <a:pt x="15" y="4"/>
                  <a:pt x="14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4" y="4"/>
                  <a:pt x="15" y="4"/>
                  <a:pt x="15" y="5"/>
                </a:cubicBezTo>
                <a:cubicBezTo>
                  <a:pt x="14" y="5"/>
                  <a:pt x="13" y="5"/>
                  <a:pt x="13" y="5"/>
                </a:cubicBezTo>
                <a:cubicBezTo>
                  <a:pt x="12" y="5"/>
                  <a:pt x="12" y="5"/>
                  <a:pt x="11" y="5"/>
                </a:cubicBezTo>
                <a:cubicBezTo>
                  <a:pt x="11" y="5"/>
                  <a:pt x="10" y="5"/>
                  <a:pt x="10" y="5"/>
                </a:cubicBezTo>
                <a:cubicBezTo>
                  <a:pt x="9" y="5"/>
                  <a:pt x="9" y="6"/>
                  <a:pt x="8" y="6"/>
                </a:cubicBezTo>
                <a:cubicBezTo>
                  <a:pt x="8" y="6"/>
                  <a:pt x="7" y="7"/>
                  <a:pt x="8" y="7"/>
                </a:cubicBezTo>
                <a:cubicBezTo>
                  <a:pt x="8" y="8"/>
                  <a:pt x="9" y="8"/>
                  <a:pt x="9" y="8"/>
                </a:cubicBezTo>
                <a:cubicBezTo>
                  <a:pt x="10" y="9"/>
                  <a:pt x="10" y="9"/>
                  <a:pt x="11" y="9"/>
                </a:cubicBezTo>
                <a:cubicBezTo>
                  <a:pt x="12" y="9"/>
                  <a:pt x="13" y="9"/>
                  <a:pt x="14" y="9"/>
                </a:cubicBezTo>
                <a:cubicBezTo>
                  <a:pt x="14" y="9"/>
                  <a:pt x="13" y="9"/>
                  <a:pt x="13" y="10"/>
                </a:cubicBezTo>
                <a:cubicBezTo>
                  <a:pt x="13" y="10"/>
                  <a:pt x="12" y="10"/>
                  <a:pt x="12" y="10"/>
                </a:cubicBezTo>
                <a:cubicBezTo>
                  <a:pt x="12" y="10"/>
                  <a:pt x="12" y="10"/>
                  <a:pt x="12" y="11"/>
                </a:cubicBezTo>
                <a:cubicBezTo>
                  <a:pt x="12" y="11"/>
                  <a:pt x="13" y="11"/>
                  <a:pt x="13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3" y="11"/>
                  <a:pt x="13" y="11"/>
                  <a:pt x="12" y="11"/>
                </a:cubicBezTo>
                <a:cubicBezTo>
                  <a:pt x="12" y="11"/>
                  <a:pt x="11" y="11"/>
                  <a:pt x="10" y="11"/>
                </a:cubicBezTo>
                <a:cubicBezTo>
                  <a:pt x="10" y="11"/>
                  <a:pt x="9" y="11"/>
                  <a:pt x="9" y="11"/>
                </a:cubicBezTo>
                <a:cubicBezTo>
                  <a:pt x="9" y="11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7" y="9"/>
                  <a:pt x="6" y="10"/>
                  <a:pt x="5" y="10"/>
                </a:cubicBezTo>
                <a:cubicBezTo>
                  <a:pt x="5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5" y="10"/>
                  <a:pt x="5" y="10"/>
                </a:cubicBezTo>
                <a:cubicBezTo>
                  <a:pt x="5" y="10"/>
                  <a:pt x="6" y="11"/>
                  <a:pt x="6" y="11"/>
                </a:cubicBezTo>
                <a:cubicBezTo>
                  <a:pt x="6" y="11"/>
                  <a:pt x="5" y="11"/>
                  <a:pt x="5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2"/>
                  <a:pt x="3" y="12"/>
                  <a:pt x="3" y="12"/>
                </a:cubicBezTo>
                <a:cubicBezTo>
                  <a:pt x="3" y="12"/>
                  <a:pt x="3" y="13"/>
                  <a:pt x="4" y="13"/>
                </a:cubicBezTo>
                <a:cubicBezTo>
                  <a:pt x="4" y="13"/>
                  <a:pt x="4" y="13"/>
                  <a:pt x="5" y="13"/>
                </a:cubicBezTo>
                <a:cubicBezTo>
                  <a:pt x="5" y="14"/>
                  <a:pt x="4" y="14"/>
                  <a:pt x="4" y="14"/>
                </a:cubicBezTo>
                <a:cubicBezTo>
                  <a:pt x="4" y="14"/>
                  <a:pt x="3" y="14"/>
                  <a:pt x="3" y="14"/>
                </a:cubicBezTo>
                <a:cubicBezTo>
                  <a:pt x="2" y="14"/>
                  <a:pt x="2" y="14"/>
                  <a:pt x="1" y="15"/>
                </a:cubicBezTo>
                <a:cubicBezTo>
                  <a:pt x="1" y="15"/>
                  <a:pt x="0" y="15"/>
                  <a:pt x="0" y="15"/>
                </a:cubicBezTo>
                <a:cubicBezTo>
                  <a:pt x="0" y="15"/>
                  <a:pt x="0" y="16"/>
                  <a:pt x="1" y="16"/>
                </a:cubicBezTo>
                <a:cubicBezTo>
                  <a:pt x="1" y="16"/>
                  <a:pt x="1" y="16"/>
                  <a:pt x="2" y="16"/>
                </a:cubicBezTo>
                <a:cubicBezTo>
                  <a:pt x="2" y="16"/>
                  <a:pt x="3" y="16"/>
                  <a:pt x="3" y="16"/>
                </a:cubicBezTo>
                <a:cubicBezTo>
                  <a:pt x="3" y="16"/>
                  <a:pt x="3" y="16"/>
                  <a:pt x="4" y="16"/>
                </a:cubicBezTo>
                <a:cubicBezTo>
                  <a:pt x="4" y="16"/>
                  <a:pt x="5" y="16"/>
                  <a:pt x="5" y="16"/>
                </a:cubicBezTo>
                <a:cubicBezTo>
                  <a:pt x="6" y="16"/>
                  <a:pt x="6" y="16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6"/>
                  <a:pt x="7" y="17"/>
                  <a:pt x="7" y="17"/>
                </a:cubicBezTo>
                <a:cubicBezTo>
                  <a:pt x="7" y="17"/>
                  <a:pt x="8" y="17"/>
                  <a:pt x="8" y="17"/>
                </a:cubicBezTo>
                <a:cubicBezTo>
                  <a:pt x="8" y="17"/>
                  <a:pt x="9" y="17"/>
                  <a:pt x="9" y="17"/>
                </a:cubicBezTo>
                <a:cubicBezTo>
                  <a:pt x="9" y="17"/>
                  <a:pt x="9" y="16"/>
                  <a:pt x="10" y="16"/>
                </a:cubicBezTo>
                <a:cubicBezTo>
                  <a:pt x="10" y="16"/>
                  <a:pt x="10" y="16"/>
                  <a:pt x="10" y="16"/>
                </a:cubicBezTo>
                <a:cubicBezTo>
                  <a:pt x="11" y="16"/>
                  <a:pt x="11" y="16"/>
                  <a:pt x="12" y="16"/>
                </a:cubicBezTo>
                <a:cubicBezTo>
                  <a:pt x="12" y="16"/>
                  <a:pt x="13" y="16"/>
                  <a:pt x="13" y="16"/>
                </a:cubicBezTo>
                <a:cubicBezTo>
                  <a:pt x="13" y="17"/>
                  <a:pt x="12" y="17"/>
                  <a:pt x="12" y="17"/>
                </a:cubicBezTo>
                <a:cubicBezTo>
                  <a:pt x="12" y="17"/>
                  <a:pt x="12" y="17"/>
                  <a:pt x="12" y="18"/>
                </a:cubicBezTo>
                <a:cubicBezTo>
                  <a:pt x="12" y="18"/>
                  <a:pt x="12" y="18"/>
                  <a:pt x="12" y="18"/>
                </a:cubicBezTo>
                <a:cubicBezTo>
                  <a:pt x="12" y="18"/>
                  <a:pt x="12" y="18"/>
                  <a:pt x="11" y="18"/>
                </a:cubicBezTo>
                <a:cubicBezTo>
                  <a:pt x="11" y="18"/>
                  <a:pt x="10" y="18"/>
                  <a:pt x="10" y="18"/>
                </a:cubicBezTo>
                <a:cubicBezTo>
                  <a:pt x="8" y="18"/>
                  <a:pt x="7" y="18"/>
                  <a:pt x="6" y="18"/>
                </a:cubicBezTo>
                <a:cubicBezTo>
                  <a:pt x="5" y="18"/>
                  <a:pt x="4" y="18"/>
                  <a:pt x="3" y="18"/>
                </a:cubicBezTo>
                <a:cubicBezTo>
                  <a:pt x="2" y="18"/>
                  <a:pt x="2" y="18"/>
                  <a:pt x="1" y="18"/>
                </a:cubicBezTo>
                <a:cubicBezTo>
                  <a:pt x="1" y="18"/>
                  <a:pt x="1" y="17"/>
                  <a:pt x="0" y="17"/>
                </a:cubicBez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1" y="19"/>
                  <a:pt x="1" y="20"/>
                </a:cubicBezTo>
                <a:cubicBezTo>
                  <a:pt x="1" y="20"/>
                  <a:pt x="1" y="20"/>
                  <a:pt x="1" y="21"/>
                </a:cubicBezTo>
                <a:cubicBezTo>
                  <a:pt x="1" y="21"/>
                  <a:pt x="1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2"/>
                  <a:pt x="3" y="22"/>
                  <a:pt x="3" y="22"/>
                </a:cubicBezTo>
                <a:cubicBezTo>
                  <a:pt x="3" y="22"/>
                  <a:pt x="3" y="22"/>
                  <a:pt x="3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5" y="23"/>
                  <a:pt x="5" y="23"/>
                </a:cubicBezTo>
                <a:cubicBezTo>
                  <a:pt x="6" y="24"/>
                  <a:pt x="7" y="23"/>
                  <a:pt x="8" y="23"/>
                </a:cubicBezTo>
                <a:cubicBezTo>
                  <a:pt x="8" y="23"/>
                  <a:pt x="9" y="23"/>
                  <a:pt x="10" y="23"/>
                </a:cubicBezTo>
                <a:cubicBezTo>
                  <a:pt x="10" y="23"/>
                  <a:pt x="11" y="23"/>
                  <a:pt x="11" y="23"/>
                </a:cubicBezTo>
                <a:cubicBezTo>
                  <a:pt x="11" y="23"/>
                  <a:pt x="12" y="22"/>
                  <a:pt x="13" y="22"/>
                </a:cubicBezTo>
                <a:cubicBezTo>
                  <a:pt x="13" y="22"/>
                  <a:pt x="13" y="23"/>
                  <a:pt x="13" y="23"/>
                </a:cubicBezTo>
                <a:cubicBezTo>
                  <a:pt x="13" y="24"/>
                  <a:pt x="11" y="24"/>
                  <a:pt x="10" y="24"/>
                </a:cubicBezTo>
                <a:cubicBezTo>
                  <a:pt x="10" y="25"/>
                  <a:pt x="9" y="25"/>
                  <a:pt x="9" y="25"/>
                </a:cubicBezTo>
                <a:cubicBezTo>
                  <a:pt x="8" y="25"/>
                  <a:pt x="7" y="25"/>
                  <a:pt x="7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5" y="25"/>
                  <a:pt x="5" y="25"/>
                </a:cubicBezTo>
                <a:cubicBezTo>
                  <a:pt x="5" y="26"/>
                  <a:pt x="5" y="26"/>
                  <a:pt x="5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7"/>
                  <a:pt x="7" y="27"/>
                  <a:pt x="7" y="28"/>
                </a:cubicBezTo>
                <a:cubicBezTo>
                  <a:pt x="7" y="28"/>
                  <a:pt x="8" y="28"/>
                  <a:pt x="8" y="28"/>
                </a:cubicBezTo>
                <a:cubicBezTo>
                  <a:pt x="8" y="28"/>
                  <a:pt x="9" y="29"/>
                  <a:pt x="9" y="29"/>
                </a:cubicBezTo>
                <a:cubicBezTo>
                  <a:pt x="10" y="29"/>
                  <a:pt x="10" y="28"/>
                  <a:pt x="10" y="28"/>
                </a:cubicBezTo>
                <a:cubicBezTo>
                  <a:pt x="10" y="28"/>
                  <a:pt x="11" y="28"/>
                  <a:pt x="11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2" y="28"/>
                  <a:pt x="12" y="28"/>
                  <a:pt x="12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14" y="27"/>
                  <a:pt x="14" y="27"/>
                  <a:pt x="14" y="28"/>
                </a:cubicBezTo>
                <a:cubicBezTo>
                  <a:pt x="14" y="28"/>
                  <a:pt x="14" y="28"/>
                  <a:pt x="14" y="28"/>
                </a:cubicBezTo>
                <a:cubicBezTo>
                  <a:pt x="14" y="28"/>
                  <a:pt x="14" y="28"/>
                  <a:pt x="14" y="28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6" y="29"/>
                </a:cubicBezTo>
                <a:cubicBezTo>
                  <a:pt x="16" y="28"/>
                  <a:pt x="16" y="28"/>
                  <a:pt x="17" y="28"/>
                </a:cubicBezTo>
                <a:cubicBezTo>
                  <a:pt x="17" y="28"/>
                  <a:pt x="17" y="27"/>
                  <a:pt x="18" y="27"/>
                </a:cubicBezTo>
                <a:cubicBezTo>
                  <a:pt x="18" y="27"/>
                  <a:pt x="18" y="28"/>
                  <a:pt x="19" y="27"/>
                </a:cubicBezTo>
                <a:cubicBezTo>
                  <a:pt x="19" y="27"/>
                  <a:pt x="19" y="27"/>
                  <a:pt x="20" y="27"/>
                </a:cubicBezTo>
                <a:cubicBezTo>
                  <a:pt x="20" y="26"/>
                  <a:pt x="20" y="26"/>
                  <a:pt x="21" y="26"/>
                </a:cubicBezTo>
                <a:cubicBezTo>
                  <a:pt x="21" y="26"/>
                  <a:pt x="22" y="27"/>
                  <a:pt x="22" y="27"/>
                </a:cubicBezTo>
                <a:cubicBezTo>
                  <a:pt x="22" y="27"/>
                  <a:pt x="24" y="26"/>
                  <a:pt x="24" y="27"/>
                </a:cubicBezTo>
                <a:cubicBezTo>
                  <a:pt x="24" y="27"/>
                  <a:pt x="24" y="27"/>
                  <a:pt x="25" y="27"/>
                </a:cubicBezTo>
                <a:cubicBezTo>
                  <a:pt x="25" y="27"/>
                  <a:pt x="26" y="27"/>
                  <a:pt x="26" y="27"/>
                </a:cubicBezTo>
                <a:cubicBezTo>
                  <a:pt x="27" y="27"/>
                  <a:pt x="27" y="27"/>
                  <a:pt x="28" y="27"/>
                </a:cubicBezTo>
                <a:cubicBezTo>
                  <a:pt x="29" y="27"/>
                  <a:pt x="29" y="27"/>
                  <a:pt x="30" y="27"/>
                </a:cubicBezTo>
                <a:cubicBezTo>
                  <a:pt x="30" y="27"/>
                  <a:pt x="30" y="27"/>
                  <a:pt x="30" y="28"/>
                </a:cubicBezTo>
                <a:cubicBezTo>
                  <a:pt x="30" y="28"/>
                  <a:pt x="29" y="28"/>
                  <a:pt x="29" y="28"/>
                </a:cubicBezTo>
                <a:cubicBezTo>
                  <a:pt x="28" y="28"/>
                  <a:pt x="27" y="28"/>
                  <a:pt x="27" y="28"/>
                </a:cubicBezTo>
                <a:cubicBezTo>
                  <a:pt x="26" y="28"/>
                  <a:pt x="26" y="28"/>
                  <a:pt x="25" y="28"/>
                </a:cubicBezTo>
                <a:cubicBezTo>
                  <a:pt x="25" y="28"/>
                  <a:pt x="25" y="28"/>
                  <a:pt x="24" y="28"/>
                </a:cubicBezTo>
                <a:cubicBezTo>
                  <a:pt x="24" y="29"/>
                  <a:pt x="25" y="29"/>
                  <a:pt x="25" y="29"/>
                </a:cubicBezTo>
                <a:cubicBezTo>
                  <a:pt x="26" y="29"/>
                  <a:pt x="27" y="29"/>
                  <a:pt x="28" y="29"/>
                </a:cubicBezTo>
                <a:cubicBezTo>
                  <a:pt x="28" y="29"/>
                  <a:pt x="29" y="29"/>
                  <a:pt x="30" y="29"/>
                </a:cubicBezTo>
                <a:cubicBezTo>
                  <a:pt x="31" y="29"/>
                  <a:pt x="31" y="29"/>
                  <a:pt x="32" y="29"/>
                </a:cubicBezTo>
                <a:cubicBezTo>
                  <a:pt x="32" y="30"/>
                  <a:pt x="31" y="29"/>
                  <a:pt x="31" y="29"/>
                </a:cubicBezTo>
                <a:cubicBezTo>
                  <a:pt x="28" y="29"/>
                  <a:pt x="28" y="29"/>
                  <a:pt x="28" y="29"/>
                </a:cubicBezTo>
                <a:cubicBezTo>
                  <a:pt x="25" y="29"/>
                  <a:pt x="25" y="29"/>
                  <a:pt x="25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1" y="29"/>
                  <a:pt x="20" y="29"/>
                  <a:pt x="20" y="29"/>
                </a:cubicBezTo>
                <a:cubicBezTo>
                  <a:pt x="19" y="29"/>
                  <a:pt x="19" y="30"/>
                  <a:pt x="19" y="30"/>
                </a:cubicBezTo>
                <a:cubicBezTo>
                  <a:pt x="19" y="30"/>
                  <a:pt x="18" y="30"/>
                  <a:pt x="18" y="30"/>
                </a:cubicBezTo>
                <a:cubicBezTo>
                  <a:pt x="18" y="30"/>
                  <a:pt x="18" y="30"/>
                  <a:pt x="18" y="30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31"/>
                  <a:pt x="17" y="31"/>
                  <a:pt x="17" y="31"/>
                </a:cubicBezTo>
                <a:cubicBezTo>
                  <a:pt x="17" y="31"/>
                  <a:pt x="17" y="31"/>
                  <a:pt x="16" y="31"/>
                </a:cubicBezTo>
                <a:cubicBezTo>
                  <a:pt x="15" y="31"/>
                  <a:pt x="13" y="31"/>
                  <a:pt x="13" y="32"/>
                </a:cubicBezTo>
                <a:cubicBezTo>
                  <a:pt x="14" y="32"/>
                  <a:pt x="14" y="33"/>
                  <a:pt x="14" y="33"/>
                </a:cubicBezTo>
                <a:cubicBezTo>
                  <a:pt x="15" y="34"/>
                  <a:pt x="15" y="34"/>
                  <a:pt x="15" y="34"/>
                </a:cubicBezTo>
                <a:cubicBezTo>
                  <a:pt x="16" y="34"/>
                  <a:pt x="17" y="34"/>
                  <a:pt x="17" y="34"/>
                </a:cubicBezTo>
                <a:cubicBezTo>
                  <a:pt x="18" y="34"/>
                  <a:pt x="18" y="34"/>
                  <a:pt x="19" y="34"/>
                </a:cubicBezTo>
                <a:cubicBezTo>
                  <a:pt x="19" y="34"/>
                  <a:pt x="19" y="34"/>
                  <a:pt x="19" y="35"/>
                </a:cubicBezTo>
                <a:cubicBezTo>
                  <a:pt x="19" y="35"/>
                  <a:pt x="18" y="35"/>
                  <a:pt x="18" y="35"/>
                </a:cubicBezTo>
                <a:cubicBezTo>
                  <a:pt x="18" y="35"/>
                  <a:pt x="18" y="35"/>
                  <a:pt x="18" y="36"/>
                </a:cubicBezTo>
                <a:cubicBezTo>
                  <a:pt x="18" y="36"/>
                  <a:pt x="18" y="36"/>
                  <a:pt x="18" y="37"/>
                </a:cubicBezTo>
                <a:cubicBezTo>
                  <a:pt x="19" y="37"/>
                  <a:pt x="19" y="37"/>
                  <a:pt x="19" y="37"/>
                </a:cubicBezTo>
                <a:cubicBezTo>
                  <a:pt x="20" y="37"/>
                  <a:pt x="21" y="37"/>
                  <a:pt x="22" y="37"/>
                </a:cubicBezTo>
                <a:cubicBezTo>
                  <a:pt x="23" y="37"/>
                  <a:pt x="24" y="37"/>
                  <a:pt x="25" y="37"/>
                </a:cubicBezTo>
                <a:cubicBezTo>
                  <a:pt x="26" y="38"/>
                  <a:pt x="27" y="38"/>
                  <a:pt x="27" y="38"/>
                </a:cubicBezTo>
                <a:cubicBezTo>
                  <a:pt x="26" y="38"/>
                  <a:pt x="25" y="38"/>
                  <a:pt x="24" y="38"/>
                </a:cubicBezTo>
                <a:cubicBezTo>
                  <a:pt x="24" y="38"/>
                  <a:pt x="23" y="38"/>
                  <a:pt x="23" y="38"/>
                </a:cubicBezTo>
                <a:cubicBezTo>
                  <a:pt x="23" y="38"/>
                  <a:pt x="23" y="38"/>
                  <a:pt x="23" y="38"/>
                </a:cubicBezTo>
                <a:cubicBezTo>
                  <a:pt x="22" y="38"/>
                  <a:pt x="22" y="39"/>
                  <a:pt x="22" y="39"/>
                </a:cubicBezTo>
                <a:cubicBezTo>
                  <a:pt x="23" y="39"/>
                  <a:pt x="23" y="40"/>
                  <a:pt x="23" y="40"/>
                </a:cubicBezTo>
                <a:cubicBezTo>
                  <a:pt x="24" y="40"/>
                  <a:pt x="25" y="40"/>
                  <a:pt x="25" y="40"/>
                </a:cubicBezTo>
                <a:cubicBezTo>
                  <a:pt x="25" y="41"/>
                  <a:pt x="25" y="41"/>
                  <a:pt x="26" y="41"/>
                </a:cubicBezTo>
                <a:cubicBezTo>
                  <a:pt x="26" y="42"/>
                  <a:pt x="26" y="42"/>
                  <a:pt x="26" y="42"/>
                </a:cubicBezTo>
                <a:cubicBezTo>
                  <a:pt x="27" y="42"/>
                  <a:pt x="27" y="42"/>
                  <a:pt x="27" y="42"/>
                </a:cubicBezTo>
                <a:cubicBezTo>
                  <a:pt x="28" y="42"/>
                  <a:pt x="28" y="43"/>
                  <a:pt x="29" y="43"/>
                </a:cubicBezTo>
                <a:cubicBezTo>
                  <a:pt x="30" y="43"/>
                  <a:pt x="32" y="43"/>
                  <a:pt x="33" y="43"/>
                </a:cubicBezTo>
                <a:cubicBezTo>
                  <a:pt x="33" y="43"/>
                  <a:pt x="34" y="43"/>
                  <a:pt x="35" y="43"/>
                </a:cubicBezTo>
                <a:cubicBezTo>
                  <a:pt x="35" y="43"/>
                  <a:pt x="36" y="43"/>
                  <a:pt x="36" y="43"/>
                </a:cubicBezTo>
                <a:cubicBezTo>
                  <a:pt x="37" y="42"/>
                  <a:pt x="36" y="42"/>
                  <a:pt x="36" y="42"/>
                </a:cubicBezTo>
                <a:cubicBezTo>
                  <a:pt x="36" y="42"/>
                  <a:pt x="34" y="41"/>
                  <a:pt x="35" y="41"/>
                </a:cubicBezTo>
                <a:cubicBezTo>
                  <a:pt x="35" y="41"/>
                  <a:pt x="36" y="41"/>
                  <a:pt x="37" y="41"/>
                </a:cubicBezTo>
                <a:cubicBezTo>
                  <a:pt x="37" y="41"/>
                  <a:pt x="38" y="41"/>
                  <a:pt x="38" y="41"/>
                </a:cubicBezTo>
                <a:cubicBezTo>
                  <a:pt x="38" y="41"/>
                  <a:pt x="39" y="41"/>
                  <a:pt x="39" y="42"/>
                </a:cubicBezTo>
                <a:cubicBezTo>
                  <a:pt x="39" y="42"/>
                  <a:pt x="39" y="42"/>
                  <a:pt x="40" y="42"/>
                </a:cubicBezTo>
                <a:cubicBezTo>
                  <a:pt x="40" y="42"/>
                  <a:pt x="40" y="41"/>
                  <a:pt x="40" y="41"/>
                </a:cubicBezTo>
                <a:cubicBezTo>
                  <a:pt x="40" y="41"/>
                  <a:pt x="40" y="41"/>
                  <a:pt x="40" y="40"/>
                </a:cubicBezTo>
                <a:cubicBezTo>
                  <a:pt x="39" y="40"/>
                  <a:pt x="39" y="40"/>
                  <a:pt x="39" y="40"/>
                </a:cubicBezTo>
                <a:cubicBezTo>
                  <a:pt x="39" y="40"/>
                  <a:pt x="39" y="40"/>
                  <a:pt x="39" y="39"/>
                </a:cubicBezTo>
                <a:cubicBezTo>
                  <a:pt x="39" y="39"/>
                  <a:pt x="38" y="39"/>
                  <a:pt x="38" y="39"/>
                </a:cubicBezTo>
                <a:cubicBezTo>
                  <a:pt x="38" y="38"/>
                  <a:pt x="37" y="38"/>
                  <a:pt x="38" y="38"/>
                </a:cubicBezTo>
                <a:cubicBezTo>
                  <a:pt x="38" y="37"/>
                  <a:pt x="39" y="37"/>
                  <a:pt x="39" y="38"/>
                </a:cubicBezTo>
                <a:cubicBezTo>
                  <a:pt x="40" y="38"/>
                  <a:pt x="40" y="39"/>
                  <a:pt x="41" y="39"/>
                </a:cubicBezTo>
                <a:cubicBezTo>
                  <a:pt x="41" y="40"/>
                  <a:pt x="41" y="40"/>
                  <a:pt x="41" y="40"/>
                </a:cubicBezTo>
                <a:cubicBezTo>
                  <a:pt x="42" y="40"/>
                  <a:pt x="42" y="40"/>
                  <a:pt x="42" y="40"/>
                </a:cubicBezTo>
                <a:cubicBezTo>
                  <a:pt x="43" y="41"/>
                  <a:pt x="43" y="42"/>
                  <a:pt x="44" y="42"/>
                </a:cubicBezTo>
                <a:cubicBezTo>
                  <a:pt x="45" y="42"/>
                  <a:pt x="46" y="41"/>
                  <a:pt x="46" y="40"/>
                </a:cubicBezTo>
                <a:cubicBezTo>
                  <a:pt x="46" y="40"/>
                  <a:pt x="46" y="39"/>
                  <a:pt x="46" y="39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4" name="Freeform 651">
            <a:extLst>
              <a:ext uri="{FF2B5EF4-FFF2-40B4-BE49-F238E27FC236}">
                <a16:creationId xmlns:a16="http://schemas.microsoft.com/office/drawing/2014/main" id="{48A148A1-21F0-4E10-A8EC-BBBD2DF4183C}"/>
              </a:ext>
            </a:extLst>
          </p:cNvPr>
          <p:cNvSpPr>
            <a:spLocks/>
          </p:cNvSpPr>
          <p:nvPr userDrawn="1"/>
        </p:nvSpPr>
        <p:spPr bwMode="auto">
          <a:xfrm>
            <a:off x="1404938" y="438150"/>
            <a:ext cx="908447" cy="641350"/>
          </a:xfrm>
          <a:custGeom>
            <a:avLst/>
            <a:gdLst>
              <a:gd name="T0" fmla="*/ 104 w 179"/>
              <a:gd name="T1" fmla="*/ 50 h 91"/>
              <a:gd name="T2" fmla="*/ 84 w 179"/>
              <a:gd name="T3" fmla="*/ 51 h 91"/>
              <a:gd name="T4" fmla="*/ 90 w 179"/>
              <a:gd name="T5" fmla="*/ 54 h 91"/>
              <a:gd name="T6" fmla="*/ 84 w 179"/>
              <a:gd name="T7" fmla="*/ 55 h 91"/>
              <a:gd name="T8" fmla="*/ 88 w 179"/>
              <a:gd name="T9" fmla="*/ 56 h 91"/>
              <a:gd name="T10" fmla="*/ 91 w 179"/>
              <a:gd name="T11" fmla="*/ 62 h 91"/>
              <a:gd name="T12" fmla="*/ 91 w 179"/>
              <a:gd name="T13" fmla="*/ 67 h 91"/>
              <a:gd name="T14" fmla="*/ 80 w 179"/>
              <a:gd name="T15" fmla="*/ 69 h 91"/>
              <a:gd name="T16" fmla="*/ 79 w 179"/>
              <a:gd name="T17" fmla="*/ 76 h 91"/>
              <a:gd name="T18" fmla="*/ 61 w 179"/>
              <a:gd name="T19" fmla="*/ 76 h 91"/>
              <a:gd name="T20" fmla="*/ 68 w 179"/>
              <a:gd name="T21" fmla="*/ 78 h 91"/>
              <a:gd name="T22" fmla="*/ 80 w 179"/>
              <a:gd name="T23" fmla="*/ 81 h 91"/>
              <a:gd name="T24" fmla="*/ 69 w 179"/>
              <a:gd name="T25" fmla="*/ 89 h 91"/>
              <a:gd name="T26" fmla="*/ 58 w 179"/>
              <a:gd name="T27" fmla="*/ 88 h 91"/>
              <a:gd name="T28" fmla="*/ 50 w 179"/>
              <a:gd name="T29" fmla="*/ 85 h 91"/>
              <a:gd name="T30" fmla="*/ 42 w 179"/>
              <a:gd name="T31" fmla="*/ 89 h 91"/>
              <a:gd name="T32" fmla="*/ 25 w 179"/>
              <a:gd name="T33" fmla="*/ 88 h 91"/>
              <a:gd name="T34" fmla="*/ 15 w 179"/>
              <a:gd name="T35" fmla="*/ 83 h 91"/>
              <a:gd name="T36" fmla="*/ 25 w 179"/>
              <a:gd name="T37" fmla="*/ 76 h 91"/>
              <a:gd name="T38" fmla="*/ 34 w 179"/>
              <a:gd name="T39" fmla="*/ 73 h 91"/>
              <a:gd name="T40" fmla="*/ 52 w 179"/>
              <a:gd name="T41" fmla="*/ 72 h 91"/>
              <a:gd name="T42" fmla="*/ 40 w 179"/>
              <a:gd name="T43" fmla="*/ 73 h 91"/>
              <a:gd name="T44" fmla="*/ 38 w 179"/>
              <a:gd name="T45" fmla="*/ 66 h 91"/>
              <a:gd name="T46" fmla="*/ 25 w 179"/>
              <a:gd name="T47" fmla="*/ 64 h 91"/>
              <a:gd name="T48" fmla="*/ 53 w 179"/>
              <a:gd name="T49" fmla="*/ 60 h 91"/>
              <a:gd name="T50" fmla="*/ 43 w 179"/>
              <a:gd name="T51" fmla="*/ 56 h 91"/>
              <a:gd name="T52" fmla="*/ 32 w 179"/>
              <a:gd name="T53" fmla="*/ 44 h 91"/>
              <a:gd name="T54" fmla="*/ 57 w 179"/>
              <a:gd name="T55" fmla="*/ 46 h 91"/>
              <a:gd name="T56" fmla="*/ 57 w 179"/>
              <a:gd name="T57" fmla="*/ 42 h 91"/>
              <a:gd name="T58" fmla="*/ 77 w 179"/>
              <a:gd name="T59" fmla="*/ 35 h 91"/>
              <a:gd name="T60" fmla="*/ 76 w 179"/>
              <a:gd name="T61" fmla="*/ 30 h 91"/>
              <a:gd name="T62" fmla="*/ 70 w 179"/>
              <a:gd name="T63" fmla="*/ 32 h 91"/>
              <a:gd name="T64" fmla="*/ 51 w 179"/>
              <a:gd name="T65" fmla="*/ 33 h 91"/>
              <a:gd name="T66" fmla="*/ 32 w 179"/>
              <a:gd name="T67" fmla="*/ 33 h 91"/>
              <a:gd name="T68" fmla="*/ 26 w 179"/>
              <a:gd name="T69" fmla="*/ 34 h 91"/>
              <a:gd name="T70" fmla="*/ 11 w 179"/>
              <a:gd name="T71" fmla="*/ 29 h 91"/>
              <a:gd name="T72" fmla="*/ 12 w 179"/>
              <a:gd name="T73" fmla="*/ 21 h 91"/>
              <a:gd name="T74" fmla="*/ 15 w 179"/>
              <a:gd name="T75" fmla="*/ 16 h 91"/>
              <a:gd name="T76" fmla="*/ 38 w 179"/>
              <a:gd name="T77" fmla="*/ 16 h 91"/>
              <a:gd name="T78" fmla="*/ 47 w 179"/>
              <a:gd name="T79" fmla="*/ 10 h 91"/>
              <a:gd name="T80" fmla="*/ 71 w 179"/>
              <a:gd name="T81" fmla="*/ 17 h 91"/>
              <a:gd name="T82" fmla="*/ 64 w 179"/>
              <a:gd name="T83" fmla="*/ 6 h 91"/>
              <a:gd name="T84" fmla="*/ 76 w 179"/>
              <a:gd name="T85" fmla="*/ 2 h 91"/>
              <a:gd name="T86" fmla="*/ 86 w 179"/>
              <a:gd name="T87" fmla="*/ 2 h 91"/>
              <a:gd name="T88" fmla="*/ 104 w 179"/>
              <a:gd name="T89" fmla="*/ 4 h 91"/>
              <a:gd name="T90" fmla="*/ 117 w 179"/>
              <a:gd name="T91" fmla="*/ 2 h 91"/>
              <a:gd name="T92" fmla="*/ 132 w 179"/>
              <a:gd name="T93" fmla="*/ 2 h 91"/>
              <a:gd name="T94" fmla="*/ 142 w 179"/>
              <a:gd name="T95" fmla="*/ 4 h 91"/>
              <a:gd name="T96" fmla="*/ 155 w 179"/>
              <a:gd name="T97" fmla="*/ 4 h 91"/>
              <a:gd name="T98" fmla="*/ 168 w 179"/>
              <a:gd name="T99" fmla="*/ 9 h 91"/>
              <a:gd name="T100" fmla="*/ 167 w 179"/>
              <a:gd name="T101" fmla="*/ 17 h 91"/>
              <a:gd name="T102" fmla="*/ 148 w 179"/>
              <a:gd name="T103" fmla="*/ 20 h 91"/>
              <a:gd name="T104" fmla="*/ 136 w 179"/>
              <a:gd name="T105" fmla="*/ 22 h 91"/>
              <a:gd name="T106" fmla="*/ 135 w 179"/>
              <a:gd name="T107" fmla="*/ 25 h 91"/>
              <a:gd name="T108" fmla="*/ 150 w 179"/>
              <a:gd name="T109" fmla="*/ 27 h 91"/>
              <a:gd name="T110" fmla="*/ 133 w 179"/>
              <a:gd name="T111" fmla="*/ 35 h 91"/>
              <a:gd name="T112" fmla="*/ 124 w 179"/>
              <a:gd name="T113" fmla="*/ 39 h 91"/>
              <a:gd name="T114" fmla="*/ 117 w 179"/>
              <a:gd name="T115" fmla="*/ 41 h 91"/>
              <a:gd name="T116" fmla="*/ 123 w 179"/>
              <a:gd name="T117" fmla="*/ 43 h 91"/>
              <a:gd name="T118" fmla="*/ 105 w 179"/>
              <a:gd name="T119" fmla="*/ 45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79" h="91">
                <a:moveTo>
                  <a:pt x="103" y="45"/>
                </a:moveTo>
                <a:cubicBezTo>
                  <a:pt x="103" y="45"/>
                  <a:pt x="102" y="44"/>
                  <a:pt x="101" y="44"/>
                </a:cubicBezTo>
                <a:cubicBezTo>
                  <a:pt x="100" y="44"/>
                  <a:pt x="100" y="44"/>
                  <a:pt x="100" y="45"/>
                </a:cubicBezTo>
                <a:cubicBezTo>
                  <a:pt x="100" y="45"/>
                  <a:pt x="101" y="45"/>
                  <a:pt x="101" y="45"/>
                </a:cubicBezTo>
                <a:cubicBezTo>
                  <a:pt x="103" y="46"/>
                  <a:pt x="104" y="46"/>
                  <a:pt x="106" y="46"/>
                </a:cubicBezTo>
                <a:cubicBezTo>
                  <a:pt x="106" y="46"/>
                  <a:pt x="106" y="46"/>
                  <a:pt x="107" y="46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46"/>
                  <a:pt x="107" y="46"/>
                  <a:pt x="108" y="47"/>
                </a:cubicBezTo>
                <a:cubicBezTo>
                  <a:pt x="108" y="47"/>
                  <a:pt x="108" y="47"/>
                  <a:pt x="108" y="47"/>
                </a:cubicBezTo>
                <a:cubicBezTo>
                  <a:pt x="108" y="47"/>
                  <a:pt x="108" y="48"/>
                  <a:pt x="108" y="48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7" y="49"/>
                  <a:pt x="106" y="49"/>
                  <a:pt x="106" y="49"/>
                </a:cubicBezTo>
                <a:cubicBezTo>
                  <a:pt x="105" y="49"/>
                  <a:pt x="105" y="50"/>
                  <a:pt x="104" y="50"/>
                </a:cubicBezTo>
                <a:cubicBezTo>
                  <a:pt x="104" y="50"/>
                  <a:pt x="103" y="50"/>
                  <a:pt x="103" y="50"/>
                </a:cubicBezTo>
                <a:cubicBezTo>
                  <a:pt x="102" y="50"/>
                  <a:pt x="101" y="50"/>
                  <a:pt x="100" y="50"/>
                </a:cubicBezTo>
                <a:cubicBezTo>
                  <a:pt x="99" y="50"/>
                  <a:pt x="99" y="51"/>
                  <a:pt x="98" y="51"/>
                </a:cubicBezTo>
                <a:cubicBezTo>
                  <a:pt x="97" y="51"/>
                  <a:pt x="96" y="51"/>
                  <a:pt x="95" y="50"/>
                </a:cubicBezTo>
                <a:cubicBezTo>
                  <a:pt x="94" y="50"/>
                  <a:pt x="94" y="50"/>
                  <a:pt x="93" y="50"/>
                </a:cubicBezTo>
                <a:cubicBezTo>
                  <a:pt x="93" y="50"/>
                  <a:pt x="92" y="50"/>
                  <a:pt x="92" y="50"/>
                </a:cubicBezTo>
                <a:cubicBezTo>
                  <a:pt x="90" y="49"/>
                  <a:pt x="89" y="48"/>
                  <a:pt x="87" y="48"/>
                </a:cubicBezTo>
                <a:cubicBezTo>
                  <a:pt x="88" y="49"/>
                  <a:pt x="88" y="49"/>
                  <a:pt x="89" y="50"/>
                </a:cubicBezTo>
                <a:cubicBezTo>
                  <a:pt x="89" y="50"/>
                  <a:pt x="91" y="50"/>
                  <a:pt x="91" y="51"/>
                </a:cubicBezTo>
                <a:cubicBezTo>
                  <a:pt x="90" y="51"/>
                  <a:pt x="89" y="51"/>
                  <a:pt x="88" y="51"/>
                </a:cubicBezTo>
                <a:cubicBezTo>
                  <a:pt x="88" y="51"/>
                  <a:pt x="87" y="51"/>
                  <a:pt x="86" y="51"/>
                </a:cubicBezTo>
                <a:cubicBezTo>
                  <a:pt x="86" y="50"/>
                  <a:pt x="85" y="50"/>
                  <a:pt x="85" y="50"/>
                </a:cubicBezTo>
                <a:cubicBezTo>
                  <a:pt x="85" y="51"/>
                  <a:pt x="85" y="51"/>
                  <a:pt x="84" y="51"/>
                </a:cubicBezTo>
                <a:cubicBezTo>
                  <a:pt x="84" y="51"/>
                  <a:pt x="84" y="51"/>
                  <a:pt x="84" y="51"/>
                </a:cubicBezTo>
                <a:cubicBezTo>
                  <a:pt x="83" y="51"/>
                  <a:pt x="83" y="51"/>
                  <a:pt x="84" y="52"/>
                </a:cubicBezTo>
                <a:cubicBezTo>
                  <a:pt x="84" y="52"/>
                  <a:pt x="85" y="52"/>
                  <a:pt x="86" y="52"/>
                </a:cubicBezTo>
                <a:cubicBezTo>
                  <a:pt x="87" y="52"/>
                  <a:pt x="88" y="52"/>
                  <a:pt x="89" y="52"/>
                </a:cubicBezTo>
                <a:cubicBezTo>
                  <a:pt x="89" y="52"/>
                  <a:pt x="90" y="52"/>
                  <a:pt x="91" y="52"/>
                </a:cubicBezTo>
                <a:cubicBezTo>
                  <a:pt x="93" y="52"/>
                  <a:pt x="94" y="52"/>
                  <a:pt x="95" y="52"/>
                </a:cubicBezTo>
                <a:cubicBezTo>
                  <a:pt x="96" y="52"/>
                  <a:pt x="96" y="52"/>
                  <a:pt x="97" y="52"/>
                </a:cubicBezTo>
                <a:cubicBezTo>
                  <a:pt x="98" y="52"/>
                  <a:pt x="99" y="53"/>
                  <a:pt x="99" y="53"/>
                </a:cubicBezTo>
                <a:cubicBezTo>
                  <a:pt x="100" y="53"/>
                  <a:pt x="100" y="54"/>
                  <a:pt x="100" y="54"/>
                </a:cubicBezTo>
                <a:cubicBezTo>
                  <a:pt x="100" y="55"/>
                  <a:pt x="100" y="55"/>
                  <a:pt x="99" y="55"/>
                </a:cubicBezTo>
                <a:cubicBezTo>
                  <a:pt x="98" y="55"/>
                  <a:pt x="97" y="55"/>
                  <a:pt x="96" y="55"/>
                </a:cubicBezTo>
                <a:cubicBezTo>
                  <a:pt x="95" y="55"/>
                  <a:pt x="93" y="55"/>
                  <a:pt x="92" y="54"/>
                </a:cubicBezTo>
                <a:cubicBezTo>
                  <a:pt x="91" y="54"/>
                  <a:pt x="91" y="54"/>
                  <a:pt x="90" y="54"/>
                </a:cubicBezTo>
                <a:cubicBezTo>
                  <a:pt x="89" y="54"/>
                  <a:pt x="88" y="53"/>
                  <a:pt x="87" y="54"/>
                </a:cubicBezTo>
                <a:cubicBezTo>
                  <a:pt x="86" y="54"/>
                  <a:pt x="85" y="54"/>
                  <a:pt x="84" y="54"/>
                </a:cubicBezTo>
                <a:cubicBezTo>
                  <a:pt x="84" y="54"/>
                  <a:pt x="85" y="53"/>
                  <a:pt x="86" y="54"/>
                </a:cubicBezTo>
                <a:cubicBezTo>
                  <a:pt x="86" y="54"/>
                  <a:pt x="86" y="54"/>
                  <a:pt x="86" y="54"/>
                </a:cubicBezTo>
                <a:cubicBezTo>
                  <a:pt x="87" y="54"/>
                  <a:pt x="87" y="54"/>
                  <a:pt x="87" y="54"/>
                </a:cubicBezTo>
                <a:cubicBezTo>
                  <a:pt x="87" y="54"/>
                  <a:pt x="88" y="54"/>
                  <a:pt x="88" y="54"/>
                </a:cubicBezTo>
                <a:cubicBezTo>
                  <a:pt x="88" y="54"/>
                  <a:pt x="88" y="54"/>
                  <a:pt x="88" y="54"/>
                </a:cubicBezTo>
                <a:cubicBezTo>
                  <a:pt x="89" y="54"/>
                  <a:pt x="89" y="54"/>
                  <a:pt x="89" y="54"/>
                </a:cubicBezTo>
                <a:cubicBezTo>
                  <a:pt x="89" y="54"/>
                  <a:pt x="90" y="54"/>
                  <a:pt x="90" y="54"/>
                </a:cubicBezTo>
                <a:cubicBezTo>
                  <a:pt x="90" y="54"/>
                  <a:pt x="89" y="55"/>
                  <a:pt x="89" y="55"/>
                </a:cubicBezTo>
                <a:cubicBezTo>
                  <a:pt x="89" y="55"/>
                  <a:pt x="88" y="55"/>
                  <a:pt x="87" y="55"/>
                </a:cubicBezTo>
                <a:cubicBezTo>
                  <a:pt x="87" y="55"/>
                  <a:pt x="86" y="55"/>
                  <a:pt x="85" y="55"/>
                </a:cubicBezTo>
                <a:cubicBezTo>
                  <a:pt x="84" y="55"/>
                  <a:pt x="84" y="55"/>
                  <a:pt x="84" y="55"/>
                </a:cubicBezTo>
                <a:cubicBezTo>
                  <a:pt x="83" y="55"/>
                  <a:pt x="83" y="55"/>
                  <a:pt x="82" y="55"/>
                </a:cubicBezTo>
                <a:cubicBezTo>
                  <a:pt x="80" y="55"/>
                  <a:pt x="78" y="55"/>
                  <a:pt x="76" y="55"/>
                </a:cubicBezTo>
                <a:cubicBezTo>
                  <a:pt x="77" y="55"/>
                  <a:pt x="78" y="56"/>
                  <a:pt x="79" y="56"/>
                </a:cubicBezTo>
                <a:cubicBezTo>
                  <a:pt x="79" y="56"/>
                  <a:pt x="79" y="56"/>
                  <a:pt x="80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80" y="56"/>
                  <a:pt x="80" y="57"/>
                  <a:pt x="80" y="57"/>
                </a:cubicBezTo>
                <a:cubicBezTo>
                  <a:pt x="80" y="57"/>
                  <a:pt x="80" y="57"/>
                  <a:pt x="80" y="58"/>
                </a:cubicBezTo>
                <a:cubicBezTo>
                  <a:pt x="80" y="58"/>
                  <a:pt x="79" y="58"/>
                  <a:pt x="79" y="59"/>
                </a:cubicBezTo>
                <a:cubicBezTo>
                  <a:pt x="80" y="58"/>
                  <a:pt x="81" y="58"/>
                  <a:pt x="81" y="58"/>
                </a:cubicBezTo>
                <a:cubicBezTo>
                  <a:pt x="82" y="58"/>
                  <a:pt x="82" y="57"/>
                  <a:pt x="83" y="57"/>
                </a:cubicBezTo>
                <a:cubicBezTo>
                  <a:pt x="83" y="57"/>
                  <a:pt x="84" y="57"/>
                  <a:pt x="84" y="57"/>
                </a:cubicBezTo>
                <a:cubicBezTo>
                  <a:pt x="85" y="57"/>
                  <a:pt x="85" y="56"/>
                  <a:pt x="86" y="56"/>
                </a:cubicBezTo>
                <a:cubicBezTo>
                  <a:pt x="87" y="56"/>
                  <a:pt x="87" y="56"/>
                  <a:pt x="88" y="56"/>
                </a:cubicBezTo>
                <a:cubicBezTo>
                  <a:pt x="88" y="56"/>
                  <a:pt x="88" y="56"/>
                  <a:pt x="88" y="56"/>
                </a:cubicBezTo>
                <a:cubicBezTo>
                  <a:pt x="89" y="56"/>
                  <a:pt x="90" y="55"/>
                  <a:pt x="91" y="56"/>
                </a:cubicBezTo>
                <a:cubicBezTo>
                  <a:pt x="91" y="56"/>
                  <a:pt x="92" y="56"/>
                  <a:pt x="92" y="56"/>
                </a:cubicBezTo>
                <a:cubicBezTo>
                  <a:pt x="92" y="57"/>
                  <a:pt x="92" y="57"/>
                  <a:pt x="92" y="57"/>
                </a:cubicBezTo>
                <a:cubicBezTo>
                  <a:pt x="93" y="57"/>
                  <a:pt x="94" y="57"/>
                  <a:pt x="95" y="57"/>
                </a:cubicBezTo>
                <a:cubicBezTo>
                  <a:pt x="96" y="57"/>
                  <a:pt x="97" y="57"/>
                  <a:pt x="97" y="58"/>
                </a:cubicBezTo>
                <a:cubicBezTo>
                  <a:pt x="98" y="58"/>
                  <a:pt x="98" y="58"/>
                  <a:pt x="98" y="59"/>
                </a:cubicBezTo>
                <a:cubicBezTo>
                  <a:pt x="98" y="59"/>
                  <a:pt x="98" y="59"/>
                  <a:pt x="98" y="59"/>
                </a:cubicBezTo>
                <a:cubicBezTo>
                  <a:pt x="98" y="60"/>
                  <a:pt x="98" y="60"/>
                  <a:pt x="98" y="60"/>
                </a:cubicBezTo>
                <a:cubicBezTo>
                  <a:pt x="98" y="61"/>
                  <a:pt x="96" y="62"/>
                  <a:pt x="96" y="62"/>
                </a:cubicBezTo>
                <a:cubicBezTo>
                  <a:pt x="95" y="62"/>
                  <a:pt x="95" y="62"/>
                  <a:pt x="94" y="62"/>
                </a:cubicBezTo>
                <a:cubicBezTo>
                  <a:pt x="94" y="62"/>
                  <a:pt x="93" y="62"/>
                  <a:pt x="92" y="62"/>
                </a:cubicBezTo>
                <a:cubicBezTo>
                  <a:pt x="92" y="62"/>
                  <a:pt x="91" y="62"/>
                  <a:pt x="91" y="62"/>
                </a:cubicBezTo>
                <a:cubicBezTo>
                  <a:pt x="91" y="62"/>
                  <a:pt x="91" y="62"/>
                  <a:pt x="91" y="62"/>
                </a:cubicBezTo>
                <a:cubicBezTo>
                  <a:pt x="92" y="62"/>
                  <a:pt x="92" y="62"/>
                  <a:pt x="92" y="62"/>
                </a:cubicBezTo>
                <a:cubicBezTo>
                  <a:pt x="92" y="63"/>
                  <a:pt x="93" y="63"/>
                  <a:pt x="93" y="63"/>
                </a:cubicBezTo>
                <a:cubicBezTo>
                  <a:pt x="94" y="63"/>
                  <a:pt x="94" y="63"/>
                  <a:pt x="95" y="63"/>
                </a:cubicBezTo>
                <a:cubicBezTo>
                  <a:pt x="95" y="64"/>
                  <a:pt x="96" y="64"/>
                  <a:pt x="97" y="64"/>
                </a:cubicBezTo>
                <a:cubicBezTo>
                  <a:pt x="96" y="65"/>
                  <a:pt x="96" y="65"/>
                  <a:pt x="96" y="65"/>
                </a:cubicBezTo>
                <a:cubicBezTo>
                  <a:pt x="95" y="66"/>
                  <a:pt x="95" y="66"/>
                  <a:pt x="94" y="66"/>
                </a:cubicBezTo>
                <a:cubicBezTo>
                  <a:pt x="93" y="66"/>
                  <a:pt x="93" y="66"/>
                  <a:pt x="92" y="66"/>
                </a:cubicBezTo>
                <a:cubicBezTo>
                  <a:pt x="91" y="66"/>
                  <a:pt x="90" y="66"/>
                  <a:pt x="90" y="66"/>
                </a:cubicBezTo>
                <a:cubicBezTo>
                  <a:pt x="90" y="66"/>
                  <a:pt x="90" y="66"/>
                  <a:pt x="90" y="66"/>
                </a:cubicBezTo>
                <a:cubicBezTo>
                  <a:pt x="90" y="66"/>
                  <a:pt x="90" y="66"/>
                  <a:pt x="90" y="66"/>
                </a:cubicBezTo>
                <a:cubicBezTo>
                  <a:pt x="90" y="66"/>
                  <a:pt x="90" y="67"/>
                  <a:pt x="91" y="67"/>
                </a:cubicBezTo>
                <a:cubicBezTo>
                  <a:pt x="91" y="67"/>
                  <a:pt x="91" y="67"/>
                  <a:pt x="91" y="67"/>
                </a:cubicBezTo>
                <a:cubicBezTo>
                  <a:pt x="92" y="67"/>
                  <a:pt x="93" y="67"/>
                  <a:pt x="93" y="67"/>
                </a:cubicBezTo>
                <a:cubicBezTo>
                  <a:pt x="93" y="67"/>
                  <a:pt x="94" y="68"/>
                  <a:pt x="94" y="68"/>
                </a:cubicBezTo>
                <a:cubicBezTo>
                  <a:pt x="94" y="68"/>
                  <a:pt x="94" y="68"/>
                  <a:pt x="94" y="69"/>
                </a:cubicBezTo>
                <a:cubicBezTo>
                  <a:pt x="93" y="69"/>
                  <a:pt x="93" y="69"/>
                  <a:pt x="93" y="69"/>
                </a:cubicBezTo>
                <a:cubicBezTo>
                  <a:pt x="93" y="69"/>
                  <a:pt x="92" y="69"/>
                  <a:pt x="92" y="69"/>
                </a:cubicBezTo>
                <a:cubicBezTo>
                  <a:pt x="92" y="69"/>
                  <a:pt x="91" y="69"/>
                  <a:pt x="91" y="69"/>
                </a:cubicBezTo>
                <a:cubicBezTo>
                  <a:pt x="90" y="69"/>
                  <a:pt x="90" y="69"/>
                  <a:pt x="89" y="69"/>
                </a:cubicBezTo>
                <a:cubicBezTo>
                  <a:pt x="89" y="69"/>
                  <a:pt x="89" y="69"/>
                  <a:pt x="88" y="69"/>
                </a:cubicBezTo>
                <a:cubicBezTo>
                  <a:pt x="88" y="69"/>
                  <a:pt x="87" y="69"/>
                  <a:pt x="87" y="69"/>
                </a:cubicBezTo>
                <a:cubicBezTo>
                  <a:pt x="86" y="69"/>
                  <a:pt x="85" y="69"/>
                  <a:pt x="84" y="69"/>
                </a:cubicBezTo>
                <a:cubicBezTo>
                  <a:pt x="83" y="69"/>
                  <a:pt x="82" y="69"/>
                  <a:pt x="82" y="69"/>
                </a:cubicBezTo>
                <a:cubicBezTo>
                  <a:pt x="81" y="69"/>
                  <a:pt x="81" y="69"/>
                  <a:pt x="81" y="69"/>
                </a:cubicBezTo>
                <a:cubicBezTo>
                  <a:pt x="80" y="69"/>
                  <a:pt x="80" y="69"/>
                  <a:pt x="80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78" y="70"/>
                  <a:pt x="79" y="70"/>
                  <a:pt x="80" y="71"/>
                </a:cubicBezTo>
                <a:cubicBezTo>
                  <a:pt x="80" y="71"/>
                  <a:pt x="80" y="71"/>
                  <a:pt x="80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72"/>
                  <a:pt x="81" y="72"/>
                  <a:pt x="81" y="72"/>
                </a:cubicBezTo>
                <a:cubicBezTo>
                  <a:pt x="81" y="72"/>
                  <a:pt x="81" y="72"/>
                  <a:pt x="81" y="72"/>
                </a:cubicBezTo>
                <a:cubicBezTo>
                  <a:pt x="81" y="73"/>
                  <a:pt x="81" y="73"/>
                  <a:pt x="81" y="73"/>
                </a:cubicBezTo>
                <a:cubicBezTo>
                  <a:pt x="81" y="73"/>
                  <a:pt x="81" y="74"/>
                  <a:pt x="81" y="74"/>
                </a:cubicBezTo>
                <a:cubicBezTo>
                  <a:pt x="80" y="74"/>
                  <a:pt x="80" y="74"/>
                  <a:pt x="80" y="74"/>
                </a:cubicBezTo>
                <a:cubicBezTo>
                  <a:pt x="80" y="74"/>
                  <a:pt x="80" y="74"/>
                  <a:pt x="80" y="75"/>
                </a:cubicBezTo>
                <a:cubicBezTo>
                  <a:pt x="80" y="75"/>
                  <a:pt x="80" y="75"/>
                  <a:pt x="80" y="75"/>
                </a:cubicBezTo>
                <a:cubicBezTo>
                  <a:pt x="80" y="75"/>
                  <a:pt x="80" y="75"/>
                  <a:pt x="80" y="75"/>
                </a:cubicBezTo>
                <a:cubicBezTo>
                  <a:pt x="80" y="76"/>
                  <a:pt x="80" y="76"/>
                  <a:pt x="79" y="76"/>
                </a:cubicBezTo>
                <a:cubicBezTo>
                  <a:pt x="79" y="76"/>
                  <a:pt x="79" y="76"/>
                  <a:pt x="79" y="76"/>
                </a:cubicBezTo>
                <a:cubicBezTo>
                  <a:pt x="78" y="76"/>
                  <a:pt x="78" y="77"/>
                  <a:pt x="78" y="77"/>
                </a:cubicBezTo>
                <a:cubicBezTo>
                  <a:pt x="77" y="77"/>
                  <a:pt x="77" y="77"/>
                  <a:pt x="77" y="77"/>
                </a:cubicBezTo>
                <a:cubicBezTo>
                  <a:pt x="76" y="77"/>
                  <a:pt x="75" y="77"/>
                  <a:pt x="74" y="77"/>
                </a:cubicBezTo>
                <a:cubicBezTo>
                  <a:pt x="74" y="77"/>
                  <a:pt x="73" y="77"/>
                  <a:pt x="72" y="77"/>
                </a:cubicBezTo>
                <a:cubicBezTo>
                  <a:pt x="72" y="77"/>
                  <a:pt x="72" y="77"/>
                  <a:pt x="71" y="77"/>
                </a:cubicBezTo>
                <a:cubicBezTo>
                  <a:pt x="71" y="77"/>
                  <a:pt x="70" y="77"/>
                  <a:pt x="69" y="77"/>
                </a:cubicBezTo>
                <a:cubicBezTo>
                  <a:pt x="69" y="77"/>
                  <a:pt x="69" y="77"/>
                  <a:pt x="69" y="77"/>
                </a:cubicBezTo>
                <a:cubicBezTo>
                  <a:pt x="68" y="77"/>
                  <a:pt x="67" y="77"/>
                  <a:pt x="66" y="77"/>
                </a:cubicBezTo>
                <a:cubicBezTo>
                  <a:pt x="65" y="77"/>
                  <a:pt x="65" y="78"/>
                  <a:pt x="64" y="78"/>
                </a:cubicBezTo>
                <a:cubicBezTo>
                  <a:pt x="64" y="78"/>
                  <a:pt x="64" y="77"/>
                  <a:pt x="63" y="77"/>
                </a:cubicBezTo>
                <a:cubicBezTo>
                  <a:pt x="63" y="77"/>
                  <a:pt x="63" y="77"/>
                  <a:pt x="62" y="77"/>
                </a:cubicBezTo>
                <a:cubicBezTo>
                  <a:pt x="62" y="77"/>
                  <a:pt x="61" y="76"/>
                  <a:pt x="61" y="76"/>
                </a:cubicBezTo>
                <a:cubicBezTo>
                  <a:pt x="60" y="76"/>
                  <a:pt x="59" y="74"/>
                  <a:pt x="59" y="75"/>
                </a:cubicBezTo>
                <a:cubicBezTo>
                  <a:pt x="59" y="75"/>
                  <a:pt x="59" y="76"/>
                  <a:pt x="59" y="76"/>
                </a:cubicBezTo>
                <a:cubicBezTo>
                  <a:pt x="60" y="76"/>
                  <a:pt x="60" y="77"/>
                  <a:pt x="60" y="77"/>
                </a:cubicBezTo>
                <a:cubicBezTo>
                  <a:pt x="60" y="77"/>
                  <a:pt x="59" y="78"/>
                  <a:pt x="58" y="78"/>
                </a:cubicBezTo>
                <a:cubicBezTo>
                  <a:pt x="58" y="78"/>
                  <a:pt x="58" y="78"/>
                  <a:pt x="57" y="78"/>
                </a:cubicBezTo>
                <a:cubicBezTo>
                  <a:pt x="58" y="78"/>
                  <a:pt x="58" y="78"/>
                  <a:pt x="58" y="78"/>
                </a:cubicBezTo>
                <a:cubicBezTo>
                  <a:pt x="59" y="78"/>
                  <a:pt x="59" y="79"/>
                  <a:pt x="59" y="79"/>
                </a:cubicBezTo>
                <a:cubicBezTo>
                  <a:pt x="60" y="79"/>
                  <a:pt x="60" y="79"/>
                  <a:pt x="60" y="79"/>
                </a:cubicBezTo>
                <a:cubicBezTo>
                  <a:pt x="61" y="79"/>
                  <a:pt x="61" y="79"/>
                  <a:pt x="61" y="78"/>
                </a:cubicBezTo>
                <a:cubicBezTo>
                  <a:pt x="62" y="78"/>
                  <a:pt x="63" y="78"/>
                  <a:pt x="63" y="78"/>
                </a:cubicBezTo>
                <a:cubicBezTo>
                  <a:pt x="64" y="78"/>
                  <a:pt x="64" y="78"/>
                  <a:pt x="64" y="78"/>
                </a:cubicBezTo>
                <a:cubicBezTo>
                  <a:pt x="65" y="78"/>
                  <a:pt x="66" y="78"/>
                  <a:pt x="66" y="78"/>
                </a:cubicBezTo>
                <a:cubicBezTo>
                  <a:pt x="67" y="78"/>
                  <a:pt x="67" y="78"/>
                  <a:pt x="68" y="78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80"/>
                </a:cubicBezTo>
                <a:cubicBezTo>
                  <a:pt x="69" y="80"/>
                  <a:pt x="69" y="79"/>
                  <a:pt x="70" y="79"/>
                </a:cubicBezTo>
                <a:cubicBezTo>
                  <a:pt x="71" y="79"/>
                  <a:pt x="72" y="78"/>
                  <a:pt x="72" y="78"/>
                </a:cubicBezTo>
                <a:cubicBezTo>
                  <a:pt x="73" y="79"/>
                  <a:pt x="73" y="78"/>
                  <a:pt x="74" y="79"/>
                </a:cubicBezTo>
                <a:cubicBezTo>
                  <a:pt x="74" y="79"/>
                  <a:pt x="74" y="79"/>
                  <a:pt x="74" y="80"/>
                </a:cubicBezTo>
                <a:cubicBezTo>
                  <a:pt x="74" y="80"/>
                  <a:pt x="74" y="81"/>
                  <a:pt x="74" y="81"/>
                </a:cubicBezTo>
                <a:cubicBezTo>
                  <a:pt x="73" y="81"/>
                  <a:pt x="73" y="81"/>
                  <a:pt x="73" y="82"/>
                </a:cubicBezTo>
                <a:cubicBezTo>
                  <a:pt x="73" y="82"/>
                  <a:pt x="74" y="82"/>
                  <a:pt x="74" y="82"/>
                </a:cubicBezTo>
                <a:cubicBezTo>
                  <a:pt x="75" y="82"/>
                  <a:pt x="74" y="82"/>
                  <a:pt x="74" y="83"/>
                </a:cubicBezTo>
                <a:cubicBezTo>
                  <a:pt x="75" y="83"/>
                  <a:pt x="76" y="83"/>
                  <a:pt x="76" y="83"/>
                </a:cubicBezTo>
                <a:cubicBezTo>
                  <a:pt x="77" y="83"/>
                  <a:pt x="77" y="82"/>
                  <a:pt x="77" y="82"/>
                </a:cubicBezTo>
                <a:cubicBezTo>
                  <a:pt x="78" y="81"/>
                  <a:pt x="80" y="81"/>
                  <a:pt x="80" y="81"/>
                </a:cubicBezTo>
                <a:cubicBezTo>
                  <a:pt x="81" y="82"/>
                  <a:pt x="81" y="82"/>
                  <a:pt x="81" y="82"/>
                </a:cubicBezTo>
                <a:cubicBezTo>
                  <a:pt x="82" y="83"/>
                  <a:pt x="82" y="83"/>
                  <a:pt x="82" y="84"/>
                </a:cubicBezTo>
                <a:cubicBezTo>
                  <a:pt x="82" y="84"/>
                  <a:pt x="81" y="85"/>
                  <a:pt x="81" y="85"/>
                </a:cubicBezTo>
                <a:cubicBezTo>
                  <a:pt x="81" y="85"/>
                  <a:pt x="80" y="85"/>
                  <a:pt x="80" y="86"/>
                </a:cubicBezTo>
                <a:cubicBezTo>
                  <a:pt x="80" y="86"/>
                  <a:pt x="79" y="87"/>
                  <a:pt x="78" y="87"/>
                </a:cubicBezTo>
                <a:cubicBezTo>
                  <a:pt x="78" y="87"/>
                  <a:pt x="77" y="88"/>
                  <a:pt x="77" y="87"/>
                </a:cubicBezTo>
                <a:cubicBezTo>
                  <a:pt x="77" y="87"/>
                  <a:pt x="77" y="87"/>
                  <a:pt x="77" y="87"/>
                </a:cubicBezTo>
                <a:cubicBezTo>
                  <a:pt x="76" y="87"/>
                  <a:pt x="76" y="87"/>
                  <a:pt x="76" y="87"/>
                </a:cubicBezTo>
                <a:cubicBezTo>
                  <a:pt x="76" y="88"/>
                  <a:pt x="75" y="88"/>
                  <a:pt x="75" y="88"/>
                </a:cubicBezTo>
                <a:cubicBezTo>
                  <a:pt x="74" y="89"/>
                  <a:pt x="74" y="89"/>
                  <a:pt x="73" y="89"/>
                </a:cubicBezTo>
                <a:cubicBezTo>
                  <a:pt x="72" y="89"/>
                  <a:pt x="71" y="89"/>
                  <a:pt x="71" y="89"/>
                </a:cubicBezTo>
                <a:cubicBezTo>
                  <a:pt x="70" y="89"/>
                  <a:pt x="70" y="89"/>
                  <a:pt x="70" y="89"/>
                </a:cubicBezTo>
                <a:cubicBezTo>
                  <a:pt x="69" y="89"/>
                  <a:pt x="69" y="89"/>
                  <a:pt x="69" y="89"/>
                </a:cubicBezTo>
                <a:cubicBezTo>
                  <a:pt x="69" y="89"/>
                  <a:pt x="69" y="90"/>
                  <a:pt x="68" y="90"/>
                </a:cubicBezTo>
                <a:cubicBezTo>
                  <a:pt x="68" y="90"/>
                  <a:pt x="68" y="90"/>
                  <a:pt x="67" y="90"/>
                </a:cubicBezTo>
                <a:cubicBezTo>
                  <a:pt x="67" y="91"/>
                  <a:pt x="67" y="91"/>
                  <a:pt x="66" y="91"/>
                </a:cubicBezTo>
                <a:cubicBezTo>
                  <a:pt x="66" y="91"/>
                  <a:pt x="66" y="91"/>
                  <a:pt x="66" y="91"/>
                </a:cubicBezTo>
                <a:cubicBezTo>
                  <a:pt x="66" y="91"/>
                  <a:pt x="66" y="91"/>
                  <a:pt x="66" y="91"/>
                </a:cubicBezTo>
                <a:cubicBezTo>
                  <a:pt x="66" y="91"/>
                  <a:pt x="65" y="91"/>
                  <a:pt x="65" y="91"/>
                </a:cubicBezTo>
                <a:cubicBezTo>
                  <a:pt x="64" y="91"/>
                  <a:pt x="64" y="91"/>
                  <a:pt x="64" y="91"/>
                </a:cubicBezTo>
                <a:cubicBezTo>
                  <a:pt x="64" y="91"/>
                  <a:pt x="63" y="91"/>
                  <a:pt x="63" y="91"/>
                </a:cubicBezTo>
                <a:cubicBezTo>
                  <a:pt x="63" y="91"/>
                  <a:pt x="63" y="90"/>
                  <a:pt x="63" y="90"/>
                </a:cubicBezTo>
                <a:cubicBezTo>
                  <a:pt x="63" y="89"/>
                  <a:pt x="63" y="89"/>
                  <a:pt x="63" y="89"/>
                </a:cubicBezTo>
                <a:cubicBezTo>
                  <a:pt x="63" y="89"/>
                  <a:pt x="63" y="88"/>
                  <a:pt x="63" y="88"/>
                </a:cubicBezTo>
                <a:cubicBezTo>
                  <a:pt x="63" y="88"/>
                  <a:pt x="62" y="88"/>
                  <a:pt x="62" y="88"/>
                </a:cubicBezTo>
                <a:cubicBezTo>
                  <a:pt x="61" y="88"/>
                  <a:pt x="59" y="88"/>
                  <a:pt x="58" y="88"/>
                </a:cubicBezTo>
                <a:cubicBezTo>
                  <a:pt x="58" y="87"/>
                  <a:pt x="58" y="86"/>
                  <a:pt x="58" y="86"/>
                </a:cubicBezTo>
                <a:cubicBezTo>
                  <a:pt x="57" y="85"/>
                  <a:pt x="56" y="85"/>
                  <a:pt x="56" y="85"/>
                </a:cubicBezTo>
                <a:cubicBezTo>
                  <a:pt x="55" y="84"/>
                  <a:pt x="55" y="84"/>
                  <a:pt x="55" y="84"/>
                </a:cubicBezTo>
                <a:cubicBezTo>
                  <a:pt x="55" y="84"/>
                  <a:pt x="55" y="84"/>
                  <a:pt x="55" y="84"/>
                </a:cubicBezTo>
                <a:cubicBezTo>
                  <a:pt x="54" y="84"/>
                  <a:pt x="55" y="85"/>
                  <a:pt x="55" y="85"/>
                </a:cubicBezTo>
                <a:cubicBezTo>
                  <a:pt x="55" y="85"/>
                  <a:pt x="56" y="85"/>
                  <a:pt x="56" y="86"/>
                </a:cubicBezTo>
                <a:cubicBezTo>
                  <a:pt x="56" y="86"/>
                  <a:pt x="56" y="86"/>
                  <a:pt x="56" y="86"/>
                </a:cubicBezTo>
                <a:cubicBezTo>
                  <a:pt x="56" y="88"/>
                  <a:pt x="55" y="87"/>
                  <a:pt x="54" y="87"/>
                </a:cubicBezTo>
                <a:cubicBezTo>
                  <a:pt x="54" y="87"/>
                  <a:pt x="53" y="87"/>
                  <a:pt x="53" y="87"/>
                </a:cubicBezTo>
                <a:cubicBezTo>
                  <a:pt x="53" y="87"/>
                  <a:pt x="52" y="87"/>
                  <a:pt x="52" y="87"/>
                </a:cubicBezTo>
                <a:cubicBezTo>
                  <a:pt x="52" y="86"/>
                  <a:pt x="51" y="86"/>
                  <a:pt x="51" y="86"/>
                </a:cubicBezTo>
                <a:cubicBezTo>
                  <a:pt x="51" y="85"/>
                  <a:pt x="51" y="85"/>
                  <a:pt x="50" y="85"/>
                </a:cubicBezTo>
                <a:cubicBezTo>
                  <a:pt x="50" y="85"/>
                  <a:pt x="50" y="85"/>
                  <a:pt x="50" y="85"/>
                </a:cubicBezTo>
                <a:cubicBezTo>
                  <a:pt x="50" y="86"/>
                  <a:pt x="50" y="88"/>
                  <a:pt x="49" y="88"/>
                </a:cubicBezTo>
                <a:cubicBezTo>
                  <a:pt x="49" y="88"/>
                  <a:pt x="48" y="88"/>
                  <a:pt x="48" y="88"/>
                </a:cubicBezTo>
                <a:cubicBezTo>
                  <a:pt x="48" y="88"/>
                  <a:pt x="47" y="88"/>
                  <a:pt x="47" y="88"/>
                </a:cubicBezTo>
                <a:cubicBezTo>
                  <a:pt x="47" y="88"/>
                  <a:pt x="47" y="88"/>
                  <a:pt x="47" y="88"/>
                </a:cubicBezTo>
                <a:cubicBezTo>
                  <a:pt x="46" y="87"/>
                  <a:pt x="46" y="87"/>
                  <a:pt x="46" y="87"/>
                </a:cubicBezTo>
                <a:cubicBezTo>
                  <a:pt x="46" y="87"/>
                  <a:pt x="45" y="85"/>
                  <a:pt x="44" y="85"/>
                </a:cubicBezTo>
                <a:cubicBezTo>
                  <a:pt x="44" y="85"/>
                  <a:pt x="44" y="86"/>
                  <a:pt x="44" y="87"/>
                </a:cubicBezTo>
                <a:cubicBezTo>
                  <a:pt x="44" y="88"/>
                  <a:pt x="44" y="87"/>
                  <a:pt x="43" y="87"/>
                </a:cubicBezTo>
                <a:cubicBezTo>
                  <a:pt x="42" y="87"/>
                  <a:pt x="42" y="88"/>
                  <a:pt x="41" y="87"/>
                </a:cubicBezTo>
                <a:cubicBezTo>
                  <a:pt x="41" y="87"/>
                  <a:pt x="41" y="86"/>
                  <a:pt x="40" y="87"/>
                </a:cubicBezTo>
                <a:cubicBezTo>
                  <a:pt x="40" y="87"/>
                  <a:pt x="41" y="88"/>
                  <a:pt x="41" y="88"/>
                </a:cubicBezTo>
                <a:cubicBezTo>
                  <a:pt x="41" y="88"/>
                  <a:pt x="42" y="89"/>
                  <a:pt x="42" y="89"/>
                </a:cubicBezTo>
                <a:cubicBezTo>
                  <a:pt x="42" y="89"/>
                  <a:pt x="42" y="89"/>
                  <a:pt x="42" y="89"/>
                </a:cubicBezTo>
                <a:cubicBezTo>
                  <a:pt x="42" y="90"/>
                  <a:pt x="40" y="89"/>
                  <a:pt x="39" y="89"/>
                </a:cubicBezTo>
                <a:cubicBezTo>
                  <a:pt x="38" y="89"/>
                  <a:pt x="36" y="89"/>
                  <a:pt x="35" y="89"/>
                </a:cubicBezTo>
                <a:cubicBezTo>
                  <a:pt x="35" y="89"/>
                  <a:pt x="34" y="89"/>
                  <a:pt x="34" y="89"/>
                </a:cubicBezTo>
                <a:cubicBezTo>
                  <a:pt x="34" y="89"/>
                  <a:pt x="33" y="89"/>
                  <a:pt x="33" y="89"/>
                </a:cubicBezTo>
                <a:cubicBezTo>
                  <a:pt x="32" y="89"/>
                  <a:pt x="32" y="89"/>
                  <a:pt x="32" y="89"/>
                </a:cubicBezTo>
                <a:cubicBezTo>
                  <a:pt x="32" y="88"/>
                  <a:pt x="32" y="87"/>
                  <a:pt x="32" y="86"/>
                </a:cubicBezTo>
                <a:cubicBezTo>
                  <a:pt x="32" y="86"/>
                  <a:pt x="31" y="86"/>
                  <a:pt x="30" y="86"/>
                </a:cubicBezTo>
                <a:cubicBezTo>
                  <a:pt x="29" y="86"/>
                  <a:pt x="31" y="87"/>
                  <a:pt x="31" y="87"/>
                </a:cubicBezTo>
                <a:cubicBezTo>
                  <a:pt x="31" y="88"/>
                  <a:pt x="31" y="89"/>
                  <a:pt x="30" y="89"/>
                </a:cubicBezTo>
                <a:cubicBezTo>
                  <a:pt x="29" y="89"/>
                  <a:pt x="29" y="89"/>
                  <a:pt x="28" y="89"/>
                </a:cubicBezTo>
                <a:cubicBezTo>
                  <a:pt x="28" y="88"/>
                  <a:pt x="26" y="87"/>
                  <a:pt x="26" y="88"/>
                </a:cubicBezTo>
                <a:cubicBezTo>
                  <a:pt x="26" y="88"/>
                  <a:pt x="26" y="88"/>
                  <a:pt x="25" y="88"/>
                </a:cubicBezTo>
                <a:cubicBezTo>
                  <a:pt x="25" y="88"/>
                  <a:pt x="25" y="88"/>
                  <a:pt x="25" y="88"/>
                </a:cubicBezTo>
                <a:cubicBezTo>
                  <a:pt x="24" y="89"/>
                  <a:pt x="23" y="88"/>
                  <a:pt x="23" y="88"/>
                </a:cubicBezTo>
                <a:cubicBezTo>
                  <a:pt x="22" y="88"/>
                  <a:pt x="21" y="89"/>
                  <a:pt x="21" y="88"/>
                </a:cubicBezTo>
                <a:cubicBezTo>
                  <a:pt x="21" y="88"/>
                  <a:pt x="21" y="88"/>
                  <a:pt x="21" y="87"/>
                </a:cubicBezTo>
                <a:cubicBezTo>
                  <a:pt x="21" y="87"/>
                  <a:pt x="20" y="87"/>
                  <a:pt x="20" y="86"/>
                </a:cubicBezTo>
                <a:cubicBezTo>
                  <a:pt x="20" y="86"/>
                  <a:pt x="20" y="85"/>
                  <a:pt x="20" y="85"/>
                </a:cubicBezTo>
                <a:cubicBezTo>
                  <a:pt x="20" y="85"/>
                  <a:pt x="20" y="84"/>
                  <a:pt x="20" y="84"/>
                </a:cubicBezTo>
                <a:cubicBezTo>
                  <a:pt x="20" y="83"/>
                  <a:pt x="19" y="84"/>
                  <a:pt x="19" y="84"/>
                </a:cubicBezTo>
                <a:cubicBezTo>
                  <a:pt x="19" y="85"/>
                  <a:pt x="19" y="86"/>
                  <a:pt x="18" y="87"/>
                </a:cubicBezTo>
                <a:cubicBezTo>
                  <a:pt x="18" y="88"/>
                  <a:pt x="18" y="88"/>
                  <a:pt x="17" y="88"/>
                </a:cubicBezTo>
                <a:cubicBezTo>
                  <a:pt x="17" y="88"/>
                  <a:pt x="16" y="88"/>
                  <a:pt x="16" y="88"/>
                </a:cubicBezTo>
                <a:cubicBezTo>
                  <a:pt x="15" y="88"/>
                  <a:pt x="14" y="86"/>
                  <a:pt x="14" y="86"/>
                </a:cubicBezTo>
                <a:cubicBezTo>
                  <a:pt x="14" y="85"/>
                  <a:pt x="14" y="84"/>
                  <a:pt x="14" y="84"/>
                </a:cubicBezTo>
                <a:cubicBezTo>
                  <a:pt x="14" y="83"/>
                  <a:pt x="14" y="83"/>
                  <a:pt x="15" y="83"/>
                </a:cubicBezTo>
                <a:cubicBezTo>
                  <a:pt x="15" y="83"/>
                  <a:pt x="15" y="83"/>
                  <a:pt x="16" y="83"/>
                </a:cubicBezTo>
                <a:cubicBezTo>
                  <a:pt x="16" y="83"/>
                  <a:pt x="17" y="83"/>
                  <a:pt x="17" y="82"/>
                </a:cubicBezTo>
                <a:cubicBezTo>
                  <a:pt x="17" y="82"/>
                  <a:pt x="18" y="82"/>
                  <a:pt x="18" y="82"/>
                </a:cubicBezTo>
                <a:cubicBezTo>
                  <a:pt x="19" y="81"/>
                  <a:pt x="19" y="81"/>
                  <a:pt x="20" y="80"/>
                </a:cubicBezTo>
                <a:cubicBezTo>
                  <a:pt x="21" y="80"/>
                  <a:pt x="21" y="80"/>
                  <a:pt x="22" y="80"/>
                </a:cubicBezTo>
                <a:cubicBezTo>
                  <a:pt x="22" y="80"/>
                  <a:pt x="23" y="80"/>
                  <a:pt x="23" y="80"/>
                </a:cubicBezTo>
                <a:cubicBezTo>
                  <a:pt x="23" y="80"/>
                  <a:pt x="23" y="80"/>
                  <a:pt x="23" y="80"/>
                </a:cubicBezTo>
                <a:cubicBezTo>
                  <a:pt x="24" y="80"/>
                  <a:pt x="24" y="80"/>
                  <a:pt x="25" y="80"/>
                </a:cubicBezTo>
                <a:cubicBezTo>
                  <a:pt x="25" y="80"/>
                  <a:pt x="26" y="79"/>
                  <a:pt x="27" y="79"/>
                </a:cubicBezTo>
                <a:cubicBezTo>
                  <a:pt x="27" y="79"/>
                  <a:pt x="29" y="79"/>
                  <a:pt x="29" y="79"/>
                </a:cubicBezTo>
                <a:cubicBezTo>
                  <a:pt x="28" y="79"/>
                  <a:pt x="28" y="79"/>
                  <a:pt x="27" y="78"/>
                </a:cubicBezTo>
                <a:cubicBezTo>
                  <a:pt x="27" y="78"/>
                  <a:pt x="28" y="77"/>
                  <a:pt x="28" y="77"/>
                </a:cubicBezTo>
                <a:cubicBezTo>
                  <a:pt x="28" y="76"/>
                  <a:pt x="25" y="78"/>
                  <a:pt x="25" y="76"/>
                </a:cubicBezTo>
                <a:cubicBezTo>
                  <a:pt x="24" y="76"/>
                  <a:pt x="25" y="75"/>
                  <a:pt x="24" y="74"/>
                </a:cubicBezTo>
                <a:cubicBezTo>
                  <a:pt x="24" y="74"/>
                  <a:pt x="23" y="74"/>
                  <a:pt x="23" y="74"/>
                </a:cubicBezTo>
                <a:cubicBezTo>
                  <a:pt x="22" y="74"/>
                  <a:pt x="22" y="74"/>
                  <a:pt x="22" y="73"/>
                </a:cubicBezTo>
                <a:cubicBezTo>
                  <a:pt x="22" y="73"/>
                  <a:pt x="22" y="73"/>
                  <a:pt x="22" y="72"/>
                </a:cubicBezTo>
                <a:cubicBezTo>
                  <a:pt x="22" y="72"/>
                  <a:pt x="22" y="72"/>
                  <a:pt x="22" y="71"/>
                </a:cubicBezTo>
                <a:cubicBezTo>
                  <a:pt x="22" y="71"/>
                  <a:pt x="22" y="71"/>
                  <a:pt x="22" y="71"/>
                </a:cubicBezTo>
                <a:cubicBezTo>
                  <a:pt x="22" y="71"/>
                  <a:pt x="23" y="71"/>
                  <a:pt x="23" y="71"/>
                </a:cubicBezTo>
                <a:cubicBezTo>
                  <a:pt x="23" y="71"/>
                  <a:pt x="24" y="71"/>
                  <a:pt x="24" y="71"/>
                </a:cubicBezTo>
                <a:cubicBezTo>
                  <a:pt x="25" y="71"/>
                  <a:pt x="26" y="71"/>
                  <a:pt x="27" y="71"/>
                </a:cubicBezTo>
                <a:cubicBezTo>
                  <a:pt x="28" y="70"/>
                  <a:pt x="29" y="70"/>
                  <a:pt x="30" y="70"/>
                </a:cubicBezTo>
                <a:cubicBezTo>
                  <a:pt x="31" y="70"/>
                  <a:pt x="31" y="71"/>
                  <a:pt x="32" y="71"/>
                </a:cubicBezTo>
                <a:cubicBezTo>
                  <a:pt x="32" y="71"/>
                  <a:pt x="32" y="71"/>
                  <a:pt x="33" y="71"/>
                </a:cubicBezTo>
                <a:cubicBezTo>
                  <a:pt x="33" y="72"/>
                  <a:pt x="34" y="73"/>
                  <a:pt x="34" y="73"/>
                </a:cubicBezTo>
                <a:cubicBezTo>
                  <a:pt x="35" y="74"/>
                  <a:pt x="35" y="74"/>
                  <a:pt x="35" y="74"/>
                </a:cubicBezTo>
                <a:cubicBezTo>
                  <a:pt x="36" y="75"/>
                  <a:pt x="36" y="75"/>
                  <a:pt x="36" y="75"/>
                </a:cubicBezTo>
                <a:cubicBezTo>
                  <a:pt x="38" y="75"/>
                  <a:pt x="38" y="75"/>
                  <a:pt x="38" y="75"/>
                </a:cubicBezTo>
                <a:cubicBezTo>
                  <a:pt x="39" y="76"/>
                  <a:pt x="39" y="76"/>
                  <a:pt x="39" y="76"/>
                </a:cubicBezTo>
                <a:cubicBezTo>
                  <a:pt x="41" y="76"/>
                  <a:pt x="41" y="76"/>
                  <a:pt x="41" y="76"/>
                </a:cubicBezTo>
                <a:cubicBezTo>
                  <a:pt x="41" y="77"/>
                  <a:pt x="41" y="77"/>
                  <a:pt x="41" y="77"/>
                </a:cubicBezTo>
                <a:cubicBezTo>
                  <a:pt x="42" y="77"/>
                  <a:pt x="42" y="77"/>
                  <a:pt x="42" y="77"/>
                </a:cubicBezTo>
                <a:cubicBezTo>
                  <a:pt x="43" y="76"/>
                  <a:pt x="43" y="76"/>
                  <a:pt x="43" y="76"/>
                </a:cubicBezTo>
                <a:cubicBezTo>
                  <a:pt x="45" y="76"/>
                  <a:pt x="45" y="76"/>
                  <a:pt x="45" y="76"/>
                </a:cubicBezTo>
                <a:cubicBezTo>
                  <a:pt x="47" y="76"/>
                  <a:pt x="47" y="76"/>
                  <a:pt x="47" y="76"/>
                </a:cubicBezTo>
                <a:cubicBezTo>
                  <a:pt x="48" y="75"/>
                  <a:pt x="48" y="75"/>
                  <a:pt x="48" y="75"/>
                </a:cubicBezTo>
                <a:cubicBezTo>
                  <a:pt x="48" y="75"/>
                  <a:pt x="51" y="74"/>
                  <a:pt x="51" y="74"/>
                </a:cubicBezTo>
                <a:cubicBezTo>
                  <a:pt x="52" y="72"/>
                  <a:pt x="52" y="72"/>
                  <a:pt x="52" y="72"/>
                </a:cubicBezTo>
                <a:cubicBezTo>
                  <a:pt x="54" y="71"/>
                  <a:pt x="54" y="71"/>
                  <a:pt x="54" y="71"/>
                </a:cubicBezTo>
                <a:cubicBezTo>
                  <a:pt x="55" y="68"/>
                  <a:pt x="55" y="68"/>
                  <a:pt x="55" y="68"/>
                </a:cubicBezTo>
                <a:cubicBezTo>
                  <a:pt x="54" y="67"/>
                  <a:pt x="54" y="67"/>
                  <a:pt x="54" y="67"/>
                </a:cubicBezTo>
                <a:cubicBezTo>
                  <a:pt x="53" y="69"/>
                  <a:pt x="53" y="69"/>
                  <a:pt x="53" y="69"/>
                </a:cubicBezTo>
                <a:cubicBezTo>
                  <a:pt x="52" y="70"/>
                  <a:pt x="52" y="70"/>
                  <a:pt x="52" y="70"/>
                </a:cubicBezTo>
                <a:cubicBezTo>
                  <a:pt x="51" y="71"/>
                  <a:pt x="51" y="71"/>
                  <a:pt x="51" y="71"/>
                </a:cubicBezTo>
                <a:cubicBezTo>
                  <a:pt x="51" y="71"/>
                  <a:pt x="50" y="72"/>
                  <a:pt x="50" y="72"/>
                </a:cubicBezTo>
                <a:cubicBezTo>
                  <a:pt x="49" y="73"/>
                  <a:pt x="48" y="74"/>
                  <a:pt x="48" y="74"/>
                </a:cubicBezTo>
                <a:cubicBezTo>
                  <a:pt x="48" y="74"/>
                  <a:pt x="48" y="74"/>
                  <a:pt x="47" y="74"/>
                </a:cubicBezTo>
                <a:cubicBezTo>
                  <a:pt x="43" y="74"/>
                  <a:pt x="43" y="74"/>
                  <a:pt x="43" y="74"/>
                </a:cubicBezTo>
                <a:cubicBezTo>
                  <a:pt x="43" y="74"/>
                  <a:pt x="41" y="74"/>
                  <a:pt x="41" y="74"/>
                </a:cubicBezTo>
                <a:cubicBezTo>
                  <a:pt x="41" y="73"/>
                  <a:pt x="45" y="73"/>
                  <a:pt x="42" y="73"/>
                </a:cubicBezTo>
                <a:cubicBezTo>
                  <a:pt x="40" y="73"/>
                  <a:pt x="40" y="73"/>
                  <a:pt x="40" y="73"/>
                </a:cubicBezTo>
                <a:cubicBezTo>
                  <a:pt x="39" y="72"/>
                  <a:pt x="39" y="72"/>
                  <a:pt x="39" y="72"/>
                </a:cubicBezTo>
                <a:cubicBezTo>
                  <a:pt x="40" y="70"/>
                  <a:pt x="40" y="70"/>
                  <a:pt x="40" y="70"/>
                </a:cubicBezTo>
                <a:cubicBezTo>
                  <a:pt x="40" y="70"/>
                  <a:pt x="38" y="70"/>
                  <a:pt x="38" y="70"/>
                </a:cubicBezTo>
                <a:cubicBezTo>
                  <a:pt x="37" y="70"/>
                  <a:pt x="38" y="70"/>
                  <a:pt x="38" y="69"/>
                </a:cubicBezTo>
                <a:cubicBezTo>
                  <a:pt x="39" y="69"/>
                  <a:pt x="40" y="68"/>
                  <a:pt x="40" y="68"/>
                </a:cubicBezTo>
                <a:cubicBezTo>
                  <a:pt x="41" y="67"/>
                  <a:pt x="41" y="67"/>
                  <a:pt x="41" y="67"/>
                </a:cubicBezTo>
                <a:cubicBezTo>
                  <a:pt x="41" y="67"/>
                  <a:pt x="41" y="67"/>
                  <a:pt x="41" y="67"/>
                </a:cubicBezTo>
                <a:cubicBezTo>
                  <a:pt x="41" y="66"/>
                  <a:pt x="41" y="66"/>
                  <a:pt x="41" y="66"/>
                </a:cubicBezTo>
                <a:cubicBezTo>
                  <a:pt x="41" y="65"/>
                  <a:pt x="41" y="65"/>
                  <a:pt x="41" y="65"/>
                </a:cubicBezTo>
                <a:cubicBezTo>
                  <a:pt x="41" y="64"/>
                  <a:pt x="41" y="64"/>
                  <a:pt x="41" y="64"/>
                </a:cubicBezTo>
                <a:cubicBezTo>
                  <a:pt x="42" y="62"/>
                  <a:pt x="42" y="62"/>
                  <a:pt x="42" y="62"/>
                </a:cubicBezTo>
                <a:cubicBezTo>
                  <a:pt x="39" y="64"/>
                  <a:pt x="39" y="64"/>
                  <a:pt x="39" y="64"/>
                </a:cubicBezTo>
                <a:cubicBezTo>
                  <a:pt x="38" y="66"/>
                  <a:pt x="38" y="66"/>
                  <a:pt x="38" y="66"/>
                </a:cubicBezTo>
                <a:cubicBezTo>
                  <a:pt x="38" y="66"/>
                  <a:pt x="38" y="66"/>
                  <a:pt x="37" y="67"/>
                </a:cubicBezTo>
                <a:cubicBezTo>
                  <a:pt x="37" y="67"/>
                  <a:pt x="37" y="67"/>
                  <a:pt x="36" y="67"/>
                </a:cubicBezTo>
                <a:cubicBezTo>
                  <a:pt x="35" y="67"/>
                  <a:pt x="33" y="68"/>
                  <a:pt x="33" y="68"/>
                </a:cubicBezTo>
                <a:cubicBezTo>
                  <a:pt x="33" y="67"/>
                  <a:pt x="33" y="68"/>
                  <a:pt x="33" y="67"/>
                </a:cubicBezTo>
                <a:cubicBezTo>
                  <a:pt x="34" y="66"/>
                  <a:pt x="34" y="65"/>
                  <a:pt x="34" y="65"/>
                </a:cubicBezTo>
                <a:cubicBezTo>
                  <a:pt x="34" y="65"/>
                  <a:pt x="33" y="64"/>
                  <a:pt x="32" y="65"/>
                </a:cubicBezTo>
                <a:cubicBezTo>
                  <a:pt x="32" y="66"/>
                  <a:pt x="31" y="66"/>
                  <a:pt x="31" y="66"/>
                </a:cubicBezTo>
                <a:cubicBezTo>
                  <a:pt x="31" y="66"/>
                  <a:pt x="31" y="67"/>
                  <a:pt x="30" y="67"/>
                </a:cubicBezTo>
                <a:cubicBezTo>
                  <a:pt x="27" y="67"/>
                  <a:pt x="27" y="67"/>
                  <a:pt x="27" y="67"/>
                </a:cubicBezTo>
                <a:cubicBezTo>
                  <a:pt x="27" y="67"/>
                  <a:pt x="27" y="67"/>
                  <a:pt x="27" y="67"/>
                </a:cubicBezTo>
                <a:cubicBezTo>
                  <a:pt x="27" y="67"/>
                  <a:pt x="29" y="67"/>
                  <a:pt x="27" y="66"/>
                </a:cubicBezTo>
                <a:cubicBezTo>
                  <a:pt x="25" y="65"/>
                  <a:pt x="25" y="65"/>
                  <a:pt x="25" y="65"/>
                </a:cubicBezTo>
                <a:cubicBezTo>
                  <a:pt x="25" y="64"/>
                  <a:pt x="25" y="64"/>
                  <a:pt x="25" y="64"/>
                </a:cubicBezTo>
                <a:cubicBezTo>
                  <a:pt x="25" y="64"/>
                  <a:pt x="27" y="61"/>
                  <a:pt x="28" y="62"/>
                </a:cubicBezTo>
                <a:cubicBezTo>
                  <a:pt x="28" y="62"/>
                  <a:pt x="29" y="61"/>
                  <a:pt x="29" y="61"/>
                </a:cubicBezTo>
                <a:cubicBezTo>
                  <a:pt x="30" y="59"/>
                  <a:pt x="30" y="59"/>
                  <a:pt x="30" y="59"/>
                </a:cubicBezTo>
                <a:cubicBezTo>
                  <a:pt x="32" y="58"/>
                  <a:pt x="32" y="58"/>
                  <a:pt x="32" y="58"/>
                </a:cubicBezTo>
                <a:cubicBezTo>
                  <a:pt x="35" y="58"/>
                  <a:pt x="35" y="58"/>
                  <a:pt x="35" y="58"/>
                </a:cubicBezTo>
                <a:cubicBezTo>
                  <a:pt x="38" y="58"/>
                  <a:pt x="38" y="58"/>
                  <a:pt x="38" y="58"/>
                </a:cubicBezTo>
                <a:cubicBezTo>
                  <a:pt x="40" y="58"/>
                  <a:pt x="40" y="58"/>
                  <a:pt x="40" y="58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8"/>
                  <a:pt x="46" y="58"/>
                  <a:pt x="46" y="58"/>
                </a:cubicBezTo>
                <a:cubicBezTo>
                  <a:pt x="48" y="58"/>
                  <a:pt x="48" y="58"/>
                  <a:pt x="48" y="58"/>
                </a:cubicBezTo>
                <a:cubicBezTo>
                  <a:pt x="50" y="59"/>
                  <a:pt x="50" y="59"/>
                  <a:pt x="50" y="59"/>
                </a:cubicBezTo>
                <a:cubicBezTo>
                  <a:pt x="52" y="60"/>
                  <a:pt x="52" y="60"/>
                  <a:pt x="52" y="60"/>
                </a:cubicBezTo>
                <a:cubicBezTo>
                  <a:pt x="53" y="60"/>
                  <a:pt x="53" y="60"/>
                  <a:pt x="53" y="60"/>
                </a:cubicBezTo>
                <a:cubicBezTo>
                  <a:pt x="55" y="61"/>
                  <a:pt x="55" y="61"/>
                  <a:pt x="55" y="61"/>
                </a:cubicBezTo>
                <a:cubicBezTo>
                  <a:pt x="56" y="59"/>
                  <a:pt x="56" y="59"/>
                  <a:pt x="56" y="59"/>
                </a:cubicBezTo>
                <a:cubicBezTo>
                  <a:pt x="54" y="59"/>
                  <a:pt x="54" y="59"/>
                  <a:pt x="54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54" y="58"/>
                  <a:pt x="54" y="58"/>
                  <a:pt x="54" y="58"/>
                </a:cubicBezTo>
                <a:cubicBezTo>
                  <a:pt x="59" y="58"/>
                  <a:pt x="59" y="58"/>
                  <a:pt x="59" y="58"/>
                </a:cubicBezTo>
                <a:cubicBezTo>
                  <a:pt x="60" y="57"/>
                  <a:pt x="60" y="57"/>
                  <a:pt x="60" y="57"/>
                </a:cubicBezTo>
                <a:cubicBezTo>
                  <a:pt x="60" y="57"/>
                  <a:pt x="60" y="55"/>
                  <a:pt x="59" y="55"/>
                </a:cubicBezTo>
                <a:cubicBezTo>
                  <a:pt x="59" y="56"/>
                  <a:pt x="57" y="57"/>
                  <a:pt x="56" y="57"/>
                </a:cubicBezTo>
                <a:cubicBezTo>
                  <a:pt x="51" y="57"/>
                  <a:pt x="51" y="57"/>
                  <a:pt x="51" y="57"/>
                </a:cubicBezTo>
                <a:cubicBezTo>
                  <a:pt x="48" y="57"/>
                  <a:pt x="48" y="57"/>
                  <a:pt x="48" y="57"/>
                </a:cubicBezTo>
                <a:cubicBezTo>
                  <a:pt x="46" y="57"/>
                  <a:pt x="46" y="57"/>
                  <a:pt x="46" y="57"/>
                </a:cubicBezTo>
                <a:cubicBezTo>
                  <a:pt x="43" y="56"/>
                  <a:pt x="43" y="56"/>
                  <a:pt x="43" y="56"/>
                </a:cubicBezTo>
                <a:cubicBezTo>
                  <a:pt x="43" y="54"/>
                  <a:pt x="43" y="54"/>
                  <a:pt x="43" y="54"/>
                </a:cubicBezTo>
                <a:cubicBezTo>
                  <a:pt x="45" y="54"/>
                  <a:pt x="45" y="54"/>
                  <a:pt x="45" y="54"/>
                </a:cubicBezTo>
                <a:cubicBezTo>
                  <a:pt x="47" y="54"/>
                  <a:pt x="47" y="54"/>
                  <a:pt x="47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5" y="53"/>
                  <a:pt x="45" y="53"/>
                  <a:pt x="45" y="53"/>
                </a:cubicBezTo>
                <a:cubicBezTo>
                  <a:pt x="43" y="51"/>
                  <a:pt x="43" y="51"/>
                  <a:pt x="43" y="51"/>
                </a:cubicBezTo>
                <a:cubicBezTo>
                  <a:pt x="43" y="51"/>
                  <a:pt x="42" y="50"/>
                  <a:pt x="42" y="49"/>
                </a:cubicBezTo>
                <a:cubicBezTo>
                  <a:pt x="41" y="49"/>
                  <a:pt x="39" y="48"/>
                  <a:pt x="39" y="48"/>
                </a:cubicBezTo>
                <a:cubicBezTo>
                  <a:pt x="38" y="47"/>
                  <a:pt x="38" y="47"/>
                  <a:pt x="38" y="47"/>
                </a:cubicBezTo>
                <a:cubicBezTo>
                  <a:pt x="36" y="47"/>
                  <a:pt x="36" y="47"/>
                  <a:pt x="36" y="47"/>
                </a:cubicBezTo>
                <a:cubicBezTo>
                  <a:pt x="34" y="46"/>
                  <a:pt x="34" y="46"/>
                  <a:pt x="34" y="46"/>
                </a:cubicBezTo>
                <a:cubicBezTo>
                  <a:pt x="32" y="46"/>
                  <a:pt x="32" y="46"/>
                  <a:pt x="32" y="46"/>
                </a:cubicBezTo>
                <a:cubicBezTo>
                  <a:pt x="32" y="44"/>
                  <a:pt x="32" y="44"/>
                  <a:pt x="32" y="44"/>
                </a:cubicBezTo>
                <a:cubicBezTo>
                  <a:pt x="36" y="44"/>
                  <a:pt x="36" y="44"/>
                  <a:pt x="36" y="44"/>
                </a:cubicBezTo>
                <a:cubicBezTo>
                  <a:pt x="36" y="44"/>
                  <a:pt x="34" y="42"/>
                  <a:pt x="33" y="42"/>
                </a:cubicBezTo>
                <a:cubicBezTo>
                  <a:pt x="32" y="42"/>
                  <a:pt x="31" y="41"/>
                  <a:pt x="31" y="41"/>
                </a:cubicBezTo>
                <a:cubicBezTo>
                  <a:pt x="31" y="41"/>
                  <a:pt x="31" y="41"/>
                  <a:pt x="31" y="41"/>
                </a:cubicBezTo>
                <a:cubicBezTo>
                  <a:pt x="32" y="40"/>
                  <a:pt x="34" y="39"/>
                  <a:pt x="34" y="39"/>
                </a:cubicBezTo>
                <a:cubicBezTo>
                  <a:pt x="34" y="39"/>
                  <a:pt x="35" y="39"/>
                  <a:pt x="36" y="39"/>
                </a:cubicBezTo>
                <a:cubicBezTo>
                  <a:pt x="39" y="39"/>
                  <a:pt x="39" y="39"/>
                  <a:pt x="39" y="39"/>
                </a:cubicBezTo>
                <a:cubicBezTo>
                  <a:pt x="42" y="39"/>
                  <a:pt x="42" y="39"/>
                  <a:pt x="42" y="39"/>
                </a:cubicBezTo>
                <a:cubicBezTo>
                  <a:pt x="46" y="39"/>
                  <a:pt x="46" y="39"/>
                  <a:pt x="46" y="39"/>
                </a:cubicBezTo>
                <a:cubicBezTo>
                  <a:pt x="46" y="39"/>
                  <a:pt x="48" y="40"/>
                  <a:pt x="48" y="40"/>
                </a:cubicBezTo>
                <a:cubicBezTo>
                  <a:pt x="49" y="41"/>
                  <a:pt x="51" y="42"/>
                  <a:pt x="51" y="42"/>
                </a:cubicBezTo>
                <a:cubicBezTo>
                  <a:pt x="56" y="44"/>
                  <a:pt x="56" y="44"/>
                  <a:pt x="56" y="44"/>
                </a:cubicBezTo>
                <a:cubicBezTo>
                  <a:pt x="57" y="46"/>
                  <a:pt x="57" y="46"/>
                  <a:pt x="57" y="46"/>
                </a:cubicBezTo>
                <a:cubicBezTo>
                  <a:pt x="59" y="47"/>
                  <a:pt x="59" y="47"/>
                  <a:pt x="59" y="47"/>
                </a:cubicBezTo>
                <a:cubicBezTo>
                  <a:pt x="59" y="47"/>
                  <a:pt x="60" y="48"/>
                  <a:pt x="61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7" y="48"/>
                  <a:pt x="67" y="48"/>
                  <a:pt x="67" y="48"/>
                </a:cubicBezTo>
                <a:cubicBezTo>
                  <a:pt x="70" y="46"/>
                  <a:pt x="70" y="46"/>
                  <a:pt x="70" y="46"/>
                </a:cubicBezTo>
                <a:cubicBezTo>
                  <a:pt x="68" y="46"/>
                  <a:pt x="68" y="46"/>
                  <a:pt x="68" y="46"/>
                </a:cubicBezTo>
                <a:cubicBezTo>
                  <a:pt x="68" y="46"/>
                  <a:pt x="67" y="47"/>
                  <a:pt x="66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3" y="47"/>
                  <a:pt x="61" y="46"/>
                  <a:pt x="61" y="46"/>
                </a:cubicBezTo>
                <a:cubicBezTo>
                  <a:pt x="60" y="44"/>
                  <a:pt x="60" y="44"/>
                  <a:pt x="60" y="44"/>
                </a:cubicBezTo>
                <a:cubicBezTo>
                  <a:pt x="60" y="44"/>
                  <a:pt x="60" y="44"/>
                  <a:pt x="60" y="44"/>
                </a:cubicBezTo>
                <a:cubicBezTo>
                  <a:pt x="57" y="42"/>
                  <a:pt x="57" y="42"/>
                  <a:pt x="57" y="42"/>
                </a:cubicBezTo>
                <a:cubicBezTo>
                  <a:pt x="57" y="42"/>
                  <a:pt x="55" y="42"/>
                  <a:pt x="55" y="41"/>
                </a:cubicBezTo>
                <a:cubicBezTo>
                  <a:pt x="54" y="40"/>
                  <a:pt x="53" y="40"/>
                  <a:pt x="53" y="40"/>
                </a:cubicBezTo>
                <a:cubicBezTo>
                  <a:pt x="51" y="38"/>
                  <a:pt x="51" y="38"/>
                  <a:pt x="51" y="38"/>
                </a:cubicBezTo>
                <a:cubicBezTo>
                  <a:pt x="51" y="38"/>
                  <a:pt x="53" y="38"/>
                  <a:pt x="54" y="38"/>
                </a:cubicBezTo>
                <a:cubicBezTo>
                  <a:pt x="58" y="38"/>
                  <a:pt x="58" y="38"/>
                  <a:pt x="58" y="38"/>
                </a:cubicBezTo>
                <a:cubicBezTo>
                  <a:pt x="61" y="37"/>
                  <a:pt x="61" y="37"/>
                  <a:pt x="61" y="37"/>
                </a:cubicBezTo>
                <a:cubicBezTo>
                  <a:pt x="64" y="37"/>
                  <a:pt x="64" y="37"/>
                  <a:pt x="64" y="37"/>
                </a:cubicBezTo>
                <a:cubicBezTo>
                  <a:pt x="68" y="36"/>
                  <a:pt x="68" y="36"/>
                  <a:pt x="68" y="36"/>
                </a:cubicBezTo>
                <a:cubicBezTo>
                  <a:pt x="69" y="36"/>
                  <a:pt x="69" y="36"/>
                  <a:pt x="69" y="36"/>
                </a:cubicBezTo>
                <a:cubicBezTo>
                  <a:pt x="72" y="36"/>
                  <a:pt x="72" y="36"/>
                  <a:pt x="72" y="36"/>
                </a:cubicBezTo>
                <a:cubicBezTo>
                  <a:pt x="76" y="36"/>
                  <a:pt x="76" y="36"/>
                  <a:pt x="76" y="36"/>
                </a:cubicBezTo>
                <a:cubicBezTo>
                  <a:pt x="80" y="36"/>
                  <a:pt x="80" y="36"/>
                  <a:pt x="80" y="36"/>
                </a:cubicBezTo>
                <a:cubicBezTo>
                  <a:pt x="80" y="36"/>
                  <a:pt x="79" y="35"/>
                  <a:pt x="77" y="35"/>
                </a:cubicBezTo>
                <a:cubicBezTo>
                  <a:pt x="74" y="35"/>
                  <a:pt x="74" y="35"/>
                  <a:pt x="74" y="35"/>
                </a:cubicBezTo>
                <a:cubicBezTo>
                  <a:pt x="71" y="35"/>
                  <a:pt x="71" y="35"/>
                  <a:pt x="71" y="35"/>
                </a:cubicBezTo>
                <a:cubicBezTo>
                  <a:pt x="71" y="35"/>
                  <a:pt x="72" y="35"/>
                  <a:pt x="72" y="34"/>
                </a:cubicBezTo>
                <a:cubicBezTo>
                  <a:pt x="73" y="33"/>
                  <a:pt x="75" y="32"/>
                  <a:pt x="75" y="32"/>
                </a:cubicBezTo>
                <a:cubicBezTo>
                  <a:pt x="76" y="32"/>
                  <a:pt x="79" y="32"/>
                  <a:pt x="79" y="32"/>
                </a:cubicBezTo>
                <a:cubicBezTo>
                  <a:pt x="79" y="32"/>
                  <a:pt x="79" y="32"/>
                  <a:pt x="81" y="32"/>
                </a:cubicBezTo>
                <a:cubicBezTo>
                  <a:pt x="82" y="32"/>
                  <a:pt x="85" y="32"/>
                  <a:pt x="85" y="32"/>
                </a:cubicBezTo>
                <a:cubicBezTo>
                  <a:pt x="88" y="31"/>
                  <a:pt x="88" y="31"/>
                  <a:pt x="88" y="31"/>
                </a:cubicBezTo>
                <a:cubicBezTo>
                  <a:pt x="84" y="31"/>
                  <a:pt x="84" y="31"/>
                  <a:pt x="84" y="31"/>
                </a:cubicBezTo>
                <a:cubicBezTo>
                  <a:pt x="81" y="31"/>
                  <a:pt x="81" y="31"/>
                  <a:pt x="81" y="31"/>
                </a:cubicBezTo>
                <a:cubicBezTo>
                  <a:pt x="78" y="31"/>
                  <a:pt x="78" y="31"/>
                  <a:pt x="78" y="31"/>
                </a:cubicBezTo>
                <a:cubicBezTo>
                  <a:pt x="77" y="31"/>
                  <a:pt x="77" y="31"/>
                  <a:pt x="77" y="31"/>
                </a:cubicBezTo>
                <a:cubicBezTo>
                  <a:pt x="76" y="30"/>
                  <a:pt x="76" y="30"/>
                  <a:pt x="76" y="30"/>
                </a:cubicBezTo>
                <a:cubicBezTo>
                  <a:pt x="77" y="29"/>
                  <a:pt x="77" y="29"/>
                  <a:pt x="77" y="29"/>
                </a:cubicBezTo>
                <a:cubicBezTo>
                  <a:pt x="78" y="28"/>
                  <a:pt x="78" y="28"/>
                  <a:pt x="78" y="28"/>
                </a:cubicBezTo>
                <a:cubicBezTo>
                  <a:pt x="80" y="27"/>
                  <a:pt x="80" y="27"/>
                  <a:pt x="80" y="27"/>
                </a:cubicBezTo>
                <a:cubicBezTo>
                  <a:pt x="82" y="25"/>
                  <a:pt x="82" y="25"/>
                  <a:pt x="82" y="25"/>
                </a:cubicBezTo>
                <a:cubicBezTo>
                  <a:pt x="80" y="25"/>
                  <a:pt x="80" y="25"/>
                  <a:pt x="80" y="25"/>
                </a:cubicBezTo>
                <a:cubicBezTo>
                  <a:pt x="80" y="25"/>
                  <a:pt x="78" y="26"/>
                  <a:pt x="78" y="26"/>
                </a:cubicBezTo>
                <a:cubicBezTo>
                  <a:pt x="78" y="26"/>
                  <a:pt x="78" y="27"/>
                  <a:pt x="77" y="27"/>
                </a:cubicBezTo>
                <a:cubicBezTo>
                  <a:pt x="77" y="28"/>
                  <a:pt x="75" y="27"/>
                  <a:pt x="75" y="27"/>
                </a:cubicBezTo>
                <a:cubicBezTo>
                  <a:pt x="73" y="27"/>
                  <a:pt x="73" y="27"/>
                  <a:pt x="73" y="27"/>
                </a:cubicBezTo>
                <a:cubicBezTo>
                  <a:pt x="74" y="28"/>
                  <a:pt x="74" y="28"/>
                  <a:pt x="74" y="28"/>
                </a:cubicBezTo>
                <a:cubicBezTo>
                  <a:pt x="74" y="30"/>
                  <a:pt x="74" y="30"/>
                  <a:pt x="74" y="30"/>
                </a:cubicBezTo>
                <a:cubicBezTo>
                  <a:pt x="72" y="30"/>
                  <a:pt x="72" y="30"/>
                  <a:pt x="72" y="30"/>
                </a:cubicBezTo>
                <a:cubicBezTo>
                  <a:pt x="70" y="32"/>
                  <a:pt x="70" y="32"/>
                  <a:pt x="70" y="32"/>
                </a:cubicBezTo>
                <a:cubicBezTo>
                  <a:pt x="67" y="33"/>
                  <a:pt x="67" y="33"/>
                  <a:pt x="67" y="33"/>
                </a:cubicBezTo>
                <a:cubicBezTo>
                  <a:pt x="67" y="33"/>
                  <a:pt x="64" y="34"/>
                  <a:pt x="64" y="34"/>
                </a:cubicBezTo>
                <a:cubicBezTo>
                  <a:pt x="63" y="34"/>
                  <a:pt x="63" y="34"/>
                  <a:pt x="61" y="34"/>
                </a:cubicBezTo>
                <a:cubicBezTo>
                  <a:pt x="59" y="35"/>
                  <a:pt x="56" y="35"/>
                  <a:pt x="56" y="35"/>
                </a:cubicBezTo>
                <a:cubicBezTo>
                  <a:pt x="53" y="35"/>
                  <a:pt x="53" y="35"/>
                  <a:pt x="53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2" y="34"/>
                  <a:pt x="52" y="34"/>
                  <a:pt x="52" y="34"/>
                </a:cubicBezTo>
                <a:cubicBezTo>
                  <a:pt x="55" y="33"/>
                  <a:pt x="55" y="33"/>
                  <a:pt x="55" y="33"/>
                </a:cubicBezTo>
                <a:cubicBezTo>
                  <a:pt x="57" y="32"/>
                  <a:pt x="57" y="32"/>
                  <a:pt x="57" y="32"/>
                </a:cubicBezTo>
                <a:cubicBezTo>
                  <a:pt x="57" y="32"/>
                  <a:pt x="60" y="31"/>
                  <a:pt x="58" y="31"/>
                </a:cubicBezTo>
                <a:cubicBezTo>
                  <a:pt x="56" y="31"/>
                  <a:pt x="55" y="32"/>
                  <a:pt x="55" y="32"/>
                </a:cubicBezTo>
                <a:cubicBezTo>
                  <a:pt x="55" y="32"/>
                  <a:pt x="54" y="33"/>
                  <a:pt x="53" y="33"/>
                </a:cubicBezTo>
                <a:cubicBezTo>
                  <a:pt x="51" y="33"/>
                  <a:pt x="51" y="33"/>
                  <a:pt x="51" y="33"/>
                </a:cubicBezTo>
                <a:cubicBezTo>
                  <a:pt x="51" y="33"/>
                  <a:pt x="51" y="33"/>
                  <a:pt x="51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8" y="32"/>
                  <a:pt x="48" y="33"/>
                </a:cubicBezTo>
                <a:cubicBezTo>
                  <a:pt x="48" y="34"/>
                  <a:pt x="47" y="35"/>
                  <a:pt x="47" y="35"/>
                </a:cubicBezTo>
                <a:cubicBezTo>
                  <a:pt x="44" y="35"/>
                  <a:pt x="44" y="35"/>
                  <a:pt x="44" y="35"/>
                </a:cubicBezTo>
                <a:cubicBezTo>
                  <a:pt x="41" y="35"/>
                  <a:pt x="41" y="35"/>
                  <a:pt x="41" y="35"/>
                </a:cubicBezTo>
                <a:cubicBezTo>
                  <a:pt x="38" y="36"/>
                  <a:pt x="38" y="36"/>
                  <a:pt x="38" y="36"/>
                </a:cubicBezTo>
                <a:cubicBezTo>
                  <a:pt x="36" y="36"/>
                  <a:pt x="36" y="36"/>
                  <a:pt x="36" y="36"/>
                </a:cubicBezTo>
                <a:cubicBezTo>
                  <a:pt x="34" y="36"/>
                  <a:pt x="34" y="36"/>
                  <a:pt x="34" y="36"/>
                </a:cubicBezTo>
                <a:cubicBezTo>
                  <a:pt x="31" y="36"/>
                  <a:pt x="31" y="36"/>
                  <a:pt x="31" y="36"/>
                </a:cubicBezTo>
                <a:cubicBezTo>
                  <a:pt x="30" y="35"/>
                  <a:pt x="30" y="35"/>
                  <a:pt x="30" y="35"/>
                </a:cubicBezTo>
                <a:cubicBezTo>
                  <a:pt x="32" y="33"/>
                  <a:pt x="32" y="33"/>
                  <a:pt x="32" y="33"/>
                </a:cubicBezTo>
                <a:cubicBezTo>
                  <a:pt x="37" y="30"/>
                  <a:pt x="37" y="30"/>
                  <a:pt x="37" y="30"/>
                </a:cubicBezTo>
                <a:cubicBezTo>
                  <a:pt x="39" y="30"/>
                  <a:pt x="39" y="30"/>
                  <a:pt x="39" y="30"/>
                </a:cubicBezTo>
                <a:cubicBezTo>
                  <a:pt x="44" y="29"/>
                  <a:pt x="44" y="29"/>
                  <a:pt x="44" y="29"/>
                </a:cubicBezTo>
                <a:cubicBezTo>
                  <a:pt x="48" y="28"/>
                  <a:pt x="48" y="28"/>
                  <a:pt x="48" y="28"/>
                </a:cubicBezTo>
                <a:cubicBezTo>
                  <a:pt x="52" y="28"/>
                  <a:pt x="52" y="28"/>
                  <a:pt x="52" y="28"/>
                </a:cubicBezTo>
                <a:cubicBezTo>
                  <a:pt x="52" y="27"/>
                  <a:pt x="52" y="27"/>
                  <a:pt x="52" y="27"/>
                </a:cubicBezTo>
                <a:cubicBezTo>
                  <a:pt x="52" y="27"/>
                  <a:pt x="50" y="27"/>
                  <a:pt x="49" y="27"/>
                </a:cubicBezTo>
                <a:cubicBezTo>
                  <a:pt x="49" y="28"/>
                  <a:pt x="42" y="28"/>
                  <a:pt x="41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32" y="30"/>
                  <a:pt x="32" y="30"/>
                  <a:pt x="32" y="30"/>
                </a:cubicBezTo>
                <a:cubicBezTo>
                  <a:pt x="29" y="32"/>
                  <a:pt x="29" y="32"/>
                  <a:pt x="29" y="32"/>
                </a:cubicBezTo>
                <a:cubicBezTo>
                  <a:pt x="27" y="34"/>
                  <a:pt x="27" y="34"/>
                  <a:pt x="27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0" y="33"/>
                  <a:pt x="20" y="33"/>
                  <a:pt x="20" y="33"/>
                </a:cubicBezTo>
                <a:cubicBezTo>
                  <a:pt x="16" y="31"/>
                  <a:pt x="16" y="31"/>
                  <a:pt x="16" y="31"/>
                </a:cubicBezTo>
                <a:cubicBezTo>
                  <a:pt x="16" y="31"/>
                  <a:pt x="15" y="31"/>
                  <a:pt x="17" y="30"/>
                </a:cubicBezTo>
                <a:cubicBezTo>
                  <a:pt x="19" y="30"/>
                  <a:pt x="25" y="30"/>
                  <a:pt x="25" y="30"/>
                </a:cubicBezTo>
                <a:cubicBezTo>
                  <a:pt x="32" y="29"/>
                  <a:pt x="32" y="29"/>
                  <a:pt x="32" y="29"/>
                </a:cubicBezTo>
                <a:cubicBezTo>
                  <a:pt x="37" y="27"/>
                  <a:pt x="37" y="27"/>
                  <a:pt x="37" y="27"/>
                </a:cubicBezTo>
                <a:cubicBezTo>
                  <a:pt x="40" y="26"/>
                  <a:pt x="40" y="26"/>
                  <a:pt x="40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4" y="27"/>
                  <a:pt x="34" y="27"/>
                  <a:pt x="34" y="27"/>
                </a:cubicBezTo>
                <a:cubicBezTo>
                  <a:pt x="34" y="27"/>
                  <a:pt x="31" y="28"/>
                  <a:pt x="30" y="28"/>
                </a:cubicBezTo>
                <a:cubicBezTo>
                  <a:pt x="29" y="28"/>
                  <a:pt x="23" y="28"/>
                  <a:pt x="21" y="28"/>
                </a:cubicBezTo>
                <a:cubicBezTo>
                  <a:pt x="19" y="28"/>
                  <a:pt x="13" y="29"/>
                  <a:pt x="13" y="29"/>
                </a:cubicBezTo>
                <a:cubicBezTo>
                  <a:pt x="11" y="29"/>
                  <a:pt x="11" y="29"/>
                  <a:pt x="11" y="29"/>
                </a:cubicBezTo>
                <a:cubicBezTo>
                  <a:pt x="10" y="27"/>
                  <a:pt x="10" y="27"/>
                  <a:pt x="10" y="27"/>
                </a:cubicBezTo>
                <a:cubicBezTo>
                  <a:pt x="13" y="26"/>
                  <a:pt x="13" y="26"/>
                  <a:pt x="13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6" y="23"/>
                  <a:pt x="16" y="23"/>
                </a:cubicBezTo>
                <a:cubicBezTo>
                  <a:pt x="17" y="23"/>
                  <a:pt x="20" y="22"/>
                  <a:pt x="20" y="22"/>
                </a:cubicBezTo>
                <a:cubicBezTo>
                  <a:pt x="24" y="22"/>
                  <a:pt x="24" y="22"/>
                  <a:pt x="24" y="22"/>
                </a:cubicBezTo>
                <a:cubicBezTo>
                  <a:pt x="21" y="22"/>
                  <a:pt x="21" y="22"/>
                  <a:pt x="21" y="22"/>
                </a:cubicBezTo>
                <a:cubicBezTo>
                  <a:pt x="16" y="23"/>
                  <a:pt x="16" y="23"/>
                  <a:pt x="16" y="23"/>
                </a:cubicBezTo>
                <a:cubicBezTo>
                  <a:pt x="16" y="23"/>
                  <a:pt x="12" y="24"/>
                  <a:pt x="11" y="24"/>
                </a:cubicBezTo>
                <a:cubicBezTo>
                  <a:pt x="11" y="24"/>
                  <a:pt x="8" y="25"/>
                  <a:pt x="8" y="25"/>
                </a:cubicBezTo>
                <a:cubicBezTo>
                  <a:pt x="6" y="24"/>
                  <a:pt x="6" y="24"/>
                  <a:pt x="6" y="24"/>
                </a:cubicBezTo>
                <a:cubicBezTo>
                  <a:pt x="12" y="21"/>
                  <a:pt x="12" y="21"/>
                  <a:pt x="12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9" y="21"/>
                  <a:pt x="7" y="20"/>
                  <a:pt x="7" y="21"/>
                </a:cubicBezTo>
                <a:cubicBezTo>
                  <a:pt x="6" y="21"/>
                  <a:pt x="5" y="23"/>
                  <a:pt x="4" y="23"/>
                </a:cubicBezTo>
                <a:cubicBezTo>
                  <a:pt x="3" y="23"/>
                  <a:pt x="2" y="22"/>
                  <a:pt x="2" y="22"/>
                </a:cubicBezTo>
                <a:cubicBezTo>
                  <a:pt x="2" y="22"/>
                  <a:pt x="1" y="21"/>
                  <a:pt x="1" y="21"/>
                </a:cubicBezTo>
                <a:cubicBezTo>
                  <a:pt x="0" y="21"/>
                  <a:pt x="2" y="20"/>
                  <a:pt x="2" y="20"/>
                </a:cubicBezTo>
                <a:cubicBezTo>
                  <a:pt x="4" y="19"/>
                  <a:pt x="4" y="19"/>
                  <a:pt x="4" y="19"/>
                </a:cubicBezTo>
                <a:cubicBezTo>
                  <a:pt x="7" y="18"/>
                  <a:pt x="7" y="18"/>
                  <a:pt x="7" y="18"/>
                </a:cubicBezTo>
                <a:cubicBezTo>
                  <a:pt x="10" y="17"/>
                  <a:pt x="10" y="17"/>
                  <a:pt x="10" y="17"/>
                </a:cubicBezTo>
                <a:cubicBezTo>
                  <a:pt x="12" y="17"/>
                  <a:pt x="12" y="17"/>
                  <a:pt x="12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8" y="15"/>
                  <a:pt x="18" y="15"/>
                  <a:pt x="18" y="15"/>
                </a:cubicBezTo>
                <a:cubicBezTo>
                  <a:pt x="20" y="14"/>
                  <a:pt x="20" y="14"/>
                  <a:pt x="20" y="14"/>
                </a:cubicBezTo>
                <a:cubicBezTo>
                  <a:pt x="23" y="14"/>
                  <a:pt x="23" y="14"/>
                  <a:pt x="23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4"/>
                  <a:pt x="27" y="14"/>
                  <a:pt x="27" y="14"/>
                </a:cubicBezTo>
                <a:cubicBezTo>
                  <a:pt x="27" y="16"/>
                  <a:pt x="27" y="16"/>
                  <a:pt x="27" y="16"/>
                </a:cubicBezTo>
                <a:cubicBezTo>
                  <a:pt x="29" y="17"/>
                  <a:pt x="29" y="17"/>
                  <a:pt x="29" y="17"/>
                </a:cubicBezTo>
                <a:cubicBezTo>
                  <a:pt x="31" y="15"/>
                  <a:pt x="31" y="15"/>
                  <a:pt x="31" y="15"/>
                </a:cubicBezTo>
                <a:cubicBezTo>
                  <a:pt x="33" y="15"/>
                  <a:pt x="33" y="15"/>
                  <a:pt x="33" y="15"/>
                </a:cubicBezTo>
                <a:cubicBezTo>
                  <a:pt x="35" y="15"/>
                  <a:pt x="35" y="15"/>
                  <a:pt x="35" y="15"/>
                </a:cubicBezTo>
                <a:cubicBezTo>
                  <a:pt x="36" y="16"/>
                  <a:pt x="36" y="16"/>
                  <a:pt x="36" y="16"/>
                </a:cubicBezTo>
                <a:cubicBezTo>
                  <a:pt x="37" y="17"/>
                  <a:pt x="37" y="17"/>
                  <a:pt x="37" y="17"/>
                </a:cubicBezTo>
                <a:cubicBezTo>
                  <a:pt x="38" y="16"/>
                  <a:pt x="38" y="16"/>
                  <a:pt x="38" y="16"/>
                </a:cubicBezTo>
                <a:cubicBezTo>
                  <a:pt x="42" y="16"/>
                  <a:pt x="42" y="16"/>
                  <a:pt x="42" y="16"/>
                </a:cubicBezTo>
                <a:cubicBezTo>
                  <a:pt x="42" y="16"/>
                  <a:pt x="39" y="15"/>
                  <a:pt x="38" y="15"/>
                </a:cubicBezTo>
                <a:cubicBezTo>
                  <a:pt x="37" y="15"/>
                  <a:pt x="34" y="14"/>
                  <a:pt x="33" y="14"/>
                </a:cubicBezTo>
                <a:cubicBezTo>
                  <a:pt x="33" y="14"/>
                  <a:pt x="30" y="14"/>
                  <a:pt x="30" y="14"/>
                </a:cubicBezTo>
                <a:cubicBezTo>
                  <a:pt x="30" y="14"/>
                  <a:pt x="29" y="12"/>
                  <a:pt x="30" y="12"/>
                </a:cubicBezTo>
                <a:cubicBezTo>
                  <a:pt x="31" y="12"/>
                  <a:pt x="34" y="12"/>
                  <a:pt x="34" y="12"/>
                </a:cubicBezTo>
                <a:cubicBezTo>
                  <a:pt x="34" y="12"/>
                  <a:pt x="36" y="12"/>
                  <a:pt x="36" y="12"/>
                </a:cubicBezTo>
                <a:cubicBezTo>
                  <a:pt x="37" y="12"/>
                  <a:pt x="38" y="11"/>
                  <a:pt x="38" y="11"/>
                </a:cubicBezTo>
                <a:cubicBezTo>
                  <a:pt x="37" y="10"/>
                  <a:pt x="37" y="10"/>
                  <a:pt x="37" y="10"/>
                </a:cubicBezTo>
                <a:cubicBezTo>
                  <a:pt x="37" y="10"/>
                  <a:pt x="37" y="9"/>
                  <a:pt x="38" y="9"/>
                </a:cubicBezTo>
                <a:cubicBezTo>
                  <a:pt x="38" y="9"/>
                  <a:pt x="42" y="9"/>
                  <a:pt x="42" y="9"/>
                </a:cubicBezTo>
                <a:cubicBezTo>
                  <a:pt x="44" y="10"/>
                  <a:pt x="44" y="10"/>
                  <a:pt x="44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9" y="10"/>
                  <a:pt x="49" y="10"/>
                  <a:pt x="49" y="10"/>
                </a:cubicBezTo>
                <a:cubicBezTo>
                  <a:pt x="50" y="13"/>
                  <a:pt x="50" y="13"/>
                  <a:pt x="50" y="13"/>
                </a:cubicBezTo>
                <a:cubicBezTo>
                  <a:pt x="51" y="14"/>
                  <a:pt x="51" y="14"/>
                  <a:pt x="51" y="14"/>
                </a:cubicBezTo>
                <a:cubicBezTo>
                  <a:pt x="52" y="14"/>
                  <a:pt x="52" y="14"/>
                  <a:pt x="52" y="14"/>
                </a:cubicBezTo>
                <a:cubicBezTo>
                  <a:pt x="55" y="14"/>
                  <a:pt x="55" y="14"/>
                  <a:pt x="55" y="14"/>
                </a:cubicBezTo>
                <a:cubicBezTo>
                  <a:pt x="57" y="14"/>
                  <a:pt x="57" y="14"/>
                  <a:pt x="57" y="14"/>
                </a:cubicBezTo>
                <a:cubicBezTo>
                  <a:pt x="52" y="12"/>
                  <a:pt x="52" y="12"/>
                  <a:pt x="52" y="12"/>
                </a:cubicBezTo>
                <a:cubicBezTo>
                  <a:pt x="54" y="12"/>
                  <a:pt x="54" y="12"/>
                  <a:pt x="54" y="12"/>
                </a:cubicBezTo>
                <a:cubicBezTo>
                  <a:pt x="56" y="12"/>
                  <a:pt x="56" y="12"/>
                  <a:pt x="56" y="12"/>
                </a:cubicBezTo>
                <a:cubicBezTo>
                  <a:pt x="64" y="15"/>
                  <a:pt x="64" y="15"/>
                  <a:pt x="64" y="15"/>
                </a:cubicBezTo>
                <a:cubicBezTo>
                  <a:pt x="65" y="15"/>
                  <a:pt x="65" y="15"/>
                  <a:pt x="65" y="15"/>
                </a:cubicBezTo>
                <a:cubicBezTo>
                  <a:pt x="68" y="15"/>
                  <a:pt x="68" y="15"/>
                  <a:pt x="68" y="15"/>
                </a:cubicBezTo>
                <a:cubicBezTo>
                  <a:pt x="71" y="17"/>
                  <a:pt x="71" y="17"/>
                  <a:pt x="71" y="17"/>
                </a:cubicBezTo>
                <a:cubicBezTo>
                  <a:pt x="72" y="18"/>
                  <a:pt x="72" y="18"/>
                  <a:pt x="72" y="18"/>
                </a:cubicBezTo>
                <a:cubicBezTo>
                  <a:pt x="69" y="15"/>
                  <a:pt x="69" y="15"/>
                  <a:pt x="69" y="15"/>
                </a:cubicBezTo>
                <a:cubicBezTo>
                  <a:pt x="69" y="15"/>
                  <a:pt x="66" y="14"/>
                  <a:pt x="65" y="14"/>
                </a:cubicBezTo>
                <a:cubicBezTo>
                  <a:pt x="64" y="14"/>
                  <a:pt x="62" y="13"/>
                  <a:pt x="62" y="13"/>
                </a:cubicBezTo>
                <a:cubicBezTo>
                  <a:pt x="55" y="11"/>
                  <a:pt x="55" y="11"/>
                  <a:pt x="55" y="11"/>
                </a:cubicBezTo>
                <a:cubicBezTo>
                  <a:pt x="55" y="9"/>
                  <a:pt x="55" y="9"/>
                  <a:pt x="55" y="9"/>
                </a:cubicBezTo>
                <a:cubicBezTo>
                  <a:pt x="55" y="9"/>
                  <a:pt x="56" y="8"/>
                  <a:pt x="57" y="8"/>
                </a:cubicBezTo>
                <a:cubicBezTo>
                  <a:pt x="57" y="8"/>
                  <a:pt x="60" y="8"/>
                  <a:pt x="60" y="8"/>
                </a:cubicBezTo>
                <a:cubicBezTo>
                  <a:pt x="57" y="7"/>
                  <a:pt x="57" y="7"/>
                  <a:pt x="57" y="7"/>
                </a:cubicBezTo>
                <a:cubicBezTo>
                  <a:pt x="57" y="7"/>
                  <a:pt x="56" y="6"/>
                  <a:pt x="57" y="6"/>
                </a:cubicBezTo>
                <a:cubicBezTo>
                  <a:pt x="59" y="6"/>
                  <a:pt x="61" y="7"/>
                  <a:pt x="61" y="7"/>
                </a:cubicBezTo>
                <a:cubicBezTo>
                  <a:pt x="63" y="7"/>
                  <a:pt x="63" y="7"/>
                  <a:pt x="63" y="7"/>
                </a:cubicBezTo>
                <a:cubicBezTo>
                  <a:pt x="63" y="7"/>
                  <a:pt x="65" y="7"/>
                  <a:pt x="64" y="6"/>
                </a:cubicBezTo>
                <a:cubicBezTo>
                  <a:pt x="63" y="6"/>
                  <a:pt x="62" y="5"/>
                  <a:pt x="62" y="5"/>
                </a:cubicBezTo>
                <a:cubicBezTo>
                  <a:pt x="62" y="5"/>
                  <a:pt x="61" y="4"/>
                  <a:pt x="62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67" y="5"/>
                  <a:pt x="67" y="5"/>
                  <a:pt x="67" y="5"/>
                </a:cubicBezTo>
                <a:cubicBezTo>
                  <a:pt x="69" y="6"/>
                  <a:pt x="69" y="6"/>
                  <a:pt x="69" y="6"/>
                </a:cubicBezTo>
                <a:cubicBezTo>
                  <a:pt x="73" y="6"/>
                  <a:pt x="73" y="6"/>
                  <a:pt x="73" y="6"/>
                </a:cubicBezTo>
                <a:cubicBezTo>
                  <a:pt x="75" y="6"/>
                  <a:pt x="75" y="6"/>
                  <a:pt x="75" y="6"/>
                </a:cubicBezTo>
                <a:cubicBezTo>
                  <a:pt x="71" y="5"/>
                  <a:pt x="71" y="5"/>
                  <a:pt x="71" y="5"/>
                </a:cubicBezTo>
                <a:cubicBezTo>
                  <a:pt x="71" y="5"/>
                  <a:pt x="73" y="4"/>
                  <a:pt x="71" y="4"/>
                </a:cubicBezTo>
                <a:cubicBezTo>
                  <a:pt x="69" y="4"/>
                  <a:pt x="67" y="3"/>
                  <a:pt x="68" y="3"/>
                </a:cubicBezTo>
                <a:cubicBezTo>
                  <a:pt x="69" y="3"/>
                  <a:pt x="71" y="1"/>
                  <a:pt x="71" y="1"/>
                </a:cubicBezTo>
                <a:cubicBezTo>
                  <a:pt x="75" y="2"/>
                  <a:pt x="75" y="2"/>
                  <a:pt x="75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8" y="2"/>
                  <a:pt x="78" y="2"/>
                  <a:pt x="78" y="2"/>
                </a:cubicBezTo>
                <a:cubicBezTo>
                  <a:pt x="78" y="2"/>
                  <a:pt x="78" y="3"/>
                  <a:pt x="79" y="3"/>
                </a:cubicBezTo>
                <a:cubicBezTo>
                  <a:pt x="79" y="2"/>
                  <a:pt x="83" y="3"/>
                  <a:pt x="83" y="3"/>
                </a:cubicBezTo>
                <a:cubicBezTo>
                  <a:pt x="83" y="3"/>
                  <a:pt x="84" y="3"/>
                  <a:pt x="85" y="4"/>
                </a:cubicBezTo>
                <a:cubicBezTo>
                  <a:pt x="86" y="5"/>
                  <a:pt x="86" y="5"/>
                  <a:pt x="86" y="6"/>
                </a:cubicBezTo>
                <a:cubicBezTo>
                  <a:pt x="87" y="6"/>
                  <a:pt x="90" y="7"/>
                  <a:pt x="90" y="7"/>
                </a:cubicBezTo>
                <a:cubicBezTo>
                  <a:pt x="90" y="7"/>
                  <a:pt x="92" y="7"/>
                  <a:pt x="91" y="8"/>
                </a:cubicBezTo>
                <a:cubicBezTo>
                  <a:pt x="91" y="8"/>
                  <a:pt x="90" y="9"/>
                  <a:pt x="91" y="9"/>
                </a:cubicBezTo>
                <a:cubicBezTo>
                  <a:pt x="92" y="8"/>
                  <a:pt x="94" y="7"/>
                  <a:pt x="94" y="7"/>
                </a:cubicBezTo>
                <a:cubicBezTo>
                  <a:pt x="94" y="7"/>
                  <a:pt x="93" y="7"/>
                  <a:pt x="92" y="6"/>
                </a:cubicBezTo>
                <a:cubicBezTo>
                  <a:pt x="91" y="5"/>
                  <a:pt x="90" y="4"/>
                  <a:pt x="90" y="4"/>
                </a:cubicBezTo>
                <a:cubicBezTo>
                  <a:pt x="90" y="4"/>
                  <a:pt x="89" y="4"/>
                  <a:pt x="88" y="4"/>
                </a:cubicBezTo>
                <a:cubicBezTo>
                  <a:pt x="87" y="3"/>
                  <a:pt x="86" y="2"/>
                  <a:pt x="86" y="2"/>
                </a:cubicBezTo>
                <a:cubicBezTo>
                  <a:pt x="85" y="2"/>
                  <a:pt x="85" y="2"/>
                  <a:pt x="85" y="1"/>
                </a:cubicBezTo>
                <a:cubicBezTo>
                  <a:pt x="85" y="1"/>
                  <a:pt x="86" y="1"/>
                  <a:pt x="86" y="1"/>
                </a:cubicBezTo>
                <a:cubicBezTo>
                  <a:pt x="87" y="1"/>
                  <a:pt x="88" y="1"/>
                  <a:pt x="88" y="1"/>
                </a:cubicBezTo>
                <a:cubicBezTo>
                  <a:pt x="89" y="1"/>
                  <a:pt x="90" y="1"/>
                  <a:pt x="91" y="1"/>
                </a:cubicBezTo>
                <a:cubicBezTo>
                  <a:pt x="92" y="1"/>
                  <a:pt x="92" y="1"/>
                  <a:pt x="93" y="1"/>
                </a:cubicBezTo>
                <a:cubicBezTo>
                  <a:pt x="95" y="1"/>
                  <a:pt x="97" y="1"/>
                  <a:pt x="99" y="1"/>
                </a:cubicBezTo>
                <a:cubicBezTo>
                  <a:pt x="99" y="1"/>
                  <a:pt x="100" y="1"/>
                  <a:pt x="100" y="1"/>
                </a:cubicBezTo>
                <a:cubicBezTo>
                  <a:pt x="100" y="1"/>
                  <a:pt x="101" y="1"/>
                  <a:pt x="101" y="1"/>
                </a:cubicBezTo>
                <a:cubicBezTo>
                  <a:pt x="101" y="1"/>
                  <a:pt x="101" y="1"/>
                  <a:pt x="102" y="2"/>
                </a:cubicBezTo>
                <a:cubicBezTo>
                  <a:pt x="102" y="2"/>
                  <a:pt x="102" y="2"/>
                  <a:pt x="103" y="3"/>
                </a:cubicBezTo>
                <a:cubicBezTo>
                  <a:pt x="103" y="3"/>
                  <a:pt x="103" y="3"/>
                  <a:pt x="103" y="3"/>
                </a:cubicBezTo>
                <a:cubicBezTo>
                  <a:pt x="103" y="3"/>
                  <a:pt x="103" y="3"/>
                  <a:pt x="104" y="3"/>
                </a:cubicBezTo>
                <a:cubicBezTo>
                  <a:pt x="104" y="3"/>
                  <a:pt x="104" y="3"/>
                  <a:pt x="104" y="4"/>
                </a:cubicBezTo>
                <a:cubicBezTo>
                  <a:pt x="105" y="4"/>
                  <a:pt x="105" y="4"/>
                  <a:pt x="106" y="5"/>
                </a:cubicBezTo>
                <a:cubicBezTo>
                  <a:pt x="106" y="5"/>
                  <a:pt x="107" y="5"/>
                  <a:pt x="107" y="5"/>
                </a:cubicBezTo>
                <a:cubicBezTo>
                  <a:pt x="107" y="5"/>
                  <a:pt x="107" y="5"/>
                  <a:pt x="108" y="5"/>
                </a:cubicBezTo>
                <a:cubicBezTo>
                  <a:pt x="108" y="5"/>
                  <a:pt x="108" y="5"/>
                  <a:pt x="108" y="5"/>
                </a:cubicBezTo>
                <a:cubicBezTo>
                  <a:pt x="109" y="5"/>
                  <a:pt x="109" y="5"/>
                  <a:pt x="110" y="5"/>
                </a:cubicBezTo>
                <a:cubicBezTo>
                  <a:pt x="109" y="5"/>
                  <a:pt x="108" y="4"/>
                  <a:pt x="108" y="3"/>
                </a:cubicBezTo>
                <a:cubicBezTo>
                  <a:pt x="107" y="3"/>
                  <a:pt x="106" y="3"/>
                  <a:pt x="106" y="2"/>
                </a:cubicBezTo>
                <a:cubicBezTo>
                  <a:pt x="106" y="2"/>
                  <a:pt x="108" y="1"/>
                  <a:pt x="108" y="1"/>
                </a:cubicBezTo>
                <a:cubicBezTo>
                  <a:pt x="109" y="1"/>
                  <a:pt x="110" y="1"/>
                  <a:pt x="111" y="1"/>
                </a:cubicBezTo>
                <a:cubicBezTo>
                  <a:pt x="113" y="1"/>
                  <a:pt x="114" y="1"/>
                  <a:pt x="115" y="0"/>
                </a:cubicBezTo>
                <a:cubicBezTo>
                  <a:pt x="115" y="0"/>
                  <a:pt x="115" y="0"/>
                  <a:pt x="116" y="0"/>
                </a:cubicBezTo>
                <a:cubicBezTo>
                  <a:pt x="116" y="0"/>
                  <a:pt x="116" y="1"/>
                  <a:pt x="116" y="1"/>
                </a:cubicBezTo>
                <a:cubicBezTo>
                  <a:pt x="116" y="2"/>
                  <a:pt x="117" y="2"/>
                  <a:pt x="117" y="2"/>
                </a:cubicBezTo>
                <a:cubicBezTo>
                  <a:pt x="117" y="2"/>
                  <a:pt x="118" y="2"/>
                  <a:pt x="118" y="2"/>
                </a:cubicBezTo>
                <a:cubicBezTo>
                  <a:pt x="119" y="2"/>
                  <a:pt x="120" y="3"/>
                  <a:pt x="121" y="3"/>
                </a:cubicBezTo>
                <a:cubicBezTo>
                  <a:pt x="120" y="2"/>
                  <a:pt x="120" y="2"/>
                  <a:pt x="119" y="1"/>
                </a:cubicBezTo>
                <a:cubicBezTo>
                  <a:pt x="119" y="1"/>
                  <a:pt x="119" y="1"/>
                  <a:pt x="120" y="1"/>
                </a:cubicBezTo>
                <a:cubicBezTo>
                  <a:pt x="120" y="0"/>
                  <a:pt x="121" y="0"/>
                  <a:pt x="122" y="0"/>
                </a:cubicBezTo>
                <a:cubicBezTo>
                  <a:pt x="122" y="0"/>
                  <a:pt x="122" y="0"/>
                  <a:pt x="123" y="0"/>
                </a:cubicBezTo>
                <a:cubicBezTo>
                  <a:pt x="124" y="0"/>
                  <a:pt x="124" y="0"/>
                  <a:pt x="125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7" y="0"/>
                  <a:pt x="127" y="0"/>
                  <a:pt x="128" y="1"/>
                </a:cubicBezTo>
                <a:cubicBezTo>
                  <a:pt x="128" y="1"/>
                  <a:pt x="128" y="1"/>
                  <a:pt x="129" y="1"/>
                </a:cubicBezTo>
                <a:cubicBezTo>
                  <a:pt x="130" y="1"/>
                  <a:pt x="130" y="1"/>
                  <a:pt x="131" y="1"/>
                </a:cubicBezTo>
                <a:cubicBezTo>
                  <a:pt x="131" y="1"/>
                  <a:pt x="131" y="1"/>
                  <a:pt x="131" y="1"/>
                </a:cubicBezTo>
                <a:cubicBezTo>
                  <a:pt x="132" y="1"/>
                  <a:pt x="132" y="2"/>
                  <a:pt x="132" y="2"/>
                </a:cubicBezTo>
                <a:cubicBezTo>
                  <a:pt x="133" y="2"/>
                  <a:pt x="133" y="2"/>
                  <a:pt x="133" y="2"/>
                </a:cubicBezTo>
                <a:cubicBezTo>
                  <a:pt x="134" y="2"/>
                  <a:pt x="134" y="2"/>
                  <a:pt x="134" y="2"/>
                </a:cubicBezTo>
                <a:cubicBezTo>
                  <a:pt x="135" y="2"/>
                  <a:pt x="136" y="2"/>
                  <a:pt x="137" y="1"/>
                </a:cubicBezTo>
                <a:cubicBezTo>
                  <a:pt x="137" y="1"/>
                  <a:pt x="138" y="2"/>
                  <a:pt x="138" y="2"/>
                </a:cubicBezTo>
                <a:cubicBezTo>
                  <a:pt x="139" y="2"/>
                  <a:pt x="139" y="2"/>
                  <a:pt x="140" y="2"/>
                </a:cubicBezTo>
                <a:cubicBezTo>
                  <a:pt x="141" y="2"/>
                  <a:pt x="142" y="2"/>
                  <a:pt x="143" y="2"/>
                </a:cubicBezTo>
                <a:cubicBezTo>
                  <a:pt x="144" y="2"/>
                  <a:pt x="145" y="2"/>
                  <a:pt x="145" y="2"/>
                </a:cubicBezTo>
                <a:cubicBezTo>
                  <a:pt x="145" y="2"/>
                  <a:pt x="146" y="2"/>
                  <a:pt x="146" y="2"/>
                </a:cubicBezTo>
                <a:cubicBezTo>
                  <a:pt x="146" y="2"/>
                  <a:pt x="146" y="2"/>
                  <a:pt x="146" y="2"/>
                </a:cubicBezTo>
                <a:cubicBezTo>
                  <a:pt x="146" y="2"/>
                  <a:pt x="147" y="2"/>
                  <a:pt x="147" y="3"/>
                </a:cubicBezTo>
                <a:cubicBezTo>
                  <a:pt x="147" y="3"/>
                  <a:pt x="146" y="3"/>
                  <a:pt x="146" y="4"/>
                </a:cubicBezTo>
                <a:cubicBezTo>
                  <a:pt x="146" y="4"/>
                  <a:pt x="145" y="4"/>
                  <a:pt x="144" y="4"/>
                </a:cubicBezTo>
                <a:cubicBezTo>
                  <a:pt x="143" y="4"/>
                  <a:pt x="142" y="4"/>
                  <a:pt x="142" y="4"/>
                </a:cubicBezTo>
                <a:cubicBezTo>
                  <a:pt x="141" y="4"/>
                  <a:pt x="141" y="4"/>
                  <a:pt x="141" y="5"/>
                </a:cubicBezTo>
                <a:cubicBezTo>
                  <a:pt x="140" y="5"/>
                  <a:pt x="139" y="5"/>
                  <a:pt x="139" y="5"/>
                </a:cubicBezTo>
                <a:cubicBezTo>
                  <a:pt x="138" y="5"/>
                  <a:pt x="138" y="5"/>
                  <a:pt x="138" y="5"/>
                </a:cubicBezTo>
                <a:cubicBezTo>
                  <a:pt x="138" y="6"/>
                  <a:pt x="137" y="6"/>
                  <a:pt x="137" y="6"/>
                </a:cubicBezTo>
                <a:cubicBezTo>
                  <a:pt x="137" y="6"/>
                  <a:pt x="137" y="6"/>
                  <a:pt x="136" y="6"/>
                </a:cubicBezTo>
                <a:cubicBezTo>
                  <a:pt x="137" y="6"/>
                  <a:pt x="137" y="6"/>
                  <a:pt x="138" y="6"/>
                </a:cubicBezTo>
                <a:cubicBezTo>
                  <a:pt x="140" y="6"/>
                  <a:pt x="141" y="6"/>
                  <a:pt x="143" y="6"/>
                </a:cubicBezTo>
                <a:cubicBezTo>
                  <a:pt x="144" y="5"/>
                  <a:pt x="145" y="5"/>
                  <a:pt x="146" y="5"/>
                </a:cubicBezTo>
                <a:cubicBezTo>
                  <a:pt x="146" y="5"/>
                  <a:pt x="147" y="5"/>
                  <a:pt x="148" y="5"/>
                </a:cubicBezTo>
                <a:cubicBezTo>
                  <a:pt x="149" y="5"/>
                  <a:pt x="150" y="4"/>
                  <a:pt x="151" y="4"/>
                </a:cubicBezTo>
                <a:cubicBezTo>
                  <a:pt x="151" y="4"/>
                  <a:pt x="151" y="3"/>
                  <a:pt x="152" y="4"/>
                </a:cubicBezTo>
                <a:cubicBezTo>
                  <a:pt x="152" y="4"/>
                  <a:pt x="153" y="4"/>
                  <a:pt x="153" y="4"/>
                </a:cubicBezTo>
                <a:cubicBezTo>
                  <a:pt x="154" y="4"/>
                  <a:pt x="154" y="4"/>
                  <a:pt x="155" y="4"/>
                </a:cubicBezTo>
                <a:cubicBezTo>
                  <a:pt x="155" y="3"/>
                  <a:pt x="156" y="3"/>
                  <a:pt x="156" y="3"/>
                </a:cubicBezTo>
                <a:cubicBezTo>
                  <a:pt x="157" y="3"/>
                  <a:pt x="157" y="4"/>
                  <a:pt x="158" y="4"/>
                </a:cubicBezTo>
                <a:cubicBezTo>
                  <a:pt x="158" y="4"/>
                  <a:pt x="159" y="4"/>
                  <a:pt x="159" y="4"/>
                </a:cubicBezTo>
                <a:cubicBezTo>
                  <a:pt x="160" y="4"/>
                  <a:pt x="160" y="4"/>
                  <a:pt x="161" y="4"/>
                </a:cubicBezTo>
                <a:cubicBezTo>
                  <a:pt x="162" y="4"/>
                  <a:pt x="162" y="4"/>
                  <a:pt x="163" y="4"/>
                </a:cubicBezTo>
                <a:cubicBezTo>
                  <a:pt x="163" y="4"/>
                  <a:pt x="164" y="4"/>
                  <a:pt x="164" y="4"/>
                </a:cubicBezTo>
                <a:cubicBezTo>
                  <a:pt x="165" y="4"/>
                  <a:pt x="165" y="4"/>
                  <a:pt x="164" y="5"/>
                </a:cubicBezTo>
                <a:cubicBezTo>
                  <a:pt x="164" y="5"/>
                  <a:pt x="164" y="5"/>
                  <a:pt x="164" y="5"/>
                </a:cubicBezTo>
                <a:cubicBezTo>
                  <a:pt x="164" y="5"/>
                  <a:pt x="164" y="5"/>
                  <a:pt x="165" y="6"/>
                </a:cubicBezTo>
                <a:cubicBezTo>
                  <a:pt x="165" y="6"/>
                  <a:pt x="165" y="6"/>
                  <a:pt x="165" y="6"/>
                </a:cubicBezTo>
                <a:cubicBezTo>
                  <a:pt x="166" y="6"/>
                  <a:pt x="166" y="7"/>
                  <a:pt x="166" y="7"/>
                </a:cubicBezTo>
                <a:cubicBezTo>
                  <a:pt x="166" y="7"/>
                  <a:pt x="167" y="8"/>
                  <a:pt x="167" y="8"/>
                </a:cubicBezTo>
                <a:cubicBezTo>
                  <a:pt x="167" y="8"/>
                  <a:pt x="168" y="8"/>
                  <a:pt x="168" y="9"/>
                </a:cubicBezTo>
                <a:cubicBezTo>
                  <a:pt x="168" y="9"/>
                  <a:pt x="167" y="9"/>
                  <a:pt x="167" y="9"/>
                </a:cubicBezTo>
                <a:cubicBezTo>
                  <a:pt x="168" y="9"/>
                  <a:pt x="170" y="9"/>
                  <a:pt x="171" y="8"/>
                </a:cubicBezTo>
                <a:cubicBezTo>
                  <a:pt x="171" y="8"/>
                  <a:pt x="172" y="8"/>
                  <a:pt x="173" y="8"/>
                </a:cubicBezTo>
                <a:cubicBezTo>
                  <a:pt x="173" y="8"/>
                  <a:pt x="173" y="9"/>
                  <a:pt x="173" y="9"/>
                </a:cubicBezTo>
                <a:cubicBezTo>
                  <a:pt x="174" y="9"/>
                  <a:pt x="174" y="9"/>
                  <a:pt x="175" y="9"/>
                </a:cubicBezTo>
                <a:cubicBezTo>
                  <a:pt x="176" y="9"/>
                  <a:pt x="176" y="9"/>
                  <a:pt x="177" y="9"/>
                </a:cubicBezTo>
                <a:cubicBezTo>
                  <a:pt x="177" y="10"/>
                  <a:pt x="178" y="10"/>
                  <a:pt x="178" y="10"/>
                </a:cubicBezTo>
                <a:cubicBezTo>
                  <a:pt x="179" y="11"/>
                  <a:pt x="179" y="11"/>
                  <a:pt x="178" y="12"/>
                </a:cubicBezTo>
                <a:cubicBezTo>
                  <a:pt x="178" y="12"/>
                  <a:pt x="177" y="13"/>
                  <a:pt x="176" y="13"/>
                </a:cubicBezTo>
                <a:cubicBezTo>
                  <a:pt x="175" y="14"/>
                  <a:pt x="175" y="14"/>
                  <a:pt x="174" y="15"/>
                </a:cubicBezTo>
                <a:cubicBezTo>
                  <a:pt x="173" y="15"/>
                  <a:pt x="172" y="15"/>
                  <a:pt x="171" y="15"/>
                </a:cubicBezTo>
                <a:cubicBezTo>
                  <a:pt x="171" y="16"/>
                  <a:pt x="170" y="16"/>
                  <a:pt x="170" y="16"/>
                </a:cubicBezTo>
                <a:cubicBezTo>
                  <a:pt x="169" y="17"/>
                  <a:pt x="168" y="17"/>
                  <a:pt x="167" y="17"/>
                </a:cubicBezTo>
                <a:cubicBezTo>
                  <a:pt x="167" y="17"/>
                  <a:pt x="166" y="17"/>
                  <a:pt x="165" y="18"/>
                </a:cubicBezTo>
                <a:cubicBezTo>
                  <a:pt x="164" y="18"/>
                  <a:pt x="163" y="18"/>
                  <a:pt x="162" y="18"/>
                </a:cubicBezTo>
                <a:cubicBezTo>
                  <a:pt x="161" y="18"/>
                  <a:pt x="160" y="18"/>
                  <a:pt x="160" y="18"/>
                </a:cubicBezTo>
                <a:cubicBezTo>
                  <a:pt x="159" y="19"/>
                  <a:pt x="159" y="19"/>
                  <a:pt x="158" y="19"/>
                </a:cubicBezTo>
                <a:cubicBezTo>
                  <a:pt x="158" y="19"/>
                  <a:pt x="157" y="18"/>
                  <a:pt x="156" y="19"/>
                </a:cubicBezTo>
                <a:cubicBezTo>
                  <a:pt x="156" y="19"/>
                  <a:pt x="156" y="19"/>
                  <a:pt x="156" y="19"/>
                </a:cubicBezTo>
                <a:cubicBezTo>
                  <a:pt x="155" y="19"/>
                  <a:pt x="155" y="19"/>
                  <a:pt x="155" y="19"/>
                </a:cubicBezTo>
                <a:cubicBezTo>
                  <a:pt x="154" y="19"/>
                  <a:pt x="154" y="19"/>
                  <a:pt x="154" y="19"/>
                </a:cubicBezTo>
                <a:cubicBezTo>
                  <a:pt x="153" y="19"/>
                  <a:pt x="153" y="20"/>
                  <a:pt x="153" y="20"/>
                </a:cubicBezTo>
                <a:cubicBezTo>
                  <a:pt x="152" y="20"/>
                  <a:pt x="152" y="20"/>
                  <a:pt x="151" y="20"/>
                </a:cubicBezTo>
                <a:cubicBezTo>
                  <a:pt x="151" y="20"/>
                  <a:pt x="151" y="20"/>
                  <a:pt x="151" y="20"/>
                </a:cubicBezTo>
                <a:cubicBezTo>
                  <a:pt x="151" y="20"/>
                  <a:pt x="150" y="20"/>
                  <a:pt x="150" y="20"/>
                </a:cubicBezTo>
                <a:cubicBezTo>
                  <a:pt x="149" y="20"/>
                  <a:pt x="149" y="20"/>
                  <a:pt x="148" y="20"/>
                </a:cubicBezTo>
                <a:cubicBezTo>
                  <a:pt x="147" y="20"/>
                  <a:pt x="146" y="21"/>
                  <a:pt x="145" y="21"/>
                </a:cubicBezTo>
                <a:cubicBezTo>
                  <a:pt x="144" y="21"/>
                  <a:pt x="143" y="21"/>
                  <a:pt x="141" y="21"/>
                </a:cubicBezTo>
                <a:cubicBezTo>
                  <a:pt x="141" y="21"/>
                  <a:pt x="140" y="21"/>
                  <a:pt x="139" y="21"/>
                </a:cubicBezTo>
                <a:cubicBezTo>
                  <a:pt x="138" y="21"/>
                  <a:pt x="137" y="21"/>
                  <a:pt x="136" y="21"/>
                </a:cubicBezTo>
                <a:cubicBezTo>
                  <a:pt x="135" y="21"/>
                  <a:pt x="134" y="21"/>
                  <a:pt x="134" y="20"/>
                </a:cubicBezTo>
                <a:cubicBezTo>
                  <a:pt x="133" y="20"/>
                  <a:pt x="133" y="20"/>
                  <a:pt x="133" y="20"/>
                </a:cubicBezTo>
                <a:cubicBezTo>
                  <a:pt x="133" y="20"/>
                  <a:pt x="133" y="20"/>
                  <a:pt x="133" y="20"/>
                </a:cubicBezTo>
                <a:cubicBezTo>
                  <a:pt x="134" y="21"/>
                  <a:pt x="134" y="21"/>
                  <a:pt x="134" y="21"/>
                </a:cubicBezTo>
                <a:cubicBezTo>
                  <a:pt x="134" y="21"/>
                  <a:pt x="135" y="21"/>
                  <a:pt x="135" y="21"/>
                </a:cubicBezTo>
                <a:cubicBezTo>
                  <a:pt x="135" y="21"/>
                  <a:pt x="135" y="21"/>
                  <a:pt x="135" y="21"/>
                </a:cubicBezTo>
                <a:cubicBezTo>
                  <a:pt x="135" y="22"/>
                  <a:pt x="135" y="22"/>
                  <a:pt x="135" y="22"/>
                </a:cubicBezTo>
                <a:cubicBezTo>
                  <a:pt x="136" y="22"/>
                  <a:pt x="136" y="22"/>
                  <a:pt x="136" y="22"/>
                </a:cubicBezTo>
                <a:cubicBezTo>
                  <a:pt x="136" y="22"/>
                  <a:pt x="135" y="22"/>
                  <a:pt x="136" y="22"/>
                </a:cubicBezTo>
                <a:cubicBezTo>
                  <a:pt x="137" y="22"/>
                  <a:pt x="138" y="22"/>
                  <a:pt x="139" y="22"/>
                </a:cubicBezTo>
                <a:cubicBezTo>
                  <a:pt x="139" y="22"/>
                  <a:pt x="139" y="22"/>
                  <a:pt x="140" y="22"/>
                </a:cubicBezTo>
                <a:cubicBezTo>
                  <a:pt x="139" y="22"/>
                  <a:pt x="140" y="21"/>
                  <a:pt x="140" y="21"/>
                </a:cubicBezTo>
                <a:cubicBezTo>
                  <a:pt x="141" y="21"/>
                  <a:pt x="141" y="21"/>
                  <a:pt x="142" y="21"/>
                </a:cubicBezTo>
                <a:cubicBezTo>
                  <a:pt x="142" y="21"/>
                  <a:pt x="143" y="21"/>
                  <a:pt x="143" y="21"/>
                </a:cubicBezTo>
                <a:cubicBezTo>
                  <a:pt x="144" y="21"/>
                  <a:pt x="147" y="22"/>
                  <a:pt x="147" y="22"/>
                </a:cubicBezTo>
                <a:cubicBezTo>
                  <a:pt x="146" y="22"/>
                  <a:pt x="145" y="23"/>
                  <a:pt x="144" y="23"/>
                </a:cubicBezTo>
                <a:cubicBezTo>
                  <a:pt x="143" y="23"/>
                  <a:pt x="143" y="23"/>
                  <a:pt x="142" y="23"/>
                </a:cubicBezTo>
                <a:cubicBezTo>
                  <a:pt x="141" y="24"/>
                  <a:pt x="140" y="24"/>
                  <a:pt x="139" y="24"/>
                </a:cubicBezTo>
                <a:cubicBezTo>
                  <a:pt x="139" y="24"/>
                  <a:pt x="138" y="24"/>
                  <a:pt x="138" y="24"/>
                </a:cubicBezTo>
                <a:cubicBezTo>
                  <a:pt x="137" y="24"/>
                  <a:pt x="137" y="24"/>
                  <a:pt x="137" y="25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5" y="25"/>
                  <a:pt x="135" y="25"/>
                  <a:pt x="135" y="25"/>
                </a:cubicBezTo>
                <a:cubicBezTo>
                  <a:pt x="134" y="26"/>
                  <a:pt x="134" y="26"/>
                  <a:pt x="134" y="26"/>
                </a:cubicBezTo>
                <a:cubicBezTo>
                  <a:pt x="133" y="26"/>
                  <a:pt x="132" y="26"/>
                  <a:pt x="131" y="26"/>
                </a:cubicBezTo>
                <a:cubicBezTo>
                  <a:pt x="130" y="26"/>
                  <a:pt x="129" y="26"/>
                  <a:pt x="128" y="26"/>
                </a:cubicBezTo>
                <a:cubicBezTo>
                  <a:pt x="128" y="27"/>
                  <a:pt x="127" y="27"/>
                  <a:pt x="127" y="27"/>
                </a:cubicBezTo>
                <a:cubicBezTo>
                  <a:pt x="127" y="27"/>
                  <a:pt x="126" y="27"/>
                  <a:pt x="126" y="28"/>
                </a:cubicBezTo>
                <a:cubicBezTo>
                  <a:pt x="128" y="28"/>
                  <a:pt x="131" y="28"/>
                  <a:pt x="133" y="27"/>
                </a:cubicBezTo>
                <a:cubicBezTo>
                  <a:pt x="135" y="26"/>
                  <a:pt x="138" y="25"/>
                  <a:pt x="140" y="25"/>
                </a:cubicBezTo>
                <a:cubicBezTo>
                  <a:pt x="142" y="24"/>
                  <a:pt x="143" y="23"/>
                  <a:pt x="145" y="23"/>
                </a:cubicBezTo>
                <a:cubicBezTo>
                  <a:pt x="147" y="23"/>
                  <a:pt x="149" y="23"/>
                  <a:pt x="151" y="23"/>
                </a:cubicBezTo>
                <a:cubicBezTo>
                  <a:pt x="153" y="23"/>
                  <a:pt x="155" y="23"/>
                  <a:pt x="156" y="22"/>
                </a:cubicBezTo>
                <a:cubicBezTo>
                  <a:pt x="157" y="22"/>
                  <a:pt x="158" y="22"/>
                  <a:pt x="158" y="23"/>
                </a:cubicBezTo>
                <a:cubicBezTo>
                  <a:pt x="158" y="23"/>
                  <a:pt x="158" y="24"/>
                  <a:pt x="157" y="24"/>
                </a:cubicBezTo>
                <a:cubicBezTo>
                  <a:pt x="155" y="26"/>
                  <a:pt x="152" y="26"/>
                  <a:pt x="150" y="27"/>
                </a:cubicBezTo>
                <a:cubicBezTo>
                  <a:pt x="149" y="27"/>
                  <a:pt x="148" y="27"/>
                  <a:pt x="148" y="27"/>
                </a:cubicBezTo>
                <a:cubicBezTo>
                  <a:pt x="147" y="27"/>
                  <a:pt x="147" y="28"/>
                  <a:pt x="146" y="28"/>
                </a:cubicBezTo>
                <a:cubicBezTo>
                  <a:pt x="144" y="29"/>
                  <a:pt x="142" y="30"/>
                  <a:pt x="141" y="31"/>
                </a:cubicBezTo>
                <a:cubicBezTo>
                  <a:pt x="140" y="31"/>
                  <a:pt x="140" y="31"/>
                  <a:pt x="139" y="31"/>
                </a:cubicBezTo>
                <a:cubicBezTo>
                  <a:pt x="139" y="32"/>
                  <a:pt x="139" y="32"/>
                  <a:pt x="139" y="32"/>
                </a:cubicBezTo>
                <a:cubicBezTo>
                  <a:pt x="138" y="32"/>
                  <a:pt x="138" y="32"/>
                  <a:pt x="138" y="32"/>
                </a:cubicBezTo>
                <a:cubicBezTo>
                  <a:pt x="138" y="32"/>
                  <a:pt x="138" y="32"/>
                  <a:pt x="137" y="33"/>
                </a:cubicBezTo>
                <a:cubicBezTo>
                  <a:pt x="137" y="33"/>
                  <a:pt x="136" y="34"/>
                  <a:pt x="136" y="34"/>
                </a:cubicBezTo>
                <a:cubicBezTo>
                  <a:pt x="136" y="34"/>
                  <a:pt x="135" y="34"/>
                  <a:pt x="135" y="34"/>
                </a:cubicBezTo>
                <a:cubicBezTo>
                  <a:pt x="135" y="34"/>
                  <a:pt x="135" y="34"/>
                  <a:pt x="135" y="34"/>
                </a:cubicBezTo>
                <a:cubicBezTo>
                  <a:pt x="134" y="34"/>
                  <a:pt x="134" y="34"/>
                  <a:pt x="134" y="35"/>
                </a:cubicBezTo>
                <a:cubicBezTo>
                  <a:pt x="134" y="35"/>
                  <a:pt x="134" y="35"/>
                  <a:pt x="134" y="35"/>
                </a:cubicBezTo>
                <a:cubicBezTo>
                  <a:pt x="133" y="35"/>
                  <a:pt x="133" y="35"/>
                  <a:pt x="133" y="35"/>
                </a:cubicBezTo>
                <a:cubicBezTo>
                  <a:pt x="133" y="35"/>
                  <a:pt x="132" y="35"/>
                  <a:pt x="132" y="35"/>
                </a:cubicBezTo>
                <a:cubicBezTo>
                  <a:pt x="132" y="36"/>
                  <a:pt x="132" y="36"/>
                  <a:pt x="131" y="36"/>
                </a:cubicBezTo>
                <a:cubicBezTo>
                  <a:pt x="131" y="37"/>
                  <a:pt x="131" y="37"/>
                  <a:pt x="130" y="37"/>
                </a:cubicBezTo>
                <a:cubicBezTo>
                  <a:pt x="130" y="37"/>
                  <a:pt x="130" y="38"/>
                  <a:pt x="130" y="38"/>
                </a:cubicBezTo>
                <a:cubicBezTo>
                  <a:pt x="129" y="38"/>
                  <a:pt x="129" y="38"/>
                  <a:pt x="129" y="38"/>
                </a:cubicBezTo>
                <a:cubicBezTo>
                  <a:pt x="128" y="38"/>
                  <a:pt x="128" y="38"/>
                  <a:pt x="128" y="38"/>
                </a:cubicBezTo>
                <a:cubicBezTo>
                  <a:pt x="127" y="38"/>
                  <a:pt x="127" y="38"/>
                  <a:pt x="126" y="38"/>
                </a:cubicBezTo>
                <a:cubicBezTo>
                  <a:pt x="126" y="38"/>
                  <a:pt x="126" y="38"/>
                  <a:pt x="126" y="38"/>
                </a:cubicBezTo>
                <a:cubicBezTo>
                  <a:pt x="126" y="38"/>
                  <a:pt x="126" y="37"/>
                  <a:pt x="126" y="37"/>
                </a:cubicBezTo>
                <a:cubicBezTo>
                  <a:pt x="125" y="37"/>
                  <a:pt x="125" y="37"/>
                  <a:pt x="124" y="37"/>
                </a:cubicBezTo>
                <a:cubicBezTo>
                  <a:pt x="124" y="37"/>
                  <a:pt x="124" y="38"/>
                  <a:pt x="124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4" y="38"/>
                  <a:pt x="124" y="39"/>
                  <a:pt x="124" y="39"/>
                </a:cubicBezTo>
                <a:cubicBezTo>
                  <a:pt x="124" y="39"/>
                  <a:pt x="125" y="39"/>
                  <a:pt x="125" y="39"/>
                </a:cubicBezTo>
                <a:cubicBezTo>
                  <a:pt x="125" y="39"/>
                  <a:pt x="125" y="39"/>
                  <a:pt x="125" y="39"/>
                </a:cubicBezTo>
                <a:cubicBezTo>
                  <a:pt x="125" y="39"/>
                  <a:pt x="126" y="39"/>
                  <a:pt x="126" y="39"/>
                </a:cubicBezTo>
                <a:cubicBezTo>
                  <a:pt x="126" y="39"/>
                  <a:pt x="126" y="39"/>
                  <a:pt x="126" y="39"/>
                </a:cubicBezTo>
                <a:cubicBezTo>
                  <a:pt x="126" y="40"/>
                  <a:pt x="125" y="40"/>
                  <a:pt x="125" y="40"/>
                </a:cubicBezTo>
                <a:cubicBezTo>
                  <a:pt x="124" y="40"/>
                  <a:pt x="123" y="40"/>
                  <a:pt x="123" y="40"/>
                </a:cubicBezTo>
                <a:cubicBezTo>
                  <a:pt x="122" y="40"/>
                  <a:pt x="121" y="40"/>
                  <a:pt x="121" y="40"/>
                </a:cubicBezTo>
                <a:cubicBezTo>
                  <a:pt x="121" y="41"/>
                  <a:pt x="120" y="41"/>
                  <a:pt x="120" y="41"/>
                </a:cubicBezTo>
                <a:cubicBezTo>
                  <a:pt x="120" y="41"/>
                  <a:pt x="120" y="41"/>
                  <a:pt x="120" y="41"/>
                </a:cubicBezTo>
                <a:cubicBezTo>
                  <a:pt x="119" y="41"/>
                  <a:pt x="119" y="41"/>
                  <a:pt x="118" y="41"/>
                </a:cubicBezTo>
                <a:cubicBezTo>
                  <a:pt x="118" y="41"/>
                  <a:pt x="118" y="41"/>
                  <a:pt x="118" y="41"/>
                </a:cubicBezTo>
                <a:cubicBezTo>
                  <a:pt x="117" y="41"/>
                  <a:pt x="117" y="41"/>
                  <a:pt x="117" y="41"/>
                </a:cubicBezTo>
                <a:cubicBezTo>
                  <a:pt x="117" y="41"/>
                  <a:pt x="117" y="41"/>
                  <a:pt x="117" y="41"/>
                </a:cubicBezTo>
                <a:cubicBezTo>
                  <a:pt x="117" y="41"/>
                  <a:pt x="116" y="40"/>
                  <a:pt x="116" y="40"/>
                </a:cubicBezTo>
                <a:cubicBezTo>
                  <a:pt x="116" y="40"/>
                  <a:pt x="116" y="40"/>
                  <a:pt x="115" y="40"/>
                </a:cubicBezTo>
                <a:cubicBezTo>
                  <a:pt x="115" y="40"/>
                  <a:pt x="115" y="40"/>
                  <a:pt x="114" y="40"/>
                </a:cubicBezTo>
                <a:cubicBezTo>
                  <a:pt x="114" y="40"/>
                  <a:pt x="114" y="40"/>
                  <a:pt x="114" y="41"/>
                </a:cubicBezTo>
                <a:cubicBezTo>
                  <a:pt x="114" y="41"/>
                  <a:pt x="115" y="41"/>
                  <a:pt x="114" y="41"/>
                </a:cubicBezTo>
                <a:cubicBezTo>
                  <a:pt x="114" y="41"/>
                  <a:pt x="114" y="41"/>
                  <a:pt x="114" y="41"/>
                </a:cubicBezTo>
                <a:cubicBezTo>
                  <a:pt x="114" y="41"/>
                  <a:pt x="114" y="42"/>
                  <a:pt x="113" y="42"/>
                </a:cubicBezTo>
                <a:cubicBezTo>
                  <a:pt x="114" y="42"/>
                  <a:pt x="115" y="42"/>
                  <a:pt x="115" y="42"/>
                </a:cubicBezTo>
                <a:cubicBezTo>
                  <a:pt x="116" y="42"/>
                  <a:pt x="117" y="42"/>
                  <a:pt x="118" y="42"/>
                </a:cubicBezTo>
                <a:cubicBezTo>
                  <a:pt x="119" y="42"/>
                  <a:pt x="119" y="42"/>
                  <a:pt x="120" y="42"/>
                </a:cubicBezTo>
                <a:cubicBezTo>
                  <a:pt x="120" y="41"/>
                  <a:pt x="121" y="41"/>
                  <a:pt x="121" y="41"/>
                </a:cubicBezTo>
                <a:cubicBezTo>
                  <a:pt x="122" y="41"/>
                  <a:pt x="123" y="41"/>
                  <a:pt x="123" y="42"/>
                </a:cubicBezTo>
                <a:cubicBezTo>
                  <a:pt x="124" y="42"/>
                  <a:pt x="124" y="43"/>
                  <a:pt x="123" y="43"/>
                </a:cubicBezTo>
                <a:cubicBezTo>
                  <a:pt x="123" y="44"/>
                  <a:pt x="122" y="44"/>
                  <a:pt x="121" y="43"/>
                </a:cubicBezTo>
                <a:cubicBezTo>
                  <a:pt x="121" y="43"/>
                  <a:pt x="120" y="44"/>
                  <a:pt x="119" y="44"/>
                </a:cubicBezTo>
                <a:cubicBezTo>
                  <a:pt x="120" y="44"/>
                  <a:pt x="120" y="44"/>
                  <a:pt x="120" y="44"/>
                </a:cubicBezTo>
                <a:cubicBezTo>
                  <a:pt x="120" y="44"/>
                  <a:pt x="121" y="44"/>
                  <a:pt x="121" y="44"/>
                </a:cubicBezTo>
                <a:cubicBezTo>
                  <a:pt x="121" y="45"/>
                  <a:pt x="121" y="45"/>
                  <a:pt x="120" y="45"/>
                </a:cubicBezTo>
                <a:cubicBezTo>
                  <a:pt x="119" y="45"/>
                  <a:pt x="118" y="46"/>
                  <a:pt x="117" y="46"/>
                </a:cubicBezTo>
                <a:cubicBezTo>
                  <a:pt x="116" y="47"/>
                  <a:pt x="114" y="47"/>
                  <a:pt x="113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1" y="47"/>
                  <a:pt x="111" y="46"/>
                  <a:pt x="111" y="46"/>
                </a:cubicBezTo>
                <a:cubicBezTo>
                  <a:pt x="111" y="46"/>
                  <a:pt x="111" y="45"/>
                  <a:pt x="110" y="45"/>
                </a:cubicBezTo>
                <a:cubicBezTo>
                  <a:pt x="110" y="45"/>
                  <a:pt x="110" y="45"/>
                  <a:pt x="109" y="45"/>
                </a:cubicBezTo>
                <a:cubicBezTo>
                  <a:pt x="108" y="45"/>
                  <a:pt x="107" y="45"/>
                  <a:pt x="106" y="45"/>
                </a:cubicBezTo>
                <a:cubicBezTo>
                  <a:pt x="106" y="45"/>
                  <a:pt x="106" y="45"/>
                  <a:pt x="105" y="45"/>
                </a:cubicBezTo>
                <a:cubicBezTo>
                  <a:pt x="105" y="45"/>
                  <a:pt x="104" y="45"/>
                  <a:pt x="103" y="45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5" name="Freeform 652">
            <a:extLst>
              <a:ext uri="{FF2B5EF4-FFF2-40B4-BE49-F238E27FC236}">
                <a16:creationId xmlns:a16="http://schemas.microsoft.com/office/drawing/2014/main" id="{9A4C49C9-CDA3-4806-A7EC-4D09BC62C81C}"/>
              </a:ext>
            </a:extLst>
          </p:cNvPr>
          <p:cNvSpPr>
            <a:spLocks/>
          </p:cNvSpPr>
          <p:nvPr userDrawn="1"/>
        </p:nvSpPr>
        <p:spPr bwMode="auto">
          <a:xfrm>
            <a:off x="1404938" y="438150"/>
            <a:ext cx="908447" cy="641350"/>
          </a:xfrm>
          <a:custGeom>
            <a:avLst/>
            <a:gdLst>
              <a:gd name="T0" fmla="*/ 104 w 179"/>
              <a:gd name="T1" fmla="*/ 50 h 91"/>
              <a:gd name="T2" fmla="*/ 84 w 179"/>
              <a:gd name="T3" fmla="*/ 51 h 91"/>
              <a:gd name="T4" fmla="*/ 90 w 179"/>
              <a:gd name="T5" fmla="*/ 54 h 91"/>
              <a:gd name="T6" fmla="*/ 84 w 179"/>
              <a:gd name="T7" fmla="*/ 55 h 91"/>
              <a:gd name="T8" fmla="*/ 88 w 179"/>
              <a:gd name="T9" fmla="*/ 56 h 91"/>
              <a:gd name="T10" fmla="*/ 91 w 179"/>
              <a:gd name="T11" fmla="*/ 62 h 91"/>
              <a:gd name="T12" fmla="*/ 91 w 179"/>
              <a:gd name="T13" fmla="*/ 67 h 91"/>
              <a:gd name="T14" fmla="*/ 80 w 179"/>
              <a:gd name="T15" fmla="*/ 69 h 91"/>
              <a:gd name="T16" fmla="*/ 79 w 179"/>
              <a:gd name="T17" fmla="*/ 76 h 91"/>
              <a:gd name="T18" fmla="*/ 61 w 179"/>
              <a:gd name="T19" fmla="*/ 76 h 91"/>
              <a:gd name="T20" fmla="*/ 68 w 179"/>
              <a:gd name="T21" fmla="*/ 78 h 91"/>
              <a:gd name="T22" fmla="*/ 80 w 179"/>
              <a:gd name="T23" fmla="*/ 81 h 91"/>
              <a:gd name="T24" fmla="*/ 69 w 179"/>
              <a:gd name="T25" fmla="*/ 89 h 91"/>
              <a:gd name="T26" fmla="*/ 58 w 179"/>
              <a:gd name="T27" fmla="*/ 88 h 91"/>
              <a:gd name="T28" fmla="*/ 50 w 179"/>
              <a:gd name="T29" fmla="*/ 85 h 91"/>
              <a:gd name="T30" fmla="*/ 42 w 179"/>
              <a:gd name="T31" fmla="*/ 89 h 91"/>
              <a:gd name="T32" fmla="*/ 25 w 179"/>
              <a:gd name="T33" fmla="*/ 88 h 91"/>
              <a:gd name="T34" fmla="*/ 15 w 179"/>
              <a:gd name="T35" fmla="*/ 83 h 91"/>
              <a:gd name="T36" fmla="*/ 25 w 179"/>
              <a:gd name="T37" fmla="*/ 76 h 91"/>
              <a:gd name="T38" fmla="*/ 34 w 179"/>
              <a:gd name="T39" fmla="*/ 73 h 91"/>
              <a:gd name="T40" fmla="*/ 52 w 179"/>
              <a:gd name="T41" fmla="*/ 72 h 91"/>
              <a:gd name="T42" fmla="*/ 40 w 179"/>
              <a:gd name="T43" fmla="*/ 73 h 91"/>
              <a:gd name="T44" fmla="*/ 38 w 179"/>
              <a:gd name="T45" fmla="*/ 66 h 91"/>
              <a:gd name="T46" fmla="*/ 25 w 179"/>
              <a:gd name="T47" fmla="*/ 64 h 91"/>
              <a:gd name="T48" fmla="*/ 53 w 179"/>
              <a:gd name="T49" fmla="*/ 60 h 91"/>
              <a:gd name="T50" fmla="*/ 43 w 179"/>
              <a:gd name="T51" fmla="*/ 56 h 91"/>
              <a:gd name="T52" fmla="*/ 32 w 179"/>
              <a:gd name="T53" fmla="*/ 44 h 91"/>
              <a:gd name="T54" fmla="*/ 57 w 179"/>
              <a:gd name="T55" fmla="*/ 46 h 91"/>
              <a:gd name="T56" fmla="*/ 57 w 179"/>
              <a:gd name="T57" fmla="*/ 42 h 91"/>
              <a:gd name="T58" fmla="*/ 77 w 179"/>
              <a:gd name="T59" fmla="*/ 35 h 91"/>
              <a:gd name="T60" fmla="*/ 76 w 179"/>
              <a:gd name="T61" fmla="*/ 30 h 91"/>
              <a:gd name="T62" fmla="*/ 70 w 179"/>
              <a:gd name="T63" fmla="*/ 32 h 91"/>
              <a:gd name="T64" fmla="*/ 51 w 179"/>
              <a:gd name="T65" fmla="*/ 33 h 91"/>
              <a:gd name="T66" fmla="*/ 32 w 179"/>
              <a:gd name="T67" fmla="*/ 33 h 91"/>
              <a:gd name="T68" fmla="*/ 26 w 179"/>
              <a:gd name="T69" fmla="*/ 34 h 91"/>
              <a:gd name="T70" fmla="*/ 11 w 179"/>
              <a:gd name="T71" fmla="*/ 29 h 91"/>
              <a:gd name="T72" fmla="*/ 12 w 179"/>
              <a:gd name="T73" fmla="*/ 21 h 91"/>
              <a:gd name="T74" fmla="*/ 15 w 179"/>
              <a:gd name="T75" fmla="*/ 16 h 91"/>
              <a:gd name="T76" fmla="*/ 38 w 179"/>
              <a:gd name="T77" fmla="*/ 16 h 91"/>
              <a:gd name="T78" fmla="*/ 47 w 179"/>
              <a:gd name="T79" fmla="*/ 10 h 91"/>
              <a:gd name="T80" fmla="*/ 71 w 179"/>
              <a:gd name="T81" fmla="*/ 17 h 91"/>
              <a:gd name="T82" fmla="*/ 64 w 179"/>
              <a:gd name="T83" fmla="*/ 6 h 91"/>
              <a:gd name="T84" fmla="*/ 76 w 179"/>
              <a:gd name="T85" fmla="*/ 2 h 91"/>
              <a:gd name="T86" fmla="*/ 86 w 179"/>
              <a:gd name="T87" fmla="*/ 2 h 91"/>
              <a:gd name="T88" fmla="*/ 104 w 179"/>
              <a:gd name="T89" fmla="*/ 4 h 91"/>
              <a:gd name="T90" fmla="*/ 117 w 179"/>
              <a:gd name="T91" fmla="*/ 2 h 91"/>
              <a:gd name="T92" fmla="*/ 132 w 179"/>
              <a:gd name="T93" fmla="*/ 2 h 91"/>
              <a:gd name="T94" fmla="*/ 142 w 179"/>
              <a:gd name="T95" fmla="*/ 4 h 91"/>
              <a:gd name="T96" fmla="*/ 155 w 179"/>
              <a:gd name="T97" fmla="*/ 4 h 91"/>
              <a:gd name="T98" fmla="*/ 168 w 179"/>
              <a:gd name="T99" fmla="*/ 9 h 91"/>
              <a:gd name="T100" fmla="*/ 167 w 179"/>
              <a:gd name="T101" fmla="*/ 17 h 91"/>
              <a:gd name="T102" fmla="*/ 148 w 179"/>
              <a:gd name="T103" fmla="*/ 20 h 91"/>
              <a:gd name="T104" fmla="*/ 136 w 179"/>
              <a:gd name="T105" fmla="*/ 22 h 91"/>
              <a:gd name="T106" fmla="*/ 135 w 179"/>
              <a:gd name="T107" fmla="*/ 25 h 91"/>
              <a:gd name="T108" fmla="*/ 150 w 179"/>
              <a:gd name="T109" fmla="*/ 27 h 91"/>
              <a:gd name="T110" fmla="*/ 133 w 179"/>
              <a:gd name="T111" fmla="*/ 35 h 91"/>
              <a:gd name="T112" fmla="*/ 124 w 179"/>
              <a:gd name="T113" fmla="*/ 39 h 91"/>
              <a:gd name="T114" fmla="*/ 117 w 179"/>
              <a:gd name="T115" fmla="*/ 41 h 91"/>
              <a:gd name="T116" fmla="*/ 123 w 179"/>
              <a:gd name="T117" fmla="*/ 43 h 91"/>
              <a:gd name="T118" fmla="*/ 105 w 179"/>
              <a:gd name="T119" fmla="*/ 45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79" h="91">
                <a:moveTo>
                  <a:pt x="103" y="45"/>
                </a:moveTo>
                <a:cubicBezTo>
                  <a:pt x="103" y="45"/>
                  <a:pt x="102" y="44"/>
                  <a:pt x="101" y="44"/>
                </a:cubicBezTo>
                <a:cubicBezTo>
                  <a:pt x="100" y="44"/>
                  <a:pt x="100" y="44"/>
                  <a:pt x="100" y="45"/>
                </a:cubicBezTo>
                <a:cubicBezTo>
                  <a:pt x="100" y="45"/>
                  <a:pt x="101" y="45"/>
                  <a:pt x="101" y="45"/>
                </a:cubicBezTo>
                <a:cubicBezTo>
                  <a:pt x="103" y="46"/>
                  <a:pt x="104" y="46"/>
                  <a:pt x="106" y="46"/>
                </a:cubicBezTo>
                <a:cubicBezTo>
                  <a:pt x="106" y="46"/>
                  <a:pt x="106" y="46"/>
                  <a:pt x="107" y="46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46"/>
                  <a:pt x="107" y="46"/>
                  <a:pt x="108" y="47"/>
                </a:cubicBezTo>
                <a:cubicBezTo>
                  <a:pt x="108" y="47"/>
                  <a:pt x="108" y="47"/>
                  <a:pt x="108" y="47"/>
                </a:cubicBezTo>
                <a:cubicBezTo>
                  <a:pt x="108" y="47"/>
                  <a:pt x="108" y="48"/>
                  <a:pt x="108" y="48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7" y="49"/>
                  <a:pt x="106" y="49"/>
                  <a:pt x="106" y="49"/>
                </a:cubicBezTo>
                <a:cubicBezTo>
                  <a:pt x="105" y="49"/>
                  <a:pt x="105" y="50"/>
                  <a:pt x="104" y="50"/>
                </a:cubicBezTo>
                <a:cubicBezTo>
                  <a:pt x="104" y="50"/>
                  <a:pt x="103" y="50"/>
                  <a:pt x="103" y="50"/>
                </a:cubicBezTo>
                <a:cubicBezTo>
                  <a:pt x="102" y="50"/>
                  <a:pt x="101" y="50"/>
                  <a:pt x="100" y="50"/>
                </a:cubicBezTo>
                <a:cubicBezTo>
                  <a:pt x="99" y="50"/>
                  <a:pt x="99" y="51"/>
                  <a:pt x="98" y="51"/>
                </a:cubicBezTo>
                <a:cubicBezTo>
                  <a:pt x="97" y="51"/>
                  <a:pt x="96" y="51"/>
                  <a:pt x="95" y="50"/>
                </a:cubicBezTo>
                <a:cubicBezTo>
                  <a:pt x="94" y="50"/>
                  <a:pt x="94" y="50"/>
                  <a:pt x="93" y="50"/>
                </a:cubicBezTo>
                <a:cubicBezTo>
                  <a:pt x="93" y="50"/>
                  <a:pt x="92" y="50"/>
                  <a:pt x="92" y="50"/>
                </a:cubicBezTo>
                <a:cubicBezTo>
                  <a:pt x="90" y="49"/>
                  <a:pt x="89" y="48"/>
                  <a:pt x="87" y="48"/>
                </a:cubicBezTo>
                <a:cubicBezTo>
                  <a:pt x="88" y="49"/>
                  <a:pt x="88" y="49"/>
                  <a:pt x="89" y="50"/>
                </a:cubicBezTo>
                <a:cubicBezTo>
                  <a:pt x="89" y="50"/>
                  <a:pt x="91" y="50"/>
                  <a:pt x="91" y="51"/>
                </a:cubicBezTo>
                <a:cubicBezTo>
                  <a:pt x="90" y="51"/>
                  <a:pt x="89" y="51"/>
                  <a:pt x="88" y="51"/>
                </a:cubicBezTo>
                <a:cubicBezTo>
                  <a:pt x="88" y="51"/>
                  <a:pt x="87" y="51"/>
                  <a:pt x="86" y="51"/>
                </a:cubicBezTo>
                <a:cubicBezTo>
                  <a:pt x="86" y="50"/>
                  <a:pt x="85" y="50"/>
                  <a:pt x="85" y="50"/>
                </a:cubicBezTo>
                <a:cubicBezTo>
                  <a:pt x="85" y="51"/>
                  <a:pt x="85" y="51"/>
                  <a:pt x="84" y="51"/>
                </a:cubicBezTo>
                <a:cubicBezTo>
                  <a:pt x="84" y="51"/>
                  <a:pt x="84" y="51"/>
                  <a:pt x="84" y="51"/>
                </a:cubicBezTo>
                <a:cubicBezTo>
                  <a:pt x="83" y="51"/>
                  <a:pt x="83" y="51"/>
                  <a:pt x="84" y="52"/>
                </a:cubicBezTo>
                <a:cubicBezTo>
                  <a:pt x="84" y="52"/>
                  <a:pt x="85" y="52"/>
                  <a:pt x="86" y="52"/>
                </a:cubicBezTo>
                <a:cubicBezTo>
                  <a:pt x="87" y="52"/>
                  <a:pt x="88" y="52"/>
                  <a:pt x="89" y="52"/>
                </a:cubicBezTo>
                <a:cubicBezTo>
                  <a:pt x="89" y="52"/>
                  <a:pt x="90" y="52"/>
                  <a:pt x="91" y="52"/>
                </a:cubicBezTo>
                <a:cubicBezTo>
                  <a:pt x="93" y="52"/>
                  <a:pt x="94" y="52"/>
                  <a:pt x="95" y="52"/>
                </a:cubicBezTo>
                <a:cubicBezTo>
                  <a:pt x="96" y="52"/>
                  <a:pt x="96" y="52"/>
                  <a:pt x="97" y="52"/>
                </a:cubicBezTo>
                <a:cubicBezTo>
                  <a:pt x="98" y="52"/>
                  <a:pt x="99" y="53"/>
                  <a:pt x="99" y="53"/>
                </a:cubicBezTo>
                <a:cubicBezTo>
                  <a:pt x="100" y="53"/>
                  <a:pt x="100" y="54"/>
                  <a:pt x="100" y="54"/>
                </a:cubicBezTo>
                <a:cubicBezTo>
                  <a:pt x="100" y="55"/>
                  <a:pt x="100" y="55"/>
                  <a:pt x="99" y="55"/>
                </a:cubicBezTo>
                <a:cubicBezTo>
                  <a:pt x="98" y="55"/>
                  <a:pt x="97" y="55"/>
                  <a:pt x="96" y="55"/>
                </a:cubicBezTo>
                <a:cubicBezTo>
                  <a:pt x="95" y="55"/>
                  <a:pt x="93" y="55"/>
                  <a:pt x="92" y="54"/>
                </a:cubicBezTo>
                <a:cubicBezTo>
                  <a:pt x="91" y="54"/>
                  <a:pt x="91" y="54"/>
                  <a:pt x="90" y="54"/>
                </a:cubicBezTo>
                <a:cubicBezTo>
                  <a:pt x="89" y="54"/>
                  <a:pt x="88" y="53"/>
                  <a:pt x="87" y="54"/>
                </a:cubicBezTo>
                <a:cubicBezTo>
                  <a:pt x="86" y="54"/>
                  <a:pt x="85" y="54"/>
                  <a:pt x="84" y="54"/>
                </a:cubicBezTo>
                <a:cubicBezTo>
                  <a:pt x="84" y="54"/>
                  <a:pt x="85" y="53"/>
                  <a:pt x="86" y="54"/>
                </a:cubicBezTo>
                <a:cubicBezTo>
                  <a:pt x="86" y="54"/>
                  <a:pt x="86" y="54"/>
                  <a:pt x="86" y="54"/>
                </a:cubicBezTo>
                <a:cubicBezTo>
                  <a:pt x="87" y="54"/>
                  <a:pt x="87" y="54"/>
                  <a:pt x="87" y="54"/>
                </a:cubicBezTo>
                <a:cubicBezTo>
                  <a:pt x="87" y="54"/>
                  <a:pt x="88" y="54"/>
                  <a:pt x="88" y="54"/>
                </a:cubicBezTo>
                <a:cubicBezTo>
                  <a:pt x="88" y="54"/>
                  <a:pt x="88" y="54"/>
                  <a:pt x="88" y="54"/>
                </a:cubicBezTo>
                <a:cubicBezTo>
                  <a:pt x="89" y="54"/>
                  <a:pt x="89" y="54"/>
                  <a:pt x="89" y="54"/>
                </a:cubicBezTo>
                <a:cubicBezTo>
                  <a:pt x="89" y="54"/>
                  <a:pt x="90" y="54"/>
                  <a:pt x="90" y="54"/>
                </a:cubicBezTo>
                <a:cubicBezTo>
                  <a:pt x="90" y="54"/>
                  <a:pt x="89" y="55"/>
                  <a:pt x="89" y="55"/>
                </a:cubicBezTo>
                <a:cubicBezTo>
                  <a:pt x="89" y="55"/>
                  <a:pt x="88" y="55"/>
                  <a:pt x="87" y="55"/>
                </a:cubicBezTo>
                <a:cubicBezTo>
                  <a:pt x="87" y="55"/>
                  <a:pt x="86" y="55"/>
                  <a:pt x="85" y="55"/>
                </a:cubicBezTo>
                <a:cubicBezTo>
                  <a:pt x="84" y="55"/>
                  <a:pt x="84" y="55"/>
                  <a:pt x="84" y="55"/>
                </a:cubicBezTo>
                <a:cubicBezTo>
                  <a:pt x="83" y="55"/>
                  <a:pt x="83" y="55"/>
                  <a:pt x="82" y="55"/>
                </a:cubicBezTo>
                <a:cubicBezTo>
                  <a:pt x="80" y="55"/>
                  <a:pt x="78" y="55"/>
                  <a:pt x="76" y="55"/>
                </a:cubicBezTo>
                <a:cubicBezTo>
                  <a:pt x="77" y="55"/>
                  <a:pt x="78" y="56"/>
                  <a:pt x="79" y="56"/>
                </a:cubicBezTo>
                <a:cubicBezTo>
                  <a:pt x="79" y="56"/>
                  <a:pt x="79" y="56"/>
                  <a:pt x="80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80" y="56"/>
                  <a:pt x="80" y="57"/>
                  <a:pt x="80" y="57"/>
                </a:cubicBezTo>
                <a:cubicBezTo>
                  <a:pt x="80" y="57"/>
                  <a:pt x="80" y="57"/>
                  <a:pt x="80" y="58"/>
                </a:cubicBezTo>
                <a:cubicBezTo>
                  <a:pt x="80" y="58"/>
                  <a:pt x="79" y="58"/>
                  <a:pt x="79" y="59"/>
                </a:cubicBezTo>
                <a:cubicBezTo>
                  <a:pt x="80" y="58"/>
                  <a:pt x="81" y="58"/>
                  <a:pt x="81" y="58"/>
                </a:cubicBezTo>
                <a:cubicBezTo>
                  <a:pt x="82" y="58"/>
                  <a:pt x="82" y="57"/>
                  <a:pt x="83" y="57"/>
                </a:cubicBezTo>
                <a:cubicBezTo>
                  <a:pt x="83" y="57"/>
                  <a:pt x="84" y="57"/>
                  <a:pt x="84" y="57"/>
                </a:cubicBezTo>
                <a:cubicBezTo>
                  <a:pt x="85" y="57"/>
                  <a:pt x="85" y="56"/>
                  <a:pt x="86" y="56"/>
                </a:cubicBezTo>
                <a:cubicBezTo>
                  <a:pt x="87" y="56"/>
                  <a:pt x="87" y="56"/>
                  <a:pt x="88" y="56"/>
                </a:cubicBezTo>
                <a:cubicBezTo>
                  <a:pt x="88" y="56"/>
                  <a:pt x="88" y="56"/>
                  <a:pt x="88" y="56"/>
                </a:cubicBezTo>
                <a:cubicBezTo>
                  <a:pt x="89" y="56"/>
                  <a:pt x="90" y="55"/>
                  <a:pt x="91" y="56"/>
                </a:cubicBezTo>
                <a:cubicBezTo>
                  <a:pt x="91" y="56"/>
                  <a:pt x="92" y="56"/>
                  <a:pt x="92" y="56"/>
                </a:cubicBezTo>
                <a:cubicBezTo>
                  <a:pt x="92" y="57"/>
                  <a:pt x="92" y="57"/>
                  <a:pt x="92" y="57"/>
                </a:cubicBezTo>
                <a:cubicBezTo>
                  <a:pt x="93" y="57"/>
                  <a:pt x="94" y="57"/>
                  <a:pt x="95" y="57"/>
                </a:cubicBezTo>
                <a:cubicBezTo>
                  <a:pt x="96" y="57"/>
                  <a:pt x="97" y="57"/>
                  <a:pt x="97" y="58"/>
                </a:cubicBezTo>
                <a:cubicBezTo>
                  <a:pt x="98" y="58"/>
                  <a:pt x="98" y="58"/>
                  <a:pt x="98" y="59"/>
                </a:cubicBezTo>
                <a:cubicBezTo>
                  <a:pt x="98" y="59"/>
                  <a:pt x="98" y="59"/>
                  <a:pt x="98" y="59"/>
                </a:cubicBezTo>
                <a:cubicBezTo>
                  <a:pt x="98" y="60"/>
                  <a:pt x="98" y="60"/>
                  <a:pt x="98" y="60"/>
                </a:cubicBezTo>
                <a:cubicBezTo>
                  <a:pt x="98" y="61"/>
                  <a:pt x="96" y="62"/>
                  <a:pt x="96" y="62"/>
                </a:cubicBezTo>
                <a:cubicBezTo>
                  <a:pt x="95" y="62"/>
                  <a:pt x="95" y="62"/>
                  <a:pt x="94" y="62"/>
                </a:cubicBezTo>
                <a:cubicBezTo>
                  <a:pt x="94" y="62"/>
                  <a:pt x="93" y="62"/>
                  <a:pt x="92" y="62"/>
                </a:cubicBezTo>
                <a:cubicBezTo>
                  <a:pt x="92" y="62"/>
                  <a:pt x="91" y="62"/>
                  <a:pt x="91" y="62"/>
                </a:cubicBezTo>
                <a:cubicBezTo>
                  <a:pt x="91" y="62"/>
                  <a:pt x="91" y="62"/>
                  <a:pt x="91" y="62"/>
                </a:cubicBezTo>
                <a:cubicBezTo>
                  <a:pt x="92" y="62"/>
                  <a:pt x="92" y="62"/>
                  <a:pt x="92" y="62"/>
                </a:cubicBezTo>
                <a:cubicBezTo>
                  <a:pt x="92" y="63"/>
                  <a:pt x="93" y="63"/>
                  <a:pt x="93" y="63"/>
                </a:cubicBezTo>
                <a:cubicBezTo>
                  <a:pt x="94" y="63"/>
                  <a:pt x="94" y="63"/>
                  <a:pt x="95" y="63"/>
                </a:cubicBezTo>
                <a:cubicBezTo>
                  <a:pt x="95" y="64"/>
                  <a:pt x="96" y="64"/>
                  <a:pt x="97" y="64"/>
                </a:cubicBezTo>
                <a:cubicBezTo>
                  <a:pt x="96" y="65"/>
                  <a:pt x="96" y="65"/>
                  <a:pt x="96" y="65"/>
                </a:cubicBezTo>
                <a:cubicBezTo>
                  <a:pt x="95" y="66"/>
                  <a:pt x="95" y="66"/>
                  <a:pt x="94" y="66"/>
                </a:cubicBezTo>
                <a:cubicBezTo>
                  <a:pt x="93" y="66"/>
                  <a:pt x="93" y="66"/>
                  <a:pt x="92" y="66"/>
                </a:cubicBezTo>
                <a:cubicBezTo>
                  <a:pt x="91" y="66"/>
                  <a:pt x="90" y="66"/>
                  <a:pt x="90" y="66"/>
                </a:cubicBezTo>
                <a:cubicBezTo>
                  <a:pt x="90" y="66"/>
                  <a:pt x="90" y="66"/>
                  <a:pt x="90" y="66"/>
                </a:cubicBezTo>
                <a:cubicBezTo>
                  <a:pt x="90" y="66"/>
                  <a:pt x="90" y="66"/>
                  <a:pt x="90" y="66"/>
                </a:cubicBezTo>
                <a:cubicBezTo>
                  <a:pt x="90" y="66"/>
                  <a:pt x="90" y="67"/>
                  <a:pt x="91" y="67"/>
                </a:cubicBezTo>
                <a:cubicBezTo>
                  <a:pt x="91" y="67"/>
                  <a:pt x="91" y="67"/>
                  <a:pt x="91" y="67"/>
                </a:cubicBezTo>
                <a:cubicBezTo>
                  <a:pt x="92" y="67"/>
                  <a:pt x="93" y="67"/>
                  <a:pt x="93" y="67"/>
                </a:cubicBezTo>
                <a:cubicBezTo>
                  <a:pt x="93" y="67"/>
                  <a:pt x="94" y="68"/>
                  <a:pt x="94" y="68"/>
                </a:cubicBezTo>
                <a:cubicBezTo>
                  <a:pt x="94" y="68"/>
                  <a:pt x="94" y="68"/>
                  <a:pt x="94" y="69"/>
                </a:cubicBezTo>
                <a:cubicBezTo>
                  <a:pt x="93" y="69"/>
                  <a:pt x="93" y="69"/>
                  <a:pt x="93" y="69"/>
                </a:cubicBezTo>
                <a:cubicBezTo>
                  <a:pt x="93" y="69"/>
                  <a:pt x="92" y="69"/>
                  <a:pt x="92" y="69"/>
                </a:cubicBezTo>
                <a:cubicBezTo>
                  <a:pt x="92" y="69"/>
                  <a:pt x="91" y="69"/>
                  <a:pt x="91" y="69"/>
                </a:cubicBezTo>
                <a:cubicBezTo>
                  <a:pt x="90" y="69"/>
                  <a:pt x="90" y="69"/>
                  <a:pt x="89" y="69"/>
                </a:cubicBezTo>
                <a:cubicBezTo>
                  <a:pt x="89" y="69"/>
                  <a:pt x="89" y="69"/>
                  <a:pt x="88" y="69"/>
                </a:cubicBezTo>
                <a:cubicBezTo>
                  <a:pt x="88" y="69"/>
                  <a:pt x="87" y="69"/>
                  <a:pt x="87" y="69"/>
                </a:cubicBezTo>
                <a:cubicBezTo>
                  <a:pt x="86" y="69"/>
                  <a:pt x="85" y="69"/>
                  <a:pt x="84" y="69"/>
                </a:cubicBezTo>
                <a:cubicBezTo>
                  <a:pt x="83" y="69"/>
                  <a:pt x="82" y="69"/>
                  <a:pt x="82" y="69"/>
                </a:cubicBezTo>
                <a:cubicBezTo>
                  <a:pt x="81" y="69"/>
                  <a:pt x="81" y="69"/>
                  <a:pt x="81" y="69"/>
                </a:cubicBezTo>
                <a:cubicBezTo>
                  <a:pt x="80" y="69"/>
                  <a:pt x="80" y="69"/>
                  <a:pt x="80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78" y="70"/>
                  <a:pt x="79" y="70"/>
                  <a:pt x="80" y="71"/>
                </a:cubicBezTo>
                <a:cubicBezTo>
                  <a:pt x="80" y="71"/>
                  <a:pt x="80" y="71"/>
                  <a:pt x="80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72"/>
                  <a:pt x="81" y="72"/>
                  <a:pt x="81" y="72"/>
                </a:cubicBezTo>
                <a:cubicBezTo>
                  <a:pt x="81" y="72"/>
                  <a:pt x="81" y="72"/>
                  <a:pt x="81" y="72"/>
                </a:cubicBezTo>
                <a:cubicBezTo>
                  <a:pt x="81" y="73"/>
                  <a:pt x="81" y="73"/>
                  <a:pt x="81" y="73"/>
                </a:cubicBezTo>
                <a:cubicBezTo>
                  <a:pt x="81" y="73"/>
                  <a:pt x="81" y="74"/>
                  <a:pt x="81" y="74"/>
                </a:cubicBezTo>
                <a:cubicBezTo>
                  <a:pt x="80" y="74"/>
                  <a:pt x="80" y="74"/>
                  <a:pt x="80" y="74"/>
                </a:cubicBezTo>
                <a:cubicBezTo>
                  <a:pt x="80" y="74"/>
                  <a:pt x="80" y="74"/>
                  <a:pt x="80" y="75"/>
                </a:cubicBezTo>
                <a:cubicBezTo>
                  <a:pt x="80" y="75"/>
                  <a:pt x="80" y="75"/>
                  <a:pt x="80" y="75"/>
                </a:cubicBezTo>
                <a:cubicBezTo>
                  <a:pt x="80" y="75"/>
                  <a:pt x="80" y="75"/>
                  <a:pt x="80" y="75"/>
                </a:cubicBezTo>
                <a:cubicBezTo>
                  <a:pt x="80" y="76"/>
                  <a:pt x="80" y="76"/>
                  <a:pt x="79" y="76"/>
                </a:cubicBezTo>
                <a:cubicBezTo>
                  <a:pt x="79" y="76"/>
                  <a:pt x="79" y="76"/>
                  <a:pt x="79" y="76"/>
                </a:cubicBezTo>
                <a:cubicBezTo>
                  <a:pt x="78" y="76"/>
                  <a:pt x="78" y="77"/>
                  <a:pt x="78" y="77"/>
                </a:cubicBezTo>
                <a:cubicBezTo>
                  <a:pt x="77" y="77"/>
                  <a:pt x="77" y="77"/>
                  <a:pt x="77" y="77"/>
                </a:cubicBezTo>
                <a:cubicBezTo>
                  <a:pt x="76" y="77"/>
                  <a:pt x="75" y="77"/>
                  <a:pt x="74" y="77"/>
                </a:cubicBezTo>
                <a:cubicBezTo>
                  <a:pt x="74" y="77"/>
                  <a:pt x="73" y="77"/>
                  <a:pt x="72" y="77"/>
                </a:cubicBezTo>
                <a:cubicBezTo>
                  <a:pt x="72" y="77"/>
                  <a:pt x="72" y="77"/>
                  <a:pt x="71" y="77"/>
                </a:cubicBezTo>
                <a:cubicBezTo>
                  <a:pt x="71" y="77"/>
                  <a:pt x="70" y="77"/>
                  <a:pt x="69" y="77"/>
                </a:cubicBezTo>
                <a:cubicBezTo>
                  <a:pt x="69" y="77"/>
                  <a:pt x="69" y="77"/>
                  <a:pt x="69" y="77"/>
                </a:cubicBezTo>
                <a:cubicBezTo>
                  <a:pt x="68" y="77"/>
                  <a:pt x="67" y="77"/>
                  <a:pt x="66" y="77"/>
                </a:cubicBezTo>
                <a:cubicBezTo>
                  <a:pt x="65" y="77"/>
                  <a:pt x="65" y="78"/>
                  <a:pt x="64" y="78"/>
                </a:cubicBezTo>
                <a:cubicBezTo>
                  <a:pt x="64" y="78"/>
                  <a:pt x="64" y="77"/>
                  <a:pt x="63" y="77"/>
                </a:cubicBezTo>
                <a:cubicBezTo>
                  <a:pt x="63" y="77"/>
                  <a:pt x="63" y="77"/>
                  <a:pt x="62" y="77"/>
                </a:cubicBezTo>
                <a:cubicBezTo>
                  <a:pt x="62" y="77"/>
                  <a:pt x="61" y="76"/>
                  <a:pt x="61" y="76"/>
                </a:cubicBezTo>
                <a:cubicBezTo>
                  <a:pt x="60" y="76"/>
                  <a:pt x="59" y="74"/>
                  <a:pt x="59" y="75"/>
                </a:cubicBezTo>
                <a:cubicBezTo>
                  <a:pt x="59" y="75"/>
                  <a:pt x="59" y="76"/>
                  <a:pt x="59" y="76"/>
                </a:cubicBezTo>
                <a:cubicBezTo>
                  <a:pt x="60" y="76"/>
                  <a:pt x="60" y="77"/>
                  <a:pt x="60" y="77"/>
                </a:cubicBezTo>
                <a:cubicBezTo>
                  <a:pt x="60" y="77"/>
                  <a:pt x="59" y="78"/>
                  <a:pt x="58" y="78"/>
                </a:cubicBezTo>
                <a:cubicBezTo>
                  <a:pt x="58" y="78"/>
                  <a:pt x="58" y="78"/>
                  <a:pt x="57" y="78"/>
                </a:cubicBezTo>
                <a:cubicBezTo>
                  <a:pt x="58" y="78"/>
                  <a:pt x="58" y="78"/>
                  <a:pt x="58" y="78"/>
                </a:cubicBezTo>
                <a:cubicBezTo>
                  <a:pt x="59" y="78"/>
                  <a:pt x="59" y="79"/>
                  <a:pt x="59" y="79"/>
                </a:cubicBezTo>
                <a:cubicBezTo>
                  <a:pt x="60" y="79"/>
                  <a:pt x="60" y="79"/>
                  <a:pt x="60" y="79"/>
                </a:cubicBezTo>
                <a:cubicBezTo>
                  <a:pt x="61" y="79"/>
                  <a:pt x="61" y="79"/>
                  <a:pt x="61" y="78"/>
                </a:cubicBezTo>
                <a:cubicBezTo>
                  <a:pt x="62" y="78"/>
                  <a:pt x="63" y="78"/>
                  <a:pt x="63" y="78"/>
                </a:cubicBezTo>
                <a:cubicBezTo>
                  <a:pt x="64" y="78"/>
                  <a:pt x="64" y="78"/>
                  <a:pt x="64" y="78"/>
                </a:cubicBezTo>
                <a:cubicBezTo>
                  <a:pt x="65" y="78"/>
                  <a:pt x="66" y="78"/>
                  <a:pt x="66" y="78"/>
                </a:cubicBezTo>
                <a:cubicBezTo>
                  <a:pt x="67" y="78"/>
                  <a:pt x="67" y="78"/>
                  <a:pt x="68" y="78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80"/>
                </a:cubicBezTo>
                <a:cubicBezTo>
                  <a:pt x="69" y="80"/>
                  <a:pt x="69" y="79"/>
                  <a:pt x="70" y="79"/>
                </a:cubicBezTo>
                <a:cubicBezTo>
                  <a:pt x="71" y="79"/>
                  <a:pt x="72" y="78"/>
                  <a:pt x="72" y="78"/>
                </a:cubicBezTo>
                <a:cubicBezTo>
                  <a:pt x="73" y="79"/>
                  <a:pt x="73" y="78"/>
                  <a:pt x="74" y="79"/>
                </a:cubicBezTo>
                <a:cubicBezTo>
                  <a:pt x="74" y="79"/>
                  <a:pt x="74" y="79"/>
                  <a:pt x="74" y="80"/>
                </a:cubicBezTo>
                <a:cubicBezTo>
                  <a:pt x="74" y="80"/>
                  <a:pt x="74" y="81"/>
                  <a:pt x="74" y="81"/>
                </a:cubicBezTo>
                <a:cubicBezTo>
                  <a:pt x="73" y="81"/>
                  <a:pt x="73" y="81"/>
                  <a:pt x="73" y="82"/>
                </a:cubicBezTo>
                <a:cubicBezTo>
                  <a:pt x="73" y="82"/>
                  <a:pt x="74" y="82"/>
                  <a:pt x="74" y="82"/>
                </a:cubicBezTo>
                <a:cubicBezTo>
                  <a:pt x="75" y="82"/>
                  <a:pt x="74" y="82"/>
                  <a:pt x="74" y="83"/>
                </a:cubicBezTo>
                <a:cubicBezTo>
                  <a:pt x="75" y="83"/>
                  <a:pt x="76" y="83"/>
                  <a:pt x="76" y="83"/>
                </a:cubicBezTo>
                <a:cubicBezTo>
                  <a:pt x="77" y="83"/>
                  <a:pt x="77" y="82"/>
                  <a:pt x="77" y="82"/>
                </a:cubicBezTo>
                <a:cubicBezTo>
                  <a:pt x="78" y="81"/>
                  <a:pt x="80" y="81"/>
                  <a:pt x="80" y="81"/>
                </a:cubicBezTo>
                <a:cubicBezTo>
                  <a:pt x="81" y="82"/>
                  <a:pt x="81" y="82"/>
                  <a:pt x="81" y="82"/>
                </a:cubicBezTo>
                <a:cubicBezTo>
                  <a:pt x="82" y="83"/>
                  <a:pt x="82" y="83"/>
                  <a:pt x="82" y="84"/>
                </a:cubicBezTo>
                <a:cubicBezTo>
                  <a:pt x="82" y="84"/>
                  <a:pt x="81" y="85"/>
                  <a:pt x="81" y="85"/>
                </a:cubicBezTo>
                <a:cubicBezTo>
                  <a:pt x="81" y="85"/>
                  <a:pt x="80" y="85"/>
                  <a:pt x="80" y="86"/>
                </a:cubicBezTo>
                <a:cubicBezTo>
                  <a:pt x="80" y="86"/>
                  <a:pt x="79" y="87"/>
                  <a:pt x="78" y="87"/>
                </a:cubicBezTo>
                <a:cubicBezTo>
                  <a:pt x="78" y="87"/>
                  <a:pt x="77" y="88"/>
                  <a:pt x="77" y="87"/>
                </a:cubicBezTo>
                <a:cubicBezTo>
                  <a:pt x="77" y="87"/>
                  <a:pt x="77" y="87"/>
                  <a:pt x="77" y="87"/>
                </a:cubicBezTo>
                <a:cubicBezTo>
                  <a:pt x="76" y="87"/>
                  <a:pt x="76" y="87"/>
                  <a:pt x="76" y="87"/>
                </a:cubicBezTo>
                <a:cubicBezTo>
                  <a:pt x="76" y="88"/>
                  <a:pt x="75" y="88"/>
                  <a:pt x="75" y="88"/>
                </a:cubicBezTo>
                <a:cubicBezTo>
                  <a:pt x="74" y="89"/>
                  <a:pt x="74" y="89"/>
                  <a:pt x="73" y="89"/>
                </a:cubicBezTo>
                <a:cubicBezTo>
                  <a:pt x="72" y="89"/>
                  <a:pt x="71" y="89"/>
                  <a:pt x="71" y="89"/>
                </a:cubicBezTo>
                <a:cubicBezTo>
                  <a:pt x="70" y="89"/>
                  <a:pt x="70" y="89"/>
                  <a:pt x="70" y="89"/>
                </a:cubicBezTo>
                <a:cubicBezTo>
                  <a:pt x="69" y="89"/>
                  <a:pt x="69" y="89"/>
                  <a:pt x="69" y="89"/>
                </a:cubicBezTo>
                <a:cubicBezTo>
                  <a:pt x="69" y="89"/>
                  <a:pt x="69" y="90"/>
                  <a:pt x="68" y="90"/>
                </a:cubicBezTo>
                <a:cubicBezTo>
                  <a:pt x="68" y="90"/>
                  <a:pt x="68" y="90"/>
                  <a:pt x="67" y="90"/>
                </a:cubicBezTo>
                <a:cubicBezTo>
                  <a:pt x="67" y="91"/>
                  <a:pt x="67" y="91"/>
                  <a:pt x="66" y="91"/>
                </a:cubicBezTo>
                <a:cubicBezTo>
                  <a:pt x="66" y="91"/>
                  <a:pt x="66" y="91"/>
                  <a:pt x="66" y="91"/>
                </a:cubicBezTo>
                <a:cubicBezTo>
                  <a:pt x="66" y="91"/>
                  <a:pt x="66" y="91"/>
                  <a:pt x="66" y="91"/>
                </a:cubicBezTo>
                <a:cubicBezTo>
                  <a:pt x="66" y="91"/>
                  <a:pt x="65" y="91"/>
                  <a:pt x="65" y="91"/>
                </a:cubicBezTo>
                <a:cubicBezTo>
                  <a:pt x="64" y="91"/>
                  <a:pt x="64" y="91"/>
                  <a:pt x="64" y="91"/>
                </a:cubicBezTo>
                <a:cubicBezTo>
                  <a:pt x="64" y="91"/>
                  <a:pt x="63" y="91"/>
                  <a:pt x="63" y="91"/>
                </a:cubicBezTo>
                <a:cubicBezTo>
                  <a:pt x="63" y="91"/>
                  <a:pt x="63" y="90"/>
                  <a:pt x="63" y="90"/>
                </a:cubicBezTo>
                <a:cubicBezTo>
                  <a:pt x="63" y="89"/>
                  <a:pt x="63" y="89"/>
                  <a:pt x="63" y="89"/>
                </a:cubicBezTo>
                <a:cubicBezTo>
                  <a:pt x="63" y="89"/>
                  <a:pt x="63" y="88"/>
                  <a:pt x="63" y="88"/>
                </a:cubicBezTo>
                <a:cubicBezTo>
                  <a:pt x="63" y="88"/>
                  <a:pt x="62" y="88"/>
                  <a:pt x="62" y="88"/>
                </a:cubicBezTo>
                <a:cubicBezTo>
                  <a:pt x="61" y="88"/>
                  <a:pt x="59" y="88"/>
                  <a:pt x="58" y="88"/>
                </a:cubicBezTo>
                <a:cubicBezTo>
                  <a:pt x="58" y="87"/>
                  <a:pt x="58" y="86"/>
                  <a:pt x="58" y="86"/>
                </a:cubicBezTo>
                <a:cubicBezTo>
                  <a:pt x="57" y="85"/>
                  <a:pt x="56" y="85"/>
                  <a:pt x="56" y="85"/>
                </a:cubicBezTo>
                <a:cubicBezTo>
                  <a:pt x="55" y="84"/>
                  <a:pt x="55" y="84"/>
                  <a:pt x="55" y="84"/>
                </a:cubicBezTo>
                <a:cubicBezTo>
                  <a:pt x="55" y="84"/>
                  <a:pt x="55" y="84"/>
                  <a:pt x="55" y="84"/>
                </a:cubicBezTo>
                <a:cubicBezTo>
                  <a:pt x="54" y="84"/>
                  <a:pt x="55" y="85"/>
                  <a:pt x="55" y="85"/>
                </a:cubicBezTo>
                <a:cubicBezTo>
                  <a:pt x="55" y="85"/>
                  <a:pt x="56" y="85"/>
                  <a:pt x="56" y="86"/>
                </a:cubicBezTo>
                <a:cubicBezTo>
                  <a:pt x="56" y="86"/>
                  <a:pt x="56" y="86"/>
                  <a:pt x="56" y="86"/>
                </a:cubicBezTo>
                <a:cubicBezTo>
                  <a:pt x="56" y="88"/>
                  <a:pt x="55" y="87"/>
                  <a:pt x="54" y="87"/>
                </a:cubicBezTo>
                <a:cubicBezTo>
                  <a:pt x="54" y="87"/>
                  <a:pt x="53" y="87"/>
                  <a:pt x="53" y="87"/>
                </a:cubicBezTo>
                <a:cubicBezTo>
                  <a:pt x="53" y="87"/>
                  <a:pt x="52" y="87"/>
                  <a:pt x="52" y="87"/>
                </a:cubicBezTo>
                <a:cubicBezTo>
                  <a:pt x="52" y="86"/>
                  <a:pt x="51" y="86"/>
                  <a:pt x="51" y="86"/>
                </a:cubicBezTo>
                <a:cubicBezTo>
                  <a:pt x="51" y="85"/>
                  <a:pt x="51" y="85"/>
                  <a:pt x="50" y="85"/>
                </a:cubicBezTo>
                <a:cubicBezTo>
                  <a:pt x="50" y="85"/>
                  <a:pt x="50" y="85"/>
                  <a:pt x="50" y="85"/>
                </a:cubicBezTo>
                <a:cubicBezTo>
                  <a:pt x="50" y="86"/>
                  <a:pt x="50" y="88"/>
                  <a:pt x="49" y="88"/>
                </a:cubicBezTo>
                <a:cubicBezTo>
                  <a:pt x="49" y="88"/>
                  <a:pt x="48" y="88"/>
                  <a:pt x="48" y="88"/>
                </a:cubicBezTo>
                <a:cubicBezTo>
                  <a:pt x="48" y="88"/>
                  <a:pt x="47" y="88"/>
                  <a:pt x="47" y="88"/>
                </a:cubicBezTo>
                <a:cubicBezTo>
                  <a:pt x="47" y="88"/>
                  <a:pt x="47" y="88"/>
                  <a:pt x="47" y="88"/>
                </a:cubicBezTo>
                <a:cubicBezTo>
                  <a:pt x="46" y="87"/>
                  <a:pt x="46" y="87"/>
                  <a:pt x="46" y="87"/>
                </a:cubicBezTo>
                <a:cubicBezTo>
                  <a:pt x="46" y="87"/>
                  <a:pt x="45" y="85"/>
                  <a:pt x="44" y="85"/>
                </a:cubicBezTo>
                <a:cubicBezTo>
                  <a:pt x="44" y="85"/>
                  <a:pt x="44" y="86"/>
                  <a:pt x="44" y="87"/>
                </a:cubicBezTo>
                <a:cubicBezTo>
                  <a:pt x="44" y="88"/>
                  <a:pt x="44" y="87"/>
                  <a:pt x="43" y="87"/>
                </a:cubicBezTo>
                <a:cubicBezTo>
                  <a:pt x="42" y="87"/>
                  <a:pt x="42" y="88"/>
                  <a:pt x="41" y="87"/>
                </a:cubicBezTo>
                <a:cubicBezTo>
                  <a:pt x="41" y="87"/>
                  <a:pt x="41" y="86"/>
                  <a:pt x="40" y="87"/>
                </a:cubicBezTo>
                <a:cubicBezTo>
                  <a:pt x="40" y="87"/>
                  <a:pt x="41" y="88"/>
                  <a:pt x="41" y="88"/>
                </a:cubicBezTo>
                <a:cubicBezTo>
                  <a:pt x="41" y="88"/>
                  <a:pt x="42" y="89"/>
                  <a:pt x="42" y="89"/>
                </a:cubicBezTo>
                <a:cubicBezTo>
                  <a:pt x="42" y="89"/>
                  <a:pt x="42" y="89"/>
                  <a:pt x="42" y="89"/>
                </a:cubicBezTo>
                <a:cubicBezTo>
                  <a:pt x="42" y="90"/>
                  <a:pt x="40" y="89"/>
                  <a:pt x="39" y="89"/>
                </a:cubicBezTo>
                <a:cubicBezTo>
                  <a:pt x="38" y="89"/>
                  <a:pt x="36" y="89"/>
                  <a:pt x="35" y="89"/>
                </a:cubicBezTo>
                <a:cubicBezTo>
                  <a:pt x="35" y="89"/>
                  <a:pt x="34" y="89"/>
                  <a:pt x="34" y="89"/>
                </a:cubicBezTo>
                <a:cubicBezTo>
                  <a:pt x="34" y="89"/>
                  <a:pt x="33" y="89"/>
                  <a:pt x="33" y="89"/>
                </a:cubicBezTo>
                <a:cubicBezTo>
                  <a:pt x="32" y="89"/>
                  <a:pt x="32" y="89"/>
                  <a:pt x="32" y="89"/>
                </a:cubicBezTo>
                <a:cubicBezTo>
                  <a:pt x="32" y="88"/>
                  <a:pt x="32" y="87"/>
                  <a:pt x="32" y="86"/>
                </a:cubicBezTo>
                <a:cubicBezTo>
                  <a:pt x="32" y="86"/>
                  <a:pt x="31" y="86"/>
                  <a:pt x="30" y="86"/>
                </a:cubicBezTo>
                <a:cubicBezTo>
                  <a:pt x="29" y="86"/>
                  <a:pt x="31" y="87"/>
                  <a:pt x="31" y="87"/>
                </a:cubicBezTo>
                <a:cubicBezTo>
                  <a:pt x="31" y="88"/>
                  <a:pt x="31" y="89"/>
                  <a:pt x="30" y="89"/>
                </a:cubicBezTo>
                <a:cubicBezTo>
                  <a:pt x="29" y="89"/>
                  <a:pt x="29" y="89"/>
                  <a:pt x="28" y="89"/>
                </a:cubicBezTo>
                <a:cubicBezTo>
                  <a:pt x="28" y="88"/>
                  <a:pt x="26" y="87"/>
                  <a:pt x="26" y="88"/>
                </a:cubicBezTo>
                <a:cubicBezTo>
                  <a:pt x="26" y="88"/>
                  <a:pt x="26" y="88"/>
                  <a:pt x="25" y="88"/>
                </a:cubicBezTo>
                <a:cubicBezTo>
                  <a:pt x="25" y="88"/>
                  <a:pt x="25" y="88"/>
                  <a:pt x="25" y="88"/>
                </a:cubicBezTo>
                <a:cubicBezTo>
                  <a:pt x="24" y="89"/>
                  <a:pt x="23" y="88"/>
                  <a:pt x="23" y="88"/>
                </a:cubicBezTo>
                <a:cubicBezTo>
                  <a:pt x="22" y="88"/>
                  <a:pt x="21" y="89"/>
                  <a:pt x="21" y="88"/>
                </a:cubicBezTo>
                <a:cubicBezTo>
                  <a:pt x="21" y="88"/>
                  <a:pt x="21" y="88"/>
                  <a:pt x="21" y="87"/>
                </a:cubicBezTo>
                <a:cubicBezTo>
                  <a:pt x="21" y="87"/>
                  <a:pt x="20" y="87"/>
                  <a:pt x="20" y="86"/>
                </a:cubicBezTo>
                <a:cubicBezTo>
                  <a:pt x="20" y="86"/>
                  <a:pt x="20" y="85"/>
                  <a:pt x="20" y="85"/>
                </a:cubicBezTo>
                <a:cubicBezTo>
                  <a:pt x="20" y="85"/>
                  <a:pt x="20" y="84"/>
                  <a:pt x="20" y="84"/>
                </a:cubicBezTo>
                <a:cubicBezTo>
                  <a:pt x="20" y="83"/>
                  <a:pt x="19" y="84"/>
                  <a:pt x="19" y="84"/>
                </a:cubicBezTo>
                <a:cubicBezTo>
                  <a:pt x="19" y="85"/>
                  <a:pt x="19" y="86"/>
                  <a:pt x="18" y="87"/>
                </a:cubicBezTo>
                <a:cubicBezTo>
                  <a:pt x="18" y="88"/>
                  <a:pt x="18" y="88"/>
                  <a:pt x="17" y="88"/>
                </a:cubicBezTo>
                <a:cubicBezTo>
                  <a:pt x="17" y="88"/>
                  <a:pt x="16" y="88"/>
                  <a:pt x="16" y="88"/>
                </a:cubicBezTo>
                <a:cubicBezTo>
                  <a:pt x="15" y="88"/>
                  <a:pt x="14" y="86"/>
                  <a:pt x="14" y="86"/>
                </a:cubicBezTo>
                <a:cubicBezTo>
                  <a:pt x="14" y="85"/>
                  <a:pt x="14" y="84"/>
                  <a:pt x="14" y="84"/>
                </a:cubicBezTo>
                <a:cubicBezTo>
                  <a:pt x="14" y="83"/>
                  <a:pt x="14" y="83"/>
                  <a:pt x="15" y="83"/>
                </a:cubicBezTo>
                <a:cubicBezTo>
                  <a:pt x="15" y="83"/>
                  <a:pt x="15" y="83"/>
                  <a:pt x="16" y="83"/>
                </a:cubicBezTo>
                <a:cubicBezTo>
                  <a:pt x="16" y="83"/>
                  <a:pt x="17" y="83"/>
                  <a:pt x="17" y="82"/>
                </a:cubicBezTo>
                <a:cubicBezTo>
                  <a:pt x="17" y="82"/>
                  <a:pt x="18" y="82"/>
                  <a:pt x="18" y="82"/>
                </a:cubicBezTo>
                <a:cubicBezTo>
                  <a:pt x="19" y="81"/>
                  <a:pt x="19" y="81"/>
                  <a:pt x="20" y="80"/>
                </a:cubicBezTo>
                <a:cubicBezTo>
                  <a:pt x="21" y="80"/>
                  <a:pt x="21" y="80"/>
                  <a:pt x="22" y="80"/>
                </a:cubicBezTo>
                <a:cubicBezTo>
                  <a:pt x="22" y="80"/>
                  <a:pt x="23" y="80"/>
                  <a:pt x="23" y="80"/>
                </a:cubicBezTo>
                <a:cubicBezTo>
                  <a:pt x="23" y="80"/>
                  <a:pt x="23" y="80"/>
                  <a:pt x="23" y="80"/>
                </a:cubicBezTo>
                <a:cubicBezTo>
                  <a:pt x="24" y="80"/>
                  <a:pt x="24" y="80"/>
                  <a:pt x="25" y="80"/>
                </a:cubicBezTo>
                <a:cubicBezTo>
                  <a:pt x="25" y="80"/>
                  <a:pt x="26" y="79"/>
                  <a:pt x="27" y="79"/>
                </a:cubicBezTo>
                <a:cubicBezTo>
                  <a:pt x="27" y="79"/>
                  <a:pt x="29" y="79"/>
                  <a:pt x="29" y="79"/>
                </a:cubicBezTo>
                <a:cubicBezTo>
                  <a:pt x="28" y="79"/>
                  <a:pt x="28" y="79"/>
                  <a:pt x="27" y="78"/>
                </a:cubicBezTo>
                <a:cubicBezTo>
                  <a:pt x="27" y="78"/>
                  <a:pt x="28" y="77"/>
                  <a:pt x="28" y="77"/>
                </a:cubicBezTo>
                <a:cubicBezTo>
                  <a:pt x="28" y="76"/>
                  <a:pt x="25" y="78"/>
                  <a:pt x="25" y="76"/>
                </a:cubicBezTo>
                <a:cubicBezTo>
                  <a:pt x="24" y="76"/>
                  <a:pt x="25" y="75"/>
                  <a:pt x="24" y="74"/>
                </a:cubicBezTo>
                <a:cubicBezTo>
                  <a:pt x="24" y="74"/>
                  <a:pt x="23" y="74"/>
                  <a:pt x="23" y="74"/>
                </a:cubicBezTo>
                <a:cubicBezTo>
                  <a:pt x="22" y="74"/>
                  <a:pt x="22" y="74"/>
                  <a:pt x="22" y="73"/>
                </a:cubicBezTo>
                <a:cubicBezTo>
                  <a:pt x="22" y="73"/>
                  <a:pt x="22" y="73"/>
                  <a:pt x="22" y="72"/>
                </a:cubicBezTo>
                <a:cubicBezTo>
                  <a:pt x="22" y="72"/>
                  <a:pt x="22" y="72"/>
                  <a:pt x="22" y="71"/>
                </a:cubicBezTo>
                <a:cubicBezTo>
                  <a:pt x="22" y="71"/>
                  <a:pt x="22" y="71"/>
                  <a:pt x="22" y="71"/>
                </a:cubicBezTo>
                <a:cubicBezTo>
                  <a:pt x="22" y="71"/>
                  <a:pt x="23" y="71"/>
                  <a:pt x="23" y="71"/>
                </a:cubicBezTo>
                <a:cubicBezTo>
                  <a:pt x="23" y="71"/>
                  <a:pt x="24" y="71"/>
                  <a:pt x="24" y="71"/>
                </a:cubicBezTo>
                <a:cubicBezTo>
                  <a:pt x="25" y="71"/>
                  <a:pt x="26" y="71"/>
                  <a:pt x="27" y="71"/>
                </a:cubicBezTo>
                <a:cubicBezTo>
                  <a:pt x="28" y="70"/>
                  <a:pt x="29" y="70"/>
                  <a:pt x="30" y="70"/>
                </a:cubicBezTo>
                <a:cubicBezTo>
                  <a:pt x="31" y="70"/>
                  <a:pt x="31" y="71"/>
                  <a:pt x="32" y="71"/>
                </a:cubicBezTo>
                <a:cubicBezTo>
                  <a:pt x="32" y="71"/>
                  <a:pt x="32" y="71"/>
                  <a:pt x="33" y="71"/>
                </a:cubicBezTo>
                <a:cubicBezTo>
                  <a:pt x="33" y="72"/>
                  <a:pt x="34" y="73"/>
                  <a:pt x="34" y="73"/>
                </a:cubicBezTo>
                <a:cubicBezTo>
                  <a:pt x="35" y="74"/>
                  <a:pt x="35" y="74"/>
                  <a:pt x="35" y="74"/>
                </a:cubicBezTo>
                <a:cubicBezTo>
                  <a:pt x="36" y="75"/>
                  <a:pt x="36" y="75"/>
                  <a:pt x="36" y="75"/>
                </a:cubicBezTo>
                <a:cubicBezTo>
                  <a:pt x="38" y="75"/>
                  <a:pt x="38" y="75"/>
                  <a:pt x="38" y="75"/>
                </a:cubicBezTo>
                <a:cubicBezTo>
                  <a:pt x="39" y="76"/>
                  <a:pt x="39" y="76"/>
                  <a:pt x="39" y="76"/>
                </a:cubicBezTo>
                <a:cubicBezTo>
                  <a:pt x="41" y="76"/>
                  <a:pt x="41" y="76"/>
                  <a:pt x="41" y="76"/>
                </a:cubicBezTo>
                <a:cubicBezTo>
                  <a:pt x="41" y="77"/>
                  <a:pt x="41" y="77"/>
                  <a:pt x="41" y="77"/>
                </a:cubicBezTo>
                <a:cubicBezTo>
                  <a:pt x="42" y="77"/>
                  <a:pt x="42" y="77"/>
                  <a:pt x="42" y="77"/>
                </a:cubicBezTo>
                <a:cubicBezTo>
                  <a:pt x="43" y="76"/>
                  <a:pt x="43" y="76"/>
                  <a:pt x="43" y="76"/>
                </a:cubicBezTo>
                <a:cubicBezTo>
                  <a:pt x="45" y="76"/>
                  <a:pt x="45" y="76"/>
                  <a:pt x="45" y="76"/>
                </a:cubicBezTo>
                <a:cubicBezTo>
                  <a:pt x="47" y="76"/>
                  <a:pt x="47" y="76"/>
                  <a:pt x="47" y="76"/>
                </a:cubicBezTo>
                <a:cubicBezTo>
                  <a:pt x="48" y="75"/>
                  <a:pt x="48" y="75"/>
                  <a:pt x="48" y="75"/>
                </a:cubicBezTo>
                <a:cubicBezTo>
                  <a:pt x="48" y="75"/>
                  <a:pt x="51" y="74"/>
                  <a:pt x="51" y="74"/>
                </a:cubicBezTo>
                <a:cubicBezTo>
                  <a:pt x="52" y="72"/>
                  <a:pt x="52" y="72"/>
                  <a:pt x="52" y="72"/>
                </a:cubicBezTo>
                <a:cubicBezTo>
                  <a:pt x="54" y="71"/>
                  <a:pt x="54" y="71"/>
                  <a:pt x="54" y="71"/>
                </a:cubicBezTo>
                <a:cubicBezTo>
                  <a:pt x="55" y="68"/>
                  <a:pt x="55" y="68"/>
                  <a:pt x="55" y="68"/>
                </a:cubicBezTo>
                <a:cubicBezTo>
                  <a:pt x="54" y="67"/>
                  <a:pt x="54" y="67"/>
                  <a:pt x="54" y="67"/>
                </a:cubicBezTo>
                <a:cubicBezTo>
                  <a:pt x="53" y="69"/>
                  <a:pt x="53" y="69"/>
                  <a:pt x="53" y="69"/>
                </a:cubicBezTo>
                <a:cubicBezTo>
                  <a:pt x="52" y="70"/>
                  <a:pt x="52" y="70"/>
                  <a:pt x="52" y="70"/>
                </a:cubicBezTo>
                <a:cubicBezTo>
                  <a:pt x="51" y="71"/>
                  <a:pt x="51" y="71"/>
                  <a:pt x="51" y="71"/>
                </a:cubicBezTo>
                <a:cubicBezTo>
                  <a:pt x="51" y="71"/>
                  <a:pt x="50" y="72"/>
                  <a:pt x="50" y="72"/>
                </a:cubicBezTo>
                <a:cubicBezTo>
                  <a:pt x="49" y="73"/>
                  <a:pt x="48" y="74"/>
                  <a:pt x="48" y="74"/>
                </a:cubicBezTo>
                <a:cubicBezTo>
                  <a:pt x="48" y="74"/>
                  <a:pt x="48" y="74"/>
                  <a:pt x="47" y="74"/>
                </a:cubicBezTo>
                <a:cubicBezTo>
                  <a:pt x="43" y="74"/>
                  <a:pt x="43" y="74"/>
                  <a:pt x="43" y="74"/>
                </a:cubicBezTo>
                <a:cubicBezTo>
                  <a:pt x="43" y="74"/>
                  <a:pt x="41" y="74"/>
                  <a:pt x="41" y="74"/>
                </a:cubicBezTo>
                <a:cubicBezTo>
                  <a:pt x="41" y="73"/>
                  <a:pt x="45" y="73"/>
                  <a:pt x="42" y="73"/>
                </a:cubicBezTo>
                <a:cubicBezTo>
                  <a:pt x="40" y="73"/>
                  <a:pt x="40" y="73"/>
                  <a:pt x="40" y="73"/>
                </a:cubicBezTo>
                <a:cubicBezTo>
                  <a:pt x="39" y="72"/>
                  <a:pt x="39" y="72"/>
                  <a:pt x="39" y="72"/>
                </a:cubicBezTo>
                <a:cubicBezTo>
                  <a:pt x="40" y="70"/>
                  <a:pt x="40" y="70"/>
                  <a:pt x="40" y="70"/>
                </a:cubicBezTo>
                <a:cubicBezTo>
                  <a:pt x="40" y="70"/>
                  <a:pt x="38" y="70"/>
                  <a:pt x="38" y="70"/>
                </a:cubicBezTo>
                <a:cubicBezTo>
                  <a:pt x="37" y="70"/>
                  <a:pt x="38" y="70"/>
                  <a:pt x="38" y="69"/>
                </a:cubicBezTo>
                <a:cubicBezTo>
                  <a:pt x="39" y="69"/>
                  <a:pt x="40" y="68"/>
                  <a:pt x="40" y="68"/>
                </a:cubicBezTo>
                <a:cubicBezTo>
                  <a:pt x="41" y="67"/>
                  <a:pt x="41" y="67"/>
                  <a:pt x="41" y="67"/>
                </a:cubicBezTo>
                <a:cubicBezTo>
                  <a:pt x="41" y="67"/>
                  <a:pt x="41" y="67"/>
                  <a:pt x="41" y="67"/>
                </a:cubicBezTo>
                <a:cubicBezTo>
                  <a:pt x="41" y="66"/>
                  <a:pt x="41" y="66"/>
                  <a:pt x="41" y="66"/>
                </a:cubicBezTo>
                <a:cubicBezTo>
                  <a:pt x="41" y="65"/>
                  <a:pt x="41" y="65"/>
                  <a:pt x="41" y="65"/>
                </a:cubicBezTo>
                <a:cubicBezTo>
                  <a:pt x="41" y="64"/>
                  <a:pt x="41" y="64"/>
                  <a:pt x="41" y="64"/>
                </a:cubicBezTo>
                <a:cubicBezTo>
                  <a:pt x="42" y="62"/>
                  <a:pt x="42" y="62"/>
                  <a:pt x="42" y="62"/>
                </a:cubicBezTo>
                <a:cubicBezTo>
                  <a:pt x="39" y="64"/>
                  <a:pt x="39" y="64"/>
                  <a:pt x="39" y="64"/>
                </a:cubicBezTo>
                <a:cubicBezTo>
                  <a:pt x="38" y="66"/>
                  <a:pt x="38" y="66"/>
                  <a:pt x="38" y="66"/>
                </a:cubicBezTo>
                <a:cubicBezTo>
                  <a:pt x="38" y="66"/>
                  <a:pt x="38" y="66"/>
                  <a:pt x="37" y="67"/>
                </a:cubicBezTo>
                <a:cubicBezTo>
                  <a:pt x="37" y="67"/>
                  <a:pt x="37" y="67"/>
                  <a:pt x="36" y="67"/>
                </a:cubicBezTo>
                <a:cubicBezTo>
                  <a:pt x="35" y="67"/>
                  <a:pt x="33" y="68"/>
                  <a:pt x="33" y="68"/>
                </a:cubicBezTo>
                <a:cubicBezTo>
                  <a:pt x="33" y="67"/>
                  <a:pt x="33" y="68"/>
                  <a:pt x="33" y="67"/>
                </a:cubicBezTo>
                <a:cubicBezTo>
                  <a:pt x="34" y="66"/>
                  <a:pt x="34" y="65"/>
                  <a:pt x="34" y="65"/>
                </a:cubicBezTo>
                <a:cubicBezTo>
                  <a:pt x="34" y="65"/>
                  <a:pt x="33" y="64"/>
                  <a:pt x="32" y="65"/>
                </a:cubicBezTo>
                <a:cubicBezTo>
                  <a:pt x="32" y="66"/>
                  <a:pt x="31" y="66"/>
                  <a:pt x="31" y="66"/>
                </a:cubicBezTo>
                <a:cubicBezTo>
                  <a:pt x="31" y="66"/>
                  <a:pt x="31" y="67"/>
                  <a:pt x="30" y="67"/>
                </a:cubicBezTo>
                <a:cubicBezTo>
                  <a:pt x="27" y="67"/>
                  <a:pt x="27" y="67"/>
                  <a:pt x="27" y="67"/>
                </a:cubicBezTo>
                <a:cubicBezTo>
                  <a:pt x="27" y="67"/>
                  <a:pt x="27" y="67"/>
                  <a:pt x="27" y="67"/>
                </a:cubicBezTo>
                <a:cubicBezTo>
                  <a:pt x="27" y="67"/>
                  <a:pt x="29" y="67"/>
                  <a:pt x="27" y="66"/>
                </a:cubicBezTo>
                <a:cubicBezTo>
                  <a:pt x="25" y="65"/>
                  <a:pt x="25" y="65"/>
                  <a:pt x="25" y="65"/>
                </a:cubicBezTo>
                <a:cubicBezTo>
                  <a:pt x="25" y="64"/>
                  <a:pt x="25" y="64"/>
                  <a:pt x="25" y="64"/>
                </a:cubicBezTo>
                <a:cubicBezTo>
                  <a:pt x="25" y="64"/>
                  <a:pt x="27" y="61"/>
                  <a:pt x="28" y="62"/>
                </a:cubicBezTo>
                <a:cubicBezTo>
                  <a:pt x="28" y="62"/>
                  <a:pt x="29" y="61"/>
                  <a:pt x="29" y="61"/>
                </a:cubicBezTo>
                <a:cubicBezTo>
                  <a:pt x="30" y="59"/>
                  <a:pt x="30" y="59"/>
                  <a:pt x="30" y="59"/>
                </a:cubicBezTo>
                <a:cubicBezTo>
                  <a:pt x="32" y="58"/>
                  <a:pt x="32" y="58"/>
                  <a:pt x="32" y="58"/>
                </a:cubicBezTo>
                <a:cubicBezTo>
                  <a:pt x="35" y="58"/>
                  <a:pt x="35" y="58"/>
                  <a:pt x="35" y="58"/>
                </a:cubicBezTo>
                <a:cubicBezTo>
                  <a:pt x="38" y="58"/>
                  <a:pt x="38" y="58"/>
                  <a:pt x="38" y="58"/>
                </a:cubicBezTo>
                <a:cubicBezTo>
                  <a:pt x="40" y="58"/>
                  <a:pt x="40" y="58"/>
                  <a:pt x="40" y="58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8"/>
                  <a:pt x="46" y="58"/>
                  <a:pt x="46" y="58"/>
                </a:cubicBezTo>
                <a:cubicBezTo>
                  <a:pt x="48" y="58"/>
                  <a:pt x="48" y="58"/>
                  <a:pt x="48" y="58"/>
                </a:cubicBezTo>
                <a:cubicBezTo>
                  <a:pt x="50" y="59"/>
                  <a:pt x="50" y="59"/>
                  <a:pt x="50" y="59"/>
                </a:cubicBezTo>
                <a:cubicBezTo>
                  <a:pt x="52" y="60"/>
                  <a:pt x="52" y="60"/>
                  <a:pt x="52" y="60"/>
                </a:cubicBezTo>
                <a:cubicBezTo>
                  <a:pt x="53" y="60"/>
                  <a:pt x="53" y="60"/>
                  <a:pt x="53" y="60"/>
                </a:cubicBezTo>
                <a:cubicBezTo>
                  <a:pt x="55" y="61"/>
                  <a:pt x="55" y="61"/>
                  <a:pt x="55" y="61"/>
                </a:cubicBezTo>
                <a:cubicBezTo>
                  <a:pt x="56" y="59"/>
                  <a:pt x="56" y="59"/>
                  <a:pt x="56" y="59"/>
                </a:cubicBezTo>
                <a:cubicBezTo>
                  <a:pt x="54" y="59"/>
                  <a:pt x="54" y="59"/>
                  <a:pt x="54" y="59"/>
                </a:cubicBezTo>
                <a:cubicBezTo>
                  <a:pt x="53" y="59"/>
                  <a:pt x="53" y="59"/>
                  <a:pt x="53" y="59"/>
                </a:cubicBezTo>
                <a:cubicBezTo>
                  <a:pt x="54" y="58"/>
                  <a:pt x="54" y="58"/>
                  <a:pt x="54" y="58"/>
                </a:cubicBezTo>
                <a:cubicBezTo>
                  <a:pt x="59" y="58"/>
                  <a:pt x="59" y="58"/>
                  <a:pt x="59" y="58"/>
                </a:cubicBezTo>
                <a:cubicBezTo>
                  <a:pt x="60" y="57"/>
                  <a:pt x="60" y="57"/>
                  <a:pt x="60" y="57"/>
                </a:cubicBezTo>
                <a:cubicBezTo>
                  <a:pt x="60" y="57"/>
                  <a:pt x="60" y="55"/>
                  <a:pt x="59" y="55"/>
                </a:cubicBezTo>
                <a:cubicBezTo>
                  <a:pt x="59" y="56"/>
                  <a:pt x="57" y="57"/>
                  <a:pt x="56" y="57"/>
                </a:cubicBezTo>
                <a:cubicBezTo>
                  <a:pt x="51" y="57"/>
                  <a:pt x="51" y="57"/>
                  <a:pt x="51" y="57"/>
                </a:cubicBezTo>
                <a:cubicBezTo>
                  <a:pt x="48" y="57"/>
                  <a:pt x="48" y="57"/>
                  <a:pt x="48" y="57"/>
                </a:cubicBezTo>
                <a:cubicBezTo>
                  <a:pt x="46" y="57"/>
                  <a:pt x="46" y="57"/>
                  <a:pt x="46" y="57"/>
                </a:cubicBezTo>
                <a:cubicBezTo>
                  <a:pt x="43" y="56"/>
                  <a:pt x="43" y="56"/>
                  <a:pt x="43" y="56"/>
                </a:cubicBezTo>
                <a:cubicBezTo>
                  <a:pt x="43" y="54"/>
                  <a:pt x="43" y="54"/>
                  <a:pt x="43" y="54"/>
                </a:cubicBezTo>
                <a:cubicBezTo>
                  <a:pt x="45" y="54"/>
                  <a:pt x="45" y="54"/>
                  <a:pt x="45" y="54"/>
                </a:cubicBezTo>
                <a:cubicBezTo>
                  <a:pt x="47" y="54"/>
                  <a:pt x="47" y="54"/>
                  <a:pt x="47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5" y="53"/>
                  <a:pt x="45" y="53"/>
                  <a:pt x="45" y="53"/>
                </a:cubicBezTo>
                <a:cubicBezTo>
                  <a:pt x="43" y="51"/>
                  <a:pt x="43" y="51"/>
                  <a:pt x="43" y="51"/>
                </a:cubicBezTo>
                <a:cubicBezTo>
                  <a:pt x="43" y="51"/>
                  <a:pt x="42" y="50"/>
                  <a:pt x="42" y="49"/>
                </a:cubicBezTo>
                <a:cubicBezTo>
                  <a:pt x="41" y="49"/>
                  <a:pt x="39" y="48"/>
                  <a:pt x="39" y="48"/>
                </a:cubicBezTo>
                <a:cubicBezTo>
                  <a:pt x="38" y="47"/>
                  <a:pt x="38" y="47"/>
                  <a:pt x="38" y="47"/>
                </a:cubicBezTo>
                <a:cubicBezTo>
                  <a:pt x="36" y="47"/>
                  <a:pt x="36" y="47"/>
                  <a:pt x="36" y="47"/>
                </a:cubicBezTo>
                <a:cubicBezTo>
                  <a:pt x="34" y="46"/>
                  <a:pt x="34" y="46"/>
                  <a:pt x="34" y="46"/>
                </a:cubicBezTo>
                <a:cubicBezTo>
                  <a:pt x="32" y="46"/>
                  <a:pt x="32" y="46"/>
                  <a:pt x="32" y="46"/>
                </a:cubicBezTo>
                <a:cubicBezTo>
                  <a:pt x="32" y="44"/>
                  <a:pt x="32" y="44"/>
                  <a:pt x="32" y="44"/>
                </a:cubicBezTo>
                <a:cubicBezTo>
                  <a:pt x="36" y="44"/>
                  <a:pt x="36" y="44"/>
                  <a:pt x="36" y="44"/>
                </a:cubicBezTo>
                <a:cubicBezTo>
                  <a:pt x="36" y="44"/>
                  <a:pt x="34" y="42"/>
                  <a:pt x="33" y="42"/>
                </a:cubicBezTo>
                <a:cubicBezTo>
                  <a:pt x="32" y="42"/>
                  <a:pt x="31" y="41"/>
                  <a:pt x="31" y="41"/>
                </a:cubicBezTo>
                <a:cubicBezTo>
                  <a:pt x="31" y="41"/>
                  <a:pt x="31" y="41"/>
                  <a:pt x="31" y="41"/>
                </a:cubicBezTo>
                <a:cubicBezTo>
                  <a:pt x="32" y="40"/>
                  <a:pt x="34" y="39"/>
                  <a:pt x="34" y="39"/>
                </a:cubicBezTo>
                <a:cubicBezTo>
                  <a:pt x="34" y="39"/>
                  <a:pt x="35" y="39"/>
                  <a:pt x="36" y="39"/>
                </a:cubicBezTo>
                <a:cubicBezTo>
                  <a:pt x="39" y="39"/>
                  <a:pt x="39" y="39"/>
                  <a:pt x="39" y="39"/>
                </a:cubicBezTo>
                <a:cubicBezTo>
                  <a:pt x="42" y="39"/>
                  <a:pt x="42" y="39"/>
                  <a:pt x="42" y="39"/>
                </a:cubicBezTo>
                <a:cubicBezTo>
                  <a:pt x="46" y="39"/>
                  <a:pt x="46" y="39"/>
                  <a:pt x="46" y="39"/>
                </a:cubicBezTo>
                <a:cubicBezTo>
                  <a:pt x="46" y="39"/>
                  <a:pt x="48" y="40"/>
                  <a:pt x="48" y="40"/>
                </a:cubicBezTo>
                <a:cubicBezTo>
                  <a:pt x="49" y="41"/>
                  <a:pt x="51" y="42"/>
                  <a:pt x="51" y="42"/>
                </a:cubicBezTo>
                <a:cubicBezTo>
                  <a:pt x="56" y="44"/>
                  <a:pt x="56" y="44"/>
                  <a:pt x="56" y="44"/>
                </a:cubicBezTo>
                <a:cubicBezTo>
                  <a:pt x="57" y="46"/>
                  <a:pt x="57" y="46"/>
                  <a:pt x="57" y="46"/>
                </a:cubicBezTo>
                <a:cubicBezTo>
                  <a:pt x="59" y="47"/>
                  <a:pt x="59" y="47"/>
                  <a:pt x="59" y="47"/>
                </a:cubicBezTo>
                <a:cubicBezTo>
                  <a:pt x="59" y="47"/>
                  <a:pt x="60" y="48"/>
                  <a:pt x="61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7" y="48"/>
                  <a:pt x="67" y="48"/>
                  <a:pt x="67" y="48"/>
                </a:cubicBezTo>
                <a:cubicBezTo>
                  <a:pt x="70" y="46"/>
                  <a:pt x="70" y="46"/>
                  <a:pt x="70" y="46"/>
                </a:cubicBezTo>
                <a:cubicBezTo>
                  <a:pt x="68" y="46"/>
                  <a:pt x="68" y="46"/>
                  <a:pt x="68" y="46"/>
                </a:cubicBezTo>
                <a:cubicBezTo>
                  <a:pt x="68" y="46"/>
                  <a:pt x="67" y="47"/>
                  <a:pt x="66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3" y="47"/>
                  <a:pt x="61" y="46"/>
                  <a:pt x="61" y="46"/>
                </a:cubicBezTo>
                <a:cubicBezTo>
                  <a:pt x="60" y="44"/>
                  <a:pt x="60" y="44"/>
                  <a:pt x="60" y="44"/>
                </a:cubicBezTo>
                <a:cubicBezTo>
                  <a:pt x="60" y="44"/>
                  <a:pt x="60" y="44"/>
                  <a:pt x="60" y="44"/>
                </a:cubicBezTo>
                <a:cubicBezTo>
                  <a:pt x="57" y="42"/>
                  <a:pt x="57" y="42"/>
                  <a:pt x="57" y="42"/>
                </a:cubicBezTo>
                <a:cubicBezTo>
                  <a:pt x="57" y="42"/>
                  <a:pt x="55" y="42"/>
                  <a:pt x="55" y="41"/>
                </a:cubicBezTo>
                <a:cubicBezTo>
                  <a:pt x="54" y="40"/>
                  <a:pt x="53" y="40"/>
                  <a:pt x="53" y="40"/>
                </a:cubicBezTo>
                <a:cubicBezTo>
                  <a:pt x="51" y="38"/>
                  <a:pt x="51" y="38"/>
                  <a:pt x="51" y="38"/>
                </a:cubicBezTo>
                <a:cubicBezTo>
                  <a:pt x="51" y="38"/>
                  <a:pt x="53" y="38"/>
                  <a:pt x="54" y="38"/>
                </a:cubicBezTo>
                <a:cubicBezTo>
                  <a:pt x="58" y="38"/>
                  <a:pt x="58" y="38"/>
                  <a:pt x="58" y="38"/>
                </a:cubicBezTo>
                <a:cubicBezTo>
                  <a:pt x="61" y="37"/>
                  <a:pt x="61" y="37"/>
                  <a:pt x="61" y="37"/>
                </a:cubicBezTo>
                <a:cubicBezTo>
                  <a:pt x="64" y="37"/>
                  <a:pt x="64" y="37"/>
                  <a:pt x="64" y="37"/>
                </a:cubicBezTo>
                <a:cubicBezTo>
                  <a:pt x="68" y="36"/>
                  <a:pt x="68" y="36"/>
                  <a:pt x="68" y="36"/>
                </a:cubicBezTo>
                <a:cubicBezTo>
                  <a:pt x="69" y="36"/>
                  <a:pt x="69" y="36"/>
                  <a:pt x="69" y="36"/>
                </a:cubicBezTo>
                <a:cubicBezTo>
                  <a:pt x="72" y="36"/>
                  <a:pt x="72" y="36"/>
                  <a:pt x="72" y="36"/>
                </a:cubicBezTo>
                <a:cubicBezTo>
                  <a:pt x="76" y="36"/>
                  <a:pt x="76" y="36"/>
                  <a:pt x="76" y="36"/>
                </a:cubicBezTo>
                <a:cubicBezTo>
                  <a:pt x="80" y="36"/>
                  <a:pt x="80" y="36"/>
                  <a:pt x="80" y="36"/>
                </a:cubicBezTo>
                <a:cubicBezTo>
                  <a:pt x="80" y="36"/>
                  <a:pt x="79" y="35"/>
                  <a:pt x="77" y="35"/>
                </a:cubicBezTo>
                <a:cubicBezTo>
                  <a:pt x="74" y="35"/>
                  <a:pt x="74" y="35"/>
                  <a:pt x="74" y="35"/>
                </a:cubicBezTo>
                <a:cubicBezTo>
                  <a:pt x="71" y="35"/>
                  <a:pt x="71" y="35"/>
                  <a:pt x="71" y="35"/>
                </a:cubicBezTo>
                <a:cubicBezTo>
                  <a:pt x="71" y="35"/>
                  <a:pt x="72" y="35"/>
                  <a:pt x="72" y="34"/>
                </a:cubicBezTo>
                <a:cubicBezTo>
                  <a:pt x="73" y="33"/>
                  <a:pt x="75" y="32"/>
                  <a:pt x="75" y="32"/>
                </a:cubicBezTo>
                <a:cubicBezTo>
                  <a:pt x="76" y="32"/>
                  <a:pt x="79" y="32"/>
                  <a:pt x="79" y="32"/>
                </a:cubicBezTo>
                <a:cubicBezTo>
                  <a:pt x="79" y="32"/>
                  <a:pt x="79" y="32"/>
                  <a:pt x="81" y="32"/>
                </a:cubicBezTo>
                <a:cubicBezTo>
                  <a:pt x="82" y="32"/>
                  <a:pt x="85" y="32"/>
                  <a:pt x="85" y="32"/>
                </a:cubicBezTo>
                <a:cubicBezTo>
                  <a:pt x="88" y="31"/>
                  <a:pt x="88" y="31"/>
                  <a:pt x="88" y="31"/>
                </a:cubicBezTo>
                <a:cubicBezTo>
                  <a:pt x="84" y="31"/>
                  <a:pt x="84" y="31"/>
                  <a:pt x="84" y="31"/>
                </a:cubicBezTo>
                <a:cubicBezTo>
                  <a:pt x="81" y="31"/>
                  <a:pt x="81" y="31"/>
                  <a:pt x="81" y="31"/>
                </a:cubicBezTo>
                <a:cubicBezTo>
                  <a:pt x="78" y="31"/>
                  <a:pt x="78" y="31"/>
                  <a:pt x="78" y="31"/>
                </a:cubicBezTo>
                <a:cubicBezTo>
                  <a:pt x="77" y="31"/>
                  <a:pt x="77" y="31"/>
                  <a:pt x="77" y="31"/>
                </a:cubicBezTo>
                <a:cubicBezTo>
                  <a:pt x="76" y="30"/>
                  <a:pt x="76" y="30"/>
                  <a:pt x="76" y="30"/>
                </a:cubicBezTo>
                <a:cubicBezTo>
                  <a:pt x="77" y="29"/>
                  <a:pt x="77" y="29"/>
                  <a:pt x="77" y="29"/>
                </a:cubicBezTo>
                <a:cubicBezTo>
                  <a:pt x="78" y="28"/>
                  <a:pt x="78" y="28"/>
                  <a:pt x="78" y="28"/>
                </a:cubicBezTo>
                <a:cubicBezTo>
                  <a:pt x="80" y="27"/>
                  <a:pt x="80" y="27"/>
                  <a:pt x="80" y="27"/>
                </a:cubicBezTo>
                <a:cubicBezTo>
                  <a:pt x="82" y="25"/>
                  <a:pt x="82" y="25"/>
                  <a:pt x="82" y="25"/>
                </a:cubicBezTo>
                <a:cubicBezTo>
                  <a:pt x="80" y="25"/>
                  <a:pt x="80" y="25"/>
                  <a:pt x="80" y="25"/>
                </a:cubicBezTo>
                <a:cubicBezTo>
                  <a:pt x="80" y="25"/>
                  <a:pt x="78" y="26"/>
                  <a:pt x="78" y="26"/>
                </a:cubicBezTo>
                <a:cubicBezTo>
                  <a:pt x="78" y="26"/>
                  <a:pt x="78" y="27"/>
                  <a:pt x="77" y="27"/>
                </a:cubicBezTo>
                <a:cubicBezTo>
                  <a:pt x="77" y="28"/>
                  <a:pt x="75" y="27"/>
                  <a:pt x="75" y="27"/>
                </a:cubicBezTo>
                <a:cubicBezTo>
                  <a:pt x="73" y="27"/>
                  <a:pt x="73" y="27"/>
                  <a:pt x="73" y="27"/>
                </a:cubicBezTo>
                <a:cubicBezTo>
                  <a:pt x="74" y="28"/>
                  <a:pt x="74" y="28"/>
                  <a:pt x="74" y="28"/>
                </a:cubicBezTo>
                <a:cubicBezTo>
                  <a:pt x="74" y="30"/>
                  <a:pt x="74" y="30"/>
                  <a:pt x="74" y="30"/>
                </a:cubicBezTo>
                <a:cubicBezTo>
                  <a:pt x="72" y="30"/>
                  <a:pt x="72" y="30"/>
                  <a:pt x="72" y="30"/>
                </a:cubicBezTo>
                <a:cubicBezTo>
                  <a:pt x="70" y="32"/>
                  <a:pt x="70" y="32"/>
                  <a:pt x="70" y="32"/>
                </a:cubicBezTo>
                <a:cubicBezTo>
                  <a:pt x="67" y="33"/>
                  <a:pt x="67" y="33"/>
                  <a:pt x="67" y="33"/>
                </a:cubicBezTo>
                <a:cubicBezTo>
                  <a:pt x="67" y="33"/>
                  <a:pt x="64" y="34"/>
                  <a:pt x="64" y="34"/>
                </a:cubicBezTo>
                <a:cubicBezTo>
                  <a:pt x="63" y="34"/>
                  <a:pt x="63" y="34"/>
                  <a:pt x="61" y="34"/>
                </a:cubicBezTo>
                <a:cubicBezTo>
                  <a:pt x="59" y="35"/>
                  <a:pt x="56" y="35"/>
                  <a:pt x="56" y="35"/>
                </a:cubicBezTo>
                <a:cubicBezTo>
                  <a:pt x="53" y="35"/>
                  <a:pt x="53" y="35"/>
                  <a:pt x="53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2" y="34"/>
                  <a:pt x="52" y="34"/>
                  <a:pt x="52" y="34"/>
                </a:cubicBezTo>
                <a:cubicBezTo>
                  <a:pt x="55" y="33"/>
                  <a:pt x="55" y="33"/>
                  <a:pt x="55" y="33"/>
                </a:cubicBezTo>
                <a:cubicBezTo>
                  <a:pt x="57" y="32"/>
                  <a:pt x="57" y="32"/>
                  <a:pt x="57" y="32"/>
                </a:cubicBezTo>
                <a:cubicBezTo>
                  <a:pt x="57" y="32"/>
                  <a:pt x="60" y="31"/>
                  <a:pt x="58" y="31"/>
                </a:cubicBezTo>
                <a:cubicBezTo>
                  <a:pt x="56" y="31"/>
                  <a:pt x="55" y="32"/>
                  <a:pt x="55" y="32"/>
                </a:cubicBezTo>
                <a:cubicBezTo>
                  <a:pt x="55" y="32"/>
                  <a:pt x="54" y="33"/>
                  <a:pt x="53" y="33"/>
                </a:cubicBezTo>
                <a:cubicBezTo>
                  <a:pt x="51" y="33"/>
                  <a:pt x="51" y="33"/>
                  <a:pt x="51" y="33"/>
                </a:cubicBezTo>
                <a:cubicBezTo>
                  <a:pt x="51" y="33"/>
                  <a:pt x="51" y="33"/>
                  <a:pt x="51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8" y="32"/>
                  <a:pt x="48" y="33"/>
                </a:cubicBezTo>
                <a:cubicBezTo>
                  <a:pt x="48" y="34"/>
                  <a:pt x="47" y="35"/>
                  <a:pt x="47" y="35"/>
                </a:cubicBezTo>
                <a:cubicBezTo>
                  <a:pt x="44" y="35"/>
                  <a:pt x="44" y="35"/>
                  <a:pt x="44" y="35"/>
                </a:cubicBezTo>
                <a:cubicBezTo>
                  <a:pt x="41" y="35"/>
                  <a:pt x="41" y="35"/>
                  <a:pt x="41" y="35"/>
                </a:cubicBezTo>
                <a:cubicBezTo>
                  <a:pt x="38" y="36"/>
                  <a:pt x="38" y="36"/>
                  <a:pt x="38" y="36"/>
                </a:cubicBezTo>
                <a:cubicBezTo>
                  <a:pt x="36" y="36"/>
                  <a:pt x="36" y="36"/>
                  <a:pt x="36" y="36"/>
                </a:cubicBezTo>
                <a:cubicBezTo>
                  <a:pt x="34" y="36"/>
                  <a:pt x="34" y="36"/>
                  <a:pt x="34" y="36"/>
                </a:cubicBezTo>
                <a:cubicBezTo>
                  <a:pt x="31" y="36"/>
                  <a:pt x="31" y="36"/>
                  <a:pt x="31" y="36"/>
                </a:cubicBezTo>
                <a:cubicBezTo>
                  <a:pt x="30" y="35"/>
                  <a:pt x="30" y="35"/>
                  <a:pt x="30" y="35"/>
                </a:cubicBezTo>
                <a:cubicBezTo>
                  <a:pt x="32" y="33"/>
                  <a:pt x="32" y="33"/>
                  <a:pt x="32" y="33"/>
                </a:cubicBezTo>
                <a:cubicBezTo>
                  <a:pt x="37" y="30"/>
                  <a:pt x="37" y="30"/>
                  <a:pt x="37" y="30"/>
                </a:cubicBezTo>
                <a:cubicBezTo>
                  <a:pt x="39" y="30"/>
                  <a:pt x="39" y="30"/>
                  <a:pt x="39" y="30"/>
                </a:cubicBezTo>
                <a:cubicBezTo>
                  <a:pt x="44" y="29"/>
                  <a:pt x="44" y="29"/>
                  <a:pt x="44" y="29"/>
                </a:cubicBezTo>
                <a:cubicBezTo>
                  <a:pt x="48" y="28"/>
                  <a:pt x="48" y="28"/>
                  <a:pt x="48" y="28"/>
                </a:cubicBezTo>
                <a:cubicBezTo>
                  <a:pt x="52" y="28"/>
                  <a:pt x="52" y="28"/>
                  <a:pt x="52" y="28"/>
                </a:cubicBezTo>
                <a:cubicBezTo>
                  <a:pt x="52" y="27"/>
                  <a:pt x="52" y="27"/>
                  <a:pt x="52" y="27"/>
                </a:cubicBezTo>
                <a:cubicBezTo>
                  <a:pt x="52" y="27"/>
                  <a:pt x="50" y="27"/>
                  <a:pt x="49" y="27"/>
                </a:cubicBezTo>
                <a:cubicBezTo>
                  <a:pt x="49" y="28"/>
                  <a:pt x="42" y="28"/>
                  <a:pt x="41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32" y="30"/>
                  <a:pt x="32" y="30"/>
                  <a:pt x="32" y="30"/>
                </a:cubicBezTo>
                <a:cubicBezTo>
                  <a:pt x="29" y="32"/>
                  <a:pt x="29" y="32"/>
                  <a:pt x="29" y="32"/>
                </a:cubicBezTo>
                <a:cubicBezTo>
                  <a:pt x="27" y="34"/>
                  <a:pt x="27" y="34"/>
                  <a:pt x="27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0" y="33"/>
                  <a:pt x="20" y="33"/>
                  <a:pt x="20" y="33"/>
                </a:cubicBezTo>
                <a:cubicBezTo>
                  <a:pt x="16" y="31"/>
                  <a:pt x="16" y="31"/>
                  <a:pt x="16" y="31"/>
                </a:cubicBezTo>
                <a:cubicBezTo>
                  <a:pt x="16" y="31"/>
                  <a:pt x="15" y="31"/>
                  <a:pt x="17" y="30"/>
                </a:cubicBezTo>
                <a:cubicBezTo>
                  <a:pt x="19" y="30"/>
                  <a:pt x="25" y="30"/>
                  <a:pt x="25" y="30"/>
                </a:cubicBezTo>
                <a:cubicBezTo>
                  <a:pt x="32" y="29"/>
                  <a:pt x="32" y="29"/>
                  <a:pt x="32" y="29"/>
                </a:cubicBezTo>
                <a:cubicBezTo>
                  <a:pt x="37" y="27"/>
                  <a:pt x="37" y="27"/>
                  <a:pt x="37" y="27"/>
                </a:cubicBezTo>
                <a:cubicBezTo>
                  <a:pt x="40" y="26"/>
                  <a:pt x="40" y="26"/>
                  <a:pt x="40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4" y="27"/>
                  <a:pt x="34" y="27"/>
                  <a:pt x="34" y="27"/>
                </a:cubicBezTo>
                <a:cubicBezTo>
                  <a:pt x="34" y="27"/>
                  <a:pt x="31" y="28"/>
                  <a:pt x="30" y="28"/>
                </a:cubicBezTo>
                <a:cubicBezTo>
                  <a:pt x="29" y="28"/>
                  <a:pt x="23" y="28"/>
                  <a:pt x="21" y="28"/>
                </a:cubicBezTo>
                <a:cubicBezTo>
                  <a:pt x="19" y="28"/>
                  <a:pt x="13" y="29"/>
                  <a:pt x="13" y="29"/>
                </a:cubicBezTo>
                <a:cubicBezTo>
                  <a:pt x="11" y="29"/>
                  <a:pt x="11" y="29"/>
                  <a:pt x="11" y="29"/>
                </a:cubicBezTo>
                <a:cubicBezTo>
                  <a:pt x="10" y="27"/>
                  <a:pt x="10" y="27"/>
                  <a:pt x="10" y="27"/>
                </a:cubicBezTo>
                <a:cubicBezTo>
                  <a:pt x="13" y="26"/>
                  <a:pt x="13" y="26"/>
                  <a:pt x="13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6" y="23"/>
                  <a:pt x="16" y="23"/>
                </a:cubicBezTo>
                <a:cubicBezTo>
                  <a:pt x="17" y="23"/>
                  <a:pt x="20" y="22"/>
                  <a:pt x="20" y="22"/>
                </a:cubicBezTo>
                <a:cubicBezTo>
                  <a:pt x="24" y="22"/>
                  <a:pt x="24" y="22"/>
                  <a:pt x="24" y="22"/>
                </a:cubicBezTo>
                <a:cubicBezTo>
                  <a:pt x="21" y="22"/>
                  <a:pt x="21" y="22"/>
                  <a:pt x="21" y="22"/>
                </a:cubicBezTo>
                <a:cubicBezTo>
                  <a:pt x="16" y="23"/>
                  <a:pt x="16" y="23"/>
                  <a:pt x="16" y="23"/>
                </a:cubicBezTo>
                <a:cubicBezTo>
                  <a:pt x="16" y="23"/>
                  <a:pt x="12" y="24"/>
                  <a:pt x="11" y="24"/>
                </a:cubicBezTo>
                <a:cubicBezTo>
                  <a:pt x="11" y="24"/>
                  <a:pt x="8" y="25"/>
                  <a:pt x="8" y="25"/>
                </a:cubicBezTo>
                <a:cubicBezTo>
                  <a:pt x="6" y="24"/>
                  <a:pt x="6" y="24"/>
                  <a:pt x="6" y="24"/>
                </a:cubicBezTo>
                <a:cubicBezTo>
                  <a:pt x="12" y="21"/>
                  <a:pt x="12" y="21"/>
                  <a:pt x="12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9" y="21"/>
                  <a:pt x="7" y="20"/>
                  <a:pt x="7" y="21"/>
                </a:cubicBezTo>
                <a:cubicBezTo>
                  <a:pt x="6" y="21"/>
                  <a:pt x="5" y="23"/>
                  <a:pt x="4" y="23"/>
                </a:cubicBezTo>
                <a:cubicBezTo>
                  <a:pt x="3" y="23"/>
                  <a:pt x="2" y="22"/>
                  <a:pt x="2" y="22"/>
                </a:cubicBezTo>
                <a:cubicBezTo>
                  <a:pt x="2" y="22"/>
                  <a:pt x="1" y="21"/>
                  <a:pt x="1" y="21"/>
                </a:cubicBezTo>
                <a:cubicBezTo>
                  <a:pt x="0" y="21"/>
                  <a:pt x="2" y="20"/>
                  <a:pt x="2" y="20"/>
                </a:cubicBezTo>
                <a:cubicBezTo>
                  <a:pt x="4" y="19"/>
                  <a:pt x="4" y="19"/>
                  <a:pt x="4" y="19"/>
                </a:cubicBezTo>
                <a:cubicBezTo>
                  <a:pt x="7" y="18"/>
                  <a:pt x="7" y="18"/>
                  <a:pt x="7" y="18"/>
                </a:cubicBezTo>
                <a:cubicBezTo>
                  <a:pt x="10" y="17"/>
                  <a:pt x="10" y="17"/>
                  <a:pt x="10" y="17"/>
                </a:cubicBezTo>
                <a:cubicBezTo>
                  <a:pt x="12" y="17"/>
                  <a:pt x="12" y="17"/>
                  <a:pt x="12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8" y="15"/>
                  <a:pt x="18" y="15"/>
                  <a:pt x="18" y="15"/>
                </a:cubicBezTo>
                <a:cubicBezTo>
                  <a:pt x="20" y="14"/>
                  <a:pt x="20" y="14"/>
                  <a:pt x="20" y="14"/>
                </a:cubicBezTo>
                <a:cubicBezTo>
                  <a:pt x="23" y="14"/>
                  <a:pt x="23" y="14"/>
                  <a:pt x="23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4"/>
                  <a:pt x="27" y="14"/>
                  <a:pt x="27" y="14"/>
                </a:cubicBezTo>
                <a:cubicBezTo>
                  <a:pt x="27" y="16"/>
                  <a:pt x="27" y="16"/>
                  <a:pt x="27" y="16"/>
                </a:cubicBezTo>
                <a:cubicBezTo>
                  <a:pt x="29" y="17"/>
                  <a:pt x="29" y="17"/>
                  <a:pt x="29" y="17"/>
                </a:cubicBezTo>
                <a:cubicBezTo>
                  <a:pt x="31" y="15"/>
                  <a:pt x="31" y="15"/>
                  <a:pt x="31" y="15"/>
                </a:cubicBezTo>
                <a:cubicBezTo>
                  <a:pt x="33" y="15"/>
                  <a:pt x="33" y="15"/>
                  <a:pt x="33" y="15"/>
                </a:cubicBezTo>
                <a:cubicBezTo>
                  <a:pt x="35" y="15"/>
                  <a:pt x="35" y="15"/>
                  <a:pt x="35" y="15"/>
                </a:cubicBezTo>
                <a:cubicBezTo>
                  <a:pt x="36" y="16"/>
                  <a:pt x="36" y="16"/>
                  <a:pt x="36" y="16"/>
                </a:cubicBezTo>
                <a:cubicBezTo>
                  <a:pt x="37" y="17"/>
                  <a:pt x="37" y="17"/>
                  <a:pt x="37" y="17"/>
                </a:cubicBezTo>
                <a:cubicBezTo>
                  <a:pt x="38" y="16"/>
                  <a:pt x="38" y="16"/>
                  <a:pt x="38" y="16"/>
                </a:cubicBezTo>
                <a:cubicBezTo>
                  <a:pt x="42" y="16"/>
                  <a:pt x="42" y="16"/>
                  <a:pt x="42" y="16"/>
                </a:cubicBezTo>
                <a:cubicBezTo>
                  <a:pt x="42" y="16"/>
                  <a:pt x="39" y="15"/>
                  <a:pt x="38" y="15"/>
                </a:cubicBezTo>
                <a:cubicBezTo>
                  <a:pt x="37" y="15"/>
                  <a:pt x="34" y="14"/>
                  <a:pt x="33" y="14"/>
                </a:cubicBezTo>
                <a:cubicBezTo>
                  <a:pt x="33" y="14"/>
                  <a:pt x="30" y="14"/>
                  <a:pt x="30" y="14"/>
                </a:cubicBezTo>
                <a:cubicBezTo>
                  <a:pt x="30" y="14"/>
                  <a:pt x="29" y="12"/>
                  <a:pt x="30" y="12"/>
                </a:cubicBezTo>
                <a:cubicBezTo>
                  <a:pt x="31" y="12"/>
                  <a:pt x="34" y="12"/>
                  <a:pt x="34" y="12"/>
                </a:cubicBezTo>
                <a:cubicBezTo>
                  <a:pt x="34" y="12"/>
                  <a:pt x="36" y="12"/>
                  <a:pt x="36" y="12"/>
                </a:cubicBezTo>
                <a:cubicBezTo>
                  <a:pt x="37" y="12"/>
                  <a:pt x="38" y="11"/>
                  <a:pt x="38" y="11"/>
                </a:cubicBezTo>
                <a:cubicBezTo>
                  <a:pt x="37" y="10"/>
                  <a:pt x="37" y="10"/>
                  <a:pt x="37" y="10"/>
                </a:cubicBezTo>
                <a:cubicBezTo>
                  <a:pt x="37" y="10"/>
                  <a:pt x="37" y="9"/>
                  <a:pt x="38" y="9"/>
                </a:cubicBezTo>
                <a:cubicBezTo>
                  <a:pt x="38" y="9"/>
                  <a:pt x="42" y="9"/>
                  <a:pt x="42" y="9"/>
                </a:cubicBezTo>
                <a:cubicBezTo>
                  <a:pt x="44" y="10"/>
                  <a:pt x="44" y="10"/>
                  <a:pt x="44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9" y="10"/>
                  <a:pt x="49" y="10"/>
                  <a:pt x="49" y="10"/>
                </a:cubicBezTo>
                <a:cubicBezTo>
                  <a:pt x="50" y="13"/>
                  <a:pt x="50" y="13"/>
                  <a:pt x="50" y="13"/>
                </a:cubicBezTo>
                <a:cubicBezTo>
                  <a:pt x="51" y="14"/>
                  <a:pt x="51" y="14"/>
                  <a:pt x="51" y="14"/>
                </a:cubicBezTo>
                <a:cubicBezTo>
                  <a:pt x="52" y="14"/>
                  <a:pt x="52" y="14"/>
                  <a:pt x="52" y="14"/>
                </a:cubicBezTo>
                <a:cubicBezTo>
                  <a:pt x="55" y="14"/>
                  <a:pt x="55" y="14"/>
                  <a:pt x="55" y="14"/>
                </a:cubicBezTo>
                <a:cubicBezTo>
                  <a:pt x="57" y="14"/>
                  <a:pt x="57" y="14"/>
                  <a:pt x="57" y="14"/>
                </a:cubicBezTo>
                <a:cubicBezTo>
                  <a:pt x="52" y="12"/>
                  <a:pt x="52" y="12"/>
                  <a:pt x="52" y="12"/>
                </a:cubicBezTo>
                <a:cubicBezTo>
                  <a:pt x="54" y="12"/>
                  <a:pt x="54" y="12"/>
                  <a:pt x="54" y="12"/>
                </a:cubicBezTo>
                <a:cubicBezTo>
                  <a:pt x="56" y="12"/>
                  <a:pt x="56" y="12"/>
                  <a:pt x="56" y="12"/>
                </a:cubicBezTo>
                <a:cubicBezTo>
                  <a:pt x="64" y="15"/>
                  <a:pt x="64" y="15"/>
                  <a:pt x="64" y="15"/>
                </a:cubicBezTo>
                <a:cubicBezTo>
                  <a:pt x="65" y="15"/>
                  <a:pt x="65" y="15"/>
                  <a:pt x="65" y="15"/>
                </a:cubicBezTo>
                <a:cubicBezTo>
                  <a:pt x="68" y="15"/>
                  <a:pt x="68" y="15"/>
                  <a:pt x="68" y="15"/>
                </a:cubicBezTo>
                <a:cubicBezTo>
                  <a:pt x="71" y="17"/>
                  <a:pt x="71" y="17"/>
                  <a:pt x="71" y="17"/>
                </a:cubicBezTo>
                <a:cubicBezTo>
                  <a:pt x="72" y="18"/>
                  <a:pt x="72" y="18"/>
                  <a:pt x="72" y="18"/>
                </a:cubicBezTo>
                <a:cubicBezTo>
                  <a:pt x="69" y="15"/>
                  <a:pt x="69" y="15"/>
                  <a:pt x="69" y="15"/>
                </a:cubicBezTo>
                <a:cubicBezTo>
                  <a:pt x="69" y="15"/>
                  <a:pt x="66" y="14"/>
                  <a:pt x="65" y="14"/>
                </a:cubicBezTo>
                <a:cubicBezTo>
                  <a:pt x="64" y="14"/>
                  <a:pt x="62" y="13"/>
                  <a:pt x="62" y="13"/>
                </a:cubicBezTo>
                <a:cubicBezTo>
                  <a:pt x="55" y="11"/>
                  <a:pt x="55" y="11"/>
                  <a:pt x="55" y="11"/>
                </a:cubicBezTo>
                <a:cubicBezTo>
                  <a:pt x="55" y="9"/>
                  <a:pt x="55" y="9"/>
                  <a:pt x="55" y="9"/>
                </a:cubicBezTo>
                <a:cubicBezTo>
                  <a:pt x="55" y="9"/>
                  <a:pt x="56" y="8"/>
                  <a:pt x="57" y="8"/>
                </a:cubicBezTo>
                <a:cubicBezTo>
                  <a:pt x="57" y="8"/>
                  <a:pt x="60" y="8"/>
                  <a:pt x="60" y="8"/>
                </a:cubicBezTo>
                <a:cubicBezTo>
                  <a:pt x="57" y="7"/>
                  <a:pt x="57" y="7"/>
                  <a:pt x="57" y="7"/>
                </a:cubicBezTo>
                <a:cubicBezTo>
                  <a:pt x="57" y="7"/>
                  <a:pt x="56" y="6"/>
                  <a:pt x="57" y="6"/>
                </a:cubicBezTo>
                <a:cubicBezTo>
                  <a:pt x="59" y="6"/>
                  <a:pt x="61" y="7"/>
                  <a:pt x="61" y="7"/>
                </a:cubicBezTo>
                <a:cubicBezTo>
                  <a:pt x="63" y="7"/>
                  <a:pt x="63" y="7"/>
                  <a:pt x="63" y="7"/>
                </a:cubicBezTo>
                <a:cubicBezTo>
                  <a:pt x="63" y="7"/>
                  <a:pt x="65" y="7"/>
                  <a:pt x="64" y="6"/>
                </a:cubicBezTo>
                <a:cubicBezTo>
                  <a:pt x="63" y="6"/>
                  <a:pt x="62" y="5"/>
                  <a:pt x="62" y="5"/>
                </a:cubicBezTo>
                <a:cubicBezTo>
                  <a:pt x="62" y="5"/>
                  <a:pt x="61" y="4"/>
                  <a:pt x="62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67" y="5"/>
                  <a:pt x="67" y="5"/>
                  <a:pt x="67" y="5"/>
                </a:cubicBezTo>
                <a:cubicBezTo>
                  <a:pt x="69" y="6"/>
                  <a:pt x="69" y="6"/>
                  <a:pt x="69" y="6"/>
                </a:cubicBezTo>
                <a:cubicBezTo>
                  <a:pt x="73" y="6"/>
                  <a:pt x="73" y="6"/>
                  <a:pt x="73" y="6"/>
                </a:cubicBezTo>
                <a:cubicBezTo>
                  <a:pt x="75" y="6"/>
                  <a:pt x="75" y="6"/>
                  <a:pt x="75" y="6"/>
                </a:cubicBezTo>
                <a:cubicBezTo>
                  <a:pt x="71" y="5"/>
                  <a:pt x="71" y="5"/>
                  <a:pt x="71" y="5"/>
                </a:cubicBezTo>
                <a:cubicBezTo>
                  <a:pt x="71" y="5"/>
                  <a:pt x="73" y="4"/>
                  <a:pt x="71" y="4"/>
                </a:cubicBezTo>
                <a:cubicBezTo>
                  <a:pt x="69" y="4"/>
                  <a:pt x="67" y="3"/>
                  <a:pt x="68" y="3"/>
                </a:cubicBezTo>
                <a:cubicBezTo>
                  <a:pt x="69" y="3"/>
                  <a:pt x="71" y="1"/>
                  <a:pt x="71" y="1"/>
                </a:cubicBezTo>
                <a:cubicBezTo>
                  <a:pt x="75" y="2"/>
                  <a:pt x="75" y="2"/>
                  <a:pt x="75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8" y="2"/>
                  <a:pt x="78" y="2"/>
                  <a:pt x="78" y="2"/>
                </a:cubicBezTo>
                <a:cubicBezTo>
                  <a:pt x="78" y="2"/>
                  <a:pt x="78" y="3"/>
                  <a:pt x="79" y="3"/>
                </a:cubicBezTo>
                <a:cubicBezTo>
                  <a:pt x="79" y="2"/>
                  <a:pt x="83" y="3"/>
                  <a:pt x="83" y="3"/>
                </a:cubicBezTo>
                <a:cubicBezTo>
                  <a:pt x="83" y="3"/>
                  <a:pt x="84" y="3"/>
                  <a:pt x="85" y="4"/>
                </a:cubicBezTo>
                <a:cubicBezTo>
                  <a:pt x="86" y="5"/>
                  <a:pt x="86" y="5"/>
                  <a:pt x="86" y="6"/>
                </a:cubicBezTo>
                <a:cubicBezTo>
                  <a:pt x="87" y="6"/>
                  <a:pt x="90" y="7"/>
                  <a:pt x="90" y="7"/>
                </a:cubicBezTo>
                <a:cubicBezTo>
                  <a:pt x="90" y="7"/>
                  <a:pt x="92" y="7"/>
                  <a:pt x="91" y="8"/>
                </a:cubicBezTo>
                <a:cubicBezTo>
                  <a:pt x="91" y="8"/>
                  <a:pt x="90" y="9"/>
                  <a:pt x="91" y="9"/>
                </a:cubicBezTo>
                <a:cubicBezTo>
                  <a:pt x="92" y="8"/>
                  <a:pt x="94" y="7"/>
                  <a:pt x="94" y="7"/>
                </a:cubicBezTo>
                <a:cubicBezTo>
                  <a:pt x="94" y="7"/>
                  <a:pt x="93" y="7"/>
                  <a:pt x="92" y="6"/>
                </a:cubicBezTo>
                <a:cubicBezTo>
                  <a:pt x="91" y="5"/>
                  <a:pt x="90" y="4"/>
                  <a:pt x="90" y="4"/>
                </a:cubicBezTo>
                <a:cubicBezTo>
                  <a:pt x="90" y="4"/>
                  <a:pt x="89" y="4"/>
                  <a:pt x="88" y="4"/>
                </a:cubicBezTo>
                <a:cubicBezTo>
                  <a:pt x="87" y="3"/>
                  <a:pt x="86" y="2"/>
                  <a:pt x="86" y="2"/>
                </a:cubicBezTo>
                <a:cubicBezTo>
                  <a:pt x="85" y="2"/>
                  <a:pt x="85" y="2"/>
                  <a:pt x="85" y="1"/>
                </a:cubicBezTo>
                <a:cubicBezTo>
                  <a:pt x="85" y="1"/>
                  <a:pt x="86" y="1"/>
                  <a:pt x="86" y="1"/>
                </a:cubicBezTo>
                <a:cubicBezTo>
                  <a:pt x="87" y="1"/>
                  <a:pt x="88" y="1"/>
                  <a:pt x="88" y="1"/>
                </a:cubicBezTo>
                <a:cubicBezTo>
                  <a:pt x="89" y="1"/>
                  <a:pt x="90" y="1"/>
                  <a:pt x="91" y="1"/>
                </a:cubicBezTo>
                <a:cubicBezTo>
                  <a:pt x="92" y="1"/>
                  <a:pt x="92" y="1"/>
                  <a:pt x="93" y="1"/>
                </a:cubicBezTo>
                <a:cubicBezTo>
                  <a:pt x="95" y="1"/>
                  <a:pt x="97" y="1"/>
                  <a:pt x="99" y="1"/>
                </a:cubicBezTo>
                <a:cubicBezTo>
                  <a:pt x="99" y="1"/>
                  <a:pt x="100" y="1"/>
                  <a:pt x="100" y="1"/>
                </a:cubicBezTo>
                <a:cubicBezTo>
                  <a:pt x="100" y="1"/>
                  <a:pt x="101" y="1"/>
                  <a:pt x="101" y="1"/>
                </a:cubicBezTo>
                <a:cubicBezTo>
                  <a:pt x="101" y="1"/>
                  <a:pt x="101" y="1"/>
                  <a:pt x="102" y="2"/>
                </a:cubicBezTo>
                <a:cubicBezTo>
                  <a:pt x="102" y="2"/>
                  <a:pt x="102" y="2"/>
                  <a:pt x="103" y="3"/>
                </a:cubicBezTo>
                <a:cubicBezTo>
                  <a:pt x="103" y="3"/>
                  <a:pt x="103" y="3"/>
                  <a:pt x="103" y="3"/>
                </a:cubicBezTo>
                <a:cubicBezTo>
                  <a:pt x="103" y="3"/>
                  <a:pt x="103" y="3"/>
                  <a:pt x="104" y="3"/>
                </a:cubicBezTo>
                <a:cubicBezTo>
                  <a:pt x="104" y="3"/>
                  <a:pt x="104" y="3"/>
                  <a:pt x="104" y="4"/>
                </a:cubicBezTo>
                <a:cubicBezTo>
                  <a:pt x="105" y="4"/>
                  <a:pt x="105" y="4"/>
                  <a:pt x="106" y="5"/>
                </a:cubicBezTo>
                <a:cubicBezTo>
                  <a:pt x="106" y="5"/>
                  <a:pt x="107" y="5"/>
                  <a:pt x="107" y="5"/>
                </a:cubicBezTo>
                <a:cubicBezTo>
                  <a:pt x="107" y="5"/>
                  <a:pt x="107" y="5"/>
                  <a:pt x="108" y="5"/>
                </a:cubicBezTo>
                <a:cubicBezTo>
                  <a:pt x="108" y="5"/>
                  <a:pt x="108" y="5"/>
                  <a:pt x="108" y="5"/>
                </a:cubicBezTo>
                <a:cubicBezTo>
                  <a:pt x="109" y="5"/>
                  <a:pt x="109" y="5"/>
                  <a:pt x="110" y="5"/>
                </a:cubicBezTo>
                <a:cubicBezTo>
                  <a:pt x="109" y="5"/>
                  <a:pt x="108" y="4"/>
                  <a:pt x="108" y="3"/>
                </a:cubicBezTo>
                <a:cubicBezTo>
                  <a:pt x="107" y="3"/>
                  <a:pt x="106" y="3"/>
                  <a:pt x="106" y="2"/>
                </a:cubicBezTo>
                <a:cubicBezTo>
                  <a:pt x="106" y="2"/>
                  <a:pt x="108" y="1"/>
                  <a:pt x="108" y="1"/>
                </a:cubicBezTo>
                <a:cubicBezTo>
                  <a:pt x="109" y="1"/>
                  <a:pt x="110" y="1"/>
                  <a:pt x="111" y="1"/>
                </a:cubicBezTo>
                <a:cubicBezTo>
                  <a:pt x="113" y="1"/>
                  <a:pt x="114" y="1"/>
                  <a:pt x="115" y="0"/>
                </a:cubicBezTo>
                <a:cubicBezTo>
                  <a:pt x="115" y="0"/>
                  <a:pt x="115" y="0"/>
                  <a:pt x="116" y="0"/>
                </a:cubicBezTo>
                <a:cubicBezTo>
                  <a:pt x="116" y="0"/>
                  <a:pt x="116" y="1"/>
                  <a:pt x="116" y="1"/>
                </a:cubicBezTo>
                <a:cubicBezTo>
                  <a:pt x="116" y="2"/>
                  <a:pt x="117" y="2"/>
                  <a:pt x="117" y="2"/>
                </a:cubicBezTo>
                <a:cubicBezTo>
                  <a:pt x="117" y="2"/>
                  <a:pt x="118" y="2"/>
                  <a:pt x="118" y="2"/>
                </a:cubicBezTo>
                <a:cubicBezTo>
                  <a:pt x="119" y="2"/>
                  <a:pt x="120" y="3"/>
                  <a:pt x="121" y="3"/>
                </a:cubicBezTo>
                <a:cubicBezTo>
                  <a:pt x="120" y="2"/>
                  <a:pt x="120" y="2"/>
                  <a:pt x="119" y="1"/>
                </a:cubicBezTo>
                <a:cubicBezTo>
                  <a:pt x="119" y="1"/>
                  <a:pt x="119" y="1"/>
                  <a:pt x="120" y="1"/>
                </a:cubicBezTo>
                <a:cubicBezTo>
                  <a:pt x="120" y="0"/>
                  <a:pt x="121" y="0"/>
                  <a:pt x="122" y="0"/>
                </a:cubicBezTo>
                <a:cubicBezTo>
                  <a:pt x="122" y="0"/>
                  <a:pt x="122" y="0"/>
                  <a:pt x="123" y="0"/>
                </a:cubicBezTo>
                <a:cubicBezTo>
                  <a:pt x="124" y="0"/>
                  <a:pt x="124" y="0"/>
                  <a:pt x="125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7" y="0"/>
                  <a:pt x="127" y="0"/>
                  <a:pt x="128" y="1"/>
                </a:cubicBezTo>
                <a:cubicBezTo>
                  <a:pt x="128" y="1"/>
                  <a:pt x="128" y="1"/>
                  <a:pt x="129" y="1"/>
                </a:cubicBezTo>
                <a:cubicBezTo>
                  <a:pt x="130" y="1"/>
                  <a:pt x="130" y="1"/>
                  <a:pt x="131" y="1"/>
                </a:cubicBezTo>
                <a:cubicBezTo>
                  <a:pt x="131" y="1"/>
                  <a:pt x="131" y="1"/>
                  <a:pt x="131" y="1"/>
                </a:cubicBezTo>
                <a:cubicBezTo>
                  <a:pt x="132" y="1"/>
                  <a:pt x="132" y="2"/>
                  <a:pt x="132" y="2"/>
                </a:cubicBezTo>
                <a:cubicBezTo>
                  <a:pt x="133" y="2"/>
                  <a:pt x="133" y="2"/>
                  <a:pt x="133" y="2"/>
                </a:cubicBezTo>
                <a:cubicBezTo>
                  <a:pt x="134" y="2"/>
                  <a:pt x="134" y="2"/>
                  <a:pt x="134" y="2"/>
                </a:cubicBezTo>
                <a:cubicBezTo>
                  <a:pt x="135" y="2"/>
                  <a:pt x="136" y="2"/>
                  <a:pt x="137" y="1"/>
                </a:cubicBezTo>
                <a:cubicBezTo>
                  <a:pt x="137" y="1"/>
                  <a:pt x="138" y="2"/>
                  <a:pt x="138" y="2"/>
                </a:cubicBezTo>
                <a:cubicBezTo>
                  <a:pt x="139" y="2"/>
                  <a:pt x="139" y="2"/>
                  <a:pt x="140" y="2"/>
                </a:cubicBezTo>
                <a:cubicBezTo>
                  <a:pt x="141" y="2"/>
                  <a:pt x="142" y="2"/>
                  <a:pt x="143" y="2"/>
                </a:cubicBezTo>
                <a:cubicBezTo>
                  <a:pt x="144" y="2"/>
                  <a:pt x="145" y="2"/>
                  <a:pt x="145" y="2"/>
                </a:cubicBezTo>
                <a:cubicBezTo>
                  <a:pt x="145" y="2"/>
                  <a:pt x="146" y="2"/>
                  <a:pt x="146" y="2"/>
                </a:cubicBezTo>
                <a:cubicBezTo>
                  <a:pt x="146" y="2"/>
                  <a:pt x="146" y="2"/>
                  <a:pt x="146" y="2"/>
                </a:cubicBezTo>
                <a:cubicBezTo>
                  <a:pt x="146" y="2"/>
                  <a:pt x="147" y="2"/>
                  <a:pt x="147" y="3"/>
                </a:cubicBezTo>
                <a:cubicBezTo>
                  <a:pt x="147" y="3"/>
                  <a:pt x="146" y="3"/>
                  <a:pt x="146" y="4"/>
                </a:cubicBezTo>
                <a:cubicBezTo>
                  <a:pt x="146" y="4"/>
                  <a:pt x="145" y="4"/>
                  <a:pt x="144" y="4"/>
                </a:cubicBezTo>
                <a:cubicBezTo>
                  <a:pt x="143" y="4"/>
                  <a:pt x="142" y="4"/>
                  <a:pt x="142" y="4"/>
                </a:cubicBezTo>
                <a:cubicBezTo>
                  <a:pt x="141" y="4"/>
                  <a:pt x="141" y="4"/>
                  <a:pt x="141" y="5"/>
                </a:cubicBezTo>
                <a:cubicBezTo>
                  <a:pt x="140" y="5"/>
                  <a:pt x="139" y="5"/>
                  <a:pt x="139" y="5"/>
                </a:cubicBezTo>
                <a:cubicBezTo>
                  <a:pt x="138" y="5"/>
                  <a:pt x="138" y="5"/>
                  <a:pt x="138" y="5"/>
                </a:cubicBezTo>
                <a:cubicBezTo>
                  <a:pt x="138" y="6"/>
                  <a:pt x="137" y="6"/>
                  <a:pt x="137" y="6"/>
                </a:cubicBezTo>
                <a:cubicBezTo>
                  <a:pt x="137" y="6"/>
                  <a:pt x="137" y="6"/>
                  <a:pt x="136" y="6"/>
                </a:cubicBezTo>
                <a:cubicBezTo>
                  <a:pt x="137" y="6"/>
                  <a:pt x="137" y="6"/>
                  <a:pt x="138" y="6"/>
                </a:cubicBezTo>
                <a:cubicBezTo>
                  <a:pt x="140" y="6"/>
                  <a:pt x="141" y="6"/>
                  <a:pt x="143" y="6"/>
                </a:cubicBezTo>
                <a:cubicBezTo>
                  <a:pt x="144" y="5"/>
                  <a:pt x="145" y="5"/>
                  <a:pt x="146" y="5"/>
                </a:cubicBezTo>
                <a:cubicBezTo>
                  <a:pt x="146" y="5"/>
                  <a:pt x="147" y="5"/>
                  <a:pt x="148" y="5"/>
                </a:cubicBezTo>
                <a:cubicBezTo>
                  <a:pt x="149" y="5"/>
                  <a:pt x="150" y="4"/>
                  <a:pt x="151" y="4"/>
                </a:cubicBezTo>
                <a:cubicBezTo>
                  <a:pt x="151" y="4"/>
                  <a:pt x="151" y="3"/>
                  <a:pt x="152" y="4"/>
                </a:cubicBezTo>
                <a:cubicBezTo>
                  <a:pt x="152" y="4"/>
                  <a:pt x="153" y="4"/>
                  <a:pt x="153" y="4"/>
                </a:cubicBezTo>
                <a:cubicBezTo>
                  <a:pt x="154" y="4"/>
                  <a:pt x="154" y="4"/>
                  <a:pt x="155" y="4"/>
                </a:cubicBezTo>
                <a:cubicBezTo>
                  <a:pt x="155" y="3"/>
                  <a:pt x="156" y="3"/>
                  <a:pt x="156" y="3"/>
                </a:cubicBezTo>
                <a:cubicBezTo>
                  <a:pt x="157" y="3"/>
                  <a:pt x="157" y="4"/>
                  <a:pt x="158" y="4"/>
                </a:cubicBezTo>
                <a:cubicBezTo>
                  <a:pt x="158" y="4"/>
                  <a:pt x="159" y="4"/>
                  <a:pt x="159" y="4"/>
                </a:cubicBezTo>
                <a:cubicBezTo>
                  <a:pt x="160" y="4"/>
                  <a:pt x="160" y="4"/>
                  <a:pt x="161" y="4"/>
                </a:cubicBezTo>
                <a:cubicBezTo>
                  <a:pt x="162" y="4"/>
                  <a:pt x="162" y="4"/>
                  <a:pt x="163" y="4"/>
                </a:cubicBezTo>
                <a:cubicBezTo>
                  <a:pt x="163" y="4"/>
                  <a:pt x="164" y="4"/>
                  <a:pt x="164" y="4"/>
                </a:cubicBezTo>
                <a:cubicBezTo>
                  <a:pt x="165" y="4"/>
                  <a:pt x="165" y="4"/>
                  <a:pt x="164" y="5"/>
                </a:cubicBezTo>
                <a:cubicBezTo>
                  <a:pt x="164" y="5"/>
                  <a:pt x="164" y="5"/>
                  <a:pt x="164" y="5"/>
                </a:cubicBezTo>
                <a:cubicBezTo>
                  <a:pt x="164" y="5"/>
                  <a:pt x="164" y="5"/>
                  <a:pt x="165" y="6"/>
                </a:cubicBezTo>
                <a:cubicBezTo>
                  <a:pt x="165" y="6"/>
                  <a:pt x="165" y="6"/>
                  <a:pt x="165" y="6"/>
                </a:cubicBezTo>
                <a:cubicBezTo>
                  <a:pt x="166" y="6"/>
                  <a:pt x="166" y="7"/>
                  <a:pt x="166" y="7"/>
                </a:cubicBezTo>
                <a:cubicBezTo>
                  <a:pt x="166" y="7"/>
                  <a:pt x="167" y="8"/>
                  <a:pt x="167" y="8"/>
                </a:cubicBezTo>
                <a:cubicBezTo>
                  <a:pt x="167" y="8"/>
                  <a:pt x="168" y="8"/>
                  <a:pt x="168" y="9"/>
                </a:cubicBezTo>
                <a:cubicBezTo>
                  <a:pt x="168" y="9"/>
                  <a:pt x="167" y="9"/>
                  <a:pt x="167" y="9"/>
                </a:cubicBezTo>
                <a:cubicBezTo>
                  <a:pt x="168" y="9"/>
                  <a:pt x="170" y="9"/>
                  <a:pt x="171" y="8"/>
                </a:cubicBezTo>
                <a:cubicBezTo>
                  <a:pt x="171" y="8"/>
                  <a:pt x="172" y="8"/>
                  <a:pt x="173" y="8"/>
                </a:cubicBezTo>
                <a:cubicBezTo>
                  <a:pt x="173" y="8"/>
                  <a:pt x="173" y="9"/>
                  <a:pt x="173" y="9"/>
                </a:cubicBezTo>
                <a:cubicBezTo>
                  <a:pt x="174" y="9"/>
                  <a:pt x="174" y="9"/>
                  <a:pt x="175" y="9"/>
                </a:cubicBezTo>
                <a:cubicBezTo>
                  <a:pt x="176" y="9"/>
                  <a:pt x="176" y="9"/>
                  <a:pt x="177" y="9"/>
                </a:cubicBezTo>
                <a:cubicBezTo>
                  <a:pt x="177" y="10"/>
                  <a:pt x="178" y="10"/>
                  <a:pt x="178" y="10"/>
                </a:cubicBezTo>
                <a:cubicBezTo>
                  <a:pt x="179" y="11"/>
                  <a:pt x="179" y="11"/>
                  <a:pt x="178" y="12"/>
                </a:cubicBezTo>
                <a:cubicBezTo>
                  <a:pt x="178" y="12"/>
                  <a:pt x="177" y="13"/>
                  <a:pt x="176" y="13"/>
                </a:cubicBezTo>
                <a:cubicBezTo>
                  <a:pt x="175" y="14"/>
                  <a:pt x="175" y="14"/>
                  <a:pt x="174" y="15"/>
                </a:cubicBezTo>
                <a:cubicBezTo>
                  <a:pt x="173" y="15"/>
                  <a:pt x="172" y="15"/>
                  <a:pt x="171" y="15"/>
                </a:cubicBezTo>
                <a:cubicBezTo>
                  <a:pt x="171" y="16"/>
                  <a:pt x="170" y="16"/>
                  <a:pt x="170" y="16"/>
                </a:cubicBezTo>
                <a:cubicBezTo>
                  <a:pt x="169" y="17"/>
                  <a:pt x="168" y="17"/>
                  <a:pt x="167" y="17"/>
                </a:cubicBezTo>
                <a:cubicBezTo>
                  <a:pt x="167" y="17"/>
                  <a:pt x="166" y="17"/>
                  <a:pt x="165" y="18"/>
                </a:cubicBezTo>
                <a:cubicBezTo>
                  <a:pt x="164" y="18"/>
                  <a:pt x="163" y="18"/>
                  <a:pt x="162" y="18"/>
                </a:cubicBezTo>
                <a:cubicBezTo>
                  <a:pt x="161" y="18"/>
                  <a:pt x="160" y="18"/>
                  <a:pt x="160" y="18"/>
                </a:cubicBezTo>
                <a:cubicBezTo>
                  <a:pt x="159" y="19"/>
                  <a:pt x="159" y="19"/>
                  <a:pt x="158" y="19"/>
                </a:cubicBezTo>
                <a:cubicBezTo>
                  <a:pt x="158" y="19"/>
                  <a:pt x="157" y="18"/>
                  <a:pt x="156" y="19"/>
                </a:cubicBezTo>
                <a:cubicBezTo>
                  <a:pt x="156" y="19"/>
                  <a:pt x="156" y="19"/>
                  <a:pt x="156" y="19"/>
                </a:cubicBezTo>
                <a:cubicBezTo>
                  <a:pt x="155" y="19"/>
                  <a:pt x="155" y="19"/>
                  <a:pt x="155" y="19"/>
                </a:cubicBezTo>
                <a:cubicBezTo>
                  <a:pt x="154" y="19"/>
                  <a:pt x="154" y="19"/>
                  <a:pt x="154" y="19"/>
                </a:cubicBezTo>
                <a:cubicBezTo>
                  <a:pt x="153" y="19"/>
                  <a:pt x="153" y="20"/>
                  <a:pt x="153" y="20"/>
                </a:cubicBezTo>
                <a:cubicBezTo>
                  <a:pt x="152" y="20"/>
                  <a:pt x="152" y="20"/>
                  <a:pt x="151" y="20"/>
                </a:cubicBezTo>
                <a:cubicBezTo>
                  <a:pt x="151" y="20"/>
                  <a:pt x="151" y="20"/>
                  <a:pt x="151" y="20"/>
                </a:cubicBezTo>
                <a:cubicBezTo>
                  <a:pt x="151" y="20"/>
                  <a:pt x="150" y="20"/>
                  <a:pt x="150" y="20"/>
                </a:cubicBezTo>
                <a:cubicBezTo>
                  <a:pt x="149" y="20"/>
                  <a:pt x="149" y="20"/>
                  <a:pt x="148" y="20"/>
                </a:cubicBezTo>
                <a:cubicBezTo>
                  <a:pt x="147" y="20"/>
                  <a:pt x="146" y="21"/>
                  <a:pt x="145" y="21"/>
                </a:cubicBezTo>
                <a:cubicBezTo>
                  <a:pt x="144" y="21"/>
                  <a:pt x="143" y="21"/>
                  <a:pt x="141" y="21"/>
                </a:cubicBezTo>
                <a:cubicBezTo>
                  <a:pt x="141" y="21"/>
                  <a:pt x="140" y="21"/>
                  <a:pt x="139" y="21"/>
                </a:cubicBezTo>
                <a:cubicBezTo>
                  <a:pt x="138" y="21"/>
                  <a:pt x="137" y="21"/>
                  <a:pt x="136" y="21"/>
                </a:cubicBezTo>
                <a:cubicBezTo>
                  <a:pt x="135" y="21"/>
                  <a:pt x="134" y="21"/>
                  <a:pt x="134" y="20"/>
                </a:cubicBezTo>
                <a:cubicBezTo>
                  <a:pt x="133" y="20"/>
                  <a:pt x="133" y="20"/>
                  <a:pt x="133" y="20"/>
                </a:cubicBezTo>
                <a:cubicBezTo>
                  <a:pt x="133" y="20"/>
                  <a:pt x="133" y="20"/>
                  <a:pt x="133" y="20"/>
                </a:cubicBezTo>
                <a:cubicBezTo>
                  <a:pt x="134" y="21"/>
                  <a:pt x="134" y="21"/>
                  <a:pt x="134" y="21"/>
                </a:cubicBezTo>
                <a:cubicBezTo>
                  <a:pt x="134" y="21"/>
                  <a:pt x="135" y="21"/>
                  <a:pt x="135" y="21"/>
                </a:cubicBezTo>
                <a:cubicBezTo>
                  <a:pt x="135" y="21"/>
                  <a:pt x="135" y="21"/>
                  <a:pt x="135" y="21"/>
                </a:cubicBezTo>
                <a:cubicBezTo>
                  <a:pt x="135" y="22"/>
                  <a:pt x="135" y="22"/>
                  <a:pt x="135" y="22"/>
                </a:cubicBezTo>
                <a:cubicBezTo>
                  <a:pt x="136" y="22"/>
                  <a:pt x="136" y="22"/>
                  <a:pt x="136" y="22"/>
                </a:cubicBezTo>
                <a:cubicBezTo>
                  <a:pt x="136" y="22"/>
                  <a:pt x="135" y="22"/>
                  <a:pt x="136" y="22"/>
                </a:cubicBezTo>
                <a:cubicBezTo>
                  <a:pt x="137" y="22"/>
                  <a:pt x="138" y="22"/>
                  <a:pt x="139" y="22"/>
                </a:cubicBezTo>
                <a:cubicBezTo>
                  <a:pt x="139" y="22"/>
                  <a:pt x="139" y="22"/>
                  <a:pt x="140" y="22"/>
                </a:cubicBezTo>
                <a:cubicBezTo>
                  <a:pt x="139" y="22"/>
                  <a:pt x="140" y="21"/>
                  <a:pt x="140" y="21"/>
                </a:cubicBezTo>
                <a:cubicBezTo>
                  <a:pt x="141" y="21"/>
                  <a:pt x="141" y="21"/>
                  <a:pt x="142" y="21"/>
                </a:cubicBezTo>
                <a:cubicBezTo>
                  <a:pt x="142" y="21"/>
                  <a:pt x="143" y="21"/>
                  <a:pt x="143" y="21"/>
                </a:cubicBezTo>
                <a:cubicBezTo>
                  <a:pt x="144" y="21"/>
                  <a:pt x="147" y="22"/>
                  <a:pt x="147" y="22"/>
                </a:cubicBezTo>
                <a:cubicBezTo>
                  <a:pt x="146" y="22"/>
                  <a:pt x="145" y="23"/>
                  <a:pt x="144" y="23"/>
                </a:cubicBezTo>
                <a:cubicBezTo>
                  <a:pt x="143" y="23"/>
                  <a:pt x="143" y="23"/>
                  <a:pt x="142" y="23"/>
                </a:cubicBezTo>
                <a:cubicBezTo>
                  <a:pt x="141" y="24"/>
                  <a:pt x="140" y="24"/>
                  <a:pt x="139" y="24"/>
                </a:cubicBezTo>
                <a:cubicBezTo>
                  <a:pt x="139" y="24"/>
                  <a:pt x="138" y="24"/>
                  <a:pt x="138" y="24"/>
                </a:cubicBezTo>
                <a:cubicBezTo>
                  <a:pt x="137" y="24"/>
                  <a:pt x="137" y="24"/>
                  <a:pt x="137" y="25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5" y="25"/>
                  <a:pt x="135" y="25"/>
                  <a:pt x="135" y="25"/>
                </a:cubicBezTo>
                <a:cubicBezTo>
                  <a:pt x="134" y="26"/>
                  <a:pt x="134" y="26"/>
                  <a:pt x="134" y="26"/>
                </a:cubicBezTo>
                <a:cubicBezTo>
                  <a:pt x="133" y="26"/>
                  <a:pt x="132" y="26"/>
                  <a:pt x="131" y="26"/>
                </a:cubicBezTo>
                <a:cubicBezTo>
                  <a:pt x="130" y="26"/>
                  <a:pt x="129" y="26"/>
                  <a:pt x="128" y="26"/>
                </a:cubicBezTo>
                <a:cubicBezTo>
                  <a:pt x="128" y="27"/>
                  <a:pt x="127" y="27"/>
                  <a:pt x="127" y="27"/>
                </a:cubicBezTo>
                <a:cubicBezTo>
                  <a:pt x="127" y="27"/>
                  <a:pt x="126" y="27"/>
                  <a:pt x="126" y="28"/>
                </a:cubicBezTo>
                <a:cubicBezTo>
                  <a:pt x="128" y="28"/>
                  <a:pt x="131" y="28"/>
                  <a:pt x="133" y="27"/>
                </a:cubicBezTo>
                <a:cubicBezTo>
                  <a:pt x="135" y="26"/>
                  <a:pt x="138" y="25"/>
                  <a:pt x="140" y="25"/>
                </a:cubicBezTo>
                <a:cubicBezTo>
                  <a:pt x="142" y="24"/>
                  <a:pt x="143" y="23"/>
                  <a:pt x="145" y="23"/>
                </a:cubicBezTo>
                <a:cubicBezTo>
                  <a:pt x="147" y="23"/>
                  <a:pt x="149" y="23"/>
                  <a:pt x="151" y="23"/>
                </a:cubicBezTo>
                <a:cubicBezTo>
                  <a:pt x="153" y="23"/>
                  <a:pt x="155" y="23"/>
                  <a:pt x="156" y="22"/>
                </a:cubicBezTo>
                <a:cubicBezTo>
                  <a:pt x="157" y="22"/>
                  <a:pt x="158" y="22"/>
                  <a:pt x="158" y="23"/>
                </a:cubicBezTo>
                <a:cubicBezTo>
                  <a:pt x="158" y="23"/>
                  <a:pt x="158" y="24"/>
                  <a:pt x="157" y="24"/>
                </a:cubicBezTo>
                <a:cubicBezTo>
                  <a:pt x="155" y="26"/>
                  <a:pt x="152" y="26"/>
                  <a:pt x="150" y="27"/>
                </a:cubicBezTo>
                <a:cubicBezTo>
                  <a:pt x="149" y="27"/>
                  <a:pt x="148" y="27"/>
                  <a:pt x="148" y="27"/>
                </a:cubicBezTo>
                <a:cubicBezTo>
                  <a:pt x="147" y="27"/>
                  <a:pt x="147" y="28"/>
                  <a:pt x="146" y="28"/>
                </a:cubicBezTo>
                <a:cubicBezTo>
                  <a:pt x="144" y="29"/>
                  <a:pt x="142" y="30"/>
                  <a:pt x="141" y="31"/>
                </a:cubicBezTo>
                <a:cubicBezTo>
                  <a:pt x="140" y="31"/>
                  <a:pt x="140" y="31"/>
                  <a:pt x="139" y="31"/>
                </a:cubicBezTo>
                <a:cubicBezTo>
                  <a:pt x="139" y="32"/>
                  <a:pt x="139" y="32"/>
                  <a:pt x="139" y="32"/>
                </a:cubicBezTo>
                <a:cubicBezTo>
                  <a:pt x="138" y="32"/>
                  <a:pt x="138" y="32"/>
                  <a:pt x="138" y="32"/>
                </a:cubicBezTo>
                <a:cubicBezTo>
                  <a:pt x="138" y="32"/>
                  <a:pt x="138" y="32"/>
                  <a:pt x="137" y="33"/>
                </a:cubicBezTo>
                <a:cubicBezTo>
                  <a:pt x="137" y="33"/>
                  <a:pt x="136" y="34"/>
                  <a:pt x="136" y="34"/>
                </a:cubicBezTo>
                <a:cubicBezTo>
                  <a:pt x="136" y="34"/>
                  <a:pt x="135" y="34"/>
                  <a:pt x="135" y="34"/>
                </a:cubicBezTo>
                <a:cubicBezTo>
                  <a:pt x="135" y="34"/>
                  <a:pt x="135" y="34"/>
                  <a:pt x="135" y="34"/>
                </a:cubicBezTo>
                <a:cubicBezTo>
                  <a:pt x="134" y="34"/>
                  <a:pt x="134" y="34"/>
                  <a:pt x="134" y="35"/>
                </a:cubicBezTo>
                <a:cubicBezTo>
                  <a:pt x="134" y="35"/>
                  <a:pt x="134" y="35"/>
                  <a:pt x="134" y="35"/>
                </a:cubicBezTo>
                <a:cubicBezTo>
                  <a:pt x="133" y="35"/>
                  <a:pt x="133" y="35"/>
                  <a:pt x="133" y="35"/>
                </a:cubicBezTo>
                <a:cubicBezTo>
                  <a:pt x="133" y="35"/>
                  <a:pt x="132" y="35"/>
                  <a:pt x="132" y="35"/>
                </a:cubicBezTo>
                <a:cubicBezTo>
                  <a:pt x="132" y="36"/>
                  <a:pt x="132" y="36"/>
                  <a:pt x="131" y="36"/>
                </a:cubicBezTo>
                <a:cubicBezTo>
                  <a:pt x="131" y="37"/>
                  <a:pt x="131" y="37"/>
                  <a:pt x="130" y="37"/>
                </a:cubicBezTo>
                <a:cubicBezTo>
                  <a:pt x="130" y="37"/>
                  <a:pt x="130" y="38"/>
                  <a:pt x="130" y="38"/>
                </a:cubicBezTo>
                <a:cubicBezTo>
                  <a:pt x="129" y="38"/>
                  <a:pt x="129" y="38"/>
                  <a:pt x="129" y="38"/>
                </a:cubicBezTo>
                <a:cubicBezTo>
                  <a:pt x="128" y="38"/>
                  <a:pt x="128" y="38"/>
                  <a:pt x="128" y="38"/>
                </a:cubicBezTo>
                <a:cubicBezTo>
                  <a:pt x="127" y="38"/>
                  <a:pt x="127" y="38"/>
                  <a:pt x="126" y="38"/>
                </a:cubicBezTo>
                <a:cubicBezTo>
                  <a:pt x="126" y="38"/>
                  <a:pt x="126" y="38"/>
                  <a:pt x="126" y="38"/>
                </a:cubicBezTo>
                <a:cubicBezTo>
                  <a:pt x="126" y="38"/>
                  <a:pt x="126" y="37"/>
                  <a:pt x="126" y="37"/>
                </a:cubicBezTo>
                <a:cubicBezTo>
                  <a:pt x="125" y="37"/>
                  <a:pt x="125" y="37"/>
                  <a:pt x="124" y="37"/>
                </a:cubicBezTo>
                <a:cubicBezTo>
                  <a:pt x="124" y="37"/>
                  <a:pt x="124" y="38"/>
                  <a:pt x="124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4" y="38"/>
                  <a:pt x="124" y="39"/>
                  <a:pt x="124" y="39"/>
                </a:cubicBezTo>
                <a:cubicBezTo>
                  <a:pt x="124" y="39"/>
                  <a:pt x="125" y="39"/>
                  <a:pt x="125" y="39"/>
                </a:cubicBezTo>
                <a:cubicBezTo>
                  <a:pt x="125" y="39"/>
                  <a:pt x="125" y="39"/>
                  <a:pt x="125" y="39"/>
                </a:cubicBezTo>
                <a:cubicBezTo>
                  <a:pt x="125" y="39"/>
                  <a:pt x="126" y="39"/>
                  <a:pt x="126" y="39"/>
                </a:cubicBezTo>
                <a:cubicBezTo>
                  <a:pt x="126" y="39"/>
                  <a:pt x="126" y="39"/>
                  <a:pt x="126" y="39"/>
                </a:cubicBezTo>
                <a:cubicBezTo>
                  <a:pt x="126" y="40"/>
                  <a:pt x="125" y="40"/>
                  <a:pt x="125" y="40"/>
                </a:cubicBezTo>
                <a:cubicBezTo>
                  <a:pt x="124" y="40"/>
                  <a:pt x="123" y="40"/>
                  <a:pt x="123" y="40"/>
                </a:cubicBezTo>
                <a:cubicBezTo>
                  <a:pt x="122" y="40"/>
                  <a:pt x="121" y="40"/>
                  <a:pt x="121" y="40"/>
                </a:cubicBezTo>
                <a:cubicBezTo>
                  <a:pt x="121" y="41"/>
                  <a:pt x="120" y="41"/>
                  <a:pt x="120" y="41"/>
                </a:cubicBezTo>
                <a:cubicBezTo>
                  <a:pt x="120" y="41"/>
                  <a:pt x="120" y="41"/>
                  <a:pt x="120" y="41"/>
                </a:cubicBezTo>
                <a:cubicBezTo>
                  <a:pt x="119" y="41"/>
                  <a:pt x="119" y="41"/>
                  <a:pt x="118" y="41"/>
                </a:cubicBezTo>
                <a:cubicBezTo>
                  <a:pt x="118" y="41"/>
                  <a:pt x="118" y="41"/>
                  <a:pt x="118" y="41"/>
                </a:cubicBezTo>
                <a:cubicBezTo>
                  <a:pt x="117" y="41"/>
                  <a:pt x="117" y="41"/>
                  <a:pt x="117" y="41"/>
                </a:cubicBezTo>
                <a:cubicBezTo>
                  <a:pt x="117" y="41"/>
                  <a:pt x="117" y="41"/>
                  <a:pt x="117" y="41"/>
                </a:cubicBezTo>
                <a:cubicBezTo>
                  <a:pt x="117" y="41"/>
                  <a:pt x="116" y="40"/>
                  <a:pt x="116" y="40"/>
                </a:cubicBezTo>
                <a:cubicBezTo>
                  <a:pt x="116" y="40"/>
                  <a:pt x="116" y="40"/>
                  <a:pt x="115" y="40"/>
                </a:cubicBezTo>
                <a:cubicBezTo>
                  <a:pt x="115" y="40"/>
                  <a:pt x="115" y="40"/>
                  <a:pt x="114" y="40"/>
                </a:cubicBezTo>
                <a:cubicBezTo>
                  <a:pt x="114" y="40"/>
                  <a:pt x="114" y="40"/>
                  <a:pt x="114" y="41"/>
                </a:cubicBezTo>
                <a:cubicBezTo>
                  <a:pt x="114" y="41"/>
                  <a:pt x="115" y="41"/>
                  <a:pt x="114" y="41"/>
                </a:cubicBezTo>
                <a:cubicBezTo>
                  <a:pt x="114" y="41"/>
                  <a:pt x="114" y="41"/>
                  <a:pt x="114" y="41"/>
                </a:cubicBezTo>
                <a:cubicBezTo>
                  <a:pt x="114" y="41"/>
                  <a:pt x="114" y="42"/>
                  <a:pt x="113" y="42"/>
                </a:cubicBezTo>
                <a:cubicBezTo>
                  <a:pt x="114" y="42"/>
                  <a:pt x="115" y="42"/>
                  <a:pt x="115" y="42"/>
                </a:cubicBezTo>
                <a:cubicBezTo>
                  <a:pt x="116" y="42"/>
                  <a:pt x="117" y="42"/>
                  <a:pt x="118" y="42"/>
                </a:cubicBezTo>
                <a:cubicBezTo>
                  <a:pt x="119" y="42"/>
                  <a:pt x="119" y="42"/>
                  <a:pt x="120" y="42"/>
                </a:cubicBezTo>
                <a:cubicBezTo>
                  <a:pt x="120" y="41"/>
                  <a:pt x="121" y="41"/>
                  <a:pt x="121" y="41"/>
                </a:cubicBezTo>
                <a:cubicBezTo>
                  <a:pt x="122" y="41"/>
                  <a:pt x="123" y="41"/>
                  <a:pt x="123" y="42"/>
                </a:cubicBezTo>
                <a:cubicBezTo>
                  <a:pt x="124" y="42"/>
                  <a:pt x="124" y="43"/>
                  <a:pt x="123" y="43"/>
                </a:cubicBezTo>
                <a:cubicBezTo>
                  <a:pt x="123" y="44"/>
                  <a:pt x="122" y="44"/>
                  <a:pt x="121" y="43"/>
                </a:cubicBezTo>
                <a:cubicBezTo>
                  <a:pt x="121" y="43"/>
                  <a:pt x="120" y="44"/>
                  <a:pt x="119" y="44"/>
                </a:cubicBezTo>
                <a:cubicBezTo>
                  <a:pt x="120" y="44"/>
                  <a:pt x="120" y="44"/>
                  <a:pt x="120" y="44"/>
                </a:cubicBezTo>
                <a:cubicBezTo>
                  <a:pt x="120" y="44"/>
                  <a:pt x="121" y="44"/>
                  <a:pt x="121" y="44"/>
                </a:cubicBezTo>
                <a:cubicBezTo>
                  <a:pt x="121" y="45"/>
                  <a:pt x="121" y="45"/>
                  <a:pt x="120" y="45"/>
                </a:cubicBezTo>
                <a:cubicBezTo>
                  <a:pt x="119" y="45"/>
                  <a:pt x="118" y="46"/>
                  <a:pt x="117" y="46"/>
                </a:cubicBezTo>
                <a:cubicBezTo>
                  <a:pt x="116" y="47"/>
                  <a:pt x="114" y="47"/>
                  <a:pt x="113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1" y="47"/>
                  <a:pt x="111" y="46"/>
                  <a:pt x="111" y="46"/>
                </a:cubicBezTo>
                <a:cubicBezTo>
                  <a:pt x="111" y="46"/>
                  <a:pt x="111" y="45"/>
                  <a:pt x="110" y="45"/>
                </a:cubicBezTo>
                <a:cubicBezTo>
                  <a:pt x="110" y="45"/>
                  <a:pt x="110" y="45"/>
                  <a:pt x="109" y="45"/>
                </a:cubicBezTo>
                <a:cubicBezTo>
                  <a:pt x="108" y="45"/>
                  <a:pt x="107" y="45"/>
                  <a:pt x="106" y="45"/>
                </a:cubicBezTo>
                <a:cubicBezTo>
                  <a:pt x="106" y="45"/>
                  <a:pt x="106" y="45"/>
                  <a:pt x="105" y="45"/>
                </a:cubicBezTo>
                <a:cubicBezTo>
                  <a:pt x="105" y="45"/>
                  <a:pt x="104" y="45"/>
                  <a:pt x="103" y="45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6" name="Freeform 653">
            <a:extLst>
              <a:ext uri="{FF2B5EF4-FFF2-40B4-BE49-F238E27FC236}">
                <a16:creationId xmlns:a16="http://schemas.microsoft.com/office/drawing/2014/main" id="{DEF07DAE-404B-4FC1-87F3-EF2E621C11F6}"/>
              </a:ext>
            </a:extLst>
          </p:cNvPr>
          <p:cNvSpPr>
            <a:spLocks/>
          </p:cNvSpPr>
          <p:nvPr userDrawn="1"/>
        </p:nvSpPr>
        <p:spPr bwMode="auto">
          <a:xfrm>
            <a:off x="1770460" y="1079501"/>
            <a:ext cx="15479" cy="28575"/>
          </a:xfrm>
          <a:custGeom>
            <a:avLst/>
            <a:gdLst>
              <a:gd name="T0" fmla="*/ 3 w 3"/>
              <a:gd name="T1" fmla="*/ 2 h 4"/>
              <a:gd name="T2" fmla="*/ 3 w 3"/>
              <a:gd name="T3" fmla="*/ 3 h 4"/>
              <a:gd name="T4" fmla="*/ 2 w 3"/>
              <a:gd name="T5" fmla="*/ 3 h 4"/>
              <a:gd name="T6" fmla="*/ 1 w 3"/>
              <a:gd name="T7" fmla="*/ 4 h 4"/>
              <a:gd name="T8" fmla="*/ 0 w 3"/>
              <a:gd name="T9" fmla="*/ 4 h 4"/>
              <a:gd name="T10" fmla="*/ 0 w 3"/>
              <a:gd name="T11" fmla="*/ 4 h 4"/>
              <a:gd name="T12" fmla="*/ 0 w 3"/>
              <a:gd name="T13" fmla="*/ 3 h 4"/>
              <a:gd name="T14" fmla="*/ 0 w 3"/>
              <a:gd name="T15" fmla="*/ 3 h 4"/>
              <a:gd name="T16" fmla="*/ 0 w 3"/>
              <a:gd name="T17" fmla="*/ 2 h 4"/>
              <a:gd name="T18" fmla="*/ 0 w 3"/>
              <a:gd name="T19" fmla="*/ 2 h 4"/>
              <a:gd name="T20" fmla="*/ 2 w 3"/>
              <a:gd name="T21" fmla="*/ 0 h 4"/>
              <a:gd name="T22" fmla="*/ 3 w 3"/>
              <a:gd name="T23" fmla="*/ 0 h 4"/>
              <a:gd name="T24" fmla="*/ 3 w 3"/>
              <a:gd name="T25" fmla="*/ 1 h 4"/>
              <a:gd name="T26" fmla="*/ 2 w 3"/>
              <a:gd name="T27" fmla="*/ 2 h 4"/>
              <a:gd name="T28" fmla="*/ 3 w 3"/>
              <a:gd name="T29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" h="4">
                <a:moveTo>
                  <a:pt x="3" y="2"/>
                </a:moveTo>
                <a:cubicBezTo>
                  <a:pt x="3" y="2"/>
                  <a:pt x="3" y="3"/>
                  <a:pt x="3" y="3"/>
                </a:cubicBezTo>
                <a:cubicBezTo>
                  <a:pt x="3" y="4"/>
                  <a:pt x="2" y="3"/>
                  <a:pt x="2" y="3"/>
                </a:cubicBezTo>
                <a:cubicBezTo>
                  <a:pt x="2" y="3"/>
                  <a:pt x="1" y="4"/>
                  <a:pt x="1" y="4"/>
                </a:cubicBezTo>
                <a:cubicBezTo>
                  <a:pt x="1" y="4"/>
                  <a:pt x="1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1"/>
                  <a:pt x="1" y="1"/>
                  <a:pt x="2" y="0"/>
                </a:cubicBezTo>
                <a:cubicBezTo>
                  <a:pt x="2" y="0"/>
                  <a:pt x="3" y="0"/>
                  <a:pt x="3" y="0"/>
                </a:cubicBezTo>
                <a:cubicBezTo>
                  <a:pt x="3" y="0"/>
                  <a:pt x="3" y="1"/>
                  <a:pt x="3" y="1"/>
                </a:cubicBezTo>
                <a:cubicBezTo>
                  <a:pt x="3" y="1"/>
                  <a:pt x="3" y="1"/>
                  <a:pt x="2" y="2"/>
                </a:cubicBezTo>
                <a:cubicBezTo>
                  <a:pt x="2" y="2"/>
                  <a:pt x="2" y="2"/>
                  <a:pt x="3" y="2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7" name="Freeform 654">
            <a:extLst>
              <a:ext uri="{FF2B5EF4-FFF2-40B4-BE49-F238E27FC236}">
                <a16:creationId xmlns:a16="http://schemas.microsoft.com/office/drawing/2014/main" id="{C8A6549E-D44A-4E6D-ABB9-2D2D62226FA5}"/>
              </a:ext>
            </a:extLst>
          </p:cNvPr>
          <p:cNvSpPr>
            <a:spLocks/>
          </p:cNvSpPr>
          <p:nvPr userDrawn="1"/>
        </p:nvSpPr>
        <p:spPr bwMode="auto">
          <a:xfrm>
            <a:off x="1770460" y="1079501"/>
            <a:ext cx="15479" cy="28575"/>
          </a:xfrm>
          <a:custGeom>
            <a:avLst/>
            <a:gdLst>
              <a:gd name="T0" fmla="*/ 3 w 3"/>
              <a:gd name="T1" fmla="*/ 2 h 4"/>
              <a:gd name="T2" fmla="*/ 3 w 3"/>
              <a:gd name="T3" fmla="*/ 3 h 4"/>
              <a:gd name="T4" fmla="*/ 2 w 3"/>
              <a:gd name="T5" fmla="*/ 3 h 4"/>
              <a:gd name="T6" fmla="*/ 1 w 3"/>
              <a:gd name="T7" fmla="*/ 4 h 4"/>
              <a:gd name="T8" fmla="*/ 0 w 3"/>
              <a:gd name="T9" fmla="*/ 4 h 4"/>
              <a:gd name="T10" fmla="*/ 0 w 3"/>
              <a:gd name="T11" fmla="*/ 4 h 4"/>
              <a:gd name="T12" fmla="*/ 0 w 3"/>
              <a:gd name="T13" fmla="*/ 3 h 4"/>
              <a:gd name="T14" fmla="*/ 0 w 3"/>
              <a:gd name="T15" fmla="*/ 3 h 4"/>
              <a:gd name="T16" fmla="*/ 0 w 3"/>
              <a:gd name="T17" fmla="*/ 2 h 4"/>
              <a:gd name="T18" fmla="*/ 0 w 3"/>
              <a:gd name="T19" fmla="*/ 2 h 4"/>
              <a:gd name="T20" fmla="*/ 2 w 3"/>
              <a:gd name="T21" fmla="*/ 0 h 4"/>
              <a:gd name="T22" fmla="*/ 3 w 3"/>
              <a:gd name="T23" fmla="*/ 0 h 4"/>
              <a:gd name="T24" fmla="*/ 3 w 3"/>
              <a:gd name="T25" fmla="*/ 1 h 4"/>
              <a:gd name="T26" fmla="*/ 2 w 3"/>
              <a:gd name="T27" fmla="*/ 2 h 4"/>
              <a:gd name="T28" fmla="*/ 3 w 3"/>
              <a:gd name="T29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" h="4">
                <a:moveTo>
                  <a:pt x="3" y="2"/>
                </a:moveTo>
                <a:cubicBezTo>
                  <a:pt x="3" y="2"/>
                  <a:pt x="3" y="3"/>
                  <a:pt x="3" y="3"/>
                </a:cubicBezTo>
                <a:cubicBezTo>
                  <a:pt x="3" y="4"/>
                  <a:pt x="2" y="3"/>
                  <a:pt x="2" y="3"/>
                </a:cubicBezTo>
                <a:cubicBezTo>
                  <a:pt x="2" y="3"/>
                  <a:pt x="1" y="4"/>
                  <a:pt x="1" y="4"/>
                </a:cubicBezTo>
                <a:cubicBezTo>
                  <a:pt x="1" y="4"/>
                  <a:pt x="1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1"/>
                  <a:pt x="1" y="1"/>
                  <a:pt x="2" y="0"/>
                </a:cubicBezTo>
                <a:cubicBezTo>
                  <a:pt x="2" y="0"/>
                  <a:pt x="3" y="0"/>
                  <a:pt x="3" y="0"/>
                </a:cubicBezTo>
                <a:cubicBezTo>
                  <a:pt x="3" y="0"/>
                  <a:pt x="3" y="1"/>
                  <a:pt x="3" y="1"/>
                </a:cubicBezTo>
                <a:cubicBezTo>
                  <a:pt x="3" y="1"/>
                  <a:pt x="3" y="1"/>
                  <a:pt x="2" y="2"/>
                </a:cubicBezTo>
                <a:cubicBezTo>
                  <a:pt x="2" y="2"/>
                  <a:pt x="2" y="2"/>
                  <a:pt x="3" y="2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59" name="Freeform 655">
            <a:extLst>
              <a:ext uri="{FF2B5EF4-FFF2-40B4-BE49-F238E27FC236}">
                <a16:creationId xmlns:a16="http://schemas.microsoft.com/office/drawing/2014/main" id="{C2E37E23-E1D1-425E-B75B-48BFA010C6C5}"/>
              </a:ext>
            </a:extLst>
          </p:cNvPr>
          <p:cNvSpPr>
            <a:spLocks/>
          </p:cNvSpPr>
          <p:nvPr userDrawn="1"/>
        </p:nvSpPr>
        <p:spPr bwMode="auto">
          <a:xfrm>
            <a:off x="111919" y="1579563"/>
            <a:ext cx="61913" cy="57150"/>
          </a:xfrm>
          <a:custGeom>
            <a:avLst/>
            <a:gdLst>
              <a:gd name="T0" fmla="*/ 13 w 52"/>
              <a:gd name="T1" fmla="*/ 36 h 36"/>
              <a:gd name="T2" fmla="*/ 9 w 52"/>
              <a:gd name="T3" fmla="*/ 36 h 36"/>
              <a:gd name="T4" fmla="*/ 5 w 52"/>
              <a:gd name="T5" fmla="*/ 36 h 36"/>
              <a:gd name="T6" fmla="*/ 0 w 52"/>
              <a:gd name="T7" fmla="*/ 31 h 36"/>
              <a:gd name="T8" fmla="*/ 0 w 52"/>
              <a:gd name="T9" fmla="*/ 27 h 36"/>
              <a:gd name="T10" fmla="*/ 13 w 52"/>
              <a:gd name="T11" fmla="*/ 27 h 36"/>
              <a:gd name="T12" fmla="*/ 17 w 52"/>
              <a:gd name="T13" fmla="*/ 22 h 36"/>
              <a:gd name="T14" fmla="*/ 22 w 52"/>
              <a:gd name="T15" fmla="*/ 18 h 36"/>
              <a:gd name="T16" fmla="*/ 30 w 52"/>
              <a:gd name="T17" fmla="*/ 18 h 36"/>
              <a:gd name="T18" fmla="*/ 35 w 52"/>
              <a:gd name="T19" fmla="*/ 9 h 36"/>
              <a:gd name="T20" fmla="*/ 39 w 52"/>
              <a:gd name="T21" fmla="*/ 0 h 36"/>
              <a:gd name="T22" fmla="*/ 43 w 52"/>
              <a:gd name="T23" fmla="*/ 9 h 36"/>
              <a:gd name="T24" fmla="*/ 52 w 52"/>
              <a:gd name="T25" fmla="*/ 9 h 36"/>
              <a:gd name="T26" fmla="*/ 43 w 52"/>
              <a:gd name="T27" fmla="*/ 22 h 36"/>
              <a:gd name="T28" fmla="*/ 35 w 52"/>
              <a:gd name="T29" fmla="*/ 27 h 36"/>
              <a:gd name="T30" fmla="*/ 26 w 52"/>
              <a:gd name="T31" fmla="*/ 36 h 36"/>
              <a:gd name="T32" fmla="*/ 22 w 52"/>
              <a:gd name="T33" fmla="*/ 36 h 36"/>
              <a:gd name="T34" fmla="*/ 13 w 52"/>
              <a:gd name="T35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2" h="36">
                <a:moveTo>
                  <a:pt x="13" y="36"/>
                </a:moveTo>
                <a:lnTo>
                  <a:pt x="9" y="36"/>
                </a:lnTo>
                <a:lnTo>
                  <a:pt x="5" y="36"/>
                </a:lnTo>
                <a:lnTo>
                  <a:pt x="0" y="31"/>
                </a:lnTo>
                <a:lnTo>
                  <a:pt x="0" y="27"/>
                </a:lnTo>
                <a:lnTo>
                  <a:pt x="13" y="27"/>
                </a:lnTo>
                <a:lnTo>
                  <a:pt x="17" y="22"/>
                </a:lnTo>
                <a:lnTo>
                  <a:pt x="22" y="18"/>
                </a:lnTo>
                <a:lnTo>
                  <a:pt x="30" y="18"/>
                </a:lnTo>
                <a:lnTo>
                  <a:pt x="35" y="9"/>
                </a:lnTo>
                <a:lnTo>
                  <a:pt x="39" y="0"/>
                </a:lnTo>
                <a:lnTo>
                  <a:pt x="43" y="9"/>
                </a:lnTo>
                <a:lnTo>
                  <a:pt x="52" y="9"/>
                </a:lnTo>
                <a:lnTo>
                  <a:pt x="43" y="22"/>
                </a:lnTo>
                <a:lnTo>
                  <a:pt x="35" y="27"/>
                </a:lnTo>
                <a:lnTo>
                  <a:pt x="26" y="36"/>
                </a:lnTo>
                <a:lnTo>
                  <a:pt x="22" y="36"/>
                </a:lnTo>
                <a:lnTo>
                  <a:pt x="13" y="36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0" name="Freeform 656">
            <a:extLst>
              <a:ext uri="{FF2B5EF4-FFF2-40B4-BE49-F238E27FC236}">
                <a16:creationId xmlns:a16="http://schemas.microsoft.com/office/drawing/2014/main" id="{8D2D3494-3BFB-4A69-92DE-086F002BD18F}"/>
              </a:ext>
            </a:extLst>
          </p:cNvPr>
          <p:cNvSpPr>
            <a:spLocks/>
          </p:cNvSpPr>
          <p:nvPr userDrawn="1"/>
        </p:nvSpPr>
        <p:spPr bwMode="auto">
          <a:xfrm>
            <a:off x="335757" y="2749550"/>
            <a:ext cx="141685" cy="133350"/>
          </a:xfrm>
          <a:custGeom>
            <a:avLst/>
            <a:gdLst>
              <a:gd name="T0" fmla="*/ 20 w 28"/>
              <a:gd name="T1" fmla="*/ 17 h 19"/>
              <a:gd name="T2" fmla="*/ 22 w 28"/>
              <a:gd name="T3" fmla="*/ 18 h 19"/>
              <a:gd name="T4" fmla="*/ 24 w 28"/>
              <a:gd name="T5" fmla="*/ 18 h 19"/>
              <a:gd name="T6" fmla="*/ 27 w 28"/>
              <a:gd name="T7" fmla="*/ 19 h 19"/>
              <a:gd name="T8" fmla="*/ 28 w 28"/>
              <a:gd name="T9" fmla="*/ 18 h 19"/>
              <a:gd name="T10" fmla="*/ 27 w 28"/>
              <a:gd name="T11" fmla="*/ 16 h 19"/>
              <a:gd name="T12" fmla="*/ 26 w 28"/>
              <a:gd name="T13" fmla="*/ 15 h 19"/>
              <a:gd name="T14" fmla="*/ 26 w 28"/>
              <a:gd name="T15" fmla="*/ 13 h 19"/>
              <a:gd name="T16" fmla="*/ 23 w 28"/>
              <a:gd name="T17" fmla="*/ 12 h 19"/>
              <a:gd name="T18" fmla="*/ 22 w 28"/>
              <a:gd name="T19" fmla="*/ 11 h 19"/>
              <a:gd name="T20" fmla="*/ 21 w 28"/>
              <a:gd name="T21" fmla="*/ 11 h 19"/>
              <a:gd name="T22" fmla="*/ 20 w 28"/>
              <a:gd name="T23" fmla="*/ 9 h 19"/>
              <a:gd name="T24" fmla="*/ 19 w 28"/>
              <a:gd name="T25" fmla="*/ 7 h 19"/>
              <a:gd name="T26" fmla="*/ 17 w 28"/>
              <a:gd name="T27" fmla="*/ 5 h 19"/>
              <a:gd name="T28" fmla="*/ 15 w 28"/>
              <a:gd name="T29" fmla="*/ 4 h 19"/>
              <a:gd name="T30" fmla="*/ 13 w 28"/>
              <a:gd name="T31" fmla="*/ 4 h 19"/>
              <a:gd name="T32" fmla="*/ 8 w 28"/>
              <a:gd name="T33" fmla="*/ 3 h 19"/>
              <a:gd name="T34" fmla="*/ 5 w 28"/>
              <a:gd name="T35" fmla="*/ 2 h 19"/>
              <a:gd name="T36" fmla="*/ 1 w 28"/>
              <a:gd name="T37" fmla="*/ 0 h 19"/>
              <a:gd name="T38" fmla="*/ 0 w 28"/>
              <a:gd name="T39" fmla="*/ 0 h 19"/>
              <a:gd name="T40" fmla="*/ 0 w 28"/>
              <a:gd name="T41" fmla="*/ 3 h 19"/>
              <a:gd name="T42" fmla="*/ 3 w 28"/>
              <a:gd name="T43" fmla="*/ 3 h 19"/>
              <a:gd name="T44" fmla="*/ 4 w 28"/>
              <a:gd name="T45" fmla="*/ 3 h 19"/>
              <a:gd name="T46" fmla="*/ 3 w 28"/>
              <a:gd name="T47" fmla="*/ 5 h 19"/>
              <a:gd name="T48" fmla="*/ 4 w 28"/>
              <a:gd name="T49" fmla="*/ 5 h 19"/>
              <a:gd name="T50" fmla="*/ 6 w 28"/>
              <a:gd name="T51" fmla="*/ 5 h 19"/>
              <a:gd name="T52" fmla="*/ 6 w 28"/>
              <a:gd name="T53" fmla="*/ 7 h 19"/>
              <a:gd name="T54" fmla="*/ 7 w 28"/>
              <a:gd name="T55" fmla="*/ 7 h 19"/>
              <a:gd name="T56" fmla="*/ 9 w 28"/>
              <a:gd name="T57" fmla="*/ 9 h 19"/>
              <a:gd name="T58" fmla="*/ 10 w 28"/>
              <a:gd name="T59" fmla="*/ 9 h 19"/>
              <a:gd name="T60" fmla="*/ 11 w 28"/>
              <a:gd name="T61" fmla="*/ 10 h 19"/>
              <a:gd name="T62" fmla="*/ 11 w 28"/>
              <a:gd name="T63" fmla="*/ 12 h 19"/>
              <a:gd name="T64" fmla="*/ 14 w 28"/>
              <a:gd name="T65" fmla="*/ 12 h 19"/>
              <a:gd name="T66" fmla="*/ 14 w 28"/>
              <a:gd name="T67" fmla="*/ 13 h 19"/>
              <a:gd name="T68" fmla="*/ 16 w 28"/>
              <a:gd name="T69" fmla="*/ 14 h 19"/>
              <a:gd name="T70" fmla="*/ 18 w 28"/>
              <a:gd name="T71" fmla="*/ 14 h 19"/>
              <a:gd name="T72" fmla="*/ 20 w 28"/>
              <a:gd name="T73" fmla="*/ 14 h 19"/>
              <a:gd name="T74" fmla="*/ 18 w 28"/>
              <a:gd name="T75" fmla="*/ 16 h 19"/>
              <a:gd name="T76" fmla="*/ 20 w 28"/>
              <a:gd name="T77" fmla="*/ 17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8" h="19">
                <a:moveTo>
                  <a:pt x="20" y="17"/>
                </a:moveTo>
                <a:cubicBezTo>
                  <a:pt x="22" y="18"/>
                  <a:pt x="22" y="18"/>
                  <a:pt x="22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7" y="19"/>
                  <a:pt x="27" y="19"/>
                  <a:pt x="27" y="19"/>
                </a:cubicBezTo>
                <a:cubicBezTo>
                  <a:pt x="28" y="18"/>
                  <a:pt x="28" y="18"/>
                  <a:pt x="28" y="18"/>
                </a:cubicBezTo>
                <a:cubicBezTo>
                  <a:pt x="27" y="16"/>
                  <a:pt x="27" y="16"/>
                  <a:pt x="27" y="16"/>
                </a:cubicBezTo>
                <a:cubicBezTo>
                  <a:pt x="26" y="15"/>
                  <a:pt x="26" y="15"/>
                  <a:pt x="26" y="15"/>
                </a:cubicBezTo>
                <a:cubicBezTo>
                  <a:pt x="26" y="15"/>
                  <a:pt x="26" y="14"/>
                  <a:pt x="26" y="13"/>
                </a:cubicBezTo>
                <a:cubicBezTo>
                  <a:pt x="25" y="13"/>
                  <a:pt x="23" y="12"/>
                  <a:pt x="23" y="12"/>
                </a:cubicBezTo>
                <a:cubicBezTo>
                  <a:pt x="23" y="12"/>
                  <a:pt x="23" y="11"/>
                  <a:pt x="22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0" y="9"/>
                  <a:pt x="20" y="9"/>
                  <a:pt x="20" y="9"/>
                </a:cubicBezTo>
                <a:cubicBezTo>
                  <a:pt x="19" y="7"/>
                  <a:pt x="19" y="7"/>
                  <a:pt x="19" y="7"/>
                </a:cubicBezTo>
                <a:cubicBezTo>
                  <a:pt x="17" y="5"/>
                  <a:pt x="17" y="5"/>
                  <a:pt x="17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8" y="3"/>
                  <a:pt x="8" y="3"/>
                  <a:pt x="8" y="3"/>
                </a:cubicBezTo>
                <a:cubicBezTo>
                  <a:pt x="5" y="2"/>
                  <a:pt x="5" y="2"/>
                  <a:pt x="5" y="2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"/>
                  <a:pt x="0" y="3"/>
                  <a:pt x="0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3"/>
                  <a:pt x="4" y="3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4" y="7"/>
                  <a:pt x="6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8" y="9"/>
                  <a:pt x="9" y="9"/>
                </a:cubicBezTo>
                <a:cubicBezTo>
                  <a:pt x="10" y="9"/>
                  <a:pt x="8" y="7"/>
                  <a:pt x="10" y="9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12"/>
                  <a:pt x="11" y="12"/>
                  <a:pt x="11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3"/>
                  <a:pt x="14" y="13"/>
                  <a:pt x="14" y="13"/>
                </a:cubicBezTo>
                <a:cubicBezTo>
                  <a:pt x="16" y="14"/>
                  <a:pt x="16" y="14"/>
                  <a:pt x="16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20" y="14"/>
                  <a:pt x="20" y="14"/>
                  <a:pt x="20" y="14"/>
                </a:cubicBezTo>
                <a:cubicBezTo>
                  <a:pt x="18" y="16"/>
                  <a:pt x="18" y="16"/>
                  <a:pt x="18" y="16"/>
                </a:cubicBezTo>
                <a:lnTo>
                  <a:pt x="20" y="17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1" name="Freeform 657">
            <a:extLst>
              <a:ext uri="{FF2B5EF4-FFF2-40B4-BE49-F238E27FC236}">
                <a16:creationId xmlns:a16="http://schemas.microsoft.com/office/drawing/2014/main" id="{CBC268CE-3386-4FD1-8732-CAA77543D17B}"/>
              </a:ext>
            </a:extLst>
          </p:cNvPr>
          <p:cNvSpPr>
            <a:spLocks/>
          </p:cNvSpPr>
          <p:nvPr userDrawn="1"/>
        </p:nvSpPr>
        <p:spPr bwMode="auto">
          <a:xfrm>
            <a:off x="269081" y="2601913"/>
            <a:ext cx="20241" cy="20638"/>
          </a:xfrm>
          <a:custGeom>
            <a:avLst/>
            <a:gdLst>
              <a:gd name="T0" fmla="*/ 0 w 17"/>
              <a:gd name="T1" fmla="*/ 0 h 13"/>
              <a:gd name="T2" fmla="*/ 9 w 17"/>
              <a:gd name="T3" fmla="*/ 0 h 13"/>
              <a:gd name="T4" fmla="*/ 13 w 17"/>
              <a:gd name="T5" fmla="*/ 4 h 13"/>
              <a:gd name="T6" fmla="*/ 17 w 17"/>
              <a:gd name="T7" fmla="*/ 9 h 13"/>
              <a:gd name="T8" fmla="*/ 17 w 17"/>
              <a:gd name="T9" fmla="*/ 13 h 13"/>
              <a:gd name="T10" fmla="*/ 13 w 17"/>
              <a:gd name="T11" fmla="*/ 13 h 13"/>
              <a:gd name="T12" fmla="*/ 9 w 17"/>
              <a:gd name="T13" fmla="*/ 9 h 13"/>
              <a:gd name="T14" fmla="*/ 5 w 17"/>
              <a:gd name="T15" fmla="*/ 4 h 13"/>
              <a:gd name="T16" fmla="*/ 0 w 17"/>
              <a:gd name="T17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13">
                <a:moveTo>
                  <a:pt x="0" y="0"/>
                </a:moveTo>
                <a:lnTo>
                  <a:pt x="9" y="0"/>
                </a:lnTo>
                <a:lnTo>
                  <a:pt x="13" y="4"/>
                </a:lnTo>
                <a:lnTo>
                  <a:pt x="17" y="9"/>
                </a:lnTo>
                <a:lnTo>
                  <a:pt x="17" y="13"/>
                </a:lnTo>
                <a:lnTo>
                  <a:pt x="13" y="13"/>
                </a:lnTo>
                <a:lnTo>
                  <a:pt x="9" y="9"/>
                </a:lnTo>
                <a:lnTo>
                  <a:pt x="5" y="4"/>
                </a:lnTo>
                <a:lnTo>
                  <a:pt x="0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2" name="Freeform 658">
            <a:extLst>
              <a:ext uri="{FF2B5EF4-FFF2-40B4-BE49-F238E27FC236}">
                <a16:creationId xmlns:a16="http://schemas.microsoft.com/office/drawing/2014/main" id="{EEA8A6B5-787A-4B34-8AE3-BB997E6B3D3D}"/>
              </a:ext>
            </a:extLst>
          </p:cNvPr>
          <p:cNvSpPr>
            <a:spLocks/>
          </p:cNvSpPr>
          <p:nvPr userDrawn="1"/>
        </p:nvSpPr>
        <p:spPr bwMode="auto">
          <a:xfrm>
            <a:off x="315516" y="2622551"/>
            <a:ext cx="9525" cy="28575"/>
          </a:xfrm>
          <a:custGeom>
            <a:avLst/>
            <a:gdLst>
              <a:gd name="T0" fmla="*/ 0 w 8"/>
              <a:gd name="T1" fmla="*/ 13 h 18"/>
              <a:gd name="T2" fmla="*/ 0 w 8"/>
              <a:gd name="T3" fmla="*/ 18 h 18"/>
              <a:gd name="T4" fmla="*/ 4 w 8"/>
              <a:gd name="T5" fmla="*/ 18 h 18"/>
              <a:gd name="T6" fmla="*/ 8 w 8"/>
              <a:gd name="T7" fmla="*/ 18 h 18"/>
              <a:gd name="T8" fmla="*/ 8 w 8"/>
              <a:gd name="T9" fmla="*/ 9 h 18"/>
              <a:gd name="T10" fmla="*/ 8 w 8"/>
              <a:gd name="T11" fmla="*/ 5 h 18"/>
              <a:gd name="T12" fmla="*/ 0 w 8"/>
              <a:gd name="T13" fmla="*/ 0 h 18"/>
              <a:gd name="T14" fmla="*/ 0 w 8"/>
              <a:gd name="T15" fmla="*/ 5 h 18"/>
              <a:gd name="T16" fmla="*/ 0 w 8"/>
              <a:gd name="T17" fmla="*/ 9 h 18"/>
              <a:gd name="T18" fmla="*/ 0 w 8"/>
              <a:gd name="T19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" h="18">
                <a:moveTo>
                  <a:pt x="0" y="13"/>
                </a:moveTo>
                <a:lnTo>
                  <a:pt x="0" y="18"/>
                </a:lnTo>
                <a:lnTo>
                  <a:pt x="4" y="18"/>
                </a:lnTo>
                <a:lnTo>
                  <a:pt x="8" y="18"/>
                </a:lnTo>
                <a:lnTo>
                  <a:pt x="8" y="9"/>
                </a:lnTo>
                <a:lnTo>
                  <a:pt x="8" y="5"/>
                </a:lnTo>
                <a:lnTo>
                  <a:pt x="0" y="0"/>
                </a:lnTo>
                <a:lnTo>
                  <a:pt x="0" y="5"/>
                </a:lnTo>
                <a:lnTo>
                  <a:pt x="0" y="9"/>
                </a:lnTo>
                <a:lnTo>
                  <a:pt x="0" y="13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4" name="Freeform 659">
            <a:extLst>
              <a:ext uri="{FF2B5EF4-FFF2-40B4-BE49-F238E27FC236}">
                <a16:creationId xmlns:a16="http://schemas.microsoft.com/office/drawing/2014/main" id="{924FE08D-2CC1-4EF4-8716-A09F5667418D}"/>
              </a:ext>
            </a:extLst>
          </p:cNvPr>
          <p:cNvSpPr>
            <a:spLocks/>
          </p:cNvSpPr>
          <p:nvPr userDrawn="1"/>
        </p:nvSpPr>
        <p:spPr bwMode="auto">
          <a:xfrm>
            <a:off x="183356" y="2566989"/>
            <a:ext cx="71438" cy="119063"/>
          </a:xfrm>
          <a:custGeom>
            <a:avLst/>
            <a:gdLst>
              <a:gd name="T0" fmla="*/ 8 w 14"/>
              <a:gd name="T1" fmla="*/ 12 h 17"/>
              <a:gd name="T2" fmla="*/ 7 w 14"/>
              <a:gd name="T3" fmla="*/ 11 h 17"/>
              <a:gd name="T4" fmla="*/ 7 w 14"/>
              <a:gd name="T5" fmla="*/ 9 h 17"/>
              <a:gd name="T6" fmla="*/ 6 w 14"/>
              <a:gd name="T7" fmla="*/ 9 h 17"/>
              <a:gd name="T8" fmla="*/ 5 w 14"/>
              <a:gd name="T9" fmla="*/ 8 h 17"/>
              <a:gd name="T10" fmla="*/ 4 w 14"/>
              <a:gd name="T11" fmla="*/ 7 h 17"/>
              <a:gd name="T12" fmla="*/ 4 w 14"/>
              <a:gd name="T13" fmla="*/ 6 h 17"/>
              <a:gd name="T14" fmla="*/ 2 w 14"/>
              <a:gd name="T15" fmla="*/ 5 h 17"/>
              <a:gd name="T16" fmla="*/ 2 w 14"/>
              <a:gd name="T17" fmla="*/ 4 h 17"/>
              <a:gd name="T18" fmla="*/ 1 w 14"/>
              <a:gd name="T19" fmla="*/ 3 h 17"/>
              <a:gd name="T20" fmla="*/ 3 w 14"/>
              <a:gd name="T21" fmla="*/ 1 h 17"/>
              <a:gd name="T22" fmla="*/ 4 w 14"/>
              <a:gd name="T23" fmla="*/ 0 h 17"/>
              <a:gd name="T24" fmla="*/ 5 w 14"/>
              <a:gd name="T25" fmla="*/ 0 h 17"/>
              <a:gd name="T26" fmla="*/ 7 w 14"/>
              <a:gd name="T27" fmla="*/ 1 h 17"/>
              <a:gd name="T28" fmla="*/ 7 w 14"/>
              <a:gd name="T29" fmla="*/ 1 h 17"/>
              <a:gd name="T30" fmla="*/ 7 w 14"/>
              <a:gd name="T31" fmla="*/ 3 h 17"/>
              <a:gd name="T32" fmla="*/ 6 w 14"/>
              <a:gd name="T33" fmla="*/ 4 h 17"/>
              <a:gd name="T34" fmla="*/ 6 w 14"/>
              <a:gd name="T35" fmla="*/ 4 h 17"/>
              <a:gd name="T36" fmla="*/ 7 w 14"/>
              <a:gd name="T37" fmla="*/ 4 h 17"/>
              <a:gd name="T38" fmla="*/ 8 w 14"/>
              <a:gd name="T39" fmla="*/ 2 h 17"/>
              <a:gd name="T40" fmla="*/ 9 w 14"/>
              <a:gd name="T41" fmla="*/ 1 h 17"/>
              <a:gd name="T42" fmla="*/ 10 w 14"/>
              <a:gd name="T43" fmla="*/ 2 h 17"/>
              <a:gd name="T44" fmla="*/ 9 w 14"/>
              <a:gd name="T45" fmla="*/ 3 h 17"/>
              <a:gd name="T46" fmla="*/ 9 w 14"/>
              <a:gd name="T47" fmla="*/ 5 h 17"/>
              <a:gd name="T48" fmla="*/ 9 w 14"/>
              <a:gd name="T49" fmla="*/ 6 h 17"/>
              <a:gd name="T50" fmla="*/ 9 w 14"/>
              <a:gd name="T51" fmla="*/ 9 h 17"/>
              <a:gd name="T52" fmla="*/ 10 w 14"/>
              <a:gd name="T53" fmla="*/ 9 h 17"/>
              <a:gd name="T54" fmla="*/ 10 w 14"/>
              <a:gd name="T55" fmla="*/ 11 h 17"/>
              <a:gd name="T56" fmla="*/ 11 w 14"/>
              <a:gd name="T57" fmla="*/ 12 h 17"/>
              <a:gd name="T58" fmla="*/ 11 w 14"/>
              <a:gd name="T59" fmla="*/ 13 h 17"/>
              <a:gd name="T60" fmla="*/ 12 w 14"/>
              <a:gd name="T61" fmla="*/ 14 h 17"/>
              <a:gd name="T62" fmla="*/ 14 w 14"/>
              <a:gd name="T63" fmla="*/ 16 h 17"/>
              <a:gd name="T64" fmla="*/ 14 w 14"/>
              <a:gd name="T65" fmla="*/ 17 h 17"/>
              <a:gd name="T66" fmla="*/ 12 w 14"/>
              <a:gd name="T67" fmla="*/ 16 h 17"/>
              <a:gd name="T68" fmla="*/ 11 w 14"/>
              <a:gd name="T69" fmla="*/ 14 h 17"/>
              <a:gd name="T70" fmla="*/ 10 w 14"/>
              <a:gd name="T71" fmla="*/ 13 h 17"/>
              <a:gd name="T72" fmla="*/ 9 w 14"/>
              <a:gd name="T73" fmla="*/ 13 h 17"/>
              <a:gd name="T74" fmla="*/ 8 w 14"/>
              <a:gd name="T75" fmla="*/ 1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" h="17">
                <a:moveTo>
                  <a:pt x="8" y="12"/>
                </a:moveTo>
                <a:cubicBezTo>
                  <a:pt x="8" y="11"/>
                  <a:pt x="7" y="11"/>
                  <a:pt x="7" y="11"/>
                </a:cubicBezTo>
                <a:cubicBezTo>
                  <a:pt x="7" y="9"/>
                  <a:pt x="7" y="9"/>
                  <a:pt x="7" y="9"/>
                </a:cubicBezTo>
                <a:cubicBezTo>
                  <a:pt x="6" y="9"/>
                  <a:pt x="6" y="9"/>
                  <a:pt x="6" y="9"/>
                </a:cubicBezTo>
                <a:cubicBezTo>
                  <a:pt x="5" y="8"/>
                  <a:pt x="5" y="8"/>
                  <a:pt x="5" y="8"/>
                </a:cubicBezTo>
                <a:cubicBezTo>
                  <a:pt x="4" y="7"/>
                  <a:pt x="4" y="7"/>
                  <a:pt x="4" y="7"/>
                </a:cubicBezTo>
                <a:cubicBezTo>
                  <a:pt x="4" y="7"/>
                  <a:pt x="6" y="7"/>
                  <a:pt x="4" y="6"/>
                </a:cubicBezTo>
                <a:cubicBezTo>
                  <a:pt x="3" y="5"/>
                  <a:pt x="2" y="5"/>
                  <a:pt x="2" y="5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0" y="4"/>
                  <a:pt x="1" y="3"/>
                </a:cubicBezTo>
                <a:cubicBezTo>
                  <a:pt x="2" y="2"/>
                  <a:pt x="3" y="1"/>
                  <a:pt x="3" y="1"/>
                </a:cubicBezTo>
                <a:cubicBezTo>
                  <a:pt x="4" y="0"/>
                  <a:pt x="4" y="0"/>
                  <a:pt x="4" y="0"/>
                </a:cubicBezTo>
                <a:cubicBezTo>
                  <a:pt x="5" y="0"/>
                  <a:pt x="5" y="0"/>
                  <a:pt x="5" y="0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3"/>
                  <a:pt x="7" y="3"/>
                  <a:pt x="7" y="3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5"/>
                  <a:pt x="7" y="4"/>
                </a:cubicBezTo>
                <a:cubicBezTo>
                  <a:pt x="7" y="4"/>
                  <a:pt x="8" y="2"/>
                  <a:pt x="8" y="2"/>
                </a:cubicBezTo>
                <a:cubicBezTo>
                  <a:pt x="8" y="2"/>
                  <a:pt x="8" y="1"/>
                  <a:pt x="9" y="1"/>
                </a:cubicBezTo>
                <a:cubicBezTo>
                  <a:pt x="10" y="1"/>
                  <a:pt x="10" y="2"/>
                  <a:pt x="10" y="2"/>
                </a:cubicBezTo>
                <a:cubicBezTo>
                  <a:pt x="9" y="3"/>
                  <a:pt x="9" y="3"/>
                  <a:pt x="9" y="3"/>
                </a:cubicBezTo>
                <a:cubicBezTo>
                  <a:pt x="9" y="5"/>
                  <a:pt x="9" y="5"/>
                  <a:pt x="9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9"/>
                  <a:pt x="9" y="9"/>
                  <a:pt x="9" y="9"/>
                </a:cubicBezTo>
                <a:cubicBezTo>
                  <a:pt x="10" y="9"/>
                  <a:pt x="10" y="9"/>
                  <a:pt x="10" y="9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12"/>
                  <a:pt x="11" y="12"/>
                  <a:pt x="11" y="12"/>
                </a:cubicBezTo>
                <a:cubicBezTo>
                  <a:pt x="11" y="13"/>
                  <a:pt x="11" y="13"/>
                  <a:pt x="11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4" y="16"/>
                  <a:pt x="14" y="16"/>
                  <a:pt x="14" y="16"/>
                </a:cubicBezTo>
                <a:cubicBezTo>
                  <a:pt x="14" y="17"/>
                  <a:pt x="14" y="17"/>
                  <a:pt x="14" y="17"/>
                </a:cubicBezTo>
                <a:cubicBezTo>
                  <a:pt x="12" y="16"/>
                  <a:pt x="12" y="16"/>
                  <a:pt x="12" y="16"/>
                </a:cubicBezTo>
                <a:cubicBezTo>
                  <a:pt x="11" y="14"/>
                  <a:pt x="11" y="14"/>
                  <a:pt x="11" y="14"/>
                </a:cubicBezTo>
                <a:cubicBezTo>
                  <a:pt x="10" y="13"/>
                  <a:pt x="10" y="13"/>
                  <a:pt x="10" y="13"/>
                </a:cubicBezTo>
                <a:cubicBezTo>
                  <a:pt x="9" y="13"/>
                  <a:pt x="9" y="13"/>
                  <a:pt x="9" y="13"/>
                </a:cubicBezTo>
                <a:lnTo>
                  <a:pt x="8" y="12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5" name="Freeform 660">
            <a:extLst>
              <a:ext uri="{FF2B5EF4-FFF2-40B4-BE49-F238E27FC236}">
                <a16:creationId xmlns:a16="http://schemas.microsoft.com/office/drawing/2014/main" id="{848F7210-C1E3-4205-9483-A4DDA1919013}"/>
              </a:ext>
            </a:extLst>
          </p:cNvPr>
          <p:cNvSpPr>
            <a:spLocks/>
          </p:cNvSpPr>
          <p:nvPr userDrawn="1"/>
        </p:nvSpPr>
        <p:spPr bwMode="auto">
          <a:xfrm>
            <a:off x="279797" y="2587626"/>
            <a:ext cx="20241" cy="28575"/>
          </a:xfrm>
          <a:custGeom>
            <a:avLst/>
            <a:gdLst>
              <a:gd name="T0" fmla="*/ 0 w 17"/>
              <a:gd name="T1" fmla="*/ 4 h 18"/>
              <a:gd name="T2" fmla="*/ 0 w 17"/>
              <a:gd name="T3" fmla="*/ 0 h 18"/>
              <a:gd name="T4" fmla="*/ 4 w 17"/>
              <a:gd name="T5" fmla="*/ 0 h 18"/>
              <a:gd name="T6" fmla="*/ 8 w 17"/>
              <a:gd name="T7" fmla="*/ 9 h 18"/>
              <a:gd name="T8" fmla="*/ 17 w 17"/>
              <a:gd name="T9" fmla="*/ 18 h 18"/>
              <a:gd name="T10" fmla="*/ 13 w 17"/>
              <a:gd name="T11" fmla="*/ 18 h 18"/>
              <a:gd name="T12" fmla="*/ 8 w 17"/>
              <a:gd name="T13" fmla="*/ 13 h 18"/>
              <a:gd name="T14" fmla="*/ 4 w 17"/>
              <a:gd name="T15" fmla="*/ 9 h 18"/>
              <a:gd name="T16" fmla="*/ 0 w 17"/>
              <a:gd name="T17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18">
                <a:moveTo>
                  <a:pt x="0" y="4"/>
                </a:moveTo>
                <a:lnTo>
                  <a:pt x="0" y="0"/>
                </a:lnTo>
                <a:lnTo>
                  <a:pt x="4" y="0"/>
                </a:lnTo>
                <a:lnTo>
                  <a:pt x="8" y="9"/>
                </a:lnTo>
                <a:lnTo>
                  <a:pt x="17" y="18"/>
                </a:lnTo>
                <a:lnTo>
                  <a:pt x="13" y="18"/>
                </a:lnTo>
                <a:lnTo>
                  <a:pt x="8" y="13"/>
                </a:lnTo>
                <a:lnTo>
                  <a:pt x="4" y="9"/>
                </a:lnTo>
                <a:lnTo>
                  <a:pt x="0" y="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6" name="Freeform 661">
            <a:extLst>
              <a:ext uri="{FF2B5EF4-FFF2-40B4-BE49-F238E27FC236}">
                <a16:creationId xmlns:a16="http://schemas.microsoft.com/office/drawing/2014/main" id="{6491FCE2-8948-4DE4-B436-D8CA11EE3496}"/>
              </a:ext>
            </a:extLst>
          </p:cNvPr>
          <p:cNvSpPr>
            <a:spLocks/>
          </p:cNvSpPr>
          <p:nvPr userDrawn="1"/>
        </p:nvSpPr>
        <p:spPr bwMode="auto">
          <a:xfrm>
            <a:off x="304800" y="2643189"/>
            <a:ext cx="10716" cy="22225"/>
          </a:xfrm>
          <a:custGeom>
            <a:avLst/>
            <a:gdLst>
              <a:gd name="T0" fmla="*/ 5 w 9"/>
              <a:gd name="T1" fmla="*/ 14 h 14"/>
              <a:gd name="T2" fmla="*/ 9 w 9"/>
              <a:gd name="T3" fmla="*/ 9 h 14"/>
              <a:gd name="T4" fmla="*/ 5 w 9"/>
              <a:gd name="T5" fmla="*/ 0 h 14"/>
              <a:gd name="T6" fmla="*/ 0 w 9"/>
              <a:gd name="T7" fmla="*/ 0 h 14"/>
              <a:gd name="T8" fmla="*/ 0 w 9"/>
              <a:gd name="T9" fmla="*/ 5 h 14"/>
              <a:gd name="T10" fmla="*/ 5 w 9"/>
              <a:gd name="T1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" h="14">
                <a:moveTo>
                  <a:pt x="5" y="14"/>
                </a:moveTo>
                <a:lnTo>
                  <a:pt x="9" y="9"/>
                </a:lnTo>
                <a:lnTo>
                  <a:pt x="5" y="0"/>
                </a:lnTo>
                <a:lnTo>
                  <a:pt x="0" y="0"/>
                </a:lnTo>
                <a:lnTo>
                  <a:pt x="0" y="5"/>
                </a:lnTo>
                <a:lnTo>
                  <a:pt x="5" y="1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7" name="Freeform 662">
            <a:extLst>
              <a:ext uri="{FF2B5EF4-FFF2-40B4-BE49-F238E27FC236}">
                <a16:creationId xmlns:a16="http://schemas.microsoft.com/office/drawing/2014/main" id="{6C11C2CF-78ED-4511-832A-BFF7CEECDDEA}"/>
              </a:ext>
            </a:extLst>
          </p:cNvPr>
          <p:cNvSpPr>
            <a:spLocks/>
          </p:cNvSpPr>
          <p:nvPr userDrawn="1"/>
        </p:nvSpPr>
        <p:spPr bwMode="auto">
          <a:xfrm>
            <a:off x="2403873" y="4786314"/>
            <a:ext cx="122635" cy="169863"/>
          </a:xfrm>
          <a:custGeom>
            <a:avLst/>
            <a:gdLst>
              <a:gd name="T0" fmla="*/ 5 w 24"/>
              <a:gd name="T1" fmla="*/ 2 h 24"/>
              <a:gd name="T2" fmla="*/ 6 w 24"/>
              <a:gd name="T3" fmla="*/ 1 h 24"/>
              <a:gd name="T4" fmla="*/ 6 w 24"/>
              <a:gd name="T5" fmla="*/ 0 h 24"/>
              <a:gd name="T6" fmla="*/ 9 w 24"/>
              <a:gd name="T7" fmla="*/ 1 h 24"/>
              <a:gd name="T8" fmla="*/ 10 w 24"/>
              <a:gd name="T9" fmla="*/ 1 h 24"/>
              <a:gd name="T10" fmla="*/ 12 w 24"/>
              <a:gd name="T11" fmla="*/ 2 h 24"/>
              <a:gd name="T12" fmla="*/ 12 w 24"/>
              <a:gd name="T13" fmla="*/ 1 h 24"/>
              <a:gd name="T14" fmla="*/ 12 w 24"/>
              <a:gd name="T15" fmla="*/ 0 h 24"/>
              <a:gd name="T16" fmla="*/ 14 w 24"/>
              <a:gd name="T17" fmla="*/ 0 h 24"/>
              <a:gd name="T18" fmla="*/ 15 w 24"/>
              <a:gd name="T19" fmla="*/ 0 h 24"/>
              <a:gd name="T20" fmla="*/ 17 w 24"/>
              <a:gd name="T21" fmla="*/ 1 h 24"/>
              <a:gd name="T22" fmla="*/ 17 w 24"/>
              <a:gd name="T23" fmla="*/ 0 h 24"/>
              <a:gd name="T24" fmla="*/ 19 w 24"/>
              <a:gd name="T25" fmla="*/ 0 h 24"/>
              <a:gd name="T26" fmla="*/ 22 w 24"/>
              <a:gd name="T27" fmla="*/ 1 h 24"/>
              <a:gd name="T28" fmla="*/ 24 w 24"/>
              <a:gd name="T29" fmla="*/ 2 h 24"/>
              <a:gd name="T30" fmla="*/ 23 w 24"/>
              <a:gd name="T31" fmla="*/ 2 h 24"/>
              <a:gd name="T32" fmla="*/ 23 w 24"/>
              <a:gd name="T33" fmla="*/ 3 h 24"/>
              <a:gd name="T34" fmla="*/ 22 w 24"/>
              <a:gd name="T35" fmla="*/ 4 h 24"/>
              <a:gd name="T36" fmla="*/ 22 w 24"/>
              <a:gd name="T37" fmla="*/ 4 h 24"/>
              <a:gd name="T38" fmla="*/ 21 w 24"/>
              <a:gd name="T39" fmla="*/ 5 h 24"/>
              <a:gd name="T40" fmla="*/ 21 w 24"/>
              <a:gd name="T41" fmla="*/ 5 h 24"/>
              <a:gd name="T42" fmla="*/ 20 w 24"/>
              <a:gd name="T43" fmla="*/ 6 h 24"/>
              <a:gd name="T44" fmla="*/ 20 w 24"/>
              <a:gd name="T45" fmla="*/ 7 h 24"/>
              <a:gd name="T46" fmla="*/ 20 w 24"/>
              <a:gd name="T47" fmla="*/ 8 h 24"/>
              <a:gd name="T48" fmla="*/ 21 w 24"/>
              <a:gd name="T49" fmla="*/ 9 h 24"/>
              <a:gd name="T50" fmla="*/ 21 w 24"/>
              <a:gd name="T51" fmla="*/ 11 h 24"/>
              <a:gd name="T52" fmla="*/ 21 w 24"/>
              <a:gd name="T53" fmla="*/ 12 h 24"/>
              <a:gd name="T54" fmla="*/ 21 w 24"/>
              <a:gd name="T55" fmla="*/ 14 h 24"/>
              <a:gd name="T56" fmla="*/ 22 w 24"/>
              <a:gd name="T57" fmla="*/ 16 h 24"/>
              <a:gd name="T58" fmla="*/ 22 w 24"/>
              <a:gd name="T59" fmla="*/ 17 h 24"/>
              <a:gd name="T60" fmla="*/ 22 w 24"/>
              <a:gd name="T61" fmla="*/ 18 h 24"/>
              <a:gd name="T62" fmla="*/ 21 w 24"/>
              <a:gd name="T63" fmla="*/ 19 h 24"/>
              <a:gd name="T64" fmla="*/ 20 w 24"/>
              <a:gd name="T65" fmla="*/ 20 h 24"/>
              <a:gd name="T66" fmla="*/ 19 w 24"/>
              <a:gd name="T67" fmla="*/ 21 h 24"/>
              <a:gd name="T68" fmla="*/ 19 w 24"/>
              <a:gd name="T69" fmla="*/ 21 h 24"/>
              <a:gd name="T70" fmla="*/ 18 w 24"/>
              <a:gd name="T71" fmla="*/ 21 h 24"/>
              <a:gd name="T72" fmla="*/ 18 w 24"/>
              <a:gd name="T73" fmla="*/ 20 h 24"/>
              <a:gd name="T74" fmla="*/ 17 w 24"/>
              <a:gd name="T75" fmla="*/ 20 h 24"/>
              <a:gd name="T76" fmla="*/ 16 w 24"/>
              <a:gd name="T77" fmla="*/ 20 h 24"/>
              <a:gd name="T78" fmla="*/ 15 w 24"/>
              <a:gd name="T79" fmla="*/ 20 h 24"/>
              <a:gd name="T80" fmla="*/ 15 w 24"/>
              <a:gd name="T81" fmla="*/ 20 h 24"/>
              <a:gd name="T82" fmla="*/ 15 w 24"/>
              <a:gd name="T83" fmla="*/ 20 h 24"/>
              <a:gd name="T84" fmla="*/ 14 w 24"/>
              <a:gd name="T85" fmla="*/ 20 h 24"/>
              <a:gd name="T86" fmla="*/ 13 w 24"/>
              <a:gd name="T87" fmla="*/ 20 h 24"/>
              <a:gd name="T88" fmla="*/ 12 w 24"/>
              <a:gd name="T89" fmla="*/ 20 h 24"/>
              <a:gd name="T90" fmla="*/ 12 w 24"/>
              <a:gd name="T91" fmla="*/ 21 h 24"/>
              <a:gd name="T92" fmla="*/ 11 w 24"/>
              <a:gd name="T93" fmla="*/ 22 h 24"/>
              <a:gd name="T94" fmla="*/ 12 w 24"/>
              <a:gd name="T95" fmla="*/ 23 h 24"/>
              <a:gd name="T96" fmla="*/ 11 w 24"/>
              <a:gd name="T97" fmla="*/ 24 h 24"/>
              <a:gd name="T98" fmla="*/ 9 w 24"/>
              <a:gd name="T99" fmla="*/ 24 h 24"/>
              <a:gd name="T100" fmla="*/ 8 w 24"/>
              <a:gd name="T101" fmla="*/ 23 h 24"/>
              <a:gd name="T102" fmla="*/ 5 w 24"/>
              <a:gd name="T103" fmla="*/ 19 h 24"/>
              <a:gd name="T104" fmla="*/ 4 w 24"/>
              <a:gd name="T105" fmla="*/ 16 h 24"/>
              <a:gd name="T106" fmla="*/ 2 w 24"/>
              <a:gd name="T107" fmla="*/ 15 h 24"/>
              <a:gd name="T108" fmla="*/ 0 w 24"/>
              <a:gd name="T109" fmla="*/ 12 h 24"/>
              <a:gd name="T110" fmla="*/ 0 w 24"/>
              <a:gd name="T111" fmla="*/ 9 h 24"/>
              <a:gd name="T112" fmla="*/ 1 w 24"/>
              <a:gd name="T113" fmla="*/ 6 h 24"/>
              <a:gd name="T114" fmla="*/ 4 w 24"/>
              <a:gd name="T115" fmla="*/ 6 h 24"/>
              <a:gd name="T116" fmla="*/ 4 w 24"/>
              <a:gd name="T117" fmla="*/ 4 h 24"/>
              <a:gd name="T118" fmla="*/ 5 w 24"/>
              <a:gd name="T119" fmla="*/ 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4" h="24">
                <a:moveTo>
                  <a:pt x="5" y="2"/>
                </a:moveTo>
                <a:cubicBezTo>
                  <a:pt x="6" y="1"/>
                  <a:pt x="6" y="1"/>
                  <a:pt x="6" y="1"/>
                </a:cubicBezTo>
                <a:cubicBezTo>
                  <a:pt x="6" y="0"/>
                  <a:pt x="6" y="0"/>
                  <a:pt x="6" y="0"/>
                </a:cubicBezTo>
                <a:cubicBezTo>
                  <a:pt x="9" y="1"/>
                  <a:pt x="9" y="1"/>
                  <a:pt x="9" y="1"/>
                </a:cubicBezTo>
                <a:cubicBezTo>
                  <a:pt x="9" y="1"/>
                  <a:pt x="10" y="1"/>
                  <a:pt x="10" y="1"/>
                </a:cubicBezTo>
                <a:cubicBezTo>
                  <a:pt x="11" y="1"/>
                  <a:pt x="12" y="2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0"/>
                  <a:pt x="12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9" y="0"/>
                  <a:pt x="19" y="0"/>
                </a:cubicBezTo>
                <a:cubicBezTo>
                  <a:pt x="20" y="0"/>
                  <a:pt x="22" y="1"/>
                  <a:pt x="22" y="1"/>
                </a:cubicBezTo>
                <a:cubicBezTo>
                  <a:pt x="22" y="1"/>
                  <a:pt x="24" y="2"/>
                  <a:pt x="24" y="2"/>
                </a:cubicBezTo>
                <a:cubicBezTo>
                  <a:pt x="23" y="2"/>
                  <a:pt x="23" y="2"/>
                  <a:pt x="23" y="2"/>
                </a:cubicBezTo>
                <a:cubicBezTo>
                  <a:pt x="23" y="3"/>
                  <a:pt x="23" y="3"/>
                  <a:pt x="23" y="3"/>
                </a:cubicBezTo>
                <a:cubicBezTo>
                  <a:pt x="22" y="4"/>
                  <a:pt x="22" y="4"/>
                  <a:pt x="22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8"/>
                  <a:pt x="20" y="8"/>
                  <a:pt x="20" y="8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2"/>
                </a:cubicBezTo>
                <a:cubicBezTo>
                  <a:pt x="21" y="12"/>
                  <a:pt x="21" y="14"/>
                  <a:pt x="21" y="14"/>
                </a:cubicBezTo>
                <a:cubicBezTo>
                  <a:pt x="22" y="16"/>
                  <a:pt x="22" y="16"/>
                  <a:pt x="22" y="16"/>
                </a:cubicBezTo>
                <a:cubicBezTo>
                  <a:pt x="22" y="17"/>
                  <a:pt x="22" y="17"/>
                  <a:pt x="22" y="17"/>
                </a:cubicBezTo>
                <a:cubicBezTo>
                  <a:pt x="22" y="18"/>
                  <a:pt x="22" y="18"/>
                  <a:pt x="22" y="18"/>
                </a:cubicBezTo>
                <a:cubicBezTo>
                  <a:pt x="21" y="19"/>
                  <a:pt x="21" y="19"/>
                  <a:pt x="21" y="19"/>
                </a:cubicBezTo>
                <a:cubicBezTo>
                  <a:pt x="21" y="19"/>
                  <a:pt x="20" y="20"/>
                  <a:pt x="20" y="20"/>
                </a:cubicBezTo>
                <a:cubicBezTo>
                  <a:pt x="19" y="21"/>
                  <a:pt x="19" y="21"/>
                  <a:pt x="19" y="21"/>
                </a:cubicBezTo>
                <a:cubicBezTo>
                  <a:pt x="19" y="21"/>
                  <a:pt x="19" y="21"/>
                  <a:pt x="19" y="21"/>
                </a:cubicBezTo>
                <a:cubicBezTo>
                  <a:pt x="18" y="21"/>
                  <a:pt x="18" y="21"/>
                  <a:pt x="18" y="21"/>
                </a:cubicBezTo>
                <a:cubicBezTo>
                  <a:pt x="18" y="20"/>
                  <a:pt x="18" y="20"/>
                  <a:pt x="18" y="20"/>
                </a:cubicBezTo>
                <a:cubicBezTo>
                  <a:pt x="17" y="20"/>
                  <a:pt x="17" y="20"/>
                  <a:pt x="17" y="20"/>
                </a:cubicBezTo>
                <a:cubicBezTo>
                  <a:pt x="16" y="20"/>
                  <a:pt x="16" y="20"/>
                  <a:pt x="16" y="20"/>
                </a:cubicBezTo>
                <a:cubicBezTo>
                  <a:pt x="15" y="20"/>
                  <a:pt x="15" y="20"/>
                  <a:pt x="15" y="20"/>
                </a:cubicBezTo>
                <a:cubicBezTo>
                  <a:pt x="15" y="20"/>
                  <a:pt x="15" y="20"/>
                  <a:pt x="15" y="20"/>
                </a:cubicBezTo>
                <a:cubicBezTo>
                  <a:pt x="15" y="20"/>
                  <a:pt x="15" y="20"/>
                  <a:pt x="15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3" y="20"/>
                  <a:pt x="13" y="20"/>
                  <a:pt x="13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1"/>
                </a:cubicBezTo>
                <a:cubicBezTo>
                  <a:pt x="11" y="21"/>
                  <a:pt x="11" y="21"/>
                  <a:pt x="11" y="22"/>
                </a:cubicBezTo>
                <a:cubicBezTo>
                  <a:pt x="11" y="22"/>
                  <a:pt x="12" y="23"/>
                  <a:pt x="12" y="23"/>
                </a:cubicBezTo>
                <a:cubicBezTo>
                  <a:pt x="12" y="24"/>
                  <a:pt x="12" y="24"/>
                  <a:pt x="11" y="24"/>
                </a:cubicBezTo>
                <a:cubicBezTo>
                  <a:pt x="11" y="24"/>
                  <a:pt x="9" y="24"/>
                  <a:pt x="9" y="24"/>
                </a:cubicBezTo>
                <a:cubicBezTo>
                  <a:pt x="8" y="23"/>
                  <a:pt x="8" y="23"/>
                  <a:pt x="8" y="23"/>
                </a:cubicBezTo>
                <a:cubicBezTo>
                  <a:pt x="8" y="23"/>
                  <a:pt x="5" y="20"/>
                  <a:pt x="5" y="19"/>
                </a:cubicBezTo>
                <a:cubicBezTo>
                  <a:pt x="4" y="18"/>
                  <a:pt x="4" y="16"/>
                  <a:pt x="4" y="16"/>
                </a:cubicBezTo>
                <a:cubicBezTo>
                  <a:pt x="3" y="15"/>
                  <a:pt x="2" y="15"/>
                  <a:pt x="2" y="15"/>
                </a:cubicBezTo>
                <a:cubicBezTo>
                  <a:pt x="1" y="14"/>
                  <a:pt x="0" y="12"/>
                  <a:pt x="0" y="12"/>
                </a:cubicBezTo>
                <a:cubicBezTo>
                  <a:pt x="0" y="11"/>
                  <a:pt x="0" y="10"/>
                  <a:pt x="0" y="9"/>
                </a:cubicBezTo>
                <a:cubicBezTo>
                  <a:pt x="0" y="8"/>
                  <a:pt x="1" y="7"/>
                  <a:pt x="1" y="6"/>
                </a:cubicBezTo>
                <a:cubicBezTo>
                  <a:pt x="1" y="6"/>
                  <a:pt x="3" y="6"/>
                  <a:pt x="4" y="6"/>
                </a:cubicBezTo>
                <a:cubicBezTo>
                  <a:pt x="4" y="4"/>
                  <a:pt x="4" y="4"/>
                  <a:pt x="4" y="4"/>
                </a:cubicBezTo>
                <a:cubicBezTo>
                  <a:pt x="5" y="2"/>
                  <a:pt x="5" y="2"/>
                  <a:pt x="5" y="2"/>
                </a:cubicBez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8" name="Freeform 663">
            <a:extLst>
              <a:ext uri="{FF2B5EF4-FFF2-40B4-BE49-F238E27FC236}">
                <a16:creationId xmlns:a16="http://schemas.microsoft.com/office/drawing/2014/main" id="{715B5A44-8DDE-457F-86C5-81D630E8917E}"/>
              </a:ext>
            </a:extLst>
          </p:cNvPr>
          <p:cNvSpPr>
            <a:spLocks/>
          </p:cNvSpPr>
          <p:nvPr userDrawn="1"/>
        </p:nvSpPr>
        <p:spPr bwMode="auto">
          <a:xfrm>
            <a:off x="1624013" y="4067176"/>
            <a:ext cx="303610" cy="149225"/>
          </a:xfrm>
          <a:custGeom>
            <a:avLst/>
            <a:gdLst>
              <a:gd name="T0" fmla="*/ 40 w 60"/>
              <a:gd name="T1" fmla="*/ 20 h 21"/>
              <a:gd name="T2" fmla="*/ 43 w 60"/>
              <a:gd name="T3" fmla="*/ 20 h 21"/>
              <a:gd name="T4" fmla="*/ 47 w 60"/>
              <a:gd name="T5" fmla="*/ 19 h 21"/>
              <a:gd name="T6" fmla="*/ 51 w 60"/>
              <a:gd name="T7" fmla="*/ 20 h 21"/>
              <a:gd name="T8" fmla="*/ 54 w 60"/>
              <a:gd name="T9" fmla="*/ 20 h 21"/>
              <a:gd name="T10" fmla="*/ 56 w 60"/>
              <a:gd name="T11" fmla="*/ 19 h 21"/>
              <a:gd name="T12" fmla="*/ 60 w 60"/>
              <a:gd name="T13" fmla="*/ 18 h 21"/>
              <a:gd name="T14" fmla="*/ 58 w 60"/>
              <a:gd name="T15" fmla="*/ 17 h 21"/>
              <a:gd name="T16" fmla="*/ 54 w 60"/>
              <a:gd name="T17" fmla="*/ 15 h 21"/>
              <a:gd name="T18" fmla="*/ 52 w 60"/>
              <a:gd name="T19" fmla="*/ 15 h 21"/>
              <a:gd name="T20" fmla="*/ 51 w 60"/>
              <a:gd name="T21" fmla="*/ 13 h 21"/>
              <a:gd name="T22" fmla="*/ 46 w 60"/>
              <a:gd name="T23" fmla="*/ 11 h 21"/>
              <a:gd name="T24" fmla="*/ 45 w 60"/>
              <a:gd name="T25" fmla="*/ 10 h 21"/>
              <a:gd name="T26" fmla="*/ 44 w 60"/>
              <a:gd name="T27" fmla="*/ 10 h 21"/>
              <a:gd name="T28" fmla="*/ 43 w 60"/>
              <a:gd name="T29" fmla="*/ 10 h 21"/>
              <a:gd name="T30" fmla="*/ 42 w 60"/>
              <a:gd name="T31" fmla="*/ 9 h 21"/>
              <a:gd name="T32" fmla="*/ 41 w 60"/>
              <a:gd name="T33" fmla="*/ 8 h 21"/>
              <a:gd name="T34" fmla="*/ 39 w 60"/>
              <a:gd name="T35" fmla="*/ 8 h 21"/>
              <a:gd name="T36" fmla="*/ 37 w 60"/>
              <a:gd name="T37" fmla="*/ 7 h 21"/>
              <a:gd name="T38" fmla="*/ 36 w 60"/>
              <a:gd name="T39" fmla="*/ 6 h 21"/>
              <a:gd name="T40" fmla="*/ 34 w 60"/>
              <a:gd name="T41" fmla="*/ 6 h 21"/>
              <a:gd name="T42" fmla="*/ 32 w 60"/>
              <a:gd name="T43" fmla="*/ 5 h 21"/>
              <a:gd name="T44" fmla="*/ 30 w 60"/>
              <a:gd name="T45" fmla="*/ 5 h 21"/>
              <a:gd name="T46" fmla="*/ 29 w 60"/>
              <a:gd name="T47" fmla="*/ 3 h 21"/>
              <a:gd name="T48" fmla="*/ 27 w 60"/>
              <a:gd name="T49" fmla="*/ 2 h 21"/>
              <a:gd name="T50" fmla="*/ 24 w 60"/>
              <a:gd name="T51" fmla="*/ 1 h 21"/>
              <a:gd name="T52" fmla="*/ 22 w 60"/>
              <a:gd name="T53" fmla="*/ 0 h 21"/>
              <a:gd name="T54" fmla="*/ 20 w 60"/>
              <a:gd name="T55" fmla="*/ 0 h 21"/>
              <a:gd name="T56" fmla="*/ 17 w 60"/>
              <a:gd name="T57" fmla="*/ 0 h 21"/>
              <a:gd name="T58" fmla="*/ 14 w 60"/>
              <a:gd name="T59" fmla="*/ 0 h 21"/>
              <a:gd name="T60" fmla="*/ 11 w 60"/>
              <a:gd name="T61" fmla="*/ 1 h 21"/>
              <a:gd name="T62" fmla="*/ 8 w 60"/>
              <a:gd name="T63" fmla="*/ 1 h 21"/>
              <a:gd name="T64" fmla="*/ 4 w 60"/>
              <a:gd name="T65" fmla="*/ 3 h 21"/>
              <a:gd name="T66" fmla="*/ 2 w 60"/>
              <a:gd name="T67" fmla="*/ 4 h 21"/>
              <a:gd name="T68" fmla="*/ 1 w 60"/>
              <a:gd name="T69" fmla="*/ 6 h 21"/>
              <a:gd name="T70" fmla="*/ 1 w 60"/>
              <a:gd name="T71" fmla="*/ 8 h 21"/>
              <a:gd name="T72" fmla="*/ 3 w 60"/>
              <a:gd name="T73" fmla="*/ 6 h 21"/>
              <a:gd name="T74" fmla="*/ 6 w 60"/>
              <a:gd name="T75" fmla="*/ 6 h 21"/>
              <a:gd name="T76" fmla="*/ 10 w 60"/>
              <a:gd name="T77" fmla="*/ 4 h 21"/>
              <a:gd name="T78" fmla="*/ 11 w 60"/>
              <a:gd name="T79" fmla="*/ 3 h 21"/>
              <a:gd name="T80" fmla="*/ 16 w 60"/>
              <a:gd name="T81" fmla="*/ 3 h 21"/>
              <a:gd name="T82" fmla="*/ 16 w 60"/>
              <a:gd name="T83" fmla="*/ 4 h 21"/>
              <a:gd name="T84" fmla="*/ 17 w 60"/>
              <a:gd name="T85" fmla="*/ 6 h 21"/>
              <a:gd name="T86" fmla="*/ 20 w 60"/>
              <a:gd name="T87" fmla="*/ 6 h 21"/>
              <a:gd name="T88" fmla="*/ 21 w 60"/>
              <a:gd name="T89" fmla="*/ 7 h 21"/>
              <a:gd name="T90" fmla="*/ 24 w 60"/>
              <a:gd name="T91" fmla="*/ 7 h 21"/>
              <a:gd name="T92" fmla="*/ 27 w 60"/>
              <a:gd name="T93" fmla="*/ 9 h 21"/>
              <a:gd name="T94" fmla="*/ 30 w 60"/>
              <a:gd name="T95" fmla="*/ 10 h 21"/>
              <a:gd name="T96" fmla="*/ 33 w 60"/>
              <a:gd name="T97" fmla="*/ 10 h 21"/>
              <a:gd name="T98" fmla="*/ 34 w 60"/>
              <a:gd name="T99" fmla="*/ 12 h 21"/>
              <a:gd name="T100" fmla="*/ 36 w 60"/>
              <a:gd name="T101" fmla="*/ 15 h 21"/>
              <a:gd name="T102" fmla="*/ 38 w 60"/>
              <a:gd name="T103" fmla="*/ 15 h 21"/>
              <a:gd name="T104" fmla="*/ 41 w 60"/>
              <a:gd name="T105" fmla="*/ 15 h 21"/>
              <a:gd name="T106" fmla="*/ 43 w 60"/>
              <a:gd name="T107" fmla="*/ 17 h 21"/>
              <a:gd name="T108" fmla="*/ 41 w 60"/>
              <a:gd name="T109" fmla="*/ 18 h 21"/>
              <a:gd name="T110" fmla="*/ 40 w 60"/>
              <a:gd name="T111" fmla="*/ 2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0" h="21">
                <a:moveTo>
                  <a:pt x="40" y="20"/>
                </a:moveTo>
                <a:cubicBezTo>
                  <a:pt x="40" y="20"/>
                  <a:pt x="40" y="20"/>
                  <a:pt x="40" y="20"/>
                </a:cubicBezTo>
                <a:cubicBezTo>
                  <a:pt x="41" y="21"/>
                  <a:pt x="41" y="20"/>
                  <a:pt x="42" y="20"/>
                </a:cubicBezTo>
                <a:cubicBezTo>
                  <a:pt x="42" y="20"/>
                  <a:pt x="43" y="20"/>
                  <a:pt x="43" y="20"/>
                </a:cubicBezTo>
                <a:cubicBezTo>
                  <a:pt x="43" y="20"/>
                  <a:pt x="44" y="20"/>
                  <a:pt x="44" y="19"/>
                </a:cubicBezTo>
                <a:cubicBezTo>
                  <a:pt x="45" y="19"/>
                  <a:pt x="46" y="19"/>
                  <a:pt x="47" y="19"/>
                </a:cubicBezTo>
                <a:cubicBezTo>
                  <a:pt x="48" y="19"/>
                  <a:pt x="49" y="19"/>
                  <a:pt x="50" y="20"/>
                </a:cubicBezTo>
                <a:cubicBezTo>
                  <a:pt x="50" y="20"/>
                  <a:pt x="50" y="20"/>
                  <a:pt x="51" y="20"/>
                </a:cubicBezTo>
                <a:cubicBezTo>
                  <a:pt x="51" y="20"/>
                  <a:pt x="52" y="20"/>
                  <a:pt x="52" y="20"/>
                </a:cubicBezTo>
                <a:cubicBezTo>
                  <a:pt x="53" y="20"/>
                  <a:pt x="53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5" y="20"/>
                  <a:pt x="55" y="19"/>
                  <a:pt x="56" y="19"/>
                </a:cubicBezTo>
                <a:cubicBezTo>
                  <a:pt x="59" y="19"/>
                  <a:pt x="59" y="19"/>
                  <a:pt x="59" y="19"/>
                </a:cubicBezTo>
                <a:cubicBezTo>
                  <a:pt x="60" y="18"/>
                  <a:pt x="60" y="18"/>
                  <a:pt x="60" y="18"/>
                </a:cubicBezTo>
                <a:cubicBezTo>
                  <a:pt x="59" y="17"/>
                  <a:pt x="59" y="17"/>
                  <a:pt x="59" y="17"/>
                </a:cubicBezTo>
                <a:cubicBezTo>
                  <a:pt x="59" y="17"/>
                  <a:pt x="58" y="17"/>
                  <a:pt x="58" y="17"/>
                </a:cubicBezTo>
                <a:cubicBezTo>
                  <a:pt x="57" y="16"/>
                  <a:pt x="57" y="16"/>
                  <a:pt x="57" y="16"/>
                </a:cubicBezTo>
                <a:cubicBezTo>
                  <a:pt x="56" y="15"/>
                  <a:pt x="55" y="15"/>
                  <a:pt x="54" y="15"/>
                </a:cubicBezTo>
                <a:cubicBezTo>
                  <a:pt x="52" y="15"/>
                  <a:pt x="52" y="15"/>
                  <a:pt x="52" y="15"/>
                </a:cubicBezTo>
                <a:cubicBezTo>
                  <a:pt x="52" y="15"/>
                  <a:pt x="52" y="15"/>
                  <a:pt x="52" y="15"/>
                </a:cubicBezTo>
                <a:cubicBezTo>
                  <a:pt x="52" y="15"/>
                  <a:pt x="51" y="14"/>
                  <a:pt x="51" y="14"/>
                </a:cubicBezTo>
                <a:cubicBezTo>
                  <a:pt x="51" y="14"/>
                  <a:pt x="53" y="13"/>
                  <a:pt x="51" y="13"/>
                </a:cubicBezTo>
                <a:cubicBezTo>
                  <a:pt x="48" y="13"/>
                  <a:pt x="47" y="12"/>
                  <a:pt x="47" y="12"/>
                </a:cubicBezTo>
                <a:cubicBezTo>
                  <a:pt x="47" y="12"/>
                  <a:pt x="47" y="12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9"/>
                  <a:pt x="43" y="9"/>
                  <a:pt x="42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9"/>
                  <a:pt x="42" y="9"/>
                  <a:pt x="42" y="8"/>
                </a:cubicBezTo>
                <a:cubicBezTo>
                  <a:pt x="42" y="8"/>
                  <a:pt x="41" y="8"/>
                  <a:pt x="41" y="8"/>
                </a:cubicBezTo>
                <a:cubicBezTo>
                  <a:pt x="41" y="8"/>
                  <a:pt x="41" y="8"/>
                  <a:pt x="41" y="8"/>
                </a:cubicBezTo>
                <a:cubicBezTo>
                  <a:pt x="40" y="8"/>
                  <a:pt x="40" y="8"/>
                  <a:pt x="39" y="8"/>
                </a:cubicBezTo>
                <a:cubicBezTo>
                  <a:pt x="39" y="8"/>
                  <a:pt x="38" y="8"/>
                  <a:pt x="38" y="7"/>
                </a:cubicBezTo>
                <a:cubicBezTo>
                  <a:pt x="38" y="7"/>
                  <a:pt x="37" y="7"/>
                  <a:pt x="37" y="7"/>
                </a:cubicBezTo>
                <a:cubicBezTo>
                  <a:pt x="37" y="7"/>
                  <a:pt x="37" y="7"/>
                  <a:pt x="37" y="7"/>
                </a:cubicBezTo>
                <a:cubicBezTo>
                  <a:pt x="37" y="7"/>
                  <a:pt x="36" y="7"/>
                  <a:pt x="36" y="6"/>
                </a:cubicBezTo>
                <a:cubicBezTo>
                  <a:pt x="36" y="6"/>
                  <a:pt x="36" y="6"/>
                  <a:pt x="36" y="6"/>
                </a:cubicBezTo>
                <a:cubicBezTo>
                  <a:pt x="35" y="6"/>
                  <a:pt x="35" y="6"/>
                  <a:pt x="34" y="6"/>
                </a:cubicBezTo>
                <a:cubicBezTo>
                  <a:pt x="34" y="5"/>
                  <a:pt x="34" y="5"/>
                  <a:pt x="33" y="5"/>
                </a:cubicBezTo>
                <a:cubicBezTo>
                  <a:pt x="33" y="5"/>
                  <a:pt x="32" y="5"/>
                  <a:pt x="32" y="5"/>
                </a:cubicBezTo>
                <a:cubicBezTo>
                  <a:pt x="32" y="5"/>
                  <a:pt x="31" y="5"/>
                  <a:pt x="31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3"/>
                  <a:pt x="29" y="3"/>
                  <a:pt x="29" y="3"/>
                </a:cubicBezTo>
                <a:cubicBezTo>
                  <a:pt x="28" y="2"/>
                  <a:pt x="28" y="2"/>
                  <a:pt x="28" y="2"/>
                </a:cubicBezTo>
                <a:cubicBezTo>
                  <a:pt x="27" y="2"/>
                  <a:pt x="27" y="2"/>
                  <a:pt x="27" y="2"/>
                </a:cubicBezTo>
                <a:cubicBezTo>
                  <a:pt x="25" y="2"/>
                  <a:pt x="25" y="2"/>
                  <a:pt x="25" y="2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3" y="0"/>
                  <a:pt x="22" y="0"/>
                </a:cubicBezTo>
                <a:cubicBezTo>
                  <a:pt x="22" y="0"/>
                  <a:pt x="21" y="0"/>
                  <a:pt x="21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0" y="0"/>
                  <a:pt x="19" y="0"/>
                  <a:pt x="19" y="0"/>
                </a:cubicBezTo>
                <a:cubicBezTo>
                  <a:pt x="18" y="0"/>
                  <a:pt x="18" y="0"/>
                  <a:pt x="17" y="0"/>
                </a:cubicBezTo>
                <a:cubicBezTo>
                  <a:pt x="17" y="0"/>
                  <a:pt x="16" y="0"/>
                  <a:pt x="16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1"/>
                  <a:pt x="11" y="1"/>
                  <a:pt x="11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8" y="1"/>
                  <a:pt x="8" y="1"/>
                  <a:pt x="8" y="1"/>
                </a:cubicBezTo>
                <a:cubicBezTo>
                  <a:pt x="8" y="1"/>
                  <a:pt x="6" y="2"/>
                  <a:pt x="6" y="2"/>
                </a:cubicBezTo>
                <a:cubicBezTo>
                  <a:pt x="6" y="2"/>
                  <a:pt x="4" y="3"/>
                  <a:pt x="4" y="3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7"/>
                  <a:pt x="1" y="7"/>
                  <a:pt x="1" y="7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2" y="8"/>
                </a:cubicBezTo>
                <a:cubicBezTo>
                  <a:pt x="2" y="7"/>
                  <a:pt x="3" y="6"/>
                  <a:pt x="3" y="6"/>
                </a:cubicBezTo>
                <a:cubicBezTo>
                  <a:pt x="3" y="6"/>
                  <a:pt x="4" y="6"/>
                  <a:pt x="5" y="6"/>
                </a:cubicBezTo>
                <a:cubicBezTo>
                  <a:pt x="5" y="6"/>
                  <a:pt x="5" y="6"/>
                  <a:pt x="6" y="6"/>
                </a:cubicBezTo>
                <a:cubicBezTo>
                  <a:pt x="6" y="6"/>
                  <a:pt x="7" y="6"/>
                  <a:pt x="8" y="5"/>
                </a:cubicBezTo>
                <a:cubicBezTo>
                  <a:pt x="9" y="4"/>
                  <a:pt x="10" y="4"/>
                  <a:pt x="10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1" y="3"/>
                  <a:pt x="11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4" y="3"/>
                  <a:pt x="16" y="3"/>
                  <a:pt x="16" y="3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6" y="4"/>
                </a:cubicBezTo>
                <a:cubicBezTo>
                  <a:pt x="16" y="5"/>
                  <a:pt x="15" y="5"/>
                  <a:pt x="15" y="5"/>
                </a:cubicBezTo>
                <a:cubicBezTo>
                  <a:pt x="17" y="6"/>
                  <a:pt x="17" y="6"/>
                  <a:pt x="17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2" y="7"/>
                  <a:pt x="23" y="6"/>
                  <a:pt x="23" y="6"/>
                </a:cubicBezTo>
                <a:cubicBezTo>
                  <a:pt x="23" y="6"/>
                  <a:pt x="24" y="7"/>
                  <a:pt x="24" y="7"/>
                </a:cubicBezTo>
                <a:cubicBezTo>
                  <a:pt x="24" y="7"/>
                  <a:pt x="25" y="8"/>
                  <a:pt x="26" y="8"/>
                </a:cubicBezTo>
                <a:cubicBezTo>
                  <a:pt x="26" y="9"/>
                  <a:pt x="27" y="9"/>
                  <a:pt x="27" y="9"/>
                </a:cubicBezTo>
                <a:cubicBezTo>
                  <a:pt x="28" y="9"/>
                  <a:pt x="28" y="9"/>
                  <a:pt x="29" y="9"/>
                </a:cubicBezTo>
                <a:cubicBezTo>
                  <a:pt x="29" y="9"/>
                  <a:pt x="30" y="10"/>
                  <a:pt x="30" y="10"/>
                </a:cubicBezTo>
                <a:cubicBezTo>
                  <a:pt x="30" y="10"/>
                  <a:pt x="31" y="10"/>
                  <a:pt x="32" y="10"/>
                </a:cubicBezTo>
                <a:cubicBezTo>
                  <a:pt x="32" y="10"/>
                  <a:pt x="33" y="10"/>
                  <a:pt x="33" y="10"/>
                </a:cubicBezTo>
                <a:cubicBezTo>
                  <a:pt x="33" y="10"/>
                  <a:pt x="34" y="10"/>
                  <a:pt x="34" y="11"/>
                </a:cubicBezTo>
                <a:cubicBezTo>
                  <a:pt x="34" y="11"/>
                  <a:pt x="34" y="11"/>
                  <a:pt x="34" y="12"/>
                </a:cubicBezTo>
                <a:cubicBezTo>
                  <a:pt x="34" y="12"/>
                  <a:pt x="34" y="13"/>
                  <a:pt x="34" y="13"/>
                </a:cubicBezTo>
                <a:cubicBezTo>
                  <a:pt x="35" y="14"/>
                  <a:pt x="36" y="15"/>
                  <a:pt x="36" y="15"/>
                </a:cubicBezTo>
                <a:cubicBezTo>
                  <a:pt x="37" y="15"/>
                  <a:pt x="37" y="15"/>
                  <a:pt x="37" y="15"/>
                </a:cubicBezTo>
                <a:cubicBezTo>
                  <a:pt x="37" y="15"/>
                  <a:pt x="37" y="15"/>
                  <a:pt x="38" y="15"/>
                </a:cubicBezTo>
                <a:cubicBezTo>
                  <a:pt x="40" y="15"/>
                  <a:pt x="40" y="15"/>
                  <a:pt x="40" y="15"/>
                </a:cubicBezTo>
                <a:cubicBezTo>
                  <a:pt x="41" y="15"/>
                  <a:pt x="41" y="15"/>
                  <a:pt x="41" y="15"/>
                </a:cubicBezTo>
                <a:cubicBezTo>
                  <a:pt x="41" y="15"/>
                  <a:pt x="42" y="16"/>
                  <a:pt x="42" y="16"/>
                </a:cubicBezTo>
                <a:cubicBezTo>
                  <a:pt x="42" y="16"/>
                  <a:pt x="43" y="16"/>
                  <a:pt x="43" y="17"/>
                </a:cubicBezTo>
                <a:cubicBezTo>
                  <a:pt x="43" y="17"/>
                  <a:pt x="42" y="18"/>
                  <a:pt x="42" y="18"/>
                </a:cubicBezTo>
                <a:cubicBezTo>
                  <a:pt x="41" y="18"/>
                  <a:pt x="41" y="18"/>
                  <a:pt x="41" y="18"/>
                </a:cubicBezTo>
                <a:cubicBezTo>
                  <a:pt x="40" y="19"/>
                  <a:pt x="40" y="19"/>
                  <a:pt x="40" y="19"/>
                </a:cubicBezTo>
                <a:lnTo>
                  <a:pt x="40" y="2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9" name="Freeform 664">
            <a:extLst>
              <a:ext uri="{FF2B5EF4-FFF2-40B4-BE49-F238E27FC236}">
                <a16:creationId xmlns:a16="http://schemas.microsoft.com/office/drawing/2014/main" id="{25EAA7A8-E5E6-4653-8AE2-084288E4C6EA}"/>
              </a:ext>
            </a:extLst>
          </p:cNvPr>
          <p:cNvSpPr>
            <a:spLocks/>
          </p:cNvSpPr>
          <p:nvPr userDrawn="1"/>
        </p:nvSpPr>
        <p:spPr bwMode="auto">
          <a:xfrm>
            <a:off x="2895601" y="423863"/>
            <a:ext cx="40481" cy="20638"/>
          </a:xfrm>
          <a:custGeom>
            <a:avLst/>
            <a:gdLst>
              <a:gd name="T0" fmla="*/ 0 w 34"/>
              <a:gd name="T1" fmla="*/ 0 h 13"/>
              <a:gd name="T2" fmla="*/ 9 w 34"/>
              <a:gd name="T3" fmla="*/ 9 h 13"/>
              <a:gd name="T4" fmla="*/ 13 w 34"/>
              <a:gd name="T5" fmla="*/ 9 h 13"/>
              <a:gd name="T6" fmla="*/ 17 w 34"/>
              <a:gd name="T7" fmla="*/ 9 h 13"/>
              <a:gd name="T8" fmla="*/ 22 w 34"/>
              <a:gd name="T9" fmla="*/ 13 h 13"/>
              <a:gd name="T10" fmla="*/ 26 w 34"/>
              <a:gd name="T11" fmla="*/ 13 h 13"/>
              <a:gd name="T12" fmla="*/ 30 w 34"/>
              <a:gd name="T13" fmla="*/ 13 h 13"/>
              <a:gd name="T14" fmla="*/ 34 w 34"/>
              <a:gd name="T15" fmla="*/ 13 h 13"/>
              <a:gd name="T16" fmla="*/ 34 w 34"/>
              <a:gd name="T17" fmla="*/ 9 h 13"/>
              <a:gd name="T18" fmla="*/ 30 w 34"/>
              <a:gd name="T19" fmla="*/ 9 h 13"/>
              <a:gd name="T20" fmla="*/ 22 w 34"/>
              <a:gd name="T21" fmla="*/ 9 h 13"/>
              <a:gd name="T22" fmla="*/ 17 w 34"/>
              <a:gd name="T23" fmla="*/ 4 h 13"/>
              <a:gd name="T24" fmla="*/ 13 w 34"/>
              <a:gd name="T25" fmla="*/ 4 h 13"/>
              <a:gd name="T26" fmla="*/ 5 w 34"/>
              <a:gd name="T27" fmla="*/ 0 h 13"/>
              <a:gd name="T28" fmla="*/ 0 w 34"/>
              <a:gd name="T29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" h="13">
                <a:moveTo>
                  <a:pt x="0" y="0"/>
                </a:moveTo>
                <a:lnTo>
                  <a:pt x="9" y="9"/>
                </a:lnTo>
                <a:lnTo>
                  <a:pt x="13" y="9"/>
                </a:lnTo>
                <a:lnTo>
                  <a:pt x="17" y="9"/>
                </a:lnTo>
                <a:lnTo>
                  <a:pt x="22" y="13"/>
                </a:lnTo>
                <a:lnTo>
                  <a:pt x="26" y="13"/>
                </a:lnTo>
                <a:lnTo>
                  <a:pt x="30" y="13"/>
                </a:lnTo>
                <a:lnTo>
                  <a:pt x="34" y="13"/>
                </a:lnTo>
                <a:lnTo>
                  <a:pt x="34" y="9"/>
                </a:lnTo>
                <a:lnTo>
                  <a:pt x="30" y="9"/>
                </a:lnTo>
                <a:lnTo>
                  <a:pt x="22" y="9"/>
                </a:lnTo>
                <a:lnTo>
                  <a:pt x="17" y="4"/>
                </a:lnTo>
                <a:lnTo>
                  <a:pt x="13" y="4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0" name="Freeform 665">
            <a:extLst>
              <a:ext uri="{FF2B5EF4-FFF2-40B4-BE49-F238E27FC236}">
                <a16:creationId xmlns:a16="http://schemas.microsoft.com/office/drawing/2014/main" id="{CF4DC0AA-8554-48A2-A3C4-9A8B9EC61C3A}"/>
              </a:ext>
            </a:extLst>
          </p:cNvPr>
          <p:cNvSpPr>
            <a:spLocks/>
          </p:cNvSpPr>
          <p:nvPr userDrawn="1"/>
        </p:nvSpPr>
        <p:spPr bwMode="auto">
          <a:xfrm>
            <a:off x="2921794" y="430213"/>
            <a:ext cx="29766" cy="7938"/>
          </a:xfrm>
          <a:custGeom>
            <a:avLst/>
            <a:gdLst>
              <a:gd name="T0" fmla="*/ 8 w 25"/>
              <a:gd name="T1" fmla="*/ 0 h 5"/>
              <a:gd name="T2" fmla="*/ 4 w 25"/>
              <a:gd name="T3" fmla="*/ 0 h 5"/>
              <a:gd name="T4" fmla="*/ 0 w 25"/>
              <a:gd name="T5" fmla="*/ 0 h 5"/>
              <a:gd name="T6" fmla="*/ 8 w 25"/>
              <a:gd name="T7" fmla="*/ 5 h 5"/>
              <a:gd name="T8" fmla="*/ 12 w 25"/>
              <a:gd name="T9" fmla="*/ 5 h 5"/>
              <a:gd name="T10" fmla="*/ 17 w 25"/>
              <a:gd name="T11" fmla="*/ 5 h 5"/>
              <a:gd name="T12" fmla="*/ 21 w 25"/>
              <a:gd name="T13" fmla="*/ 5 h 5"/>
              <a:gd name="T14" fmla="*/ 25 w 25"/>
              <a:gd name="T15" fmla="*/ 5 h 5"/>
              <a:gd name="T16" fmla="*/ 25 w 25"/>
              <a:gd name="T17" fmla="*/ 5 h 5"/>
              <a:gd name="T18" fmla="*/ 21 w 25"/>
              <a:gd name="T19" fmla="*/ 5 h 5"/>
              <a:gd name="T20" fmla="*/ 12 w 25"/>
              <a:gd name="T21" fmla="*/ 0 h 5"/>
              <a:gd name="T22" fmla="*/ 8 w 25"/>
              <a:gd name="T23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" h="5">
                <a:moveTo>
                  <a:pt x="8" y="0"/>
                </a:moveTo>
                <a:lnTo>
                  <a:pt x="4" y="0"/>
                </a:lnTo>
                <a:lnTo>
                  <a:pt x="0" y="0"/>
                </a:lnTo>
                <a:lnTo>
                  <a:pt x="8" y="5"/>
                </a:lnTo>
                <a:lnTo>
                  <a:pt x="12" y="5"/>
                </a:lnTo>
                <a:lnTo>
                  <a:pt x="17" y="5"/>
                </a:lnTo>
                <a:lnTo>
                  <a:pt x="21" y="5"/>
                </a:lnTo>
                <a:lnTo>
                  <a:pt x="25" y="5"/>
                </a:lnTo>
                <a:lnTo>
                  <a:pt x="25" y="5"/>
                </a:lnTo>
                <a:lnTo>
                  <a:pt x="21" y="5"/>
                </a:lnTo>
                <a:lnTo>
                  <a:pt x="12" y="0"/>
                </a:lnTo>
                <a:lnTo>
                  <a:pt x="8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1" name="Freeform 666">
            <a:extLst>
              <a:ext uri="{FF2B5EF4-FFF2-40B4-BE49-F238E27FC236}">
                <a16:creationId xmlns:a16="http://schemas.microsoft.com/office/drawing/2014/main" id="{91038CCC-BCBC-4469-A619-62736C72BB04}"/>
              </a:ext>
            </a:extLst>
          </p:cNvPr>
          <p:cNvSpPr>
            <a:spLocks/>
          </p:cNvSpPr>
          <p:nvPr userDrawn="1"/>
        </p:nvSpPr>
        <p:spPr bwMode="auto">
          <a:xfrm>
            <a:off x="2911079" y="415925"/>
            <a:ext cx="55960" cy="14288"/>
          </a:xfrm>
          <a:custGeom>
            <a:avLst/>
            <a:gdLst>
              <a:gd name="T0" fmla="*/ 17 w 47"/>
              <a:gd name="T1" fmla="*/ 0 h 9"/>
              <a:gd name="T2" fmla="*/ 13 w 47"/>
              <a:gd name="T3" fmla="*/ 0 h 9"/>
              <a:gd name="T4" fmla="*/ 4 w 47"/>
              <a:gd name="T5" fmla="*/ 0 h 9"/>
              <a:gd name="T6" fmla="*/ 0 w 47"/>
              <a:gd name="T7" fmla="*/ 0 h 9"/>
              <a:gd name="T8" fmla="*/ 9 w 47"/>
              <a:gd name="T9" fmla="*/ 0 h 9"/>
              <a:gd name="T10" fmla="*/ 21 w 47"/>
              <a:gd name="T11" fmla="*/ 0 h 9"/>
              <a:gd name="T12" fmla="*/ 26 w 47"/>
              <a:gd name="T13" fmla="*/ 5 h 9"/>
              <a:gd name="T14" fmla="*/ 30 w 47"/>
              <a:gd name="T15" fmla="*/ 9 h 9"/>
              <a:gd name="T16" fmla="*/ 34 w 47"/>
              <a:gd name="T17" fmla="*/ 9 h 9"/>
              <a:gd name="T18" fmla="*/ 43 w 47"/>
              <a:gd name="T19" fmla="*/ 9 h 9"/>
              <a:gd name="T20" fmla="*/ 47 w 47"/>
              <a:gd name="T21" fmla="*/ 9 h 9"/>
              <a:gd name="T22" fmla="*/ 39 w 47"/>
              <a:gd name="T23" fmla="*/ 9 h 9"/>
              <a:gd name="T24" fmla="*/ 34 w 47"/>
              <a:gd name="T25" fmla="*/ 5 h 9"/>
              <a:gd name="T26" fmla="*/ 30 w 47"/>
              <a:gd name="T27" fmla="*/ 5 h 9"/>
              <a:gd name="T28" fmla="*/ 26 w 47"/>
              <a:gd name="T29" fmla="*/ 0 h 9"/>
              <a:gd name="T30" fmla="*/ 17 w 47"/>
              <a:gd name="T3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7" h="9">
                <a:moveTo>
                  <a:pt x="17" y="0"/>
                </a:moveTo>
                <a:lnTo>
                  <a:pt x="13" y="0"/>
                </a:lnTo>
                <a:lnTo>
                  <a:pt x="4" y="0"/>
                </a:lnTo>
                <a:lnTo>
                  <a:pt x="0" y="0"/>
                </a:lnTo>
                <a:lnTo>
                  <a:pt x="9" y="0"/>
                </a:lnTo>
                <a:lnTo>
                  <a:pt x="21" y="0"/>
                </a:lnTo>
                <a:lnTo>
                  <a:pt x="26" y="5"/>
                </a:lnTo>
                <a:lnTo>
                  <a:pt x="30" y="9"/>
                </a:lnTo>
                <a:lnTo>
                  <a:pt x="34" y="9"/>
                </a:lnTo>
                <a:lnTo>
                  <a:pt x="43" y="9"/>
                </a:lnTo>
                <a:lnTo>
                  <a:pt x="47" y="9"/>
                </a:lnTo>
                <a:lnTo>
                  <a:pt x="39" y="9"/>
                </a:lnTo>
                <a:lnTo>
                  <a:pt x="34" y="5"/>
                </a:lnTo>
                <a:lnTo>
                  <a:pt x="30" y="5"/>
                </a:lnTo>
                <a:lnTo>
                  <a:pt x="26" y="0"/>
                </a:lnTo>
                <a:lnTo>
                  <a:pt x="17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2" name="Freeform 667">
            <a:extLst>
              <a:ext uri="{FF2B5EF4-FFF2-40B4-BE49-F238E27FC236}">
                <a16:creationId xmlns:a16="http://schemas.microsoft.com/office/drawing/2014/main" id="{35467ABD-2149-49F8-B385-DB6F6F21DC28}"/>
              </a:ext>
            </a:extLst>
          </p:cNvPr>
          <p:cNvSpPr>
            <a:spLocks/>
          </p:cNvSpPr>
          <p:nvPr userDrawn="1"/>
        </p:nvSpPr>
        <p:spPr bwMode="auto">
          <a:xfrm>
            <a:off x="2708672" y="479425"/>
            <a:ext cx="91679" cy="63500"/>
          </a:xfrm>
          <a:custGeom>
            <a:avLst/>
            <a:gdLst>
              <a:gd name="T0" fmla="*/ 15 w 18"/>
              <a:gd name="T1" fmla="*/ 9 h 9"/>
              <a:gd name="T2" fmla="*/ 16 w 18"/>
              <a:gd name="T3" fmla="*/ 8 h 9"/>
              <a:gd name="T4" fmla="*/ 15 w 18"/>
              <a:gd name="T5" fmla="*/ 7 h 9"/>
              <a:gd name="T6" fmla="*/ 16 w 18"/>
              <a:gd name="T7" fmla="*/ 6 h 9"/>
              <a:gd name="T8" fmla="*/ 17 w 18"/>
              <a:gd name="T9" fmla="*/ 5 h 9"/>
              <a:gd name="T10" fmla="*/ 18 w 18"/>
              <a:gd name="T11" fmla="*/ 4 h 9"/>
              <a:gd name="T12" fmla="*/ 16 w 18"/>
              <a:gd name="T13" fmla="*/ 3 h 9"/>
              <a:gd name="T14" fmla="*/ 13 w 18"/>
              <a:gd name="T15" fmla="*/ 2 h 9"/>
              <a:gd name="T16" fmla="*/ 12 w 18"/>
              <a:gd name="T17" fmla="*/ 2 h 9"/>
              <a:gd name="T18" fmla="*/ 10 w 18"/>
              <a:gd name="T19" fmla="*/ 0 h 9"/>
              <a:gd name="T20" fmla="*/ 9 w 18"/>
              <a:gd name="T21" fmla="*/ 0 h 9"/>
              <a:gd name="T22" fmla="*/ 6 w 18"/>
              <a:gd name="T23" fmla="*/ 0 h 9"/>
              <a:gd name="T24" fmla="*/ 5 w 18"/>
              <a:gd name="T25" fmla="*/ 0 h 9"/>
              <a:gd name="T26" fmla="*/ 3 w 18"/>
              <a:gd name="T27" fmla="*/ 0 h 9"/>
              <a:gd name="T28" fmla="*/ 1 w 18"/>
              <a:gd name="T29" fmla="*/ 0 h 9"/>
              <a:gd name="T30" fmla="*/ 0 w 18"/>
              <a:gd name="T31" fmla="*/ 1 h 9"/>
              <a:gd name="T32" fmla="*/ 1 w 18"/>
              <a:gd name="T33" fmla="*/ 1 h 9"/>
              <a:gd name="T34" fmla="*/ 2 w 18"/>
              <a:gd name="T35" fmla="*/ 2 h 9"/>
              <a:gd name="T36" fmla="*/ 3 w 18"/>
              <a:gd name="T37" fmla="*/ 3 h 9"/>
              <a:gd name="T38" fmla="*/ 4 w 18"/>
              <a:gd name="T39" fmla="*/ 4 h 9"/>
              <a:gd name="T40" fmla="*/ 6 w 18"/>
              <a:gd name="T41" fmla="*/ 5 h 9"/>
              <a:gd name="T42" fmla="*/ 8 w 18"/>
              <a:gd name="T43" fmla="*/ 5 h 9"/>
              <a:gd name="T44" fmla="*/ 10 w 18"/>
              <a:gd name="T45" fmla="*/ 6 h 9"/>
              <a:gd name="T46" fmla="*/ 12 w 18"/>
              <a:gd name="T47" fmla="*/ 7 h 9"/>
              <a:gd name="T48" fmla="*/ 13 w 18"/>
              <a:gd name="T49" fmla="*/ 8 h 9"/>
              <a:gd name="T50" fmla="*/ 14 w 18"/>
              <a:gd name="T51" fmla="*/ 8 h 9"/>
              <a:gd name="T52" fmla="*/ 15 w 18"/>
              <a:gd name="T5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" h="9">
                <a:moveTo>
                  <a:pt x="15" y="9"/>
                </a:moveTo>
                <a:cubicBezTo>
                  <a:pt x="16" y="8"/>
                  <a:pt x="16" y="8"/>
                  <a:pt x="16" y="8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6"/>
                  <a:pt x="16" y="6"/>
                </a:cubicBezTo>
                <a:cubicBezTo>
                  <a:pt x="16" y="5"/>
                  <a:pt x="17" y="5"/>
                  <a:pt x="17" y="5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7" y="3"/>
                  <a:pt x="16" y="3"/>
                </a:cubicBezTo>
                <a:cubicBezTo>
                  <a:pt x="16" y="2"/>
                  <a:pt x="13" y="2"/>
                  <a:pt x="13" y="2"/>
                </a:cubicBezTo>
                <a:cubicBezTo>
                  <a:pt x="13" y="2"/>
                  <a:pt x="12" y="2"/>
                  <a:pt x="12" y="2"/>
                </a:cubicBezTo>
                <a:cubicBezTo>
                  <a:pt x="11" y="1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2"/>
                  <a:pt x="2" y="2"/>
                  <a:pt x="2" y="2"/>
                </a:cubicBezTo>
                <a:cubicBezTo>
                  <a:pt x="3" y="3"/>
                  <a:pt x="3" y="3"/>
                  <a:pt x="3" y="3"/>
                </a:cubicBezTo>
                <a:cubicBezTo>
                  <a:pt x="4" y="4"/>
                  <a:pt x="4" y="4"/>
                  <a:pt x="4" y="4"/>
                </a:cubicBezTo>
                <a:cubicBezTo>
                  <a:pt x="6" y="5"/>
                  <a:pt x="6" y="5"/>
                  <a:pt x="6" y="5"/>
                </a:cubicBezTo>
                <a:cubicBezTo>
                  <a:pt x="8" y="5"/>
                  <a:pt x="8" y="5"/>
                  <a:pt x="8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12" y="7"/>
                  <a:pt x="12" y="7"/>
                  <a:pt x="12" y="7"/>
                </a:cubicBezTo>
                <a:cubicBezTo>
                  <a:pt x="13" y="8"/>
                  <a:pt x="13" y="8"/>
                  <a:pt x="13" y="8"/>
                </a:cubicBezTo>
                <a:cubicBezTo>
                  <a:pt x="14" y="8"/>
                  <a:pt x="14" y="8"/>
                  <a:pt x="14" y="8"/>
                </a:cubicBezTo>
                <a:lnTo>
                  <a:pt x="15" y="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3" name="Freeform 668">
            <a:extLst>
              <a:ext uri="{FF2B5EF4-FFF2-40B4-BE49-F238E27FC236}">
                <a16:creationId xmlns:a16="http://schemas.microsoft.com/office/drawing/2014/main" id="{46C4FC90-983F-4D94-879A-2FE7015520D4}"/>
              </a:ext>
            </a:extLst>
          </p:cNvPr>
          <p:cNvSpPr>
            <a:spLocks/>
          </p:cNvSpPr>
          <p:nvPr userDrawn="1"/>
        </p:nvSpPr>
        <p:spPr bwMode="auto">
          <a:xfrm>
            <a:off x="2733675" y="438150"/>
            <a:ext cx="45244" cy="26988"/>
          </a:xfrm>
          <a:custGeom>
            <a:avLst/>
            <a:gdLst>
              <a:gd name="T0" fmla="*/ 4 w 9"/>
              <a:gd name="T1" fmla="*/ 4 h 4"/>
              <a:gd name="T2" fmla="*/ 7 w 9"/>
              <a:gd name="T3" fmla="*/ 4 h 4"/>
              <a:gd name="T4" fmla="*/ 8 w 9"/>
              <a:gd name="T5" fmla="*/ 3 h 4"/>
              <a:gd name="T6" fmla="*/ 9 w 9"/>
              <a:gd name="T7" fmla="*/ 2 h 4"/>
              <a:gd name="T8" fmla="*/ 8 w 9"/>
              <a:gd name="T9" fmla="*/ 1 h 4"/>
              <a:gd name="T10" fmla="*/ 7 w 9"/>
              <a:gd name="T11" fmla="*/ 1 h 4"/>
              <a:gd name="T12" fmla="*/ 5 w 9"/>
              <a:gd name="T13" fmla="*/ 0 h 4"/>
              <a:gd name="T14" fmla="*/ 5 w 9"/>
              <a:gd name="T15" fmla="*/ 0 h 4"/>
              <a:gd name="T16" fmla="*/ 3 w 9"/>
              <a:gd name="T17" fmla="*/ 0 h 4"/>
              <a:gd name="T18" fmla="*/ 1 w 9"/>
              <a:gd name="T19" fmla="*/ 1 h 4"/>
              <a:gd name="T20" fmla="*/ 2 w 9"/>
              <a:gd name="T21" fmla="*/ 1 h 4"/>
              <a:gd name="T22" fmla="*/ 3 w 9"/>
              <a:gd name="T23" fmla="*/ 2 h 4"/>
              <a:gd name="T24" fmla="*/ 2 w 9"/>
              <a:gd name="T25" fmla="*/ 2 h 4"/>
              <a:gd name="T26" fmla="*/ 1 w 9"/>
              <a:gd name="T27" fmla="*/ 2 h 4"/>
              <a:gd name="T28" fmla="*/ 0 w 9"/>
              <a:gd name="T29" fmla="*/ 2 h 4"/>
              <a:gd name="T30" fmla="*/ 1 w 9"/>
              <a:gd name="T31" fmla="*/ 3 h 4"/>
              <a:gd name="T32" fmla="*/ 2 w 9"/>
              <a:gd name="T33" fmla="*/ 3 h 4"/>
              <a:gd name="T34" fmla="*/ 3 w 9"/>
              <a:gd name="T35" fmla="*/ 3 h 4"/>
              <a:gd name="T36" fmla="*/ 4 w 9"/>
              <a:gd name="T37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" h="4">
                <a:moveTo>
                  <a:pt x="4" y="4"/>
                </a:moveTo>
                <a:cubicBezTo>
                  <a:pt x="7" y="4"/>
                  <a:pt x="7" y="4"/>
                  <a:pt x="7" y="4"/>
                </a:cubicBezTo>
                <a:cubicBezTo>
                  <a:pt x="8" y="3"/>
                  <a:pt x="8" y="3"/>
                  <a:pt x="8" y="3"/>
                </a:cubicBezTo>
                <a:cubicBezTo>
                  <a:pt x="9" y="2"/>
                  <a:pt x="9" y="2"/>
                  <a:pt x="9" y="2"/>
                </a:cubicBezTo>
                <a:cubicBezTo>
                  <a:pt x="8" y="1"/>
                  <a:pt x="8" y="1"/>
                  <a:pt x="8" y="1"/>
                </a:cubicBezTo>
                <a:cubicBezTo>
                  <a:pt x="7" y="1"/>
                  <a:pt x="7" y="1"/>
                  <a:pt x="7" y="1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2"/>
                  <a:pt x="3" y="2"/>
                  <a:pt x="3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3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3"/>
                  <a:pt x="3" y="3"/>
                </a:cubicBezTo>
                <a:lnTo>
                  <a:pt x="4" y="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4" name="Freeform 669">
            <a:extLst>
              <a:ext uri="{FF2B5EF4-FFF2-40B4-BE49-F238E27FC236}">
                <a16:creationId xmlns:a16="http://schemas.microsoft.com/office/drawing/2014/main" id="{48D68893-99E2-417D-9CDD-72AD07B59B0E}"/>
              </a:ext>
            </a:extLst>
          </p:cNvPr>
          <p:cNvSpPr>
            <a:spLocks/>
          </p:cNvSpPr>
          <p:nvPr userDrawn="1"/>
        </p:nvSpPr>
        <p:spPr bwMode="auto">
          <a:xfrm>
            <a:off x="2688431" y="458788"/>
            <a:ext cx="25004" cy="6350"/>
          </a:xfrm>
          <a:custGeom>
            <a:avLst/>
            <a:gdLst>
              <a:gd name="T0" fmla="*/ 0 w 5"/>
              <a:gd name="T1" fmla="*/ 1 h 1"/>
              <a:gd name="T2" fmla="*/ 2 w 5"/>
              <a:gd name="T3" fmla="*/ 1 h 1"/>
              <a:gd name="T4" fmla="*/ 4 w 5"/>
              <a:gd name="T5" fmla="*/ 1 h 1"/>
              <a:gd name="T6" fmla="*/ 4 w 5"/>
              <a:gd name="T7" fmla="*/ 1 h 1"/>
              <a:gd name="T8" fmla="*/ 3 w 5"/>
              <a:gd name="T9" fmla="*/ 0 h 1"/>
              <a:gd name="T10" fmla="*/ 1 w 5"/>
              <a:gd name="T11" fmla="*/ 0 h 1"/>
              <a:gd name="T12" fmla="*/ 0 w 5"/>
              <a:gd name="T13" fmla="*/ 0 h 1"/>
              <a:gd name="T14" fmla="*/ 0 w 5"/>
              <a:gd name="T1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" h="1">
                <a:moveTo>
                  <a:pt x="0" y="1"/>
                </a:moveTo>
                <a:cubicBezTo>
                  <a:pt x="2" y="1"/>
                  <a:pt x="2" y="1"/>
                  <a:pt x="2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5" y="1"/>
                  <a:pt x="4" y="1"/>
                </a:cubicBezTo>
                <a:cubicBezTo>
                  <a:pt x="4" y="0"/>
                  <a:pt x="3" y="0"/>
                  <a:pt x="3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lnTo>
                  <a:pt x="0" y="1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5" name="Freeform 670">
            <a:extLst>
              <a:ext uri="{FF2B5EF4-FFF2-40B4-BE49-F238E27FC236}">
                <a16:creationId xmlns:a16="http://schemas.microsoft.com/office/drawing/2014/main" id="{6DA0F27A-ACA9-432D-896C-1AA042484CF4}"/>
              </a:ext>
            </a:extLst>
          </p:cNvPr>
          <p:cNvSpPr>
            <a:spLocks/>
          </p:cNvSpPr>
          <p:nvPr userDrawn="1"/>
        </p:nvSpPr>
        <p:spPr bwMode="auto">
          <a:xfrm>
            <a:off x="2540794" y="515939"/>
            <a:ext cx="60722" cy="34925"/>
          </a:xfrm>
          <a:custGeom>
            <a:avLst/>
            <a:gdLst>
              <a:gd name="T0" fmla="*/ 0 w 12"/>
              <a:gd name="T1" fmla="*/ 1 h 5"/>
              <a:gd name="T2" fmla="*/ 1 w 12"/>
              <a:gd name="T3" fmla="*/ 2 h 5"/>
              <a:gd name="T4" fmla="*/ 1 w 12"/>
              <a:gd name="T5" fmla="*/ 3 h 5"/>
              <a:gd name="T6" fmla="*/ 3 w 12"/>
              <a:gd name="T7" fmla="*/ 4 h 5"/>
              <a:gd name="T8" fmla="*/ 5 w 12"/>
              <a:gd name="T9" fmla="*/ 4 h 5"/>
              <a:gd name="T10" fmla="*/ 7 w 12"/>
              <a:gd name="T11" fmla="*/ 4 h 5"/>
              <a:gd name="T12" fmla="*/ 8 w 12"/>
              <a:gd name="T13" fmla="*/ 4 h 5"/>
              <a:gd name="T14" fmla="*/ 10 w 12"/>
              <a:gd name="T15" fmla="*/ 5 h 5"/>
              <a:gd name="T16" fmla="*/ 12 w 12"/>
              <a:gd name="T17" fmla="*/ 5 h 5"/>
              <a:gd name="T18" fmla="*/ 11 w 12"/>
              <a:gd name="T19" fmla="*/ 4 h 5"/>
              <a:gd name="T20" fmla="*/ 9 w 12"/>
              <a:gd name="T21" fmla="*/ 3 h 5"/>
              <a:gd name="T22" fmla="*/ 8 w 12"/>
              <a:gd name="T23" fmla="*/ 3 h 5"/>
              <a:gd name="T24" fmla="*/ 6 w 12"/>
              <a:gd name="T25" fmla="*/ 2 h 5"/>
              <a:gd name="T26" fmla="*/ 4 w 12"/>
              <a:gd name="T27" fmla="*/ 1 h 5"/>
              <a:gd name="T28" fmla="*/ 3 w 12"/>
              <a:gd name="T29" fmla="*/ 0 h 5"/>
              <a:gd name="T30" fmla="*/ 2 w 12"/>
              <a:gd name="T31" fmla="*/ 0 h 5"/>
              <a:gd name="T32" fmla="*/ 1 w 12"/>
              <a:gd name="T33" fmla="*/ 0 h 5"/>
              <a:gd name="T34" fmla="*/ 0 w 12"/>
              <a:gd name="T35" fmla="*/ 0 h 5"/>
              <a:gd name="T36" fmla="*/ 0 w 12"/>
              <a:gd name="T37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" h="5">
                <a:moveTo>
                  <a:pt x="0" y="1"/>
                </a:move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3" y="4"/>
                  <a:pt x="3" y="4"/>
                  <a:pt x="3" y="4"/>
                </a:cubicBezTo>
                <a:cubicBezTo>
                  <a:pt x="5" y="4"/>
                  <a:pt x="5" y="4"/>
                  <a:pt x="5" y="4"/>
                </a:cubicBezTo>
                <a:cubicBezTo>
                  <a:pt x="7" y="4"/>
                  <a:pt x="7" y="4"/>
                  <a:pt x="7" y="4"/>
                </a:cubicBezTo>
                <a:cubicBezTo>
                  <a:pt x="8" y="4"/>
                  <a:pt x="8" y="4"/>
                  <a:pt x="8" y="4"/>
                </a:cubicBezTo>
                <a:cubicBezTo>
                  <a:pt x="10" y="5"/>
                  <a:pt x="10" y="5"/>
                  <a:pt x="10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4"/>
                  <a:pt x="11" y="4"/>
                  <a:pt x="11" y="4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8" y="3"/>
                </a:cubicBezTo>
                <a:cubicBezTo>
                  <a:pt x="8" y="3"/>
                  <a:pt x="6" y="2"/>
                  <a:pt x="6" y="2"/>
                </a:cubicBezTo>
                <a:cubicBezTo>
                  <a:pt x="4" y="1"/>
                  <a:pt x="4" y="1"/>
                  <a:pt x="4" y="1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lnTo>
                  <a:pt x="0" y="1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6" name="Freeform 671">
            <a:extLst>
              <a:ext uri="{FF2B5EF4-FFF2-40B4-BE49-F238E27FC236}">
                <a16:creationId xmlns:a16="http://schemas.microsoft.com/office/drawing/2014/main" id="{FB5811F6-4928-462D-A6F2-86B5EF1F29E5}"/>
              </a:ext>
            </a:extLst>
          </p:cNvPr>
          <p:cNvSpPr>
            <a:spLocks/>
          </p:cNvSpPr>
          <p:nvPr userDrawn="1"/>
        </p:nvSpPr>
        <p:spPr bwMode="auto">
          <a:xfrm>
            <a:off x="1978819" y="966788"/>
            <a:ext cx="29766" cy="14288"/>
          </a:xfrm>
          <a:custGeom>
            <a:avLst/>
            <a:gdLst>
              <a:gd name="T0" fmla="*/ 4 w 25"/>
              <a:gd name="T1" fmla="*/ 0 h 9"/>
              <a:gd name="T2" fmla="*/ 0 w 25"/>
              <a:gd name="T3" fmla="*/ 4 h 9"/>
              <a:gd name="T4" fmla="*/ 8 w 25"/>
              <a:gd name="T5" fmla="*/ 9 h 9"/>
              <a:gd name="T6" fmla="*/ 12 w 25"/>
              <a:gd name="T7" fmla="*/ 9 h 9"/>
              <a:gd name="T8" fmla="*/ 21 w 25"/>
              <a:gd name="T9" fmla="*/ 9 h 9"/>
              <a:gd name="T10" fmla="*/ 25 w 25"/>
              <a:gd name="T11" fmla="*/ 4 h 9"/>
              <a:gd name="T12" fmla="*/ 17 w 25"/>
              <a:gd name="T13" fmla="*/ 4 h 9"/>
              <a:gd name="T14" fmla="*/ 12 w 25"/>
              <a:gd name="T15" fmla="*/ 4 h 9"/>
              <a:gd name="T16" fmla="*/ 4 w 25"/>
              <a:gd name="T17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" h="9">
                <a:moveTo>
                  <a:pt x="4" y="0"/>
                </a:moveTo>
                <a:lnTo>
                  <a:pt x="0" y="4"/>
                </a:lnTo>
                <a:lnTo>
                  <a:pt x="8" y="9"/>
                </a:lnTo>
                <a:lnTo>
                  <a:pt x="12" y="9"/>
                </a:lnTo>
                <a:lnTo>
                  <a:pt x="21" y="9"/>
                </a:lnTo>
                <a:lnTo>
                  <a:pt x="25" y="4"/>
                </a:lnTo>
                <a:lnTo>
                  <a:pt x="17" y="4"/>
                </a:lnTo>
                <a:lnTo>
                  <a:pt x="12" y="4"/>
                </a:lnTo>
                <a:lnTo>
                  <a:pt x="4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7" name="Freeform 672">
            <a:extLst>
              <a:ext uri="{FF2B5EF4-FFF2-40B4-BE49-F238E27FC236}">
                <a16:creationId xmlns:a16="http://schemas.microsoft.com/office/drawing/2014/main" id="{300855CB-5277-4DDB-941F-C85D1258FB43}"/>
              </a:ext>
            </a:extLst>
          </p:cNvPr>
          <p:cNvSpPr>
            <a:spLocks/>
          </p:cNvSpPr>
          <p:nvPr userDrawn="1"/>
        </p:nvSpPr>
        <p:spPr bwMode="auto">
          <a:xfrm>
            <a:off x="2013348" y="966788"/>
            <a:ext cx="30956" cy="14288"/>
          </a:xfrm>
          <a:custGeom>
            <a:avLst/>
            <a:gdLst>
              <a:gd name="T0" fmla="*/ 0 w 26"/>
              <a:gd name="T1" fmla="*/ 4 h 9"/>
              <a:gd name="T2" fmla="*/ 5 w 26"/>
              <a:gd name="T3" fmla="*/ 9 h 9"/>
              <a:gd name="T4" fmla="*/ 13 w 26"/>
              <a:gd name="T5" fmla="*/ 9 h 9"/>
              <a:gd name="T6" fmla="*/ 22 w 26"/>
              <a:gd name="T7" fmla="*/ 9 h 9"/>
              <a:gd name="T8" fmla="*/ 26 w 26"/>
              <a:gd name="T9" fmla="*/ 4 h 9"/>
              <a:gd name="T10" fmla="*/ 22 w 26"/>
              <a:gd name="T11" fmla="*/ 4 h 9"/>
              <a:gd name="T12" fmla="*/ 13 w 26"/>
              <a:gd name="T13" fmla="*/ 0 h 9"/>
              <a:gd name="T14" fmla="*/ 9 w 26"/>
              <a:gd name="T15" fmla="*/ 0 h 9"/>
              <a:gd name="T16" fmla="*/ 5 w 26"/>
              <a:gd name="T17" fmla="*/ 0 h 9"/>
              <a:gd name="T18" fmla="*/ 0 w 26"/>
              <a:gd name="T19" fmla="*/ 4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6" h="9">
                <a:moveTo>
                  <a:pt x="0" y="4"/>
                </a:moveTo>
                <a:lnTo>
                  <a:pt x="5" y="9"/>
                </a:lnTo>
                <a:lnTo>
                  <a:pt x="13" y="9"/>
                </a:lnTo>
                <a:lnTo>
                  <a:pt x="22" y="9"/>
                </a:lnTo>
                <a:lnTo>
                  <a:pt x="26" y="4"/>
                </a:lnTo>
                <a:lnTo>
                  <a:pt x="22" y="4"/>
                </a:lnTo>
                <a:lnTo>
                  <a:pt x="13" y="0"/>
                </a:lnTo>
                <a:lnTo>
                  <a:pt x="9" y="0"/>
                </a:lnTo>
                <a:lnTo>
                  <a:pt x="5" y="0"/>
                </a:lnTo>
                <a:lnTo>
                  <a:pt x="0" y="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8" name="Freeform 673">
            <a:extLst>
              <a:ext uri="{FF2B5EF4-FFF2-40B4-BE49-F238E27FC236}">
                <a16:creationId xmlns:a16="http://schemas.microsoft.com/office/drawing/2014/main" id="{81624182-6460-493B-A666-878AA12C35DF}"/>
              </a:ext>
            </a:extLst>
          </p:cNvPr>
          <p:cNvSpPr>
            <a:spLocks/>
          </p:cNvSpPr>
          <p:nvPr userDrawn="1"/>
        </p:nvSpPr>
        <p:spPr bwMode="auto">
          <a:xfrm>
            <a:off x="2470547" y="1346201"/>
            <a:ext cx="14288" cy="22225"/>
          </a:xfrm>
          <a:custGeom>
            <a:avLst/>
            <a:gdLst>
              <a:gd name="T0" fmla="*/ 0 w 12"/>
              <a:gd name="T1" fmla="*/ 9 h 14"/>
              <a:gd name="T2" fmla="*/ 4 w 12"/>
              <a:gd name="T3" fmla="*/ 5 h 14"/>
              <a:gd name="T4" fmla="*/ 8 w 12"/>
              <a:gd name="T5" fmla="*/ 0 h 14"/>
              <a:gd name="T6" fmla="*/ 12 w 12"/>
              <a:gd name="T7" fmla="*/ 0 h 14"/>
              <a:gd name="T8" fmla="*/ 12 w 12"/>
              <a:gd name="T9" fmla="*/ 0 h 14"/>
              <a:gd name="T10" fmla="*/ 12 w 12"/>
              <a:gd name="T11" fmla="*/ 5 h 14"/>
              <a:gd name="T12" fmla="*/ 12 w 12"/>
              <a:gd name="T13" fmla="*/ 9 h 14"/>
              <a:gd name="T14" fmla="*/ 8 w 12"/>
              <a:gd name="T15" fmla="*/ 14 h 14"/>
              <a:gd name="T16" fmla="*/ 4 w 12"/>
              <a:gd name="T17" fmla="*/ 14 h 14"/>
              <a:gd name="T18" fmla="*/ 0 w 12"/>
              <a:gd name="T19" fmla="*/ 14 h 14"/>
              <a:gd name="T20" fmla="*/ 0 w 12"/>
              <a:gd name="T21" fmla="*/ 9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" h="14">
                <a:moveTo>
                  <a:pt x="0" y="9"/>
                </a:moveTo>
                <a:lnTo>
                  <a:pt x="4" y="5"/>
                </a:lnTo>
                <a:lnTo>
                  <a:pt x="8" y="0"/>
                </a:lnTo>
                <a:lnTo>
                  <a:pt x="12" y="0"/>
                </a:lnTo>
                <a:lnTo>
                  <a:pt x="12" y="0"/>
                </a:lnTo>
                <a:lnTo>
                  <a:pt x="12" y="5"/>
                </a:lnTo>
                <a:lnTo>
                  <a:pt x="12" y="9"/>
                </a:lnTo>
                <a:lnTo>
                  <a:pt x="8" y="14"/>
                </a:lnTo>
                <a:lnTo>
                  <a:pt x="4" y="14"/>
                </a:lnTo>
                <a:lnTo>
                  <a:pt x="0" y="14"/>
                </a:lnTo>
                <a:lnTo>
                  <a:pt x="0" y="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9" name="Freeform 674">
            <a:extLst>
              <a:ext uri="{FF2B5EF4-FFF2-40B4-BE49-F238E27FC236}">
                <a16:creationId xmlns:a16="http://schemas.microsoft.com/office/drawing/2014/main" id="{FC26A32F-E0B6-48D1-ACFB-32DED4806258}"/>
              </a:ext>
            </a:extLst>
          </p:cNvPr>
          <p:cNvSpPr>
            <a:spLocks/>
          </p:cNvSpPr>
          <p:nvPr userDrawn="1"/>
        </p:nvSpPr>
        <p:spPr bwMode="auto">
          <a:xfrm>
            <a:off x="2439591" y="1262063"/>
            <a:ext cx="15479" cy="14288"/>
          </a:xfrm>
          <a:custGeom>
            <a:avLst/>
            <a:gdLst>
              <a:gd name="T0" fmla="*/ 0 w 13"/>
              <a:gd name="T1" fmla="*/ 5 h 9"/>
              <a:gd name="T2" fmla="*/ 9 w 13"/>
              <a:gd name="T3" fmla="*/ 9 h 9"/>
              <a:gd name="T4" fmla="*/ 13 w 13"/>
              <a:gd name="T5" fmla="*/ 9 h 9"/>
              <a:gd name="T6" fmla="*/ 13 w 13"/>
              <a:gd name="T7" fmla="*/ 5 h 9"/>
              <a:gd name="T8" fmla="*/ 13 w 13"/>
              <a:gd name="T9" fmla="*/ 5 h 9"/>
              <a:gd name="T10" fmla="*/ 9 w 13"/>
              <a:gd name="T11" fmla="*/ 0 h 9"/>
              <a:gd name="T12" fmla="*/ 4 w 13"/>
              <a:gd name="T13" fmla="*/ 0 h 9"/>
              <a:gd name="T14" fmla="*/ 0 w 13"/>
              <a:gd name="T15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" h="9">
                <a:moveTo>
                  <a:pt x="0" y="5"/>
                </a:moveTo>
                <a:lnTo>
                  <a:pt x="9" y="9"/>
                </a:lnTo>
                <a:lnTo>
                  <a:pt x="13" y="9"/>
                </a:lnTo>
                <a:lnTo>
                  <a:pt x="13" y="5"/>
                </a:lnTo>
                <a:lnTo>
                  <a:pt x="13" y="5"/>
                </a:lnTo>
                <a:lnTo>
                  <a:pt x="9" y="0"/>
                </a:lnTo>
                <a:lnTo>
                  <a:pt x="4" y="0"/>
                </a:lnTo>
                <a:lnTo>
                  <a:pt x="0" y="5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80" name="Freeform 675">
            <a:extLst>
              <a:ext uri="{FF2B5EF4-FFF2-40B4-BE49-F238E27FC236}">
                <a16:creationId xmlns:a16="http://schemas.microsoft.com/office/drawing/2014/main" id="{FAB5EF01-1DFF-4A51-BCC9-EE070AD726C0}"/>
              </a:ext>
            </a:extLst>
          </p:cNvPr>
          <p:cNvSpPr>
            <a:spLocks/>
          </p:cNvSpPr>
          <p:nvPr userDrawn="1"/>
        </p:nvSpPr>
        <p:spPr bwMode="auto">
          <a:xfrm>
            <a:off x="2536031" y="1438275"/>
            <a:ext cx="15479" cy="7938"/>
          </a:xfrm>
          <a:custGeom>
            <a:avLst/>
            <a:gdLst>
              <a:gd name="T0" fmla="*/ 0 w 13"/>
              <a:gd name="T1" fmla="*/ 0 h 5"/>
              <a:gd name="T2" fmla="*/ 0 w 13"/>
              <a:gd name="T3" fmla="*/ 5 h 5"/>
              <a:gd name="T4" fmla="*/ 4 w 13"/>
              <a:gd name="T5" fmla="*/ 5 h 5"/>
              <a:gd name="T6" fmla="*/ 13 w 13"/>
              <a:gd name="T7" fmla="*/ 5 h 5"/>
              <a:gd name="T8" fmla="*/ 13 w 13"/>
              <a:gd name="T9" fmla="*/ 0 h 5"/>
              <a:gd name="T10" fmla="*/ 4 w 13"/>
              <a:gd name="T11" fmla="*/ 0 h 5"/>
              <a:gd name="T12" fmla="*/ 0 w 13"/>
              <a:gd name="T13" fmla="*/ 0 h 5"/>
              <a:gd name="T14" fmla="*/ 0 w 13"/>
              <a:gd name="T15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" h="5">
                <a:moveTo>
                  <a:pt x="0" y="0"/>
                </a:moveTo>
                <a:lnTo>
                  <a:pt x="0" y="5"/>
                </a:lnTo>
                <a:lnTo>
                  <a:pt x="4" y="5"/>
                </a:lnTo>
                <a:lnTo>
                  <a:pt x="13" y="5"/>
                </a:lnTo>
                <a:lnTo>
                  <a:pt x="13" y="0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81" name="Freeform 676">
            <a:extLst>
              <a:ext uri="{FF2B5EF4-FFF2-40B4-BE49-F238E27FC236}">
                <a16:creationId xmlns:a16="http://schemas.microsoft.com/office/drawing/2014/main" id="{49C0E288-6B02-4F91-AA8F-9797D39A6CF9}"/>
              </a:ext>
            </a:extLst>
          </p:cNvPr>
          <p:cNvSpPr>
            <a:spLocks/>
          </p:cNvSpPr>
          <p:nvPr userDrawn="1"/>
        </p:nvSpPr>
        <p:spPr bwMode="auto">
          <a:xfrm>
            <a:off x="2546747" y="1452563"/>
            <a:ext cx="20241" cy="20638"/>
          </a:xfrm>
          <a:custGeom>
            <a:avLst/>
            <a:gdLst>
              <a:gd name="T0" fmla="*/ 0 w 4"/>
              <a:gd name="T1" fmla="*/ 1 h 3"/>
              <a:gd name="T2" fmla="*/ 0 w 4"/>
              <a:gd name="T3" fmla="*/ 3 h 3"/>
              <a:gd name="T4" fmla="*/ 0 w 4"/>
              <a:gd name="T5" fmla="*/ 3 h 3"/>
              <a:gd name="T6" fmla="*/ 2 w 4"/>
              <a:gd name="T7" fmla="*/ 3 h 3"/>
              <a:gd name="T8" fmla="*/ 3 w 4"/>
              <a:gd name="T9" fmla="*/ 3 h 3"/>
              <a:gd name="T10" fmla="*/ 3 w 4"/>
              <a:gd name="T11" fmla="*/ 2 h 3"/>
              <a:gd name="T12" fmla="*/ 4 w 4"/>
              <a:gd name="T13" fmla="*/ 2 h 3"/>
              <a:gd name="T14" fmla="*/ 2 w 4"/>
              <a:gd name="T15" fmla="*/ 2 h 3"/>
              <a:gd name="T16" fmla="*/ 1 w 4"/>
              <a:gd name="T17" fmla="*/ 2 h 3"/>
              <a:gd name="T18" fmla="*/ 0 w 4"/>
              <a:gd name="T19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" h="3">
                <a:moveTo>
                  <a:pt x="0" y="1"/>
                </a:moveTo>
                <a:cubicBezTo>
                  <a:pt x="0" y="2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2"/>
                  <a:pt x="3" y="2"/>
                  <a:pt x="3" y="2"/>
                </a:cubicBezTo>
                <a:cubicBezTo>
                  <a:pt x="4" y="2"/>
                  <a:pt x="4" y="2"/>
                  <a:pt x="4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0"/>
                  <a:pt x="0" y="1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82" name="Freeform 677">
            <a:extLst>
              <a:ext uri="{FF2B5EF4-FFF2-40B4-BE49-F238E27FC236}">
                <a16:creationId xmlns:a16="http://schemas.microsoft.com/office/drawing/2014/main" id="{F35CA29E-64F2-4234-9DAC-9D045296D192}"/>
              </a:ext>
            </a:extLst>
          </p:cNvPr>
          <p:cNvSpPr>
            <a:spLocks/>
          </p:cNvSpPr>
          <p:nvPr userDrawn="1"/>
        </p:nvSpPr>
        <p:spPr bwMode="auto">
          <a:xfrm>
            <a:off x="2546747" y="1452563"/>
            <a:ext cx="20241" cy="20638"/>
          </a:xfrm>
          <a:custGeom>
            <a:avLst/>
            <a:gdLst>
              <a:gd name="T0" fmla="*/ 0 w 4"/>
              <a:gd name="T1" fmla="*/ 1 h 3"/>
              <a:gd name="T2" fmla="*/ 0 w 4"/>
              <a:gd name="T3" fmla="*/ 3 h 3"/>
              <a:gd name="T4" fmla="*/ 0 w 4"/>
              <a:gd name="T5" fmla="*/ 3 h 3"/>
              <a:gd name="T6" fmla="*/ 2 w 4"/>
              <a:gd name="T7" fmla="*/ 3 h 3"/>
              <a:gd name="T8" fmla="*/ 3 w 4"/>
              <a:gd name="T9" fmla="*/ 3 h 3"/>
              <a:gd name="T10" fmla="*/ 3 w 4"/>
              <a:gd name="T11" fmla="*/ 2 h 3"/>
              <a:gd name="T12" fmla="*/ 4 w 4"/>
              <a:gd name="T13" fmla="*/ 2 h 3"/>
              <a:gd name="T14" fmla="*/ 2 w 4"/>
              <a:gd name="T15" fmla="*/ 2 h 3"/>
              <a:gd name="T16" fmla="*/ 1 w 4"/>
              <a:gd name="T17" fmla="*/ 2 h 3"/>
              <a:gd name="T18" fmla="*/ 0 w 4"/>
              <a:gd name="T19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" h="3">
                <a:moveTo>
                  <a:pt x="0" y="1"/>
                </a:moveTo>
                <a:cubicBezTo>
                  <a:pt x="0" y="2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2"/>
                  <a:pt x="3" y="2"/>
                  <a:pt x="3" y="2"/>
                </a:cubicBezTo>
                <a:cubicBezTo>
                  <a:pt x="4" y="2"/>
                  <a:pt x="4" y="2"/>
                  <a:pt x="4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0"/>
                  <a:pt x="0" y="1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83" name="Freeform 678">
            <a:extLst>
              <a:ext uri="{FF2B5EF4-FFF2-40B4-BE49-F238E27FC236}">
                <a16:creationId xmlns:a16="http://schemas.microsoft.com/office/drawing/2014/main" id="{9A2F2EA4-A3A6-4C49-AA34-C9CAA139BC37}"/>
              </a:ext>
            </a:extLst>
          </p:cNvPr>
          <p:cNvSpPr>
            <a:spLocks/>
          </p:cNvSpPr>
          <p:nvPr userDrawn="1"/>
        </p:nvSpPr>
        <p:spPr bwMode="auto">
          <a:xfrm>
            <a:off x="2520553" y="1466850"/>
            <a:ext cx="15479" cy="20638"/>
          </a:xfrm>
          <a:custGeom>
            <a:avLst/>
            <a:gdLst>
              <a:gd name="T0" fmla="*/ 0 w 3"/>
              <a:gd name="T1" fmla="*/ 1 h 3"/>
              <a:gd name="T2" fmla="*/ 1 w 3"/>
              <a:gd name="T3" fmla="*/ 2 h 3"/>
              <a:gd name="T4" fmla="*/ 2 w 3"/>
              <a:gd name="T5" fmla="*/ 3 h 3"/>
              <a:gd name="T6" fmla="*/ 3 w 3"/>
              <a:gd name="T7" fmla="*/ 2 h 3"/>
              <a:gd name="T8" fmla="*/ 3 w 3"/>
              <a:gd name="T9" fmla="*/ 1 h 3"/>
              <a:gd name="T10" fmla="*/ 3 w 3"/>
              <a:gd name="T11" fmla="*/ 0 h 3"/>
              <a:gd name="T12" fmla="*/ 2 w 3"/>
              <a:gd name="T13" fmla="*/ 0 h 3"/>
              <a:gd name="T14" fmla="*/ 1 w 3"/>
              <a:gd name="T15" fmla="*/ 1 h 3"/>
              <a:gd name="T16" fmla="*/ 0 w 3"/>
              <a:gd name="T17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" h="3">
                <a:moveTo>
                  <a:pt x="0" y="1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3"/>
                  <a:pt x="2" y="3"/>
                </a:cubicBezTo>
                <a:cubicBezTo>
                  <a:pt x="2" y="3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1"/>
                  <a:pt x="1" y="1"/>
                  <a:pt x="1" y="1"/>
                </a:cubicBezTo>
                <a:lnTo>
                  <a:pt x="0" y="1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84" name="Freeform 679">
            <a:extLst>
              <a:ext uri="{FF2B5EF4-FFF2-40B4-BE49-F238E27FC236}">
                <a16:creationId xmlns:a16="http://schemas.microsoft.com/office/drawing/2014/main" id="{E5E218C9-00D9-4574-8C92-2C2C89E6490A}"/>
              </a:ext>
            </a:extLst>
          </p:cNvPr>
          <p:cNvSpPr>
            <a:spLocks/>
          </p:cNvSpPr>
          <p:nvPr userDrawn="1"/>
        </p:nvSpPr>
        <p:spPr bwMode="auto">
          <a:xfrm>
            <a:off x="2596754" y="1573213"/>
            <a:ext cx="20241" cy="20638"/>
          </a:xfrm>
          <a:custGeom>
            <a:avLst/>
            <a:gdLst>
              <a:gd name="T0" fmla="*/ 0 w 17"/>
              <a:gd name="T1" fmla="*/ 8 h 13"/>
              <a:gd name="T2" fmla="*/ 4 w 17"/>
              <a:gd name="T3" fmla="*/ 13 h 13"/>
              <a:gd name="T4" fmla="*/ 9 w 17"/>
              <a:gd name="T5" fmla="*/ 13 h 13"/>
              <a:gd name="T6" fmla="*/ 9 w 17"/>
              <a:gd name="T7" fmla="*/ 8 h 13"/>
              <a:gd name="T8" fmla="*/ 13 w 17"/>
              <a:gd name="T9" fmla="*/ 8 h 13"/>
              <a:gd name="T10" fmla="*/ 13 w 17"/>
              <a:gd name="T11" fmla="*/ 4 h 13"/>
              <a:gd name="T12" fmla="*/ 17 w 17"/>
              <a:gd name="T13" fmla="*/ 0 h 13"/>
              <a:gd name="T14" fmla="*/ 13 w 17"/>
              <a:gd name="T15" fmla="*/ 0 h 13"/>
              <a:gd name="T16" fmla="*/ 9 w 17"/>
              <a:gd name="T17" fmla="*/ 0 h 13"/>
              <a:gd name="T18" fmla="*/ 4 w 17"/>
              <a:gd name="T19" fmla="*/ 0 h 13"/>
              <a:gd name="T20" fmla="*/ 4 w 17"/>
              <a:gd name="T21" fmla="*/ 0 h 13"/>
              <a:gd name="T22" fmla="*/ 0 w 17"/>
              <a:gd name="T23" fmla="*/ 8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" h="13">
                <a:moveTo>
                  <a:pt x="0" y="8"/>
                </a:moveTo>
                <a:lnTo>
                  <a:pt x="4" y="13"/>
                </a:lnTo>
                <a:lnTo>
                  <a:pt x="9" y="13"/>
                </a:lnTo>
                <a:lnTo>
                  <a:pt x="9" y="8"/>
                </a:lnTo>
                <a:lnTo>
                  <a:pt x="13" y="8"/>
                </a:lnTo>
                <a:lnTo>
                  <a:pt x="13" y="4"/>
                </a:lnTo>
                <a:lnTo>
                  <a:pt x="17" y="0"/>
                </a:lnTo>
                <a:lnTo>
                  <a:pt x="13" y="0"/>
                </a:lnTo>
                <a:lnTo>
                  <a:pt x="9" y="0"/>
                </a:lnTo>
                <a:lnTo>
                  <a:pt x="4" y="0"/>
                </a:lnTo>
                <a:lnTo>
                  <a:pt x="4" y="0"/>
                </a:lnTo>
                <a:lnTo>
                  <a:pt x="0" y="8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85" name="Freeform 680">
            <a:extLst>
              <a:ext uri="{FF2B5EF4-FFF2-40B4-BE49-F238E27FC236}">
                <a16:creationId xmlns:a16="http://schemas.microsoft.com/office/drawing/2014/main" id="{4771A350-F973-4916-AFDD-BFCEE240086C}"/>
              </a:ext>
            </a:extLst>
          </p:cNvPr>
          <p:cNvSpPr>
            <a:spLocks/>
          </p:cNvSpPr>
          <p:nvPr userDrawn="1"/>
        </p:nvSpPr>
        <p:spPr bwMode="auto">
          <a:xfrm>
            <a:off x="2495550" y="1536700"/>
            <a:ext cx="85725" cy="77788"/>
          </a:xfrm>
          <a:custGeom>
            <a:avLst/>
            <a:gdLst>
              <a:gd name="T0" fmla="*/ 13 w 17"/>
              <a:gd name="T1" fmla="*/ 10 h 11"/>
              <a:gd name="T2" fmla="*/ 14 w 17"/>
              <a:gd name="T3" fmla="*/ 10 h 11"/>
              <a:gd name="T4" fmla="*/ 16 w 17"/>
              <a:gd name="T5" fmla="*/ 9 h 11"/>
              <a:gd name="T6" fmla="*/ 17 w 17"/>
              <a:gd name="T7" fmla="*/ 8 h 11"/>
              <a:gd name="T8" fmla="*/ 17 w 17"/>
              <a:gd name="T9" fmla="*/ 7 h 11"/>
              <a:gd name="T10" fmla="*/ 17 w 17"/>
              <a:gd name="T11" fmla="*/ 6 h 11"/>
              <a:gd name="T12" fmla="*/ 16 w 17"/>
              <a:gd name="T13" fmla="*/ 5 h 11"/>
              <a:gd name="T14" fmla="*/ 14 w 17"/>
              <a:gd name="T15" fmla="*/ 5 h 11"/>
              <a:gd name="T16" fmla="*/ 13 w 17"/>
              <a:gd name="T17" fmla="*/ 5 h 11"/>
              <a:gd name="T18" fmla="*/ 12 w 17"/>
              <a:gd name="T19" fmla="*/ 4 h 11"/>
              <a:gd name="T20" fmla="*/ 11 w 17"/>
              <a:gd name="T21" fmla="*/ 3 h 11"/>
              <a:gd name="T22" fmla="*/ 10 w 17"/>
              <a:gd name="T23" fmla="*/ 2 h 11"/>
              <a:gd name="T24" fmla="*/ 8 w 17"/>
              <a:gd name="T25" fmla="*/ 1 h 11"/>
              <a:gd name="T26" fmla="*/ 7 w 17"/>
              <a:gd name="T27" fmla="*/ 1 h 11"/>
              <a:gd name="T28" fmla="*/ 6 w 17"/>
              <a:gd name="T29" fmla="*/ 1 h 11"/>
              <a:gd name="T30" fmla="*/ 4 w 17"/>
              <a:gd name="T31" fmla="*/ 0 h 11"/>
              <a:gd name="T32" fmla="*/ 3 w 17"/>
              <a:gd name="T33" fmla="*/ 0 h 11"/>
              <a:gd name="T34" fmla="*/ 0 w 17"/>
              <a:gd name="T35" fmla="*/ 0 h 11"/>
              <a:gd name="T36" fmla="*/ 0 w 17"/>
              <a:gd name="T37" fmla="*/ 2 h 11"/>
              <a:gd name="T38" fmla="*/ 0 w 17"/>
              <a:gd name="T39" fmla="*/ 2 h 11"/>
              <a:gd name="T40" fmla="*/ 1 w 17"/>
              <a:gd name="T41" fmla="*/ 3 h 11"/>
              <a:gd name="T42" fmla="*/ 3 w 17"/>
              <a:gd name="T43" fmla="*/ 4 h 11"/>
              <a:gd name="T44" fmla="*/ 2 w 17"/>
              <a:gd name="T45" fmla="*/ 4 h 11"/>
              <a:gd name="T46" fmla="*/ 1 w 17"/>
              <a:gd name="T47" fmla="*/ 4 h 11"/>
              <a:gd name="T48" fmla="*/ 0 w 17"/>
              <a:gd name="T49" fmla="*/ 4 h 11"/>
              <a:gd name="T50" fmla="*/ 0 w 17"/>
              <a:gd name="T51" fmla="*/ 6 h 11"/>
              <a:gd name="T52" fmla="*/ 1 w 17"/>
              <a:gd name="T53" fmla="*/ 6 h 11"/>
              <a:gd name="T54" fmla="*/ 0 w 17"/>
              <a:gd name="T55" fmla="*/ 7 h 11"/>
              <a:gd name="T56" fmla="*/ 1 w 17"/>
              <a:gd name="T57" fmla="*/ 7 h 11"/>
              <a:gd name="T58" fmla="*/ 3 w 17"/>
              <a:gd name="T59" fmla="*/ 8 h 11"/>
              <a:gd name="T60" fmla="*/ 4 w 17"/>
              <a:gd name="T61" fmla="*/ 8 h 11"/>
              <a:gd name="T62" fmla="*/ 6 w 17"/>
              <a:gd name="T63" fmla="*/ 8 h 11"/>
              <a:gd name="T64" fmla="*/ 7 w 17"/>
              <a:gd name="T65" fmla="*/ 9 h 11"/>
              <a:gd name="T66" fmla="*/ 8 w 17"/>
              <a:gd name="T67" fmla="*/ 9 h 11"/>
              <a:gd name="T68" fmla="*/ 6 w 17"/>
              <a:gd name="T69" fmla="*/ 9 h 11"/>
              <a:gd name="T70" fmla="*/ 4 w 17"/>
              <a:gd name="T71" fmla="*/ 9 h 11"/>
              <a:gd name="T72" fmla="*/ 4 w 17"/>
              <a:gd name="T73" fmla="*/ 11 h 11"/>
              <a:gd name="T74" fmla="*/ 5 w 17"/>
              <a:gd name="T75" fmla="*/ 11 h 11"/>
              <a:gd name="T76" fmla="*/ 6 w 17"/>
              <a:gd name="T77" fmla="*/ 11 h 11"/>
              <a:gd name="T78" fmla="*/ 9 w 17"/>
              <a:gd name="T79" fmla="*/ 11 h 11"/>
              <a:gd name="T80" fmla="*/ 10 w 17"/>
              <a:gd name="T81" fmla="*/ 10 h 11"/>
              <a:gd name="T82" fmla="*/ 12 w 17"/>
              <a:gd name="T83" fmla="*/ 10 h 11"/>
              <a:gd name="T84" fmla="*/ 13 w 17"/>
              <a:gd name="T85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" h="11">
                <a:moveTo>
                  <a:pt x="13" y="10"/>
                </a:moveTo>
                <a:cubicBezTo>
                  <a:pt x="14" y="10"/>
                  <a:pt x="14" y="10"/>
                  <a:pt x="14" y="10"/>
                </a:cubicBezTo>
                <a:cubicBezTo>
                  <a:pt x="16" y="9"/>
                  <a:pt x="16" y="9"/>
                  <a:pt x="16" y="9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5"/>
                  <a:pt x="16" y="5"/>
                </a:cubicBezTo>
                <a:cubicBezTo>
                  <a:pt x="14" y="5"/>
                  <a:pt x="14" y="5"/>
                  <a:pt x="14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2"/>
                  <a:pt x="10" y="2"/>
                  <a:pt x="10" y="2"/>
                </a:cubicBezTo>
                <a:cubicBezTo>
                  <a:pt x="8" y="1"/>
                  <a:pt x="8" y="1"/>
                  <a:pt x="8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6" y="1"/>
                  <a:pt x="6" y="1"/>
                </a:cubicBezTo>
                <a:cubicBezTo>
                  <a:pt x="5" y="0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4" y="4"/>
                  <a:pt x="3" y="4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0" y="7"/>
                  <a:pt x="0" y="7"/>
                  <a:pt x="0" y="7"/>
                </a:cubicBezTo>
                <a:cubicBezTo>
                  <a:pt x="1" y="7"/>
                  <a:pt x="1" y="7"/>
                  <a:pt x="1" y="7"/>
                </a:cubicBezTo>
                <a:cubicBezTo>
                  <a:pt x="3" y="8"/>
                  <a:pt x="3" y="8"/>
                  <a:pt x="3" y="8"/>
                </a:cubicBezTo>
                <a:cubicBezTo>
                  <a:pt x="4" y="8"/>
                  <a:pt x="4" y="8"/>
                  <a:pt x="4" y="8"/>
                </a:cubicBezTo>
                <a:cubicBezTo>
                  <a:pt x="6" y="8"/>
                  <a:pt x="6" y="8"/>
                  <a:pt x="6" y="8"/>
                </a:cubicBezTo>
                <a:cubicBezTo>
                  <a:pt x="7" y="9"/>
                  <a:pt x="7" y="9"/>
                  <a:pt x="7" y="9"/>
                </a:cubicBezTo>
                <a:cubicBezTo>
                  <a:pt x="8" y="9"/>
                  <a:pt x="8" y="9"/>
                  <a:pt x="8" y="9"/>
                </a:cubicBezTo>
                <a:cubicBezTo>
                  <a:pt x="6" y="9"/>
                  <a:pt x="6" y="9"/>
                  <a:pt x="6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5" y="11"/>
                </a:cubicBezTo>
                <a:cubicBezTo>
                  <a:pt x="6" y="11"/>
                  <a:pt x="6" y="11"/>
                  <a:pt x="6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10" y="10"/>
                  <a:pt x="10" y="10"/>
                  <a:pt x="10" y="10"/>
                </a:cubicBezTo>
                <a:cubicBezTo>
                  <a:pt x="12" y="10"/>
                  <a:pt x="12" y="10"/>
                  <a:pt x="12" y="10"/>
                </a:cubicBezTo>
                <a:lnTo>
                  <a:pt x="13" y="1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86" name="Freeform 681">
            <a:extLst>
              <a:ext uri="{FF2B5EF4-FFF2-40B4-BE49-F238E27FC236}">
                <a16:creationId xmlns:a16="http://schemas.microsoft.com/office/drawing/2014/main" id="{E42833EA-AFE7-47F3-A65A-3E2279293C1F}"/>
              </a:ext>
            </a:extLst>
          </p:cNvPr>
          <p:cNvSpPr>
            <a:spLocks/>
          </p:cNvSpPr>
          <p:nvPr userDrawn="1"/>
        </p:nvSpPr>
        <p:spPr bwMode="auto">
          <a:xfrm>
            <a:off x="2531269" y="1706564"/>
            <a:ext cx="35719" cy="28575"/>
          </a:xfrm>
          <a:custGeom>
            <a:avLst/>
            <a:gdLst>
              <a:gd name="T0" fmla="*/ 3 w 7"/>
              <a:gd name="T1" fmla="*/ 3 h 4"/>
              <a:gd name="T2" fmla="*/ 3 w 7"/>
              <a:gd name="T3" fmla="*/ 2 h 4"/>
              <a:gd name="T4" fmla="*/ 5 w 7"/>
              <a:gd name="T5" fmla="*/ 2 h 4"/>
              <a:gd name="T6" fmla="*/ 6 w 7"/>
              <a:gd name="T7" fmla="*/ 2 h 4"/>
              <a:gd name="T8" fmla="*/ 7 w 7"/>
              <a:gd name="T9" fmla="*/ 2 h 4"/>
              <a:gd name="T10" fmla="*/ 7 w 7"/>
              <a:gd name="T11" fmla="*/ 1 h 4"/>
              <a:gd name="T12" fmla="*/ 6 w 7"/>
              <a:gd name="T13" fmla="*/ 1 h 4"/>
              <a:gd name="T14" fmla="*/ 5 w 7"/>
              <a:gd name="T15" fmla="*/ 1 h 4"/>
              <a:gd name="T16" fmla="*/ 4 w 7"/>
              <a:gd name="T17" fmla="*/ 0 h 4"/>
              <a:gd name="T18" fmla="*/ 3 w 7"/>
              <a:gd name="T19" fmla="*/ 0 h 4"/>
              <a:gd name="T20" fmla="*/ 2 w 7"/>
              <a:gd name="T21" fmla="*/ 1 h 4"/>
              <a:gd name="T22" fmla="*/ 1 w 7"/>
              <a:gd name="T23" fmla="*/ 1 h 4"/>
              <a:gd name="T24" fmla="*/ 0 w 7"/>
              <a:gd name="T25" fmla="*/ 2 h 4"/>
              <a:gd name="T26" fmla="*/ 0 w 7"/>
              <a:gd name="T27" fmla="*/ 3 h 4"/>
              <a:gd name="T28" fmla="*/ 0 w 7"/>
              <a:gd name="T29" fmla="*/ 4 h 4"/>
              <a:gd name="T30" fmla="*/ 0 w 7"/>
              <a:gd name="T31" fmla="*/ 4 h 4"/>
              <a:gd name="T32" fmla="*/ 1 w 7"/>
              <a:gd name="T33" fmla="*/ 4 h 4"/>
              <a:gd name="T34" fmla="*/ 1 w 7"/>
              <a:gd name="T35" fmla="*/ 3 h 4"/>
              <a:gd name="T36" fmla="*/ 3 w 7"/>
              <a:gd name="T37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" h="4">
                <a:moveTo>
                  <a:pt x="3" y="3"/>
                </a:moveTo>
                <a:cubicBezTo>
                  <a:pt x="3" y="2"/>
                  <a:pt x="3" y="2"/>
                  <a:pt x="3" y="2"/>
                </a:cubicBezTo>
                <a:cubicBezTo>
                  <a:pt x="5" y="2"/>
                  <a:pt x="5" y="2"/>
                  <a:pt x="5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1" y="1"/>
                </a:cubicBezTo>
                <a:cubicBezTo>
                  <a:pt x="1" y="1"/>
                  <a:pt x="0" y="2"/>
                  <a:pt x="0" y="2"/>
                </a:cubicBezTo>
                <a:cubicBezTo>
                  <a:pt x="0" y="3"/>
                  <a:pt x="0" y="3"/>
                  <a:pt x="0" y="3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3"/>
                  <a:pt x="1" y="3"/>
                  <a:pt x="1" y="3"/>
                </a:cubicBezTo>
                <a:cubicBezTo>
                  <a:pt x="3" y="3"/>
                  <a:pt x="3" y="3"/>
                  <a:pt x="3" y="3"/>
                </a:cubicBez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87" name="Freeform 682">
            <a:extLst>
              <a:ext uri="{FF2B5EF4-FFF2-40B4-BE49-F238E27FC236}">
                <a16:creationId xmlns:a16="http://schemas.microsoft.com/office/drawing/2014/main" id="{8D199A4A-2C45-4E0F-835E-87D2AA6D7381}"/>
              </a:ext>
            </a:extLst>
          </p:cNvPr>
          <p:cNvSpPr>
            <a:spLocks/>
          </p:cNvSpPr>
          <p:nvPr userDrawn="1"/>
        </p:nvSpPr>
        <p:spPr bwMode="auto">
          <a:xfrm>
            <a:off x="2546748" y="1692276"/>
            <a:ext cx="54769" cy="28575"/>
          </a:xfrm>
          <a:custGeom>
            <a:avLst/>
            <a:gdLst>
              <a:gd name="T0" fmla="*/ 6 w 11"/>
              <a:gd name="T1" fmla="*/ 3 h 4"/>
              <a:gd name="T2" fmla="*/ 7 w 11"/>
              <a:gd name="T3" fmla="*/ 3 h 4"/>
              <a:gd name="T4" fmla="*/ 7 w 11"/>
              <a:gd name="T5" fmla="*/ 2 h 4"/>
              <a:gd name="T6" fmla="*/ 5 w 11"/>
              <a:gd name="T7" fmla="*/ 2 h 4"/>
              <a:gd name="T8" fmla="*/ 4 w 11"/>
              <a:gd name="T9" fmla="*/ 2 h 4"/>
              <a:gd name="T10" fmla="*/ 3 w 11"/>
              <a:gd name="T11" fmla="*/ 2 h 4"/>
              <a:gd name="T12" fmla="*/ 1 w 11"/>
              <a:gd name="T13" fmla="*/ 1 h 4"/>
              <a:gd name="T14" fmla="*/ 0 w 11"/>
              <a:gd name="T15" fmla="*/ 0 h 4"/>
              <a:gd name="T16" fmla="*/ 2 w 11"/>
              <a:gd name="T17" fmla="*/ 0 h 4"/>
              <a:gd name="T18" fmla="*/ 3 w 11"/>
              <a:gd name="T19" fmla="*/ 0 h 4"/>
              <a:gd name="T20" fmla="*/ 4 w 11"/>
              <a:gd name="T21" fmla="*/ 1 h 4"/>
              <a:gd name="T22" fmla="*/ 6 w 11"/>
              <a:gd name="T23" fmla="*/ 1 h 4"/>
              <a:gd name="T24" fmla="*/ 7 w 11"/>
              <a:gd name="T25" fmla="*/ 1 h 4"/>
              <a:gd name="T26" fmla="*/ 8 w 11"/>
              <a:gd name="T27" fmla="*/ 1 h 4"/>
              <a:gd name="T28" fmla="*/ 10 w 11"/>
              <a:gd name="T29" fmla="*/ 1 h 4"/>
              <a:gd name="T30" fmla="*/ 10 w 11"/>
              <a:gd name="T31" fmla="*/ 1 h 4"/>
              <a:gd name="T32" fmla="*/ 11 w 11"/>
              <a:gd name="T33" fmla="*/ 1 h 4"/>
              <a:gd name="T34" fmla="*/ 11 w 11"/>
              <a:gd name="T35" fmla="*/ 1 h 4"/>
              <a:gd name="T36" fmla="*/ 11 w 11"/>
              <a:gd name="T37" fmla="*/ 2 h 4"/>
              <a:gd name="T38" fmla="*/ 10 w 11"/>
              <a:gd name="T39" fmla="*/ 2 h 4"/>
              <a:gd name="T40" fmla="*/ 10 w 11"/>
              <a:gd name="T41" fmla="*/ 3 h 4"/>
              <a:gd name="T42" fmla="*/ 10 w 11"/>
              <a:gd name="T43" fmla="*/ 4 h 4"/>
              <a:gd name="T44" fmla="*/ 9 w 11"/>
              <a:gd name="T45" fmla="*/ 4 h 4"/>
              <a:gd name="T46" fmla="*/ 8 w 11"/>
              <a:gd name="T47" fmla="*/ 4 h 4"/>
              <a:gd name="T48" fmla="*/ 7 w 11"/>
              <a:gd name="T49" fmla="*/ 4 h 4"/>
              <a:gd name="T50" fmla="*/ 5 w 11"/>
              <a:gd name="T51" fmla="*/ 3 h 4"/>
              <a:gd name="T52" fmla="*/ 6 w 11"/>
              <a:gd name="T53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" h="4">
                <a:moveTo>
                  <a:pt x="6" y="3"/>
                </a:moveTo>
                <a:cubicBezTo>
                  <a:pt x="7" y="3"/>
                  <a:pt x="7" y="3"/>
                  <a:pt x="7" y="3"/>
                </a:cubicBezTo>
                <a:cubicBezTo>
                  <a:pt x="7" y="2"/>
                  <a:pt x="7" y="2"/>
                  <a:pt x="7" y="2"/>
                </a:cubicBezTo>
                <a:cubicBezTo>
                  <a:pt x="5" y="2"/>
                  <a:pt x="5" y="2"/>
                  <a:pt x="5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3" y="2"/>
                  <a:pt x="3" y="2"/>
                </a:cubicBezTo>
                <a:cubicBezTo>
                  <a:pt x="1" y="1"/>
                  <a:pt x="1" y="1"/>
                  <a:pt x="1" y="1"/>
                </a:cubicBezTo>
                <a:cubicBezTo>
                  <a:pt x="0" y="0"/>
                  <a:pt x="0" y="0"/>
                  <a:pt x="0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4" y="1"/>
                  <a:pt x="4" y="1"/>
                </a:cubicBezTo>
                <a:cubicBezTo>
                  <a:pt x="6" y="1"/>
                  <a:pt x="6" y="1"/>
                  <a:pt x="6" y="1"/>
                </a:cubicBezTo>
                <a:cubicBezTo>
                  <a:pt x="7" y="1"/>
                  <a:pt x="7" y="1"/>
                  <a:pt x="7" y="1"/>
                </a:cubicBezTo>
                <a:cubicBezTo>
                  <a:pt x="8" y="1"/>
                  <a:pt x="8" y="1"/>
                  <a:pt x="8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2"/>
                  <a:pt x="11" y="2"/>
                  <a:pt x="11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4"/>
                  <a:pt x="10" y="4"/>
                  <a:pt x="10" y="4"/>
                </a:cubicBezTo>
                <a:cubicBezTo>
                  <a:pt x="9" y="4"/>
                  <a:pt x="9" y="4"/>
                  <a:pt x="9" y="4"/>
                </a:cubicBezTo>
                <a:cubicBezTo>
                  <a:pt x="8" y="4"/>
                  <a:pt x="8" y="4"/>
                  <a:pt x="8" y="4"/>
                </a:cubicBezTo>
                <a:cubicBezTo>
                  <a:pt x="7" y="4"/>
                  <a:pt x="7" y="4"/>
                  <a:pt x="7" y="4"/>
                </a:cubicBezTo>
                <a:cubicBezTo>
                  <a:pt x="5" y="3"/>
                  <a:pt x="5" y="3"/>
                  <a:pt x="5" y="3"/>
                </a:cubicBezTo>
                <a:lnTo>
                  <a:pt x="6" y="3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88" name="Freeform 683">
            <a:extLst>
              <a:ext uri="{FF2B5EF4-FFF2-40B4-BE49-F238E27FC236}">
                <a16:creationId xmlns:a16="http://schemas.microsoft.com/office/drawing/2014/main" id="{F68A9A9B-BA5B-4934-866C-C8538D10F0C1}"/>
              </a:ext>
            </a:extLst>
          </p:cNvPr>
          <p:cNvSpPr>
            <a:spLocks/>
          </p:cNvSpPr>
          <p:nvPr userDrawn="1"/>
        </p:nvSpPr>
        <p:spPr bwMode="auto">
          <a:xfrm>
            <a:off x="2601516" y="1706563"/>
            <a:ext cx="10716" cy="14288"/>
          </a:xfrm>
          <a:custGeom>
            <a:avLst/>
            <a:gdLst>
              <a:gd name="T0" fmla="*/ 0 w 9"/>
              <a:gd name="T1" fmla="*/ 9 h 9"/>
              <a:gd name="T2" fmla="*/ 5 w 9"/>
              <a:gd name="T3" fmla="*/ 9 h 9"/>
              <a:gd name="T4" fmla="*/ 9 w 9"/>
              <a:gd name="T5" fmla="*/ 9 h 9"/>
              <a:gd name="T6" fmla="*/ 9 w 9"/>
              <a:gd name="T7" fmla="*/ 4 h 9"/>
              <a:gd name="T8" fmla="*/ 9 w 9"/>
              <a:gd name="T9" fmla="*/ 0 h 9"/>
              <a:gd name="T10" fmla="*/ 5 w 9"/>
              <a:gd name="T11" fmla="*/ 4 h 9"/>
              <a:gd name="T12" fmla="*/ 0 w 9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9">
                <a:moveTo>
                  <a:pt x="0" y="9"/>
                </a:moveTo>
                <a:lnTo>
                  <a:pt x="5" y="9"/>
                </a:lnTo>
                <a:lnTo>
                  <a:pt x="9" y="9"/>
                </a:lnTo>
                <a:lnTo>
                  <a:pt x="9" y="4"/>
                </a:lnTo>
                <a:lnTo>
                  <a:pt x="9" y="0"/>
                </a:lnTo>
                <a:lnTo>
                  <a:pt x="5" y="4"/>
                </a:lnTo>
                <a:lnTo>
                  <a:pt x="0" y="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89" name="Freeform 684">
            <a:extLst>
              <a:ext uri="{FF2B5EF4-FFF2-40B4-BE49-F238E27FC236}">
                <a16:creationId xmlns:a16="http://schemas.microsoft.com/office/drawing/2014/main" id="{C69C676E-5CCA-4FAD-80F8-5D9D169859BE}"/>
              </a:ext>
            </a:extLst>
          </p:cNvPr>
          <p:cNvSpPr>
            <a:spLocks/>
          </p:cNvSpPr>
          <p:nvPr userDrawn="1"/>
        </p:nvSpPr>
        <p:spPr bwMode="auto">
          <a:xfrm>
            <a:off x="2607469" y="1946275"/>
            <a:ext cx="20241" cy="14288"/>
          </a:xfrm>
          <a:custGeom>
            <a:avLst/>
            <a:gdLst>
              <a:gd name="T0" fmla="*/ 0 w 17"/>
              <a:gd name="T1" fmla="*/ 9 h 9"/>
              <a:gd name="T2" fmla="*/ 4 w 17"/>
              <a:gd name="T3" fmla="*/ 4 h 9"/>
              <a:gd name="T4" fmla="*/ 4 w 17"/>
              <a:gd name="T5" fmla="*/ 0 h 9"/>
              <a:gd name="T6" fmla="*/ 12 w 17"/>
              <a:gd name="T7" fmla="*/ 0 h 9"/>
              <a:gd name="T8" fmla="*/ 12 w 17"/>
              <a:gd name="T9" fmla="*/ 4 h 9"/>
              <a:gd name="T10" fmla="*/ 17 w 17"/>
              <a:gd name="T11" fmla="*/ 4 h 9"/>
              <a:gd name="T12" fmla="*/ 12 w 17"/>
              <a:gd name="T13" fmla="*/ 9 h 9"/>
              <a:gd name="T14" fmla="*/ 8 w 17"/>
              <a:gd name="T15" fmla="*/ 9 h 9"/>
              <a:gd name="T16" fmla="*/ 4 w 17"/>
              <a:gd name="T17" fmla="*/ 9 h 9"/>
              <a:gd name="T18" fmla="*/ 4 w 17"/>
              <a:gd name="T19" fmla="*/ 9 h 9"/>
              <a:gd name="T20" fmla="*/ 0 w 17"/>
              <a:gd name="T2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" h="9">
                <a:moveTo>
                  <a:pt x="0" y="9"/>
                </a:moveTo>
                <a:lnTo>
                  <a:pt x="4" y="4"/>
                </a:lnTo>
                <a:lnTo>
                  <a:pt x="4" y="0"/>
                </a:lnTo>
                <a:lnTo>
                  <a:pt x="12" y="0"/>
                </a:lnTo>
                <a:lnTo>
                  <a:pt x="12" y="4"/>
                </a:lnTo>
                <a:lnTo>
                  <a:pt x="17" y="4"/>
                </a:lnTo>
                <a:lnTo>
                  <a:pt x="12" y="9"/>
                </a:lnTo>
                <a:lnTo>
                  <a:pt x="8" y="9"/>
                </a:lnTo>
                <a:lnTo>
                  <a:pt x="4" y="9"/>
                </a:lnTo>
                <a:lnTo>
                  <a:pt x="4" y="9"/>
                </a:lnTo>
                <a:lnTo>
                  <a:pt x="0" y="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90" name="Freeform 685">
            <a:extLst>
              <a:ext uri="{FF2B5EF4-FFF2-40B4-BE49-F238E27FC236}">
                <a16:creationId xmlns:a16="http://schemas.microsoft.com/office/drawing/2014/main" id="{0524D005-B890-4F3C-831F-5888FAB29E07}"/>
              </a:ext>
            </a:extLst>
          </p:cNvPr>
          <p:cNvSpPr>
            <a:spLocks/>
          </p:cNvSpPr>
          <p:nvPr userDrawn="1"/>
        </p:nvSpPr>
        <p:spPr bwMode="auto">
          <a:xfrm>
            <a:off x="2621756" y="1931988"/>
            <a:ext cx="10716" cy="14288"/>
          </a:xfrm>
          <a:custGeom>
            <a:avLst/>
            <a:gdLst>
              <a:gd name="T0" fmla="*/ 0 w 9"/>
              <a:gd name="T1" fmla="*/ 4 h 9"/>
              <a:gd name="T2" fmla="*/ 0 w 9"/>
              <a:gd name="T3" fmla="*/ 4 h 9"/>
              <a:gd name="T4" fmla="*/ 5 w 9"/>
              <a:gd name="T5" fmla="*/ 9 h 9"/>
              <a:gd name="T6" fmla="*/ 9 w 9"/>
              <a:gd name="T7" fmla="*/ 9 h 9"/>
              <a:gd name="T8" fmla="*/ 9 w 9"/>
              <a:gd name="T9" fmla="*/ 4 h 9"/>
              <a:gd name="T10" fmla="*/ 5 w 9"/>
              <a:gd name="T11" fmla="*/ 0 h 9"/>
              <a:gd name="T12" fmla="*/ 5 w 9"/>
              <a:gd name="T13" fmla="*/ 0 h 9"/>
              <a:gd name="T14" fmla="*/ 0 w 9"/>
              <a:gd name="T15" fmla="*/ 0 h 9"/>
              <a:gd name="T16" fmla="*/ 0 w 9"/>
              <a:gd name="T17" fmla="*/ 4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9">
                <a:moveTo>
                  <a:pt x="0" y="4"/>
                </a:moveTo>
                <a:lnTo>
                  <a:pt x="0" y="4"/>
                </a:lnTo>
                <a:lnTo>
                  <a:pt x="5" y="9"/>
                </a:lnTo>
                <a:lnTo>
                  <a:pt x="9" y="9"/>
                </a:lnTo>
                <a:lnTo>
                  <a:pt x="9" y="4"/>
                </a:lnTo>
                <a:lnTo>
                  <a:pt x="5" y="0"/>
                </a:lnTo>
                <a:lnTo>
                  <a:pt x="5" y="0"/>
                </a:lnTo>
                <a:lnTo>
                  <a:pt x="0" y="0"/>
                </a:lnTo>
                <a:lnTo>
                  <a:pt x="0" y="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91" name="Freeform 686">
            <a:extLst>
              <a:ext uri="{FF2B5EF4-FFF2-40B4-BE49-F238E27FC236}">
                <a16:creationId xmlns:a16="http://schemas.microsoft.com/office/drawing/2014/main" id="{E7E230C5-9D56-44E2-8A4B-9B205F430669}"/>
              </a:ext>
            </a:extLst>
          </p:cNvPr>
          <p:cNvSpPr>
            <a:spLocks/>
          </p:cNvSpPr>
          <p:nvPr userDrawn="1"/>
        </p:nvSpPr>
        <p:spPr bwMode="auto">
          <a:xfrm>
            <a:off x="2911078" y="1917700"/>
            <a:ext cx="15479" cy="28575"/>
          </a:xfrm>
          <a:custGeom>
            <a:avLst/>
            <a:gdLst>
              <a:gd name="T0" fmla="*/ 4 w 13"/>
              <a:gd name="T1" fmla="*/ 9 h 18"/>
              <a:gd name="T2" fmla="*/ 4 w 13"/>
              <a:gd name="T3" fmla="*/ 13 h 18"/>
              <a:gd name="T4" fmla="*/ 9 w 13"/>
              <a:gd name="T5" fmla="*/ 13 h 18"/>
              <a:gd name="T6" fmla="*/ 9 w 13"/>
              <a:gd name="T7" fmla="*/ 18 h 18"/>
              <a:gd name="T8" fmla="*/ 13 w 13"/>
              <a:gd name="T9" fmla="*/ 18 h 18"/>
              <a:gd name="T10" fmla="*/ 13 w 13"/>
              <a:gd name="T11" fmla="*/ 13 h 18"/>
              <a:gd name="T12" fmla="*/ 9 w 13"/>
              <a:gd name="T13" fmla="*/ 9 h 18"/>
              <a:gd name="T14" fmla="*/ 9 w 13"/>
              <a:gd name="T15" fmla="*/ 9 h 18"/>
              <a:gd name="T16" fmla="*/ 9 w 13"/>
              <a:gd name="T17" fmla="*/ 5 h 18"/>
              <a:gd name="T18" fmla="*/ 4 w 13"/>
              <a:gd name="T19" fmla="*/ 0 h 18"/>
              <a:gd name="T20" fmla="*/ 0 w 13"/>
              <a:gd name="T21" fmla="*/ 0 h 18"/>
              <a:gd name="T22" fmla="*/ 0 w 13"/>
              <a:gd name="T23" fmla="*/ 0 h 18"/>
              <a:gd name="T24" fmla="*/ 4 w 13"/>
              <a:gd name="T25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18">
                <a:moveTo>
                  <a:pt x="4" y="9"/>
                </a:moveTo>
                <a:lnTo>
                  <a:pt x="4" y="13"/>
                </a:lnTo>
                <a:lnTo>
                  <a:pt x="9" y="13"/>
                </a:lnTo>
                <a:lnTo>
                  <a:pt x="9" y="18"/>
                </a:lnTo>
                <a:lnTo>
                  <a:pt x="13" y="18"/>
                </a:lnTo>
                <a:lnTo>
                  <a:pt x="13" y="13"/>
                </a:lnTo>
                <a:lnTo>
                  <a:pt x="9" y="9"/>
                </a:lnTo>
                <a:lnTo>
                  <a:pt x="9" y="9"/>
                </a:lnTo>
                <a:lnTo>
                  <a:pt x="9" y="5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4" y="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92" name="Freeform 687">
            <a:extLst>
              <a:ext uri="{FF2B5EF4-FFF2-40B4-BE49-F238E27FC236}">
                <a16:creationId xmlns:a16="http://schemas.microsoft.com/office/drawing/2014/main" id="{B23A60AA-BA2F-4C7C-AA58-B7D94AB35EF9}"/>
              </a:ext>
            </a:extLst>
          </p:cNvPr>
          <p:cNvSpPr>
            <a:spLocks/>
          </p:cNvSpPr>
          <p:nvPr userDrawn="1"/>
        </p:nvSpPr>
        <p:spPr bwMode="auto">
          <a:xfrm>
            <a:off x="3286125" y="1487489"/>
            <a:ext cx="76200" cy="34925"/>
          </a:xfrm>
          <a:custGeom>
            <a:avLst/>
            <a:gdLst>
              <a:gd name="T0" fmla="*/ 0 w 15"/>
              <a:gd name="T1" fmla="*/ 4 h 5"/>
              <a:gd name="T2" fmla="*/ 1 w 15"/>
              <a:gd name="T3" fmla="*/ 4 h 5"/>
              <a:gd name="T4" fmla="*/ 2 w 15"/>
              <a:gd name="T5" fmla="*/ 4 h 5"/>
              <a:gd name="T6" fmla="*/ 3 w 15"/>
              <a:gd name="T7" fmla="*/ 3 h 5"/>
              <a:gd name="T8" fmla="*/ 4 w 15"/>
              <a:gd name="T9" fmla="*/ 2 h 5"/>
              <a:gd name="T10" fmla="*/ 4 w 15"/>
              <a:gd name="T11" fmla="*/ 1 h 5"/>
              <a:gd name="T12" fmla="*/ 6 w 15"/>
              <a:gd name="T13" fmla="*/ 1 h 5"/>
              <a:gd name="T14" fmla="*/ 8 w 15"/>
              <a:gd name="T15" fmla="*/ 1 h 5"/>
              <a:gd name="T16" fmla="*/ 9 w 15"/>
              <a:gd name="T17" fmla="*/ 1 h 5"/>
              <a:gd name="T18" fmla="*/ 10 w 15"/>
              <a:gd name="T19" fmla="*/ 0 h 5"/>
              <a:gd name="T20" fmla="*/ 11 w 15"/>
              <a:gd name="T21" fmla="*/ 0 h 5"/>
              <a:gd name="T22" fmla="*/ 13 w 15"/>
              <a:gd name="T23" fmla="*/ 0 h 5"/>
              <a:gd name="T24" fmla="*/ 13 w 15"/>
              <a:gd name="T25" fmla="*/ 0 h 5"/>
              <a:gd name="T26" fmla="*/ 14 w 15"/>
              <a:gd name="T27" fmla="*/ 1 h 5"/>
              <a:gd name="T28" fmla="*/ 15 w 15"/>
              <a:gd name="T29" fmla="*/ 3 h 5"/>
              <a:gd name="T30" fmla="*/ 14 w 15"/>
              <a:gd name="T31" fmla="*/ 3 h 5"/>
              <a:gd name="T32" fmla="*/ 13 w 15"/>
              <a:gd name="T33" fmla="*/ 4 h 5"/>
              <a:gd name="T34" fmla="*/ 12 w 15"/>
              <a:gd name="T35" fmla="*/ 4 h 5"/>
              <a:gd name="T36" fmla="*/ 11 w 15"/>
              <a:gd name="T37" fmla="*/ 4 h 5"/>
              <a:gd name="T38" fmla="*/ 9 w 15"/>
              <a:gd name="T39" fmla="*/ 4 h 5"/>
              <a:gd name="T40" fmla="*/ 8 w 15"/>
              <a:gd name="T41" fmla="*/ 4 h 5"/>
              <a:gd name="T42" fmla="*/ 6 w 15"/>
              <a:gd name="T43" fmla="*/ 4 h 5"/>
              <a:gd name="T44" fmla="*/ 4 w 15"/>
              <a:gd name="T45" fmla="*/ 5 h 5"/>
              <a:gd name="T46" fmla="*/ 2 w 15"/>
              <a:gd name="T47" fmla="*/ 5 h 5"/>
              <a:gd name="T48" fmla="*/ 1 w 15"/>
              <a:gd name="T49" fmla="*/ 5 h 5"/>
              <a:gd name="T50" fmla="*/ 0 w 15"/>
              <a:gd name="T51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" h="5">
                <a:moveTo>
                  <a:pt x="0" y="4"/>
                </a:moveTo>
                <a:cubicBezTo>
                  <a:pt x="1" y="4"/>
                  <a:pt x="1" y="4"/>
                  <a:pt x="1" y="4"/>
                </a:cubicBezTo>
                <a:cubicBezTo>
                  <a:pt x="2" y="4"/>
                  <a:pt x="2" y="4"/>
                  <a:pt x="2" y="4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4" y="2"/>
                </a:cubicBezTo>
                <a:cubicBezTo>
                  <a:pt x="4" y="2"/>
                  <a:pt x="3" y="1"/>
                  <a:pt x="4" y="1"/>
                </a:cubicBezTo>
                <a:cubicBezTo>
                  <a:pt x="6" y="1"/>
                  <a:pt x="6" y="1"/>
                  <a:pt x="6" y="1"/>
                </a:cubicBezTo>
                <a:cubicBezTo>
                  <a:pt x="8" y="1"/>
                  <a:pt x="8" y="1"/>
                  <a:pt x="8" y="1"/>
                </a:cubicBezTo>
                <a:cubicBezTo>
                  <a:pt x="9" y="1"/>
                  <a:pt x="9" y="1"/>
                  <a:pt x="9" y="1"/>
                </a:cubicBezTo>
                <a:cubicBezTo>
                  <a:pt x="10" y="0"/>
                  <a:pt x="10" y="0"/>
                  <a:pt x="10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1"/>
                  <a:pt x="14" y="1"/>
                  <a:pt x="14" y="1"/>
                </a:cubicBezTo>
                <a:cubicBezTo>
                  <a:pt x="15" y="3"/>
                  <a:pt x="15" y="3"/>
                  <a:pt x="15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3" y="4"/>
                  <a:pt x="13" y="4"/>
                  <a:pt x="13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9" y="4"/>
                  <a:pt x="9" y="4"/>
                  <a:pt x="9" y="4"/>
                </a:cubicBezTo>
                <a:cubicBezTo>
                  <a:pt x="8" y="4"/>
                  <a:pt x="8" y="4"/>
                  <a:pt x="8" y="4"/>
                </a:cubicBezTo>
                <a:cubicBezTo>
                  <a:pt x="6" y="4"/>
                  <a:pt x="6" y="4"/>
                  <a:pt x="6" y="4"/>
                </a:cubicBezTo>
                <a:cubicBezTo>
                  <a:pt x="4" y="5"/>
                  <a:pt x="4" y="5"/>
                  <a:pt x="4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5"/>
                  <a:pt x="1" y="5"/>
                  <a:pt x="1" y="5"/>
                </a:cubicBezTo>
                <a:lnTo>
                  <a:pt x="0" y="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93" name="Freeform 688">
            <a:extLst>
              <a:ext uri="{FF2B5EF4-FFF2-40B4-BE49-F238E27FC236}">
                <a16:creationId xmlns:a16="http://schemas.microsoft.com/office/drawing/2014/main" id="{27B3962C-65D7-430D-BF24-A2A075C15644}"/>
              </a:ext>
            </a:extLst>
          </p:cNvPr>
          <p:cNvSpPr>
            <a:spLocks/>
          </p:cNvSpPr>
          <p:nvPr userDrawn="1"/>
        </p:nvSpPr>
        <p:spPr bwMode="auto">
          <a:xfrm>
            <a:off x="3393282" y="1333500"/>
            <a:ext cx="70247" cy="26988"/>
          </a:xfrm>
          <a:custGeom>
            <a:avLst/>
            <a:gdLst>
              <a:gd name="T0" fmla="*/ 0 w 14"/>
              <a:gd name="T1" fmla="*/ 1 h 4"/>
              <a:gd name="T2" fmla="*/ 1 w 14"/>
              <a:gd name="T3" fmla="*/ 1 h 4"/>
              <a:gd name="T4" fmla="*/ 2 w 14"/>
              <a:gd name="T5" fmla="*/ 0 h 4"/>
              <a:gd name="T6" fmla="*/ 4 w 14"/>
              <a:gd name="T7" fmla="*/ 0 h 4"/>
              <a:gd name="T8" fmla="*/ 5 w 14"/>
              <a:gd name="T9" fmla="*/ 0 h 4"/>
              <a:gd name="T10" fmla="*/ 6 w 14"/>
              <a:gd name="T11" fmla="*/ 0 h 4"/>
              <a:gd name="T12" fmla="*/ 7 w 14"/>
              <a:gd name="T13" fmla="*/ 0 h 4"/>
              <a:gd name="T14" fmla="*/ 9 w 14"/>
              <a:gd name="T15" fmla="*/ 0 h 4"/>
              <a:gd name="T16" fmla="*/ 10 w 14"/>
              <a:gd name="T17" fmla="*/ 0 h 4"/>
              <a:gd name="T18" fmla="*/ 11 w 14"/>
              <a:gd name="T19" fmla="*/ 1 h 4"/>
              <a:gd name="T20" fmla="*/ 13 w 14"/>
              <a:gd name="T21" fmla="*/ 1 h 4"/>
              <a:gd name="T22" fmla="*/ 14 w 14"/>
              <a:gd name="T23" fmla="*/ 1 h 4"/>
              <a:gd name="T24" fmla="*/ 14 w 14"/>
              <a:gd name="T25" fmla="*/ 2 h 4"/>
              <a:gd name="T26" fmla="*/ 13 w 14"/>
              <a:gd name="T27" fmla="*/ 2 h 4"/>
              <a:gd name="T28" fmla="*/ 14 w 14"/>
              <a:gd name="T29" fmla="*/ 3 h 4"/>
              <a:gd name="T30" fmla="*/ 13 w 14"/>
              <a:gd name="T31" fmla="*/ 4 h 4"/>
              <a:gd name="T32" fmla="*/ 12 w 14"/>
              <a:gd name="T33" fmla="*/ 4 h 4"/>
              <a:gd name="T34" fmla="*/ 10 w 14"/>
              <a:gd name="T35" fmla="*/ 4 h 4"/>
              <a:gd name="T36" fmla="*/ 10 w 14"/>
              <a:gd name="T37" fmla="*/ 3 h 4"/>
              <a:gd name="T38" fmla="*/ 9 w 14"/>
              <a:gd name="T39" fmla="*/ 2 h 4"/>
              <a:gd name="T40" fmla="*/ 7 w 14"/>
              <a:gd name="T41" fmla="*/ 2 h 4"/>
              <a:gd name="T42" fmla="*/ 6 w 14"/>
              <a:gd name="T43" fmla="*/ 2 h 4"/>
              <a:gd name="T44" fmla="*/ 3 w 14"/>
              <a:gd name="T45" fmla="*/ 2 h 4"/>
              <a:gd name="T46" fmla="*/ 1 w 14"/>
              <a:gd name="T47" fmla="*/ 2 h 4"/>
              <a:gd name="T48" fmla="*/ 0 w 14"/>
              <a:gd name="T49" fmla="*/ 2 h 4"/>
              <a:gd name="T50" fmla="*/ 0 w 14"/>
              <a:gd name="T51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4" h="4">
                <a:moveTo>
                  <a:pt x="0" y="1"/>
                </a:moveTo>
                <a:cubicBezTo>
                  <a:pt x="1" y="1"/>
                  <a:pt x="1" y="1"/>
                  <a:pt x="1" y="1"/>
                </a:cubicBezTo>
                <a:cubicBezTo>
                  <a:pt x="2" y="0"/>
                  <a:pt x="2" y="0"/>
                  <a:pt x="2" y="0"/>
                </a:cubicBezTo>
                <a:cubicBezTo>
                  <a:pt x="4" y="0"/>
                  <a:pt x="4" y="0"/>
                  <a:pt x="4" y="0"/>
                </a:cubicBezTo>
                <a:cubicBezTo>
                  <a:pt x="5" y="0"/>
                  <a:pt x="5" y="0"/>
                  <a:pt x="5" y="0"/>
                </a:cubicBezTo>
                <a:cubicBezTo>
                  <a:pt x="6" y="0"/>
                  <a:pt x="6" y="0"/>
                  <a:pt x="6" y="0"/>
                </a:cubicBezTo>
                <a:cubicBezTo>
                  <a:pt x="7" y="0"/>
                  <a:pt x="7" y="0"/>
                  <a:pt x="7" y="0"/>
                </a:cubicBezTo>
                <a:cubicBezTo>
                  <a:pt x="9" y="0"/>
                  <a:pt x="9" y="0"/>
                  <a:pt x="9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1" y="1"/>
                  <a:pt x="11" y="1"/>
                  <a:pt x="11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2"/>
                  <a:pt x="14" y="2"/>
                  <a:pt x="14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3" y="4"/>
                  <a:pt x="13" y="4"/>
                </a:cubicBezTo>
                <a:cubicBezTo>
                  <a:pt x="12" y="3"/>
                  <a:pt x="12" y="4"/>
                  <a:pt x="12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3"/>
                  <a:pt x="10" y="3"/>
                </a:cubicBezTo>
                <a:cubicBezTo>
                  <a:pt x="9" y="3"/>
                  <a:pt x="9" y="2"/>
                  <a:pt x="9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3" y="2"/>
                  <a:pt x="3" y="2"/>
                  <a:pt x="3" y="2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lnTo>
                  <a:pt x="0" y="1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94" name="Freeform 689">
            <a:extLst>
              <a:ext uri="{FF2B5EF4-FFF2-40B4-BE49-F238E27FC236}">
                <a16:creationId xmlns:a16="http://schemas.microsoft.com/office/drawing/2014/main" id="{AC319FB6-9C4C-4174-A103-9F6851C92B25}"/>
              </a:ext>
            </a:extLst>
          </p:cNvPr>
          <p:cNvSpPr>
            <a:spLocks/>
          </p:cNvSpPr>
          <p:nvPr userDrawn="1"/>
        </p:nvSpPr>
        <p:spPr bwMode="auto">
          <a:xfrm>
            <a:off x="3504010" y="1177925"/>
            <a:ext cx="21431" cy="20638"/>
          </a:xfrm>
          <a:custGeom>
            <a:avLst/>
            <a:gdLst>
              <a:gd name="T0" fmla="*/ 1 w 4"/>
              <a:gd name="T1" fmla="*/ 3 h 3"/>
              <a:gd name="T2" fmla="*/ 0 w 4"/>
              <a:gd name="T3" fmla="*/ 1 h 3"/>
              <a:gd name="T4" fmla="*/ 1 w 4"/>
              <a:gd name="T5" fmla="*/ 0 h 3"/>
              <a:gd name="T6" fmla="*/ 2 w 4"/>
              <a:gd name="T7" fmla="*/ 0 h 3"/>
              <a:gd name="T8" fmla="*/ 2 w 4"/>
              <a:gd name="T9" fmla="*/ 0 h 3"/>
              <a:gd name="T10" fmla="*/ 3 w 4"/>
              <a:gd name="T11" fmla="*/ 0 h 3"/>
              <a:gd name="T12" fmla="*/ 3 w 4"/>
              <a:gd name="T13" fmla="*/ 1 h 3"/>
              <a:gd name="T14" fmla="*/ 4 w 4"/>
              <a:gd name="T15" fmla="*/ 1 h 3"/>
              <a:gd name="T16" fmla="*/ 4 w 4"/>
              <a:gd name="T17" fmla="*/ 2 h 3"/>
              <a:gd name="T18" fmla="*/ 4 w 4"/>
              <a:gd name="T19" fmla="*/ 2 h 3"/>
              <a:gd name="T20" fmla="*/ 3 w 4"/>
              <a:gd name="T21" fmla="*/ 3 h 3"/>
              <a:gd name="T22" fmla="*/ 1 w 4"/>
              <a:gd name="T2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" h="3">
                <a:moveTo>
                  <a:pt x="1" y="3"/>
                </a:moveTo>
                <a:cubicBezTo>
                  <a:pt x="0" y="1"/>
                  <a:pt x="0" y="1"/>
                  <a:pt x="0" y="1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1"/>
                  <a:pt x="3" y="1"/>
                </a:cubicBezTo>
                <a:cubicBezTo>
                  <a:pt x="3" y="1"/>
                  <a:pt x="4" y="1"/>
                  <a:pt x="4" y="1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3"/>
                  <a:pt x="3" y="3"/>
                  <a:pt x="3" y="3"/>
                </a:cubicBezTo>
                <a:cubicBezTo>
                  <a:pt x="1" y="3"/>
                  <a:pt x="1" y="3"/>
                  <a:pt x="1" y="3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95" name="Freeform 690">
            <a:extLst>
              <a:ext uri="{FF2B5EF4-FFF2-40B4-BE49-F238E27FC236}">
                <a16:creationId xmlns:a16="http://schemas.microsoft.com/office/drawing/2014/main" id="{EB62AEEB-9778-454D-A3F7-6CF4CB528D99}"/>
              </a:ext>
            </a:extLst>
          </p:cNvPr>
          <p:cNvSpPr>
            <a:spLocks/>
          </p:cNvSpPr>
          <p:nvPr userDrawn="1"/>
        </p:nvSpPr>
        <p:spPr bwMode="auto">
          <a:xfrm>
            <a:off x="3504010" y="1177925"/>
            <a:ext cx="21431" cy="20638"/>
          </a:xfrm>
          <a:custGeom>
            <a:avLst/>
            <a:gdLst>
              <a:gd name="T0" fmla="*/ 1 w 4"/>
              <a:gd name="T1" fmla="*/ 3 h 3"/>
              <a:gd name="T2" fmla="*/ 0 w 4"/>
              <a:gd name="T3" fmla="*/ 1 h 3"/>
              <a:gd name="T4" fmla="*/ 1 w 4"/>
              <a:gd name="T5" fmla="*/ 0 h 3"/>
              <a:gd name="T6" fmla="*/ 2 w 4"/>
              <a:gd name="T7" fmla="*/ 0 h 3"/>
              <a:gd name="T8" fmla="*/ 2 w 4"/>
              <a:gd name="T9" fmla="*/ 0 h 3"/>
              <a:gd name="T10" fmla="*/ 3 w 4"/>
              <a:gd name="T11" fmla="*/ 0 h 3"/>
              <a:gd name="T12" fmla="*/ 3 w 4"/>
              <a:gd name="T13" fmla="*/ 1 h 3"/>
              <a:gd name="T14" fmla="*/ 4 w 4"/>
              <a:gd name="T15" fmla="*/ 1 h 3"/>
              <a:gd name="T16" fmla="*/ 4 w 4"/>
              <a:gd name="T17" fmla="*/ 2 h 3"/>
              <a:gd name="T18" fmla="*/ 4 w 4"/>
              <a:gd name="T19" fmla="*/ 2 h 3"/>
              <a:gd name="T20" fmla="*/ 3 w 4"/>
              <a:gd name="T21" fmla="*/ 3 h 3"/>
              <a:gd name="T22" fmla="*/ 1 w 4"/>
              <a:gd name="T2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" h="3">
                <a:moveTo>
                  <a:pt x="1" y="3"/>
                </a:moveTo>
                <a:cubicBezTo>
                  <a:pt x="0" y="1"/>
                  <a:pt x="0" y="1"/>
                  <a:pt x="0" y="1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1"/>
                  <a:pt x="3" y="1"/>
                </a:cubicBezTo>
                <a:cubicBezTo>
                  <a:pt x="3" y="1"/>
                  <a:pt x="4" y="1"/>
                  <a:pt x="4" y="1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3"/>
                  <a:pt x="3" y="3"/>
                  <a:pt x="3" y="3"/>
                </a:cubicBezTo>
                <a:cubicBezTo>
                  <a:pt x="1" y="3"/>
                  <a:pt x="1" y="3"/>
                  <a:pt x="1" y="3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96" name="Freeform 691">
            <a:extLst>
              <a:ext uri="{FF2B5EF4-FFF2-40B4-BE49-F238E27FC236}">
                <a16:creationId xmlns:a16="http://schemas.microsoft.com/office/drawing/2014/main" id="{BB5DC50B-ADFA-4660-99C1-6ADB7E4654DB}"/>
              </a:ext>
            </a:extLst>
          </p:cNvPr>
          <p:cNvSpPr>
            <a:spLocks/>
          </p:cNvSpPr>
          <p:nvPr userDrawn="1"/>
        </p:nvSpPr>
        <p:spPr bwMode="auto">
          <a:xfrm>
            <a:off x="3555207" y="1143001"/>
            <a:ext cx="45244" cy="34925"/>
          </a:xfrm>
          <a:custGeom>
            <a:avLst/>
            <a:gdLst>
              <a:gd name="T0" fmla="*/ 0 w 38"/>
              <a:gd name="T1" fmla="*/ 17 h 22"/>
              <a:gd name="T2" fmla="*/ 4 w 38"/>
              <a:gd name="T3" fmla="*/ 9 h 22"/>
              <a:gd name="T4" fmla="*/ 0 w 38"/>
              <a:gd name="T5" fmla="*/ 4 h 22"/>
              <a:gd name="T6" fmla="*/ 0 w 38"/>
              <a:gd name="T7" fmla="*/ 0 h 22"/>
              <a:gd name="T8" fmla="*/ 9 w 38"/>
              <a:gd name="T9" fmla="*/ 4 h 22"/>
              <a:gd name="T10" fmla="*/ 13 w 38"/>
              <a:gd name="T11" fmla="*/ 4 h 22"/>
              <a:gd name="T12" fmla="*/ 21 w 38"/>
              <a:gd name="T13" fmla="*/ 4 h 22"/>
              <a:gd name="T14" fmla="*/ 21 w 38"/>
              <a:gd name="T15" fmla="*/ 0 h 22"/>
              <a:gd name="T16" fmla="*/ 26 w 38"/>
              <a:gd name="T17" fmla="*/ 4 h 22"/>
              <a:gd name="T18" fmla="*/ 21 w 38"/>
              <a:gd name="T19" fmla="*/ 9 h 22"/>
              <a:gd name="T20" fmla="*/ 21 w 38"/>
              <a:gd name="T21" fmla="*/ 13 h 22"/>
              <a:gd name="T22" fmla="*/ 26 w 38"/>
              <a:gd name="T23" fmla="*/ 17 h 22"/>
              <a:gd name="T24" fmla="*/ 30 w 38"/>
              <a:gd name="T25" fmla="*/ 13 h 22"/>
              <a:gd name="T26" fmla="*/ 38 w 38"/>
              <a:gd name="T27" fmla="*/ 13 h 22"/>
              <a:gd name="T28" fmla="*/ 38 w 38"/>
              <a:gd name="T29" fmla="*/ 17 h 22"/>
              <a:gd name="T30" fmla="*/ 34 w 38"/>
              <a:gd name="T31" fmla="*/ 22 h 22"/>
              <a:gd name="T32" fmla="*/ 26 w 38"/>
              <a:gd name="T33" fmla="*/ 22 h 22"/>
              <a:gd name="T34" fmla="*/ 21 w 38"/>
              <a:gd name="T35" fmla="*/ 22 h 22"/>
              <a:gd name="T36" fmla="*/ 13 w 38"/>
              <a:gd name="T37" fmla="*/ 22 h 22"/>
              <a:gd name="T38" fmla="*/ 4 w 38"/>
              <a:gd name="T39" fmla="*/ 22 h 22"/>
              <a:gd name="T40" fmla="*/ 0 w 38"/>
              <a:gd name="T41" fmla="*/ 17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8" h="22">
                <a:moveTo>
                  <a:pt x="0" y="17"/>
                </a:moveTo>
                <a:lnTo>
                  <a:pt x="4" y="9"/>
                </a:lnTo>
                <a:lnTo>
                  <a:pt x="0" y="4"/>
                </a:lnTo>
                <a:lnTo>
                  <a:pt x="0" y="0"/>
                </a:lnTo>
                <a:lnTo>
                  <a:pt x="9" y="4"/>
                </a:lnTo>
                <a:lnTo>
                  <a:pt x="13" y="4"/>
                </a:lnTo>
                <a:lnTo>
                  <a:pt x="21" y="4"/>
                </a:lnTo>
                <a:lnTo>
                  <a:pt x="21" y="0"/>
                </a:lnTo>
                <a:lnTo>
                  <a:pt x="26" y="4"/>
                </a:lnTo>
                <a:lnTo>
                  <a:pt x="21" y="9"/>
                </a:lnTo>
                <a:lnTo>
                  <a:pt x="21" y="13"/>
                </a:lnTo>
                <a:lnTo>
                  <a:pt x="26" y="17"/>
                </a:lnTo>
                <a:lnTo>
                  <a:pt x="30" y="13"/>
                </a:lnTo>
                <a:lnTo>
                  <a:pt x="38" y="13"/>
                </a:lnTo>
                <a:lnTo>
                  <a:pt x="38" y="17"/>
                </a:lnTo>
                <a:lnTo>
                  <a:pt x="34" y="22"/>
                </a:lnTo>
                <a:lnTo>
                  <a:pt x="26" y="22"/>
                </a:lnTo>
                <a:lnTo>
                  <a:pt x="21" y="22"/>
                </a:lnTo>
                <a:lnTo>
                  <a:pt x="13" y="22"/>
                </a:lnTo>
                <a:lnTo>
                  <a:pt x="4" y="22"/>
                </a:lnTo>
                <a:lnTo>
                  <a:pt x="0" y="17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97" name="Freeform 692">
            <a:extLst>
              <a:ext uri="{FF2B5EF4-FFF2-40B4-BE49-F238E27FC236}">
                <a16:creationId xmlns:a16="http://schemas.microsoft.com/office/drawing/2014/main" id="{FF92A4F3-CF52-47E2-A002-452639B7CC5C}"/>
              </a:ext>
            </a:extLst>
          </p:cNvPr>
          <p:cNvSpPr>
            <a:spLocks/>
          </p:cNvSpPr>
          <p:nvPr userDrawn="1"/>
        </p:nvSpPr>
        <p:spPr bwMode="auto">
          <a:xfrm>
            <a:off x="3545681" y="1030288"/>
            <a:ext cx="20241" cy="69850"/>
          </a:xfrm>
          <a:custGeom>
            <a:avLst/>
            <a:gdLst>
              <a:gd name="T0" fmla="*/ 12 w 17"/>
              <a:gd name="T1" fmla="*/ 44 h 44"/>
              <a:gd name="T2" fmla="*/ 12 w 17"/>
              <a:gd name="T3" fmla="*/ 35 h 44"/>
              <a:gd name="T4" fmla="*/ 4 w 17"/>
              <a:gd name="T5" fmla="*/ 31 h 44"/>
              <a:gd name="T6" fmla="*/ 4 w 17"/>
              <a:gd name="T7" fmla="*/ 17 h 44"/>
              <a:gd name="T8" fmla="*/ 0 w 17"/>
              <a:gd name="T9" fmla="*/ 13 h 44"/>
              <a:gd name="T10" fmla="*/ 4 w 17"/>
              <a:gd name="T11" fmla="*/ 9 h 44"/>
              <a:gd name="T12" fmla="*/ 4 w 17"/>
              <a:gd name="T13" fmla="*/ 0 h 44"/>
              <a:gd name="T14" fmla="*/ 8 w 17"/>
              <a:gd name="T15" fmla="*/ 0 h 44"/>
              <a:gd name="T16" fmla="*/ 12 w 17"/>
              <a:gd name="T17" fmla="*/ 4 h 44"/>
              <a:gd name="T18" fmla="*/ 12 w 17"/>
              <a:gd name="T19" fmla="*/ 13 h 44"/>
              <a:gd name="T20" fmla="*/ 12 w 17"/>
              <a:gd name="T21" fmla="*/ 17 h 44"/>
              <a:gd name="T22" fmla="*/ 12 w 17"/>
              <a:gd name="T23" fmla="*/ 26 h 44"/>
              <a:gd name="T24" fmla="*/ 17 w 17"/>
              <a:gd name="T25" fmla="*/ 31 h 44"/>
              <a:gd name="T26" fmla="*/ 17 w 17"/>
              <a:gd name="T27" fmla="*/ 40 h 44"/>
              <a:gd name="T28" fmla="*/ 12 w 17"/>
              <a:gd name="T29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" h="44">
                <a:moveTo>
                  <a:pt x="12" y="44"/>
                </a:moveTo>
                <a:lnTo>
                  <a:pt x="12" y="35"/>
                </a:lnTo>
                <a:lnTo>
                  <a:pt x="4" y="31"/>
                </a:lnTo>
                <a:lnTo>
                  <a:pt x="4" y="17"/>
                </a:lnTo>
                <a:lnTo>
                  <a:pt x="0" y="13"/>
                </a:lnTo>
                <a:lnTo>
                  <a:pt x="4" y="9"/>
                </a:lnTo>
                <a:lnTo>
                  <a:pt x="4" y="0"/>
                </a:lnTo>
                <a:lnTo>
                  <a:pt x="8" y="0"/>
                </a:lnTo>
                <a:lnTo>
                  <a:pt x="12" y="4"/>
                </a:lnTo>
                <a:lnTo>
                  <a:pt x="12" y="13"/>
                </a:lnTo>
                <a:lnTo>
                  <a:pt x="12" y="17"/>
                </a:lnTo>
                <a:lnTo>
                  <a:pt x="12" y="26"/>
                </a:lnTo>
                <a:lnTo>
                  <a:pt x="17" y="31"/>
                </a:lnTo>
                <a:lnTo>
                  <a:pt x="17" y="40"/>
                </a:lnTo>
                <a:lnTo>
                  <a:pt x="12" y="4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98" name="Freeform 693">
            <a:extLst>
              <a:ext uri="{FF2B5EF4-FFF2-40B4-BE49-F238E27FC236}">
                <a16:creationId xmlns:a16="http://schemas.microsoft.com/office/drawing/2014/main" id="{3698A92A-6C30-4AAF-975F-491F9F08A286}"/>
              </a:ext>
            </a:extLst>
          </p:cNvPr>
          <p:cNvSpPr>
            <a:spLocks/>
          </p:cNvSpPr>
          <p:nvPr userDrawn="1"/>
        </p:nvSpPr>
        <p:spPr bwMode="auto">
          <a:xfrm>
            <a:off x="3575447" y="923925"/>
            <a:ext cx="15479" cy="20638"/>
          </a:xfrm>
          <a:custGeom>
            <a:avLst/>
            <a:gdLst>
              <a:gd name="T0" fmla="*/ 0 w 13"/>
              <a:gd name="T1" fmla="*/ 13 h 13"/>
              <a:gd name="T2" fmla="*/ 9 w 13"/>
              <a:gd name="T3" fmla="*/ 13 h 13"/>
              <a:gd name="T4" fmla="*/ 13 w 13"/>
              <a:gd name="T5" fmla="*/ 9 h 13"/>
              <a:gd name="T6" fmla="*/ 13 w 13"/>
              <a:gd name="T7" fmla="*/ 5 h 13"/>
              <a:gd name="T8" fmla="*/ 13 w 13"/>
              <a:gd name="T9" fmla="*/ 0 h 13"/>
              <a:gd name="T10" fmla="*/ 9 w 13"/>
              <a:gd name="T11" fmla="*/ 5 h 13"/>
              <a:gd name="T12" fmla="*/ 4 w 13"/>
              <a:gd name="T13" fmla="*/ 9 h 13"/>
              <a:gd name="T14" fmla="*/ 0 w 13"/>
              <a:gd name="T1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" h="13">
                <a:moveTo>
                  <a:pt x="0" y="13"/>
                </a:moveTo>
                <a:lnTo>
                  <a:pt x="9" y="13"/>
                </a:lnTo>
                <a:lnTo>
                  <a:pt x="13" y="9"/>
                </a:lnTo>
                <a:lnTo>
                  <a:pt x="13" y="5"/>
                </a:lnTo>
                <a:lnTo>
                  <a:pt x="13" y="0"/>
                </a:lnTo>
                <a:lnTo>
                  <a:pt x="9" y="5"/>
                </a:lnTo>
                <a:lnTo>
                  <a:pt x="4" y="9"/>
                </a:lnTo>
                <a:lnTo>
                  <a:pt x="0" y="13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99" name="Freeform 694">
            <a:extLst>
              <a:ext uri="{FF2B5EF4-FFF2-40B4-BE49-F238E27FC236}">
                <a16:creationId xmlns:a16="http://schemas.microsoft.com/office/drawing/2014/main" id="{D2D6C2CC-01D3-41E1-A992-538E6454B1BF}"/>
              </a:ext>
            </a:extLst>
          </p:cNvPr>
          <p:cNvSpPr>
            <a:spLocks/>
          </p:cNvSpPr>
          <p:nvPr userDrawn="1"/>
        </p:nvSpPr>
        <p:spPr bwMode="auto">
          <a:xfrm>
            <a:off x="3530203" y="839788"/>
            <a:ext cx="15479" cy="14288"/>
          </a:xfrm>
          <a:custGeom>
            <a:avLst/>
            <a:gdLst>
              <a:gd name="T0" fmla="*/ 0 w 13"/>
              <a:gd name="T1" fmla="*/ 9 h 9"/>
              <a:gd name="T2" fmla="*/ 4 w 13"/>
              <a:gd name="T3" fmla="*/ 9 h 9"/>
              <a:gd name="T4" fmla="*/ 8 w 13"/>
              <a:gd name="T5" fmla="*/ 4 h 9"/>
              <a:gd name="T6" fmla="*/ 13 w 13"/>
              <a:gd name="T7" fmla="*/ 4 h 9"/>
              <a:gd name="T8" fmla="*/ 13 w 13"/>
              <a:gd name="T9" fmla="*/ 0 h 9"/>
              <a:gd name="T10" fmla="*/ 8 w 13"/>
              <a:gd name="T11" fmla="*/ 0 h 9"/>
              <a:gd name="T12" fmla="*/ 8 w 13"/>
              <a:gd name="T13" fmla="*/ 0 h 9"/>
              <a:gd name="T14" fmla="*/ 0 w 13"/>
              <a:gd name="T15" fmla="*/ 4 h 9"/>
              <a:gd name="T16" fmla="*/ 0 w 13"/>
              <a:gd name="T1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" h="9">
                <a:moveTo>
                  <a:pt x="0" y="9"/>
                </a:moveTo>
                <a:lnTo>
                  <a:pt x="4" y="9"/>
                </a:lnTo>
                <a:lnTo>
                  <a:pt x="8" y="4"/>
                </a:lnTo>
                <a:lnTo>
                  <a:pt x="13" y="4"/>
                </a:lnTo>
                <a:lnTo>
                  <a:pt x="13" y="0"/>
                </a:lnTo>
                <a:lnTo>
                  <a:pt x="8" y="0"/>
                </a:lnTo>
                <a:lnTo>
                  <a:pt x="8" y="0"/>
                </a:lnTo>
                <a:lnTo>
                  <a:pt x="0" y="4"/>
                </a:lnTo>
                <a:lnTo>
                  <a:pt x="0" y="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00" name="Freeform 695">
            <a:extLst>
              <a:ext uri="{FF2B5EF4-FFF2-40B4-BE49-F238E27FC236}">
                <a16:creationId xmlns:a16="http://schemas.microsoft.com/office/drawing/2014/main" id="{90D1B3DD-5A0F-49F6-82D5-70A3583D723D}"/>
              </a:ext>
            </a:extLst>
          </p:cNvPr>
          <p:cNvSpPr>
            <a:spLocks/>
          </p:cNvSpPr>
          <p:nvPr userDrawn="1"/>
        </p:nvSpPr>
        <p:spPr bwMode="auto">
          <a:xfrm>
            <a:off x="3580210" y="811213"/>
            <a:ext cx="10716" cy="14288"/>
          </a:xfrm>
          <a:custGeom>
            <a:avLst/>
            <a:gdLst>
              <a:gd name="T0" fmla="*/ 5 w 9"/>
              <a:gd name="T1" fmla="*/ 9 h 9"/>
              <a:gd name="T2" fmla="*/ 0 w 9"/>
              <a:gd name="T3" fmla="*/ 4 h 9"/>
              <a:gd name="T4" fmla="*/ 5 w 9"/>
              <a:gd name="T5" fmla="*/ 0 h 9"/>
              <a:gd name="T6" fmla="*/ 9 w 9"/>
              <a:gd name="T7" fmla="*/ 0 h 9"/>
              <a:gd name="T8" fmla="*/ 9 w 9"/>
              <a:gd name="T9" fmla="*/ 4 h 9"/>
              <a:gd name="T10" fmla="*/ 9 w 9"/>
              <a:gd name="T11" fmla="*/ 4 h 9"/>
              <a:gd name="T12" fmla="*/ 5 w 9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9">
                <a:moveTo>
                  <a:pt x="5" y="9"/>
                </a:moveTo>
                <a:lnTo>
                  <a:pt x="0" y="4"/>
                </a:lnTo>
                <a:lnTo>
                  <a:pt x="5" y="0"/>
                </a:lnTo>
                <a:lnTo>
                  <a:pt x="9" y="0"/>
                </a:lnTo>
                <a:lnTo>
                  <a:pt x="9" y="4"/>
                </a:lnTo>
                <a:lnTo>
                  <a:pt x="9" y="4"/>
                </a:lnTo>
                <a:lnTo>
                  <a:pt x="5" y="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01" name="Freeform 696">
            <a:extLst>
              <a:ext uri="{FF2B5EF4-FFF2-40B4-BE49-F238E27FC236}">
                <a16:creationId xmlns:a16="http://schemas.microsoft.com/office/drawing/2014/main" id="{4A77C5E6-97A1-41D4-AAA2-B1564CEDEACB}"/>
              </a:ext>
            </a:extLst>
          </p:cNvPr>
          <p:cNvSpPr>
            <a:spLocks/>
          </p:cNvSpPr>
          <p:nvPr userDrawn="1"/>
        </p:nvSpPr>
        <p:spPr bwMode="auto">
          <a:xfrm>
            <a:off x="3514726" y="719139"/>
            <a:ext cx="30956" cy="22225"/>
          </a:xfrm>
          <a:custGeom>
            <a:avLst/>
            <a:gdLst>
              <a:gd name="T0" fmla="*/ 2 w 6"/>
              <a:gd name="T1" fmla="*/ 1 h 3"/>
              <a:gd name="T2" fmla="*/ 1 w 6"/>
              <a:gd name="T3" fmla="*/ 1 h 3"/>
              <a:gd name="T4" fmla="*/ 2 w 6"/>
              <a:gd name="T5" fmla="*/ 0 h 3"/>
              <a:gd name="T6" fmla="*/ 4 w 6"/>
              <a:gd name="T7" fmla="*/ 0 h 3"/>
              <a:gd name="T8" fmla="*/ 5 w 6"/>
              <a:gd name="T9" fmla="*/ 0 h 3"/>
              <a:gd name="T10" fmla="*/ 5 w 6"/>
              <a:gd name="T11" fmla="*/ 0 h 3"/>
              <a:gd name="T12" fmla="*/ 6 w 6"/>
              <a:gd name="T13" fmla="*/ 1 h 3"/>
              <a:gd name="T14" fmla="*/ 6 w 6"/>
              <a:gd name="T15" fmla="*/ 1 h 3"/>
              <a:gd name="T16" fmla="*/ 4 w 6"/>
              <a:gd name="T17" fmla="*/ 1 h 3"/>
              <a:gd name="T18" fmla="*/ 3 w 6"/>
              <a:gd name="T19" fmla="*/ 3 h 3"/>
              <a:gd name="T20" fmla="*/ 1 w 6"/>
              <a:gd name="T21" fmla="*/ 3 h 3"/>
              <a:gd name="T22" fmla="*/ 2 w 6"/>
              <a:gd name="T23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" h="3">
                <a:moveTo>
                  <a:pt x="2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0"/>
                  <a:pt x="2" y="0"/>
                </a:cubicBezTo>
                <a:cubicBezTo>
                  <a:pt x="4" y="0"/>
                  <a:pt x="4" y="0"/>
                  <a:pt x="4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3"/>
                  <a:pt x="3" y="3"/>
                  <a:pt x="3" y="3"/>
                </a:cubicBezTo>
                <a:cubicBezTo>
                  <a:pt x="1" y="3"/>
                  <a:pt x="1" y="3"/>
                  <a:pt x="1" y="3"/>
                </a:cubicBezTo>
                <a:lnTo>
                  <a:pt x="2" y="1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02" name="Freeform 697">
            <a:extLst>
              <a:ext uri="{FF2B5EF4-FFF2-40B4-BE49-F238E27FC236}">
                <a16:creationId xmlns:a16="http://schemas.microsoft.com/office/drawing/2014/main" id="{75877FFE-5E30-4A53-AC9F-5D20B5BCBE87}"/>
              </a:ext>
            </a:extLst>
          </p:cNvPr>
          <p:cNvSpPr>
            <a:spLocks/>
          </p:cNvSpPr>
          <p:nvPr userDrawn="1"/>
        </p:nvSpPr>
        <p:spPr bwMode="auto">
          <a:xfrm>
            <a:off x="3545681" y="565150"/>
            <a:ext cx="20241" cy="20638"/>
          </a:xfrm>
          <a:custGeom>
            <a:avLst/>
            <a:gdLst>
              <a:gd name="T0" fmla="*/ 0 w 17"/>
              <a:gd name="T1" fmla="*/ 4 h 13"/>
              <a:gd name="T2" fmla="*/ 4 w 17"/>
              <a:gd name="T3" fmla="*/ 9 h 13"/>
              <a:gd name="T4" fmla="*/ 8 w 17"/>
              <a:gd name="T5" fmla="*/ 9 h 13"/>
              <a:gd name="T6" fmla="*/ 12 w 17"/>
              <a:gd name="T7" fmla="*/ 13 h 13"/>
              <a:gd name="T8" fmla="*/ 17 w 17"/>
              <a:gd name="T9" fmla="*/ 9 h 13"/>
              <a:gd name="T10" fmla="*/ 17 w 17"/>
              <a:gd name="T11" fmla="*/ 4 h 13"/>
              <a:gd name="T12" fmla="*/ 12 w 17"/>
              <a:gd name="T13" fmla="*/ 0 h 13"/>
              <a:gd name="T14" fmla="*/ 8 w 17"/>
              <a:gd name="T15" fmla="*/ 0 h 13"/>
              <a:gd name="T16" fmla="*/ 4 w 17"/>
              <a:gd name="T17" fmla="*/ 0 h 13"/>
              <a:gd name="T18" fmla="*/ 0 w 17"/>
              <a:gd name="T19" fmla="*/ 4 h 13"/>
              <a:gd name="T20" fmla="*/ 0 w 17"/>
              <a:gd name="T21" fmla="*/ 4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" h="13">
                <a:moveTo>
                  <a:pt x="0" y="4"/>
                </a:moveTo>
                <a:lnTo>
                  <a:pt x="4" y="9"/>
                </a:lnTo>
                <a:lnTo>
                  <a:pt x="8" y="9"/>
                </a:lnTo>
                <a:lnTo>
                  <a:pt x="12" y="13"/>
                </a:lnTo>
                <a:lnTo>
                  <a:pt x="17" y="9"/>
                </a:lnTo>
                <a:lnTo>
                  <a:pt x="17" y="4"/>
                </a:lnTo>
                <a:lnTo>
                  <a:pt x="12" y="0"/>
                </a:lnTo>
                <a:lnTo>
                  <a:pt x="8" y="0"/>
                </a:lnTo>
                <a:lnTo>
                  <a:pt x="4" y="0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03" name="Freeform 698">
            <a:extLst>
              <a:ext uri="{FF2B5EF4-FFF2-40B4-BE49-F238E27FC236}">
                <a16:creationId xmlns:a16="http://schemas.microsoft.com/office/drawing/2014/main" id="{12ABCF3D-159C-4E76-810E-319B178D1990}"/>
              </a:ext>
            </a:extLst>
          </p:cNvPr>
          <p:cNvSpPr>
            <a:spLocks/>
          </p:cNvSpPr>
          <p:nvPr userDrawn="1"/>
        </p:nvSpPr>
        <p:spPr bwMode="auto">
          <a:xfrm>
            <a:off x="3494485" y="528639"/>
            <a:ext cx="30956" cy="28575"/>
          </a:xfrm>
          <a:custGeom>
            <a:avLst/>
            <a:gdLst>
              <a:gd name="T0" fmla="*/ 21 w 26"/>
              <a:gd name="T1" fmla="*/ 18 h 18"/>
              <a:gd name="T2" fmla="*/ 21 w 26"/>
              <a:gd name="T3" fmla="*/ 18 h 18"/>
              <a:gd name="T4" fmla="*/ 26 w 26"/>
              <a:gd name="T5" fmla="*/ 18 h 18"/>
              <a:gd name="T6" fmla="*/ 26 w 26"/>
              <a:gd name="T7" fmla="*/ 14 h 18"/>
              <a:gd name="T8" fmla="*/ 21 w 26"/>
              <a:gd name="T9" fmla="*/ 9 h 18"/>
              <a:gd name="T10" fmla="*/ 17 w 26"/>
              <a:gd name="T11" fmla="*/ 5 h 18"/>
              <a:gd name="T12" fmla="*/ 13 w 26"/>
              <a:gd name="T13" fmla="*/ 0 h 18"/>
              <a:gd name="T14" fmla="*/ 8 w 26"/>
              <a:gd name="T15" fmla="*/ 0 h 18"/>
              <a:gd name="T16" fmla="*/ 4 w 26"/>
              <a:gd name="T17" fmla="*/ 0 h 18"/>
              <a:gd name="T18" fmla="*/ 0 w 26"/>
              <a:gd name="T19" fmla="*/ 5 h 18"/>
              <a:gd name="T20" fmla="*/ 4 w 26"/>
              <a:gd name="T21" fmla="*/ 9 h 18"/>
              <a:gd name="T22" fmla="*/ 8 w 26"/>
              <a:gd name="T23" fmla="*/ 9 h 18"/>
              <a:gd name="T24" fmla="*/ 13 w 26"/>
              <a:gd name="T25" fmla="*/ 14 h 18"/>
              <a:gd name="T26" fmla="*/ 17 w 26"/>
              <a:gd name="T27" fmla="*/ 18 h 18"/>
              <a:gd name="T28" fmla="*/ 21 w 26"/>
              <a:gd name="T29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6" h="18">
                <a:moveTo>
                  <a:pt x="21" y="18"/>
                </a:moveTo>
                <a:lnTo>
                  <a:pt x="21" y="18"/>
                </a:lnTo>
                <a:lnTo>
                  <a:pt x="26" y="18"/>
                </a:lnTo>
                <a:lnTo>
                  <a:pt x="26" y="14"/>
                </a:lnTo>
                <a:lnTo>
                  <a:pt x="21" y="9"/>
                </a:lnTo>
                <a:lnTo>
                  <a:pt x="17" y="5"/>
                </a:lnTo>
                <a:lnTo>
                  <a:pt x="13" y="0"/>
                </a:lnTo>
                <a:lnTo>
                  <a:pt x="8" y="0"/>
                </a:lnTo>
                <a:lnTo>
                  <a:pt x="4" y="0"/>
                </a:lnTo>
                <a:lnTo>
                  <a:pt x="0" y="5"/>
                </a:lnTo>
                <a:lnTo>
                  <a:pt x="4" y="9"/>
                </a:lnTo>
                <a:lnTo>
                  <a:pt x="8" y="9"/>
                </a:lnTo>
                <a:lnTo>
                  <a:pt x="13" y="14"/>
                </a:lnTo>
                <a:lnTo>
                  <a:pt x="17" y="18"/>
                </a:lnTo>
                <a:lnTo>
                  <a:pt x="21" y="18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04" name="Freeform 699">
            <a:extLst>
              <a:ext uri="{FF2B5EF4-FFF2-40B4-BE49-F238E27FC236}">
                <a16:creationId xmlns:a16="http://schemas.microsoft.com/office/drawing/2014/main" id="{C7EACDF2-F4FF-4D32-9094-79F6652CDF21}"/>
              </a:ext>
            </a:extLst>
          </p:cNvPr>
          <p:cNvSpPr>
            <a:spLocks/>
          </p:cNvSpPr>
          <p:nvPr userDrawn="1"/>
        </p:nvSpPr>
        <p:spPr bwMode="auto">
          <a:xfrm>
            <a:off x="3545681" y="1198563"/>
            <a:ext cx="14288" cy="14288"/>
          </a:xfrm>
          <a:custGeom>
            <a:avLst/>
            <a:gdLst>
              <a:gd name="T0" fmla="*/ 1 w 3"/>
              <a:gd name="T1" fmla="*/ 1 h 2"/>
              <a:gd name="T2" fmla="*/ 0 w 3"/>
              <a:gd name="T3" fmla="*/ 1 h 2"/>
              <a:gd name="T4" fmla="*/ 1 w 3"/>
              <a:gd name="T5" fmla="*/ 2 h 2"/>
              <a:gd name="T6" fmla="*/ 1 w 3"/>
              <a:gd name="T7" fmla="*/ 2 h 2"/>
              <a:gd name="T8" fmla="*/ 3 w 3"/>
              <a:gd name="T9" fmla="*/ 1 h 2"/>
              <a:gd name="T10" fmla="*/ 2 w 3"/>
              <a:gd name="T11" fmla="*/ 1 h 2"/>
              <a:gd name="T12" fmla="*/ 2 w 3"/>
              <a:gd name="T13" fmla="*/ 1 h 2"/>
              <a:gd name="T14" fmla="*/ 1 w 3"/>
              <a:gd name="T15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" h="2">
                <a:moveTo>
                  <a:pt x="1" y="1"/>
                </a:moveTo>
                <a:cubicBezTo>
                  <a:pt x="1" y="1"/>
                  <a:pt x="0" y="1"/>
                  <a:pt x="0" y="1"/>
                </a:cubicBezTo>
                <a:cubicBezTo>
                  <a:pt x="0" y="1"/>
                  <a:pt x="1" y="1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3" y="2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1" y="0"/>
                  <a:pt x="1" y="1"/>
                  <a:pt x="1" y="1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05" name="Freeform 700">
            <a:extLst>
              <a:ext uri="{FF2B5EF4-FFF2-40B4-BE49-F238E27FC236}">
                <a16:creationId xmlns:a16="http://schemas.microsoft.com/office/drawing/2014/main" id="{9D9F9990-24FD-4232-8558-8CA7E577E241}"/>
              </a:ext>
            </a:extLst>
          </p:cNvPr>
          <p:cNvSpPr>
            <a:spLocks/>
          </p:cNvSpPr>
          <p:nvPr userDrawn="1"/>
        </p:nvSpPr>
        <p:spPr bwMode="auto">
          <a:xfrm>
            <a:off x="3545681" y="1198563"/>
            <a:ext cx="14288" cy="14288"/>
          </a:xfrm>
          <a:custGeom>
            <a:avLst/>
            <a:gdLst>
              <a:gd name="T0" fmla="*/ 1 w 3"/>
              <a:gd name="T1" fmla="*/ 1 h 2"/>
              <a:gd name="T2" fmla="*/ 0 w 3"/>
              <a:gd name="T3" fmla="*/ 1 h 2"/>
              <a:gd name="T4" fmla="*/ 1 w 3"/>
              <a:gd name="T5" fmla="*/ 2 h 2"/>
              <a:gd name="T6" fmla="*/ 1 w 3"/>
              <a:gd name="T7" fmla="*/ 2 h 2"/>
              <a:gd name="T8" fmla="*/ 3 w 3"/>
              <a:gd name="T9" fmla="*/ 1 h 2"/>
              <a:gd name="T10" fmla="*/ 2 w 3"/>
              <a:gd name="T11" fmla="*/ 1 h 2"/>
              <a:gd name="T12" fmla="*/ 2 w 3"/>
              <a:gd name="T13" fmla="*/ 1 h 2"/>
              <a:gd name="T14" fmla="*/ 1 w 3"/>
              <a:gd name="T15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" h="2">
                <a:moveTo>
                  <a:pt x="1" y="1"/>
                </a:moveTo>
                <a:cubicBezTo>
                  <a:pt x="1" y="1"/>
                  <a:pt x="0" y="1"/>
                  <a:pt x="0" y="1"/>
                </a:cubicBezTo>
                <a:cubicBezTo>
                  <a:pt x="0" y="1"/>
                  <a:pt x="1" y="1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3" y="2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1" y="0"/>
                  <a:pt x="1" y="1"/>
                  <a:pt x="1" y="1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06" name="Freeform 701">
            <a:extLst>
              <a:ext uri="{FF2B5EF4-FFF2-40B4-BE49-F238E27FC236}">
                <a16:creationId xmlns:a16="http://schemas.microsoft.com/office/drawing/2014/main" id="{6801CBC3-F17C-4236-B7FE-02451E43CBC7}"/>
              </a:ext>
            </a:extLst>
          </p:cNvPr>
          <p:cNvSpPr>
            <a:spLocks/>
          </p:cNvSpPr>
          <p:nvPr userDrawn="1"/>
        </p:nvSpPr>
        <p:spPr bwMode="auto">
          <a:xfrm>
            <a:off x="3393282" y="1346200"/>
            <a:ext cx="65485" cy="57150"/>
          </a:xfrm>
          <a:custGeom>
            <a:avLst/>
            <a:gdLst>
              <a:gd name="T0" fmla="*/ 2 w 13"/>
              <a:gd name="T1" fmla="*/ 4 h 8"/>
              <a:gd name="T2" fmla="*/ 1 w 13"/>
              <a:gd name="T3" fmla="*/ 3 h 8"/>
              <a:gd name="T4" fmla="*/ 0 w 13"/>
              <a:gd name="T5" fmla="*/ 3 h 8"/>
              <a:gd name="T6" fmla="*/ 0 w 13"/>
              <a:gd name="T7" fmla="*/ 2 h 8"/>
              <a:gd name="T8" fmla="*/ 0 w 13"/>
              <a:gd name="T9" fmla="*/ 1 h 8"/>
              <a:gd name="T10" fmla="*/ 0 w 13"/>
              <a:gd name="T11" fmla="*/ 0 h 8"/>
              <a:gd name="T12" fmla="*/ 1 w 13"/>
              <a:gd name="T13" fmla="*/ 0 h 8"/>
              <a:gd name="T14" fmla="*/ 4 w 13"/>
              <a:gd name="T15" fmla="*/ 0 h 8"/>
              <a:gd name="T16" fmla="*/ 6 w 13"/>
              <a:gd name="T17" fmla="*/ 0 h 8"/>
              <a:gd name="T18" fmla="*/ 7 w 13"/>
              <a:gd name="T19" fmla="*/ 0 h 8"/>
              <a:gd name="T20" fmla="*/ 7 w 13"/>
              <a:gd name="T21" fmla="*/ 1 h 8"/>
              <a:gd name="T22" fmla="*/ 8 w 13"/>
              <a:gd name="T23" fmla="*/ 2 h 8"/>
              <a:gd name="T24" fmla="*/ 9 w 13"/>
              <a:gd name="T25" fmla="*/ 2 h 8"/>
              <a:gd name="T26" fmla="*/ 11 w 13"/>
              <a:gd name="T27" fmla="*/ 3 h 8"/>
              <a:gd name="T28" fmla="*/ 12 w 13"/>
              <a:gd name="T29" fmla="*/ 3 h 8"/>
              <a:gd name="T30" fmla="*/ 12 w 13"/>
              <a:gd name="T31" fmla="*/ 4 h 8"/>
              <a:gd name="T32" fmla="*/ 12 w 13"/>
              <a:gd name="T33" fmla="*/ 5 h 8"/>
              <a:gd name="T34" fmla="*/ 10 w 13"/>
              <a:gd name="T35" fmla="*/ 5 h 8"/>
              <a:gd name="T36" fmla="*/ 10 w 13"/>
              <a:gd name="T37" fmla="*/ 5 h 8"/>
              <a:gd name="T38" fmla="*/ 9 w 13"/>
              <a:gd name="T39" fmla="*/ 5 h 8"/>
              <a:gd name="T40" fmla="*/ 12 w 13"/>
              <a:gd name="T41" fmla="*/ 7 h 8"/>
              <a:gd name="T42" fmla="*/ 12 w 13"/>
              <a:gd name="T43" fmla="*/ 7 h 8"/>
              <a:gd name="T44" fmla="*/ 12 w 13"/>
              <a:gd name="T45" fmla="*/ 8 h 8"/>
              <a:gd name="T46" fmla="*/ 12 w 13"/>
              <a:gd name="T47" fmla="*/ 8 h 8"/>
              <a:gd name="T48" fmla="*/ 11 w 13"/>
              <a:gd name="T49" fmla="*/ 8 h 8"/>
              <a:gd name="T50" fmla="*/ 9 w 13"/>
              <a:gd name="T51" fmla="*/ 7 h 8"/>
              <a:gd name="T52" fmla="*/ 9 w 13"/>
              <a:gd name="T53" fmla="*/ 7 h 8"/>
              <a:gd name="T54" fmla="*/ 7 w 13"/>
              <a:gd name="T55" fmla="*/ 6 h 8"/>
              <a:gd name="T56" fmla="*/ 5 w 13"/>
              <a:gd name="T57" fmla="*/ 5 h 8"/>
              <a:gd name="T58" fmla="*/ 4 w 13"/>
              <a:gd name="T59" fmla="*/ 5 h 8"/>
              <a:gd name="T60" fmla="*/ 3 w 13"/>
              <a:gd name="T61" fmla="*/ 4 h 8"/>
              <a:gd name="T62" fmla="*/ 2 w 13"/>
              <a:gd name="T6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" h="8">
                <a:moveTo>
                  <a:pt x="2" y="4"/>
                </a:move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4" y="0"/>
                  <a:pt x="4" y="0"/>
                </a:cubicBezTo>
                <a:cubicBezTo>
                  <a:pt x="6" y="0"/>
                  <a:pt x="6" y="0"/>
                  <a:pt x="6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1"/>
                  <a:pt x="7" y="1"/>
                  <a:pt x="7" y="1"/>
                </a:cubicBezTo>
                <a:cubicBezTo>
                  <a:pt x="8" y="2"/>
                  <a:pt x="8" y="2"/>
                  <a:pt x="8" y="2"/>
                </a:cubicBezTo>
                <a:cubicBezTo>
                  <a:pt x="9" y="2"/>
                  <a:pt x="9" y="2"/>
                  <a:pt x="9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3" y="5"/>
                  <a:pt x="12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5"/>
                  <a:pt x="9" y="5"/>
                  <a:pt x="9" y="5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1" y="8"/>
                </a:cubicBezTo>
                <a:cubicBezTo>
                  <a:pt x="11" y="8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8" y="7"/>
                  <a:pt x="7" y="6"/>
                  <a:pt x="7" y="6"/>
                </a:cubicBezTo>
                <a:cubicBezTo>
                  <a:pt x="5" y="5"/>
                  <a:pt x="5" y="5"/>
                  <a:pt x="5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4"/>
                  <a:pt x="3" y="4"/>
                  <a:pt x="3" y="4"/>
                </a:cubicBezTo>
                <a:lnTo>
                  <a:pt x="2" y="4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07" name="Freeform 702">
            <a:extLst>
              <a:ext uri="{FF2B5EF4-FFF2-40B4-BE49-F238E27FC236}">
                <a16:creationId xmlns:a16="http://schemas.microsoft.com/office/drawing/2014/main" id="{A8E7C5BD-E5F4-45BE-9F4D-7ADDC3D6B624}"/>
              </a:ext>
            </a:extLst>
          </p:cNvPr>
          <p:cNvSpPr>
            <a:spLocks/>
          </p:cNvSpPr>
          <p:nvPr userDrawn="1"/>
        </p:nvSpPr>
        <p:spPr bwMode="auto">
          <a:xfrm>
            <a:off x="3367088" y="1296989"/>
            <a:ext cx="51197" cy="22225"/>
          </a:xfrm>
          <a:custGeom>
            <a:avLst/>
            <a:gdLst>
              <a:gd name="T0" fmla="*/ 0 w 43"/>
              <a:gd name="T1" fmla="*/ 9 h 14"/>
              <a:gd name="T2" fmla="*/ 5 w 43"/>
              <a:gd name="T3" fmla="*/ 5 h 14"/>
              <a:gd name="T4" fmla="*/ 9 w 43"/>
              <a:gd name="T5" fmla="*/ 0 h 14"/>
              <a:gd name="T6" fmla="*/ 22 w 43"/>
              <a:gd name="T7" fmla="*/ 0 h 14"/>
              <a:gd name="T8" fmla="*/ 35 w 43"/>
              <a:gd name="T9" fmla="*/ 5 h 14"/>
              <a:gd name="T10" fmla="*/ 43 w 43"/>
              <a:gd name="T11" fmla="*/ 9 h 14"/>
              <a:gd name="T12" fmla="*/ 43 w 43"/>
              <a:gd name="T13" fmla="*/ 14 h 14"/>
              <a:gd name="T14" fmla="*/ 39 w 43"/>
              <a:gd name="T15" fmla="*/ 14 h 14"/>
              <a:gd name="T16" fmla="*/ 30 w 43"/>
              <a:gd name="T17" fmla="*/ 14 h 14"/>
              <a:gd name="T18" fmla="*/ 22 w 43"/>
              <a:gd name="T19" fmla="*/ 9 h 14"/>
              <a:gd name="T20" fmla="*/ 13 w 43"/>
              <a:gd name="T21" fmla="*/ 9 h 14"/>
              <a:gd name="T22" fmla="*/ 9 w 43"/>
              <a:gd name="T23" fmla="*/ 9 h 14"/>
              <a:gd name="T24" fmla="*/ 0 w 43"/>
              <a:gd name="T25" fmla="*/ 9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" h="14">
                <a:moveTo>
                  <a:pt x="0" y="9"/>
                </a:moveTo>
                <a:lnTo>
                  <a:pt x="5" y="5"/>
                </a:lnTo>
                <a:lnTo>
                  <a:pt x="9" y="0"/>
                </a:lnTo>
                <a:lnTo>
                  <a:pt x="22" y="0"/>
                </a:lnTo>
                <a:lnTo>
                  <a:pt x="35" y="5"/>
                </a:lnTo>
                <a:lnTo>
                  <a:pt x="43" y="9"/>
                </a:lnTo>
                <a:lnTo>
                  <a:pt x="43" y="14"/>
                </a:lnTo>
                <a:lnTo>
                  <a:pt x="39" y="14"/>
                </a:lnTo>
                <a:lnTo>
                  <a:pt x="30" y="14"/>
                </a:lnTo>
                <a:lnTo>
                  <a:pt x="22" y="9"/>
                </a:lnTo>
                <a:lnTo>
                  <a:pt x="13" y="9"/>
                </a:lnTo>
                <a:lnTo>
                  <a:pt x="9" y="9"/>
                </a:lnTo>
                <a:lnTo>
                  <a:pt x="0" y="9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08" name="Freeform 703">
            <a:extLst>
              <a:ext uri="{FF2B5EF4-FFF2-40B4-BE49-F238E27FC236}">
                <a16:creationId xmlns:a16="http://schemas.microsoft.com/office/drawing/2014/main" id="{3CDDB17D-DE64-4DEC-B9A7-99E2CD787168}"/>
              </a:ext>
            </a:extLst>
          </p:cNvPr>
          <p:cNvSpPr>
            <a:spLocks/>
          </p:cNvSpPr>
          <p:nvPr userDrawn="1"/>
        </p:nvSpPr>
        <p:spPr bwMode="auto">
          <a:xfrm>
            <a:off x="3388519" y="1812925"/>
            <a:ext cx="323850" cy="196850"/>
          </a:xfrm>
          <a:custGeom>
            <a:avLst/>
            <a:gdLst>
              <a:gd name="T0" fmla="*/ 51 w 272"/>
              <a:gd name="T1" fmla="*/ 111 h 124"/>
              <a:gd name="T2" fmla="*/ 51 w 272"/>
              <a:gd name="T3" fmla="*/ 106 h 124"/>
              <a:gd name="T4" fmla="*/ 68 w 272"/>
              <a:gd name="T5" fmla="*/ 97 h 124"/>
              <a:gd name="T6" fmla="*/ 68 w 272"/>
              <a:gd name="T7" fmla="*/ 79 h 124"/>
              <a:gd name="T8" fmla="*/ 55 w 272"/>
              <a:gd name="T9" fmla="*/ 75 h 124"/>
              <a:gd name="T10" fmla="*/ 25 w 272"/>
              <a:gd name="T11" fmla="*/ 71 h 124"/>
              <a:gd name="T12" fmla="*/ 12 w 272"/>
              <a:gd name="T13" fmla="*/ 66 h 124"/>
              <a:gd name="T14" fmla="*/ 34 w 272"/>
              <a:gd name="T15" fmla="*/ 62 h 124"/>
              <a:gd name="T16" fmla="*/ 55 w 272"/>
              <a:gd name="T17" fmla="*/ 62 h 124"/>
              <a:gd name="T18" fmla="*/ 59 w 272"/>
              <a:gd name="T19" fmla="*/ 57 h 124"/>
              <a:gd name="T20" fmla="*/ 63 w 272"/>
              <a:gd name="T21" fmla="*/ 44 h 124"/>
              <a:gd name="T22" fmla="*/ 42 w 272"/>
              <a:gd name="T23" fmla="*/ 39 h 124"/>
              <a:gd name="T24" fmla="*/ 29 w 272"/>
              <a:gd name="T25" fmla="*/ 39 h 124"/>
              <a:gd name="T26" fmla="*/ 8 w 272"/>
              <a:gd name="T27" fmla="*/ 44 h 124"/>
              <a:gd name="T28" fmla="*/ 12 w 272"/>
              <a:gd name="T29" fmla="*/ 31 h 124"/>
              <a:gd name="T30" fmla="*/ 21 w 272"/>
              <a:gd name="T31" fmla="*/ 26 h 124"/>
              <a:gd name="T32" fmla="*/ 25 w 272"/>
              <a:gd name="T33" fmla="*/ 17 h 124"/>
              <a:gd name="T34" fmla="*/ 38 w 272"/>
              <a:gd name="T35" fmla="*/ 13 h 124"/>
              <a:gd name="T36" fmla="*/ 42 w 272"/>
              <a:gd name="T37" fmla="*/ 13 h 124"/>
              <a:gd name="T38" fmla="*/ 42 w 272"/>
              <a:gd name="T39" fmla="*/ 4 h 124"/>
              <a:gd name="T40" fmla="*/ 46 w 272"/>
              <a:gd name="T41" fmla="*/ 0 h 124"/>
              <a:gd name="T42" fmla="*/ 63 w 272"/>
              <a:gd name="T43" fmla="*/ 8 h 124"/>
              <a:gd name="T44" fmla="*/ 76 w 272"/>
              <a:gd name="T45" fmla="*/ 17 h 124"/>
              <a:gd name="T46" fmla="*/ 68 w 272"/>
              <a:gd name="T47" fmla="*/ 31 h 124"/>
              <a:gd name="T48" fmla="*/ 85 w 272"/>
              <a:gd name="T49" fmla="*/ 48 h 124"/>
              <a:gd name="T50" fmla="*/ 93 w 272"/>
              <a:gd name="T51" fmla="*/ 39 h 124"/>
              <a:gd name="T52" fmla="*/ 106 w 272"/>
              <a:gd name="T53" fmla="*/ 22 h 124"/>
              <a:gd name="T54" fmla="*/ 115 w 272"/>
              <a:gd name="T55" fmla="*/ 22 h 124"/>
              <a:gd name="T56" fmla="*/ 123 w 272"/>
              <a:gd name="T57" fmla="*/ 22 h 124"/>
              <a:gd name="T58" fmla="*/ 136 w 272"/>
              <a:gd name="T59" fmla="*/ 13 h 124"/>
              <a:gd name="T60" fmla="*/ 153 w 272"/>
              <a:gd name="T61" fmla="*/ 22 h 124"/>
              <a:gd name="T62" fmla="*/ 153 w 272"/>
              <a:gd name="T63" fmla="*/ 13 h 124"/>
              <a:gd name="T64" fmla="*/ 183 w 272"/>
              <a:gd name="T65" fmla="*/ 13 h 124"/>
              <a:gd name="T66" fmla="*/ 200 w 272"/>
              <a:gd name="T67" fmla="*/ 8 h 124"/>
              <a:gd name="T68" fmla="*/ 212 w 272"/>
              <a:gd name="T69" fmla="*/ 0 h 124"/>
              <a:gd name="T70" fmla="*/ 229 w 272"/>
              <a:gd name="T71" fmla="*/ 8 h 124"/>
              <a:gd name="T72" fmla="*/ 238 w 272"/>
              <a:gd name="T73" fmla="*/ 17 h 124"/>
              <a:gd name="T74" fmla="*/ 238 w 272"/>
              <a:gd name="T75" fmla="*/ 31 h 124"/>
              <a:gd name="T76" fmla="*/ 255 w 272"/>
              <a:gd name="T77" fmla="*/ 35 h 124"/>
              <a:gd name="T78" fmla="*/ 264 w 272"/>
              <a:gd name="T79" fmla="*/ 44 h 124"/>
              <a:gd name="T80" fmla="*/ 272 w 272"/>
              <a:gd name="T81" fmla="*/ 53 h 124"/>
              <a:gd name="T82" fmla="*/ 264 w 272"/>
              <a:gd name="T83" fmla="*/ 62 h 124"/>
              <a:gd name="T84" fmla="*/ 251 w 272"/>
              <a:gd name="T85" fmla="*/ 71 h 124"/>
              <a:gd name="T86" fmla="*/ 229 w 272"/>
              <a:gd name="T87" fmla="*/ 88 h 124"/>
              <a:gd name="T88" fmla="*/ 208 w 272"/>
              <a:gd name="T89" fmla="*/ 93 h 124"/>
              <a:gd name="T90" fmla="*/ 183 w 272"/>
              <a:gd name="T91" fmla="*/ 111 h 124"/>
              <a:gd name="T92" fmla="*/ 161 w 272"/>
              <a:gd name="T93" fmla="*/ 119 h 124"/>
              <a:gd name="T94" fmla="*/ 144 w 272"/>
              <a:gd name="T95" fmla="*/ 124 h 124"/>
              <a:gd name="T96" fmla="*/ 97 w 272"/>
              <a:gd name="T97" fmla="*/ 119 h 124"/>
              <a:gd name="T98" fmla="*/ 93 w 272"/>
              <a:gd name="T99" fmla="*/ 106 h 124"/>
              <a:gd name="T100" fmla="*/ 76 w 272"/>
              <a:gd name="T101" fmla="*/ 106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72" h="124">
                <a:moveTo>
                  <a:pt x="63" y="111"/>
                </a:moveTo>
                <a:lnTo>
                  <a:pt x="59" y="111"/>
                </a:lnTo>
                <a:lnTo>
                  <a:pt x="51" y="111"/>
                </a:lnTo>
                <a:lnTo>
                  <a:pt x="46" y="111"/>
                </a:lnTo>
                <a:lnTo>
                  <a:pt x="42" y="106"/>
                </a:lnTo>
                <a:lnTo>
                  <a:pt x="51" y="106"/>
                </a:lnTo>
                <a:lnTo>
                  <a:pt x="59" y="97"/>
                </a:lnTo>
                <a:lnTo>
                  <a:pt x="59" y="97"/>
                </a:lnTo>
                <a:lnTo>
                  <a:pt x="68" y="97"/>
                </a:lnTo>
                <a:lnTo>
                  <a:pt x="72" y="88"/>
                </a:lnTo>
                <a:lnTo>
                  <a:pt x="63" y="84"/>
                </a:lnTo>
                <a:lnTo>
                  <a:pt x="68" y="79"/>
                </a:lnTo>
                <a:lnTo>
                  <a:pt x="55" y="84"/>
                </a:lnTo>
                <a:lnTo>
                  <a:pt x="51" y="79"/>
                </a:lnTo>
                <a:lnTo>
                  <a:pt x="55" y="75"/>
                </a:lnTo>
                <a:lnTo>
                  <a:pt x="51" y="71"/>
                </a:lnTo>
                <a:lnTo>
                  <a:pt x="38" y="71"/>
                </a:lnTo>
                <a:lnTo>
                  <a:pt x="25" y="71"/>
                </a:lnTo>
                <a:lnTo>
                  <a:pt x="21" y="71"/>
                </a:lnTo>
                <a:lnTo>
                  <a:pt x="12" y="71"/>
                </a:lnTo>
                <a:lnTo>
                  <a:pt x="12" y="66"/>
                </a:lnTo>
                <a:lnTo>
                  <a:pt x="17" y="62"/>
                </a:lnTo>
                <a:lnTo>
                  <a:pt x="25" y="62"/>
                </a:lnTo>
                <a:lnTo>
                  <a:pt x="34" y="62"/>
                </a:lnTo>
                <a:lnTo>
                  <a:pt x="42" y="62"/>
                </a:lnTo>
                <a:lnTo>
                  <a:pt x="46" y="62"/>
                </a:lnTo>
                <a:lnTo>
                  <a:pt x="55" y="62"/>
                </a:lnTo>
                <a:lnTo>
                  <a:pt x="59" y="62"/>
                </a:lnTo>
                <a:lnTo>
                  <a:pt x="63" y="57"/>
                </a:lnTo>
                <a:lnTo>
                  <a:pt x="59" y="57"/>
                </a:lnTo>
                <a:lnTo>
                  <a:pt x="51" y="53"/>
                </a:lnTo>
                <a:lnTo>
                  <a:pt x="55" y="48"/>
                </a:lnTo>
                <a:lnTo>
                  <a:pt x="63" y="44"/>
                </a:lnTo>
                <a:lnTo>
                  <a:pt x="51" y="39"/>
                </a:lnTo>
                <a:lnTo>
                  <a:pt x="46" y="35"/>
                </a:lnTo>
                <a:lnTo>
                  <a:pt x="42" y="39"/>
                </a:lnTo>
                <a:lnTo>
                  <a:pt x="38" y="39"/>
                </a:lnTo>
                <a:lnTo>
                  <a:pt x="34" y="39"/>
                </a:lnTo>
                <a:lnTo>
                  <a:pt x="29" y="39"/>
                </a:lnTo>
                <a:lnTo>
                  <a:pt x="21" y="44"/>
                </a:lnTo>
                <a:lnTo>
                  <a:pt x="17" y="44"/>
                </a:lnTo>
                <a:lnTo>
                  <a:pt x="8" y="44"/>
                </a:lnTo>
                <a:lnTo>
                  <a:pt x="0" y="44"/>
                </a:lnTo>
                <a:lnTo>
                  <a:pt x="8" y="35"/>
                </a:lnTo>
                <a:lnTo>
                  <a:pt x="12" y="31"/>
                </a:lnTo>
                <a:lnTo>
                  <a:pt x="21" y="31"/>
                </a:lnTo>
                <a:lnTo>
                  <a:pt x="25" y="31"/>
                </a:lnTo>
                <a:lnTo>
                  <a:pt x="21" y="26"/>
                </a:lnTo>
                <a:lnTo>
                  <a:pt x="21" y="22"/>
                </a:lnTo>
                <a:lnTo>
                  <a:pt x="25" y="17"/>
                </a:lnTo>
                <a:lnTo>
                  <a:pt x="25" y="17"/>
                </a:lnTo>
                <a:lnTo>
                  <a:pt x="25" y="13"/>
                </a:lnTo>
                <a:lnTo>
                  <a:pt x="34" y="13"/>
                </a:lnTo>
                <a:lnTo>
                  <a:pt x="38" y="13"/>
                </a:lnTo>
                <a:lnTo>
                  <a:pt x="42" y="17"/>
                </a:lnTo>
                <a:lnTo>
                  <a:pt x="46" y="17"/>
                </a:lnTo>
                <a:lnTo>
                  <a:pt x="42" y="13"/>
                </a:lnTo>
                <a:lnTo>
                  <a:pt x="42" y="8"/>
                </a:lnTo>
                <a:lnTo>
                  <a:pt x="46" y="8"/>
                </a:lnTo>
                <a:lnTo>
                  <a:pt x="42" y="4"/>
                </a:lnTo>
                <a:lnTo>
                  <a:pt x="34" y="4"/>
                </a:lnTo>
                <a:lnTo>
                  <a:pt x="34" y="0"/>
                </a:lnTo>
                <a:lnTo>
                  <a:pt x="46" y="0"/>
                </a:lnTo>
                <a:lnTo>
                  <a:pt x="51" y="0"/>
                </a:lnTo>
                <a:lnTo>
                  <a:pt x="55" y="4"/>
                </a:lnTo>
                <a:lnTo>
                  <a:pt x="63" y="8"/>
                </a:lnTo>
                <a:lnTo>
                  <a:pt x="63" y="13"/>
                </a:lnTo>
                <a:lnTo>
                  <a:pt x="72" y="17"/>
                </a:lnTo>
                <a:lnTo>
                  <a:pt x="76" y="17"/>
                </a:lnTo>
                <a:lnTo>
                  <a:pt x="76" y="26"/>
                </a:lnTo>
                <a:lnTo>
                  <a:pt x="76" y="31"/>
                </a:lnTo>
                <a:lnTo>
                  <a:pt x="68" y="31"/>
                </a:lnTo>
                <a:lnTo>
                  <a:pt x="76" y="39"/>
                </a:lnTo>
                <a:lnTo>
                  <a:pt x="80" y="44"/>
                </a:lnTo>
                <a:lnTo>
                  <a:pt x="85" y="48"/>
                </a:lnTo>
                <a:lnTo>
                  <a:pt x="85" y="39"/>
                </a:lnTo>
                <a:lnTo>
                  <a:pt x="93" y="35"/>
                </a:lnTo>
                <a:lnTo>
                  <a:pt x="93" y="39"/>
                </a:lnTo>
                <a:lnTo>
                  <a:pt x="102" y="39"/>
                </a:lnTo>
                <a:lnTo>
                  <a:pt x="106" y="31"/>
                </a:lnTo>
                <a:lnTo>
                  <a:pt x="106" y="22"/>
                </a:lnTo>
                <a:lnTo>
                  <a:pt x="102" y="17"/>
                </a:lnTo>
                <a:lnTo>
                  <a:pt x="106" y="13"/>
                </a:lnTo>
                <a:lnTo>
                  <a:pt x="115" y="22"/>
                </a:lnTo>
                <a:lnTo>
                  <a:pt x="119" y="26"/>
                </a:lnTo>
                <a:lnTo>
                  <a:pt x="123" y="31"/>
                </a:lnTo>
                <a:lnTo>
                  <a:pt x="123" y="22"/>
                </a:lnTo>
                <a:lnTo>
                  <a:pt x="123" y="17"/>
                </a:lnTo>
                <a:lnTo>
                  <a:pt x="132" y="17"/>
                </a:lnTo>
                <a:lnTo>
                  <a:pt x="136" y="13"/>
                </a:lnTo>
                <a:lnTo>
                  <a:pt x="144" y="13"/>
                </a:lnTo>
                <a:lnTo>
                  <a:pt x="149" y="17"/>
                </a:lnTo>
                <a:lnTo>
                  <a:pt x="153" y="22"/>
                </a:lnTo>
                <a:lnTo>
                  <a:pt x="157" y="26"/>
                </a:lnTo>
                <a:lnTo>
                  <a:pt x="157" y="31"/>
                </a:lnTo>
                <a:lnTo>
                  <a:pt x="153" y="13"/>
                </a:lnTo>
                <a:lnTo>
                  <a:pt x="161" y="13"/>
                </a:lnTo>
                <a:lnTo>
                  <a:pt x="170" y="22"/>
                </a:lnTo>
                <a:lnTo>
                  <a:pt x="183" y="13"/>
                </a:lnTo>
                <a:lnTo>
                  <a:pt x="183" y="8"/>
                </a:lnTo>
                <a:lnTo>
                  <a:pt x="191" y="17"/>
                </a:lnTo>
                <a:lnTo>
                  <a:pt x="200" y="8"/>
                </a:lnTo>
                <a:lnTo>
                  <a:pt x="200" y="0"/>
                </a:lnTo>
                <a:lnTo>
                  <a:pt x="204" y="0"/>
                </a:lnTo>
                <a:lnTo>
                  <a:pt x="212" y="0"/>
                </a:lnTo>
                <a:lnTo>
                  <a:pt x="212" y="4"/>
                </a:lnTo>
                <a:lnTo>
                  <a:pt x="221" y="13"/>
                </a:lnTo>
                <a:lnTo>
                  <a:pt x="229" y="8"/>
                </a:lnTo>
                <a:lnTo>
                  <a:pt x="238" y="8"/>
                </a:lnTo>
                <a:lnTo>
                  <a:pt x="234" y="13"/>
                </a:lnTo>
                <a:lnTo>
                  <a:pt x="238" y="17"/>
                </a:lnTo>
                <a:lnTo>
                  <a:pt x="242" y="17"/>
                </a:lnTo>
                <a:lnTo>
                  <a:pt x="242" y="26"/>
                </a:lnTo>
                <a:lnTo>
                  <a:pt x="238" y="31"/>
                </a:lnTo>
                <a:lnTo>
                  <a:pt x="247" y="31"/>
                </a:lnTo>
                <a:lnTo>
                  <a:pt x="247" y="35"/>
                </a:lnTo>
                <a:lnTo>
                  <a:pt x="255" y="35"/>
                </a:lnTo>
                <a:lnTo>
                  <a:pt x="259" y="44"/>
                </a:lnTo>
                <a:lnTo>
                  <a:pt x="268" y="44"/>
                </a:lnTo>
                <a:lnTo>
                  <a:pt x="264" y="44"/>
                </a:lnTo>
                <a:lnTo>
                  <a:pt x="268" y="48"/>
                </a:lnTo>
                <a:lnTo>
                  <a:pt x="264" y="53"/>
                </a:lnTo>
                <a:lnTo>
                  <a:pt x="272" y="53"/>
                </a:lnTo>
                <a:lnTo>
                  <a:pt x="272" y="62"/>
                </a:lnTo>
                <a:lnTo>
                  <a:pt x="259" y="62"/>
                </a:lnTo>
                <a:lnTo>
                  <a:pt x="264" y="62"/>
                </a:lnTo>
                <a:lnTo>
                  <a:pt x="259" y="66"/>
                </a:lnTo>
                <a:lnTo>
                  <a:pt x="255" y="71"/>
                </a:lnTo>
                <a:lnTo>
                  <a:pt x="251" y="71"/>
                </a:lnTo>
                <a:lnTo>
                  <a:pt x="247" y="75"/>
                </a:lnTo>
                <a:lnTo>
                  <a:pt x="247" y="84"/>
                </a:lnTo>
                <a:lnTo>
                  <a:pt x="229" y="88"/>
                </a:lnTo>
                <a:lnTo>
                  <a:pt x="225" y="88"/>
                </a:lnTo>
                <a:lnTo>
                  <a:pt x="217" y="93"/>
                </a:lnTo>
                <a:lnTo>
                  <a:pt x="208" y="93"/>
                </a:lnTo>
                <a:lnTo>
                  <a:pt x="200" y="106"/>
                </a:lnTo>
                <a:lnTo>
                  <a:pt x="187" y="106"/>
                </a:lnTo>
                <a:lnTo>
                  <a:pt x="183" y="111"/>
                </a:lnTo>
                <a:lnTo>
                  <a:pt x="166" y="111"/>
                </a:lnTo>
                <a:lnTo>
                  <a:pt x="161" y="115"/>
                </a:lnTo>
                <a:lnTo>
                  <a:pt x="161" y="119"/>
                </a:lnTo>
                <a:lnTo>
                  <a:pt x="157" y="124"/>
                </a:lnTo>
                <a:lnTo>
                  <a:pt x="153" y="124"/>
                </a:lnTo>
                <a:lnTo>
                  <a:pt x="144" y="124"/>
                </a:lnTo>
                <a:lnTo>
                  <a:pt x="123" y="124"/>
                </a:lnTo>
                <a:lnTo>
                  <a:pt x="106" y="124"/>
                </a:lnTo>
                <a:lnTo>
                  <a:pt x="97" y="119"/>
                </a:lnTo>
                <a:lnTo>
                  <a:pt x="102" y="115"/>
                </a:lnTo>
                <a:lnTo>
                  <a:pt x="93" y="115"/>
                </a:lnTo>
                <a:lnTo>
                  <a:pt x="93" y="106"/>
                </a:lnTo>
                <a:lnTo>
                  <a:pt x="89" y="111"/>
                </a:lnTo>
                <a:lnTo>
                  <a:pt x="85" y="106"/>
                </a:lnTo>
                <a:lnTo>
                  <a:pt x="76" y="106"/>
                </a:lnTo>
                <a:lnTo>
                  <a:pt x="72" y="106"/>
                </a:lnTo>
                <a:lnTo>
                  <a:pt x="63" y="111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09" name="Freeform 704">
            <a:extLst>
              <a:ext uri="{FF2B5EF4-FFF2-40B4-BE49-F238E27FC236}">
                <a16:creationId xmlns:a16="http://schemas.microsoft.com/office/drawing/2014/main" id="{5C3B5155-6BDF-444F-86B8-C0538166A507}"/>
              </a:ext>
            </a:extLst>
          </p:cNvPr>
          <p:cNvSpPr>
            <a:spLocks/>
          </p:cNvSpPr>
          <p:nvPr userDrawn="1"/>
        </p:nvSpPr>
        <p:spPr bwMode="auto">
          <a:xfrm>
            <a:off x="3317081" y="1346200"/>
            <a:ext cx="4763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10" name="Freeform 705">
            <a:extLst>
              <a:ext uri="{FF2B5EF4-FFF2-40B4-BE49-F238E27FC236}">
                <a16:creationId xmlns:a16="http://schemas.microsoft.com/office/drawing/2014/main" id="{0E4B8BFA-F9DA-4236-B303-E6CE4FCED85B}"/>
              </a:ext>
            </a:extLst>
          </p:cNvPr>
          <p:cNvSpPr>
            <a:spLocks/>
          </p:cNvSpPr>
          <p:nvPr userDrawn="1"/>
        </p:nvSpPr>
        <p:spPr bwMode="auto">
          <a:xfrm>
            <a:off x="1993107" y="4202114"/>
            <a:ext cx="102394" cy="98425"/>
          </a:xfrm>
          <a:custGeom>
            <a:avLst/>
            <a:gdLst>
              <a:gd name="T0" fmla="*/ 1 w 20"/>
              <a:gd name="T1" fmla="*/ 13 h 14"/>
              <a:gd name="T2" fmla="*/ 2 w 20"/>
              <a:gd name="T3" fmla="*/ 13 h 14"/>
              <a:gd name="T4" fmla="*/ 2 w 20"/>
              <a:gd name="T5" fmla="*/ 13 h 14"/>
              <a:gd name="T6" fmla="*/ 3 w 20"/>
              <a:gd name="T7" fmla="*/ 14 h 14"/>
              <a:gd name="T8" fmla="*/ 3 w 20"/>
              <a:gd name="T9" fmla="*/ 14 h 14"/>
              <a:gd name="T10" fmla="*/ 4 w 20"/>
              <a:gd name="T11" fmla="*/ 13 h 14"/>
              <a:gd name="T12" fmla="*/ 4 w 20"/>
              <a:gd name="T13" fmla="*/ 12 h 14"/>
              <a:gd name="T14" fmla="*/ 5 w 20"/>
              <a:gd name="T15" fmla="*/ 11 h 14"/>
              <a:gd name="T16" fmla="*/ 6 w 20"/>
              <a:gd name="T17" fmla="*/ 10 h 14"/>
              <a:gd name="T18" fmla="*/ 7 w 20"/>
              <a:gd name="T19" fmla="*/ 11 h 14"/>
              <a:gd name="T20" fmla="*/ 9 w 20"/>
              <a:gd name="T21" fmla="*/ 11 h 14"/>
              <a:gd name="T22" fmla="*/ 9 w 20"/>
              <a:gd name="T23" fmla="*/ 11 h 14"/>
              <a:gd name="T24" fmla="*/ 11 w 20"/>
              <a:gd name="T25" fmla="*/ 11 h 14"/>
              <a:gd name="T26" fmla="*/ 11 w 20"/>
              <a:gd name="T27" fmla="*/ 10 h 14"/>
              <a:gd name="T28" fmla="*/ 13 w 20"/>
              <a:gd name="T29" fmla="*/ 10 h 14"/>
              <a:gd name="T30" fmla="*/ 14 w 20"/>
              <a:gd name="T31" fmla="*/ 10 h 14"/>
              <a:gd name="T32" fmla="*/ 14 w 20"/>
              <a:gd name="T33" fmla="*/ 10 h 14"/>
              <a:gd name="T34" fmla="*/ 16 w 20"/>
              <a:gd name="T35" fmla="*/ 10 h 14"/>
              <a:gd name="T36" fmla="*/ 17 w 20"/>
              <a:gd name="T37" fmla="*/ 11 h 14"/>
              <a:gd name="T38" fmla="*/ 19 w 20"/>
              <a:gd name="T39" fmla="*/ 11 h 14"/>
              <a:gd name="T40" fmla="*/ 20 w 20"/>
              <a:gd name="T41" fmla="*/ 10 h 14"/>
              <a:gd name="T42" fmla="*/ 20 w 20"/>
              <a:gd name="T43" fmla="*/ 9 h 14"/>
              <a:gd name="T44" fmla="*/ 20 w 20"/>
              <a:gd name="T45" fmla="*/ 9 h 14"/>
              <a:gd name="T46" fmla="*/ 20 w 20"/>
              <a:gd name="T47" fmla="*/ 8 h 14"/>
              <a:gd name="T48" fmla="*/ 19 w 20"/>
              <a:gd name="T49" fmla="*/ 7 h 14"/>
              <a:gd name="T50" fmla="*/ 18 w 20"/>
              <a:gd name="T51" fmla="*/ 6 h 14"/>
              <a:gd name="T52" fmla="*/ 17 w 20"/>
              <a:gd name="T53" fmla="*/ 6 h 14"/>
              <a:gd name="T54" fmla="*/ 15 w 20"/>
              <a:gd name="T55" fmla="*/ 5 h 14"/>
              <a:gd name="T56" fmla="*/ 14 w 20"/>
              <a:gd name="T57" fmla="*/ 5 h 14"/>
              <a:gd name="T58" fmla="*/ 14 w 20"/>
              <a:gd name="T59" fmla="*/ 5 h 14"/>
              <a:gd name="T60" fmla="*/ 13 w 20"/>
              <a:gd name="T61" fmla="*/ 4 h 14"/>
              <a:gd name="T62" fmla="*/ 12 w 20"/>
              <a:gd name="T63" fmla="*/ 3 h 14"/>
              <a:gd name="T64" fmla="*/ 12 w 20"/>
              <a:gd name="T65" fmla="*/ 3 h 14"/>
              <a:gd name="T66" fmla="*/ 11 w 20"/>
              <a:gd name="T67" fmla="*/ 2 h 14"/>
              <a:gd name="T68" fmla="*/ 10 w 20"/>
              <a:gd name="T69" fmla="*/ 2 h 14"/>
              <a:gd name="T70" fmla="*/ 8 w 20"/>
              <a:gd name="T71" fmla="*/ 2 h 14"/>
              <a:gd name="T72" fmla="*/ 7 w 20"/>
              <a:gd name="T73" fmla="*/ 1 h 14"/>
              <a:gd name="T74" fmla="*/ 6 w 20"/>
              <a:gd name="T75" fmla="*/ 1 h 14"/>
              <a:gd name="T76" fmla="*/ 4 w 20"/>
              <a:gd name="T77" fmla="*/ 0 h 14"/>
              <a:gd name="T78" fmla="*/ 3 w 20"/>
              <a:gd name="T79" fmla="*/ 0 h 14"/>
              <a:gd name="T80" fmla="*/ 2 w 20"/>
              <a:gd name="T81" fmla="*/ 1 h 14"/>
              <a:gd name="T82" fmla="*/ 1 w 20"/>
              <a:gd name="T83" fmla="*/ 2 h 14"/>
              <a:gd name="T84" fmla="*/ 1 w 20"/>
              <a:gd name="T85" fmla="*/ 2 h 14"/>
              <a:gd name="T86" fmla="*/ 1 w 20"/>
              <a:gd name="T87" fmla="*/ 3 h 14"/>
              <a:gd name="T88" fmla="*/ 2 w 20"/>
              <a:gd name="T89" fmla="*/ 4 h 14"/>
              <a:gd name="T90" fmla="*/ 1 w 20"/>
              <a:gd name="T91" fmla="*/ 6 h 14"/>
              <a:gd name="T92" fmla="*/ 2 w 20"/>
              <a:gd name="T93" fmla="*/ 8 h 14"/>
              <a:gd name="T94" fmla="*/ 1 w 20"/>
              <a:gd name="T95" fmla="*/ 9 h 14"/>
              <a:gd name="T96" fmla="*/ 2 w 20"/>
              <a:gd name="T97" fmla="*/ 9 h 14"/>
              <a:gd name="T98" fmla="*/ 0 w 20"/>
              <a:gd name="T99" fmla="*/ 12 h 14"/>
              <a:gd name="T100" fmla="*/ 1 w 20"/>
              <a:gd name="T101" fmla="*/ 12 h 14"/>
              <a:gd name="T102" fmla="*/ 1 w 20"/>
              <a:gd name="T103" fmla="*/ 1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0" h="14">
                <a:moveTo>
                  <a:pt x="1" y="13"/>
                </a:move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2"/>
                  <a:pt x="4" y="12"/>
                  <a:pt x="4" y="12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6" y="10"/>
                </a:cubicBezTo>
                <a:cubicBezTo>
                  <a:pt x="6" y="10"/>
                  <a:pt x="7" y="11"/>
                  <a:pt x="7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10" y="11"/>
                  <a:pt x="11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7" y="11"/>
                  <a:pt x="17" y="11"/>
                  <a:pt x="17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8"/>
                  <a:pt x="20" y="8"/>
                  <a:pt x="20" y="8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8" y="7"/>
                  <a:pt x="18" y="6"/>
                </a:cubicBezTo>
                <a:cubicBezTo>
                  <a:pt x="17" y="5"/>
                  <a:pt x="17" y="6"/>
                  <a:pt x="17" y="6"/>
                </a:cubicBezTo>
                <a:cubicBezTo>
                  <a:pt x="17" y="6"/>
                  <a:pt x="15" y="6"/>
                  <a:pt x="15" y="5"/>
                </a:cubicBezTo>
                <a:cubicBezTo>
                  <a:pt x="15" y="5"/>
                  <a:pt x="14" y="5"/>
                  <a:pt x="14" y="5"/>
                </a:cubicBezTo>
                <a:cubicBezTo>
                  <a:pt x="14" y="5"/>
                  <a:pt x="14" y="5"/>
                  <a:pt x="14" y="5"/>
                </a:cubicBezTo>
                <a:cubicBezTo>
                  <a:pt x="14" y="5"/>
                  <a:pt x="13" y="5"/>
                  <a:pt x="13" y="4"/>
                </a:cubicBezTo>
                <a:cubicBezTo>
                  <a:pt x="13" y="4"/>
                  <a:pt x="12" y="4"/>
                  <a:pt x="12" y="3"/>
                </a:cubicBezTo>
                <a:cubicBezTo>
                  <a:pt x="11" y="3"/>
                  <a:pt x="12" y="3"/>
                  <a:pt x="12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9" y="2"/>
                  <a:pt x="8" y="2"/>
                </a:cubicBezTo>
                <a:cubicBezTo>
                  <a:pt x="8" y="2"/>
                  <a:pt x="8" y="2"/>
                  <a:pt x="7" y="1"/>
                </a:cubicBezTo>
                <a:cubicBezTo>
                  <a:pt x="7" y="1"/>
                  <a:pt x="6" y="1"/>
                  <a:pt x="6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1"/>
                  <a:pt x="2" y="1"/>
                  <a:pt x="2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3"/>
                </a:cubicBezTo>
                <a:cubicBezTo>
                  <a:pt x="1" y="3"/>
                  <a:pt x="2" y="3"/>
                  <a:pt x="2" y="4"/>
                </a:cubicBezTo>
                <a:cubicBezTo>
                  <a:pt x="3" y="5"/>
                  <a:pt x="1" y="5"/>
                  <a:pt x="1" y="6"/>
                </a:cubicBezTo>
                <a:cubicBezTo>
                  <a:pt x="1" y="7"/>
                  <a:pt x="2" y="7"/>
                  <a:pt x="2" y="8"/>
                </a:cubicBezTo>
                <a:cubicBezTo>
                  <a:pt x="2" y="8"/>
                  <a:pt x="1" y="8"/>
                  <a:pt x="1" y="9"/>
                </a:cubicBezTo>
                <a:cubicBezTo>
                  <a:pt x="1" y="9"/>
                  <a:pt x="1" y="9"/>
                  <a:pt x="2" y="9"/>
                </a:cubicBezTo>
                <a:cubicBezTo>
                  <a:pt x="2" y="11"/>
                  <a:pt x="1" y="11"/>
                  <a:pt x="0" y="12"/>
                </a:cubicBezTo>
                <a:cubicBezTo>
                  <a:pt x="1" y="12"/>
                  <a:pt x="1" y="12"/>
                  <a:pt x="1" y="12"/>
                </a:cubicBezTo>
                <a:lnTo>
                  <a:pt x="1" y="13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11" name="Freeform 706">
            <a:extLst>
              <a:ext uri="{FF2B5EF4-FFF2-40B4-BE49-F238E27FC236}">
                <a16:creationId xmlns:a16="http://schemas.microsoft.com/office/drawing/2014/main" id="{77E999D6-2A23-4A3A-BB7D-A5B14041F3E1}"/>
              </a:ext>
            </a:extLst>
          </p:cNvPr>
          <p:cNvSpPr>
            <a:spLocks/>
          </p:cNvSpPr>
          <p:nvPr userDrawn="1"/>
        </p:nvSpPr>
        <p:spPr bwMode="auto">
          <a:xfrm>
            <a:off x="1963342" y="381001"/>
            <a:ext cx="1794272" cy="1846263"/>
          </a:xfrm>
          <a:custGeom>
            <a:avLst/>
            <a:gdLst>
              <a:gd name="T0" fmla="*/ 310 w 354"/>
              <a:gd name="T1" fmla="*/ 30 h 262"/>
              <a:gd name="T2" fmla="*/ 286 w 354"/>
              <a:gd name="T3" fmla="*/ 40 h 262"/>
              <a:gd name="T4" fmla="*/ 268 w 354"/>
              <a:gd name="T5" fmla="*/ 31 h 262"/>
              <a:gd name="T6" fmla="*/ 233 w 354"/>
              <a:gd name="T7" fmla="*/ 26 h 262"/>
              <a:gd name="T8" fmla="*/ 293 w 354"/>
              <a:gd name="T9" fmla="*/ 19 h 262"/>
              <a:gd name="T10" fmla="*/ 278 w 354"/>
              <a:gd name="T11" fmla="*/ 10 h 262"/>
              <a:gd name="T12" fmla="*/ 218 w 354"/>
              <a:gd name="T13" fmla="*/ 10 h 262"/>
              <a:gd name="T14" fmla="*/ 224 w 354"/>
              <a:gd name="T15" fmla="*/ 1 h 262"/>
              <a:gd name="T16" fmla="*/ 199 w 354"/>
              <a:gd name="T17" fmla="*/ 9 h 262"/>
              <a:gd name="T18" fmla="*/ 161 w 354"/>
              <a:gd name="T19" fmla="*/ 8 h 262"/>
              <a:gd name="T20" fmla="*/ 182 w 354"/>
              <a:gd name="T21" fmla="*/ 16 h 262"/>
              <a:gd name="T22" fmla="*/ 164 w 354"/>
              <a:gd name="T23" fmla="*/ 23 h 262"/>
              <a:gd name="T24" fmla="*/ 130 w 354"/>
              <a:gd name="T25" fmla="*/ 21 h 262"/>
              <a:gd name="T26" fmla="*/ 115 w 354"/>
              <a:gd name="T27" fmla="*/ 27 h 262"/>
              <a:gd name="T28" fmla="*/ 86 w 354"/>
              <a:gd name="T29" fmla="*/ 28 h 262"/>
              <a:gd name="T30" fmla="*/ 60 w 354"/>
              <a:gd name="T31" fmla="*/ 35 h 262"/>
              <a:gd name="T32" fmla="*/ 47 w 354"/>
              <a:gd name="T33" fmla="*/ 50 h 262"/>
              <a:gd name="T34" fmla="*/ 19 w 354"/>
              <a:gd name="T35" fmla="*/ 67 h 262"/>
              <a:gd name="T36" fmla="*/ 15 w 354"/>
              <a:gd name="T37" fmla="*/ 81 h 262"/>
              <a:gd name="T38" fmla="*/ 31 w 354"/>
              <a:gd name="T39" fmla="*/ 86 h 262"/>
              <a:gd name="T40" fmla="*/ 27 w 354"/>
              <a:gd name="T41" fmla="*/ 94 h 262"/>
              <a:gd name="T42" fmla="*/ 44 w 354"/>
              <a:gd name="T43" fmla="*/ 99 h 262"/>
              <a:gd name="T44" fmla="*/ 79 w 354"/>
              <a:gd name="T45" fmla="*/ 103 h 262"/>
              <a:gd name="T46" fmla="*/ 97 w 354"/>
              <a:gd name="T47" fmla="*/ 122 h 262"/>
              <a:gd name="T48" fmla="*/ 102 w 354"/>
              <a:gd name="T49" fmla="*/ 142 h 262"/>
              <a:gd name="T50" fmla="*/ 104 w 354"/>
              <a:gd name="T51" fmla="*/ 152 h 262"/>
              <a:gd name="T52" fmla="*/ 123 w 354"/>
              <a:gd name="T53" fmla="*/ 150 h 262"/>
              <a:gd name="T54" fmla="*/ 128 w 354"/>
              <a:gd name="T55" fmla="*/ 159 h 262"/>
              <a:gd name="T56" fmla="*/ 127 w 354"/>
              <a:gd name="T57" fmla="*/ 167 h 262"/>
              <a:gd name="T58" fmla="*/ 126 w 354"/>
              <a:gd name="T59" fmla="*/ 179 h 262"/>
              <a:gd name="T60" fmla="*/ 130 w 354"/>
              <a:gd name="T61" fmla="*/ 190 h 262"/>
              <a:gd name="T62" fmla="*/ 126 w 354"/>
              <a:gd name="T63" fmla="*/ 195 h 262"/>
              <a:gd name="T64" fmla="*/ 121 w 354"/>
              <a:gd name="T65" fmla="*/ 202 h 262"/>
              <a:gd name="T66" fmla="*/ 127 w 354"/>
              <a:gd name="T67" fmla="*/ 210 h 262"/>
              <a:gd name="T68" fmla="*/ 128 w 354"/>
              <a:gd name="T69" fmla="*/ 215 h 262"/>
              <a:gd name="T70" fmla="*/ 128 w 354"/>
              <a:gd name="T71" fmla="*/ 230 h 262"/>
              <a:gd name="T72" fmla="*/ 132 w 354"/>
              <a:gd name="T73" fmla="*/ 238 h 262"/>
              <a:gd name="T74" fmla="*/ 143 w 354"/>
              <a:gd name="T75" fmla="*/ 252 h 262"/>
              <a:gd name="T76" fmla="*/ 159 w 354"/>
              <a:gd name="T77" fmla="*/ 255 h 262"/>
              <a:gd name="T78" fmla="*/ 172 w 354"/>
              <a:gd name="T79" fmla="*/ 257 h 262"/>
              <a:gd name="T80" fmla="*/ 174 w 354"/>
              <a:gd name="T81" fmla="*/ 239 h 262"/>
              <a:gd name="T82" fmla="*/ 185 w 354"/>
              <a:gd name="T83" fmla="*/ 223 h 262"/>
              <a:gd name="T84" fmla="*/ 202 w 354"/>
              <a:gd name="T85" fmla="*/ 207 h 262"/>
              <a:gd name="T86" fmla="*/ 216 w 354"/>
              <a:gd name="T87" fmla="*/ 205 h 262"/>
              <a:gd name="T88" fmla="*/ 239 w 354"/>
              <a:gd name="T89" fmla="*/ 186 h 262"/>
              <a:gd name="T90" fmla="*/ 275 w 354"/>
              <a:gd name="T91" fmla="*/ 178 h 262"/>
              <a:gd name="T92" fmla="*/ 280 w 354"/>
              <a:gd name="T93" fmla="*/ 164 h 262"/>
              <a:gd name="T94" fmla="*/ 269 w 354"/>
              <a:gd name="T95" fmla="*/ 162 h 262"/>
              <a:gd name="T96" fmla="*/ 265 w 354"/>
              <a:gd name="T97" fmla="*/ 151 h 262"/>
              <a:gd name="T98" fmla="*/ 291 w 354"/>
              <a:gd name="T99" fmla="*/ 163 h 262"/>
              <a:gd name="T100" fmla="*/ 292 w 354"/>
              <a:gd name="T101" fmla="*/ 150 h 262"/>
              <a:gd name="T102" fmla="*/ 277 w 354"/>
              <a:gd name="T103" fmla="*/ 142 h 262"/>
              <a:gd name="T104" fmla="*/ 271 w 354"/>
              <a:gd name="T105" fmla="*/ 133 h 262"/>
              <a:gd name="T106" fmla="*/ 278 w 354"/>
              <a:gd name="T107" fmla="*/ 128 h 262"/>
              <a:gd name="T108" fmla="*/ 300 w 354"/>
              <a:gd name="T109" fmla="*/ 124 h 262"/>
              <a:gd name="T110" fmla="*/ 305 w 354"/>
              <a:gd name="T111" fmla="*/ 122 h 262"/>
              <a:gd name="T112" fmla="*/ 297 w 354"/>
              <a:gd name="T113" fmla="*/ 106 h 262"/>
              <a:gd name="T114" fmla="*/ 296 w 354"/>
              <a:gd name="T115" fmla="*/ 94 h 262"/>
              <a:gd name="T116" fmla="*/ 306 w 354"/>
              <a:gd name="T117" fmla="*/ 77 h 262"/>
              <a:gd name="T118" fmla="*/ 311 w 354"/>
              <a:gd name="T119" fmla="*/ 61 h 262"/>
              <a:gd name="T120" fmla="*/ 326 w 354"/>
              <a:gd name="T121" fmla="*/ 47 h 262"/>
              <a:gd name="T122" fmla="*/ 309 w 354"/>
              <a:gd name="T123" fmla="*/ 42 h 262"/>
              <a:gd name="T124" fmla="*/ 345 w 354"/>
              <a:gd name="T125" fmla="*/ 34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4" h="262">
                <a:moveTo>
                  <a:pt x="353" y="29"/>
                </a:moveTo>
                <a:cubicBezTo>
                  <a:pt x="352" y="29"/>
                  <a:pt x="352" y="28"/>
                  <a:pt x="352" y="28"/>
                </a:cubicBezTo>
                <a:cubicBezTo>
                  <a:pt x="351" y="28"/>
                  <a:pt x="351" y="28"/>
                  <a:pt x="350" y="28"/>
                </a:cubicBezTo>
                <a:cubicBezTo>
                  <a:pt x="350" y="28"/>
                  <a:pt x="350" y="27"/>
                  <a:pt x="349" y="27"/>
                </a:cubicBezTo>
                <a:cubicBezTo>
                  <a:pt x="349" y="27"/>
                  <a:pt x="349" y="27"/>
                  <a:pt x="348" y="27"/>
                </a:cubicBezTo>
                <a:cubicBezTo>
                  <a:pt x="346" y="26"/>
                  <a:pt x="344" y="26"/>
                  <a:pt x="342" y="26"/>
                </a:cubicBezTo>
                <a:cubicBezTo>
                  <a:pt x="340" y="25"/>
                  <a:pt x="338" y="25"/>
                  <a:pt x="335" y="25"/>
                </a:cubicBezTo>
                <a:cubicBezTo>
                  <a:pt x="333" y="24"/>
                  <a:pt x="330" y="24"/>
                  <a:pt x="328" y="25"/>
                </a:cubicBezTo>
                <a:cubicBezTo>
                  <a:pt x="327" y="25"/>
                  <a:pt x="327" y="25"/>
                  <a:pt x="326" y="25"/>
                </a:cubicBezTo>
                <a:cubicBezTo>
                  <a:pt x="326" y="25"/>
                  <a:pt x="325" y="25"/>
                  <a:pt x="324" y="25"/>
                </a:cubicBezTo>
                <a:cubicBezTo>
                  <a:pt x="324" y="25"/>
                  <a:pt x="324" y="25"/>
                  <a:pt x="324" y="25"/>
                </a:cubicBezTo>
                <a:cubicBezTo>
                  <a:pt x="323" y="25"/>
                  <a:pt x="323" y="25"/>
                  <a:pt x="322" y="25"/>
                </a:cubicBezTo>
                <a:cubicBezTo>
                  <a:pt x="322" y="25"/>
                  <a:pt x="322" y="25"/>
                  <a:pt x="322" y="25"/>
                </a:cubicBezTo>
                <a:cubicBezTo>
                  <a:pt x="322" y="26"/>
                  <a:pt x="322" y="26"/>
                  <a:pt x="322" y="26"/>
                </a:cubicBezTo>
                <a:cubicBezTo>
                  <a:pt x="322" y="26"/>
                  <a:pt x="322" y="26"/>
                  <a:pt x="322" y="27"/>
                </a:cubicBezTo>
                <a:cubicBezTo>
                  <a:pt x="322" y="27"/>
                  <a:pt x="322" y="27"/>
                  <a:pt x="322" y="27"/>
                </a:cubicBezTo>
                <a:cubicBezTo>
                  <a:pt x="322" y="28"/>
                  <a:pt x="322" y="28"/>
                  <a:pt x="322" y="28"/>
                </a:cubicBezTo>
                <a:cubicBezTo>
                  <a:pt x="322" y="27"/>
                  <a:pt x="321" y="27"/>
                  <a:pt x="321" y="27"/>
                </a:cubicBezTo>
                <a:cubicBezTo>
                  <a:pt x="321" y="27"/>
                  <a:pt x="320" y="27"/>
                  <a:pt x="320" y="27"/>
                </a:cubicBezTo>
                <a:cubicBezTo>
                  <a:pt x="320" y="27"/>
                  <a:pt x="320" y="28"/>
                  <a:pt x="320" y="28"/>
                </a:cubicBezTo>
                <a:cubicBezTo>
                  <a:pt x="320" y="28"/>
                  <a:pt x="320" y="28"/>
                  <a:pt x="320" y="29"/>
                </a:cubicBezTo>
                <a:cubicBezTo>
                  <a:pt x="320" y="29"/>
                  <a:pt x="320" y="29"/>
                  <a:pt x="320" y="29"/>
                </a:cubicBezTo>
                <a:cubicBezTo>
                  <a:pt x="320" y="30"/>
                  <a:pt x="320" y="29"/>
                  <a:pt x="320" y="30"/>
                </a:cubicBezTo>
                <a:cubicBezTo>
                  <a:pt x="319" y="30"/>
                  <a:pt x="319" y="30"/>
                  <a:pt x="319" y="30"/>
                </a:cubicBezTo>
                <a:cubicBezTo>
                  <a:pt x="319" y="30"/>
                  <a:pt x="319" y="30"/>
                  <a:pt x="318" y="30"/>
                </a:cubicBezTo>
                <a:cubicBezTo>
                  <a:pt x="318" y="31"/>
                  <a:pt x="317" y="31"/>
                  <a:pt x="316" y="31"/>
                </a:cubicBezTo>
                <a:cubicBezTo>
                  <a:pt x="316" y="31"/>
                  <a:pt x="315" y="31"/>
                  <a:pt x="314" y="31"/>
                </a:cubicBezTo>
                <a:cubicBezTo>
                  <a:pt x="313" y="31"/>
                  <a:pt x="313" y="30"/>
                  <a:pt x="313" y="30"/>
                </a:cubicBezTo>
                <a:cubicBezTo>
                  <a:pt x="312" y="30"/>
                  <a:pt x="311" y="30"/>
                  <a:pt x="310" y="30"/>
                </a:cubicBezTo>
                <a:cubicBezTo>
                  <a:pt x="310" y="30"/>
                  <a:pt x="309" y="30"/>
                  <a:pt x="309" y="30"/>
                </a:cubicBezTo>
                <a:cubicBezTo>
                  <a:pt x="309" y="30"/>
                  <a:pt x="309" y="30"/>
                  <a:pt x="308" y="30"/>
                </a:cubicBezTo>
                <a:cubicBezTo>
                  <a:pt x="308" y="31"/>
                  <a:pt x="308" y="31"/>
                  <a:pt x="308" y="31"/>
                </a:cubicBezTo>
                <a:cubicBezTo>
                  <a:pt x="308" y="31"/>
                  <a:pt x="307" y="31"/>
                  <a:pt x="307" y="31"/>
                </a:cubicBezTo>
                <a:cubicBezTo>
                  <a:pt x="307" y="31"/>
                  <a:pt x="307" y="31"/>
                  <a:pt x="306" y="31"/>
                </a:cubicBezTo>
                <a:cubicBezTo>
                  <a:pt x="306" y="31"/>
                  <a:pt x="306" y="30"/>
                  <a:pt x="306" y="30"/>
                </a:cubicBezTo>
                <a:cubicBezTo>
                  <a:pt x="307" y="29"/>
                  <a:pt x="307" y="29"/>
                  <a:pt x="307" y="29"/>
                </a:cubicBezTo>
                <a:cubicBezTo>
                  <a:pt x="307" y="29"/>
                  <a:pt x="306" y="29"/>
                  <a:pt x="306" y="29"/>
                </a:cubicBezTo>
                <a:cubicBezTo>
                  <a:pt x="305" y="29"/>
                  <a:pt x="305" y="29"/>
                  <a:pt x="304" y="29"/>
                </a:cubicBezTo>
                <a:cubicBezTo>
                  <a:pt x="304" y="29"/>
                  <a:pt x="304" y="29"/>
                  <a:pt x="303" y="29"/>
                </a:cubicBezTo>
                <a:cubicBezTo>
                  <a:pt x="303" y="29"/>
                  <a:pt x="302" y="29"/>
                  <a:pt x="302" y="30"/>
                </a:cubicBezTo>
                <a:cubicBezTo>
                  <a:pt x="302" y="30"/>
                  <a:pt x="302" y="30"/>
                  <a:pt x="301" y="30"/>
                </a:cubicBezTo>
                <a:cubicBezTo>
                  <a:pt x="301" y="30"/>
                  <a:pt x="300" y="30"/>
                  <a:pt x="300" y="31"/>
                </a:cubicBezTo>
                <a:cubicBezTo>
                  <a:pt x="300" y="31"/>
                  <a:pt x="299" y="31"/>
                  <a:pt x="299" y="31"/>
                </a:cubicBezTo>
                <a:cubicBezTo>
                  <a:pt x="299" y="32"/>
                  <a:pt x="298" y="32"/>
                  <a:pt x="298" y="32"/>
                </a:cubicBezTo>
                <a:cubicBezTo>
                  <a:pt x="298" y="33"/>
                  <a:pt x="298" y="33"/>
                  <a:pt x="297" y="33"/>
                </a:cubicBezTo>
                <a:cubicBezTo>
                  <a:pt x="297" y="33"/>
                  <a:pt x="297" y="33"/>
                  <a:pt x="297" y="33"/>
                </a:cubicBezTo>
                <a:cubicBezTo>
                  <a:pt x="296" y="34"/>
                  <a:pt x="295" y="35"/>
                  <a:pt x="294" y="35"/>
                </a:cubicBezTo>
                <a:cubicBezTo>
                  <a:pt x="294" y="35"/>
                  <a:pt x="293" y="35"/>
                  <a:pt x="293" y="35"/>
                </a:cubicBezTo>
                <a:cubicBezTo>
                  <a:pt x="293" y="36"/>
                  <a:pt x="293" y="36"/>
                  <a:pt x="293" y="36"/>
                </a:cubicBezTo>
                <a:cubicBezTo>
                  <a:pt x="293" y="36"/>
                  <a:pt x="293" y="36"/>
                  <a:pt x="292" y="36"/>
                </a:cubicBezTo>
                <a:cubicBezTo>
                  <a:pt x="292" y="36"/>
                  <a:pt x="292" y="36"/>
                  <a:pt x="291" y="37"/>
                </a:cubicBezTo>
                <a:cubicBezTo>
                  <a:pt x="291" y="37"/>
                  <a:pt x="291" y="37"/>
                  <a:pt x="290" y="38"/>
                </a:cubicBezTo>
                <a:cubicBezTo>
                  <a:pt x="290" y="38"/>
                  <a:pt x="290" y="38"/>
                  <a:pt x="290" y="38"/>
                </a:cubicBezTo>
                <a:cubicBezTo>
                  <a:pt x="290" y="39"/>
                  <a:pt x="289" y="38"/>
                  <a:pt x="289" y="38"/>
                </a:cubicBezTo>
                <a:cubicBezTo>
                  <a:pt x="288" y="38"/>
                  <a:pt x="288" y="39"/>
                  <a:pt x="288" y="39"/>
                </a:cubicBezTo>
                <a:cubicBezTo>
                  <a:pt x="288" y="39"/>
                  <a:pt x="287" y="38"/>
                  <a:pt x="287" y="39"/>
                </a:cubicBezTo>
                <a:cubicBezTo>
                  <a:pt x="287" y="39"/>
                  <a:pt x="287" y="39"/>
                  <a:pt x="287" y="39"/>
                </a:cubicBezTo>
                <a:cubicBezTo>
                  <a:pt x="287" y="39"/>
                  <a:pt x="286" y="39"/>
                  <a:pt x="286" y="40"/>
                </a:cubicBezTo>
                <a:cubicBezTo>
                  <a:pt x="286" y="40"/>
                  <a:pt x="286" y="40"/>
                  <a:pt x="286" y="40"/>
                </a:cubicBezTo>
                <a:cubicBezTo>
                  <a:pt x="285" y="41"/>
                  <a:pt x="285" y="42"/>
                  <a:pt x="284" y="42"/>
                </a:cubicBezTo>
                <a:cubicBezTo>
                  <a:pt x="284" y="42"/>
                  <a:pt x="283" y="43"/>
                  <a:pt x="282" y="43"/>
                </a:cubicBezTo>
                <a:cubicBezTo>
                  <a:pt x="282" y="43"/>
                  <a:pt x="283" y="42"/>
                  <a:pt x="283" y="42"/>
                </a:cubicBezTo>
                <a:cubicBezTo>
                  <a:pt x="284" y="41"/>
                  <a:pt x="284" y="40"/>
                  <a:pt x="285" y="40"/>
                </a:cubicBezTo>
                <a:cubicBezTo>
                  <a:pt x="285" y="39"/>
                  <a:pt x="285" y="38"/>
                  <a:pt x="286" y="37"/>
                </a:cubicBezTo>
                <a:cubicBezTo>
                  <a:pt x="286" y="36"/>
                  <a:pt x="288" y="36"/>
                  <a:pt x="289" y="36"/>
                </a:cubicBezTo>
                <a:cubicBezTo>
                  <a:pt x="289" y="35"/>
                  <a:pt x="290" y="35"/>
                  <a:pt x="290" y="35"/>
                </a:cubicBezTo>
                <a:cubicBezTo>
                  <a:pt x="290" y="34"/>
                  <a:pt x="290" y="34"/>
                  <a:pt x="291" y="34"/>
                </a:cubicBezTo>
                <a:cubicBezTo>
                  <a:pt x="291" y="34"/>
                  <a:pt x="291" y="34"/>
                  <a:pt x="291" y="33"/>
                </a:cubicBezTo>
                <a:cubicBezTo>
                  <a:pt x="291" y="33"/>
                  <a:pt x="292" y="33"/>
                  <a:pt x="292" y="33"/>
                </a:cubicBezTo>
                <a:cubicBezTo>
                  <a:pt x="292" y="33"/>
                  <a:pt x="292" y="33"/>
                  <a:pt x="292" y="33"/>
                </a:cubicBezTo>
                <a:cubicBezTo>
                  <a:pt x="293" y="32"/>
                  <a:pt x="293" y="32"/>
                  <a:pt x="294" y="31"/>
                </a:cubicBezTo>
                <a:cubicBezTo>
                  <a:pt x="294" y="31"/>
                  <a:pt x="295" y="30"/>
                  <a:pt x="295" y="29"/>
                </a:cubicBezTo>
                <a:cubicBezTo>
                  <a:pt x="295" y="29"/>
                  <a:pt x="295" y="28"/>
                  <a:pt x="295" y="26"/>
                </a:cubicBezTo>
                <a:cubicBezTo>
                  <a:pt x="295" y="25"/>
                  <a:pt x="295" y="24"/>
                  <a:pt x="295" y="23"/>
                </a:cubicBezTo>
                <a:cubicBezTo>
                  <a:pt x="294" y="23"/>
                  <a:pt x="293" y="23"/>
                  <a:pt x="292" y="23"/>
                </a:cubicBezTo>
                <a:cubicBezTo>
                  <a:pt x="291" y="23"/>
                  <a:pt x="290" y="23"/>
                  <a:pt x="290" y="23"/>
                </a:cubicBezTo>
                <a:cubicBezTo>
                  <a:pt x="289" y="23"/>
                  <a:pt x="288" y="23"/>
                  <a:pt x="288" y="23"/>
                </a:cubicBezTo>
                <a:cubicBezTo>
                  <a:pt x="287" y="23"/>
                  <a:pt x="286" y="23"/>
                  <a:pt x="285" y="23"/>
                </a:cubicBezTo>
                <a:cubicBezTo>
                  <a:pt x="285" y="23"/>
                  <a:pt x="285" y="23"/>
                  <a:pt x="284" y="23"/>
                </a:cubicBezTo>
                <a:cubicBezTo>
                  <a:pt x="284" y="24"/>
                  <a:pt x="283" y="24"/>
                  <a:pt x="283" y="24"/>
                </a:cubicBezTo>
                <a:cubicBezTo>
                  <a:pt x="282" y="25"/>
                  <a:pt x="283" y="26"/>
                  <a:pt x="283" y="27"/>
                </a:cubicBezTo>
                <a:cubicBezTo>
                  <a:pt x="282" y="27"/>
                  <a:pt x="281" y="27"/>
                  <a:pt x="280" y="27"/>
                </a:cubicBezTo>
                <a:cubicBezTo>
                  <a:pt x="279" y="27"/>
                  <a:pt x="279" y="28"/>
                  <a:pt x="278" y="28"/>
                </a:cubicBezTo>
                <a:cubicBezTo>
                  <a:pt x="277" y="28"/>
                  <a:pt x="277" y="28"/>
                  <a:pt x="276" y="28"/>
                </a:cubicBezTo>
                <a:cubicBezTo>
                  <a:pt x="274" y="28"/>
                  <a:pt x="273" y="29"/>
                  <a:pt x="272" y="30"/>
                </a:cubicBezTo>
                <a:cubicBezTo>
                  <a:pt x="271" y="30"/>
                  <a:pt x="271" y="30"/>
                  <a:pt x="270" y="30"/>
                </a:cubicBezTo>
                <a:cubicBezTo>
                  <a:pt x="269" y="30"/>
                  <a:pt x="269" y="31"/>
                  <a:pt x="268" y="31"/>
                </a:cubicBezTo>
                <a:cubicBezTo>
                  <a:pt x="267" y="31"/>
                  <a:pt x="267" y="31"/>
                  <a:pt x="266" y="31"/>
                </a:cubicBezTo>
                <a:cubicBezTo>
                  <a:pt x="266" y="32"/>
                  <a:pt x="266" y="32"/>
                  <a:pt x="266" y="32"/>
                </a:cubicBezTo>
                <a:cubicBezTo>
                  <a:pt x="265" y="32"/>
                  <a:pt x="264" y="32"/>
                  <a:pt x="264" y="32"/>
                </a:cubicBezTo>
                <a:cubicBezTo>
                  <a:pt x="264" y="32"/>
                  <a:pt x="264" y="32"/>
                  <a:pt x="264" y="32"/>
                </a:cubicBezTo>
                <a:cubicBezTo>
                  <a:pt x="263" y="32"/>
                  <a:pt x="263" y="31"/>
                  <a:pt x="264" y="31"/>
                </a:cubicBezTo>
                <a:cubicBezTo>
                  <a:pt x="264" y="31"/>
                  <a:pt x="264" y="31"/>
                  <a:pt x="264" y="31"/>
                </a:cubicBezTo>
                <a:cubicBezTo>
                  <a:pt x="264" y="30"/>
                  <a:pt x="265" y="30"/>
                  <a:pt x="265" y="30"/>
                </a:cubicBezTo>
                <a:cubicBezTo>
                  <a:pt x="265" y="30"/>
                  <a:pt x="266" y="29"/>
                  <a:pt x="266" y="29"/>
                </a:cubicBezTo>
                <a:cubicBezTo>
                  <a:pt x="267" y="29"/>
                  <a:pt x="268" y="29"/>
                  <a:pt x="269" y="28"/>
                </a:cubicBezTo>
                <a:cubicBezTo>
                  <a:pt x="271" y="28"/>
                  <a:pt x="272" y="27"/>
                  <a:pt x="273" y="27"/>
                </a:cubicBezTo>
                <a:cubicBezTo>
                  <a:pt x="274" y="26"/>
                  <a:pt x="277" y="26"/>
                  <a:pt x="275" y="24"/>
                </a:cubicBezTo>
                <a:cubicBezTo>
                  <a:pt x="274" y="24"/>
                  <a:pt x="273" y="23"/>
                  <a:pt x="271" y="23"/>
                </a:cubicBezTo>
                <a:cubicBezTo>
                  <a:pt x="269" y="23"/>
                  <a:pt x="268" y="23"/>
                  <a:pt x="266" y="23"/>
                </a:cubicBezTo>
                <a:cubicBezTo>
                  <a:pt x="263" y="23"/>
                  <a:pt x="259" y="23"/>
                  <a:pt x="256" y="23"/>
                </a:cubicBezTo>
                <a:cubicBezTo>
                  <a:pt x="254" y="23"/>
                  <a:pt x="253" y="24"/>
                  <a:pt x="252" y="24"/>
                </a:cubicBezTo>
                <a:cubicBezTo>
                  <a:pt x="251" y="25"/>
                  <a:pt x="250" y="24"/>
                  <a:pt x="249" y="25"/>
                </a:cubicBezTo>
                <a:cubicBezTo>
                  <a:pt x="247" y="25"/>
                  <a:pt x="246" y="26"/>
                  <a:pt x="244" y="26"/>
                </a:cubicBezTo>
                <a:cubicBezTo>
                  <a:pt x="243" y="26"/>
                  <a:pt x="242" y="26"/>
                  <a:pt x="242" y="26"/>
                </a:cubicBezTo>
                <a:cubicBezTo>
                  <a:pt x="241" y="26"/>
                  <a:pt x="241" y="26"/>
                  <a:pt x="240" y="26"/>
                </a:cubicBezTo>
                <a:cubicBezTo>
                  <a:pt x="240" y="26"/>
                  <a:pt x="240" y="26"/>
                  <a:pt x="239" y="26"/>
                </a:cubicBezTo>
                <a:cubicBezTo>
                  <a:pt x="238" y="26"/>
                  <a:pt x="237" y="27"/>
                  <a:pt x="236" y="27"/>
                </a:cubicBezTo>
                <a:cubicBezTo>
                  <a:pt x="236" y="27"/>
                  <a:pt x="235" y="27"/>
                  <a:pt x="235" y="27"/>
                </a:cubicBezTo>
                <a:cubicBezTo>
                  <a:pt x="235" y="27"/>
                  <a:pt x="235" y="28"/>
                  <a:pt x="234" y="28"/>
                </a:cubicBezTo>
                <a:cubicBezTo>
                  <a:pt x="234" y="28"/>
                  <a:pt x="233" y="28"/>
                  <a:pt x="232" y="28"/>
                </a:cubicBezTo>
                <a:cubicBezTo>
                  <a:pt x="232" y="28"/>
                  <a:pt x="232" y="27"/>
                  <a:pt x="232" y="27"/>
                </a:cubicBezTo>
                <a:cubicBezTo>
                  <a:pt x="232" y="27"/>
                  <a:pt x="232" y="27"/>
                  <a:pt x="232" y="26"/>
                </a:cubicBezTo>
                <a:cubicBezTo>
                  <a:pt x="232" y="26"/>
                  <a:pt x="232" y="26"/>
                  <a:pt x="232" y="26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233" y="26"/>
                  <a:pt x="233" y="26"/>
                  <a:pt x="234" y="26"/>
                </a:cubicBezTo>
                <a:cubicBezTo>
                  <a:pt x="234" y="26"/>
                  <a:pt x="234" y="26"/>
                  <a:pt x="234" y="26"/>
                </a:cubicBezTo>
                <a:cubicBezTo>
                  <a:pt x="235" y="25"/>
                  <a:pt x="235" y="25"/>
                  <a:pt x="235" y="25"/>
                </a:cubicBezTo>
                <a:cubicBezTo>
                  <a:pt x="236" y="25"/>
                  <a:pt x="236" y="25"/>
                  <a:pt x="236" y="25"/>
                </a:cubicBezTo>
                <a:cubicBezTo>
                  <a:pt x="236" y="25"/>
                  <a:pt x="236" y="25"/>
                  <a:pt x="236" y="25"/>
                </a:cubicBezTo>
                <a:cubicBezTo>
                  <a:pt x="236" y="25"/>
                  <a:pt x="237" y="25"/>
                  <a:pt x="237" y="25"/>
                </a:cubicBezTo>
                <a:cubicBezTo>
                  <a:pt x="237" y="25"/>
                  <a:pt x="238" y="25"/>
                  <a:pt x="238" y="25"/>
                </a:cubicBezTo>
                <a:cubicBezTo>
                  <a:pt x="238" y="25"/>
                  <a:pt x="239" y="25"/>
                  <a:pt x="239" y="25"/>
                </a:cubicBezTo>
                <a:cubicBezTo>
                  <a:pt x="241" y="24"/>
                  <a:pt x="242" y="24"/>
                  <a:pt x="244" y="24"/>
                </a:cubicBezTo>
                <a:cubicBezTo>
                  <a:pt x="245" y="24"/>
                  <a:pt x="247" y="23"/>
                  <a:pt x="248" y="22"/>
                </a:cubicBezTo>
                <a:cubicBezTo>
                  <a:pt x="248" y="22"/>
                  <a:pt x="247" y="22"/>
                  <a:pt x="247" y="22"/>
                </a:cubicBezTo>
                <a:cubicBezTo>
                  <a:pt x="247" y="22"/>
                  <a:pt x="246" y="22"/>
                  <a:pt x="246" y="22"/>
                </a:cubicBezTo>
                <a:cubicBezTo>
                  <a:pt x="245" y="22"/>
                  <a:pt x="244" y="22"/>
                  <a:pt x="243" y="21"/>
                </a:cubicBezTo>
                <a:cubicBezTo>
                  <a:pt x="245" y="21"/>
                  <a:pt x="247" y="21"/>
                  <a:pt x="249" y="21"/>
                </a:cubicBezTo>
                <a:cubicBezTo>
                  <a:pt x="251" y="21"/>
                  <a:pt x="253" y="21"/>
                  <a:pt x="255" y="21"/>
                </a:cubicBezTo>
                <a:cubicBezTo>
                  <a:pt x="256" y="21"/>
                  <a:pt x="257" y="21"/>
                  <a:pt x="258" y="21"/>
                </a:cubicBezTo>
                <a:cubicBezTo>
                  <a:pt x="260" y="21"/>
                  <a:pt x="261" y="21"/>
                  <a:pt x="262" y="21"/>
                </a:cubicBezTo>
                <a:cubicBezTo>
                  <a:pt x="263" y="21"/>
                  <a:pt x="265" y="21"/>
                  <a:pt x="266" y="21"/>
                </a:cubicBezTo>
                <a:cubicBezTo>
                  <a:pt x="269" y="21"/>
                  <a:pt x="273" y="21"/>
                  <a:pt x="276" y="21"/>
                </a:cubicBezTo>
                <a:cubicBezTo>
                  <a:pt x="277" y="21"/>
                  <a:pt x="279" y="21"/>
                  <a:pt x="280" y="21"/>
                </a:cubicBezTo>
                <a:cubicBezTo>
                  <a:pt x="281" y="21"/>
                  <a:pt x="282" y="21"/>
                  <a:pt x="282" y="21"/>
                </a:cubicBezTo>
                <a:cubicBezTo>
                  <a:pt x="282" y="21"/>
                  <a:pt x="282" y="21"/>
                  <a:pt x="283" y="21"/>
                </a:cubicBezTo>
                <a:cubicBezTo>
                  <a:pt x="283" y="21"/>
                  <a:pt x="283" y="21"/>
                  <a:pt x="284" y="20"/>
                </a:cubicBezTo>
                <a:cubicBezTo>
                  <a:pt x="284" y="20"/>
                  <a:pt x="285" y="20"/>
                  <a:pt x="285" y="20"/>
                </a:cubicBezTo>
                <a:cubicBezTo>
                  <a:pt x="286" y="20"/>
                  <a:pt x="286" y="20"/>
                  <a:pt x="286" y="20"/>
                </a:cubicBezTo>
                <a:cubicBezTo>
                  <a:pt x="287" y="19"/>
                  <a:pt x="288" y="19"/>
                  <a:pt x="288" y="19"/>
                </a:cubicBezTo>
                <a:cubicBezTo>
                  <a:pt x="289" y="19"/>
                  <a:pt x="290" y="19"/>
                  <a:pt x="292" y="19"/>
                </a:cubicBezTo>
                <a:cubicBezTo>
                  <a:pt x="292" y="19"/>
                  <a:pt x="292" y="20"/>
                  <a:pt x="293" y="19"/>
                </a:cubicBezTo>
                <a:cubicBezTo>
                  <a:pt x="293" y="19"/>
                  <a:pt x="293" y="19"/>
                  <a:pt x="293" y="19"/>
                </a:cubicBezTo>
                <a:cubicBezTo>
                  <a:pt x="293" y="19"/>
                  <a:pt x="294" y="19"/>
                  <a:pt x="294" y="18"/>
                </a:cubicBezTo>
                <a:cubicBezTo>
                  <a:pt x="294" y="18"/>
                  <a:pt x="294" y="18"/>
                  <a:pt x="294" y="18"/>
                </a:cubicBezTo>
                <a:cubicBezTo>
                  <a:pt x="294" y="18"/>
                  <a:pt x="295" y="17"/>
                  <a:pt x="295" y="17"/>
                </a:cubicBezTo>
                <a:cubicBezTo>
                  <a:pt x="296" y="17"/>
                  <a:pt x="297" y="17"/>
                  <a:pt x="297" y="16"/>
                </a:cubicBezTo>
                <a:cubicBezTo>
                  <a:pt x="298" y="16"/>
                  <a:pt x="298" y="16"/>
                  <a:pt x="299" y="16"/>
                </a:cubicBezTo>
                <a:cubicBezTo>
                  <a:pt x="299" y="15"/>
                  <a:pt x="298" y="15"/>
                  <a:pt x="298" y="15"/>
                </a:cubicBezTo>
                <a:cubicBezTo>
                  <a:pt x="297" y="15"/>
                  <a:pt x="297" y="14"/>
                  <a:pt x="296" y="14"/>
                </a:cubicBezTo>
                <a:cubicBezTo>
                  <a:pt x="295" y="14"/>
                  <a:pt x="295" y="14"/>
                  <a:pt x="294" y="14"/>
                </a:cubicBezTo>
                <a:cubicBezTo>
                  <a:pt x="294" y="13"/>
                  <a:pt x="293" y="13"/>
                  <a:pt x="292" y="13"/>
                </a:cubicBezTo>
                <a:cubicBezTo>
                  <a:pt x="292" y="13"/>
                  <a:pt x="291" y="13"/>
                  <a:pt x="291" y="13"/>
                </a:cubicBezTo>
                <a:cubicBezTo>
                  <a:pt x="291" y="13"/>
                  <a:pt x="290" y="13"/>
                  <a:pt x="290" y="13"/>
                </a:cubicBezTo>
                <a:cubicBezTo>
                  <a:pt x="290" y="12"/>
                  <a:pt x="289" y="13"/>
                  <a:pt x="289" y="12"/>
                </a:cubicBezTo>
                <a:cubicBezTo>
                  <a:pt x="289" y="12"/>
                  <a:pt x="289" y="12"/>
                  <a:pt x="288" y="11"/>
                </a:cubicBezTo>
                <a:cubicBezTo>
                  <a:pt x="288" y="11"/>
                  <a:pt x="288" y="11"/>
                  <a:pt x="287" y="11"/>
                </a:cubicBezTo>
                <a:cubicBezTo>
                  <a:pt x="287" y="11"/>
                  <a:pt x="287" y="11"/>
                  <a:pt x="286" y="11"/>
                </a:cubicBezTo>
                <a:cubicBezTo>
                  <a:pt x="286" y="12"/>
                  <a:pt x="286" y="12"/>
                  <a:pt x="286" y="12"/>
                </a:cubicBezTo>
                <a:cubicBezTo>
                  <a:pt x="285" y="12"/>
                  <a:pt x="285" y="12"/>
                  <a:pt x="285" y="12"/>
                </a:cubicBezTo>
                <a:cubicBezTo>
                  <a:pt x="285" y="12"/>
                  <a:pt x="285" y="13"/>
                  <a:pt x="284" y="13"/>
                </a:cubicBezTo>
                <a:cubicBezTo>
                  <a:pt x="284" y="13"/>
                  <a:pt x="284" y="12"/>
                  <a:pt x="284" y="11"/>
                </a:cubicBezTo>
                <a:cubicBezTo>
                  <a:pt x="283" y="11"/>
                  <a:pt x="282" y="11"/>
                  <a:pt x="282" y="11"/>
                </a:cubicBezTo>
                <a:cubicBezTo>
                  <a:pt x="281" y="11"/>
                  <a:pt x="280" y="11"/>
                  <a:pt x="280" y="11"/>
                </a:cubicBezTo>
                <a:cubicBezTo>
                  <a:pt x="279" y="11"/>
                  <a:pt x="279" y="11"/>
                  <a:pt x="279" y="11"/>
                </a:cubicBezTo>
                <a:cubicBezTo>
                  <a:pt x="279" y="11"/>
                  <a:pt x="278" y="11"/>
                  <a:pt x="278" y="11"/>
                </a:cubicBezTo>
                <a:cubicBezTo>
                  <a:pt x="278" y="12"/>
                  <a:pt x="278" y="12"/>
                  <a:pt x="277" y="12"/>
                </a:cubicBezTo>
                <a:cubicBezTo>
                  <a:pt x="277" y="12"/>
                  <a:pt x="277" y="12"/>
                  <a:pt x="276" y="12"/>
                </a:cubicBezTo>
                <a:cubicBezTo>
                  <a:pt x="276" y="12"/>
                  <a:pt x="275" y="12"/>
                  <a:pt x="274" y="12"/>
                </a:cubicBezTo>
                <a:cubicBezTo>
                  <a:pt x="275" y="12"/>
                  <a:pt x="276" y="12"/>
                  <a:pt x="276" y="11"/>
                </a:cubicBezTo>
                <a:cubicBezTo>
                  <a:pt x="277" y="11"/>
                  <a:pt x="277" y="11"/>
                  <a:pt x="277" y="10"/>
                </a:cubicBezTo>
                <a:cubicBezTo>
                  <a:pt x="278" y="10"/>
                  <a:pt x="278" y="10"/>
                  <a:pt x="278" y="10"/>
                </a:cubicBezTo>
                <a:cubicBezTo>
                  <a:pt x="278" y="9"/>
                  <a:pt x="278" y="9"/>
                  <a:pt x="278" y="9"/>
                </a:cubicBezTo>
                <a:cubicBezTo>
                  <a:pt x="278" y="8"/>
                  <a:pt x="278" y="8"/>
                  <a:pt x="278" y="8"/>
                </a:cubicBezTo>
                <a:cubicBezTo>
                  <a:pt x="277" y="7"/>
                  <a:pt x="277" y="7"/>
                  <a:pt x="276" y="7"/>
                </a:cubicBezTo>
                <a:cubicBezTo>
                  <a:pt x="275" y="7"/>
                  <a:pt x="273" y="7"/>
                  <a:pt x="271" y="7"/>
                </a:cubicBezTo>
                <a:cubicBezTo>
                  <a:pt x="271" y="8"/>
                  <a:pt x="270" y="8"/>
                  <a:pt x="270" y="8"/>
                </a:cubicBezTo>
                <a:cubicBezTo>
                  <a:pt x="269" y="8"/>
                  <a:pt x="268" y="8"/>
                  <a:pt x="268" y="8"/>
                </a:cubicBezTo>
                <a:cubicBezTo>
                  <a:pt x="267" y="8"/>
                  <a:pt x="266" y="8"/>
                  <a:pt x="265" y="8"/>
                </a:cubicBezTo>
                <a:cubicBezTo>
                  <a:pt x="263" y="8"/>
                  <a:pt x="260" y="8"/>
                  <a:pt x="257" y="8"/>
                </a:cubicBezTo>
                <a:cubicBezTo>
                  <a:pt x="255" y="8"/>
                  <a:pt x="253" y="8"/>
                  <a:pt x="251" y="8"/>
                </a:cubicBezTo>
                <a:cubicBezTo>
                  <a:pt x="250" y="8"/>
                  <a:pt x="249" y="8"/>
                  <a:pt x="248" y="8"/>
                </a:cubicBezTo>
                <a:cubicBezTo>
                  <a:pt x="246" y="8"/>
                  <a:pt x="245" y="8"/>
                  <a:pt x="243" y="8"/>
                </a:cubicBezTo>
                <a:cubicBezTo>
                  <a:pt x="242" y="8"/>
                  <a:pt x="242" y="9"/>
                  <a:pt x="241" y="9"/>
                </a:cubicBezTo>
                <a:cubicBezTo>
                  <a:pt x="240" y="10"/>
                  <a:pt x="239" y="10"/>
                  <a:pt x="238" y="10"/>
                </a:cubicBezTo>
                <a:cubicBezTo>
                  <a:pt x="237" y="10"/>
                  <a:pt x="236" y="10"/>
                  <a:pt x="236" y="10"/>
                </a:cubicBezTo>
                <a:cubicBezTo>
                  <a:pt x="235" y="10"/>
                  <a:pt x="234" y="10"/>
                  <a:pt x="233" y="10"/>
                </a:cubicBezTo>
                <a:cubicBezTo>
                  <a:pt x="232" y="10"/>
                  <a:pt x="231" y="10"/>
                  <a:pt x="230" y="10"/>
                </a:cubicBezTo>
                <a:cubicBezTo>
                  <a:pt x="230" y="10"/>
                  <a:pt x="229" y="10"/>
                  <a:pt x="229" y="10"/>
                </a:cubicBezTo>
                <a:cubicBezTo>
                  <a:pt x="229" y="10"/>
                  <a:pt x="229" y="10"/>
                  <a:pt x="229" y="10"/>
                </a:cubicBezTo>
                <a:cubicBezTo>
                  <a:pt x="229" y="11"/>
                  <a:pt x="228" y="11"/>
                  <a:pt x="228" y="11"/>
                </a:cubicBezTo>
                <a:cubicBezTo>
                  <a:pt x="228" y="12"/>
                  <a:pt x="227" y="12"/>
                  <a:pt x="227" y="12"/>
                </a:cubicBezTo>
                <a:cubicBezTo>
                  <a:pt x="226" y="12"/>
                  <a:pt x="226" y="11"/>
                  <a:pt x="226" y="11"/>
                </a:cubicBezTo>
                <a:cubicBezTo>
                  <a:pt x="226" y="11"/>
                  <a:pt x="225" y="11"/>
                  <a:pt x="225" y="11"/>
                </a:cubicBezTo>
                <a:cubicBezTo>
                  <a:pt x="224" y="11"/>
                  <a:pt x="223" y="11"/>
                  <a:pt x="222" y="11"/>
                </a:cubicBezTo>
                <a:cubicBezTo>
                  <a:pt x="222" y="11"/>
                  <a:pt x="221" y="10"/>
                  <a:pt x="220" y="10"/>
                </a:cubicBezTo>
                <a:cubicBezTo>
                  <a:pt x="219" y="11"/>
                  <a:pt x="219" y="11"/>
                  <a:pt x="218" y="11"/>
                </a:cubicBezTo>
                <a:cubicBezTo>
                  <a:pt x="218" y="12"/>
                  <a:pt x="217" y="13"/>
                  <a:pt x="217" y="12"/>
                </a:cubicBezTo>
                <a:cubicBezTo>
                  <a:pt x="216" y="12"/>
                  <a:pt x="217" y="11"/>
                  <a:pt x="217" y="11"/>
                </a:cubicBezTo>
                <a:cubicBezTo>
                  <a:pt x="217" y="11"/>
                  <a:pt x="217" y="11"/>
                  <a:pt x="218" y="10"/>
                </a:cubicBezTo>
                <a:cubicBezTo>
                  <a:pt x="218" y="10"/>
                  <a:pt x="218" y="10"/>
                  <a:pt x="218" y="10"/>
                </a:cubicBezTo>
                <a:cubicBezTo>
                  <a:pt x="219" y="10"/>
                  <a:pt x="219" y="10"/>
                  <a:pt x="219" y="10"/>
                </a:cubicBezTo>
                <a:cubicBezTo>
                  <a:pt x="219" y="10"/>
                  <a:pt x="220" y="10"/>
                  <a:pt x="220" y="10"/>
                </a:cubicBezTo>
                <a:cubicBezTo>
                  <a:pt x="220" y="10"/>
                  <a:pt x="221" y="10"/>
                  <a:pt x="221" y="10"/>
                </a:cubicBezTo>
                <a:cubicBezTo>
                  <a:pt x="222" y="10"/>
                  <a:pt x="222" y="10"/>
                  <a:pt x="223" y="10"/>
                </a:cubicBezTo>
                <a:cubicBezTo>
                  <a:pt x="224" y="10"/>
                  <a:pt x="225" y="10"/>
                  <a:pt x="226" y="10"/>
                </a:cubicBezTo>
                <a:cubicBezTo>
                  <a:pt x="226" y="10"/>
                  <a:pt x="227" y="10"/>
                  <a:pt x="228" y="10"/>
                </a:cubicBezTo>
                <a:cubicBezTo>
                  <a:pt x="228" y="10"/>
                  <a:pt x="229" y="10"/>
                  <a:pt x="229" y="9"/>
                </a:cubicBezTo>
                <a:cubicBezTo>
                  <a:pt x="230" y="9"/>
                  <a:pt x="231" y="9"/>
                  <a:pt x="232" y="9"/>
                </a:cubicBezTo>
                <a:cubicBezTo>
                  <a:pt x="232" y="9"/>
                  <a:pt x="232" y="9"/>
                  <a:pt x="233" y="9"/>
                </a:cubicBezTo>
                <a:cubicBezTo>
                  <a:pt x="233" y="9"/>
                  <a:pt x="234" y="8"/>
                  <a:pt x="234" y="8"/>
                </a:cubicBezTo>
                <a:cubicBezTo>
                  <a:pt x="234" y="8"/>
                  <a:pt x="233" y="8"/>
                  <a:pt x="233" y="8"/>
                </a:cubicBezTo>
                <a:cubicBezTo>
                  <a:pt x="233" y="8"/>
                  <a:pt x="233" y="8"/>
                  <a:pt x="232" y="8"/>
                </a:cubicBezTo>
                <a:cubicBezTo>
                  <a:pt x="232" y="8"/>
                  <a:pt x="231" y="8"/>
                  <a:pt x="231" y="7"/>
                </a:cubicBezTo>
                <a:cubicBezTo>
                  <a:pt x="234" y="7"/>
                  <a:pt x="237" y="8"/>
                  <a:pt x="240" y="8"/>
                </a:cubicBezTo>
                <a:cubicBezTo>
                  <a:pt x="242" y="7"/>
                  <a:pt x="245" y="7"/>
                  <a:pt x="248" y="7"/>
                </a:cubicBezTo>
                <a:cubicBezTo>
                  <a:pt x="254" y="6"/>
                  <a:pt x="260" y="7"/>
                  <a:pt x="267" y="7"/>
                </a:cubicBezTo>
                <a:cubicBezTo>
                  <a:pt x="267" y="7"/>
                  <a:pt x="274" y="7"/>
                  <a:pt x="272" y="5"/>
                </a:cubicBezTo>
                <a:cubicBezTo>
                  <a:pt x="270" y="4"/>
                  <a:pt x="269" y="3"/>
                  <a:pt x="267" y="3"/>
                </a:cubicBezTo>
                <a:cubicBezTo>
                  <a:pt x="265" y="3"/>
                  <a:pt x="263" y="3"/>
                  <a:pt x="261" y="3"/>
                </a:cubicBezTo>
                <a:cubicBezTo>
                  <a:pt x="260" y="3"/>
                  <a:pt x="258" y="3"/>
                  <a:pt x="257" y="3"/>
                </a:cubicBezTo>
                <a:cubicBezTo>
                  <a:pt x="256" y="3"/>
                  <a:pt x="255" y="2"/>
                  <a:pt x="253" y="2"/>
                </a:cubicBezTo>
                <a:cubicBezTo>
                  <a:pt x="250" y="1"/>
                  <a:pt x="247" y="0"/>
                  <a:pt x="243" y="1"/>
                </a:cubicBezTo>
                <a:cubicBezTo>
                  <a:pt x="242" y="1"/>
                  <a:pt x="241" y="1"/>
                  <a:pt x="240" y="1"/>
                </a:cubicBezTo>
                <a:cubicBezTo>
                  <a:pt x="238" y="1"/>
                  <a:pt x="236" y="0"/>
                  <a:pt x="234" y="0"/>
                </a:cubicBezTo>
                <a:cubicBezTo>
                  <a:pt x="232" y="0"/>
                  <a:pt x="230" y="0"/>
                  <a:pt x="228" y="0"/>
                </a:cubicBezTo>
                <a:cubicBezTo>
                  <a:pt x="227" y="0"/>
                  <a:pt x="227" y="1"/>
                  <a:pt x="227" y="2"/>
                </a:cubicBezTo>
                <a:cubicBezTo>
                  <a:pt x="226" y="2"/>
                  <a:pt x="226" y="2"/>
                  <a:pt x="225" y="2"/>
                </a:cubicBezTo>
                <a:cubicBezTo>
                  <a:pt x="225" y="2"/>
                  <a:pt x="225" y="1"/>
                  <a:pt x="225" y="1"/>
                </a:cubicBezTo>
                <a:cubicBezTo>
                  <a:pt x="225" y="1"/>
                  <a:pt x="224" y="1"/>
                  <a:pt x="224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2"/>
                  <a:pt x="222" y="2"/>
                  <a:pt x="221" y="1"/>
                </a:cubicBezTo>
                <a:cubicBezTo>
                  <a:pt x="220" y="1"/>
                  <a:pt x="220" y="1"/>
                  <a:pt x="219" y="1"/>
                </a:cubicBezTo>
                <a:cubicBezTo>
                  <a:pt x="219" y="1"/>
                  <a:pt x="219" y="1"/>
                  <a:pt x="218" y="1"/>
                </a:cubicBezTo>
                <a:cubicBezTo>
                  <a:pt x="217" y="1"/>
                  <a:pt x="215" y="1"/>
                  <a:pt x="213" y="1"/>
                </a:cubicBezTo>
                <a:cubicBezTo>
                  <a:pt x="212" y="1"/>
                  <a:pt x="212" y="1"/>
                  <a:pt x="211" y="1"/>
                </a:cubicBezTo>
                <a:cubicBezTo>
                  <a:pt x="211" y="1"/>
                  <a:pt x="210" y="2"/>
                  <a:pt x="210" y="2"/>
                </a:cubicBezTo>
                <a:cubicBezTo>
                  <a:pt x="210" y="3"/>
                  <a:pt x="210" y="4"/>
                  <a:pt x="211" y="4"/>
                </a:cubicBezTo>
                <a:cubicBezTo>
                  <a:pt x="210" y="4"/>
                  <a:pt x="210" y="4"/>
                  <a:pt x="210" y="4"/>
                </a:cubicBezTo>
                <a:cubicBezTo>
                  <a:pt x="209" y="4"/>
                  <a:pt x="209" y="3"/>
                  <a:pt x="209" y="3"/>
                </a:cubicBezTo>
                <a:cubicBezTo>
                  <a:pt x="208" y="3"/>
                  <a:pt x="208" y="3"/>
                  <a:pt x="207" y="3"/>
                </a:cubicBezTo>
                <a:cubicBezTo>
                  <a:pt x="207" y="3"/>
                  <a:pt x="207" y="3"/>
                  <a:pt x="206" y="3"/>
                </a:cubicBezTo>
                <a:cubicBezTo>
                  <a:pt x="206" y="2"/>
                  <a:pt x="205" y="2"/>
                  <a:pt x="204" y="2"/>
                </a:cubicBezTo>
                <a:cubicBezTo>
                  <a:pt x="203" y="3"/>
                  <a:pt x="203" y="3"/>
                  <a:pt x="203" y="3"/>
                </a:cubicBezTo>
                <a:cubicBezTo>
                  <a:pt x="204" y="4"/>
                  <a:pt x="204" y="4"/>
                  <a:pt x="204" y="4"/>
                </a:cubicBezTo>
                <a:cubicBezTo>
                  <a:pt x="203" y="4"/>
                  <a:pt x="203" y="4"/>
                  <a:pt x="203" y="4"/>
                </a:cubicBezTo>
                <a:cubicBezTo>
                  <a:pt x="201" y="3"/>
                  <a:pt x="201" y="3"/>
                  <a:pt x="201" y="3"/>
                </a:cubicBezTo>
                <a:cubicBezTo>
                  <a:pt x="198" y="3"/>
                  <a:pt x="198" y="3"/>
                  <a:pt x="198" y="3"/>
                </a:cubicBezTo>
                <a:cubicBezTo>
                  <a:pt x="197" y="4"/>
                  <a:pt x="197" y="4"/>
                  <a:pt x="197" y="4"/>
                </a:cubicBezTo>
                <a:cubicBezTo>
                  <a:pt x="198" y="5"/>
                  <a:pt x="198" y="5"/>
                  <a:pt x="198" y="5"/>
                </a:cubicBezTo>
                <a:cubicBezTo>
                  <a:pt x="199" y="5"/>
                  <a:pt x="199" y="5"/>
                  <a:pt x="199" y="5"/>
                </a:cubicBezTo>
                <a:cubicBezTo>
                  <a:pt x="200" y="6"/>
                  <a:pt x="200" y="6"/>
                  <a:pt x="200" y="6"/>
                </a:cubicBezTo>
                <a:cubicBezTo>
                  <a:pt x="201" y="6"/>
                  <a:pt x="201" y="6"/>
                  <a:pt x="201" y="6"/>
                </a:cubicBezTo>
                <a:cubicBezTo>
                  <a:pt x="201" y="6"/>
                  <a:pt x="204" y="6"/>
                  <a:pt x="204" y="6"/>
                </a:cubicBezTo>
                <a:cubicBezTo>
                  <a:pt x="205" y="8"/>
                  <a:pt x="205" y="8"/>
                  <a:pt x="205" y="8"/>
                </a:cubicBezTo>
                <a:cubicBezTo>
                  <a:pt x="204" y="8"/>
                  <a:pt x="204" y="8"/>
                  <a:pt x="204" y="8"/>
                </a:cubicBezTo>
                <a:cubicBezTo>
                  <a:pt x="202" y="8"/>
                  <a:pt x="202" y="8"/>
                  <a:pt x="202" y="8"/>
                </a:cubicBezTo>
                <a:cubicBezTo>
                  <a:pt x="200" y="8"/>
                  <a:pt x="200" y="8"/>
                  <a:pt x="200" y="8"/>
                </a:cubicBezTo>
                <a:cubicBezTo>
                  <a:pt x="199" y="9"/>
                  <a:pt x="199" y="9"/>
                  <a:pt x="199" y="9"/>
                </a:cubicBezTo>
                <a:cubicBezTo>
                  <a:pt x="199" y="10"/>
                  <a:pt x="199" y="10"/>
                  <a:pt x="199" y="10"/>
                </a:cubicBezTo>
                <a:cubicBezTo>
                  <a:pt x="197" y="10"/>
                  <a:pt x="197" y="10"/>
                  <a:pt x="197" y="10"/>
                </a:cubicBezTo>
                <a:cubicBezTo>
                  <a:pt x="198" y="11"/>
                  <a:pt x="198" y="11"/>
                  <a:pt x="198" y="11"/>
                </a:cubicBezTo>
                <a:cubicBezTo>
                  <a:pt x="200" y="12"/>
                  <a:pt x="200" y="12"/>
                  <a:pt x="200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4" y="10"/>
                  <a:pt x="194" y="10"/>
                  <a:pt x="194" y="10"/>
                </a:cubicBezTo>
                <a:cubicBezTo>
                  <a:pt x="193" y="10"/>
                  <a:pt x="193" y="10"/>
                  <a:pt x="193" y="10"/>
                </a:cubicBezTo>
                <a:cubicBezTo>
                  <a:pt x="191" y="9"/>
                  <a:pt x="191" y="9"/>
                  <a:pt x="191" y="9"/>
                </a:cubicBezTo>
                <a:cubicBezTo>
                  <a:pt x="189" y="9"/>
                  <a:pt x="189" y="9"/>
                  <a:pt x="189" y="9"/>
                </a:cubicBezTo>
                <a:cubicBezTo>
                  <a:pt x="188" y="9"/>
                  <a:pt x="188" y="9"/>
                  <a:pt x="188" y="9"/>
                </a:cubicBezTo>
                <a:cubicBezTo>
                  <a:pt x="186" y="9"/>
                  <a:pt x="186" y="9"/>
                  <a:pt x="186" y="9"/>
                </a:cubicBezTo>
                <a:cubicBezTo>
                  <a:pt x="185" y="8"/>
                  <a:pt x="185" y="8"/>
                  <a:pt x="185" y="8"/>
                </a:cubicBezTo>
                <a:cubicBezTo>
                  <a:pt x="184" y="8"/>
                  <a:pt x="184" y="8"/>
                  <a:pt x="184" y="8"/>
                </a:cubicBezTo>
                <a:cubicBezTo>
                  <a:pt x="184" y="8"/>
                  <a:pt x="182" y="8"/>
                  <a:pt x="181" y="8"/>
                </a:cubicBezTo>
                <a:cubicBezTo>
                  <a:pt x="180" y="8"/>
                  <a:pt x="180" y="7"/>
                  <a:pt x="180" y="7"/>
                </a:cubicBezTo>
                <a:cubicBezTo>
                  <a:pt x="179" y="6"/>
                  <a:pt x="179" y="6"/>
                  <a:pt x="179" y="6"/>
                </a:cubicBezTo>
                <a:cubicBezTo>
                  <a:pt x="177" y="6"/>
                  <a:pt x="177" y="6"/>
                  <a:pt x="177" y="6"/>
                </a:cubicBezTo>
                <a:cubicBezTo>
                  <a:pt x="175" y="6"/>
                  <a:pt x="175" y="6"/>
                  <a:pt x="175" y="6"/>
                </a:cubicBezTo>
                <a:cubicBezTo>
                  <a:pt x="174" y="6"/>
                  <a:pt x="174" y="6"/>
                  <a:pt x="174" y="6"/>
                </a:cubicBezTo>
                <a:cubicBezTo>
                  <a:pt x="172" y="7"/>
                  <a:pt x="172" y="7"/>
                  <a:pt x="172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3" y="7"/>
                  <a:pt x="173" y="7"/>
                  <a:pt x="173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0" y="7"/>
                  <a:pt x="170" y="7"/>
                  <a:pt x="170" y="7"/>
                </a:cubicBezTo>
                <a:cubicBezTo>
                  <a:pt x="168" y="7"/>
                  <a:pt x="168" y="7"/>
                  <a:pt x="168" y="7"/>
                </a:cubicBezTo>
                <a:cubicBezTo>
                  <a:pt x="164" y="7"/>
                  <a:pt x="164" y="7"/>
                  <a:pt x="164" y="7"/>
                </a:cubicBezTo>
                <a:cubicBezTo>
                  <a:pt x="162" y="7"/>
                  <a:pt x="162" y="7"/>
                  <a:pt x="162" y="7"/>
                </a:cubicBezTo>
                <a:cubicBezTo>
                  <a:pt x="161" y="7"/>
                  <a:pt x="161" y="7"/>
                  <a:pt x="161" y="7"/>
                </a:cubicBezTo>
                <a:cubicBezTo>
                  <a:pt x="161" y="8"/>
                  <a:pt x="161" y="8"/>
                  <a:pt x="161" y="8"/>
                </a:cubicBezTo>
                <a:cubicBezTo>
                  <a:pt x="163" y="9"/>
                  <a:pt x="163" y="9"/>
                  <a:pt x="163" y="9"/>
                </a:cubicBezTo>
                <a:cubicBezTo>
                  <a:pt x="163" y="9"/>
                  <a:pt x="163" y="9"/>
                  <a:pt x="163" y="9"/>
                </a:cubicBezTo>
                <a:cubicBezTo>
                  <a:pt x="162" y="10"/>
                  <a:pt x="162" y="10"/>
                  <a:pt x="162" y="10"/>
                </a:cubicBezTo>
                <a:cubicBezTo>
                  <a:pt x="164" y="11"/>
                  <a:pt x="164" y="11"/>
                  <a:pt x="164" y="11"/>
                </a:cubicBezTo>
                <a:cubicBezTo>
                  <a:pt x="165" y="11"/>
                  <a:pt x="165" y="11"/>
                  <a:pt x="165" y="11"/>
                </a:cubicBezTo>
                <a:cubicBezTo>
                  <a:pt x="169" y="11"/>
                  <a:pt x="169" y="11"/>
                  <a:pt x="169" y="11"/>
                </a:cubicBezTo>
                <a:cubicBezTo>
                  <a:pt x="172" y="11"/>
                  <a:pt x="172" y="11"/>
                  <a:pt x="172" y="11"/>
                </a:cubicBezTo>
                <a:cubicBezTo>
                  <a:pt x="175" y="11"/>
                  <a:pt x="175" y="11"/>
                  <a:pt x="175" y="11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81" y="11"/>
                  <a:pt x="181" y="11"/>
                  <a:pt x="181" y="11"/>
                </a:cubicBezTo>
                <a:cubicBezTo>
                  <a:pt x="183" y="12"/>
                  <a:pt x="183" y="12"/>
                  <a:pt x="183" y="12"/>
                </a:cubicBezTo>
                <a:cubicBezTo>
                  <a:pt x="185" y="12"/>
                  <a:pt x="185" y="12"/>
                  <a:pt x="185" y="12"/>
                </a:cubicBezTo>
                <a:cubicBezTo>
                  <a:pt x="185" y="12"/>
                  <a:pt x="186" y="13"/>
                  <a:pt x="187" y="13"/>
                </a:cubicBezTo>
                <a:cubicBezTo>
                  <a:pt x="188" y="13"/>
                  <a:pt x="188" y="13"/>
                  <a:pt x="188" y="13"/>
                </a:cubicBezTo>
                <a:cubicBezTo>
                  <a:pt x="191" y="14"/>
                  <a:pt x="191" y="14"/>
                  <a:pt x="191" y="14"/>
                </a:cubicBezTo>
                <a:cubicBezTo>
                  <a:pt x="192" y="15"/>
                  <a:pt x="192" y="15"/>
                  <a:pt x="192" y="15"/>
                </a:cubicBezTo>
                <a:cubicBezTo>
                  <a:pt x="191" y="17"/>
                  <a:pt x="191" y="17"/>
                  <a:pt x="191" y="17"/>
                </a:cubicBezTo>
                <a:cubicBezTo>
                  <a:pt x="192" y="18"/>
                  <a:pt x="192" y="18"/>
                  <a:pt x="192" y="18"/>
                </a:cubicBezTo>
                <a:cubicBezTo>
                  <a:pt x="191" y="18"/>
                  <a:pt x="191" y="18"/>
                  <a:pt x="191" y="18"/>
                </a:cubicBezTo>
                <a:cubicBezTo>
                  <a:pt x="190" y="17"/>
                  <a:pt x="190" y="17"/>
                  <a:pt x="190" y="17"/>
                </a:cubicBezTo>
                <a:cubicBezTo>
                  <a:pt x="190" y="15"/>
                  <a:pt x="190" y="15"/>
                  <a:pt x="190" y="1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5" y="14"/>
                  <a:pt x="185" y="14"/>
                  <a:pt x="185" y="14"/>
                </a:cubicBezTo>
                <a:cubicBezTo>
                  <a:pt x="184" y="14"/>
                  <a:pt x="184" y="14"/>
                  <a:pt x="184" y="14"/>
                </a:cubicBezTo>
                <a:cubicBezTo>
                  <a:pt x="182" y="13"/>
                  <a:pt x="182" y="13"/>
                  <a:pt x="182" y="13"/>
                </a:cubicBezTo>
                <a:cubicBezTo>
                  <a:pt x="181" y="14"/>
                  <a:pt x="181" y="14"/>
                  <a:pt x="181" y="14"/>
                </a:cubicBezTo>
                <a:cubicBezTo>
                  <a:pt x="182" y="15"/>
                  <a:pt x="182" y="15"/>
                  <a:pt x="182" y="15"/>
                </a:cubicBezTo>
                <a:cubicBezTo>
                  <a:pt x="182" y="16"/>
                  <a:pt x="182" y="16"/>
                  <a:pt x="182" y="16"/>
                </a:cubicBezTo>
                <a:cubicBezTo>
                  <a:pt x="182" y="16"/>
                  <a:pt x="182" y="16"/>
                  <a:pt x="182" y="16"/>
                </a:cubicBezTo>
                <a:cubicBezTo>
                  <a:pt x="181" y="16"/>
                  <a:pt x="181" y="16"/>
                  <a:pt x="181" y="16"/>
                </a:cubicBezTo>
                <a:cubicBezTo>
                  <a:pt x="180" y="14"/>
                  <a:pt x="180" y="14"/>
                  <a:pt x="180" y="14"/>
                </a:cubicBezTo>
                <a:cubicBezTo>
                  <a:pt x="179" y="13"/>
                  <a:pt x="179" y="13"/>
                  <a:pt x="179" y="13"/>
                </a:cubicBezTo>
                <a:cubicBezTo>
                  <a:pt x="178" y="13"/>
                  <a:pt x="178" y="13"/>
                  <a:pt x="178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1" y="13"/>
                  <a:pt x="171" y="13"/>
                  <a:pt x="171" y="13"/>
                </a:cubicBezTo>
                <a:cubicBezTo>
                  <a:pt x="168" y="13"/>
                  <a:pt x="168" y="13"/>
                  <a:pt x="168" y="13"/>
                </a:cubicBezTo>
                <a:cubicBezTo>
                  <a:pt x="165" y="13"/>
                  <a:pt x="165" y="13"/>
                  <a:pt x="165" y="13"/>
                </a:cubicBezTo>
                <a:cubicBezTo>
                  <a:pt x="161" y="12"/>
                  <a:pt x="161" y="12"/>
                  <a:pt x="161" y="12"/>
                </a:cubicBezTo>
                <a:cubicBezTo>
                  <a:pt x="159" y="12"/>
                  <a:pt x="159" y="12"/>
                  <a:pt x="159" y="12"/>
                </a:cubicBezTo>
                <a:cubicBezTo>
                  <a:pt x="160" y="14"/>
                  <a:pt x="160" y="14"/>
                  <a:pt x="160" y="14"/>
                </a:cubicBezTo>
                <a:cubicBezTo>
                  <a:pt x="161" y="14"/>
                  <a:pt x="161" y="14"/>
                  <a:pt x="161" y="14"/>
                </a:cubicBezTo>
                <a:cubicBezTo>
                  <a:pt x="164" y="15"/>
                  <a:pt x="164" y="15"/>
                  <a:pt x="164" y="15"/>
                </a:cubicBezTo>
                <a:cubicBezTo>
                  <a:pt x="165" y="16"/>
                  <a:pt x="165" y="16"/>
                  <a:pt x="165" y="16"/>
                </a:cubicBezTo>
                <a:cubicBezTo>
                  <a:pt x="168" y="17"/>
                  <a:pt x="168" y="17"/>
                  <a:pt x="168" y="17"/>
                </a:cubicBezTo>
                <a:cubicBezTo>
                  <a:pt x="169" y="18"/>
                  <a:pt x="169" y="18"/>
                  <a:pt x="169" y="18"/>
                </a:cubicBezTo>
                <a:cubicBezTo>
                  <a:pt x="169" y="19"/>
                  <a:pt x="169" y="19"/>
                  <a:pt x="169" y="19"/>
                </a:cubicBezTo>
                <a:cubicBezTo>
                  <a:pt x="172" y="19"/>
                  <a:pt x="172" y="19"/>
                  <a:pt x="172" y="19"/>
                </a:cubicBezTo>
                <a:cubicBezTo>
                  <a:pt x="178" y="21"/>
                  <a:pt x="178" y="21"/>
                  <a:pt x="178" y="21"/>
                </a:cubicBezTo>
                <a:cubicBezTo>
                  <a:pt x="175" y="21"/>
                  <a:pt x="175" y="21"/>
                  <a:pt x="175" y="21"/>
                </a:cubicBezTo>
                <a:cubicBezTo>
                  <a:pt x="173" y="20"/>
                  <a:pt x="173" y="20"/>
                  <a:pt x="173" y="20"/>
                </a:cubicBezTo>
                <a:cubicBezTo>
                  <a:pt x="171" y="20"/>
                  <a:pt x="171" y="20"/>
                  <a:pt x="171" y="20"/>
                </a:cubicBezTo>
                <a:cubicBezTo>
                  <a:pt x="168" y="19"/>
                  <a:pt x="168" y="19"/>
                  <a:pt x="168" y="19"/>
                </a:cubicBezTo>
                <a:cubicBezTo>
                  <a:pt x="166" y="19"/>
                  <a:pt x="166" y="19"/>
                  <a:pt x="166" y="19"/>
                </a:cubicBezTo>
                <a:cubicBezTo>
                  <a:pt x="164" y="20"/>
                  <a:pt x="164" y="20"/>
                  <a:pt x="164" y="20"/>
                </a:cubicBezTo>
                <a:cubicBezTo>
                  <a:pt x="164" y="21"/>
                  <a:pt x="164" y="21"/>
                  <a:pt x="164" y="21"/>
                </a:cubicBezTo>
                <a:cubicBezTo>
                  <a:pt x="164" y="22"/>
                  <a:pt x="164" y="22"/>
                  <a:pt x="164" y="22"/>
                </a:cubicBezTo>
                <a:cubicBezTo>
                  <a:pt x="164" y="23"/>
                  <a:pt x="164" y="23"/>
                  <a:pt x="164" y="23"/>
                </a:cubicBezTo>
                <a:cubicBezTo>
                  <a:pt x="164" y="24"/>
                  <a:pt x="164" y="24"/>
                  <a:pt x="164" y="24"/>
                </a:cubicBezTo>
                <a:cubicBezTo>
                  <a:pt x="164" y="24"/>
                  <a:pt x="165" y="25"/>
                  <a:pt x="166" y="25"/>
                </a:cubicBezTo>
                <a:cubicBezTo>
                  <a:pt x="166" y="25"/>
                  <a:pt x="166" y="26"/>
                  <a:pt x="166" y="26"/>
                </a:cubicBezTo>
                <a:cubicBezTo>
                  <a:pt x="164" y="27"/>
                  <a:pt x="164" y="27"/>
                  <a:pt x="164" y="27"/>
                </a:cubicBezTo>
                <a:cubicBezTo>
                  <a:pt x="162" y="27"/>
                  <a:pt x="162" y="27"/>
                  <a:pt x="162" y="27"/>
                </a:cubicBezTo>
                <a:cubicBezTo>
                  <a:pt x="161" y="26"/>
                  <a:pt x="161" y="26"/>
                  <a:pt x="161" y="26"/>
                </a:cubicBezTo>
                <a:cubicBezTo>
                  <a:pt x="159" y="25"/>
                  <a:pt x="159" y="25"/>
                  <a:pt x="159" y="25"/>
                </a:cubicBezTo>
                <a:cubicBezTo>
                  <a:pt x="157" y="24"/>
                  <a:pt x="157" y="24"/>
                  <a:pt x="157" y="24"/>
                </a:cubicBezTo>
                <a:cubicBezTo>
                  <a:pt x="156" y="23"/>
                  <a:pt x="156" y="23"/>
                  <a:pt x="156" y="23"/>
                </a:cubicBezTo>
                <a:cubicBezTo>
                  <a:pt x="155" y="22"/>
                  <a:pt x="155" y="22"/>
                  <a:pt x="155" y="22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152" y="22"/>
                  <a:pt x="152" y="22"/>
                  <a:pt x="152" y="22"/>
                </a:cubicBezTo>
                <a:cubicBezTo>
                  <a:pt x="150" y="22"/>
                  <a:pt x="150" y="22"/>
                  <a:pt x="150" y="22"/>
                </a:cubicBezTo>
                <a:cubicBezTo>
                  <a:pt x="147" y="21"/>
                  <a:pt x="147" y="21"/>
                  <a:pt x="147" y="21"/>
                </a:cubicBezTo>
                <a:cubicBezTo>
                  <a:pt x="146" y="20"/>
                  <a:pt x="146" y="20"/>
                  <a:pt x="146" y="20"/>
                </a:cubicBezTo>
                <a:cubicBezTo>
                  <a:pt x="144" y="19"/>
                  <a:pt x="144" y="19"/>
                  <a:pt x="144" y="19"/>
                </a:cubicBezTo>
                <a:cubicBezTo>
                  <a:pt x="142" y="19"/>
                  <a:pt x="142" y="19"/>
                  <a:pt x="142" y="19"/>
                </a:cubicBezTo>
                <a:cubicBezTo>
                  <a:pt x="141" y="18"/>
                  <a:pt x="141" y="18"/>
                  <a:pt x="141" y="18"/>
                </a:cubicBezTo>
                <a:cubicBezTo>
                  <a:pt x="138" y="17"/>
                  <a:pt x="138" y="17"/>
                  <a:pt x="138" y="17"/>
                </a:cubicBezTo>
                <a:cubicBezTo>
                  <a:pt x="136" y="16"/>
                  <a:pt x="136" y="16"/>
                  <a:pt x="136" y="16"/>
                </a:cubicBezTo>
                <a:cubicBezTo>
                  <a:pt x="134" y="16"/>
                  <a:pt x="134" y="16"/>
                  <a:pt x="134" y="16"/>
                </a:cubicBezTo>
                <a:cubicBezTo>
                  <a:pt x="133" y="16"/>
                  <a:pt x="133" y="16"/>
                  <a:pt x="133" y="16"/>
                </a:cubicBezTo>
                <a:cubicBezTo>
                  <a:pt x="130" y="16"/>
                  <a:pt x="130" y="16"/>
                  <a:pt x="130" y="16"/>
                </a:cubicBezTo>
                <a:cubicBezTo>
                  <a:pt x="128" y="17"/>
                  <a:pt x="128" y="17"/>
                  <a:pt x="128" y="17"/>
                </a:cubicBezTo>
                <a:cubicBezTo>
                  <a:pt x="128" y="17"/>
                  <a:pt x="128" y="17"/>
                  <a:pt x="128" y="17"/>
                </a:cubicBezTo>
                <a:cubicBezTo>
                  <a:pt x="128" y="18"/>
                  <a:pt x="128" y="18"/>
                  <a:pt x="128" y="18"/>
                </a:cubicBezTo>
                <a:cubicBezTo>
                  <a:pt x="128" y="18"/>
                  <a:pt x="129" y="19"/>
                  <a:pt x="129" y="19"/>
                </a:cubicBezTo>
                <a:cubicBezTo>
                  <a:pt x="129" y="20"/>
                  <a:pt x="129" y="20"/>
                  <a:pt x="129" y="20"/>
                </a:cubicBezTo>
                <a:cubicBezTo>
                  <a:pt x="130" y="21"/>
                  <a:pt x="130" y="21"/>
                  <a:pt x="130" y="21"/>
                </a:cubicBezTo>
                <a:cubicBezTo>
                  <a:pt x="131" y="22"/>
                  <a:pt x="131" y="22"/>
                  <a:pt x="131" y="22"/>
                </a:cubicBezTo>
                <a:cubicBezTo>
                  <a:pt x="132" y="23"/>
                  <a:pt x="132" y="23"/>
                  <a:pt x="132" y="23"/>
                </a:cubicBezTo>
                <a:cubicBezTo>
                  <a:pt x="132" y="23"/>
                  <a:pt x="133" y="24"/>
                  <a:pt x="134" y="24"/>
                </a:cubicBezTo>
                <a:cubicBezTo>
                  <a:pt x="134" y="24"/>
                  <a:pt x="135" y="24"/>
                  <a:pt x="135" y="24"/>
                </a:cubicBezTo>
                <a:cubicBezTo>
                  <a:pt x="135" y="25"/>
                  <a:pt x="135" y="25"/>
                  <a:pt x="135" y="25"/>
                </a:cubicBezTo>
                <a:cubicBezTo>
                  <a:pt x="133" y="25"/>
                  <a:pt x="133" y="25"/>
                  <a:pt x="133" y="25"/>
                </a:cubicBezTo>
                <a:cubicBezTo>
                  <a:pt x="132" y="25"/>
                  <a:pt x="132" y="25"/>
                  <a:pt x="132" y="25"/>
                </a:cubicBezTo>
                <a:cubicBezTo>
                  <a:pt x="130" y="25"/>
                  <a:pt x="130" y="25"/>
                  <a:pt x="130" y="25"/>
                </a:cubicBezTo>
                <a:cubicBezTo>
                  <a:pt x="128" y="25"/>
                  <a:pt x="128" y="25"/>
                  <a:pt x="128" y="25"/>
                </a:cubicBezTo>
                <a:cubicBezTo>
                  <a:pt x="128" y="25"/>
                  <a:pt x="128" y="25"/>
                  <a:pt x="128" y="25"/>
                </a:cubicBezTo>
                <a:cubicBezTo>
                  <a:pt x="130" y="26"/>
                  <a:pt x="130" y="26"/>
                  <a:pt x="130" y="26"/>
                </a:cubicBezTo>
                <a:cubicBezTo>
                  <a:pt x="132" y="27"/>
                  <a:pt x="132" y="27"/>
                  <a:pt x="132" y="27"/>
                </a:cubicBezTo>
                <a:cubicBezTo>
                  <a:pt x="134" y="29"/>
                  <a:pt x="134" y="29"/>
                  <a:pt x="134" y="29"/>
                </a:cubicBezTo>
                <a:cubicBezTo>
                  <a:pt x="132" y="29"/>
                  <a:pt x="132" y="29"/>
                  <a:pt x="132" y="29"/>
                </a:cubicBezTo>
                <a:cubicBezTo>
                  <a:pt x="131" y="28"/>
                  <a:pt x="131" y="28"/>
                  <a:pt x="131" y="28"/>
                </a:cubicBezTo>
                <a:cubicBezTo>
                  <a:pt x="130" y="27"/>
                  <a:pt x="130" y="27"/>
                  <a:pt x="130" y="27"/>
                </a:cubicBezTo>
                <a:cubicBezTo>
                  <a:pt x="129" y="27"/>
                  <a:pt x="129" y="27"/>
                  <a:pt x="129" y="27"/>
                </a:cubicBezTo>
                <a:cubicBezTo>
                  <a:pt x="128" y="26"/>
                  <a:pt x="128" y="26"/>
                  <a:pt x="128" y="26"/>
                </a:cubicBezTo>
                <a:cubicBezTo>
                  <a:pt x="127" y="26"/>
                  <a:pt x="127" y="26"/>
                  <a:pt x="127" y="26"/>
                </a:cubicBezTo>
                <a:cubicBezTo>
                  <a:pt x="126" y="25"/>
                  <a:pt x="126" y="25"/>
                  <a:pt x="126" y="25"/>
                </a:cubicBezTo>
                <a:cubicBezTo>
                  <a:pt x="125" y="25"/>
                  <a:pt x="125" y="25"/>
                  <a:pt x="125" y="25"/>
                </a:cubicBezTo>
                <a:cubicBezTo>
                  <a:pt x="124" y="25"/>
                  <a:pt x="124" y="25"/>
                  <a:pt x="124" y="25"/>
                </a:cubicBezTo>
                <a:cubicBezTo>
                  <a:pt x="122" y="25"/>
                  <a:pt x="122" y="25"/>
                  <a:pt x="122" y="25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21" y="24"/>
                  <a:pt x="119" y="24"/>
                  <a:pt x="119" y="23"/>
                </a:cubicBezTo>
                <a:cubicBezTo>
                  <a:pt x="118" y="23"/>
                  <a:pt x="116" y="23"/>
                  <a:pt x="116" y="23"/>
                </a:cubicBezTo>
                <a:cubicBezTo>
                  <a:pt x="116" y="25"/>
                  <a:pt x="116" y="25"/>
                  <a:pt x="116" y="25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5" y="27"/>
                  <a:pt x="115" y="27"/>
                  <a:pt x="115" y="27"/>
                </a:cubicBezTo>
                <a:cubicBezTo>
                  <a:pt x="113" y="28"/>
                  <a:pt x="113" y="28"/>
                  <a:pt x="113" y="28"/>
                </a:cubicBezTo>
                <a:cubicBezTo>
                  <a:pt x="113" y="29"/>
                  <a:pt x="113" y="29"/>
                  <a:pt x="113" y="29"/>
                </a:cubicBezTo>
                <a:cubicBezTo>
                  <a:pt x="113" y="30"/>
                  <a:pt x="113" y="30"/>
                  <a:pt x="113" y="30"/>
                </a:cubicBezTo>
                <a:cubicBezTo>
                  <a:pt x="112" y="30"/>
                  <a:pt x="112" y="30"/>
                  <a:pt x="112" y="30"/>
                </a:cubicBezTo>
                <a:cubicBezTo>
                  <a:pt x="111" y="29"/>
                  <a:pt x="111" y="29"/>
                  <a:pt x="111" y="29"/>
                </a:cubicBezTo>
                <a:cubicBezTo>
                  <a:pt x="111" y="27"/>
                  <a:pt x="111" y="27"/>
                  <a:pt x="111" y="27"/>
                </a:cubicBezTo>
                <a:cubicBezTo>
                  <a:pt x="112" y="26"/>
                  <a:pt x="112" y="26"/>
                  <a:pt x="112" y="26"/>
                </a:cubicBezTo>
                <a:cubicBezTo>
                  <a:pt x="113" y="25"/>
                  <a:pt x="113" y="25"/>
                  <a:pt x="113" y="25"/>
                </a:cubicBezTo>
                <a:cubicBezTo>
                  <a:pt x="113" y="23"/>
                  <a:pt x="113" y="23"/>
                  <a:pt x="113" y="23"/>
                </a:cubicBezTo>
                <a:cubicBezTo>
                  <a:pt x="113" y="22"/>
                  <a:pt x="113" y="22"/>
                  <a:pt x="113" y="22"/>
                </a:cubicBezTo>
                <a:cubicBezTo>
                  <a:pt x="111" y="20"/>
                  <a:pt x="111" y="20"/>
                  <a:pt x="111" y="20"/>
                </a:cubicBezTo>
                <a:cubicBezTo>
                  <a:pt x="110" y="19"/>
                  <a:pt x="110" y="19"/>
                  <a:pt x="110" y="19"/>
                </a:cubicBezTo>
                <a:cubicBezTo>
                  <a:pt x="107" y="19"/>
                  <a:pt x="107" y="19"/>
                  <a:pt x="107" y="19"/>
                </a:cubicBezTo>
                <a:cubicBezTo>
                  <a:pt x="104" y="19"/>
                  <a:pt x="104" y="19"/>
                  <a:pt x="104" y="19"/>
                </a:cubicBezTo>
                <a:cubicBezTo>
                  <a:pt x="103" y="19"/>
                  <a:pt x="103" y="19"/>
                  <a:pt x="103" y="19"/>
                </a:cubicBezTo>
                <a:cubicBezTo>
                  <a:pt x="103" y="21"/>
                  <a:pt x="103" y="21"/>
                  <a:pt x="103" y="21"/>
                </a:cubicBezTo>
                <a:cubicBezTo>
                  <a:pt x="101" y="20"/>
                  <a:pt x="101" y="20"/>
                  <a:pt x="101" y="20"/>
                </a:cubicBezTo>
                <a:cubicBezTo>
                  <a:pt x="101" y="20"/>
                  <a:pt x="99" y="19"/>
                  <a:pt x="98" y="19"/>
                </a:cubicBezTo>
                <a:cubicBezTo>
                  <a:pt x="98" y="19"/>
                  <a:pt x="97" y="21"/>
                  <a:pt x="97" y="21"/>
                </a:cubicBezTo>
                <a:cubicBezTo>
                  <a:pt x="96" y="20"/>
                  <a:pt x="96" y="20"/>
                  <a:pt x="96" y="20"/>
                </a:cubicBezTo>
                <a:cubicBezTo>
                  <a:pt x="93" y="21"/>
                  <a:pt x="93" y="21"/>
                  <a:pt x="93" y="21"/>
                </a:cubicBezTo>
                <a:cubicBezTo>
                  <a:pt x="90" y="21"/>
                  <a:pt x="90" y="21"/>
                  <a:pt x="90" y="21"/>
                </a:cubicBezTo>
                <a:cubicBezTo>
                  <a:pt x="90" y="21"/>
                  <a:pt x="87" y="22"/>
                  <a:pt x="86" y="22"/>
                </a:cubicBezTo>
                <a:cubicBezTo>
                  <a:pt x="86" y="22"/>
                  <a:pt x="83" y="23"/>
                  <a:pt x="83" y="23"/>
                </a:cubicBezTo>
                <a:cubicBezTo>
                  <a:pt x="79" y="23"/>
                  <a:pt x="79" y="23"/>
                  <a:pt x="79" y="23"/>
                </a:cubicBezTo>
                <a:cubicBezTo>
                  <a:pt x="81" y="24"/>
                  <a:pt x="81" y="24"/>
                  <a:pt x="81" y="24"/>
                </a:cubicBezTo>
                <a:cubicBezTo>
                  <a:pt x="83" y="25"/>
                  <a:pt x="83" y="25"/>
                  <a:pt x="83" y="25"/>
                </a:cubicBezTo>
                <a:cubicBezTo>
                  <a:pt x="84" y="26"/>
                  <a:pt x="84" y="26"/>
                  <a:pt x="84" y="26"/>
                </a:cubicBezTo>
                <a:cubicBezTo>
                  <a:pt x="86" y="28"/>
                  <a:pt x="86" y="28"/>
                  <a:pt x="86" y="28"/>
                </a:cubicBezTo>
                <a:cubicBezTo>
                  <a:pt x="88" y="28"/>
                  <a:pt x="88" y="28"/>
                  <a:pt x="88" y="28"/>
                </a:cubicBezTo>
                <a:cubicBezTo>
                  <a:pt x="90" y="29"/>
                  <a:pt x="90" y="29"/>
                  <a:pt x="90" y="29"/>
                </a:cubicBezTo>
                <a:cubicBezTo>
                  <a:pt x="92" y="30"/>
                  <a:pt x="92" y="30"/>
                  <a:pt x="92" y="30"/>
                </a:cubicBezTo>
                <a:cubicBezTo>
                  <a:pt x="93" y="31"/>
                  <a:pt x="93" y="31"/>
                  <a:pt x="93" y="31"/>
                </a:cubicBezTo>
                <a:cubicBezTo>
                  <a:pt x="91" y="31"/>
                  <a:pt x="91" y="31"/>
                  <a:pt x="91" y="31"/>
                </a:cubicBezTo>
                <a:cubicBezTo>
                  <a:pt x="90" y="30"/>
                  <a:pt x="90" y="30"/>
                  <a:pt x="90" y="30"/>
                </a:cubicBezTo>
                <a:cubicBezTo>
                  <a:pt x="87" y="29"/>
                  <a:pt x="87" y="29"/>
                  <a:pt x="87" y="29"/>
                </a:cubicBezTo>
                <a:cubicBezTo>
                  <a:pt x="85" y="29"/>
                  <a:pt x="85" y="29"/>
                  <a:pt x="85" y="29"/>
                </a:cubicBezTo>
                <a:cubicBezTo>
                  <a:pt x="84" y="29"/>
                  <a:pt x="84" y="29"/>
                  <a:pt x="84" y="29"/>
                </a:cubicBezTo>
                <a:cubicBezTo>
                  <a:pt x="82" y="27"/>
                  <a:pt x="82" y="27"/>
                  <a:pt x="82" y="27"/>
                </a:cubicBezTo>
                <a:cubicBezTo>
                  <a:pt x="82" y="26"/>
                  <a:pt x="82" y="26"/>
                  <a:pt x="82" y="26"/>
                </a:cubicBezTo>
                <a:cubicBezTo>
                  <a:pt x="81" y="26"/>
                  <a:pt x="81" y="26"/>
                  <a:pt x="81" y="26"/>
                </a:cubicBezTo>
                <a:cubicBezTo>
                  <a:pt x="78" y="25"/>
                  <a:pt x="78" y="25"/>
                  <a:pt x="78" y="25"/>
                </a:cubicBezTo>
                <a:cubicBezTo>
                  <a:pt x="74" y="24"/>
                  <a:pt x="74" y="24"/>
                  <a:pt x="74" y="24"/>
                </a:cubicBezTo>
                <a:cubicBezTo>
                  <a:pt x="70" y="25"/>
                  <a:pt x="70" y="25"/>
                  <a:pt x="70" y="25"/>
                </a:cubicBezTo>
                <a:cubicBezTo>
                  <a:pt x="70" y="25"/>
                  <a:pt x="68" y="26"/>
                  <a:pt x="68" y="26"/>
                </a:cubicBezTo>
                <a:cubicBezTo>
                  <a:pt x="67" y="26"/>
                  <a:pt x="67" y="28"/>
                  <a:pt x="67" y="28"/>
                </a:cubicBezTo>
                <a:cubicBezTo>
                  <a:pt x="69" y="29"/>
                  <a:pt x="69" y="29"/>
                  <a:pt x="69" y="29"/>
                </a:cubicBezTo>
                <a:cubicBezTo>
                  <a:pt x="69" y="29"/>
                  <a:pt x="69" y="30"/>
                  <a:pt x="70" y="30"/>
                </a:cubicBezTo>
                <a:cubicBezTo>
                  <a:pt x="70" y="31"/>
                  <a:pt x="70" y="31"/>
                  <a:pt x="70" y="31"/>
                </a:cubicBezTo>
                <a:cubicBezTo>
                  <a:pt x="69" y="32"/>
                  <a:pt x="69" y="32"/>
                  <a:pt x="69" y="32"/>
                </a:cubicBezTo>
                <a:cubicBezTo>
                  <a:pt x="68" y="34"/>
                  <a:pt x="68" y="34"/>
                  <a:pt x="68" y="34"/>
                </a:cubicBezTo>
                <a:cubicBezTo>
                  <a:pt x="69" y="35"/>
                  <a:pt x="69" y="35"/>
                  <a:pt x="69" y="35"/>
                </a:cubicBezTo>
                <a:cubicBezTo>
                  <a:pt x="68" y="35"/>
                  <a:pt x="68" y="35"/>
                  <a:pt x="68" y="35"/>
                </a:cubicBezTo>
                <a:cubicBezTo>
                  <a:pt x="67" y="37"/>
                  <a:pt x="67" y="37"/>
                  <a:pt x="67" y="37"/>
                </a:cubicBezTo>
                <a:cubicBezTo>
                  <a:pt x="65" y="36"/>
                  <a:pt x="65" y="36"/>
                  <a:pt x="65" y="36"/>
                </a:cubicBezTo>
                <a:cubicBezTo>
                  <a:pt x="64" y="36"/>
                  <a:pt x="64" y="36"/>
                  <a:pt x="64" y="36"/>
                </a:cubicBezTo>
                <a:cubicBezTo>
                  <a:pt x="63" y="35"/>
                  <a:pt x="63" y="35"/>
                  <a:pt x="63" y="35"/>
                </a:cubicBezTo>
                <a:cubicBezTo>
                  <a:pt x="60" y="35"/>
                  <a:pt x="60" y="35"/>
                  <a:pt x="60" y="35"/>
                </a:cubicBezTo>
                <a:cubicBezTo>
                  <a:pt x="57" y="35"/>
                  <a:pt x="57" y="35"/>
                  <a:pt x="57" y="35"/>
                </a:cubicBezTo>
                <a:cubicBezTo>
                  <a:pt x="56" y="36"/>
                  <a:pt x="56" y="36"/>
                  <a:pt x="56" y="36"/>
                </a:cubicBezTo>
                <a:cubicBezTo>
                  <a:pt x="57" y="38"/>
                  <a:pt x="57" y="38"/>
                  <a:pt x="57" y="38"/>
                </a:cubicBezTo>
                <a:cubicBezTo>
                  <a:pt x="58" y="40"/>
                  <a:pt x="58" y="40"/>
                  <a:pt x="58" y="40"/>
                </a:cubicBezTo>
                <a:cubicBezTo>
                  <a:pt x="57" y="40"/>
                  <a:pt x="57" y="40"/>
                  <a:pt x="57" y="40"/>
                </a:cubicBezTo>
                <a:cubicBezTo>
                  <a:pt x="56" y="38"/>
                  <a:pt x="56" y="38"/>
                  <a:pt x="56" y="38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5"/>
                  <a:pt x="55" y="35"/>
                  <a:pt x="55" y="35"/>
                </a:cubicBezTo>
                <a:cubicBezTo>
                  <a:pt x="52" y="36"/>
                  <a:pt x="52" y="36"/>
                  <a:pt x="52" y="36"/>
                </a:cubicBezTo>
                <a:cubicBezTo>
                  <a:pt x="50" y="37"/>
                  <a:pt x="50" y="37"/>
                  <a:pt x="50" y="37"/>
                </a:cubicBezTo>
                <a:cubicBezTo>
                  <a:pt x="47" y="38"/>
                  <a:pt x="47" y="38"/>
                  <a:pt x="47" y="38"/>
                </a:cubicBezTo>
                <a:cubicBezTo>
                  <a:pt x="45" y="40"/>
                  <a:pt x="45" y="40"/>
                  <a:pt x="45" y="40"/>
                </a:cubicBezTo>
                <a:cubicBezTo>
                  <a:pt x="45" y="40"/>
                  <a:pt x="44" y="40"/>
                  <a:pt x="43" y="41"/>
                </a:cubicBezTo>
                <a:cubicBezTo>
                  <a:pt x="42" y="42"/>
                  <a:pt x="42" y="41"/>
                  <a:pt x="42" y="41"/>
                </a:cubicBezTo>
                <a:cubicBezTo>
                  <a:pt x="40" y="42"/>
                  <a:pt x="40" y="42"/>
                  <a:pt x="40" y="42"/>
                </a:cubicBezTo>
                <a:cubicBezTo>
                  <a:pt x="38" y="43"/>
                  <a:pt x="38" y="43"/>
                  <a:pt x="38" y="43"/>
                </a:cubicBezTo>
                <a:cubicBezTo>
                  <a:pt x="36" y="44"/>
                  <a:pt x="36" y="44"/>
                  <a:pt x="36" y="44"/>
                </a:cubicBezTo>
                <a:cubicBezTo>
                  <a:pt x="35" y="46"/>
                  <a:pt x="35" y="46"/>
                  <a:pt x="35" y="46"/>
                </a:cubicBezTo>
                <a:cubicBezTo>
                  <a:pt x="32" y="46"/>
                  <a:pt x="32" y="46"/>
                  <a:pt x="32" y="46"/>
                </a:cubicBezTo>
                <a:cubicBezTo>
                  <a:pt x="32" y="48"/>
                  <a:pt x="32" y="48"/>
                  <a:pt x="32" y="48"/>
                </a:cubicBezTo>
                <a:cubicBezTo>
                  <a:pt x="34" y="49"/>
                  <a:pt x="34" y="49"/>
                  <a:pt x="34" y="49"/>
                </a:cubicBezTo>
                <a:cubicBezTo>
                  <a:pt x="35" y="50"/>
                  <a:pt x="35" y="50"/>
                  <a:pt x="35" y="50"/>
                </a:cubicBezTo>
                <a:cubicBezTo>
                  <a:pt x="38" y="50"/>
                  <a:pt x="38" y="50"/>
                  <a:pt x="38" y="50"/>
                </a:cubicBezTo>
                <a:cubicBezTo>
                  <a:pt x="39" y="50"/>
                  <a:pt x="39" y="50"/>
                  <a:pt x="39" y="50"/>
                </a:cubicBezTo>
                <a:cubicBezTo>
                  <a:pt x="40" y="51"/>
                  <a:pt x="40" y="51"/>
                  <a:pt x="40" y="51"/>
                </a:cubicBezTo>
                <a:cubicBezTo>
                  <a:pt x="42" y="51"/>
                  <a:pt x="42" y="51"/>
                  <a:pt x="42" y="51"/>
                </a:cubicBezTo>
                <a:cubicBezTo>
                  <a:pt x="43" y="50"/>
                  <a:pt x="43" y="50"/>
                  <a:pt x="43" y="50"/>
                </a:cubicBezTo>
                <a:cubicBezTo>
                  <a:pt x="45" y="50"/>
                  <a:pt x="45" y="50"/>
                  <a:pt x="45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9" y="50"/>
                  <a:pt x="49" y="50"/>
                  <a:pt x="49" y="50"/>
                </a:cubicBezTo>
                <a:cubicBezTo>
                  <a:pt x="51" y="48"/>
                  <a:pt x="51" y="48"/>
                  <a:pt x="51" y="48"/>
                </a:cubicBezTo>
                <a:cubicBezTo>
                  <a:pt x="51" y="49"/>
                  <a:pt x="51" y="49"/>
                  <a:pt x="51" y="49"/>
                </a:cubicBezTo>
                <a:cubicBezTo>
                  <a:pt x="50" y="49"/>
                  <a:pt x="50" y="49"/>
                  <a:pt x="50" y="49"/>
                </a:cubicBezTo>
                <a:cubicBezTo>
                  <a:pt x="49" y="50"/>
                  <a:pt x="49" y="50"/>
                  <a:pt x="49" y="50"/>
                </a:cubicBezTo>
                <a:cubicBezTo>
                  <a:pt x="48" y="50"/>
                  <a:pt x="48" y="50"/>
                  <a:pt x="48" y="50"/>
                </a:cubicBezTo>
                <a:cubicBezTo>
                  <a:pt x="47" y="51"/>
                  <a:pt x="47" y="51"/>
                  <a:pt x="47" y="51"/>
                </a:cubicBezTo>
                <a:cubicBezTo>
                  <a:pt x="46" y="51"/>
                  <a:pt x="46" y="51"/>
                  <a:pt x="46" y="51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5"/>
                  <a:pt x="46" y="55"/>
                  <a:pt x="46" y="55"/>
                </a:cubicBezTo>
                <a:cubicBezTo>
                  <a:pt x="47" y="56"/>
                  <a:pt x="47" y="56"/>
                  <a:pt x="47" y="56"/>
                </a:cubicBezTo>
                <a:cubicBezTo>
                  <a:pt x="47" y="57"/>
                  <a:pt x="47" y="57"/>
                  <a:pt x="47" y="57"/>
                </a:cubicBezTo>
                <a:cubicBezTo>
                  <a:pt x="45" y="59"/>
                  <a:pt x="45" y="59"/>
                  <a:pt x="45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3" y="60"/>
                  <a:pt x="43" y="60"/>
                  <a:pt x="43" y="60"/>
                </a:cubicBezTo>
                <a:cubicBezTo>
                  <a:pt x="41" y="62"/>
                  <a:pt x="41" y="62"/>
                  <a:pt x="41" y="62"/>
                </a:cubicBezTo>
                <a:cubicBezTo>
                  <a:pt x="40" y="62"/>
                  <a:pt x="40" y="62"/>
                  <a:pt x="40" y="62"/>
                </a:cubicBezTo>
                <a:cubicBezTo>
                  <a:pt x="38" y="62"/>
                  <a:pt x="38" y="62"/>
                  <a:pt x="38" y="62"/>
                </a:cubicBezTo>
                <a:cubicBezTo>
                  <a:pt x="35" y="62"/>
                  <a:pt x="35" y="62"/>
                  <a:pt x="35" y="62"/>
                </a:cubicBezTo>
                <a:cubicBezTo>
                  <a:pt x="34" y="62"/>
                  <a:pt x="34" y="62"/>
                  <a:pt x="34" y="62"/>
                </a:cubicBezTo>
                <a:cubicBezTo>
                  <a:pt x="33" y="62"/>
                  <a:pt x="33" y="62"/>
                  <a:pt x="33" y="62"/>
                </a:cubicBezTo>
                <a:cubicBezTo>
                  <a:pt x="31" y="63"/>
                  <a:pt x="31" y="63"/>
                  <a:pt x="31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23" y="64"/>
                  <a:pt x="23" y="64"/>
                  <a:pt x="23" y="64"/>
                </a:cubicBezTo>
                <a:cubicBezTo>
                  <a:pt x="23" y="65"/>
                  <a:pt x="23" y="65"/>
                  <a:pt x="23" y="65"/>
                </a:cubicBezTo>
                <a:cubicBezTo>
                  <a:pt x="22" y="66"/>
                  <a:pt x="22" y="66"/>
                  <a:pt x="22" y="66"/>
                </a:cubicBezTo>
                <a:cubicBezTo>
                  <a:pt x="21" y="67"/>
                  <a:pt x="21" y="67"/>
                  <a:pt x="21" y="67"/>
                </a:cubicBezTo>
                <a:cubicBezTo>
                  <a:pt x="19" y="67"/>
                  <a:pt x="19" y="67"/>
                  <a:pt x="19" y="67"/>
                </a:cubicBezTo>
                <a:cubicBezTo>
                  <a:pt x="17" y="67"/>
                  <a:pt x="17" y="67"/>
                  <a:pt x="17" y="67"/>
                </a:cubicBezTo>
                <a:cubicBezTo>
                  <a:pt x="17" y="67"/>
                  <a:pt x="17" y="67"/>
                  <a:pt x="17" y="67"/>
                </a:cubicBezTo>
                <a:cubicBezTo>
                  <a:pt x="15" y="67"/>
                  <a:pt x="15" y="67"/>
                  <a:pt x="15" y="67"/>
                </a:cubicBezTo>
                <a:cubicBezTo>
                  <a:pt x="12" y="68"/>
                  <a:pt x="12" y="68"/>
                  <a:pt x="12" y="68"/>
                </a:cubicBezTo>
                <a:cubicBezTo>
                  <a:pt x="12" y="69"/>
                  <a:pt x="12" y="69"/>
                  <a:pt x="12" y="69"/>
                </a:cubicBezTo>
                <a:cubicBezTo>
                  <a:pt x="9" y="69"/>
                  <a:pt x="9" y="69"/>
                  <a:pt x="9" y="69"/>
                </a:cubicBezTo>
                <a:cubicBezTo>
                  <a:pt x="6" y="69"/>
                  <a:pt x="6" y="69"/>
                  <a:pt x="6" y="69"/>
                </a:cubicBezTo>
                <a:cubicBezTo>
                  <a:pt x="5" y="69"/>
                  <a:pt x="5" y="69"/>
                  <a:pt x="5" y="69"/>
                </a:cubicBezTo>
                <a:cubicBezTo>
                  <a:pt x="3" y="70"/>
                  <a:pt x="3" y="70"/>
                  <a:pt x="3" y="70"/>
                </a:cubicBezTo>
                <a:cubicBezTo>
                  <a:pt x="1" y="71"/>
                  <a:pt x="1" y="71"/>
                  <a:pt x="1" y="71"/>
                </a:cubicBezTo>
                <a:cubicBezTo>
                  <a:pt x="1" y="72"/>
                  <a:pt x="1" y="72"/>
                  <a:pt x="1" y="72"/>
                </a:cubicBezTo>
                <a:cubicBezTo>
                  <a:pt x="1" y="73"/>
                  <a:pt x="1" y="73"/>
                  <a:pt x="1" y="73"/>
                </a:cubicBezTo>
                <a:cubicBezTo>
                  <a:pt x="1" y="73"/>
                  <a:pt x="1" y="73"/>
                  <a:pt x="1" y="73"/>
                </a:cubicBezTo>
                <a:cubicBezTo>
                  <a:pt x="1" y="74"/>
                  <a:pt x="1" y="74"/>
                  <a:pt x="1" y="74"/>
                </a:cubicBezTo>
                <a:cubicBezTo>
                  <a:pt x="0" y="74"/>
                  <a:pt x="0" y="74"/>
                  <a:pt x="0" y="74"/>
                </a:cubicBezTo>
                <a:cubicBezTo>
                  <a:pt x="2" y="75"/>
                  <a:pt x="2" y="75"/>
                  <a:pt x="2" y="75"/>
                </a:cubicBezTo>
                <a:cubicBezTo>
                  <a:pt x="3" y="76"/>
                  <a:pt x="3" y="76"/>
                  <a:pt x="3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5" y="77"/>
                  <a:pt x="5" y="77"/>
                  <a:pt x="5" y="77"/>
                </a:cubicBezTo>
                <a:cubicBezTo>
                  <a:pt x="5" y="77"/>
                  <a:pt x="5" y="78"/>
                  <a:pt x="7" y="78"/>
                </a:cubicBezTo>
                <a:cubicBezTo>
                  <a:pt x="9" y="78"/>
                  <a:pt x="10" y="78"/>
                  <a:pt x="10" y="78"/>
                </a:cubicBezTo>
                <a:cubicBezTo>
                  <a:pt x="9" y="79"/>
                  <a:pt x="9" y="79"/>
                  <a:pt x="9" y="79"/>
                </a:cubicBezTo>
                <a:cubicBezTo>
                  <a:pt x="10" y="79"/>
                  <a:pt x="10" y="79"/>
                  <a:pt x="10" y="79"/>
                </a:cubicBezTo>
                <a:cubicBezTo>
                  <a:pt x="12" y="79"/>
                  <a:pt x="12" y="79"/>
                  <a:pt x="12" y="79"/>
                </a:cubicBezTo>
                <a:cubicBezTo>
                  <a:pt x="13" y="79"/>
                  <a:pt x="13" y="79"/>
                  <a:pt x="13" y="79"/>
                </a:cubicBezTo>
                <a:cubicBezTo>
                  <a:pt x="15" y="78"/>
                  <a:pt x="15" y="78"/>
                  <a:pt x="15" y="78"/>
                </a:cubicBezTo>
                <a:cubicBezTo>
                  <a:pt x="16" y="79"/>
                  <a:pt x="16" y="79"/>
                  <a:pt x="16" y="79"/>
                </a:cubicBezTo>
                <a:cubicBezTo>
                  <a:pt x="14" y="80"/>
                  <a:pt x="14" y="80"/>
                  <a:pt x="14" y="80"/>
                </a:cubicBezTo>
                <a:cubicBezTo>
                  <a:pt x="15" y="81"/>
                  <a:pt x="15" y="81"/>
                  <a:pt x="15" y="81"/>
                </a:cubicBezTo>
                <a:cubicBezTo>
                  <a:pt x="18" y="81"/>
                  <a:pt x="18" y="81"/>
                  <a:pt x="18" y="81"/>
                </a:cubicBezTo>
                <a:cubicBezTo>
                  <a:pt x="15" y="81"/>
                  <a:pt x="15" y="81"/>
                  <a:pt x="15" y="81"/>
                </a:cubicBezTo>
                <a:cubicBezTo>
                  <a:pt x="17" y="83"/>
                  <a:pt x="17" y="83"/>
                  <a:pt x="17" y="83"/>
                </a:cubicBezTo>
                <a:cubicBezTo>
                  <a:pt x="19" y="83"/>
                  <a:pt x="19" y="83"/>
                  <a:pt x="19" y="83"/>
                </a:cubicBezTo>
                <a:cubicBezTo>
                  <a:pt x="22" y="83"/>
                  <a:pt x="22" y="83"/>
                  <a:pt x="22" y="83"/>
                </a:cubicBezTo>
                <a:cubicBezTo>
                  <a:pt x="24" y="83"/>
                  <a:pt x="24" y="83"/>
                  <a:pt x="24" y="83"/>
                </a:cubicBezTo>
                <a:cubicBezTo>
                  <a:pt x="25" y="82"/>
                  <a:pt x="25" y="82"/>
                  <a:pt x="25" y="82"/>
                </a:cubicBezTo>
                <a:cubicBezTo>
                  <a:pt x="26" y="82"/>
                  <a:pt x="26" y="82"/>
                  <a:pt x="26" y="82"/>
                </a:cubicBezTo>
                <a:cubicBezTo>
                  <a:pt x="26" y="83"/>
                  <a:pt x="26" y="83"/>
                  <a:pt x="26" y="83"/>
                </a:cubicBezTo>
                <a:cubicBezTo>
                  <a:pt x="28" y="83"/>
                  <a:pt x="28" y="83"/>
                  <a:pt x="28" y="83"/>
                </a:cubicBezTo>
                <a:cubicBezTo>
                  <a:pt x="28" y="83"/>
                  <a:pt x="31" y="82"/>
                  <a:pt x="31" y="82"/>
                </a:cubicBezTo>
                <a:cubicBezTo>
                  <a:pt x="33" y="81"/>
                  <a:pt x="33" y="81"/>
                  <a:pt x="33" y="81"/>
                </a:cubicBezTo>
                <a:cubicBezTo>
                  <a:pt x="36" y="80"/>
                  <a:pt x="36" y="80"/>
                  <a:pt x="36" y="80"/>
                </a:cubicBezTo>
                <a:cubicBezTo>
                  <a:pt x="37" y="81"/>
                  <a:pt x="37" y="81"/>
                  <a:pt x="37" y="81"/>
                </a:cubicBezTo>
                <a:cubicBezTo>
                  <a:pt x="38" y="81"/>
                  <a:pt x="38" y="81"/>
                  <a:pt x="38" y="81"/>
                </a:cubicBezTo>
                <a:cubicBezTo>
                  <a:pt x="40" y="83"/>
                  <a:pt x="40" y="83"/>
                  <a:pt x="40" y="83"/>
                </a:cubicBezTo>
                <a:cubicBezTo>
                  <a:pt x="39" y="84"/>
                  <a:pt x="39" y="84"/>
                  <a:pt x="39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9" y="86"/>
                  <a:pt x="39" y="86"/>
                  <a:pt x="39" y="86"/>
                </a:cubicBezTo>
                <a:cubicBezTo>
                  <a:pt x="36" y="85"/>
                  <a:pt x="36" y="85"/>
                  <a:pt x="36" y="85"/>
                </a:cubicBezTo>
                <a:cubicBezTo>
                  <a:pt x="35" y="84"/>
                  <a:pt x="35" y="84"/>
                  <a:pt x="35" y="84"/>
                </a:cubicBezTo>
                <a:cubicBezTo>
                  <a:pt x="34" y="84"/>
                  <a:pt x="34" y="84"/>
                  <a:pt x="34" y="84"/>
                </a:cubicBezTo>
                <a:cubicBezTo>
                  <a:pt x="31" y="84"/>
                  <a:pt x="31" y="84"/>
                  <a:pt x="31" y="84"/>
                </a:cubicBezTo>
                <a:cubicBezTo>
                  <a:pt x="28" y="84"/>
                  <a:pt x="28" y="84"/>
                  <a:pt x="28" y="84"/>
                </a:cubicBezTo>
                <a:cubicBezTo>
                  <a:pt x="26" y="84"/>
                  <a:pt x="26" y="84"/>
                  <a:pt x="26" y="84"/>
                </a:cubicBezTo>
                <a:cubicBezTo>
                  <a:pt x="26" y="84"/>
                  <a:pt x="23" y="85"/>
                  <a:pt x="23" y="85"/>
                </a:cubicBezTo>
                <a:cubicBezTo>
                  <a:pt x="25" y="86"/>
                  <a:pt x="25" y="86"/>
                  <a:pt x="25" y="86"/>
                </a:cubicBezTo>
                <a:cubicBezTo>
                  <a:pt x="28" y="86"/>
                  <a:pt x="28" y="86"/>
                  <a:pt x="28" y="86"/>
                </a:cubicBezTo>
                <a:cubicBezTo>
                  <a:pt x="31" y="86"/>
                  <a:pt x="31" y="86"/>
                  <a:pt x="31" y="86"/>
                </a:cubicBezTo>
                <a:cubicBezTo>
                  <a:pt x="31" y="86"/>
                  <a:pt x="33" y="86"/>
                  <a:pt x="34" y="86"/>
                </a:cubicBezTo>
                <a:cubicBezTo>
                  <a:pt x="34" y="86"/>
                  <a:pt x="35" y="87"/>
                  <a:pt x="35" y="87"/>
                </a:cubicBezTo>
                <a:cubicBezTo>
                  <a:pt x="34" y="87"/>
                  <a:pt x="34" y="87"/>
                  <a:pt x="34" y="87"/>
                </a:cubicBezTo>
                <a:cubicBezTo>
                  <a:pt x="34" y="87"/>
                  <a:pt x="29" y="87"/>
                  <a:pt x="28" y="87"/>
                </a:cubicBezTo>
                <a:cubicBezTo>
                  <a:pt x="27" y="87"/>
                  <a:pt x="25" y="86"/>
                  <a:pt x="25" y="86"/>
                </a:cubicBezTo>
                <a:cubicBezTo>
                  <a:pt x="20" y="86"/>
                  <a:pt x="20" y="86"/>
                  <a:pt x="20" y="86"/>
                </a:cubicBezTo>
                <a:cubicBezTo>
                  <a:pt x="17" y="86"/>
                  <a:pt x="17" y="86"/>
                  <a:pt x="17" y="86"/>
                </a:cubicBezTo>
                <a:cubicBezTo>
                  <a:pt x="14" y="86"/>
                  <a:pt x="14" y="86"/>
                  <a:pt x="14" y="86"/>
                </a:cubicBezTo>
                <a:cubicBezTo>
                  <a:pt x="12" y="87"/>
                  <a:pt x="12" y="87"/>
                  <a:pt x="12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9" y="89"/>
                  <a:pt x="9" y="89"/>
                  <a:pt x="9" y="89"/>
                </a:cubicBezTo>
                <a:cubicBezTo>
                  <a:pt x="11" y="90"/>
                  <a:pt x="11" y="90"/>
                  <a:pt x="11" y="90"/>
                </a:cubicBezTo>
                <a:cubicBezTo>
                  <a:pt x="12" y="90"/>
                  <a:pt x="12" y="90"/>
                  <a:pt x="12" y="90"/>
                </a:cubicBezTo>
                <a:cubicBezTo>
                  <a:pt x="12" y="90"/>
                  <a:pt x="12" y="91"/>
                  <a:pt x="13" y="91"/>
                </a:cubicBezTo>
                <a:cubicBezTo>
                  <a:pt x="13" y="91"/>
                  <a:pt x="14" y="91"/>
                  <a:pt x="14" y="91"/>
                </a:cubicBezTo>
                <a:cubicBezTo>
                  <a:pt x="16" y="91"/>
                  <a:pt x="16" y="91"/>
                  <a:pt x="16" y="91"/>
                </a:cubicBezTo>
                <a:cubicBezTo>
                  <a:pt x="17" y="90"/>
                  <a:pt x="17" y="90"/>
                  <a:pt x="17" y="90"/>
                </a:cubicBezTo>
                <a:cubicBezTo>
                  <a:pt x="18" y="89"/>
                  <a:pt x="18" y="89"/>
                  <a:pt x="18" y="89"/>
                </a:cubicBezTo>
                <a:cubicBezTo>
                  <a:pt x="19" y="89"/>
                  <a:pt x="19" y="89"/>
                  <a:pt x="19" y="89"/>
                </a:cubicBezTo>
                <a:cubicBezTo>
                  <a:pt x="18" y="90"/>
                  <a:pt x="18" y="90"/>
                  <a:pt x="18" y="90"/>
                </a:cubicBezTo>
                <a:cubicBezTo>
                  <a:pt x="17" y="91"/>
                  <a:pt x="17" y="91"/>
                  <a:pt x="17" y="91"/>
                </a:cubicBezTo>
                <a:cubicBezTo>
                  <a:pt x="17" y="92"/>
                  <a:pt x="17" y="92"/>
                  <a:pt x="17" y="92"/>
                </a:cubicBezTo>
                <a:cubicBezTo>
                  <a:pt x="19" y="92"/>
                  <a:pt x="19" y="92"/>
                  <a:pt x="19" y="92"/>
                </a:cubicBezTo>
                <a:cubicBezTo>
                  <a:pt x="21" y="93"/>
                  <a:pt x="21" y="93"/>
                  <a:pt x="21" y="93"/>
                </a:cubicBezTo>
                <a:cubicBezTo>
                  <a:pt x="25" y="93"/>
                  <a:pt x="25" y="93"/>
                  <a:pt x="25" y="93"/>
                </a:cubicBezTo>
                <a:cubicBezTo>
                  <a:pt x="26" y="93"/>
                  <a:pt x="28" y="93"/>
                  <a:pt x="28" y="93"/>
                </a:cubicBezTo>
                <a:cubicBezTo>
                  <a:pt x="28" y="93"/>
                  <a:pt x="28" y="93"/>
                  <a:pt x="28" y="93"/>
                </a:cubicBezTo>
                <a:cubicBezTo>
                  <a:pt x="28" y="94"/>
                  <a:pt x="28" y="94"/>
                  <a:pt x="28" y="94"/>
                </a:cubicBezTo>
                <a:cubicBezTo>
                  <a:pt x="27" y="94"/>
                  <a:pt x="27" y="94"/>
                  <a:pt x="27" y="94"/>
                </a:cubicBezTo>
                <a:cubicBezTo>
                  <a:pt x="24" y="94"/>
                  <a:pt x="24" y="94"/>
                  <a:pt x="24" y="94"/>
                </a:cubicBezTo>
                <a:cubicBezTo>
                  <a:pt x="23" y="94"/>
                  <a:pt x="23" y="94"/>
                  <a:pt x="23" y="94"/>
                </a:cubicBezTo>
                <a:cubicBezTo>
                  <a:pt x="22" y="95"/>
                  <a:pt x="22" y="95"/>
                  <a:pt x="22" y="95"/>
                </a:cubicBezTo>
                <a:cubicBezTo>
                  <a:pt x="21" y="95"/>
                  <a:pt x="21" y="95"/>
                  <a:pt x="21" y="95"/>
                </a:cubicBezTo>
                <a:cubicBezTo>
                  <a:pt x="20" y="96"/>
                  <a:pt x="20" y="96"/>
                  <a:pt x="20" y="96"/>
                </a:cubicBezTo>
                <a:cubicBezTo>
                  <a:pt x="21" y="97"/>
                  <a:pt x="21" y="97"/>
                  <a:pt x="21" y="97"/>
                </a:cubicBezTo>
                <a:cubicBezTo>
                  <a:pt x="23" y="98"/>
                  <a:pt x="23" y="98"/>
                  <a:pt x="23" y="98"/>
                </a:cubicBezTo>
                <a:cubicBezTo>
                  <a:pt x="24" y="99"/>
                  <a:pt x="24" y="99"/>
                  <a:pt x="24" y="99"/>
                </a:cubicBezTo>
                <a:cubicBezTo>
                  <a:pt x="26" y="99"/>
                  <a:pt x="26" y="99"/>
                  <a:pt x="26" y="99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31" y="101"/>
                  <a:pt x="31" y="101"/>
                  <a:pt x="31" y="101"/>
                </a:cubicBezTo>
                <a:cubicBezTo>
                  <a:pt x="34" y="101"/>
                  <a:pt x="34" y="101"/>
                  <a:pt x="34" y="101"/>
                </a:cubicBezTo>
                <a:cubicBezTo>
                  <a:pt x="35" y="102"/>
                  <a:pt x="35" y="102"/>
                  <a:pt x="35" y="102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5" y="100"/>
                  <a:pt x="35" y="100"/>
                  <a:pt x="35" y="100"/>
                </a:cubicBezTo>
                <a:cubicBezTo>
                  <a:pt x="34" y="99"/>
                  <a:pt x="34" y="99"/>
                  <a:pt x="34" y="99"/>
                </a:cubicBezTo>
                <a:cubicBezTo>
                  <a:pt x="34" y="98"/>
                  <a:pt x="34" y="98"/>
                  <a:pt x="34" y="98"/>
                </a:cubicBezTo>
                <a:cubicBezTo>
                  <a:pt x="35" y="98"/>
                  <a:pt x="35" y="98"/>
                  <a:pt x="35" y="98"/>
                </a:cubicBezTo>
                <a:cubicBezTo>
                  <a:pt x="37" y="99"/>
                  <a:pt x="37" y="99"/>
                  <a:pt x="37" y="99"/>
                </a:cubicBezTo>
                <a:cubicBezTo>
                  <a:pt x="38" y="99"/>
                  <a:pt x="38" y="99"/>
                  <a:pt x="38" y="99"/>
                </a:cubicBezTo>
                <a:cubicBezTo>
                  <a:pt x="38" y="99"/>
                  <a:pt x="38" y="99"/>
                  <a:pt x="38" y="99"/>
                </a:cubicBezTo>
                <a:cubicBezTo>
                  <a:pt x="39" y="98"/>
                  <a:pt x="39" y="98"/>
                  <a:pt x="39" y="98"/>
                </a:cubicBezTo>
                <a:cubicBezTo>
                  <a:pt x="42" y="98"/>
                  <a:pt x="42" y="98"/>
                  <a:pt x="42" y="98"/>
                </a:cubicBezTo>
                <a:cubicBezTo>
                  <a:pt x="43" y="98"/>
                  <a:pt x="43" y="98"/>
                  <a:pt x="43" y="98"/>
                </a:cubicBezTo>
                <a:cubicBezTo>
                  <a:pt x="42" y="99"/>
                  <a:pt x="42" y="99"/>
                  <a:pt x="42" y="99"/>
                </a:cubicBezTo>
                <a:cubicBezTo>
                  <a:pt x="42" y="100"/>
                  <a:pt x="42" y="100"/>
                  <a:pt x="42" y="100"/>
                </a:cubicBezTo>
                <a:cubicBezTo>
                  <a:pt x="44" y="100"/>
                  <a:pt x="44" y="100"/>
                  <a:pt x="44" y="100"/>
                </a:cubicBezTo>
                <a:cubicBezTo>
                  <a:pt x="44" y="99"/>
                  <a:pt x="44" y="99"/>
                  <a:pt x="44" y="99"/>
                </a:cubicBezTo>
                <a:cubicBezTo>
                  <a:pt x="46" y="99"/>
                  <a:pt x="46" y="99"/>
                  <a:pt x="46" y="99"/>
                </a:cubicBezTo>
                <a:cubicBezTo>
                  <a:pt x="47" y="99"/>
                  <a:pt x="47" y="99"/>
                  <a:pt x="47" y="99"/>
                </a:cubicBezTo>
                <a:cubicBezTo>
                  <a:pt x="48" y="99"/>
                  <a:pt x="48" y="99"/>
                  <a:pt x="48" y="99"/>
                </a:cubicBezTo>
                <a:cubicBezTo>
                  <a:pt x="49" y="98"/>
                  <a:pt x="49" y="98"/>
                  <a:pt x="49" y="98"/>
                </a:cubicBezTo>
                <a:cubicBezTo>
                  <a:pt x="50" y="98"/>
                  <a:pt x="50" y="98"/>
                  <a:pt x="50" y="98"/>
                </a:cubicBezTo>
                <a:cubicBezTo>
                  <a:pt x="50" y="97"/>
                  <a:pt x="50" y="97"/>
                  <a:pt x="50" y="97"/>
                </a:cubicBezTo>
                <a:cubicBezTo>
                  <a:pt x="50" y="98"/>
                  <a:pt x="50" y="98"/>
                  <a:pt x="50" y="98"/>
                </a:cubicBezTo>
                <a:cubicBezTo>
                  <a:pt x="51" y="99"/>
                  <a:pt x="51" y="99"/>
                  <a:pt x="51" y="99"/>
                </a:cubicBezTo>
                <a:cubicBezTo>
                  <a:pt x="52" y="99"/>
                  <a:pt x="52" y="99"/>
                  <a:pt x="52" y="99"/>
                </a:cubicBezTo>
                <a:cubicBezTo>
                  <a:pt x="53" y="98"/>
                  <a:pt x="53" y="98"/>
                  <a:pt x="53" y="98"/>
                </a:cubicBezTo>
                <a:cubicBezTo>
                  <a:pt x="55" y="97"/>
                  <a:pt x="55" y="97"/>
                  <a:pt x="55" y="97"/>
                </a:cubicBezTo>
                <a:cubicBezTo>
                  <a:pt x="56" y="97"/>
                  <a:pt x="56" y="97"/>
                  <a:pt x="56" y="97"/>
                </a:cubicBezTo>
                <a:cubicBezTo>
                  <a:pt x="57" y="97"/>
                  <a:pt x="57" y="97"/>
                  <a:pt x="57" y="97"/>
                </a:cubicBezTo>
                <a:cubicBezTo>
                  <a:pt x="58" y="97"/>
                  <a:pt x="58" y="97"/>
                  <a:pt x="58" y="97"/>
                </a:cubicBezTo>
                <a:cubicBezTo>
                  <a:pt x="60" y="97"/>
                  <a:pt x="60" y="97"/>
                  <a:pt x="60" y="97"/>
                </a:cubicBezTo>
                <a:cubicBezTo>
                  <a:pt x="62" y="97"/>
                  <a:pt x="62" y="97"/>
                  <a:pt x="62" y="97"/>
                </a:cubicBezTo>
                <a:cubicBezTo>
                  <a:pt x="64" y="98"/>
                  <a:pt x="64" y="98"/>
                  <a:pt x="64" y="98"/>
                </a:cubicBezTo>
                <a:cubicBezTo>
                  <a:pt x="65" y="99"/>
                  <a:pt x="65" y="99"/>
                  <a:pt x="65" y="99"/>
                </a:cubicBezTo>
                <a:cubicBezTo>
                  <a:pt x="68" y="99"/>
                  <a:pt x="68" y="99"/>
                  <a:pt x="68" y="99"/>
                </a:cubicBezTo>
                <a:cubicBezTo>
                  <a:pt x="70" y="99"/>
                  <a:pt x="70" y="99"/>
                  <a:pt x="70" y="99"/>
                </a:cubicBezTo>
                <a:cubicBezTo>
                  <a:pt x="70" y="100"/>
                  <a:pt x="70" y="100"/>
                  <a:pt x="70" y="100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73" y="101"/>
                  <a:pt x="73" y="101"/>
                  <a:pt x="73" y="101"/>
                </a:cubicBezTo>
                <a:cubicBezTo>
                  <a:pt x="75" y="102"/>
                  <a:pt x="75" y="102"/>
                  <a:pt x="75" y="102"/>
                </a:cubicBezTo>
                <a:cubicBezTo>
                  <a:pt x="76" y="102"/>
                  <a:pt x="76" y="102"/>
                  <a:pt x="76" y="102"/>
                </a:cubicBezTo>
                <a:cubicBezTo>
                  <a:pt x="77" y="102"/>
                  <a:pt x="77" y="102"/>
                  <a:pt x="77" y="102"/>
                </a:cubicBezTo>
                <a:cubicBezTo>
                  <a:pt x="77" y="103"/>
                  <a:pt x="77" y="103"/>
                  <a:pt x="77" y="103"/>
                </a:cubicBezTo>
                <a:cubicBezTo>
                  <a:pt x="78" y="103"/>
                  <a:pt x="78" y="103"/>
                  <a:pt x="78" y="103"/>
                </a:cubicBezTo>
                <a:cubicBezTo>
                  <a:pt x="79" y="103"/>
                  <a:pt x="79" y="103"/>
                  <a:pt x="79" y="103"/>
                </a:cubicBezTo>
                <a:cubicBezTo>
                  <a:pt x="80" y="104"/>
                  <a:pt x="80" y="104"/>
                  <a:pt x="80" y="104"/>
                </a:cubicBezTo>
                <a:cubicBezTo>
                  <a:pt x="81" y="104"/>
                  <a:pt x="81" y="104"/>
                  <a:pt x="81" y="104"/>
                </a:cubicBezTo>
                <a:cubicBezTo>
                  <a:pt x="82" y="104"/>
                  <a:pt x="82" y="104"/>
                  <a:pt x="82" y="104"/>
                </a:cubicBezTo>
                <a:cubicBezTo>
                  <a:pt x="82" y="104"/>
                  <a:pt x="83" y="105"/>
                  <a:pt x="83" y="104"/>
                </a:cubicBezTo>
                <a:cubicBezTo>
                  <a:pt x="84" y="104"/>
                  <a:pt x="84" y="105"/>
                  <a:pt x="84" y="105"/>
                </a:cubicBezTo>
                <a:cubicBezTo>
                  <a:pt x="85" y="106"/>
                  <a:pt x="85" y="106"/>
                  <a:pt x="85" y="106"/>
                </a:cubicBezTo>
                <a:cubicBezTo>
                  <a:pt x="85" y="108"/>
                  <a:pt x="85" y="108"/>
                  <a:pt x="85" y="108"/>
                </a:cubicBezTo>
                <a:cubicBezTo>
                  <a:pt x="84" y="109"/>
                  <a:pt x="84" y="109"/>
                  <a:pt x="84" y="109"/>
                </a:cubicBezTo>
                <a:cubicBezTo>
                  <a:pt x="85" y="110"/>
                  <a:pt x="85" y="110"/>
                  <a:pt x="85" y="110"/>
                </a:cubicBezTo>
                <a:cubicBezTo>
                  <a:pt x="86" y="110"/>
                  <a:pt x="86" y="110"/>
                  <a:pt x="86" y="110"/>
                </a:cubicBezTo>
                <a:cubicBezTo>
                  <a:pt x="87" y="112"/>
                  <a:pt x="87" y="112"/>
                  <a:pt x="87" y="112"/>
                </a:cubicBezTo>
                <a:cubicBezTo>
                  <a:pt x="88" y="112"/>
                  <a:pt x="88" y="112"/>
                  <a:pt x="88" y="112"/>
                </a:cubicBezTo>
                <a:cubicBezTo>
                  <a:pt x="89" y="113"/>
                  <a:pt x="89" y="113"/>
                  <a:pt x="89" y="113"/>
                </a:cubicBezTo>
                <a:cubicBezTo>
                  <a:pt x="91" y="113"/>
                  <a:pt x="91" y="113"/>
                  <a:pt x="91" y="113"/>
                </a:cubicBezTo>
                <a:cubicBezTo>
                  <a:pt x="93" y="114"/>
                  <a:pt x="93" y="114"/>
                  <a:pt x="93" y="114"/>
                </a:cubicBezTo>
                <a:cubicBezTo>
                  <a:pt x="92" y="115"/>
                  <a:pt x="92" y="115"/>
                  <a:pt x="92" y="115"/>
                </a:cubicBezTo>
                <a:cubicBezTo>
                  <a:pt x="92" y="116"/>
                  <a:pt x="92" y="116"/>
                  <a:pt x="92" y="116"/>
                </a:cubicBezTo>
                <a:cubicBezTo>
                  <a:pt x="94" y="116"/>
                  <a:pt x="94" y="116"/>
                  <a:pt x="94" y="116"/>
                </a:cubicBezTo>
                <a:cubicBezTo>
                  <a:pt x="95" y="117"/>
                  <a:pt x="95" y="117"/>
                  <a:pt x="95" y="117"/>
                </a:cubicBezTo>
                <a:cubicBezTo>
                  <a:pt x="96" y="118"/>
                  <a:pt x="96" y="118"/>
                  <a:pt x="96" y="118"/>
                </a:cubicBezTo>
                <a:cubicBezTo>
                  <a:pt x="97" y="119"/>
                  <a:pt x="97" y="119"/>
                  <a:pt x="97" y="119"/>
                </a:cubicBezTo>
                <a:cubicBezTo>
                  <a:pt x="97" y="119"/>
                  <a:pt x="97" y="119"/>
                  <a:pt x="97" y="119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5" y="121"/>
                  <a:pt x="95" y="121"/>
                  <a:pt x="95" y="121"/>
                </a:cubicBezTo>
                <a:cubicBezTo>
                  <a:pt x="93" y="122"/>
                  <a:pt x="93" y="122"/>
                  <a:pt x="93" y="122"/>
                </a:cubicBezTo>
                <a:cubicBezTo>
                  <a:pt x="95" y="122"/>
                  <a:pt x="95" y="122"/>
                  <a:pt x="95" y="122"/>
                </a:cubicBezTo>
                <a:cubicBezTo>
                  <a:pt x="96" y="122"/>
                  <a:pt x="96" y="122"/>
                  <a:pt x="96" y="122"/>
                </a:cubicBezTo>
                <a:cubicBezTo>
                  <a:pt x="97" y="121"/>
                  <a:pt x="97" y="121"/>
                  <a:pt x="97" y="121"/>
                </a:cubicBezTo>
                <a:cubicBezTo>
                  <a:pt x="97" y="122"/>
                  <a:pt x="97" y="122"/>
                  <a:pt x="97" y="122"/>
                </a:cubicBezTo>
                <a:cubicBezTo>
                  <a:pt x="97" y="123"/>
                  <a:pt x="97" y="123"/>
                  <a:pt x="97" y="123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9" y="125"/>
                  <a:pt x="99" y="125"/>
                  <a:pt x="99" y="125"/>
                </a:cubicBezTo>
                <a:cubicBezTo>
                  <a:pt x="99" y="127"/>
                  <a:pt x="99" y="127"/>
                  <a:pt x="99" y="127"/>
                </a:cubicBezTo>
                <a:cubicBezTo>
                  <a:pt x="100" y="128"/>
                  <a:pt x="100" y="128"/>
                  <a:pt x="100" y="128"/>
                </a:cubicBezTo>
                <a:cubicBezTo>
                  <a:pt x="99" y="128"/>
                  <a:pt x="99" y="128"/>
                  <a:pt x="99" y="128"/>
                </a:cubicBezTo>
                <a:cubicBezTo>
                  <a:pt x="99" y="129"/>
                  <a:pt x="99" y="129"/>
                  <a:pt x="99" y="129"/>
                </a:cubicBezTo>
                <a:cubicBezTo>
                  <a:pt x="100" y="129"/>
                  <a:pt x="100" y="129"/>
                  <a:pt x="100" y="129"/>
                </a:cubicBezTo>
                <a:cubicBezTo>
                  <a:pt x="101" y="130"/>
                  <a:pt x="101" y="130"/>
                  <a:pt x="101" y="130"/>
                </a:cubicBezTo>
                <a:cubicBezTo>
                  <a:pt x="102" y="130"/>
                  <a:pt x="102" y="130"/>
                  <a:pt x="102" y="130"/>
                </a:cubicBezTo>
                <a:cubicBezTo>
                  <a:pt x="103" y="132"/>
                  <a:pt x="103" y="132"/>
                  <a:pt x="103" y="132"/>
                </a:cubicBezTo>
                <a:cubicBezTo>
                  <a:pt x="102" y="132"/>
                  <a:pt x="102" y="132"/>
                  <a:pt x="102" y="132"/>
                </a:cubicBezTo>
                <a:cubicBezTo>
                  <a:pt x="102" y="133"/>
                  <a:pt x="102" y="133"/>
                  <a:pt x="102" y="133"/>
                </a:cubicBezTo>
                <a:cubicBezTo>
                  <a:pt x="101" y="133"/>
                  <a:pt x="101" y="133"/>
                  <a:pt x="101" y="133"/>
                </a:cubicBezTo>
                <a:cubicBezTo>
                  <a:pt x="100" y="134"/>
                  <a:pt x="100" y="134"/>
                  <a:pt x="100" y="134"/>
                </a:cubicBezTo>
                <a:cubicBezTo>
                  <a:pt x="102" y="135"/>
                  <a:pt x="102" y="135"/>
                  <a:pt x="102" y="135"/>
                </a:cubicBezTo>
                <a:cubicBezTo>
                  <a:pt x="103" y="135"/>
                  <a:pt x="103" y="135"/>
                  <a:pt x="103" y="135"/>
                </a:cubicBezTo>
                <a:cubicBezTo>
                  <a:pt x="104" y="134"/>
                  <a:pt x="104" y="134"/>
                  <a:pt x="104" y="134"/>
                </a:cubicBezTo>
                <a:cubicBezTo>
                  <a:pt x="105" y="135"/>
                  <a:pt x="105" y="135"/>
                  <a:pt x="105" y="135"/>
                </a:cubicBezTo>
                <a:cubicBezTo>
                  <a:pt x="106" y="136"/>
                  <a:pt x="106" y="136"/>
                  <a:pt x="106" y="136"/>
                </a:cubicBezTo>
                <a:cubicBezTo>
                  <a:pt x="106" y="138"/>
                  <a:pt x="106" y="138"/>
                  <a:pt x="106" y="138"/>
                </a:cubicBezTo>
                <a:cubicBezTo>
                  <a:pt x="105" y="139"/>
                  <a:pt x="105" y="139"/>
                  <a:pt x="105" y="139"/>
                </a:cubicBezTo>
                <a:cubicBezTo>
                  <a:pt x="105" y="140"/>
                  <a:pt x="105" y="140"/>
                  <a:pt x="105" y="140"/>
                </a:cubicBezTo>
                <a:cubicBezTo>
                  <a:pt x="107" y="141"/>
                  <a:pt x="107" y="141"/>
                  <a:pt x="107" y="141"/>
                </a:cubicBezTo>
                <a:cubicBezTo>
                  <a:pt x="106" y="141"/>
                  <a:pt x="106" y="141"/>
                  <a:pt x="106" y="141"/>
                </a:cubicBezTo>
                <a:cubicBezTo>
                  <a:pt x="105" y="141"/>
                  <a:pt x="105" y="141"/>
                  <a:pt x="105" y="141"/>
                </a:cubicBezTo>
                <a:cubicBezTo>
                  <a:pt x="103" y="140"/>
                  <a:pt x="103" y="140"/>
                  <a:pt x="103" y="140"/>
                </a:cubicBezTo>
                <a:cubicBezTo>
                  <a:pt x="102" y="141"/>
                  <a:pt x="102" y="141"/>
                  <a:pt x="102" y="141"/>
                </a:cubicBezTo>
                <a:cubicBezTo>
                  <a:pt x="102" y="142"/>
                  <a:pt x="102" y="142"/>
                  <a:pt x="102" y="142"/>
                </a:cubicBezTo>
                <a:cubicBezTo>
                  <a:pt x="102" y="142"/>
                  <a:pt x="102" y="142"/>
                  <a:pt x="102" y="142"/>
                </a:cubicBezTo>
                <a:cubicBezTo>
                  <a:pt x="102" y="143"/>
                  <a:pt x="102" y="143"/>
                  <a:pt x="102" y="143"/>
                </a:cubicBezTo>
                <a:cubicBezTo>
                  <a:pt x="100" y="143"/>
                  <a:pt x="100" y="143"/>
                  <a:pt x="100" y="143"/>
                </a:cubicBezTo>
                <a:cubicBezTo>
                  <a:pt x="100" y="143"/>
                  <a:pt x="101" y="144"/>
                  <a:pt x="101" y="144"/>
                </a:cubicBezTo>
                <a:cubicBezTo>
                  <a:pt x="103" y="144"/>
                  <a:pt x="103" y="144"/>
                  <a:pt x="103" y="144"/>
                </a:cubicBezTo>
                <a:cubicBezTo>
                  <a:pt x="103" y="143"/>
                  <a:pt x="103" y="143"/>
                  <a:pt x="103" y="143"/>
                </a:cubicBezTo>
                <a:cubicBezTo>
                  <a:pt x="104" y="143"/>
                  <a:pt x="104" y="143"/>
                  <a:pt x="104" y="143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2"/>
                  <a:pt x="105" y="142"/>
                  <a:pt x="105" y="142"/>
                </a:cubicBezTo>
                <a:cubicBezTo>
                  <a:pt x="105" y="143"/>
                  <a:pt x="105" y="143"/>
                  <a:pt x="105" y="143"/>
                </a:cubicBezTo>
                <a:cubicBezTo>
                  <a:pt x="104" y="144"/>
                  <a:pt x="104" y="144"/>
                  <a:pt x="104" y="144"/>
                </a:cubicBezTo>
                <a:cubicBezTo>
                  <a:pt x="102" y="145"/>
                  <a:pt x="102" y="145"/>
                  <a:pt x="102" y="145"/>
                </a:cubicBezTo>
                <a:cubicBezTo>
                  <a:pt x="102" y="147"/>
                  <a:pt x="102" y="147"/>
                  <a:pt x="102" y="147"/>
                </a:cubicBezTo>
                <a:cubicBezTo>
                  <a:pt x="104" y="147"/>
                  <a:pt x="104" y="147"/>
                  <a:pt x="104" y="147"/>
                </a:cubicBezTo>
                <a:cubicBezTo>
                  <a:pt x="105" y="147"/>
                  <a:pt x="105" y="147"/>
                  <a:pt x="105" y="147"/>
                </a:cubicBezTo>
                <a:cubicBezTo>
                  <a:pt x="106" y="146"/>
                  <a:pt x="106" y="146"/>
                  <a:pt x="106" y="146"/>
                </a:cubicBezTo>
                <a:cubicBezTo>
                  <a:pt x="107" y="145"/>
                  <a:pt x="107" y="145"/>
                  <a:pt x="107" y="145"/>
                </a:cubicBezTo>
                <a:cubicBezTo>
                  <a:pt x="107" y="146"/>
                  <a:pt x="107" y="146"/>
                  <a:pt x="107" y="146"/>
                </a:cubicBezTo>
                <a:cubicBezTo>
                  <a:pt x="106" y="147"/>
                  <a:pt x="106" y="147"/>
                  <a:pt x="106" y="147"/>
                </a:cubicBezTo>
                <a:cubicBezTo>
                  <a:pt x="104" y="147"/>
                  <a:pt x="104" y="147"/>
                  <a:pt x="104" y="147"/>
                </a:cubicBezTo>
                <a:cubicBezTo>
                  <a:pt x="103" y="147"/>
                  <a:pt x="103" y="147"/>
                  <a:pt x="103" y="147"/>
                </a:cubicBezTo>
                <a:cubicBezTo>
                  <a:pt x="102" y="149"/>
                  <a:pt x="102" y="149"/>
                  <a:pt x="102" y="149"/>
                </a:cubicBezTo>
                <a:cubicBezTo>
                  <a:pt x="101" y="149"/>
                  <a:pt x="101" y="149"/>
                  <a:pt x="101" y="149"/>
                </a:cubicBezTo>
                <a:cubicBezTo>
                  <a:pt x="100" y="150"/>
                  <a:pt x="100" y="150"/>
                  <a:pt x="100" y="150"/>
                </a:cubicBezTo>
                <a:cubicBezTo>
                  <a:pt x="100" y="151"/>
                  <a:pt x="100" y="151"/>
                  <a:pt x="100" y="151"/>
                </a:cubicBezTo>
                <a:cubicBezTo>
                  <a:pt x="101" y="152"/>
                  <a:pt x="101" y="152"/>
                  <a:pt x="101" y="152"/>
                </a:cubicBezTo>
                <a:cubicBezTo>
                  <a:pt x="102" y="153"/>
                  <a:pt x="102" y="153"/>
                  <a:pt x="102" y="153"/>
                </a:cubicBezTo>
                <a:cubicBezTo>
                  <a:pt x="103" y="152"/>
                  <a:pt x="103" y="152"/>
                  <a:pt x="103" y="152"/>
                </a:cubicBezTo>
                <a:cubicBezTo>
                  <a:pt x="104" y="152"/>
                  <a:pt x="104" y="152"/>
                  <a:pt x="104" y="152"/>
                </a:cubicBezTo>
                <a:cubicBezTo>
                  <a:pt x="107" y="153"/>
                  <a:pt x="107" y="153"/>
                  <a:pt x="107" y="153"/>
                </a:cubicBezTo>
                <a:cubicBezTo>
                  <a:pt x="108" y="153"/>
                  <a:pt x="108" y="153"/>
                  <a:pt x="108" y="153"/>
                </a:cubicBezTo>
                <a:cubicBezTo>
                  <a:pt x="109" y="153"/>
                  <a:pt x="109" y="153"/>
                  <a:pt x="109" y="153"/>
                </a:cubicBezTo>
                <a:cubicBezTo>
                  <a:pt x="111" y="150"/>
                  <a:pt x="111" y="150"/>
                  <a:pt x="111" y="150"/>
                </a:cubicBezTo>
                <a:cubicBezTo>
                  <a:pt x="111" y="150"/>
                  <a:pt x="111" y="150"/>
                  <a:pt x="111" y="149"/>
                </a:cubicBezTo>
                <a:cubicBezTo>
                  <a:pt x="112" y="148"/>
                  <a:pt x="111" y="149"/>
                  <a:pt x="112" y="149"/>
                </a:cubicBezTo>
                <a:cubicBezTo>
                  <a:pt x="112" y="149"/>
                  <a:pt x="112" y="148"/>
                  <a:pt x="112" y="148"/>
                </a:cubicBezTo>
                <a:cubicBezTo>
                  <a:pt x="113" y="148"/>
                  <a:pt x="113" y="148"/>
                  <a:pt x="113" y="148"/>
                </a:cubicBezTo>
                <a:cubicBezTo>
                  <a:pt x="113" y="147"/>
                  <a:pt x="113" y="147"/>
                  <a:pt x="113" y="147"/>
                </a:cubicBezTo>
                <a:cubicBezTo>
                  <a:pt x="112" y="146"/>
                  <a:pt x="112" y="146"/>
                  <a:pt x="112" y="146"/>
                </a:cubicBezTo>
                <a:cubicBezTo>
                  <a:pt x="111" y="145"/>
                  <a:pt x="111" y="145"/>
                  <a:pt x="111" y="145"/>
                </a:cubicBezTo>
                <a:cubicBezTo>
                  <a:pt x="111" y="143"/>
                  <a:pt x="111" y="143"/>
                  <a:pt x="111" y="143"/>
                </a:cubicBezTo>
                <a:cubicBezTo>
                  <a:pt x="111" y="142"/>
                  <a:pt x="111" y="142"/>
                  <a:pt x="111" y="142"/>
                </a:cubicBezTo>
                <a:cubicBezTo>
                  <a:pt x="112" y="143"/>
                  <a:pt x="112" y="143"/>
                  <a:pt x="112" y="143"/>
                </a:cubicBezTo>
                <a:cubicBezTo>
                  <a:pt x="112" y="144"/>
                  <a:pt x="112" y="144"/>
                  <a:pt x="112" y="144"/>
                </a:cubicBezTo>
                <a:cubicBezTo>
                  <a:pt x="112" y="144"/>
                  <a:pt x="112" y="145"/>
                  <a:pt x="112" y="145"/>
                </a:cubicBezTo>
                <a:cubicBezTo>
                  <a:pt x="113" y="146"/>
                  <a:pt x="113" y="146"/>
                  <a:pt x="113" y="146"/>
                </a:cubicBezTo>
                <a:cubicBezTo>
                  <a:pt x="114" y="147"/>
                  <a:pt x="114" y="147"/>
                  <a:pt x="114" y="147"/>
                </a:cubicBezTo>
                <a:cubicBezTo>
                  <a:pt x="114" y="147"/>
                  <a:pt x="115" y="148"/>
                  <a:pt x="115" y="148"/>
                </a:cubicBezTo>
                <a:cubicBezTo>
                  <a:pt x="116" y="148"/>
                  <a:pt x="116" y="147"/>
                  <a:pt x="116" y="147"/>
                </a:cubicBezTo>
                <a:cubicBezTo>
                  <a:pt x="117" y="146"/>
                  <a:pt x="117" y="146"/>
                  <a:pt x="117" y="146"/>
                </a:cubicBezTo>
                <a:cubicBezTo>
                  <a:pt x="117" y="147"/>
                  <a:pt x="117" y="147"/>
                  <a:pt x="117" y="147"/>
                </a:cubicBezTo>
                <a:cubicBezTo>
                  <a:pt x="116" y="148"/>
                  <a:pt x="116" y="148"/>
                  <a:pt x="116" y="148"/>
                </a:cubicBezTo>
                <a:cubicBezTo>
                  <a:pt x="115" y="149"/>
                  <a:pt x="115" y="149"/>
                  <a:pt x="115" y="149"/>
                </a:cubicBezTo>
                <a:cubicBezTo>
                  <a:pt x="115" y="150"/>
                  <a:pt x="115" y="150"/>
                  <a:pt x="115" y="150"/>
                </a:cubicBezTo>
                <a:cubicBezTo>
                  <a:pt x="117" y="149"/>
                  <a:pt x="117" y="149"/>
                  <a:pt x="117" y="149"/>
                </a:cubicBezTo>
                <a:cubicBezTo>
                  <a:pt x="119" y="150"/>
                  <a:pt x="119" y="150"/>
                  <a:pt x="119" y="150"/>
                </a:cubicBezTo>
                <a:cubicBezTo>
                  <a:pt x="120" y="150"/>
                  <a:pt x="120" y="150"/>
                  <a:pt x="120" y="150"/>
                </a:cubicBezTo>
                <a:cubicBezTo>
                  <a:pt x="123" y="150"/>
                  <a:pt x="123" y="150"/>
                  <a:pt x="123" y="150"/>
                </a:cubicBezTo>
                <a:cubicBezTo>
                  <a:pt x="123" y="151"/>
                  <a:pt x="123" y="151"/>
                  <a:pt x="123" y="151"/>
                </a:cubicBezTo>
                <a:cubicBezTo>
                  <a:pt x="121" y="151"/>
                  <a:pt x="121" y="151"/>
                  <a:pt x="121" y="151"/>
                </a:cubicBezTo>
                <a:cubicBezTo>
                  <a:pt x="119" y="151"/>
                  <a:pt x="119" y="151"/>
                  <a:pt x="119" y="151"/>
                </a:cubicBezTo>
                <a:cubicBezTo>
                  <a:pt x="117" y="151"/>
                  <a:pt x="117" y="151"/>
                  <a:pt x="117" y="151"/>
                </a:cubicBezTo>
                <a:cubicBezTo>
                  <a:pt x="117" y="152"/>
                  <a:pt x="117" y="152"/>
                  <a:pt x="117" y="152"/>
                </a:cubicBezTo>
                <a:cubicBezTo>
                  <a:pt x="119" y="152"/>
                  <a:pt x="119" y="152"/>
                  <a:pt x="119" y="152"/>
                </a:cubicBezTo>
                <a:cubicBezTo>
                  <a:pt x="121" y="152"/>
                  <a:pt x="121" y="152"/>
                  <a:pt x="121" y="152"/>
                </a:cubicBezTo>
                <a:cubicBezTo>
                  <a:pt x="122" y="152"/>
                  <a:pt x="122" y="152"/>
                  <a:pt x="122" y="152"/>
                </a:cubicBezTo>
                <a:cubicBezTo>
                  <a:pt x="123" y="152"/>
                  <a:pt x="123" y="152"/>
                  <a:pt x="123" y="152"/>
                </a:cubicBezTo>
                <a:cubicBezTo>
                  <a:pt x="124" y="152"/>
                  <a:pt x="124" y="152"/>
                  <a:pt x="124" y="152"/>
                </a:cubicBezTo>
                <a:cubicBezTo>
                  <a:pt x="122" y="152"/>
                  <a:pt x="122" y="152"/>
                  <a:pt x="122" y="152"/>
                </a:cubicBezTo>
                <a:cubicBezTo>
                  <a:pt x="121" y="153"/>
                  <a:pt x="121" y="153"/>
                  <a:pt x="121" y="153"/>
                </a:cubicBezTo>
                <a:cubicBezTo>
                  <a:pt x="120" y="154"/>
                  <a:pt x="120" y="154"/>
                  <a:pt x="120" y="154"/>
                </a:cubicBezTo>
                <a:cubicBezTo>
                  <a:pt x="120" y="154"/>
                  <a:pt x="120" y="154"/>
                  <a:pt x="120" y="154"/>
                </a:cubicBezTo>
                <a:cubicBezTo>
                  <a:pt x="121" y="154"/>
                  <a:pt x="121" y="154"/>
                  <a:pt x="121" y="154"/>
                </a:cubicBezTo>
                <a:cubicBezTo>
                  <a:pt x="122" y="154"/>
                  <a:pt x="122" y="154"/>
                  <a:pt x="122" y="154"/>
                </a:cubicBezTo>
                <a:cubicBezTo>
                  <a:pt x="123" y="153"/>
                  <a:pt x="123" y="153"/>
                  <a:pt x="123" y="153"/>
                </a:cubicBezTo>
                <a:cubicBezTo>
                  <a:pt x="124" y="153"/>
                  <a:pt x="124" y="153"/>
                  <a:pt x="124" y="153"/>
                </a:cubicBezTo>
                <a:cubicBezTo>
                  <a:pt x="124" y="153"/>
                  <a:pt x="124" y="154"/>
                  <a:pt x="124" y="154"/>
                </a:cubicBezTo>
                <a:cubicBezTo>
                  <a:pt x="122" y="155"/>
                  <a:pt x="122" y="155"/>
                  <a:pt x="122" y="155"/>
                </a:cubicBezTo>
                <a:cubicBezTo>
                  <a:pt x="122" y="155"/>
                  <a:pt x="122" y="155"/>
                  <a:pt x="122" y="155"/>
                </a:cubicBezTo>
                <a:cubicBezTo>
                  <a:pt x="123" y="156"/>
                  <a:pt x="123" y="156"/>
                  <a:pt x="123" y="156"/>
                </a:cubicBezTo>
                <a:cubicBezTo>
                  <a:pt x="125" y="156"/>
                  <a:pt x="125" y="156"/>
                  <a:pt x="125" y="156"/>
                </a:cubicBezTo>
                <a:cubicBezTo>
                  <a:pt x="125" y="157"/>
                  <a:pt x="125" y="157"/>
                  <a:pt x="125" y="157"/>
                </a:cubicBezTo>
                <a:cubicBezTo>
                  <a:pt x="123" y="157"/>
                  <a:pt x="123" y="157"/>
                  <a:pt x="123" y="157"/>
                </a:cubicBezTo>
                <a:cubicBezTo>
                  <a:pt x="124" y="158"/>
                  <a:pt x="124" y="158"/>
                  <a:pt x="124" y="158"/>
                </a:cubicBezTo>
                <a:cubicBezTo>
                  <a:pt x="124" y="158"/>
                  <a:pt x="125" y="158"/>
                  <a:pt x="126" y="158"/>
                </a:cubicBezTo>
                <a:cubicBezTo>
                  <a:pt x="128" y="158"/>
                  <a:pt x="128" y="158"/>
                  <a:pt x="128" y="158"/>
                </a:cubicBezTo>
                <a:cubicBezTo>
                  <a:pt x="129" y="158"/>
                  <a:pt x="128" y="159"/>
                  <a:pt x="128" y="159"/>
                </a:cubicBezTo>
                <a:cubicBezTo>
                  <a:pt x="127" y="159"/>
                  <a:pt x="127" y="159"/>
                  <a:pt x="127" y="159"/>
                </a:cubicBezTo>
                <a:cubicBezTo>
                  <a:pt x="126" y="160"/>
                  <a:pt x="126" y="160"/>
                  <a:pt x="126" y="160"/>
                </a:cubicBezTo>
                <a:cubicBezTo>
                  <a:pt x="128" y="161"/>
                  <a:pt x="128" y="161"/>
                  <a:pt x="128" y="161"/>
                </a:cubicBezTo>
                <a:cubicBezTo>
                  <a:pt x="127" y="162"/>
                  <a:pt x="127" y="162"/>
                  <a:pt x="127" y="162"/>
                </a:cubicBezTo>
                <a:cubicBezTo>
                  <a:pt x="128" y="162"/>
                  <a:pt x="128" y="162"/>
                  <a:pt x="128" y="162"/>
                </a:cubicBezTo>
                <a:cubicBezTo>
                  <a:pt x="130" y="162"/>
                  <a:pt x="130" y="162"/>
                  <a:pt x="130" y="162"/>
                </a:cubicBezTo>
                <a:cubicBezTo>
                  <a:pt x="129" y="163"/>
                  <a:pt x="129" y="163"/>
                  <a:pt x="129" y="163"/>
                </a:cubicBezTo>
                <a:cubicBezTo>
                  <a:pt x="127" y="163"/>
                  <a:pt x="127" y="163"/>
                  <a:pt x="127" y="163"/>
                </a:cubicBezTo>
                <a:cubicBezTo>
                  <a:pt x="125" y="163"/>
                  <a:pt x="125" y="163"/>
                  <a:pt x="125" y="163"/>
                </a:cubicBezTo>
                <a:cubicBezTo>
                  <a:pt x="123" y="162"/>
                  <a:pt x="123" y="162"/>
                  <a:pt x="123" y="162"/>
                </a:cubicBezTo>
                <a:cubicBezTo>
                  <a:pt x="121" y="161"/>
                  <a:pt x="121" y="161"/>
                  <a:pt x="121" y="161"/>
                </a:cubicBezTo>
                <a:cubicBezTo>
                  <a:pt x="117" y="159"/>
                  <a:pt x="117" y="159"/>
                  <a:pt x="117" y="159"/>
                </a:cubicBezTo>
                <a:cubicBezTo>
                  <a:pt x="114" y="159"/>
                  <a:pt x="114" y="159"/>
                  <a:pt x="114" y="159"/>
                </a:cubicBezTo>
                <a:cubicBezTo>
                  <a:pt x="112" y="159"/>
                  <a:pt x="112" y="159"/>
                  <a:pt x="112" y="159"/>
                </a:cubicBezTo>
                <a:cubicBezTo>
                  <a:pt x="110" y="159"/>
                  <a:pt x="110" y="159"/>
                  <a:pt x="110" y="159"/>
                </a:cubicBezTo>
                <a:cubicBezTo>
                  <a:pt x="108" y="159"/>
                  <a:pt x="108" y="159"/>
                  <a:pt x="108" y="159"/>
                </a:cubicBezTo>
                <a:cubicBezTo>
                  <a:pt x="107" y="160"/>
                  <a:pt x="107" y="160"/>
                  <a:pt x="107" y="160"/>
                </a:cubicBezTo>
                <a:cubicBezTo>
                  <a:pt x="108" y="161"/>
                  <a:pt x="108" y="161"/>
                  <a:pt x="108" y="161"/>
                </a:cubicBezTo>
                <a:cubicBezTo>
                  <a:pt x="108" y="161"/>
                  <a:pt x="108" y="161"/>
                  <a:pt x="109" y="162"/>
                </a:cubicBezTo>
                <a:cubicBezTo>
                  <a:pt x="110" y="163"/>
                  <a:pt x="111" y="163"/>
                  <a:pt x="111" y="163"/>
                </a:cubicBezTo>
                <a:cubicBezTo>
                  <a:pt x="113" y="164"/>
                  <a:pt x="113" y="164"/>
                  <a:pt x="113" y="164"/>
                </a:cubicBezTo>
                <a:cubicBezTo>
                  <a:pt x="115" y="164"/>
                  <a:pt x="115" y="164"/>
                  <a:pt x="115" y="164"/>
                </a:cubicBezTo>
                <a:cubicBezTo>
                  <a:pt x="117" y="164"/>
                  <a:pt x="117" y="164"/>
                  <a:pt x="117" y="164"/>
                </a:cubicBezTo>
                <a:cubicBezTo>
                  <a:pt x="119" y="166"/>
                  <a:pt x="119" y="166"/>
                  <a:pt x="119" y="166"/>
                </a:cubicBezTo>
                <a:cubicBezTo>
                  <a:pt x="120" y="167"/>
                  <a:pt x="120" y="167"/>
                  <a:pt x="120" y="167"/>
                </a:cubicBezTo>
                <a:cubicBezTo>
                  <a:pt x="122" y="167"/>
                  <a:pt x="122" y="167"/>
                  <a:pt x="122" y="167"/>
                </a:cubicBezTo>
                <a:cubicBezTo>
                  <a:pt x="124" y="167"/>
                  <a:pt x="124" y="167"/>
                  <a:pt x="124" y="167"/>
                </a:cubicBezTo>
                <a:cubicBezTo>
                  <a:pt x="126" y="167"/>
                  <a:pt x="126" y="167"/>
                  <a:pt x="126" y="167"/>
                </a:cubicBezTo>
                <a:cubicBezTo>
                  <a:pt x="127" y="167"/>
                  <a:pt x="127" y="167"/>
                  <a:pt x="127" y="167"/>
                </a:cubicBezTo>
                <a:cubicBezTo>
                  <a:pt x="127" y="168"/>
                  <a:pt x="127" y="168"/>
                  <a:pt x="127" y="168"/>
                </a:cubicBezTo>
                <a:cubicBezTo>
                  <a:pt x="128" y="168"/>
                  <a:pt x="128" y="168"/>
                  <a:pt x="128" y="168"/>
                </a:cubicBezTo>
                <a:cubicBezTo>
                  <a:pt x="129" y="167"/>
                  <a:pt x="129" y="167"/>
                  <a:pt x="129" y="167"/>
                </a:cubicBezTo>
                <a:cubicBezTo>
                  <a:pt x="131" y="167"/>
                  <a:pt x="131" y="167"/>
                  <a:pt x="131" y="167"/>
                </a:cubicBezTo>
                <a:cubicBezTo>
                  <a:pt x="132" y="167"/>
                  <a:pt x="132" y="167"/>
                  <a:pt x="132" y="167"/>
                </a:cubicBezTo>
                <a:cubicBezTo>
                  <a:pt x="131" y="168"/>
                  <a:pt x="131" y="168"/>
                  <a:pt x="131" y="168"/>
                </a:cubicBezTo>
                <a:cubicBezTo>
                  <a:pt x="131" y="169"/>
                  <a:pt x="131" y="169"/>
                  <a:pt x="131" y="169"/>
                </a:cubicBezTo>
                <a:cubicBezTo>
                  <a:pt x="132" y="170"/>
                  <a:pt x="132" y="170"/>
                  <a:pt x="132" y="170"/>
                </a:cubicBezTo>
                <a:cubicBezTo>
                  <a:pt x="131" y="170"/>
                  <a:pt x="131" y="170"/>
                  <a:pt x="131" y="170"/>
                </a:cubicBezTo>
                <a:cubicBezTo>
                  <a:pt x="130" y="170"/>
                  <a:pt x="130" y="170"/>
                  <a:pt x="130" y="170"/>
                </a:cubicBezTo>
                <a:cubicBezTo>
                  <a:pt x="130" y="171"/>
                  <a:pt x="130" y="171"/>
                  <a:pt x="130" y="171"/>
                </a:cubicBezTo>
                <a:cubicBezTo>
                  <a:pt x="130" y="171"/>
                  <a:pt x="130" y="171"/>
                  <a:pt x="130" y="171"/>
                </a:cubicBezTo>
                <a:cubicBezTo>
                  <a:pt x="130" y="172"/>
                  <a:pt x="130" y="172"/>
                  <a:pt x="130" y="172"/>
                </a:cubicBezTo>
                <a:cubicBezTo>
                  <a:pt x="129" y="173"/>
                  <a:pt x="129" y="173"/>
                  <a:pt x="129" y="173"/>
                </a:cubicBezTo>
                <a:cubicBezTo>
                  <a:pt x="128" y="174"/>
                  <a:pt x="128" y="174"/>
                  <a:pt x="128" y="174"/>
                </a:cubicBezTo>
                <a:cubicBezTo>
                  <a:pt x="128" y="175"/>
                  <a:pt x="128" y="175"/>
                  <a:pt x="128" y="175"/>
                </a:cubicBezTo>
                <a:cubicBezTo>
                  <a:pt x="128" y="176"/>
                  <a:pt x="128" y="176"/>
                  <a:pt x="128" y="176"/>
                </a:cubicBezTo>
                <a:cubicBezTo>
                  <a:pt x="129" y="176"/>
                  <a:pt x="129" y="176"/>
                  <a:pt x="129" y="176"/>
                </a:cubicBezTo>
                <a:cubicBezTo>
                  <a:pt x="131" y="175"/>
                  <a:pt x="131" y="175"/>
                  <a:pt x="131" y="175"/>
                </a:cubicBezTo>
                <a:cubicBezTo>
                  <a:pt x="131" y="176"/>
                  <a:pt x="131" y="176"/>
                  <a:pt x="131" y="176"/>
                </a:cubicBezTo>
                <a:cubicBezTo>
                  <a:pt x="131" y="177"/>
                  <a:pt x="131" y="177"/>
                  <a:pt x="131" y="177"/>
                </a:cubicBezTo>
                <a:cubicBezTo>
                  <a:pt x="131" y="178"/>
                  <a:pt x="131" y="178"/>
                  <a:pt x="131" y="178"/>
                </a:cubicBezTo>
                <a:cubicBezTo>
                  <a:pt x="130" y="178"/>
                  <a:pt x="130" y="178"/>
                  <a:pt x="130" y="178"/>
                </a:cubicBezTo>
                <a:cubicBezTo>
                  <a:pt x="129" y="177"/>
                  <a:pt x="129" y="177"/>
                  <a:pt x="129" y="177"/>
                </a:cubicBezTo>
                <a:cubicBezTo>
                  <a:pt x="128" y="177"/>
                  <a:pt x="128" y="177"/>
                  <a:pt x="128" y="177"/>
                </a:cubicBezTo>
                <a:cubicBezTo>
                  <a:pt x="127" y="177"/>
                  <a:pt x="127" y="177"/>
                  <a:pt x="127" y="177"/>
                </a:cubicBezTo>
                <a:cubicBezTo>
                  <a:pt x="127" y="178"/>
                  <a:pt x="127" y="178"/>
                  <a:pt x="127" y="178"/>
                </a:cubicBezTo>
                <a:cubicBezTo>
                  <a:pt x="127" y="178"/>
                  <a:pt x="127" y="178"/>
                  <a:pt x="127" y="178"/>
                </a:cubicBezTo>
                <a:cubicBezTo>
                  <a:pt x="126" y="179"/>
                  <a:pt x="126" y="179"/>
                  <a:pt x="126" y="179"/>
                </a:cubicBezTo>
                <a:cubicBezTo>
                  <a:pt x="127" y="180"/>
                  <a:pt x="127" y="180"/>
                  <a:pt x="127" y="180"/>
                </a:cubicBezTo>
                <a:cubicBezTo>
                  <a:pt x="128" y="180"/>
                  <a:pt x="128" y="180"/>
                  <a:pt x="128" y="180"/>
                </a:cubicBezTo>
                <a:cubicBezTo>
                  <a:pt x="128" y="181"/>
                  <a:pt x="128" y="181"/>
                  <a:pt x="128" y="181"/>
                </a:cubicBezTo>
                <a:cubicBezTo>
                  <a:pt x="126" y="182"/>
                  <a:pt x="126" y="182"/>
                  <a:pt x="126" y="182"/>
                </a:cubicBezTo>
                <a:cubicBezTo>
                  <a:pt x="125" y="182"/>
                  <a:pt x="124" y="182"/>
                  <a:pt x="123" y="182"/>
                </a:cubicBezTo>
                <a:cubicBezTo>
                  <a:pt x="122" y="182"/>
                  <a:pt x="122" y="182"/>
                  <a:pt x="122" y="182"/>
                </a:cubicBezTo>
                <a:cubicBezTo>
                  <a:pt x="121" y="182"/>
                  <a:pt x="121" y="182"/>
                  <a:pt x="120" y="182"/>
                </a:cubicBezTo>
                <a:cubicBezTo>
                  <a:pt x="120" y="183"/>
                  <a:pt x="120" y="183"/>
                  <a:pt x="120" y="183"/>
                </a:cubicBezTo>
                <a:cubicBezTo>
                  <a:pt x="119" y="183"/>
                  <a:pt x="119" y="183"/>
                  <a:pt x="118" y="183"/>
                </a:cubicBezTo>
                <a:cubicBezTo>
                  <a:pt x="118" y="183"/>
                  <a:pt x="117" y="183"/>
                  <a:pt x="117" y="184"/>
                </a:cubicBezTo>
                <a:cubicBezTo>
                  <a:pt x="117" y="184"/>
                  <a:pt x="116" y="184"/>
                  <a:pt x="116" y="184"/>
                </a:cubicBezTo>
                <a:cubicBezTo>
                  <a:pt x="116" y="184"/>
                  <a:pt x="116" y="185"/>
                  <a:pt x="116" y="185"/>
                </a:cubicBezTo>
                <a:cubicBezTo>
                  <a:pt x="116" y="185"/>
                  <a:pt x="116" y="185"/>
                  <a:pt x="115" y="185"/>
                </a:cubicBezTo>
                <a:cubicBezTo>
                  <a:pt x="116" y="185"/>
                  <a:pt x="117" y="185"/>
                  <a:pt x="118" y="185"/>
                </a:cubicBezTo>
                <a:cubicBezTo>
                  <a:pt x="118" y="185"/>
                  <a:pt x="119" y="185"/>
                  <a:pt x="119" y="185"/>
                </a:cubicBezTo>
                <a:cubicBezTo>
                  <a:pt x="120" y="186"/>
                  <a:pt x="120" y="186"/>
                  <a:pt x="120" y="186"/>
                </a:cubicBezTo>
                <a:cubicBezTo>
                  <a:pt x="120" y="186"/>
                  <a:pt x="121" y="186"/>
                  <a:pt x="121" y="186"/>
                </a:cubicBezTo>
                <a:cubicBezTo>
                  <a:pt x="122" y="186"/>
                  <a:pt x="122" y="186"/>
                  <a:pt x="123" y="186"/>
                </a:cubicBezTo>
                <a:cubicBezTo>
                  <a:pt x="123" y="186"/>
                  <a:pt x="124" y="186"/>
                  <a:pt x="124" y="186"/>
                </a:cubicBezTo>
                <a:cubicBezTo>
                  <a:pt x="124" y="186"/>
                  <a:pt x="124" y="186"/>
                  <a:pt x="124" y="185"/>
                </a:cubicBezTo>
                <a:cubicBezTo>
                  <a:pt x="124" y="185"/>
                  <a:pt x="124" y="185"/>
                  <a:pt x="125" y="185"/>
                </a:cubicBezTo>
                <a:cubicBezTo>
                  <a:pt x="125" y="184"/>
                  <a:pt x="126" y="184"/>
                  <a:pt x="126" y="184"/>
                </a:cubicBezTo>
                <a:cubicBezTo>
                  <a:pt x="126" y="184"/>
                  <a:pt x="126" y="184"/>
                  <a:pt x="126" y="184"/>
                </a:cubicBezTo>
                <a:cubicBezTo>
                  <a:pt x="127" y="184"/>
                  <a:pt x="127" y="184"/>
                  <a:pt x="127" y="184"/>
                </a:cubicBezTo>
                <a:cubicBezTo>
                  <a:pt x="125" y="183"/>
                  <a:pt x="126" y="186"/>
                  <a:pt x="127" y="187"/>
                </a:cubicBezTo>
                <a:cubicBezTo>
                  <a:pt x="127" y="187"/>
                  <a:pt x="128" y="187"/>
                  <a:pt x="128" y="188"/>
                </a:cubicBezTo>
                <a:cubicBezTo>
                  <a:pt x="129" y="188"/>
                  <a:pt x="129" y="188"/>
                  <a:pt x="130" y="189"/>
                </a:cubicBezTo>
                <a:cubicBezTo>
                  <a:pt x="130" y="189"/>
                  <a:pt x="130" y="189"/>
                  <a:pt x="130" y="189"/>
                </a:cubicBezTo>
                <a:cubicBezTo>
                  <a:pt x="130" y="189"/>
                  <a:pt x="130" y="189"/>
                  <a:pt x="130" y="190"/>
                </a:cubicBezTo>
                <a:cubicBezTo>
                  <a:pt x="130" y="190"/>
                  <a:pt x="129" y="190"/>
                  <a:pt x="128" y="190"/>
                </a:cubicBezTo>
                <a:cubicBezTo>
                  <a:pt x="128" y="190"/>
                  <a:pt x="127" y="190"/>
                  <a:pt x="127" y="191"/>
                </a:cubicBezTo>
                <a:cubicBezTo>
                  <a:pt x="127" y="191"/>
                  <a:pt x="128" y="191"/>
                  <a:pt x="129" y="192"/>
                </a:cubicBezTo>
                <a:cubicBezTo>
                  <a:pt x="129" y="192"/>
                  <a:pt x="129" y="192"/>
                  <a:pt x="129" y="193"/>
                </a:cubicBezTo>
                <a:cubicBezTo>
                  <a:pt x="129" y="193"/>
                  <a:pt x="130" y="193"/>
                  <a:pt x="130" y="193"/>
                </a:cubicBezTo>
                <a:cubicBezTo>
                  <a:pt x="130" y="193"/>
                  <a:pt x="130" y="193"/>
                  <a:pt x="131" y="193"/>
                </a:cubicBezTo>
                <a:cubicBezTo>
                  <a:pt x="130" y="193"/>
                  <a:pt x="130" y="193"/>
                  <a:pt x="130" y="193"/>
                </a:cubicBezTo>
                <a:cubicBezTo>
                  <a:pt x="129" y="193"/>
                  <a:pt x="129" y="193"/>
                  <a:pt x="128" y="193"/>
                </a:cubicBezTo>
                <a:cubicBezTo>
                  <a:pt x="128" y="193"/>
                  <a:pt x="128" y="192"/>
                  <a:pt x="127" y="192"/>
                </a:cubicBezTo>
                <a:cubicBezTo>
                  <a:pt x="127" y="192"/>
                  <a:pt x="127" y="192"/>
                  <a:pt x="126" y="192"/>
                </a:cubicBezTo>
                <a:cubicBezTo>
                  <a:pt x="126" y="192"/>
                  <a:pt x="126" y="191"/>
                  <a:pt x="126" y="191"/>
                </a:cubicBezTo>
                <a:cubicBezTo>
                  <a:pt x="125" y="191"/>
                  <a:pt x="124" y="191"/>
                  <a:pt x="123" y="191"/>
                </a:cubicBezTo>
                <a:cubicBezTo>
                  <a:pt x="123" y="191"/>
                  <a:pt x="123" y="191"/>
                  <a:pt x="122" y="191"/>
                </a:cubicBezTo>
                <a:cubicBezTo>
                  <a:pt x="122" y="191"/>
                  <a:pt x="122" y="191"/>
                  <a:pt x="121" y="190"/>
                </a:cubicBezTo>
                <a:cubicBezTo>
                  <a:pt x="121" y="190"/>
                  <a:pt x="120" y="190"/>
                  <a:pt x="120" y="190"/>
                </a:cubicBezTo>
                <a:cubicBezTo>
                  <a:pt x="120" y="190"/>
                  <a:pt x="119" y="190"/>
                  <a:pt x="118" y="190"/>
                </a:cubicBezTo>
                <a:cubicBezTo>
                  <a:pt x="118" y="190"/>
                  <a:pt x="118" y="191"/>
                  <a:pt x="117" y="191"/>
                </a:cubicBezTo>
                <a:cubicBezTo>
                  <a:pt x="116" y="191"/>
                  <a:pt x="116" y="191"/>
                  <a:pt x="115" y="191"/>
                </a:cubicBezTo>
                <a:cubicBezTo>
                  <a:pt x="115" y="192"/>
                  <a:pt x="114" y="192"/>
                  <a:pt x="114" y="193"/>
                </a:cubicBezTo>
                <a:cubicBezTo>
                  <a:pt x="113" y="194"/>
                  <a:pt x="111" y="194"/>
                  <a:pt x="110" y="195"/>
                </a:cubicBezTo>
                <a:cubicBezTo>
                  <a:pt x="111" y="195"/>
                  <a:pt x="113" y="195"/>
                  <a:pt x="114" y="194"/>
                </a:cubicBezTo>
                <a:cubicBezTo>
                  <a:pt x="114" y="194"/>
                  <a:pt x="115" y="194"/>
                  <a:pt x="116" y="194"/>
                </a:cubicBezTo>
                <a:cubicBezTo>
                  <a:pt x="116" y="194"/>
                  <a:pt x="116" y="194"/>
                  <a:pt x="117" y="194"/>
                </a:cubicBezTo>
                <a:cubicBezTo>
                  <a:pt x="117" y="194"/>
                  <a:pt x="118" y="194"/>
                  <a:pt x="118" y="194"/>
                </a:cubicBezTo>
                <a:cubicBezTo>
                  <a:pt x="120" y="194"/>
                  <a:pt x="121" y="194"/>
                  <a:pt x="123" y="194"/>
                </a:cubicBezTo>
                <a:cubicBezTo>
                  <a:pt x="123" y="194"/>
                  <a:pt x="124" y="194"/>
                  <a:pt x="124" y="194"/>
                </a:cubicBezTo>
                <a:cubicBezTo>
                  <a:pt x="124" y="194"/>
                  <a:pt x="125" y="194"/>
                  <a:pt x="125" y="194"/>
                </a:cubicBezTo>
                <a:cubicBezTo>
                  <a:pt x="126" y="194"/>
                  <a:pt x="125" y="195"/>
                  <a:pt x="124" y="195"/>
                </a:cubicBezTo>
                <a:cubicBezTo>
                  <a:pt x="125" y="195"/>
                  <a:pt x="126" y="195"/>
                  <a:pt x="126" y="195"/>
                </a:cubicBezTo>
                <a:cubicBezTo>
                  <a:pt x="127" y="195"/>
                  <a:pt x="128" y="195"/>
                  <a:pt x="128" y="195"/>
                </a:cubicBezTo>
                <a:cubicBezTo>
                  <a:pt x="128" y="196"/>
                  <a:pt x="127" y="196"/>
                  <a:pt x="126" y="196"/>
                </a:cubicBezTo>
                <a:cubicBezTo>
                  <a:pt x="125" y="196"/>
                  <a:pt x="124" y="196"/>
                  <a:pt x="124" y="195"/>
                </a:cubicBezTo>
                <a:cubicBezTo>
                  <a:pt x="123" y="195"/>
                  <a:pt x="123" y="194"/>
                  <a:pt x="123" y="194"/>
                </a:cubicBezTo>
                <a:cubicBezTo>
                  <a:pt x="122" y="194"/>
                  <a:pt x="121" y="194"/>
                  <a:pt x="121" y="195"/>
                </a:cubicBezTo>
                <a:cubicBezTo>
                  <a:pt x="120" y="195"/>
                  <a:pt x="119" y="195"/>
                  <a:pt x="118" y="195"/>
                </a:cubicBezTo>
                <a:cubicBezTo>
                  <a:pt x="117" y="195"/>
                  <a:pt x="117" y="195"/>
                  <a:pt x="116" y="195"/>
                </a:cubicBezTo>
                <a:cubicBezTo>
                  <a:pt x="116" y="195"/>
                  <a:pt x="116" y="196"/>
                  <a:pt x="115" y="196"/>
                </a:cubicBezTo>
                <a:cubicBezTo>
                  <a:pt x="115" y="196"/>
                  <a:pt x="114" y="196"/>
                  <a:pt x="114" y="196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12" y="196"/>
                  <a:pt x="112" y="196"/>
                  <a:pt x="111" y="196"/>
                </a:cubicBezTo>
                <a:cubicBezTo>
                  <a:pt x="111" y="197"/>
                  <a:pt x="111" y="197"/>
                  <a:pt x="110" y="197"/>
                </a:cubicBezTo>
                <a:cubicBezTo>
                  <a:pt x="111" y="197"/>
                  <a:pt x="112" y="197"/>
                  <a:pt x="112" y="197"/>
                </a:cubicBezTo>
                <a:cubicBezTo>
                  <a:pt x="113" y="198"/>
                  <a:pt x="111" y="198"/>
                  <a:pt x="112" y="199"/>
                </a:cubicBezTo>
                <a:cubicBezTo>
                  <a:pt x="114" y="199"/>
                  <a:pt x="116" y="199"/>
                  <a:pt x="117" y="199"/>
                </a:cubicBezTo>
                <a:cubicBezTo>
                  <a:pt x="118" y="199"/>
                  <a:pt x="119" y="198"/>
                  <a:pt x="119" y="199"/>
                </a:cubicBezTo>
                <a:cubicBezTo>
                  <a:pt x="119" y="200"/>
                  <a:pt x="117" y="200"/>
                  <a:pt x="116" y="200"/>
                </a:cubicBezTo>
                <a:cubicBezTo>
                  <a:pt x="116" y="200"/>
                  <a:pt x="114" y="200"/>
                  <a:pt x="114" y="201"/>
                </a:cubicBezTo>
                <a:cubicBezTo>
                  <a:pt x="114" y="201"/>
                  <a:pt x="115" y="202"/>
                  <a:pt x="114" y="202"/>
                </a:cubicBezTo>
                <a:cubicBezTo>
                  <a:pt x="114" y="202"/>
                  <a:pt x="113" y="202"/>
                  <a:pt x="113" y="203"/>
                </a:cubicBezTo>
                <a:cubicBezTo>
                  <a:pt x="113" y="203"/>
                  <a:pt x="112" y="203"/>
                  <a:pt x="111" y="204"/>
                </a:cubicBezTo>
                <a:cubicBezTo>
                  <a:pt x="112" y="204"/>
                  <a:pt x="112" y="204"/>
                  <a:pt x="113" y="204"/>
                </a:cubicBezTo>
                <a:cubicBezTo>
                  <a:pt x="113" y="204"/>
                  <a:pt x="113" y="205"/>
                  <a:pt x="113" y="205"/>
                </a:cubicBezTo>
                <a:cubicBezTo>
                  <a:pt x="113" y="205"/>
                  <a:pt x="114" y="205"/>
                  <a:pt x="114" y="205"/>
                </a:cubicBezTo>
                <a:cubicBezTo>
                  <a:pt x="113" y="205"/>
                  <a:pt x="113" y="205"/>
                  <a:pt x="112" y="205"/>
                </a:cubicBezTo>
                <a:cubicBezTo>
                  <a:pt x="115" y="206"/>
                  <a:pt x="115" y="204"/>
                  <a:pt x="116" y="203"/>
                </a:cubicBezTo>
                <a:cubicBezTo>
                  <a:pt x="117" y="203"/>
                  <a:pt x="117" y="203"/>
                  <a:pt x="118" y="203"/>
                </a:cubicBezTo>
                <a:cubicBezTo>
                  <a:pt x="119" y="203"/>
                  <a:pt x="119" y="203"/>
                  <a:pt x="120" y="202"/>
                </a:cubicBezTo>
                <a:cubicBezTo>
                  <a:pt x="120" y="202"/>
                  <a:pt x="121" y="202"/>
                  <a:pt x="121" y="202"/>
                </a:cubicBezTo>
                <a:cubicBezTo>
                  <a:pt x="121" y="202"/>
                  <a:pt x="121" y="202"/>
                  <a:pt x="122" y="202"/>
                </a:cubicBezTo>
                <a:cubicBezTo>
                  <a:pt x="122" y="201"/>
                  <a:pt x="122" y="201"/>
                  <a:pt x="122" y="201"/>
                </a:cubicBezTo>
                <a:cubicBezTo>
                  <a:pt x="122" y="201"/>
                  <a:pt x="123" y="201"/>
                  <a:pt x="123" y="201"/>
                </a:cubicBezTo>
                <a:cubicBezTo>
                  <a:pt x="123" y="200"/>
                  <a:pt x="124" y="200"/>
                  <a:pt x="124" y="200"/>
                </a:cubicBezTo>
                <a:cubicBezTo>
                  <a:pt x="125" y="200"/>
                  <a:pt x="125" y="199"/>
                  <a:pt x="126" y="199"/>
                </a:cubicBezTo>
                <a:cubicBezTo>
                  <a:pt x="127" y="199"/>
                  <a:pt x="128" y="199"/>
                  <a:pt x="129" y="199"/>
                </a:cubicBezTo>
                <a:cubicBezTo>
                  <a:pt x="127" y="199"/>
                  <a:pt x="126" y="199"/>
                  <a:pt x="125" y="200"/>
                </a:cubicBezTo>
                <a:cubicBezTo>
                  <a:pt x="124" y="200"/>
                  <a:pt x="123" y="201"/>
                  <a:pt x="123" y="201"/>
                </a:cubicBezTo>
                <a:cubicBezTo>
                  <a:pt x="121" y="203"/>
                  <a:pt x="119" y="204"/>
                  <a:pt x="118" y="205"/>
                </a:cubicBezTo>
                <a:cubicBezTo>
                  <a:pt x="117" y="206"/>
                  <a:pt x="116" y="206"/>
                  <a:pt x="115" y="207"/>
                </a:cubicBezTo>
                <a:cubicBezTo>
                  <a:pt x="115" y="207"/>
                  <a:pt x="114" y="207"/>
                  <a:pt x="114" y="207"/>
                </a:cubicBezTo>
                <a:cubicBezTo>
                  <a:pt x="114" y="208"/>
                  <a:pt x="115" y="208"/>
                  <a:pt x="116" y="208"/>
                </a:cubicBezTo>
                <a:cubicBezTo>
                  <a:pt x="118" y="208"/>
                  <a:pt x="121" y="207"/>
                  <a:pt x="123" y="208"/>
                </a:cubicBezTo>
                <a:cubicBezTo>
                  <a:pt x="123" y="209"/>
                  <a:pt x="122" y="208"/>
                  <a:pt x="121" y="208"/>
                </a:cubicBezTo>
                <a:cubicBezTo>
                  <a:pt x="120" y="208"/>
                  <a:pt x="120" y="209"/>
                  <a:pt x="119" y="209"/>
                </a:cubicBezTo>
                <a:cubicBezTo>
                  <a:pt x="118" y="209"/>
                  <a:pt x="118" y="209"/>
                  <a:pt x="117" y="209"/>
                </a:cubicBezTo>
                <a:cubicBezTo>
                  <a:pt x="117" y="209"/>
                  <a:pt x="116" y="209"/>
                  <a:pt x="115" y="209"/>
                </a:cubicBezTo>
                <a:cubicBezTo>
                  <a:pt x="115" y="209"/>
                  <a:pt x="115" y="210"/>
                  <a:pt x="116" y="210"/>
                </a:cubicBezTo>
                <a:cubicBezTo>
                  <a:pt x="116" y="210"/>
                  <a:pt x="117" y="210"/>
                  <a:pt x="117" y="210"/>
                </a:cubicBezTo>
                <a:cubicBezTo>
                  <a:pt x="117" y="210"/>
                  <a:pt x="118" y="211"/>
                  <a:pt x="118" y="211"/>
                </a:cubicBezTo>
                <a:cubicBezTo>
                  <a:pt x="118" y="211"/>
                  <a:pt x="118" y="212"/>
                  <a:pt x="119" y="212"/>
                </a:cubicBezTo>
                <a:cubicBezTo>
                  <a:pt x="119" y="212"/>
                  <a:pt x="120" y="212"/>
                  <a:pt x="120" y="212"/>
                </a:cubicBezTo>
                <a:cubicBezTo>
                  <a:pt x="120" y="212"/>
                  <a:pt x="121" y="211"/>
                  <a:pt x="121" y="211"/>
                </a:cubicBezTo>
                <a:cubicBezTo>
                  <a:pt x="121" y="211"/>
                  <a:pt x="121" y="211"/>
                  <a:pt x="121" y="211"/>
                </a:cubicBezTo>
                <a:cubicBezTo>
                  <a:pt x="121" y="211"/>
                  <a:pt x="122" y="211"/>
                  <a:pt x="122" y="211"/>
                </a:cubicBezTo>
                <a:cubicBezTo>
                  <a:pt x="122" y="211"/>
                  <a:pt x="122" y="210"/>
                  <a:pt x="122" y="210"/>
                </a:cubicBezTo>
                <a:cubicBezTo>
                  <a:pt x="123" y="210"/>
                  <a:pt x="123" y="210"/>
                  <a:pt x="124" y="210"/>
                </a:cubicBezTo>
                <a:cubicBezTo>
                  <a:pt x="124" y="210"/>
                  <a:pt x="124" y="210"/>
                  <a:pt x="124" y="210"/>
                </a:cubicBezTo>
                <a:cubicBezTo>
                  <a:pt x="125" y="209"/>
                  <a:pt x="126" y="210"/>
                  <a:pt x="127" y="210"/>
                </a:cubicBezTo>
                <a:cubicBezTo>
                  <a:pt x="126" y="210"/>
                  <a:pt x="126" y="209"/>
                  <a:pt x="125" y="210"/>
                </a:cubicBezTo>
                <a:cubicBezTo>
                  <a:pt x="125" y="210"/>
                  <a:pt x="125" y="211"/>
                  <a:pt x="124" y="211"/>
                </a:cubicBezTo>
                <a:cubicBezTo>
                  <a:pt x="124" y="211"/>
                  <a:pt x="124" y="211"/>
                  <a:pt x="123" y="211"/>
                </a:cubicBezTo>
                <a:cubicBezTo>
                  <a:pt x="123" y="211"/>
                  <a:pt x="122" y="211"/>
                  <a:pt x="122" y="212"/>
                </a:cubicBezTo>
                <a:cubicBezTo>
                  <a:pt x="121" y="212"/>
                  <a:pt x="121" y="212"/>
                  <a:pt x="121" y="212"/>
                </a:cubicBezTo>
                <a:cubicBezTo>
                  <a:pt x="120" y="213"/>
                  <a:pt x="120" y="213"/>
                  <a:pt x="120" y="213"/>
                </a:cubicBezTo>
                <a:cubicBezTo>
                  <a:pt x="120" y="213"/>
                  <a:pt x="119" y="213"/>
                  <a:pt x="119" y="213"/>
                </a:cubicBezTo>
                <a:cubicBezTo>
                  <a:pt x="120" y="214"/>
                  <a:pt x="120" y="214"/>
                  <a:pt x="121" y="215"/>
                </a:cubicBezTo>
                <a:cubicBezTo>
                  <a:pt x="121" y="216"/>
                  <a:pt x="120" y="217"/>
                  <a:pt x="120" y="218"/>
                </a:cubicBezTo>
                <a:cubicBezTo>
                  <a:pt x="121" y="219"/>
                  <a:pt x="122" y="217"/>
                  <a:pt x="123" y="217"/>
                </a:cubicBezTo>
                <a:cubicBezTo>
                  <a:pt x="123" y="217"/>
                  <a:pt x="123" y="217"/>
                  <a:pt x="124" y="217"/>
                </a:cubicBezTo>
                <a:cubicBezTo>
                  <a:pt x="124" y="217"/>
                  <a:pt x="125" y="217"/>
                  <a:pt x="125" y="218"/>
                </a:cubicBezTo>
                <a:cubicBezTo>
                  <a:pt x="125" y="218"/>
                  <a:pt x="124" y="218"/>
                  <a:pt x="123" y="218"/>
                </a:cubicBezTo>
                <a:cubicBezTo>
                  <a:pt x="123" y="219"/>
                  <a:pt x="123" y="218"/>
                  <a:pt x="122" y="219"/>
                </a:cubicBezTo>
                <a:cubicBezTo>
                  <a:pt x="122" y="219"/>
                  <a:pt x="122" y="219"/>
                  <a:pt x="122" y="219"/>
                </a:cubicBezTo>
                <a:cubicBezTo>
                  <a:pt x="121" y="220"/>
                  <a:pt x="121" y="220"/>
                  <a:pt x="121" y="221"/>
                </a:cubicBezTo>
                <a:cubicBezTo>
                  <a:pt x="121" y="221"/>
                  <a:pt x="121" y="222"/>
                  <a:pt x="121" y="223"/>
                </a:cubicBezTo>
                <a:cubicBezTo>
                  <a:pt x="121" y="224"/>
                  <a:pt x="121" y="224"/>
                  <a:pt x="121" y="224"/>
                </a:cubicBezTo>
                <a:cubicBezTo>
                  <a:pt x="123" y="223"/>
                  <a:pt x="123" y="223"/>
                  <a:pt x="123" y="223"/>
                </a:cubicBezTo>
                <a:cubicBezTo>
                  <a:pt x="124" y="222"/>
                  <a:pt x="124" y="222"/>
                  <a:pt x="124" y="222"/>
                </a:cubicBezTo>
                <a:cubicBezTo>
                  <a:pt x="125" y="221"/>
                  <a:pt x="125" y="221"/>
                  <a:pt x="125" y="221"/>
                </a:cubicBezTo>
                <a:cubicBezTo>
                  <a:pt x="125" y="219"/>
                  <a:pt x="125" y="219"/>
                  <a:pt x="125" y="219"/>
                </a:cubicBezTo>
                <a:cubicBezTo>
                  <a:pt x="127" y="219"/>
                  <a:pt x="127" y="219"/>
                  <a:pt x="127" y="219"/>
                </a:cubicBezTo>
                <a:cubicBezTo>
                  <a:pt x="127" y="220"/>
                  <a:pt x="127" y="220"/>
                  <a:pt x="127" y="220"/>
                </a:cubicBezTo>
                <a:cubicBezTo>
                  <a:pt x="128" y="219"/>
                  <a:pt x="128" y="219"/>
                  <a:pt x="128" y="219"/>
                </a:cubicBezTo>
                <a:cubicBezTo>
                  <a:pt x="129" y="219"/>
                  <a:pt x="129" y="219"/>
                  <a:pt x="129" y="219"/>
                </a:cubicBezTo>
                <a:cubicBezTo>
                  <a:pt x="129" y="218"/>
                  <a:pt x="129" y="218"/>
                  <a:pt x="129" y="218"/>
                </a:cubicBezTo>
                <a:cubicBezTo>
                  <a:pt x="128" y="217"/>
                  <a:pt x="128" y="217"/>
                  <a:pt x="128" y="217"/>
                </a:cubicBezTo>
                <a:cubicBezTo>
                  <a:pt x="128" y="215"/>
                  <a:pt x="128" y="215"/>
                  <a:pt x="128" y="215"/>
                </a:cubicBezTo>
                <a:cubicBezTo>
                  <a:pt x="129" y="216"/>
                  <a:pt x="129" y="216"/>
                  <a:pt x="129" y="216"/>
                </a:cubicBezTo>
                <a:cubicBezTo>
                  <a:pt x="129" y="216"/>
                  <a:pt x="130" y="220"/>
                  <a:pt x="133" y="218"/>
                </a:cubicBezTo>
                <a:cubicBezTo>
                  <a:pt x="132" y="220"/>
                  <a:pt x="132" y="220"/>
                  <a:pt x="132" y="220"/>
                </a:cubicBezTo>
                <a:cubicBezTo>
                  <a:pt x="133" y="221"/>
                  <a:pt x="133" y="221"/>
                  <a:pt x="133" y="221"/>
                </a:cubicBezTo>
                <a:cubicBezTo>
                  <a:pt x="134" y="221"/>
                  <a:pt x="134" y="221"/>
                  <a:pt x="134" y="221"/>
                </a:cubicBezTo>
                <a:cubicBezTo>
                  <a:pt x="135" y="222"/>
                  <a:pt x="135" y="222"/>
                  <a:pt x="135" y="222"/>
                </a:cubicBezTo>
                <a:cubicBezTo>
                  <a:pt x="133" y="222"/>
                  <a:pt x="133" y="222"/>
                  <a:pt x="133" y="222"/>
                </a:cubicBezTo>
                <a:cubicBezTo>
                  <a:pt x="132" y="222"/>
                  <a:pt x="132" y="222"/>
                  <a:pt x="132" y="222"/>
                </a:cubicBezTo>
                <a:cubicBezTo>
                  <a:pt x="131" y="224"/>
                  <a:pt x="131" y="224"/>
                  <a:pt x="131" y="224"/>
                </a:cubicBezTo>
                <a:cubicBezTo>
                  <a:pt x="131" y="224"/>
                  <a:pt x="131" y="224"/>
                  <a:pt x="131" y="224"/>
                </a:cubicBezTo>
                <a:cubicBezTo>
                  <a:pt x="133" y="224"/>
                  <a:pt x="133" y="224"/>
                  <a:pt x="133" y="224"/>
                </a:cubicBezTo>
                <a:cubicBezTo>
                  <a:pt x="133" y="225"/>
                  <a:pt x="133" y="225"/>
                  <a:pt x="133" y="225"/>
                </a:cubicBezTo>
                <a:cubicBezTo>
                  <a:pt x="131" y="225"/>
                  <a:pt x="131" y="225"/>
                  <a:pt x="131" y="225"/>
                </a:cubicBezTo>
                <a:cubicBezTo>
                  <a:pt x="131" y="225"/>
                  <a:pt x="131" y="225"/>
                  <a:pt x="131" y="225"/>
                </a:cubicBezTo>
                <a:cubicBezTo>
                  <a:pt x="130" y="224"/>
                  <a:pt x="129" y="225"/>
                  <a:pt x="129" y="225"/>
                </a:cubicBezTo>
                <a:cubicBezTo>
                  <a:pt x="128" y="225"/>
                  <a:pt x="128" y="225"/>
                  <a:pt x="128" y="225"/>
                </a:cubicBezTo>
                <a:cubicBezTo>
                  <a:pt x="127" y="225"/>
                  <a:pt x="127" y="225"/>
                  <a:pt x="127" y="226"/>
                </a:cubicBezTo>
                <a:cubicBezTo>
                  <a:pt x="126" y="226"/>
                  <a:pt x="126" y="227"/>
                  <a:pt x="126" y="227"/>
                </a:cubicBezTo>
                <a:cubicBezTo>
                  <a:pt x="125" y="227"/>
                  <a:pt x="125" y="227"/>
                  <a:pt x="125" y="228"/>
                </a:cubicBezTo>
                <a:cubicBezTo>
                  <a:pt x="125" y="228"/>
                  <a:pt x="125" y="228"/>
                  <a:pt x="125" y="229"/>
                </a:cubicBezTo>
                <a:cubicBezTo>
                  <a:pt x="125" y="229"/>
                  <a:pt x="125" y="229"/>
                  <a:pt x="125" y="229"/>
                </a:cubicBezTo>
                <a:cubicBezTo>
                  <a:pt x="125" y="229"/>
                  <a:pt x="125" y="229"/>
                  <a:pt x="125" y="229"/>
                </a:cubicBezTo>
                <a:cubicBezTo>
                  <a:pt x="125" y="229"/>
                  <a:pt x="124" y="229"/>
                  <a:pt x="124" y="229"/>
                </a:cubicBezTo>
                <a:cubicBezTo>
                  <a:pt x="124" y="229"/>
                  <a:pt x="125" y="229"/>
                  <a:pt x="125" y="229"/>
                </a:cubicBezTo>
                <a:cubicBezTo>
                  <a:pt x="126" y="229"/>
                  <a:pt x="127" y="229"/>
                  <a:pt x="128" y="229"/>
                </a:cubicBezTo>
                <a:cubicBezTo>
                  <a:pt x="128" y="229"/>
                  <a:pt x="128" y="229"/>
                  <a:pt x="128" y="229"/>
                </a:cubicBezTo>
                <a:cubicBezTo>
                  <a:pt x="128" y="229"/>
                  <a:pt x="129" y="229"/>
                  <a:pt x="129" y="229"/>
                </a:cubicBezTo>
                <a:cubicBezTo>
                  <a:pt x="129" y="229"/>
                  <a:pt x="129" y="230"/>
                  <a:pt x="129" y="230"/>
                </a:cubicBezTo>
                <a:cubicBezTo>
                  <a:pt x="129" y="230"/>
                  <a:pt x="129" y="230"/>
                  <a:pt x="128" y="230"/>
                </a:cubicBezTo>
                <a:cubicBezTo>
                  <a:pt x="128" y="230"/>
                  <a:pt x="128" y="230"/>
                  <a:pt x="128" y="230"/>
                </a:cubicBezTo>
                <a:cubicBezTo>
                  <a:pt x="128" y="230"/>
                  <a:pt x="128" y="230"/>
                  <a:pt x="127" y="231"/>
                </a:cubicBezTo>
                <a:cubicBezTo>
                  <a:pt x="127" y="231"/>
                  <a:pt x="127" y="231"/>
                  <a:pt x="127" y="231"/>
                </a:cubicBezTo>
                <a:cubicBezTo>
                  <a:pt x="127" y="231"/>
                  <a:pt x="127" y="231"/>
                  <a:pt x="127" y="231"/>
                </a:cubicBezTo>
                <a:cubicBezTo>
                  <a:pt x="127" y="231"/>
                  <a:pt x="128" y="231"/>
                  <a:pt x="128" y="231"/>
                </a:cubicBezTo>
                <a:cubicBezTo>
                  <a:pt x="128" y="232"/>
                  <a:pt x="128" y="232"/>
                  <a:pt x="128" y="232"/>
                </a:cubicBezTo>
                <a:cubicBezTo>
                  <a:pt x="128" y="232"/>
                  <a:pt x="128" y="232"/>
                  <a:pt x="128" y="232"/>
                </a:cubicBezTo>
                <a:cubicBezTo>
                  <a:pt x="129" y="232"/>
                  <a:pt x="129" y="232"/>
                  <a:pt x="129" y="232"/>
                </a:cubicBezTo>
                <a:cubicBezTo>
                  <a:pt x="129" y="232"/>
                  <a:pt x="129" y="232"/>
                  <a:pt x="130" y="232"/>
                </a:cubicBezTo>
                <a:cubicBezTo>
                  <a:pt x="129" y="232"/>
                  <a:pt x="128" y="232"/>
                  <a:pt x="128" y="232"/>
                </a:cubicBezTo>
                <a:cubicBezTo>
                  <a:pt x="128" y="232"/>
                  <a:pt x="127" y="232"/>
                  <a:pt x="127" y="232"/>
                </a:cubicBezTo>
                <a:cubicBezTo>
                  <a:pt x="127" y="232"/>
                  <a:pt x="127" y="233"/>
                  <a:pt x="127" y="233"/>
                </a:cubicBezTo>
                <a:cubicBezTo>
                  <a:pt x="127" y="233"/>
                  <a:pt x="127" y="233"/>
                  <a:pt x="127" y="233"/>
                </a:cubicBezTo>
                <a:cubicBezTo>
                  <a:pt x="127" y="234"/>
                  <a:pt x="128" y="233"/>
                  <a:pt x="129" y="233"/>
                </a:cubicBezTo>
                <a:cubicBezTo>
                  <a:pt x="129" y="233"/>
                  <a:pt x="130" y="233"/>
                  <a:pt x="130" y="234"/>
                </a:cubicBezTo>
                <a:cubicBezTo>
                  <a:pt x="130" y="234"/>
                  <a:pt x="131" y="234"/>
                  <a:pt x="131" y="234"/>
                </a:cubicBezTo>
                <a:cubicBezTo>
                  <a:pt x="131" y="234"/>
                  <a:pt x="131" y="234"/>
                  <a:pt x="130" y="234"/>
                </a:cubicBezTo>
                <a:cubicBezTo>
                  <a:pt x="130" y="235"/>
                  <a:pt x="130" y="235"/>
                  <a:pt x="130" y="235"/>
                </a:cubicBezTo>
                <a:cubicBezTo>
                  <a:pt x="130" y="235"/>
                  <a:pt x="130" y="235"/>
                  <a:pt x="131" y="235"/>
                </a:cubicBezTo>
                <a:cubicBezTo>
                  <a:pt x="131" y="235"/>
                  <a:pt x="131" y="235"/>
                  <a:pt x="131" y="235"/>
                </a:cubicBezTo>
                <a:cubicBezTo>
                  <a:pt x="131" y="236"/>
                  <a:pt x="131" y="236"/>
                  <a:pt x="131" y="236"/>
                </a:cubicBezTo>
                <a:cubicBezTo>
                  <a:pt x="131" y="236"/>
                  <a:pt x="132" y="236"/>
                  <a:pt x="132" y="236"/>
                </a:cubicBezTo>
                <a:cubicBezTo>
                  <a:pt x="132" y="236"/>
                  <a:pt x="132" y="236"/>
                  <a:pt x="132" y="236"/>
                </a:cubicBezTo>
                <a:cubicBezTo>
                  <a:pt x="132" y="235"/>
                  <a:pt x="133" y="235"/>
                  <a:pt x="133" y="235"/>
                </a:cubicBezTo>
                <a:cubicBezTo>
                  <a:pt x="133" y="235"/>
                  <a:pt x="134" y="235"/>
                  <a:pt x="134" y="235"/>
                </a:cubicBezTo>
                <a:cubicBezTo>
                  <a:pt x="134" y="235"/>
                  <a:pt x="133" y="236"/>
                  <a:pt x="132" y="236"/>
                </a:cubicBezTo>
                <a:cubicBezTo>
                  <a:pt x="132" y="236"/>
                  <a:pt x="132" y="237"/>
                  <a:pt x="132" y="237"/>
                </a:cubicBezTo>
                <a:cubicBezTo>
                  <a:pt x="132" y="237"/>
                  <a:pt x="133" y="237"/>
                  <a:pt x="133" y="237"/>
                </a:cubicBezTo>
                <a:cubicBezTo>
                  <a:pt x="133" y="237"/>
                  <a:pt x="132" y="238"/>
                  <a:pt x="132" y="238"/>
                </a:cubicBezTo>
                <a:cubicBezTo>
                  <a:pt x="132" y="238"/>
                  <a:pt x="132" y="239"/>
                  <a:pt x="132" y="239"/>
                </a:cubicBezTo>
                <a:cubicBezTo>
                  <a:pt x="132" y="239"/>
                  <a:pt x="132" y="239"/>
                  <a:pt x="132" y="239"/>
                </a:cubicBezTo>
                <a:cubicBezTo>
                  <a:pt x="132" y="240"/>
                  <a:pt x="132" y="240"/>
                  <a:pt x="132" y="240"/>
                </a:cubicBezTo>
                <a:cubicBezTo>
                  <a:pt x="131" y="240"/>
                  <a:pt x="132" y="240"/>
                  <a:pt x="132" y="240"/>
                </a:cubicBezTo>
                <a:cubicBezTo>
                  <a:pt x="132" y="240"/>
                  <a:pt x="132" y="241"/>
                  <a:pt x="132" y="241"/>
                </a:cubicBezTo>
                <a:cubicBezTo>
                  <a:pt x="133" y="241"/>
                  <a:pt x="133" y="241"/>
                  <a:pt x="133" y="241"/>
                </a:cubicBezTo>
                <a:cubicBezTo>
                  <a:pt x="133" y="241"/>
                  <a:pt x="133" y="241"/>
                  <a:pt x="133" y="241"/>
                </a:cubicBezTo>
                <a:cubicBezTo>
                  <a:pt x="134" y="242"/>
                  <a:pt x="134" y="242"/>
                  <a:pt x="134" y="242"/>
                </a:cubicBezTo>
                <a:cubicBezTo>
                  <a:pt x="134" y="242"/>
                  <a:pt x="134" y="242"/>
                  <a:pt x="134" y="242"/>
                </a:cubicBezTo>
                <a:cubicBezTo>
                  <a:pt x="134" y="242"/>
                  <a:pt x="135" y="243"/>
                  <a:pt x="135" y="243"/>
                </a:cubicBezTo>
                <a:cubicBezTo>
                  <a:pt x="135" y="243"/>
                  <a:pt x="135" y="243"/>
                  <a:pt x="135" y="243"/>
                </a:cubicBezTo>
                <a:cubicBezTo>
                  <a:pt x="136" y="243"/>
                  <a:pt x="136" y="244"/>
                  <a:pt x="136" y="244"/>
                </a:cubicBezTo>
                <a:cubicBezTo>
                  <a:pt x="136" y="244"/>
                  <a:pt x="136" y="244"/>
                  <a:pt x="136" y="244"/>
                </a:cubicBezTo>
                <a:cubicBezTo>
                  <a:pt x="136" y="245"/>
                  <a:pt x="136" y="245"/>
                  <a:pt x="136" y="245"/>
                </a:cubicBezTo>
                <a:cubicBezTo>
                  <a:pt x="136" y="245"/>
                  <a:pt x="136" y="245"/>
                  <a:pt x="136" y="246"/>
                </a:cubicBezTo>
                <a:cubicBezTo>
                  <a:pt x="135" y="247"/>
                  <a:pt x="137" y="246"/>
                  <a:pt x="138" y="246"/>
                </a:cubicBezTo>
                <a:cubicBezTo>
                  <a:pt x="138" y="246"/>
                  <a:pt x="138" y="246"/>
                  <a:pt x="139" y="246"/>
                </a:cubicBezTo>
                <a:cubicBezTo>
                  <a:pt x="139" y="246"/>
                  <a:pt x="139" y="246"/>
                  <a:pt x="139" y="247"/>
                </a:cubicBezTo>
                <a:cubicBezTo>
                  <a:pt x="139" y="247"/>
                  <a:pt x="139" y="247"/>
                  <a:pt x="139" y="248"/>
                </a:cubicBezTo>
                <a:cubicBezTo>
                  <a:pt x="139" y="249"/>
                  <a:pt x="139" y="248"/>
                  <a:pt x="138" y="249"/>
                </a:cubicBezTo>
                <a:cubicBezTo>
                  <a:pt x="138" y="249"/>
                  <a:pt x="138" y="249"/>
                  <a:pt x="138" y="249"/>
                </a:cubicBezTo>
                <a:cubicBezTo>
                  <a:pt x="138" y="249"/>
                  <a:pt x="138" y="249"/>
                  <a:pt x="137" y="249"/>
                </a:cubicBezTo>
                <a:cubicBezTo>
                  <a:pt x="137" y="250"/>
                  <a:pt x="140" y="249"/>
                  <a:pt x="140" y="249"/>
                </a:cubicBezTo>
                <a:cubicBezTo>
                  <a:pt x="140" y="250"/>
                  <a:pt x="139" y="250"/>
                  <a:pt x="140" y="251"/>
                </a:cubicBezTo>
                <a:cubicBezTo>
                  <a:pt x="140" y="251"/>
                  <a:pt x="141" y="250"/>
                  <a:pt x="141" y="250"/>
                </a:cubicBezTo>
                <a:cubicBezTo>
                  <a:pt x="141" y="250"/>
                  <a:pt x="141" y="251"/>
                  <a:pt x="141" y="251"/>
                </a:cubicBezTo>
                <a:cubicBezTo>
                  <a:pt x="142" y="251"/>
                  <a:pt x="142" y="251"/>
                  <a:pt x="142" y="251"/>
                </a:cubicBezTo>
                <a:cubicBezTo>
                  <a:pt x="142" y="252"/>
                  <a:pt x="142" y="252"/>
                  <a:pt x="142" y="252"/>
                </a:cubicBezTo>
                <a:cubicBezTo>
                  <a:pt x="143" y="252"/>
                  <a:pt x="143" y="252"/>
                  <a:pt x="143" y="252"/>
                </a:cubicBezTo>
                <a:cubicBezTo>
                  <a:pt x="144" y="252"/>
                  <a:pt x="144" y="252"/>
                  <a:pt x="144" y="252"/>
                </a:cubicBezTo>
                <a:cubicBezTo>
                  <a:pt x="144" y="253"/>
                  <a:pt x="144" y="253"/>
                  <a:pt x="144" y="253"/>
                </a:cubicBezTo>
                <a:cubicBezTo>
                  <a:pt x="144" y="253"/>
                  <a:pt x="143" y="253"/>
                  <a:pt x="143" y="254"/>
                </a:cubicBezTo>
                <a:cubicBezTo>
                  <a:pt x="143" y="254"/>
                  <a:pt x="145" y="254"/>
                  <a:pt x="145" y="254"/>
                </a:cubicBezTo>
                <a:cubicBezTo>
                  <a:pt x="145" y="254"/>
                  <a:pt x="144" y="255"/>
                  <a:pt x="144" y="255"/>
                </a:cubicBezTo>
                <a:cubicBezTo>
                  <a:pt x="144" y="256"/>
                  <a:pt x="145" y="255"/>
                  <a:pt x="146" y="255"/>
                </a:cubicBezTo>
                <a:cubicBezTo>
                  <a:pt x="146" y="255"/>
                  <a:pt x="147" y="254"/>
                  <a:pt x="148" y="254"/>
                </a:cubicBezTo>
                <a:cubicBezTo>
                  <a:pt x="148" y="254"/>
                  <a:pt x="148" y="254"/>
                  <a:pt x="148" y="254"/>
                </a:cubicBezTo>
                <a:cubicBezTo>
                  <a:pt x="149" y="254"/>
                  <a:pt x="149" y="254"/>
                  <a:pt x="149" y="254"/>
                </a:cubicBezTo>
                <a:cubicBezTo>
                  <a:pt x="150" y="253"/>
                  <a:pt x="150" y="254"/>
                  <a:pt x="150" y="255"/>
                </a:cubicBezTo>
                <a:cubicBezTo>
                  <a:pt x="151" y="255"/>
                  <a:pt x="151" y="254"/>
                  <a:pt x="151" y="254"/>
                </a:cubicBezTo>
                <a:cubicBezTo>
                  <a:pt x="151" y="254"/>
                  <a:pt x="151" y="254"/>
                  <a:pt x="152" y="254"/>
                </a:cubicBezTo>
                <a:cubicBezTo>
                  <a:pt x="152" y="254"/>
                  <a:pt x="153" y="253"/>
                  <a:pt x="153" y="253"/>
                </a:cubicBezTo>
                <a:cubicBezTo>
                  <a:pt x="153" y="253"/>
                  <a:pt x="154" y="253"/>
                  <a:pt x="154" y="253"/>
                </a:cubicBezTo>
                <a:cubicBezTo>
                  <a:pt x="155" y="253"/>
                  <a:pt x="155" y="253"/>
                  <a:pt x="156" y="253"/>
                </a:cubicBezTo>
                <a:cubicBezTo>
                  <a:pt x="156" y="252"/>
                  <a:pt x="156" y="252"/>
                  <a:pt x="156" y="252"/>
                </a:cubicBezTo>
                <a:cubicBezTo>
                  <a:pt x="156" y="252"/>
                  <a:pt x="156" y="251"/>
                  <a:pt x="156" y="251"/>
                </a:cubicBezTo>
                <a:cubicBezTo>
                  <a:pt x="156" y="251"/>
                  <a:pt x="156" y="251"/>
                  <a:pt x="156" y="251"/>
                </a:cubicBezTo>
                <a:cubicBezTo>
                  <a:pt x="157" y="251"/>
                  <a:pt x="157" y="251"/>
                  <a:pt x="157" y="252"/>
                </a:cubicBezTo>
                <a:cubicBezTo>
                  <a:pt x="157" y="252"/>
                  <a:pt x="157" y="252"/>
                  <a:pt x="157" y="253"/>
                </a:cubicBezTo>
                <a:cubicBezTo>
                  <a:pt x="158" y="253"/>
                  <a:pt x="159" y="252"/>
                  <a:pt x="159" y="252"/>
                </a:cubicBezTo>
                <a:cubicBezTo>
                  <a:pt x="159" y="252"/>
                  <a:pt x="159" y="252"/>
                  <a:pt x="160" y="252"/>
                </a:cubicBezTo>
                <a:cubicBezTo>
                  <a:pt x="160" y="252"/>
                  <a:pt x="160" y="252"/>
                  <a:pt x="160" y="252"/>
                </a:cubicBezTo>
                <a:cubicBezTo>
                  <a:pt x="160" y="252"/>
                  <a:pt x="159" y="253"/>
                  <a:pt x="159" y="253"/>
                </a:cubicBezTo>
                <a:cubicBezTo>
                  <a:pt x="158" y="253"/>
                  <a:pt x="158" y="254"/>
                  <a:pt x="158" y="254"/>
                </a:cubicBezTo>
                <a:cubicBezTo>
                  <a:pt x="157" y="254"/>
                  <a:pt x="157" y="254"/>
                  <a:pt x="157" y="255"/>
                </a:cubicBezTo>
                <a:cubicBezTo>
                  <a:pt x="156" y="255"/>
                  <a:pt x="156" y="255"/>
                  <a:pt x="156" y="256"/>
                </a:cubicBezTo>
                <a:cubicBezTo>
                  <a:pt x="156" y="256"/>
                  <a:pt x="157" y="255"/>
                  <a:pt x="158" y="255"/>
                </a:cubicBezTo>
                <a:cubicBezTo>
                  <a:pt x="158" y="255"/>
                  <a:pt x="159" y="254"/>
                  <a:pt x="159" y="255"/>
                </a:cubicBezTo>
                <a:cubicBezTo>
                  <a:pt x="159" y="255"/>
                  <a:pt x="159" y="255"/>
                  <a:pt x="159" y="256"/>
                </a:cubicBezTo>
                <a:cubicBezTo>
                  <a:pt x="159" y="256"/>
                  <a:pt x="159" y="256"/>
                  <a:pt x="159" y="256"/>
                </a:cubicBezTo>
                <a:cubicBezTo>
                  <a:pt x="158" y="256"/>
                  <a:pt x="158" y="257"/>
                  <a:pt x="159" y="257"/>
                </a:cubicBezTo>
                <a:cubicBezTo>
                  <a:pt x="159" y="257"/>
                  <a:pt x="159" y="257"/>
                  <a:pt x="159" y="257"/>
                </a:cubicBezTo>
                <a:cubicBezTo>
                  <a:pt x="160" y="257"/>
                  <a:pt x="160" y="257"/>
                  <a:pt x="161" y="257"/>
                </a:cubicBezTo>
                <a:cubicBezTo>
                  <a:pt x="161" y="257"/>
                  <a:pt x="161" y="257"/>
                  <a:pt x="161" y="258"/>
                </a:cubicBezTo>
                <a:cubicBezTo>
                  <a:pt x="162" y="258"/>
                  <a:pt x="162" y="257"/>
                  <a:pt x="162" y="257"/>
                </a:cubicBezTo>
                <a:cubicBezTo>
                  <a:pt x="163" y="257"/>
                  <a:pt x="163" y="257"/>
                  <a:pt x="164" y="257"/>
                </a:cubicBezTo>
                <a:cubicBezTo>
                  <a:pt x="163" y="258"/>
                  <a:pt x="163" y="258"/>
                  <a:pt x="163" y="258"/>
                </a:cubicBezTo>
                <a:cubicBezTo>
                  <a:pt x="163" y="258"/>
                  <a:pt x="163" y="258"/>
                  <a:pt x="163" y="258"/>
                </a:cubicBezTo>
                <a:cubicBezTo>
                  <a:pt x="163" y="259"/>
                  <a:pt x="162" y="259"/>
                  <a:pt x="162" y="260"/>
                </a:cubicBezTo>
                <a:cubicBezTo>
                  <a:pt x="163" y="259"/>
                  <a:pt x="163" y="259"/>
                  <a:pt x="163" y="259"/>
                </a:cubicBezTo>
                <a:cubicBezTo>
                  <a:pt x="163" y="260"/>
                  <a:pt x="163" y="260"/>
                  <a:pt x="163" y="261"/>
                </a:cubicBezTo>
                <a:cubicBezTo>
                  <a:pt x="163" y="262"/>
                  <a:pt x="163" y="261"/>
                  <a:pt x="164" y="261"/>
                </a:cubicBezTo>
                <a:cubicBezTo>
                  <a:pt x="164" y="261"/>
                  <a:pt x="165" y="261"/>
                  <a:pt x="165" y="261"/>
                </a:cubicBezTo>
                <a:cubicBezTo>
                  <a:pt x="166" y="260"/>
                  <a:pt x="166" y="260"/>
                  <a:pt x="167" y="260"/>
                </a:cubicBezTo>
                <a:cubicBezTo>
                  <a:pt x="167" y="260"/>
                  <a:pt x="167" y="260"/>
                  <a:pt x="168" y="260"/>
                </a:cubicBezTo>
                <a:cubicBezTo>
                  <a:pt x="168" y="260"/>
                  <a:pt x="168" y="260"/>
                  <a:pt x="168" y="261"/>
                </a:cubicBezTo>
                <a:cubicBezTo>
                  <a:pt x="169" y="261"/>
                  <a:pt x="169" y="261"/>
                  <a:pt x="169" y="261"/>
                </a:cubicBezTo>
                <a:cubicBezTo>
                  <a:pt x="169" y="261"/>
                  <a:pt x="170" y="261"/>
                  <a:pt x="170" y="261"/>
                </a:cubicBezTo>
                <a:cubicBezTo>
                  <a:pt x="171" y="261"/>
                  <a:pt x="171" y="261"/>
                  <a:pt x="171" y="261"/>
                </a:cubicBezTo>
                <a:cubicBezTo>
                  <a:pt x="172" y="261"/>
                  <a:pt x="172" y="260"/>
                  <a:pt x="172" y="260"/>
                </a:cubicBezTo>
                <a:cubicBezTo>
                  <a:pt x="173" y="259"/>
                  <a:pt x="172" y="259"/>
                  <a:pt x="172" y="259"/>
                </a:cubicBezTo>
                <a:cubicBezTo>
                  <a:pt x="172" y="259"/>
                  <a:pt x="171" y="259"/>
                  <a:pt x="171" y="259"/>
                </a:cubicBezTo>
                <a:cubicBezTo>
                  <a:pt x="171" y="258"/>
                  <a:pt x="171" y="258"/>
                  <a:pt x="171" y="257"/>
                </a:cubicBezTo>
                <a:cubicBezTo>
                  <a:pt x="171" y="257"/>
                  <a:pt x="170" y="257"/>
                  <a:pt x="170" y="257"/>
                </a:cubicBezTo>
                <a:cubicBezTo>
                  <a:pt x="170" y="257"/>
                  <a:pt x="169" y="258"/>
                  <a:pt x="169" y="257"/>
                </a:cubicBezTo>
                <a:cubicBezTo>
                  <a:pt x="169" y="256"/>
                  <a:pt x="171" y="256"/>
                  <a:pt x="171" y="256"/>
                </a:cubicBezTo>
                <a:cubicBezTo>
                  <a:pt x="171" y="257"/>
                  <a:pt x="172" y="257"/>
                  <a:pt x="172" y="257"/>
                </a:cubicBezTo>
                <a:cubicBezTo>
                  <a:pt x="172" y="257"/>
                  <a:pt x="172" y="257"/>
                  <a:pt x="173" y="257"/>
                </a:cubicBezTo>
                <a:cubicBezTo>
                  <a:pt x="173" y="257"/>
                  <a:pt x="174" y="257"/>
                  <a:pt x="174" y="256"/>
                </a:cubicBezTo>
                <a:cubicBezTo>
                  <a:pt x="174" y="256"/>
                  <a:pt x="173" y="256"/>
                  <a:pt x="174" y="255"/>
                </a:cubicBezTo>
                <a:cubicBezTo>
                  <a:pt x="174" y="255"/>
                  <a:pt x="174" y="255"/>
                  <a:pt x="174" y="255"/>
                </a:cubicBezTo>
                <a:cubicBezTo>
                  <a:pt x="174" y="255"/>
                  <a:pt x="174" y="255"/>
                  <a:pt x="174" y="255"/>
                </a:cubicBezTo>
                <a:cubicBezTo>
                  <a:pt x="174" y="254"/>
                  <a:pt x="174" y="254"/>
                  <a:pt x="174" y="254"/>
                </a:cubicBezTo>
                <a:cubicBezTo>
                  <a:pt x="175" y="254"/>
                  <a:pt x="175" y="254"/>
                  <a:pt x="175" y="253"/>
                </a:cubicBezTo>
                <a:cubicBezTo>
                  <a:pt x="175" y="253"/>
                  <a:pt x="175" y="253"/>
                  <a:pt x="175" y="253"/>
                </a:cubicBezTo>
                <a:cubicBezTo>
                  <a:pt x="174" y="253"/>
                  <a:pt x="173" y="252"/>
                  <a:pt x="173" y="252"/>
                </a:cubicBezTo>
                <a:cubicBezTo>
                  <a:pt x="173" y="252"/>
                  <a:pt x="174" y="252"/>
                  <a:pt x="174" y="252"/>
                </a:cubicBezTo>
                <a:cubicBezTo>
                  <a:pt x="174" y="251"/>
                  <a:pt x="174" y="251"/>
                  <a:pt x="174" y="251"/>
                </a:cubicBezTo>
                <a:cubicBezTo>
                  <a:pt x="174" y="251"/>
                  <a:pt x="175" y="250"/>
                  <a:pt x="176" y="250"/>
                </a:cubicBezTo>
                <a:cubicBezTo>
                  <a:pt x="176" y="249"/>
                  <a:pt x="174" y="249"/>
                  <a:pt x="174" y="249"/>
                </a:cubicBezTo>
                <a:cubicBezTo>
                  <a:pt x="174" y="249"/>
                  <a:pt x="173" y="248"/>
                  <a:pt x="173" y="248"/>
                </a:cubicBezTo>
                <a:cubicBezTo>
                  <a:pt x="173" y="248"/>
                  <a:pt x="174" y="248"/>
                  <a:pt x="174" y="248"/>
                </a:cubicBezTo>
                <a:cubicBezTo>
                  <a:pt x="175" y="248"/>
                  <a:pt x="176" y="248"/>
                  <a:pt x="177" y="248"/>
                </a:cubicBezTo>
                <a:cubicBezTo>
                  <a:pt x="177" y="247"/>
                  <a:pt x="177" y="247"/>
                  <a:pt x="177" y="247"/>
                </a:cubicBezTo>
                <a:cubicBezTo>
                  <a:pt x="177" y="247"/>
                  <a:pt x="177" y="247"/>
                  <a:pt x="177" y="247"/>
                </a:cubicBezTo>
                <a:cubicBezTo>
                  <a:pt x="177" y="246"/>
                  <a:pt x="177" y="246"/>
                  <a:pt x="177" y="246"/>
                </a:cubicBezTo>
                <a:cubicBezTo>
                  <a:pt x="177" y="245"/>
                  <a:pt x="177" y="245"/>
                  <a:pt x="177" y="245"/>
                </a:cubicBezTo>
                <a:cubicBezTo>
                  <a:pt x="177" y="244"/>
                  <a:pt x="177" y="244"/>
                  <a:pt x="178" y="244"/>
                </a:cubicBezTo>
                <a:cubicBezTo>
                  <a:pt x="178" y="244"/>
                  <a:pt x="178" y="242"/>
                  <a:pt x="177" y="242"/>
                </a:cubicBezTo>
                <a:cubicBezTo>
                  <a:pt x="177" y="242"/>
                  <a:pt x="177" y="242"/>
                  <a:pt x="177" y="242"/>
                </a:cubicBezTo>
                <a:cubicBezTo>
                  <a:pt x="177" y="241"/>
                  <a:pt x="177" y="241"/>
                  <a:pt x="176" y="241"/>
                </a:cubicBezTo>
                <a:cubicBezTo>
                  <a:pt x="176" y="241"/>
                  <a:pt x="175" y="240"/>
                  <a:pt x="175" y="240"/>
                </a:cubicBezTo>
                <a:cubicBezTo>
                  <a:pt x="175" y="240"/>
                  <a:pt x="176" y="240"/>
                  <a:pt x="176" y="240"/>
                </a:cubicBezTo>
                <a:cubicBezTo>
                  <a:pt x="176" y="240"/>
                  <a:pt x="176" y="239"/>
                  <a:pt x="176" y="239"/>
                </a:cubicBezTo>
                <a:cubicBezTo>
                  <a:pt x="176" y="239"/>
                  <a:pt x="175" y="239"/>
                  <a:pt x="175" y="239"/>
                </a:cubicBezTo>
                <a:cubicBezTo>
                  <a:pt x="175" y="239"/>
                  <a:pt x="174" y="239"/>
                  <a:pt x="174" y="239"/>
                </a:cubicBezTo>
                <a:cubicBezTo>
                  <a:pt x="174" y="238"/>
                  <a:pt x="175" y="238"/>
                  <a:pt x="175" y="238"/>
                </a:cubicBezTo>
                <a:cubicBezTo>
                  <a:pt x="175" y="238"/>
                  <a:pt x="176" y="238"/>
                  <a:pt x="176" y="238"/>
                </a:cubicBezTo>
                <a:cubicBezTo>
                  <a:pt x="177" y="238"/>
                  <a:pt x="176" y="237"/>
                  <a:pt x="177" y="237"/>
                </a:cubicBezTo>
                <a:cubicBezTo>
                  <a:pt x="177" y="237"/>
                  <a:pt x="178" y="237"/>
                  <a:pt x="178" y="237"/>
                </a:cubicBezTo>
                <a:cubicBezTo>
                  <a:pt x="179" y="237"/>
                  <a:pt x="180" y="238"/>
                  <a:pt x="180" y="237"/>
                </a:cubicBezTo>
                <a:cubicBezTo>
                  <a:pt x="181" y="237"/>
                  <a:pt x="181" y="237"/>
                  <a:pt x="181" y="236"/>
                </a:cubicBezTo>
                <a:cubicBezTo>
                  <a:pt x="181" y="236"/>
                  <a:pt x="182" y="236"/>
                  <a:pt x="182" y="236"/>
                </a:cubicBezTo>
                <a:cubicBezTo>
                  <a:pt x="182" y="235"/>
                  <a:pt x="182" y="235"/>
                  <a:pt x="182" y="235"/>
                </a:cubicBezTo>
                <a:cubicBezTo>
                  <a:pt x="183" y="234"/>
                  <a:pt x="183" y="234"/>
                  <a:pt x="184" y="234"/>
                </a:cubicBezTo>
                <a:cubicBezTo>
                  <a:pt x="184" y="233"/>
                  <a:pt x="183" y="233"/>
                  <a:pt x="184" y="233"/>
                </a:cubicBezTo>
                <a:cubicBezTo>
                  <a:pt x="184" y="232"/>
                  <a:pt x="183" y="232"/>
                  <a:pt x="183" y="232"/>
                </a:cubicBezTo>
                <a:cubicBezTo>
                  <a:pt x="184" y="232"/>
                  <a:pt x="184" y="232"/>
                  <a:pt x="184" y="232"/>
                </a:cubicBezTo>
                <a:cubicBezTo>
                  <a:pt x="185" y="232"/>
                  <a:pt x="185" y="231"/>
                  <a:pt x="186" y="231"/>
                </a:cubicBezTo>
                <a:cubicBezTo>
                  <a:pt x="186" y="231"/>
                  <a:pt x="186" y="231"/>
                  <a:pt x="186" y="231"/>
                </a:cubicBezTo>
                <a:cubicBezTo>
                  <a:pt x="186" y="231"/>
                  <a:pt x="186" y="231"/>
                  <a:pt x="186" y="231"/>
                </a:cubicBezTo>
                <a:cubicBezTo>
                  <a:pt x="187" y="230"/>
                  <a:pt x="186" y="230"/>
                  <a:pt x="186" y="230"/>
                </a:cubicBezTo>
                <a:cubicBezTo>
                  <a:pt x="185" y="230"/>
                  <a:pt x="185" y="229"/>
                  <a:pt x="184" y="229"/>
                </a:cubicBezTo>
                <a:cubicBezTo>
                  <a:pt x="185" y="229"/>
                  <a:pt x="186" y="229"/>
                  <a:pt x="186" y="229"/>
                </a:cubicBezTo>
                <a:cubicBezTo>
                  <a:pt x="187" y="229"/>
                  <a:pt x="188" y="229"/>
                  <a:pt x="188" y="228"/>
                </a:cubicBezTo>
                <a:cubicBezTo>
                  <a:pt x="188" y="228"/>
                  <a:pt x="187" y="228"/>
                  <a:pt x="187" y="228"/>
                </a:cubicBezTo>
                <a:cubicBezTo>
                  <a:pt x="187" y="227"/>
                  <a:pt x="188" y="226"/>
                  <a:pt x="187" y="226"/>
                </a:cubicBezTo>
                <a:cubicBezTo>
                  <a:pt x="187" y="226"/>
                  <a:pt x="187" y="226"/>
                  <a:pt x="186" y="225"/>
                </a:cubicBezTo>
                <a:cubicBezTo>
                  <a:pt x="186" y="225"/>
                  <a:pt x="185" y="225"/>
                  <a:pt x="185" y="225"/>
                </a:cubicBezTo>
                <a:cubicBezTo>
                  <a:pt x="185" y="225"/>
                  <a:pt x="184" y="225"/>
                  <a:pt x="184" y="225"/>
                </a:cubicBezTo>
                <a:cubicBezTo>
                  <a:pt x="184" y="225"/>
                  <a:pt x="184" y="225"/>
                  <a:pt x="184" y="224"/>
                </a:cubicBezTo>
                <a:cubicBezTo>
                  <a:pt x="183" y="224"/>
                  <a:pt x="183" y="224"/>
                  <a:pt x="183" y="224"/>
                </a:cubicBezTo>
                <a:cubicBezTo>
                  <a:pt x="182" y="224"/>
                  <a:pt x="182" y="224"/>
                  <a:pt x="182" y="224"/>
                </a:cubicBezTo>
                <a:cubicBezTo>
                  <a:pt x="182" y="224"/>
                  <a:pt x="183" y="223"/>
                  <a:pt x="183" y="223"/>
                </a:cubicBezTo>
                <a:cubicBezTo>
                  <a:pt x="184" y="223"/>
                  <a:pt x="184" y="223"/>
                  <a:pt x="185" y="223"/>
                </a:cubicBezTo>
                <a:cubicBezTo>
                  <a:pt x="185" y="223"/>
                  <a:pt x="185" y="223"/>
                  <a:pt x="185" y="223"/>
                </a:cubicBezTo>
                <a:cubicBezTo>
                  <a:pt x="186" y="223"/>
                  <a:pt x="186" y="223"/>
                  <a:pt x="187" y="223"/>
                </a:cubicBezTo>
                <a:cubicBezTo>
                  <a:pt x="187" y="223"/>
                  <a:pt x="187" y="223"/>
                  <a:pt x="187" y="222"/>
                </a:cubicBezTo>
                <a:cubicBezTo>
                  <a:pt x="188" y="222"/>
                  <a:pt x="187" y="221"/>
                  <a:pt x="187" y="220"/>
                </a:cubicBezTo>
                <a:cubicBezTo>
                  <a:pt x="187" y="220"/>
                  <a:pt x="187" y="220"/>
                  <a:pt x="187" y="220"/>
                </a:cubicBezTo>
                <a:cubicBezTo>
                  <a:pt x="187" y="219"/>
                  <a:pt x="187" y="219"/>
                  <a:pt x="186" y="219"/>
                </a:cubicBezTo>
                <a:cubicBezTo>
                  <a:pt x="186" y="219"/>
                  <a:pt x="186" y="218"/>
                  <a:pt x="186" y="217"/>
                </a:cubicBezTo>
                <a:cubicBezTo>
                  <a:pt x="185" y="217"/>
                  <a:pt x="186" y="216"/>
                  <a:pt x="186" y="216"/>
                </a:cubicBezTo>
                <a:cubicBezTo>
                  <a:pt x="187" y="216"/>
                  <a:pt x="187" y="216"/>
                  <a:pt x="187" y="216"/>
                </a:cubicBezTo>
                <a:cubicBezTo>
                  <a:pt x="187" y="215"/>
                  <a:pt x="188" y="215"/>
                  <a:pt x="188" y="215"/>
                </a:cubicBezTo>
                <a:cubicBezTo>
                  <a:pt x="188" y="215"/>
                  <a:pt x="189" y="215"/>
                  <a:pt x="189" y="216"/>
                </a:cubicBezTo>
                <a:cubicBezTo>
                  <a:pt x="189" y="216"/>
                  <a:pt x="190" y="216"/>
                  <a:pt x="190" y="216"/>
                </a:cubicBezTo>
                <a:cubicBezTo>
                  <a:pt x="191" y="216"/>
                  <a:pt x="191" y="216"/>
                  <a:pt x="191" y="215"/>
                </a:cubicBezTo>
                <a:cubicBezTo>
                  <a:pt x="191" y="215"/>
                  <a:pt x="191" y="215"/>
                  <a:pt x="191" y="215"/>
                </a:cubicBezTo>
                <a:cubicBezTo>
                  <a:pt x="192" y="215"/>
                  <a:pt x="192" y="214"/>
                  <a:pt x="192" y="214"/>
                </a:cubicBezTo>
                <a:cubicBezTo>
                  <a:pt x="192" y="214"/>
                  <a:pt x="191" y="213"/>
                  <a:pt x="191" y="213"/>
                </a:cubicBezTo>
                <a:cubicBezTo>
                  <a:pt x="191" y="212"/>
                  <a:pt x="191" y="212"/>
                  <a:pt x="191" y="211"/>
                </a:cubicBezTo>
                <a:cubicBezTo>
                  <a:pt x="192" y="211"/>
                  <a:pt x="192" y="211"/>
                  <a:pt x="192" y="211"/>
                </a:cubicBezTo>
                <a:cubicBezTo>
                  <a:pt x="193" y="211"/>
                  <a:pt x="193" y="211"/>
                  <a:pt x="193" y="211"/>
                </a:cubicBezTo>
                <a:cubicBezTo>
                  <a:pt x="194" y="211"/>
                  <a:pt x="194" y="212"/>
                  <a:pt x="194" y="212"/>
                </a:cubicBezTo>
                <a:cubicBezTo>
                  <a:pt x="195" y="212"/>
                  <a:pt x="195" y="212"/>
                  <a:pt x="195" y="211"/>
                </a:cubicBezTo>
                <a:cubicBezTo>
                  <a:pt x="195" y="211"/>
                  <a:pt x="195" y="211"/>
                  <a:pt x="195" y="211"/>
                </a:cubicBezTo>
                <a:cubicBezTo>
                  <a:pt x="196" y="211"/>
                  <a:pt x="196" y="211"/>
                  <a:pt x="197" y="211"/>
                </a:cubicBezTo>
                <a:cubicBezTo>
                  <a:pt x="197" y="211"/>
                  <a:pt x="197" y="211"/>
                  <a:pt x="198" y="211"/>
                </a:cubicBezTo>
                <a:cubicBezTo>
                  <a:pt x="198" y="210"/>
                  <a:pt x="198" y="211"/>
                  <a:pt x="198" y="211"/>
                </a:cubicBezTo>
                <a:cubicBezTo>
                  <a:pt x="199" y="211"/>
                  <a:pt x="202" y="211"/>
                  <a:pt x="201" y="209"/>
                </a:cubicBezTo>
                <a:cubicBezTo>
                  <a:pt x="201" y="209"/>
                  <a:pt x="200" y="209"/>
                  <a:pt x="200" y="208"/>
                </a:cubicBezTo>
                <a:cubicBezTo>
                  <a:pt x="200" y="208"/>
                  <a:pt x="201" y="208"/>
                  <a:pt x="201" y="207"/>
                </a:cubicBezTo>
                <a:cubicBezTo>
                  <a:pt x="201" y="207"/>
                  <a:pt x="201" y="208"/>
                  <a:pt x="202" y="207"/>
                </a:cubicBezTo>
                <a:cubicBezTo>
                  <a:pt x="202" y="207"/>
                  <a:pt x="202" y="207"/>
                  <a:pt x="202" y="207"/>
                </a:cubicBezTo>
                <a:cubicBezTo>
                  <a:pt x="202" y="206"/>
                  <a:pt x="202" y="206"/>
                  <a:pt x="202" y="206"/>
                </a:cubicBezTo>
                <a:cubicBezTo>
                  <a:pt x="202" y="205"/>
                  <a:pt x="202" y="205"/>
                  <a:pt x="203" y="205"/>
                </a:cubicBezTo>
                <a:cubicBezTo>
                  <a:pt x="203" y="205"/>
                  <a:pt x="202" y="205"/>
                  <a:pt x="203" y="205"/>
                </a:cubicBezTo>
                <a:cubicBezTo>
                  <a:pt x="203" y="204"/>
                  <a:pt x="203" y="204"/>
                  <a:pt x="204" y="204"/>
                </a:cubicBezTo>
                <a:cubicBezTo>
                  <a:pt x="204" y="204"/>
                  <a:pt x="206" y="204"/>
                  <a:pt x="206" y="204"/>
                </a:cubicBezTo>
                <a:cubicBezTo>
                  <a:pt x="206" y="206"/>
                  <a:pt x="205" y="205"/>
                  <a:pt x="204" y="206"/>
                </a:cubicBezTo>
                <a:cubicBezTo>
                  <a:pt x="203" y="206"/>
                  <a:pt x="204" y="207"/>
                  <a:pt x="204" y="208"/>
                </a:cubicBezTo>
                <a:cubicBezTo>
                  <a:pt x="204" y="208"/>
                  <a:pt x="203" y="209"/>
                  <a:pt x="203" y="210"/>
                </a:cubicBezTo>
                <a:cubicBezTo>
                  <a:pt x="203" y="210"/>
                  <a:pt x="203" y="210"/>
                  <a:pt x="203" y="210"/>
                </a:cubicBezTo>
                <a:cubicBezTo>
                  <a:pt x="203" y="211"/>
                  <a:pt x="204" y="211"/>
                  <a:pt x="204" y="211"/>
                </a:cubicBezTo>
                <a:cubicBezTo>
                  <a:pt x="204" y="211"/>
                  <a:pt x="204" y="210"/>
                  <a:pt x="204" y="210"/>
                </a:cubicBezTo>
                <a:cubicBezTo>
                  <a:pt x="205" y="210"/>
                  <a:pt x="205" y="209"/>
                  <a:pt x="205" y="209"/>
                </a:cubicBezTo>
                <a:cubicBezTo>
                  <a:pt x="206" y="209"/>
                  <a:pt x="207" y="209"/>
                  <a:pt x="207" y="209"/>
                </a:cubicBezTo>
                <a:cubicBezTo>
                  <a:pt x="207" y="208"/>
                  <a:pt x="207" y="208"/>
                  <a:pt x="208" y="208"/>
                </a:cubicBezTo>
                <a:cubicBezTo>
                  <a:pt x="208" y="208"/>
                  <a:pt x="208" y="208"/>
                  <a:pt x="209" y="208"/>
                </a:cubicBezTo>
                <a:cubicBezTo>
                  <a:pt x="209" y="208"/>
                  <a:pt x="210" y="209"/>
                  <a:pt x="210" y="208"/>
                </a:cubicBezTo>
                <a:cubicBezTo>
                  <a:pt x="211" y="208"/>
                  <a:pt x="211" y="207"/>
                  <a:pt x="211" y="207"/>
                </a:cubicBezTo>
                <a:cubicBezTo>
                  <a:pt x="211" y="207"/>
                  <a:pt x="211" y="207"/>
                  <a:pt x="211" y="207"/>
                </a:cubicBezTo>
                <a:cubicBezTo>
                  <a:pt x="212" y="207"/>
                  <a:pt x="212" y="207"/>
                  <a:pt x="212" y="207"/>
                </a:cubicBezTo>
                <a:cubicBezTo>
                  <a:pt x="212" y="207"/>
                  <a:pt x="212" y="207"/>
                  <a:pt x="213" y="207"/>
                </a:cubicBezTo>
                <a:cubicBezTo>
                  <a:pt x="213" y="207"/>
                  <a:pt x="213" y="207"/>
                  <a:pt x="213" y="207"/>
                </a:cubicBezTo>
                <a:cubicBezTo>
                  <a:pt x="213" y="208"/>
                  <a:pt x="213" y="207"/>
                  <a:pt x="214" y="207"/>
                </a:cubicBezTo>
                <a:cubicBezTo>
                  <a:pt x="214" y="208"/>
                  <a:pt x="214" y="208"/>
                  <a:pt x="214" y="208"/>
                </a:cubicBezTo>
                <a:cubicBezTo>
                  <a:pt x="214" y="208"/>
                  <a:pt x="215" y="208"/>
                  <a:pt x="215" y="208"/>
                </a:cubicBezTo>
                <a:cubicBezTo>
                  <a:pt x="215" y="207"/>
                  <a:pt x="215" y="207"/>
                  <a:pt x="215" y="207"/>
                </a:cubicBezTo>
                <a:cubicBezTo>
                  <a:pt x="215" y="207"/>
                  <a:pt x="215" y="207"/>
                  <a:pt x="216" y="206"/>
                </a:cubicBezTo>
                <a:cubicBezTo>
                  <a:pt x="216" y="206"/>
                  <a:pt x="216" y="206"/>
                  <a:pt x="216" y="206"/>
                </a:cubicBezTo>
                <a:cubicBezTo>
                  <a:pt x="216" y="206"/>
                  <a:pt x="216" y="205"/>
                  <a:pt x="216" y="205"/>
                </a:cubicBezTo>
                <a:cubicBezTo>
                  <a:pt x="216" y="205"/>
                  <a:pt x="216" y="205"/>
                  <a:pt x="217" y="205"/>
                </a:cubicBezTo>
                <a:cubicBezTo>
                  <a:pt x="217" y="205"/>
                  <a:pt x="218" y="205"/>
                  <a:pt x="218" y="205"/>
                </a:cubicBezTo>
                <a:cubicBezTo>
                  <a:pt x="218" y="205"/>
                  <a:pt x="219" y="205"/>
                  <a:pt x="220" y="205"/>
                </a:cubicBezTo>
                <a:cubicBezTo>
                  <a:pt x="220" y="205"/>
                  <a:pt x="219" y="204"/>
                  <a:pt x="220" y="204"/>
                </a:cubicBezTo>
                <a:cubicBezTo>
                  <a:pt x="221" y="204"/>
                  <a:pt x="221" y="204"/>
                  <a:pt x="222" y="204"/>
                </a:cubicBezTo>
                <a:cubicBezTo>
                  <a:pt x="222" y="204"/>
                  <a:pt x="222" y="204"/>
                  <a:pt x="222" y="203"/>
                </a:cubicBezTo>
                <a:cubicBezTo>
                  <a:pt x="223" y="203"/>
                  <a:pt x="223" y="202"/>
                  <a:pt x="223" y="202"/>
                </a:cubicBezTo>
                <a:cubicBezTo>
                  <a:pt x="223" y="202"/>
                  <a:pt x="223" y="202"/>
                  <a:pt x="223" y="201"/>
                </a:cubicBezTo>
                <a:cubicBezTo>
                  <a:pt x="223" y="201"/>
                  <a:pt x="223" y="201"/>
                  <a:pt x="224" y="201"/>
                </a:cubicBezTo>
                <a:cubicBezTo>
                  <a:pt x="224" y="201"/>
                  <a:pt x="225" y="200"/>
                  <a:pt x="225" y="200"/>
                </a:cubicBezTo>
                <a:cubicBezTo>
                  <a:pt x="226" y="199"/>
                  <a:pt x="226" y="198"/>
                  <a:pt x="226" y="198"/>
                </a:cubicBezTo>
                <a:cubicBezTo>
                  <a:pt x="227" y="198"/>
                  <a:pt x="227" y="198"/>
                  <a:pt x="227" y="197"/>
                </a:cubicBezTo>
                <a:cubicBezTo>
                  <a:pt x="228" y="197"/>
                  <a:pt x="228" y="197"/>
                  <a:pt x="228" y="196"/>
                </a:cubicBezTo>
                <a:cubicBezTo>
                  <a:pt x="229" y="196"/>
                  <a:pt x="229" y="196"/>
                  <a:pt x="229" y="196"/>
                </a:cubicBezTo>
                <a:cubicBezTo>
                  <a:pt x="229" y="195"/>
                  <a:pt x="229" y="195"/>
                  <a:pt x="229" y="195"/>
                </a:cubicBezTo>
                <a:cubicBezTo>
                  <a:pt x="229" y="195"/>
                  <a:pt x="229" y="194"/>
                  <a:pt x="229" y="194"/>
                </a:cubicBezTo>
                <a:cubicBezTo>
                  <a:pt x="230" y="194"/>
                  <a:pt x="230" y="193"/>
                  <a:pt x="230" y="193"/>
                </a:cubicBezTo>
                <a:cubicBezTo>
                  <a:pt x="230" y="193"/>
                  <a:pt x="230" y="192"/>
                  <a:pt x="230" y="192"/>
                </a:cubicBezTo>
                <a:cubicBezTo>
                  <a:pt x="231" y="192"/>
                  <a:pt x="232" y="192"/>
                  <a:pt x="232" y="191"/>
                </a:cubicBezTo>
                <a:cubicBezTo>
                  <a:pt x="234" y="191"/>
                  <a:pt x="234" y="189"/>
                  <a:pt x="235" y="189"/>
                </a:cubicBezTo>
                <a:cubicBezTo>
                  <a:pt x="236" y="189"/>
                  <a:pt x="236" y="189"/>
                  <a:pt x="236" y="189"/>
                </a:cubicBezTo>
                <a:cubicBezTo>
                  <a:pt x="237" y="189"/>
                  <a:pt x="237" y="188"/>
                  <a:pt x="237" y="188"/>
                </a:cubicBezTo>
                <a:cubicBezTo>
                  <a:pt x="237" y="187"/>
                  <a:pt x="237" y="187"/>
                  <a:pt x="236" y="186"/>
                </a:cubicBezTo>
                <a:cubicBezTo>
                  <a:pt x="236" y="186"/>
                  <a:pt x="236" y="186"/>
                  <a:pt x="236" y="186"/>
                </a:cubicBezTo>
                <a:cubicBezTo>
                  <a:pt x="236" y="184"/>
                  <a:pt x="235" y="185"/>
                  <a:pt x="235" y="184"/>
                </a:cubicBezTo>
                <a:cubicBezTo>
                  <a:pt x="234" y="183"/>
                  <a:pt x="234" y="182"/>
                  <a:pt x="235" y="182"/>
                </a:cubicBezTo>
                <a:cubicBezTo>
                  <a:pt x="236" y="182"/>
                  <a:pt x="236" y="183"/>
                  <a:pt x="236" y="183"/>
                </a:cubicBezTo>
                <a:cubicBezTo>
                  <a:pt x="237" y="184"/>
                  <a:pt x="237" y="185"/>
                  <a:pt x="238" y="185"/>
                </a:cubicBezTo>
                <a:cubicBezTo>
                  <a:pt x="238" y="185"/>
                  <a:pt x="238" y="186"/>
                  <a:pt x="239" y="186"/>
                </a:cubicBezTo>
                <a:cubicBezTo>
                  <a:pt x="239" y="186"/>
                  <a:pt x="240" y="186"/>
                  <a:pt x="240" y="187"/>
                </a:cubicBezTo>
                <a:cubicBezTo>
                  <a:pt x="241" y="187"/>
                  <a:pt x="242" y="187"/>
                  <a:pt x="242" y="187"/>
                </a:cubicBezTo>
                <a:cubicBezTo>
                  <a:pt x="243" y="187"/>
                  <a:pt x="244" y="187"/>
                  <a:pt x="244" y="187"/>
                </a:cubicBezTo>
                <a:cubicBezTo>
                  <a:pt x="245" y="187"/>
                  <a:pt x="245" y="187"/>
                  <a:pt x="246" y="187"/>
                </a:cubicBezTo>
                <a:cubicBezTo>
                  <a:pt x="246" y="186"/>
                  <a:pt x="245" y="186"/>
                  <a:pt x="245" y="186"/>
                </a:cubicBezTo>
                <a:cubicBezTo>
                  <a:pt x="245" y="186"/>
                  <a:pt x="246" y="185"/>
                  <a:pt x="246" y="186"/>
                </a:cubicBezTo>
                <a:cubicBezTo>
                  <a:pt x="246" y="186"/>
                  <a:pt x="246" y="186"/>
                  <a:pt x="247" y="186"/>
                </a:cubicBezTo>
                <a:cubicBezTo>
                  <a:pt x="247" y="186"/>
                  <a:pt x="247" y="187"/>
                  <a:pt x="248" y="187"/>
                </a:cubicBezTo>
                <a:cubicBezTo>
                  <a:pt x="248" y="187"/>
                  <a:pt x="248" y="187"/>
                  <a:pt x="248" y="187"/>
                </a:cubicBezTo>
                <a:cubicBezTo>
                  <a:pt x="248" y="187"/>
                  <a:pt x="247" y="186"/>
                  <a:pt x="248" y="186"/>
                </a:cubicBezTo>
                <a:cubicBezTo>
                  <a:pt x="248" y="186"/>
                  <a:pt x="249" y="186"/>
                  <a:pt x="249" y="186"/>
                </a:cubicBezTo>
                <a:cubicBezTo>
                  <a:pt x="249" y="186"/>
                  <a:pt x="250" y="187"/>
                  <a:pt x="250" y="187"/>
                </a:cubicBezTo>
                <a:cubicBezTo>
                  <a:pt x="250" y="186"/>
                  <a:pt x="249" y="185"/>
                  <a:pt x="250" y="185"/>
                </a:cubicBezTo>
                <a:cubicBezTo>
                  <a:pt x="250" y="184"/>
                  <a:pt x="251" y="185"/>
                  <a:pt x="252" y="185"/>
                </a:cubicBezTo>
                <a:cubicBezTo>
                  <a:pt x="252" y="185"/>
                  <a:pt x="252" y="185"/>
                  <a:pt x="253" y="185"/>
                </a:cubicBezTo>
                <a:cubicBezTo>
                  <a:pt x="253" y="185"/>
                  <a:pt x="253" y="185"/>
                  <a:pt x="253" y="185"/>
                </a:cubicBezTo>
                <a:cubicBezTo>
                  <a:pt x="254" y="184"/>
                  <a:pt x="255" y="184"/>
                  <a:pt x="255" y="184"/>
                </a:cubicBezTo>
                <a:cubicBezTo>
                  <a:pt x="256" y="184"/>
                  <a:pt x="257" y="184"/>
                  <a:pt x="257" y="184"/>
                </a:cubicBezTo>
                <a:cubicBezTo>
                  <a:pt x="258" y="184"/>
                  <a:pt x="259" y="184"/>
                  <a:pt x="260" y="184"/>
                </a:cubicBezTo>
                <a:cubicBezTo>
                  <a:pt x="260" y="183"/>
                  <a:pt x="261" y="183"/>
                  <a:pt x="262" y="183"/>
                </a:cubicBezTo>
                <a:cubicBezTo>
                  <a:pt x="262" y="182"/>
                  <a:pt x="263" y="182"/>
                  <a:pt x="263" y="182"/>
                </a:cubicBezTo>
                <a:cubicBezTo>
                  <a:pt x="264" y="182"/>
                  <a:pt x="265" y="182"/>
                  <a:pt x="265" y="182"/>
                </a:cubicBezTo>
                <a:cubicBezTo>
                  <a:pt x="266" y="182"/>
                  <a:pt x="267" y="182"/>
                  <a:pt x="267" y="182"/>
                </a:cubicBezTo>
                <a:cubicBezTo>
                  <a:pt x="268" y="181"/>
                  <a:pt x="269" y="181"/>
                  <a:pt x="269" y="181"/>
                </a:cubicBezTo>
                <a:cubicBezTo>
                  <a:pt x="270" y="180"/>
                  <a:pt x="271" y="181"/>
                  <a:pt x="271" y="181"/>
                </a:cubicBezTo>
                <a:cubicBezTo>
                  <a:pt x="272" y="181"/>
                  <a:pt x="272" y="181"/>
                  <a:pt x="273" y="180"/>
                </a:cubicBezTo>
                <a:cubicBezTo>
                  <a:pt x="273" y="180"/>
                  <a:pt x="273" y="180"/>
                  <a:pt x="273" y="180"/>
                </a:cubicBezTo>
                <a:cubicBezTo>
                  <a:pt x="274" y="179"/>
                  <a:pt x="274" y="179"/>
                  <a:pt x="275" y="178"/>
                </a:cubicBezTo>
                <a:cubicBezTo>
                  <a:pt x="275" y="178"/>
                  <a:pt x="274" y="178"/>
                  <a:pt x="275" y="178"/>
                </a:cubicBezTo>
                <a:cubicBezTo>
                  <a:pt x="275" y="177"/>
                  <a:pt x="275" y="178"/>
                  <a:pt x="276" y="177"/>
                </a:cubicBezTo>
                <a:cubicBezTo>
                  <a:pt x="277" y="177"/>
                  <a:pt x="277" y="176"/>
                  <a:pt x="277" y="175"/>
                </a:cubicBezTo>
                <a:cubicBezTo>
                  <a:pt x="278" y="176"/>
                  <a:pt x="278" y="176"/>
                  <a:pt x="279" y="176"/>
                </a:cubicBezTo>
                <a:cubicBezTo>
                  <a:pt x="280" y="176"/>
                  <a:pt x="280" y="176"/>
                  <a:pt x="280" y="175"/>
                </a:cubicBezTo>
                <a:cubicBezTo>
                  <a:pt x="280" y="175"/>
                  <a:pt x="280" y="174"/>
                  <a:pt x="280" y="174"/>
                </a:cubicBezTo>
                <a:cubicBezTo>
                  <a:pt x="281" y="174"/>
                  <a:pt x="281" y="174"/>
                  <a:pt x="281" y="174"/>
                </a:cubicBezTo>
                <a:cubicBezTo>
                  <a:pt x="281" y="174"/>
                  <a:pt x="282" y="173"/>
                  <a:pt x="282" y="173"/>
                </a:cubicBezTo>
                <a:cubicBezTo>
                  <a:pt x="282" y="173"/>
                  <a:pt x="282" y="172"/>
                  <a:pt x="282" y="172"/>
                </a:cubicBezTo>
                <a:cubicBezTo>
                  <a:pt x="282" y="172"/>
                  <a:pt x="283" y="172"/>
                  <a:pt x="284" y="172"/>
                </a:cubicBezTo>
                <a:cubicBezTo>
                  <a:pt x="284" y="172"/>
                  <a:pt x="285" y="172"/>
                  <a:pt x="286" y="172"/>
                </a:cubicBezTo>
                <a:cubicBezTo>
                  <a:pt x="286" y="172"/>
                  <a:pt x="286" y="171"/>
                  <a:pt x="286" y="171"/>
                </a:cubicBezTo>
                <a:cubicBezTo>
                  <a:pt x="286" y="171"/>
                  <a:pt x="285" y="170"/>
                  <a:pt x="286" y="170"/>
                </a:cubicBezTo>
                <a:cubicBezTo>
                  <a:pt x="286" y="170"/>
                  <a:pt x="287" y="170"/>
                  <a:pt x="287" y="170"/>
                </a:cubicBezTo>
                <a:cubicBezTo>
                  <a:pt x="288" y="170"/>
                  <a:pt x="288" y="170"/>
                  <a:pt x="288" y="170"/>
                </a:cubicBezTo>
                <a:cubicBezTo>
                  <a:pt x="289" y="169"/>
                  <a:pt x="289" y="169"/>
                  <a:pt x="289" y="169"/>
                </a:cubicBezTo>
                <a:cubicBezTo>
                  <a:pt x="290" y="169"/>
                  <a:pt x="290" y="168"/>
                  <a:pt x="291" y="168"/>
                </a:cubicBezTo>
                <a:cubicBezTo>
                  <a:pt x="291" y="168"/>
                  <a:pt x="291" y="168"/>
                  <a:pt x="291" y="168"/>
                </a:cubicBezTo>
                <a:cubicBezTo>
                  <a:pt x="291" y="168"/>
                  <a:pt x="292" y="168"/>
                  <a:pt x="292" y="168"/>
                </a:cubicBezTo>
                <a:cubicBezTo>
                  <a:pt x="292" y="168"/>
                  <a:pt x="292" y="168"/>
                  <a:pt x="292" y="168"/>
                </a:cubicBezTo>
                <a:cubicBezTo>
                  <a:pt x="293" y="167"/>
                  <a:pt x="295" y="166"/>
                  <a:pt x="295" y="166"/>
                </a:cubicBezTo>
                <a:cubicBezTo>
                  <a:pt x="294" y="166"/>
                  <a:pt x="293" y="166"/>
                  <a:pt x="292" y="166"/>
                </a:cubicBezTo>
                <a:cubicBezTo>
                  <a:pt x="290" y="166"/>
                  <a:pt x="290" y="166"/>
                  <a:pt x="290" y="166"/>
                </a:cubicBezTo>
                <a:cubicBezTo>
                  <a:pt x="288" y="166"/>
                  <a:pt x="287" y="166"/>
                  <a:pt x="285" y="166"/>
                </a:cubicBezTo>
                <a:cubicBezTo>
                  <a:pt x="285" y="166"/>
                  <a:pt x="285" y="166"/>
                  <a:pt x="284" y="166"/>
                </a:cubicBezTo>
                <a:cubicBezTo>
                  <a:pt x="284" y="166"/>
                  <a:pt x="284" y="165"/>
                  <a:pt x="284" y="165"/>
                </a:cubicBezTo>
                <a:cubicBezTo>
                  <a:pt x="283" y="165"/>
                  <a:pt x="283" y="165"/>
                  <a:pt x="282" y="165"/>
                </a:cubicBezTo>
                <a:cubicBezTo>
                  <a:pt x="282" y="165"/>
                  <a:pt x="282" y="165"/>
                  <a:pt x="281" y="165"/>
                </a:cubicBezTo>
                <a:cubicBezTo>
                  <a:pt x="281" y="165"/>
                  <a:pt x="280" y="165"/>
                  <a:pt x="280" y="165"/>
                </a:cubicBezTo>
                <a:cubicBezTo>
                  <a:pt x="280" y="165"/>
                  <a:pt x="280" y="164"/>
                  <a:pt x="280" y="164"/>
                </a:cubicBezTo>
                <a:cubicBezTo>
                  <a:pt x="279" y="164"/>
                  <a:pt x="279" y="164"/>
                  <a:pt x="278" y="164"/>
                </a:cubicBezTo>
                <a:cubicBezTo>
                  <a:pt x="278" y="164"/>
                  <a:pt x="278" y="164"/>
                  <a:pt x="277" y="164"/>
                </a:cubicBezTo>
                <a:cubicBezTo>
                  <a:pt x="277" y="164"/>
                  <a:pt x="277" y="164"/>
                  <a:pt x="277" y="164"/>
                </a:cubicBezTo>
                <a:cubicBezTo>
                  <a:pt x="277" y="164"/>
                  <a:pt x="277" y="164"/>
                  <a:pt x="277" y="164"/>
                </a:cubicBezTo>
                <a:cubicBezTo>
                  <a:pt x="277" y="164"/>
                  <a:pt x="276" y="164"/>
                  <a:pt x="276" y="164"/>
                </a:cubicBezTo>
                <a:cubicBezTo>
                  <a:pt x="276" y="164"/>
                  <a:pt x="275" y="164"/>
                  <a:pt x="275" y="164"/>
                </a:cubicBezTo>
                <a:cubicBezTo>
                  <a:pt x="275" y="164"/>
                  <a:pt x="275" y="164"/>
                  <a:pt x="274" y="164"/>
                </a:cubicBezTo>
                <a:cubicBezTo>
                  <a:pt x="274" y="165"/>
                  <a:pt x="273" y="165"/>
                  <a:pt x="273" y="165"/>
                </a:cubicBezTo>
                <a:cubicBezTo>
                  <a:pt x="272" y="165"/>
                  <a:pt x="271" y="165"/>
                  <a:pt x="270" y="165"/>
                </a:cubicBezTo>
                <a:cubicBezTo>
                  <a:pt x="268" y="165"/>
                  <a:pt x="268" y="165"/>
                  <a:pt x="268" y="165"/>
                </a:cubicBezTo>
                <a:cubicBezTo>
                  <a:pt x="268" y="165"/>
                  <a:pt x="267" y="165"/>
                  <a:pt x="267" y="165"/>
                </a:cubicBezTo>
                <a:cubicBezTo>
                  <a:pt x="267" y="165"/>
                  <a:pt x="266" y="166"/>
                  <a:pt x="266" y="166"/>
                </a:cubicBezTo>
                <a:cubicBezTo>
                  <a:pt x="265" y="166"/>
                  <a:pt x="265" y="166"/>
                  <a:pt x="264" y="167"/>
                </a:cubicBezTo>
                <a:cubicBezTo>
                  <a:pt x="264" y="167"/>
                  <a:pt x="264" y="168"/>
                  <a:pt x="264" y="167"/>
                </a:cubicBezTo>
                <a:cubicBezTo>
                  <a:pt x="263" y="167"/>
                  <a:pt x="263" y="167"/>
                  <a:pt x="262" y="167"/>
                </a:cubicBezTo>
                <a:cubicBezTo>
                  <a:pt x="262" y="167"/>
                  <a:pt x="261" y="167"/>
                  <a:pt x="260" y="167"/>
                </a:cubicBezTo>
                <a:cubicBezTo>
                  <a:pt x="259" y="167"/>
                  <a:pt x="259" y="166"/>
                  <a:pt x="259" y="166"/>
                </a:cubicBezTo>
                <a:cubicBezTo>
                  <a:pt x="259" y="166"/>
                  <a:pt x="260" y="167"/>
                  <a:pt x="261" y="167"/>
                </a:cubicBezTo>
                <a:cubicBezTo>
                  <a:pt x="261" y="167"/>
                  <a:pt x="261" y="167"/>
                  <a:pt x="262" y="166"/>
                </a:cubicBezTo>
                <a:cubicBezTo>
                  <a:pt x="262" y="166"/>
                  <a:pt x="262" y="166"/>
                  <a:pt x="262" y="166"/>
                </a:cubicBezTo>
                <a:cubicBezTo>
                  <a:pt x="263" y="166"/>
                  <a:pt x="264" y="165"/>
                  <a:pt x="265" y="165"/>
                </a:cubicBezTo>
                <a:cubicBezTo>
                  <a:pt x="265" y="165"/>
                  <a:pt x="265" y="165"/>
                  <a:pt x="265" y="165"/>
                </a:cubicBezTo>
                <a:cubicBezTo>
                  <a:pt x="265" y="164"/>
                  <a:pt x="266" y="164"/>
                  <a:pt x="266" y="164"/>
                </a:cubicBezTo>
                <a:cubicBezTo>
                  <a:pt x="267" y="164"/>
                  <a:pt x="267" y="164"/>
                  <a:pt x="267" y="164"/>
                </a:cubicBezTo>
                <a:cubicBezTo>
                  <a:pt x="268" y="164"/>
                  <a:pt x="268" y="164"/>
                  <a:pt x="268" y="164"/>
                </a:cubicBezTo>
                <a:cubicBezTo>
                  <a:pt x="269" y="164"/>
                  <a:pt x="269" y="164"/>
                  <a:pt x="269" y="164"/>
                </a:cubicBezTo>
                <a:cubicBezTo>
                  <a:pt x="270" y="164"/>
                  <a:pt x="270" y="163"/>
                  <a:pt x="270" y="163"/>
                </a:cubicBezTo>
                <a:cubicBezTo>
                  <a:pt x="270" y="163"/>
                  <a:pt x="270" y="163"/>
                  <a:pt x="270" y="163"/>
                </a:cubicBezTo>
                <a:cubicBezTo>
                  <a:pt x="270" y="163"/>
                  <a:pt x="269" y="162"/>
                  <a:pt x="269" y="162"/>
                </a:cubicBezTo>
                <a:cubicBezTo>
                  <a:pt x="268" y="162"/>
                  <a:pt x="267" y="162"/>
                  <a:pt x="267" y="162"/>
                </a:cubicBezTo>
                <a:cubicBezTo>
                  <a:pt x="267" y="162"/>
                  <a:pt x="266" y="162"/>
                  <a:pt x="266" y="162"/>
                </a:cubicBezTo>
                <a:cubicBezTo>
                  <a:pt x="265" y="162"/>
                  <a:pt x="265" y="163"/>
                  <a:pt x="265" y="163"/>
                </a:cubicBezTo>
                <a:cubicBezTo>
                  <a:pt x="263" y="163"/>
                  <a:pt x="262" y="163"/>
                  <a:pt x="260" y="163"/>
                </a:cubicBezTo>
                <a:cubicBezTo>
                  <a:pt x="259" y="163"/>
                  <a:pt x="259" y="163"/>
                  <a:pt x="259" y="163"/>
                </a:cubicBezTo>
                <a:cubicBezTo>
                  <a:pt x="259" y="163"/>
                  <a:pt x="259" y="163"/>
                  <a:pt x="258" y="163"/>
                </a:cubicBezTo>
                <a:cubicBezTo>
                  <a:pt x="258" y="163"/>
                  <a:pt x="258" y="163"/>
                  <a:pt x="258" y="163"/>
                </a:cubicBezTo>
                <a:cubicBezTo>
                  <a:pt x="257" y="163"/>
                  <a:pt x="256" y="163"/>
                  <a:pt x="256" y="163"/>
                </a:cubicBezTo>
                <a:cubicBezTo>
                  <a:pt x="256" y="163"/>
                  <a:pt x="255" y="163"/>
                  <a:pt x="255" y="163"/>
                </a:cubicBezTo>
                <a:cubicBezTo>
                  <a:pt x="255" y="163"/>
                  <a:pt x="255" y="163"/>
                  <a:pt x="254" y="163"/>
                </a:cubicBezTo>
                <a:cubicBezTo>
                  <a:pt x="254" y="163"/>
                  <a:pt x="254" y="163"/>
                  <a:pt x="254" y="163"/>
                </a:cubicBezTo>
                <a:cubicBezTo>
                  <a:pt x="253" y="163"/>
                  <a:pt x="253" y="163"/>
                  <a:pt x="253" y="163"/>
                </a:cubicBezTo>
                <a:cubicBezTo>
                  <a:pt x="254" y="163"/>
                  <a:pt x="254" y="163"/>
                  <a:pt x="255" y="163"/>
                </a:cubicBezTo>
                <a:cubicBezTo>
                  <a:pt x="255" y="163"/>
                  <a:pt x="255" y="162"/>
                  <a:pt x="255" y="162"/>
                </a:cubicBezTo>
                <a:cubicBezTo>
                  <a:pt x="255" y="162"/>
                  <a:pt x="256" y="162"/>
                  <a:pt x="256" y="162"/>
                </a:cubicBezTo>
                <a:cubicBezTo>
                  <a:pt x="256" y="162"/>
                  <a:pt x="256" y="162"/>
                  <a:pt x="256" y="162"/>
                </a:cubicBezTo>
                <a:cubicBezTo>
                  <a:pt x="257" y="162"/>
                  <a:pt x="257" y="162"/>
                  <a:pt x="257" y="162"/>
                </a:cubicBezTo>
                <a:cubicBezTo>
                  <a:pt x="257" y="162"/>
                  <a:pt x="257" y="162"/>
                  <a:pt x="258" y="162"/>
                </a:cubicBezTo>
                <a:cubicBezTo>
                  <a:pt x="258" y="162"/>
                  <a:pt x="258" y="162"/>
                  <a:pt x="259" y="161"/>
                </a:cubicBezTo>
                <a:cubicBezTo>
                  <a:pt x="259" y="161"/>
                  <a:pt x="259" y="161"/>
                  <a:pt x="260" y="161"/>
                </a:cubicBezTo>
                <a:cubicBezTo>
                  <a:pt x="260" y="160"/>
                  <a:pt x="261" y="159"/>
                  <a:pt x="260" y="158"/>
                </a:cubicBezTo>
                <a:cubicBezTo>
                  <a:pt x="260" y="157"/>
                  <a:pt x="259" y="157"/>
                  <a:pt x="258" y="157"/>
                </a:cubicBezTo>
                <a:cubicBezTo>
                  <a:pt x="260" y="157"/>
                  <a:pt x="262" y="156"/>
                  <a:pt x="264" y="157"/>
                </a:cubicBezTo>
                <a:cubicBezTo>
                  <a:pt x="265" y="157"/>
                  <a:pt x="267" y="157"/>
                  <a:pt x="268" y="157"/>
                </a:cubicBezTo>
                <a:cubicBezTo>
                  <a:pt x="269" y="157"/>
                  <a:pt x="270" y="156"/>
                  <a:pt x="270" y="156"/>
                </a:cubicBezTo>
                <a:cubicBezTo>
                  <a:pt x="271" y="156"/>
                  <a:pt x="272" y="155"/>
                  <a:pt x="273" y="155"/>
                </a:cubicBezTo>
                <a:cubicBezTo>
                  <a:pt x="274" y="155"/>
                  <a:pt x="275" y="154"/>
                  <a:pt x="274" y="153"/>
                </a:cubicBezTo>
                <a:cubicBezTo>
                  <a:pt x="274" y="151"/>
                  <a:pt x="270" y="152"/>
                  <a:pt x="269" y="152"/>
                </a:cubicBezTo>
                <a:cubicBezTo>
                  <a:pt x="267" y="152"/>
                  <a:pt x="266" y="151"/>
                  <a:pt x="265" y="151"/>
                </a:cubicBezTo>
                <a:cubicBezTo>
                  <a:pt x="264" y="151"/>
                  <a:pt x="263" y="151"/>
                  <a:pt x="263" y="151"/>
                </a:cubicBezTo>
                <a:cubicBezTo>
                  <a:pt x="262" y="151"/>
                  <a:pt x="262" y="151"/>
                  <a:pt x="262" y="151"/>
                </a:cubicBezTo>
                <a:cubicBezTo>
                  <a:pt x="262" y="151"/>
                  <a:pt x="261" y="151"/>
                  <a:pt x="261" y="151"/>
                </a:cubicBezTo>
                <a:cubicBezTo>
                  <a:pt x="261" y="151"/>
                  <a:pt x="260" y="151"/>
                  <a:pt x="260" y="151"/>
                </a:cubicBezTo>
                <a:cubicBezTo>
                  <a:pt x="260" y="151"/>
                  <a:pt x="259" y="151"/>
                  <a:pt x="259" y="151"/>
                </a:cubicBezTo>
                <a:cubicBezTo>
                  <a:pt x="259" y="151"/>
                  <a:pt x="260" y="151"/>
                  <a:pt x="260" y="150"/>
                </a:cubicBezTo>
                <a:cubicBezTo>
                  <a:pt x="260" y="150"/>
                  <a:pt x="261" y="150"/>
                  <a:pt x="261" y="150"/>
                </a:cubicBezTo>
                <a:cubicBezTo>
                  <a:pt x="262" y="150"/>
                  <a:pt x="262" y="149"/>
                  <a:pt x="262" y="149"/>
                </a:cubicBezTo>
                <a:cubicBezTo>
                  <a:pt x="262" y="148"/>
                  <a:pt x="261" y="148"/>
                  <a:pt x="260" y="148"/>
                </a:cubicBezTo>
                <a:cubicBezTo>
                  <a:pt x="260" y="147"/>
                  <a:pt x="260" y="147"/>
                  <a:pt x="260" y="147"/>
                </a:cubicBezTo>
                <a:cubicBezTo>
                  <a:pt x="259" y="147"/>
                  <a:pt x="259" y="147"/>
                  <a:pt x="258" y="146"/>
                </a:cubicBezTo>
                <a:cubicBezTo>
                  <a:pt x="259" y="146"/>
                  <a:pt x="260" y="146"/>
                  <a:pt x="260" y="146"/>
                </a:cubicBezTo>
                <a:cubicBezTo>
                  <a:pt x="261" y="146"/>
                  <a:pt x="262" y="147"/>
                  <a:pt x="263" y="148"/>
                </a:cubicBezTo>
                <a:cubicBezTo>
                  <a:pt x="263" y="148"/>
                  <a:pt x="264" y="148"/>
                  <a:pt x="265" y="149"/>
                </a:cubicBezTo>
                <a:cubicBezTo>
                  <a:pt x="265" y="149"/>
                  <a:pt x="265" y="149"/>
                  <a:pt x="265" y="149"/>
                </a:cubicBezTo>
                <a:cubicBezTo>
                  <a:pt x="266" y="150"/>
                  <a:pt x="266" y="150"/>
                  <a:pt x="266" y="150"/>
                </a:cubicBezTo>
                <a:cubicBezTo>
                  <a:pt x="267" y="150"/>
                  <a:pt x="268" y="151"/>
                  <a:pt x="269" y="151"/>
                </a:cubicBezTo>
                <a:cubicBezTo>
                  <a:pt x="269" y="151"/>
                  <a:pt x="270" y="151"/>
                  <a:pt x="271" y="151"/>
                </a:cubicBezTo>
                <a:cubicBezTo>
                  <a:pt x="272" y="151"/>
                  <a:pt x="275" y="151"/>
                  <a:pt x="276" y="152"/>
                </a:cubicBezTo>
                <a:cubicBezTo>
                  <a:pt x="276" y="152"/>
                  <a:pt x="276" y="153"/>
                  <a:pt x="277" y="153"/>
                </a:cubicBezTo>
                <a:cubicBezTo>
                  <a:pt x="278" y="154"/>
                  <a:pt x="278" y="153"/>
                  <a:pt x="278" y="154"/>
                </a:cubicBezTo>
                <a:cubicBezTo>
                  <a:pt x="279" y="154"/>
                  <a:pt x="280" y="154"/>
                  <a:pt x="281" y="155"/>
                </a:cubicBezTo>
                <a:cubicBezTo>
                  <a:pt x="281" y="156"/>
                  <a:pt x="282" y="157"/>
                  <a:pt x="282" y="158"/>
                </a:cubicBezTo>
                <a:cubicBezTo>
                  <a:pt x="282" y="159"/>
                  <a:pt x="282" y="159"/>
                  <a:pt x="283" y="160"/>
                </a:cubicBezTo>
                <a:cubicBezTo>
                  <a:pt x="284" y="160"/>
                  <a:pt x="285" y="161"/>
                  <a:pt x="286" y="162"/>
                </a:cubicBezTo>
                <a:cubicBezTo>
                  <a:pt x="286" y="162"/>
                  <a:pt x="287" y="162"/>
                  <a:pt x="288" y="163"/>
                </a:cubicBezTo>
                <a:cubicBezTo>
                  <a:pt x="288" y="163"/>
                  <a:pt x="288" y="163"/>
                  <a:pt x="288" y="163"/>
                </a:cubicBezTo>
                <a:cubicBezTo>
                  <a:pt x="289" y="163"/>
                  <a:pt x="289" y="163"/>
                  <a:pt x="290" y="163"/>
                </a:cubicBezTo>
                <a:cubicBezTo>
                  <a:pt x="290" y="163"/>
                  <a:pt x="291" y="163"/>
                  <a:pt x="291" y="163"/>
                </a:cubicBezTo>
                <a:cubicBezTo>
                  <a:pt x="291" y="163"/>
                  <a:pt x="292" y="163"/>
                  <a:pt x="292" y="162"/>
                </a:cubicBezTo>
                <a:cubicBezTo>
                  <a:pt x="292" y="162"/>
                  <a:pt x="292" y="162"/>
                  <a:pt x="292" y="162"/>
                </a:cubicBezTo>
                <a:cubicBezTo>
                  <a:pt x="292" y="162"/>
                  <a:pt x="292" y="162"/>
                  <a:pt x="292" y="162"/>
                </a:cubicBezTo>
                <a:cubicBezTo>
                  <a:pt x="292" y="161"/>
                  <a:pt x="292" y="161"/>
                  <a:pt x="293" y="161"/>
                </a:cubicBezTo>
                <a:cubicBezTo>
                  <a:pt x="293" y="161"/>
                  <a:pt x="292" y="160"/>
                  <a:pt x="293" y="160"/>
                </a:cubicBezTo>
                <a:cubicBezTo>
                  <a:pt x="293" y="161"/>
                  <a:pt x="293" y="162"/>
                  <a:pt x="294" y="163"/>
                </a:cubicBezTo>
                <a:cubicBezTo>
                  <a:pt x="294" y="163"/>
                  <a:pt x="295" y="163"/>
                  <a:pt x="296" y="162"/>
                </a:cubicBezTo>
                <a:cubicBezTo>
                  <a:pt x="296" y="162"/>
                  <a:pt x="296" y="161"/>
                  <a:pt x="296" y="161"/>
                </a:cubicBezTo>
                <a:cubicBezTo>
                  <a:pt x="297" y="160"/>
                  <a:pt x="298" y="160"/>
                  <a:pt x="298" y="159"/>
                </a:cubicBezTo>
                <a:cubicBezTo>
                  <a:pt x="298" y="158"/>
                  <a:pt x="297" y="158"/>
                  <a:pt x="297" y="158"/>
                </a:cubicBezTo>
                <a:cubicBezTo>
                  <a:pt x="297" y="158"/>
                  <a:pt x="297" y="158"/>
                  <a:pt x="297" y="157"/>
                </a:cubicBezTo>
                <a:cubicBezTo>
                  <a:pt x="296" y="157"/>
                  <a:pt x="295" y="157"/>
                  <a:pt x="296" y="157"/>
                </a:cubicBezTo>
                <a:cubicBezTo>
                  <a:pt x="296" y="157"/>
                  <a:pt x="296" y="157"/>
                  <a:pt x="296" y="157"/>
                </a:cubicBezTo>
                <a:cubicBezTo>
                  <a:pt x="297" y="156"/>
                  <a:pt x="297" y="156"/>
                  <a:pt x="297" y="156"/>
                </a:cubicBezTo>
                <a:cubicBezTo>
                  <a:pt x="297" y="156"/>
                  <a:pt x="297" y="156"/>
                  <a:pt x="297" y="156"/>
                </a:cubicBezTo>
                <a:cubicBezTo>
                  <a:pt x="297" y="156"/>
                  <a:pt x="297" y="156"/>
                  <a:pt x="297" y="156"/>
                </a:cubicBezTo>
                <a:cubicBezTo>
                  <a:pt x="297" y="156"/>
                  <a:pt x="297" y="156"/>
                  <a:pt x="297" y="156"/>
                </a:cubicBezTo>
                <a:cubicBezTo>
                  <a:pt x="297" y="155"/>
                  <a:pt x="297" y="155"/>
                  <a:pt x="297" y="155"/>
                </a:cubicBezTo>
                <a:cubicBezTo>
                  <a:pt x="297" y="155"/>
                  <a:pt x="296" y="155"/>
                  <a:pt x="296" y="155"/>
                </a:cubicBezTo>
                <a:cubicBezTo>
                  <a:pt x="295" y="155"/>
                  <a:pt x="296" y="154"/>
                  <a:pt x="296" y="154"/>
                </a:cubicBezTo>
                <a:cubicBezTo>
                  <a:pt x="297" y="154"/>
                  <a:pt x="297" y="154"/>
                  <a:pt x="297" y="153"/>
                </a:cubicBezTo>
                <a:cubicBezTo>
                  <a:pt x="297" y="153"/>
                  <a:pt x="297" y="152"/>
                  <a:pt x="296" y="152"/>
                </a:cubicBezTo>
                <a:cubicBezTo>
                  <a:pt x="296" y="152"/>
                  <a:pt x="295" y="152"/>
                  <a:pt x="295" y="152"/>
                </a:cubicBezTo>
                <a:cubicBezTo>
                  <a:pt x="294" y="153"/>
                  <a:pt x="294" y="153"/>
                  <a:pt x="294" y="153"/>
                </a:cubicBezTo>
                <a:cubicBezTo>
                  <a:pt x="293" y="153"/>
                  <a:pt x="293" y="152"/>
                  <a:pt x="293" y="152"/>
                </a:cubicBezTo>
                <a:cubicBezTo>
                  <a:pt x="293" y="152"/>
                  <a:pt x="293" y="151"/>
                  <a:pt x="294" y="151"/>
                </a:cubicBezTo>
                <a:cubicBezTo>
                  <a:pt x="294" y="151"/>
                  <a:pt x="294" y="151"/>
                  <a:pt x="294" y="151"/>
                </a:cubicBezTo>
                <a:cubicBezTo>
                  <a:pt x="294" y="151"/>
                  <a:pt x="294" y="150"/>
                  <a:pt x="295" y="150"/>
                </a:cubicBezTo>
                <a:cubicBezTo>
                  <a:pt x="295" y="150"/>
                  <a:pt x="293" y="150"/>
                  <a:pt x="292" y="150"/>
                </a:cubicBezTo>
                <a:cubicBezTo>
                  <a:pt x="292" y="150"/>
                  <a:pt x="291" y="150"/>
                  <a:pt x="291" y="150"/>
                </a:cubicBezTo>
                <a:cubicBezTo>
                  <a:pt x="291" y="150"/>
                  <a:pt x="290" y="150"/>
                  <a:pt x="290" y="150"/>
                </a:cubicBezTo>
                <a:cubicBezTo>
                  <a:pt x="289" y="150"/>
                  <a:pt x="291" y="149"/>
                  <a:pt x="291" y="148"/>
                </a:cubicBezTo>
                <a:cubicBezTo>
                  <a:pt x="291" y="148"/>
                  <a:pt x="291" y="148"/>
                  <a:pt x="291" y="148"/>
                </a:cubicBezTo>
                <a:cubicBezTo>
                  <a:pt x="292" y="148"/>
                  <a:pt x="292" y="148"/>
                  <a:pt x="292" y="147"/>
                </a:cubicBezTo>
                <a:cubicBezTo>
                  <a:pt x="292" y="147"/>
                  <a:pt x="291" y="147"/>
                  <a:pt x="291" y="147"/>
                </a:cubicBezTo>
                <a:cubicBezTo>
                  <a:pt x="291" y="147"/>
                  <a:pt x="291" y="147"/>
                  <a:pt x="290" y="147"/>
                </a:cubicBezTo>
                <a:cubicBezTo>
                  <a:pt x="290" y="147"/>
                  <a:pt x="289" y="146"/>
                  <a:pt x="289" y="146"/>
                </a:cubicBezTo>
                <a:cubicBezTo>
                  <a:pt x="288" y="146"/>
                  <a:pt x="288" y="146"/>
                  <a:pt x="288" y="145"/>
                </a:cubicBezTo>
                <a:cubicBezTo>
                  <a:pt x="288" y="145"/>
                  <a:pt x="287" y="145"/>
                  <a:pt x="287" y="145"/>
                </a:cubicBezTo>
                <a:cubicBezTo>
                  <a:pt x="287" y="145"/>
                  <a:pt x="287" y="145"/>
                  <a:pt x="286" y="145"/>
                </a:cubicBezTo>
                <a:cubicBezTo>
                  <a:pt x="286" y="145"/>
                  <a:pt x="286" y="145"/>
                  <a:pt x="286" y="144"/>
                </a:cubicBezTo>
                <a:cubicBezTo>
                  <a:pt x="285" y="144"/>
                  <a:pt x="285" y="144"/>
                  <a:pt x="285" y="144"/>
                </a:cubicBezTo>
                <a:cubicBezTo>
                  <a:pt x="285" y="144"/>
                  <a:pt x="285" y="144"/>
                  <a:pt x="285" y="144"/>
                </a:cubicBezTo>
                <a:cubicBezTo>
                  <a:pt x="284" y="143"/>
                  <a:pt x="283" y="143"/>
                  <a:pt x="282" y="143"/>
                </a:cubicBezTo>
                <a:cubicBezTo>
                  <a:pt x="282" y="143"/>
                  <a:pt x="281" y="142"/>
                  <a:pt x="280" y="142"/>
                </a:cubicBezTo>
                <a:cubicBezTo>
                  <a:pt x="280" y="142"/>
                  <a:pt x="279" y="142"/>
                  <a:pt x="279" y="142"/>
                </a:cubicBezTo>
                <a:cubicBezTo>
                  <a:pt x="278" y="143"/>
                  <a:pt x="278" y="143"/>
                  <a:pt x="277" y="143"/>
                </a:cubicBezTo>
                <a:cubicBezTo>
                  <a:pt x="277" y="144"/>
                  <a:pt x="276" y="144"/>
                  <a:pt x="276" y="144"/>
                </a:cubicBezTo>
                <a:cubicBezTo>
                  <a:pt x="276" y="144"/>
                  <a:pt x="276" y="144"/>
                  <a:pt x="275" y="144"/>
                </a:cubicBezTo>
                <a:cubicBezTo>
                  <a:pt x="275" y="145"/>
                  <a:pt x="275" y="145"/>
                  <a:pt x="274" y="145"/>
                </a:cubicBezTo>
                <a:cubicBezTo>
                  <a:pt x="274" y="145"/>
                  <a:pt x="275" y="145"/>
                  <a:pt x="275" y="144"/>
                </a:cubicBezTo>
                <a:cubicBezTo>
                  <a:pt x="275" y="144"/>
                  <a:pt x="275" y="144"/>
                  <a:pt x="275" y="144"/>
                </a:cubicBezTo>
                <a:cubicBezTo>
                  <a:pt x="275" y="143"/>
                  <a:pt x="275" y="143"/>
                  <a:pt x="275" y="143"/>
                </a:cubicBezTo>
                <a:cubicBezTo>
                  <a:pt x="276" y="143"/>
                  <a:pt x="275" y="142"/>
                  <a:pt x="275" y="142"/>
                </a:cubicBezTo>
                <a:cubicBezTo>
                  <a:pt x="274" y="142"/>
                  <a:pt x="274" y="142"/>
                  <a:pt x="273" y="142"/>
                </a:cubicBezTo>
                <a:cubicBezTo>
                  <a:pt x="274" y="142"/>
                  <a:pt x="274" y="141"/>
                  <a:pt x="275" y="141"/>
                </a:cubicBezTo>
                <a:cubicBezTo>
                  <a:pt x="275" y="141"/>
                  <a:pt x="275" y="141"/>
                  <a:pt x="276" y="141"/>
                </a:cubicBezTo>
                <a:cubicBezTo>
                  <a:pt x="276" y="141"/>
                  <a:pt x="277" y="142"/>
                  <a:pt x="277" y="142"/>
                </a:cubicBezTo>
                <a:cubicBezTo>
                  <a:pt x="278" y="142"/>
                  <a:pt x="278" y="142"/>
                  <a:pt x="279" y="141"/>
                </a:cubicBezTo>
                <a:cubicBezTo>
                  <a:pt x="279" y="141"/>
                  <a:pt x="280" y="141"/>
                  <a:pt x="280" y="141"/>
                </a:cubicBezTo>
                <a:cubicBezTo>
                  <a:pt x="280" y="140"/>
                  <a:pt x="281" y="140"/>
                  <a:pt x="281" y="140"/>
                </a:cubicBezTo>
                <a:cubicBezTo>
                  <a:pt x="281" y="140"/>
                  <a:pt x="280" y="139"/>
                  <a:pt x="280" y="139"/>
                </a:cubicBezTo>
                <a:cubicBezTo>
                  <a:pt x="280" y="139"/>
                  <a:pt x="279" y="139"/>
                  <a:pt x="279" y="139"/>
                </a:cubicBezTo>
                <a:cubicBezTo>
                  <a:pt x="279" y="139"/>
                  <a:pt x="279" y="139"/>
                  <a:pt x="279" y="139"/>
                </a:cubicBezTo>
                <a:cubicBezTo>
                  <a:pt x="279" y="139"/>
                  <a:pt x="279" y="139"/>
                  <a:pt x="278" y="138"/>
                </a:cubicBezTo>
                <a:cubicBezTo>
                  <a:pt x="278" y="138"/>
                  <a:pt x="278" y="138"/>
                  <a:pt x="278" y="138"/>
                </a:cubicBezTo>
                <a:cubicBezTo>
                  <a:pt x="278" y="138"/>
                  <a:pt x="277" y="138"/>
                  <a:pt x="277" y="138"/>
                </a:cubicBezTo>
                <a:cubicBezTo>
                  <a:pt x="276" y="138"/>
                  <a:pt x="276" y="138"/>
                  <a:pt x="276" y="138"/>
                </a:cubicBezTo>
                <a:cubicBezTo>
                  <a:pt x="275" y="138"/>
                  <a:pt x="275" y="138"/>
                  <a:pt x="275" y="138"/>
                </a:cubicBezTo>
                <a:cubicBezTo>
                  <a:pt x="274" y="139"/>
                  <a:pt x="274" y="139"/>
                  <a:pt x="274" y="139"/>
                </a:cubicBezTo>
                <a:cubicBezTo>
                  <a:pt x="273" y="139"/>
                  <a:pt x="272" y="139"/>
                  <a:pt x="272" y="139"/>
                </a:cubicBezTo>
                <a:cubicBezTo>
                  <a:pt x="271" y="139"/>
                  <a:pt x="270" y="139"/>
                  <a:pt x="270" y="139"/>
                </a:cubicBezTo>
                <a:cubicBezTo>
                  <a:pt x="270" y="139"/>
                  <a:pt x="269" y="138"/>
                  <a:pt x="269" y="138"/>
                </a:cubicBezTo>
                <a:cubicBezTo>
                  <a:pt x="269" y="138"/>
                  <a:pt x="268" y="138"/>
                  <a:pt x="268" y="138"/>
                </a:cubicBezTo>
                <a:cubicBezTo>
                  <a:pt x="268" y="138"/>
                  <a:pt x="269" y="138"/>
                  <a:pt x="269" y="137"/>
                </a:cubicBezTo>
                <a:cubicBezTo>
                  <a:pt x="269" y="137"/>
                  <a:pt x="268" y="137"/>
                  <a:pt x="268" y="137"/>
                </a:cubicBezTo>
                <a:cubicBezTo>
                  <a:pt x="268" y="137"/>
                  <a:pt x="268" y="137"/>
                  <a:pt x="268" y="137"/>
                </a:cubicBezTo>
                <a:cubicBezTo>
                  <a:pt x="268" y="137"/>
                  <a:pt x="267" y="137"/>
                  <a:pt x="267" y="137"/>
                </a:cubicBezTo>
                <a:cubicBezTo>
                  <a:pt x="267" y="137"/>
                  <a:pt x="268" y="137"/>
                  <a:pt x="268" y="137"/>
                </a:cubicBezTo>
                <a:cubicBezTo>
                  <a:pt x="268" y="137"/>
                  <a:pt x="268" y="137"/>
                  <a:pt x="268" y="137"/>
                </a:cubicBezTo>
                <a:cubicBezTo>
                  <a:pt x="268" y="137"/>
                  <a:pt x="269" y="137"/>
                  <a:pt x="269" y="137"/>
                </a:cubicBezTo>
                <a:cubicBezTo>
                  <a:pt x="269" y="137"/>
                  <a:pt x="270" y="138"/>
                  <a:pt x="270" y="138"/>
                </a:cubicBezTo>
                <a:cubicBezTo>
                  <a:pt x="271" y="138"/>
                  <a:pt x="272" y="138"/>
                  <a:pt x="273" y="137"/>
                </a:cubicBezTo>
                <a:cubicBezTo>
                  <a:pt x="274" y="137"/>
                  <a:pt x="275" y="137"/>
                  <a:pt x="275" y="136"/>
                </a:cubicBezTo>
                <a:cubicBezTo>
                  <a:pt x="276" y="136"/>
                  <a:pt x="278" y="136"/>
                  <a:pt x="277" y="135"/>
                </a:cubicBezTo>
                <a:cubicBezTo>
                  <a:pt x="276" y="134"/>
                  <a:pt x="275" y="135"/>
                  <a:pt x="274" y="134"/>
                </a:cubicBezTo>
                <a:cubicBezTo>
                  <a:pt x="273" y="133"/>
                  <a:pt x="272" y="133"/>
                  <a:pt x="271" y="133"/>
                </a:cubicBezTo>
                <a:cubicBezTo>
                  <a:pt x="270" y="133"/>
                  <a:pt x="269" y="134"/>
                  <a:pt x="267" y="134"/>
                </a:cubicBezTo>
                <a:cubicBezTo>
                  <a:pt x="266" y="134"/>
                  <a:pt x="265" y="134"/>
                  <a:pt x="264" y="134"/>
                </a:cubicBezTo>
                <a:cubicBezTo>
                  <a:pt x="263" y="134"/>
                  <a:pt x="265" y="134"/>
                  <a:pt x="265" y="134"/>
                </a:cubicBezTo>
                <a:cubicBezTo>
                  <a:pt x="266" y="134"/>
                  <a:pt x="267" y="134"/>
                  <a:pt x="267" y="134"/>
                </a:cubicBezTo>
                <a:cubicBezTo>
                  <a:pt x="268" y="133"/>
                  <a:pt x="268" y="133"/>
                  <a:pt x="268" y="133"/>
                </a:cubicBezTo>
                <a:cubicBezTo>
                  <a:pt x="268" y="132"/>
                  <a:pt x="268" y="132"/>
                  <a:pt x="268" y="132"/>
                </a:cubicBezTo>
                <a:cubicBezTo>
                  <a:pt x="267" y="132"/>
                  <a:pt x="267" y="131"/>
                  <a:pt x="266" y="131"/>
                </a:cubicBezTo>
                <a:cubicBezTo>
                  <a:pt x="266" y="131"/>
                  <a:pt x="266" y="131"/>
                  <a:pt x="265" y="130"/>
                </a:cubicBezTo>
                <a:cubicBezTo>
                  <a:pt x="266" y="130"/>
                  <a:pt x="267" y="130"/>
                  <a:pt x="267" y="130"/>
                </a:cubicBezTo>
                <a:cubicBezTo>
                  <a:pt x="267" y="131"/>
                  <a:pt x="268" y="131"/>
                  <a:pt x="268" y="131"/>
                </a:cubicBezTo>
                <a:cubicBezTo>
                  <a:pt x="268" y="131"/>
                  <a:pt x="268" y="131"/>
                  <a:pt x="269" y="131"/>
                </a:cubicBezTo>
                <a:cubicBezTo>
                  <a:pt x="269" y="132"/>
                  <a:pt x="270" y="131"/>
                  <a:pt x="270" y="132"/>
                </a:cubicBezTo>
                <a:cubicBezTo>
                  <a:pt x="271" y="132"/>
                  <a:pt x="271" y="132"/>
                  <a:pt x="271" y="132"/>
                </a:cubicBezTo>
                <a:cubicBezTo>
                  <a:pt x="271" y="132"/>
                  <a:pt x="272" y="132"/>
                  <a:pt x="272" y="132"/>
                </a:cubicBezTo>
                <a:cubicBezTo>
                  <a:pt x="273" y="132"/>
                  <a:pt x="274" y="132"/>
                  <a:pt x="275" y="131"/>
                </a:cubicBezTo>
                <a:cubicBezTo>
                  <a:pt x="275" y="131"/>
                  <a:pt x="276" y="130"/>
                  <a:pt x="277" y="130"/>
                </a:cubicBezTo>
                <a:cubicBezTo>
                  <a:pt x="277" y="130"/>
                  <a:pt x="278" y="130"/>
                  <a:pt x="278" y="130"/>
                </a:cubicBezTo>
                <a:cubicBezTo>
                  <a:pt x="278" y="130"/>
                  <a:pt x="278" y="130"/>
                  <a:pt x="278" y="130"/>
                </a:cubicBezTo>
                <a:cubicBezTo>
                  <a:pt x="278" y="129"/>
                  <a:pt x="278" y="129"/>
                  <a:pt x="278" y="129"/>
                </a:cubicBezTo>
                <a:cubicBezTo>
                  <a:pt x="278" y="129"/>
                  <a:pt x="277" y="129"/>
                  <a:pt x="277" y="129"/>
                </a:cubicBezTo>
                <a:cubicBezTo>
                  <a:pt x="277" y="129"/>
                  <a:pt x="276" y="128"/>
                  <a:pt x="276" y="128"/>
                </a:cubicBezTo>
                <a:cubicBezTo>
                  <a:pt x="276" y="128"/>
                  <a:pt x="276" y="127"/>
                  <a:pt x="276" y="127"/>
                </a:cubicBezTo>
                <a:cubicBezTo>
                  <a:pt x="276" y="127"/>
                  <a:pt x="276" y="127"/>
                  <a:pt x="276" y="126"/>
                </a:cubicBezTo>
                <a:cubicBezTo>
                  <a:pt x="275" y="126"/>
                  <a:pt x="275" y="126"/>
                  <a:pt x="275" y="126"/>
                </a:cubicBezTo>
                <a:cubicBezTo>
                  <a:pt x="275" y="126"/>
                  <a:pt x="275" y="126"/>
                  <a:pt x="276" y="126"/>
                </a:cubicBezTo>
                <a:cubicBezTo>
                  <a:pt x="276" y="126"/>
                  <a:pt x="276" y="126"/>
                  <a:pt x="276" y="126"/>
                </a:cubicBezTo>
                <a:cubicBezTo>
                  <a:pt x="277" y="127"/>
                  <a:pt x="277" y="127"/>
                  <a:pt x="277" y="127"/>
                </a:cubicBezTo>
                <a:cubicBezTo>
                  <a:pt x="277" y="127"/>
                  <a:pt x="277" y="128"/>
                  <a:pt x="277" y="128"/>
                </a:cubicBezTo>
                <a:cubicBezTo>
                  <a:pt x="277" y="128"/>
                  <a:pt x="278" y="128"/>
                  <a:pt x="278" y="128"/>
                </a:cubicBezTo>
                <a:cubicBezTo>
                  <a:pt x="278" y="128"/>
                  <a:pt x="278" y="128"/>
                  <a:pt x="278" y="129"/>
                </a:cubicBezTo>
                <a:cubicBezTo>
                  <a:pt x="278" y="129"/>
                  <a:pt x="279" y="129"/>
                  <a:pt x="279" y="129"/>
                </a:cubicBezTo>
                <a:cubicBezTo>
                  <a:pt x="279" y="129"/>
                  <a:pt x="280" y="129"/>
                  <a:pt x="280" y="128"/>
                </a:cubicBezTo>
                <a:cubicBezTo>
                  <a:pt x="280" y="128"/>
                  <a:pt x="280" y="128"/>
                  <a:pt x="280" y="128"/>
                </a:cubicBezTo>
                <a:cubicBezTo>
                  <a:pt x="281" y="128"/>
                  <a:pt x="281" y="127"/>
                  <a:pt x="281" y="127"/>
                </a:cubicBezTo>
                <a:cubicBezTo>
                  <a:pt x="282" y="127"/>
                  <a:pt x="282" y="127"/>
                  <a:pt x="283" y="127"/>
                </a:cubicBezTo>
                <a:cubicBezTo>
                  <a:pt x="284" y="127"/>
                  <a:pt x="285" y="127"/>
                  <a:pt x="286" y="127"/>
                </a:cubicBezTo>
                <a:cubicBezTo>
                  <a:pt x="287" y="127"/>
                  <a:pt x="288" y="128"/>
                  <a:pt x="289" y="129"/>
                </a:cubicBezTo>
                <a:cubicBezTo>
                  <a:pt x="288" y="129"/>
                  <a:pt x="287" y="129"/>
                  <a:pt x="286" y="128"/>
                </a:cubicBezTo>
                <a:cubicBezTo>
                  <a:pt x="286" y="128"/>
                  <a:pt x="285" y="127"/>
                  <a:pt x="285" y="128"/>
                </a:cubicBezTo>
                <a:cubicBezTo>
                  <a:pt x="284" y="128"/>
                  <a:pt x="285" y="130"/>
                  <a:pt x="285" y="130"/>
                </a:cubicBezTo>
                <a:cubicBezTo>
                  <a:pt x="286" y="130"/>
                  <a:pt x="286" y="130"/>
                  <a:pt x="286" y="130"/>
                </a:cubicBezTo>
                <a:cubicBezTo>
                  <a:pt x="286" y="130"/>
                  <a:pt x="287" y="130"/>
                  <a:pt x="287" y="130"/>
                </a:cubicBezTo>
                <a:cubicBezTo>
                  <a:pt x="288" y="130"/>
                  <a:pt x="288" y="131"/>
                  <a:pt x="289" y="131"/>
                </a:cubicBezTo>
                <a:cubicBezTo>
                  <a:pt x="290" y="131"/>
                  <a:pt x="290" y="131"/>
                  <a:pt x="291" y="131"/>
                </a:cubicBezTo>
                <a:cubicBezTo>
                  <a:pt x="292" y="131"/>
                  <a:pt x="292" y="131"/>
                  <a:pt x="293" y="131"/>
                </a:cubicBezTo>
                <a:cubicBezTo>
                  <a:pt x="294" y="132"/>
                  <a:pt x="294" y="132"/>
                  <a:pt x="295" y="132"/>
                </a:cubicBezTo>
                <a:cubicBezTo>
                  <a:pt x="296" y="132"/>
                  <a:pt x="296" y="131"/>
                  <a:pt x="297" y="131"/>
                </a:cubicBezTo>
                <a:cubicBezTo>
                  <a:pt x="297" y="131"/>
                  <a:pt x="298" y="130"/>
                  <a:pt x="298" y="130"/>
                </a:cubicBezTo>
                <a:cubicBezTo>
                  <a:pt x="300" y="130"/>
                  <a:pt x="301" y="130"/>
                  <a:pt x="303" y="130"/>
                </a:cubicBezTo>
                <a:cubicBezTo>
                  <a:pt x="304" y="130"/>
                  <a:pt x="305" y="131"/>
                  <a:pt x="306" y="130"/>
                </a:cubicBezTo>
                <a:cubicBezTo>
                  <a:pt x="306" y="129"/>
                  <a:pt x="305" y="129"/>
                  <a:pt x="305" y="129"/>
                </a:cubicBezTo>
                <a:cubicBezTo>
                  <a:pt x="305" y="128"/>
                  <a:pt x="305" y="128"/>
                  <a:pt x="305" y="128"/>
                </a:cubicBezTo>
                <a:cubicBezTo>
                  <a:pt x="305" y="127"/>
                  <a:pt x="305" y="127"/>
                  <a:pt x="305" y="126"/>
                </a:cubicBezTo>
                <a:cubicBezTo>
                  <a:pt x="305" y="126"/>
                  <a:pt x="305" y="126"/>
                  <a:pt x="304" y="126"/>
                </a:cubicBezTo>
                <a:cubicBezTo>
                  <a:pt x="304" y="126"/>
                  <a:pt x="304" y="126"/>
                  <a:pt x="304" y="126"/>
                </a:cubicBezTo>
                <a:cubicBezTo>
                  <a:pt x="304" y="126"/>
                  <a:pt x="303" y="126"/>
                  <a:pt x="303" y="125"/>
                </a:cubicBezTo>
                <a:cubicBezTo>
                  <a:pt x="303" y="125"/>
                  <a:pt x="302" y="125"/>
                  <a:pt x="301" y="125"/>
                </a:cubicBezTo>
                <a:cubicBezTo>
                  <a:pt x="301" y="125"/>
                  <a:pt x="301" y="125"/>
                  <a:pt x="300" y="124"/>
                </a:cubicBezTo>
                <a:cubicBezTo>
                  <a:pt x="300" y="124"/>
                  <a:pt x="300" y="124"/>
                  <a:pt x="300" y="124"/>
                </a:cubicBezTo>
                <a:cubicBezTo>
                  <a:pt x="299" y="124"/>
                  <a:pt x="299" y="123"/>
                  <a:pt x="298" y="123"/>
                </a:cubicBezTo>
                <a:cubicBezTo>
                  <a:pt x="297" y="123"/>
                  <a:pt x="297" y="123"/>
                  <a:pt x="296" y="124"/>
                </a:cubicBezTo>
                <a:cubicBezTo>
                  <a:pt x="296" y="124"/>
                  <a:pt x="296" y="125"/>
                  <a:pt x="296" y="125"/>
                </a:cubicBezTo>
                <a:cubicBezTo>
                  <a:pt x="296" y="126"/>
                  <a:pt x="296" y="126"/>
                  <a:pt x="295" y="126"/>
                </a:cubicBezTo>
                <a:cubicBezTo>
                  <a:pt x="295" y="125"/>
                  <a:pt x="295" y="125"/>
                  <a:pt x="294" y="124"/>
                </a:cubicBezTo>
                <a:cubicBezTo>
                  <a:pt x="294" y="124"/>
                  <a:pt x="293" y="124"/>
                  <a:pt x="292" y="124"/>
                </a:cubicBezTo>
                <a:cubicBezTo>
                  <a:pt x="292" y="124"/>
                  <a:pt x="293" y="123"/>
                  <a:pt x="293" y="123"/>
                </a:cubicBezTo>
                <a:cubicBezTo>
                  <a:pt x="293" y="123"/>
                  <a:pt x="293" y="123"/>
                  <a:pt x="293" y="123"/>
                </a:cubicBezTo>
                <a:cubicBezTo>
                  <a:pt x="293" y="123"/>
                  <a:pt x="294" y="123"/>
                  <a:pt x="294" y="122"/>
                </a:cubicBezTo>
                <a:cubicBezTo>
                  <a:pt x="294" y="122"/>
                  <a:pt x="294" y="122"/>
                  <a:pt x="294" y="122"/>
                </a:cubicBezTo>
                <a:cubicBezTo>
                  <a:pt x="294" y="121"/>
                  <a:pt x="293" y="121"/>
                  <a:pt x="293" y="121"/>
                </a:cubicBezTo>
                <a:cubicBezTo>
                  <a:pt x="293" y="121"/>
                  <a:pt x="293" y="121"/>
                  <a:pt x="293" y="121"/>
                </a:cubicBezTo>
                <a:cubicBezTo>
                  <a:pt x="293" y="121"/>
                  <a:pt x="293" y="121"/>
                  <a:pt x="293" y="121"/>
                </a:cubicBezTo>
                <a:cubicBezTo>
                  <a:pt x="293" y="120"/>
                  <a:pt x="294" y="120"/>
                  <a:pt x="294" y="121"/>
                </a:cubicBezTo>
                <a:cubicBezTo>
                  <a:pt x="294" y="121"/>
                  <a:pt x="295" y="121"/>
                  <a:pt x="295" y="121"/>
                </a:cubicBezTo>
                <a:cubicBezTo>
                  <a:pt x="296" y="121"/>
                  <a:pt x="296" y="120"/>
                  <a:pt x="296" y="120"/>
                </a:cubicBezTo>
                <a:cubicBezTo>
                  <a:pt x="296" y="120"/>
                  <a:pt x="296" y="120"/>
                  <a:pt x="296" y="119"/>
                </a:cubicBezTo>
                <a:cubicBezTo>
                  <a:pt x="296" y="119"/>
                  <a:pt x="296" y="118"/>
                  <a:pt x="295" y="118"/>
                </a:cubicBezTo>
                <a:cubicBezTo>
                  <a:pt x="296" y="118"/>
                  <a:pt x="296" y="118"/>
                  <a:pt x="296" y="118"/>
                </a:cubicBezTo>
                <a:cubicBezTo>
                  <a:pt x="297" y="118"/>
                  <a:pt x="297" y="119"/>
                  <a:pt x="297" y="119"/>
                </a:cubicBezTo>
                <a:cubicBezTo>
                  <a:pt x="297" y="119"/>
                  <a:pt x="298" y="119"/>
                  <a:pt x="298" y="119"/>
                </a:cubicBezTo>
                <a:cubicBezTo>
                  <a:pt x="298" y="120"/>
                  <a:pt x="297" y="120"/>
                  <a:pt x="297" y="120"/>
                </a:cubicBezTo>
                <a:cubicBezTo>
                  <a:pt x="297" y="120"/>
                  <a:pt x="296" y="120"/>
                  <a:pt x="296" y="120"/>
                </a:cubicBezTo>
                <a:cubicBezTo>
                  <a:pt x="296" y="121"/>
                  <a:pt x="296" y="121"/>
                  <a:pt x="296" y="122"/>
                </a:cubicBezTo>
                <a:cubicBezTo>
                  <a:pt x="296" y="122"/>
                  <a:pt x="297" y="122"/>
                  <a:pt x="297" y="122"/>
                </a:cubicBezTo>
                <a:cubicBezTo>
                  <a:pt x="298" y="122"/>
                  <a:pt x="298" y="122"/>
                  <a:pt x="299" y="122"/>
                </a:cubicBezTo>
                <a:cubicBezTo>
                  <a:pt x="300" y="123"/>
                  <a:pt x="301" y="123"/>
                  <a:pt x="303" y="122"/>
                </a:cubicBezTo>
                <a:cubicBezTo>
                  <a:pt x="303" y="122"/>
                  <a:pt x="304" y="122"/>
                  <a:pt x="305" y="122"/>
                </a:cubicBezTo>
                <a:cubicBezTo>
                  <a:pt x="305" y="121"/>
                  <a:pt x="304" y="121"/>
                  <a:pt x="304" y="120"/>
                </a:cubicBezTo>
                <a:cubicBezTo>
                  <a:pt x="304" y="119"/>
                  <a:pt x="305" y="120"/>
                  <a:pt x="306" y="120"/>
                </a:cubicBezTo>
                <a:cubicBezTo>
                  <a:pt x="306" y="121"/>
                  <a:pt x="307" y="121"/>
                  <a:pt x="308" y="121"/>
                </a:cubicBezTo>
                <a:cubicBezTo>
                  <a:pt x="309" y="122"/>
                  <a:pt x="310" y="121"/>
                  <a:pt x="311" y="121"/>
                </a:cubicBezTo>
                <a:cubicBezTo>
                  <a:pt x="311" y="121"/>
                  <a:pt x="311" y="120"/>
                  <a:pt x="312" y="120"/>
                </a:cubicBezTo>
                <a:cubicBezTo>
                  <a:pt x="312" y="120"/>
                  <a:pt x="312" y="120"/>
                  <a:pt x="312" y="119"/>
                </a:cubicBezTo>
                <a:cubicBezTo>
                  <a:pt x="313" y="118"/>
                  <a:pt x="312" y="118"/>
                  <a:pt x="311" y="118"/>
                </a:cubicBezTo>
                <a:cubicBezTo>
                  <a:pt x="311" y="117"/>
                  <a:pt x="310" y="117"/>
                  <a:pt x="309" y="117"/>
                </a:cubicBezTo>
                <a:cubicBezTo>
                  <a:pt x="308" y="117"/>
                  <a:pt x="306" y="117"/>
                  <a:pt x="305" y="117"/>
                </a:cubicBezTo>
                <a:cubicBezTo>
                  <a:pt x="305" y="117"/>
                  <a:pt x="304" y="117"/>
                  <a:pt x="304" y="116"/>
                </a:cubicBezTo>
                <a:cubicBezTo>
                  <a:pt x="303" y="116"/>
                  <a:pt x="303" y="116"/>
                  <a:pt x="303" y="116"/>
                </a:cubicBezTo>
                <a:cubicBezTo>
                  <a:pt x="302" y="116"/>
                  <a:pt x="302" y="116"/>
                  <a:pt x="302" y="116"/>
                </a:cubicBezTo>
                <a:cubicBezTo>
                  <a:pt x="303" y="116"/>
                  <a:pt x="303" y="115"/>
                  <a:pt x="303" y="114"/>
                </a:cubicBezTo>
                <a:cubicBezTo>
                  <a:pt x="303" y="114"/>
                  <a:pt x="303" y="113"/>
                  <a:pt x="302" y="112"/>
                </a:cubicBezTo>
                <a:cubicBezTo>
                  <a:pt x="302" y="112"/>
                  <a:pt x="301" y="112"/>
                  <a:pt x="300" y="112"/>
                </a:cubicBezTo>
                <a:cubicBezTo>
                  <a:pt x="300" y="112"/>
                  <a:pt x="300" y="112"/>
                  <a:pt x="300" y="112"/>
                </a:cubicBezTo>
                <a:cubicBezTo>
                  <a:pt x="299" y="112"/>
                  <a:pt x="298" y="112"/>
                  <a:pt x="298" y="112"/>
                </a:cubicBezTo>
                <a:cubicBezTo>
                  <a:pt x="298" y="112"/>
                  <a:pt x="299" y="112"/>
                  <a:pt x="300" y="112"/>
                </a:cubicBezTo>
                <a:cubicBezTo>
                  <a:pt x="300" y="111"/>
                  <a:pt x="301" y="111"/>
                  <a:pt x="301" y="111"/>
                </a:cubicBezTo>
                <a:cubicBezTo>
                  <a:pt x="302" y="111"/>
                  <a:pt x="302" y="111"/>
                  <a:pt x="302" y="111"/>
                </a:cubicBezTo>
                <a:cubicBezTo>
                  <a:pt x="303" y="110"/>
                  <a:pt x="302" y="109"/>
                  <a:pt x="302" y="109"/>
                </a:cubicBezTo>
                <a:cubicBezTo>
                  <a:pt x="301" y="109"/>
                  <a:pt x="301" y="109"/>
                  <a:pt x="300" y="109"/>
                </a:cubicBezTo>
                <a:cubicBezTo>
                  <a:pt x="300" y="109"/>
                  <a:pt x="299" y="109"/>
                  <a:pt x="298" y="108"/>
                </a:cubicBezTo>
                <a:cubicBezTo>
                  <a:pt x="298" y="108"/>
                  <a:pt x="298" y="108"/>
                  <a:pt x="298" y="108"/>
                </a:cubicBezTo>
                <a:cubicBezTo>
                  <a:pt x="297" y="108"/>
                  <a:pt x="297" y="108"/>
                  <a:pt x="297" y="107"/>
                </a:cubicBezTo>
                <a:cubicBezTo>
                  <a:pt x="297" y="107"/>
                  <a:pt x="296" y="107"/>
                  <a:pt x="295" y="107"/>
                </a:cubicBezTo>
                <a:cubicBezTo>
                  <a:pt x="295" y="107"/>
                  <a:pt x="295" y="106"/>
                  <a:pt x="294" y="106"/>
                </a:cubicBezTo>
                <a:cubicBezTo>
                  <a:pt x="295" y="106"/>
                  <a:pt x="295" y="106"/>
                  <a:pt x="296" y="106"/>
                </a:cubicBezTo>
                <a:cubicBezTo>
                  <a:pt x="296" y="106"/>
                  <a:pt x="296" y="106"/>
                  <a:pt x="297" y="106"/>
                </a:cubicBezTo>
                <a:cubicBezTo>
                  <a:pt x="297" y="106"/>
                  <a:pt x="297" y="106"/>
                  <a:pt x="297" y="106"/>
                </a:cubicBezTo>
                <a:cubicBezTo>
                  <a:pt x="298" y="106"/>
                  <a:pt x="299" y="107"/>
                  <a:pt x="301" y="108"/>
                </a:cubicBezTo>
                <a:cubicBezTo>
                  <a:pt x="302" y="108"/>
                  <a:pt x="303" y="109"/>
                  <a:pt x="304" y="109"/>
                </a:cubicBezTo>
                <a:cubicBezTo>
                  <a:pt x="304" y="109"/>
                  <a:pt x="305" y="109"/>
                  <a:pt x="305" y="109"/>
                </a:cubicBezTo>
                <a:cubicBezTo>
                  <a:pt x="305" y="109"/>
                  <a:pt x="305" y="109"/>
                  <a:pt x="306" y="109"/>
                </a:cubicBezTo>
                <a:cubicBezTo>
                  <a:pt x="307" y="109"/>
                  <a:pt x="307" y="110"/>
                  <a:pt x="308" y="110"/>
                </a:cubicBezTo>
                <a:cubicBezTo>
                  <a:pt x="309" y="111"/>
                  <a:pt x="309" y="111"/>
                  <a:pt x="310" y="110"/>
                </a:cubicBezTo>
                <a:cubicBezTo>
                  <a:pt x="311" y="109"/>
                  <a:pt x="311" y="109"/>
                  <a:pt x="311" y="108"/>
                </a:cubicBezTo>
                <a:cubicBezTo>
                  <a:pt x="311" y="108"/>
                  <a:pt x="311" y="107"/>
                  <a:pt x="311" y="107"/>
                </a:cubicBezTo>
                <a:cubicBezTo>
                  <a:pt x="311" y="106"/>
                  <a:pt x="310" y="106"/>
                  <a:pt x="310" y="105"/>
                </a:cubicBezTo>
                <a:cubicBezTo>
                  <a:pt x="310" y="105"/>
                  <a:pt x="309" y="105"/>
                  <a:pt x="309" y="104"/>
                </a:cubicBezTo>
                <a:cubicBezTo>
                  <a:pt x="310" y="104"/>
                  <a:pt x="310" y="104"/>
                  <a:pt x="310" y="103"/>
                </a:cubicBezTo>
                <a:cubicBezTo>
                  <a:pt x="309" y="103"/>
                  <a:pt x="308" y="103"/>
                  <a:pt x="307" y="103"/>
                </a:cubicBezTo>
                <a:cubicBezTo>
                  <a:pt x="307" y="103"/>
                  <a:pt x="307" y="102"/>
                  <a:pt x="306" y="102"/>
                </a:cubicBezTo>
                <a:cubicBezTo>
                  <a:pt x="306" y="102"/>
                  <a:pt x="305" y="102"/>
                  <a:pt x="305" y="102"/>
                </a:cubicBezTo>
                <a:cubicBezTo>
                  <a:pt x="303" y="102"/>
                  <a:pt x="301" y="102"/>
                  <a:pt x="300" y="102"/>
                </a:cubicBezTo>
                <a:cubicBezTo>
                  <a:pt x="301" y="102"/>
                  <a:pt x="302" y="102"/>
                  <a:pt x="304" y="101"/>
                </a:cubicBezTo>
                <a:cubicBezTo>
                  <a:pt x="304" y="101"/>
                  <a:pt x="305" y="101"/>
                  <a:pt x="305" y="101"/>
                </a:cubicBezTo>
                <a:cubicBezTo>
                  <a:pt x="306" y="101"/>
                  <a:pt x="306" y="101"/>
                  <a:pt x="306" y="101"/>
                </a:cubicBezTo>
                <a:cubicBezTo>
                  <a:pt x="307" y="100"/>
                  <a:pt x="308" y="100"/>
                  <a:pt x="308" y="99"/>
                </a:cubicBezTo>
                <a:cubicBezTo>
                  <a:pt x="308" y="99"/>
                  <a:pt x="309" y="98"/>
                  <a:pt x="308" y="98"/>
                </a:cubicBezTo>
                <a:cubicBezTo>
                  <a:pt x="307" y="99"/>
                  <a:pt x="306" y="98"/>
                  <a:pt x="306" y="98"/>
                </a:cubicBezTo>
                <a:cubicBezTo>
                  <a:pt x="305" y="98"/>
                  <a:pt x="304" y="99"/>
                  <a:pt x="303" y="98"/>
                </a:cubicBezTo>
                <a:cubicBezTo>
                  <a:pt x="302" y="98"/>
                  <a:pt x="301" y="97"/>
                  <a:pt x="300" y="97"/>
                </a:cubicBezTo>
                <a:cubicBezTo>
                  <a:pt x="300" y="97"/>
                  <a:pt x="299" y="98"/>
                  <a:pt x="298" y="97"/>
                </a:cubicBezTo>
                <a:cubicBezTo>
                  <a:pt x="298" y="97"/>
                  <a:pt x="298" y="97"/>
                  <a:pt x="298" y="96"/>
                </a:cubicBezTo>
                <a:cubicBezTo>
                  <a:pt x="297" y="96"/>
                  <a:pt x="298" y="96"/>
                  <a:pt x="297" y="96"/>
                </a:cubicBezTo>
                <a:cubicBezTo>
                  <a:pt x="297" y="96"/>
                  <a:pt x="297" y="96"/>
                  <a:pt x="296" y="95"/>
                </a:cubicBezTo>
                <a:cubicBezTo>
                  <a:pt x="296" y="95"/>
                  <a:pt x="296" y="94"/>
                  <a:pt x="296" y="94"/>
                </a:cubicBezTo>
                <a:cubicBezTo>
                  <a:pt x="295" y="94"/>
                  <a:pt x="294" y="94"/>
                  <a:pt x="294" y="94"/>
                </a:cubicBezTo>
                <a:cubicBezTo>
                  <a:pt x="293" y="94"/>
                  <a:pt x="292" y="94"/>
                  <a:pt x="292" y="93"/>
                </a:cubicBezTo>
                <a:cubicBezTo>
                  <a:pt x="292" y="92"/>
                  <a:pt x="293" y="92"/>
                  <a:pt x="293" y="92"/>
                </a:cubicBezTo>
                <a:cubicBezTo>
                  <a:pt x="293" y="91"/>
                  <a:pt x="294" y="91"/>
                  <a:pt x="294" y="91"/>
                </a:cubicBezTo>
                <a:cubicBezTo>
                  <a:pt x="295" y="92"/>
                  <a:pt x="295" y="93"/>
                  <a:pt x="296" y="93"/>
                </a:cubicBezTo>
                <a:cubicBezTo>
                  <a:pt x="296" y="93"/>
                  <a:pt x="297" y="93"/>
                  <a:pt x="298" y="93"/>
                </a:cubicBezTo>
                <a:cubicBezTo>
                  <a:pt x="299" y="93"/>
                  <a:pt x="300" y="93"/>
                  <a:pt x="301" y="92"/>
                </a:cubicBezTo>
                <a:cubicBezTo>
                  <a:pt x="302" y="92"/>
                  <a:pt x="302" y="92"/>
                  <a:pt x="302" y="91"/>
                </a:cubicBezTo>
                <a:cubicBezTo>
                  <a:pt x="302" y="90"/>
                  <a:pt x="301" y="90"/>
                  <a:pt x="301" y="90"/>
                </a:cubicBezTo>
                <a:cubicBezTo>
                  <a:pt x="303" y="90"/>
                  <a:pt x="306" y="89"/>
                  <a:pt x="308" y="89"/>
                </a:cubicBezTo>
                <a:cubicBezTo>
                  <a:pt x="310" y="89"/>
                  <a:pt x="311" y="90"/>
                  <a:pt x="313" y="90"/>
                </a:cubicBezTo>
                <a:cubicBezTo>
                  <a:pt x="314" y="91"/>
                  <a:pt x="315" y="91"/>
                  <a:pt x="317" y="91"/>
                </a:cubicBezTo>
                <a:cubicBezTo>
                  <a:pt x="318" y="90"/>
                  <a:pt x="318" y="89"/>
                  <a:pt x="318" y="87"/>
                </a:cubicBezTo>
                <a:cubicBezTo>
                  <a:pt x="318" y="86"/>
                  <a:pt x="317" y="85"/>
                  <a:pt x="316" y="85"/>
                </a:cubicBezTo>
                <a:cubicBezTo>
                  <a:pt x="315" y="85"/>
                  <a:pt x="313" y="86"/>
                  <a:pt x="312" y="85"/>
                </a:cubicBezTo>
                <a:cubicBezTo>
                  <a:pt x="310" y="85"/>
                  <a:pt x="309" y="85"/>
                  <a:pt x="307" y="84"/>
                </a:cubicBezTo>
                <a:cubicBezTo>
                  <a:pt x="306" y="84"/>
                  <a:pt x="305" y="83"/>
                  <a:pt x="303" y="82"/>
                </a:cubicBezTo>
                <a:cubicBezTo>
                  <a:pt x="304" y="82"/>
                  <a:pt x="304" y="81"/>
                  <a:pt x="304" y="81"/>
                </a:cubicBezTo>
                <a:cubicBezTo>
                  <a:pt x="303" y="81"/>
                  <a:pt x="303" y="81"/>
                  <a:pt x="303" y="80"/>
                </a:cubicBezTo>
                <a:cubicBezTo>
                  <a:pt x="304" y="80"/>
                  <a:pt x="305" y="80"/>
                  <a:pt x="305" y="80"/>
                </a:cubicBezTo>
                <a:cubicBezTo>
                  <a:pt x="306" y="80"/>
                  <a:pt x="307" y="80"/>
                  <a:pt x="308" y="80"/>
                </a:cubicBezTo>
                <a:cubicBezTo>
                  <a:pt x="309" y="80"/>
                  <a:pt x="310" y="82"/>
                  <a:pt x="311" y="82"/>
                </a:cubicBezTo>
                <a:cubicBezTo>
                  <a:pt x="311" y="82"/>
                  <a:pt x="312" y="82"/>
                  <a:pt x="313" y="82"/>
                </a:cubicBezTo>
                <a:cubicBezTo>
                  <a:pt x="313" y="81"/>
                  <a:pt x="312" y="80"/>
                  <a:pt x="312" y="80"/>
                </a:cubicBezTo>
                <a:cubicBezTo>
                  <a:pt x="311" y="80"/>
                  <a:pt x="311" y="80"/>
                  <a:pt x="311" y="79"/>
                </a:cubicBezTo>
                <a:cubicBezTo>
                  <a:pt x="310" y="79"/>
                  <a:pt x="311" y="79"/>
                  <a:pt x="310" y="79"/>
                </a:cubicBezTo>
                <a:cubicBezTo>
                  <a:pt x="310" y="78"/>
                  <a:pt x="309" y="78"/>
                  <a:pt x="309" y="78"/>
                </a:cubicBezTo>
                <a:cubicBezTo>
                  <a:pt x="308" y="78"/>
                  <a:pt x="307" y="78"/>
                  <a:pt x="306" y="77"/>
                </a:cubicBezTo>
                <a:cubicBezTo>
                  <a:pt x="306" y="77"/>
                  <a:pt x="306" y="77"/>
                  <a:pt x="306" y="77"/>
                </a:cubicBezTo>
                <a:cubicBezTo>
                  <a:pt x="305" y="78"/>
                  <a:pt x="305" y="78"/>
                  <a:pt x="304" y="78"/>
                </a:cubicBezTo>
                <a:cubicBezTo>
                  <a:pt x="304" y="78"/>
                  <a:pt x="304" y="77"/>
                  <a:pt x="303" y="77"/>
                </a:cubicBezTo>
                <a:cubicBezTo>
                  <a:pt x="302" y="77"/>
                  <a:pt x="301" y="77"/>
                  <a:pt x="300" y="77"/>
                </a:cubicBezTo>
                <a:cubicBezTo>
                  <a:pt x="300" y="77"/>
                  <a:pt x="300" y="78"/>
                  <a:pt x="300" y="78"/>
                </a:cubicBezTo>
                <a:cubicBezTo>
                  <a:pt x="300" y="79"/>
                  <a:pt x="299" y="78"/>
                  <a:pt x="299" y="79"/>
                </a:cubicBezTo>
                <a:cubicBezTo>
                  <a:pt x="298" y="79"/>
                  <a:pt x="298" y="79"/>
                  <a:pt x="298" y="80"/>
                </a:cubicBezTo>
                <a:cubicBezTo>
                  <a:pt x="298" y="80"/>
                  <a:pt x="298" y="81"/>
                  <a:pt x="298" y="81"/>
                </a:cubicBezTo>
                <a:cubicBezTo>
                  <a:pt x="297" y="81"/>
                  <a:pt x="295" y="81"/>
                  <a:pt x="295" y="80"/>
                </a:cubicBezTo>
                <a:cubicBezTo>
                  <a:pt x="295" y="80"/>
                  <a:pt x="295" y="80"/>
                  <a:pt x="295" y="80"/>
                </a:cubicBezTo>
                <a:cubicBezTo>
                  <a:pt x="296" y="80"/>
                  <a:pt x="296" y="80"/>
                  <a:pt x="296" y="79"/>
                </a:cubicBezTo>
                <a:cubicBezTo>
                  <a:pt x="296" y="79"/>
                  <a:pt x="296" y="79"/>
                  <a:pt x="296" y="79"/>
                </a:cubicBezTo>
                <a:cubicBezTo>
                  <a:pt x="297" y="78"/>
                  <a:pt x="297" y="78"/>
                  <a:pt x="297" y="78"/>
                </a:cubicBezTo>
                <a:cubicBezTo>
                  <a:pt x="297" y="77"/>
                  <a:pt x="297" y="77"/>
                  <a:pt x="298" y="77"/>
                </a:cubicBezTo>
                <a:cubicBezTo>
                  <a:pt x="298" y="76"/>
                  <a:pt x="298" y="76"/>
                  <a:pt x="298" y="76"/>
                </a:cubicBezTo>
                <a:cubicBezTo>
                  <a:pt x="298" y="75"/>
                  <a:pt x="298" y="75"/>
                  <a:pt x="298" y="75"/>
                </a:cubicBezTo>
                <a:cubicBezTo>
                  <a:pt x="298" y="75"/>
                  <a:pt x="299" y="75"/>
                  <a:pt x="299" y="74"/>
                </a:cubicBezTo>
                <a:cubicBezTo>
                  <a:pt x="299" y="74"/>
                  <a:pt x="299" y="73"/>
                  <a:pt x="299" y="72"/>
                </a:cubicBezTo>
                <a:cubicBezTo>
                  <a:pt x="299" y="72"/>
                  <a:pt x="300" y="71"/>
                  <a:pt x="300" y="71"/>
                </a:cubicBezTo>
                <a:cubicBezTo>
                  <a:pt x="300" y="71"/>
                  <a:pt x="300" y="70"/>
                  <a:pt x="300" y="70"/>
                </a:cubicBezTo>
                <a:cubicBezTo>
                  <a:pt x="300" y="70"/>
                  <a:pt x="300" y="69"/>
                  <a:pt x="300" y="69"/>
                </a:cubicBezTo>
                <a:cubicBezTo>
                  <a:pt x="300" y="69"/>
                  <a:pt x="300" y="69"/>
                  <a:pt x="299" y="69"/>
                </a:cubicBezTo>
                <a:cubicBezTo>
                  <a:pt x="299" y="68"/>
                  <a:pt x="300" y="68"/>
                  <a:pt x="301" y="67"/>
                </a:cubicBezTo>
                <a:cubicBezTo>
                  <a:pt x="301" y="67"/>
                  <a:pt x="301" y="66"/>
                  <a:pt x="301" y="66"/>
                </a:cubicBezTo>
                <a:cubicBezTo>
                  <a:pt x="301" y="66"/>
                  <a:pt x="302" y="66"/>
                  <a:pt x="302" y="66"/>
                </a:cubicBezTo>
                <a:cubicBezTo>
                  <a:pt x="303" y="65"/>
                  <a:pt x="305" y="66"/>
                  <a:pt x="306" y="65"/>
                </a:cubicBezTo>
                <a:cubicBezTo>
                  <a:pt x="307" y="65"/>
                  <a:pt x="307" y="64"/>
                  <a:pt x="307" y="63"/>
                </a:cubicBezTo>
                <a:cubicBezTo>
                  <a:pt x="307" y="62"/>
                  <a:pt x="308" y="63"/>
                  <a:pt x="309" y="63"/>
                </a:cubicBezTo>
                <a:cubicBezTo>
                  <a:pt x="310" y="63"/>
                  <a:pt x="311" y="62"/>
                  <a:pt x="311" y="62"/>
                </a:cubicBezTo>
                <a:cubicBezTo>
                  <a:pt x="311" y="62"/>
                  <a:pt x="311" y="62"/>
                  <a:pt x="311" y="61"/>
                </a:cubicBezTo>
                <a:cubicBezTo>
                  <a:pt x="311" y="61"/>
                  <a:pt x="311" y="61"/>
                  <a:pt x="311" y="61"/>
                </a:cubicBezTo>
                <a:cubicBezTo>
                  <a:pt x="311" y="61"/>
                  <a:pt x="311" y="60"/>
                  <a:pt x="311" y="60"/>
                </a:cubicBezTo>
                <a:cubicBezTo>
                  <a:pt x="311" y="60"/>
                  <a:pt x="310" y="60"/>
                  <a:pt x="309" y="60"/>
                </a:cubicBezTo>
                <a:cubicBezTo>
                  <a:pt x="309" y="60"/>
                  <a:pt x="309" y="59"/>
                  <a:pt x="309" y="59"/>
                </a:cubicBezTo>
                <a:cubicBezTo>
                  <a:pt x="309" y="58"/>
                  <a:pt x="309" y="57"/>
                  <a:pt x="310" y="56"/>
                </a:cubicBezTo>
                <a:cubicBezTo>
                  <a:pt x="310" y="54"/>
                  <a:pt x="311" y="54"/>
                  <a:pt x="312" y="53"/>
                </a:cubicBezTo>
                <a:cubicBezTo>
                  <a:pt x="313" y="53"/>
                  <a:pt x="314" y="53"/>
                  <a:pt x="315" y="53"/>
                </a:cubicBezTo>
                <a:cubicBezTo>
                  <a:pt x="317" y="54"/>
                  <a:pt x="320" y="53"/>
                  <a:pt x="321" y="52"/>
                </a:cubicBezTo>
                <a:cubicBezTo>
                  <a:pt x="321" y="51"/>
                  <a:pt x="322" y="50"/>
                  <a:pt x="321" y="50"/>
                </a:cubicBezTo>
                <a:cubicBezTo>
                  <a:pt x="321" y="49"/>
                  <a:pt x="321" y="49"/>
                  <a:pt x="320" y="49"/>
                </a:cubicBezTo>
                <a:cubicBezTo>
                  <a:pt x="320" y="49"/>
                  <a:pt x="319" y="49"/>
                  <a:pt x="318" y="49"/>
                </a:cubicBezTo>
                <a:cubicBezTo>
                  <a:pt x="317" y="49"/>
                  <a:pt x="316" y="49"/>
                  <a:pt x="315" y="49"/>
                </a:cubicBezTo>
                <a:cubicBezTo>
                  <a:pt x="315" y="49"/>
                  <a:pt x="314" y="49"/>
                  <a:pt x="314" y="50"/>
                </a:cubicBezTo>
                <a:cubicBezTo>
                  <a:pt x="314" y="50"/>
                  <a:pt x="313" y="50"/>
                  <a:pt x="313" y="50"/>
                </a:cubicBezTo>
                <a:cubicBezTo>
                  <a:pt x="312" y="50"/>
                  <a:pt x="312" y="50"/>
                  <a:pt x="311" y="50"/>
                </a:cubicBezTo>
                <a:cubicBezTo>
                  <a:pt x="311" y="50"/>
                  <a:pt x="310" y="50"/>
                  <a:pt x="309" y="51"/>
                </a:cubicBezTo>
                <a:cubicBezTo>
                  <a:pt x="309" y="51"/>
                  <a:pt x="308" y="51"/>
                  <a:pt x="307" y="51"/>
                </a:cubicBezTo>
                <a:cubicBezTo>
                  <a:pt x="307" y="52"/>
                  <a:pt x="307" y="52"/>
                  <a:pt x="307" y="52"/>
                </a:cubicBezTo>
                <a:cubicBezTo>
                  <a:pt x="307" y="52"/>
                  <a:pt x="306" y="53"/>
                  <a:pt x="306" y="53"/>
                </a:cubicBezTo>
                <a:cubicBezTo>
                  <a:pt x="306" y="53"/>
                  <a:pt x="305" y="53"/>
                  <a:pt x="304" y="53"/>
                </a:cubicBezTo>
                <a:cubicBezTo>
                  <a:pt x="304" y="53"/>
                  <a:pt x="303" y="51"/>
                  <a:pt x="303" y="51"/>
                </a:cubicBezTo>
                <a:cubicBezTo>
                  <a:pt x="303" y="50"/>
                  <a:pt x="303" y="50"/>
                  <a:pt x="304" y="49"/>
                </a:cubicBezTo>
                <a:cubicBezTo>
                  <a:pt x="304" y="49"/>
                  <a:pt x="305" y="49"/>
                  <a:pt x="305" y="48"/>
                </a:cubicBezTo>
                <a:cubicBezTo>
                  <a:pt x="305" y="48"/>
                  <a:pt x="306" y="48"/>
                  <a:pt x="306" y="48"/>
                </a:cubicBezTo>
                <a:cubicBezTo>
                  <a:pt x="307" y="48"/>
                  <a:pt x="308" y="47"/>
                  <a:pt x="309" y="47"/>
                </a:cubicBezTo>
                <a:cubicBezTo>
                  <a:pt x="311" y="47"/>
                  <a:pt x="313" y="47"/>
                  <a:pt x="315" y="47"/>
                </a:cubicBezTo>
                <a:cubicBezTo>
                  <a:pt x="316" y="47"/>
                  <a:pt x="317" y="47"/>
                  <a:pt x="319" y="47"/>
                </a:cubicBezTo>
                <a:cubicBezTo>
                  <a:pt x="321" y="47"/>
                  <a:pt x="322" y="48"/>
                  <a:pt x="324" y="48"/>
                </a:cubicBezTo>
                <a:cubicBezTo>
                  <a:pt x="325" y="48"/>
                  <a:pt x="326" y="48"/>
                  <a:pt x="326" y="47"/>
                </a:cubicBezTo>
                <a:cubicBezTo>
                  <a:pt x="327" y="47"/>
                  <a:pt x="327" y="47"/>
                  <a:pt x="327" y="46"/>
                </a:cubicBezTo>
                <a:cubicBezTo>
                  <a:pt x="328" y="46"/>
                  <a:pt x="328" y="45"/>
                  <a:pt x="329" y="45"/>
                </a:cubicBezTo>
                <a:cubicBezTo>
                  <a:pt x="329" y="45"/>
                  <a:pt x="329" y="45"/>
                  <a:pt x="329" y="45"/>
                </a:cubicBezTo>
                <a:cubicBezTo>
                  <a:pt x="329" y="44"/>
                  <a:pt x="329" y="44"/>
                  <a:pt x="329" y="44"/>
                </a:cubicBezTo>
                <a:cubicBezTo>
                  <a:pt x="329" y="44"/>
                  <a:pt x="328" y="44"/>
                  <a:pt x="328" y="44"/>
                </a:cubicBezTo>
                <a:cubicBezTo>
                  <a:pt x="328" y="44"/>
                  <a:pt x="328" y="44"/>
                  <a:pt x="328" y="44"/>
                </a:cubicBezTo>
                <a:cubicBezTo>
                  <a:pt x="327" y="44"/>
                  <a:pt x="327" y="44"/>
                  <a:pt x="326" y="44"/>
                </a:cubicBezTo>
                <a:cubicBezTo>
                  <a:pt x="326" y="43"/>
                  <a:pt x="325" y="44"/>
                  <a:pt x="325" y="44"/>
                </a:cubicBezTo>
                <a:cubicBezTo>
                  <a:pt x="324" y="43"/>
                  <a:pt x="324" y="43"/>
                  <a:pt x="323" y="43"/>
                </a:cubicBezTo>
                <a:cubicBezTo>
                  <a:pt x="323" y="43"/>
                  <a:pt x="322" y="43"/>
                  <a:pt x="322" y="43"/>
                </a:cubicBezTo>
                <a:cubicBezTo>
                  <a:pt x="321" y="43"/>
                  <a:pt x="321" y="43"/>
                  <a:pt x="320" y="43"/>
                </a:cubicBezTo>
                <a:cubicBezTo>
                  <a:pt x="319" y="43"/>
                  <a:pt x="318" y="43"/>
                  <a:pt x="318" y="43"/>
                </a:cubicBezTo>
                <a:cubicBezTo>
                  <a:pt x="316" y="43"/>
                  <a:pt x="315" y="43"/>
                  <a:pt x="314" y="43"/>
                </a:cubicBezTo>
                <a:cubicBezTo>
                  <a:pt x="313" y="43"/>
                  <a:pt x="312" y="43"/>
                  <a:pt x="310" y="43"/>
                </a:cubicBezTo>
                <a:cubicBezTo>
                  <a:pt x="310" y="43"/>
                  <a:pt x="309" y="42"/>
                  <a:pt x="309" y="42"/>
                </a:cubicBezTo>
                <a:cubicBezTo>
                  <a:pt x="309" y="42"/>
                  <a:pt x="308" y="42"/>
                  <a:pt x="307" y="42"/>
                </a:cubicBezTo>
                <a:cubicBezTo>
                  <a:pt x="307" y="42"/>
                  <a:pt x="307" y="42"/>
                  <a:pt x="306" y="42"/>
                </a:cubicBezTo>
                <a:cubicBezTo>
                  <a:pt x="306" y="42"/>
                  <a:pt x="305" y="43"/>
                  <a:pt x="305" y="43"/>
                </a:cubicBezTo>
                <a:cubicBezTo>
                  <a:pt x="304" y="43"/>
                  <a:pt x="304" y="44"/>
                  <a:pt x="303" y="44"/>
                </a:cubicBezTo>
                <a:cubicBezTo>
                  <a:pt x="302" y="44"/>
                  <a:pt x="302" y="44"/>
                  <a:pt x="301" y="43"/>
                </a:cubicBezTo>
                <a:cubicBezTo>
                  <a:pt x="301" y="43"/>
                  <a:pt x="300" y="43"/>
                  <a:pt x="300" y="43"/>
                </a:cubicBezTo>
                <a:cubicBezTo>
                  <a:pt x="300" y="43"/>
                  <a:pt x="301" y="43"/>
                  <a:pt x="301" y="43"/>
                </a:cubicBezTo>
                <a:cubicBezTo>
                  <a:pt x="302" y="43"/>
                  <a:pt x="303" y="43"/>
                  <a:pt x="304" y="43"/>
                </a:cubicBezTo>
                <a:cubicBezTo>
                  <a:pt x="304" y="43"/>
                  <a:pt x="304" y="42"/>
                  <a:pt x="305" y="42"/>
                </a:cubicBezTo>
                <a:cubicBezTo>
                  <a:pt x="305" y="42"/>
                  <a:pt x="305" y="42"/>
                  <a:pt x="305" y="42"/>
                </a:cubicBezTo>
                <a:cubicBezTo>
                  <a:pt x="306" y="42"/>
                  <a:pt x="306" y="42"/>
                  <a:pt x="306" y="42"/>
                </a:cubicBezTo>
                <a:cubicBezTo>
                  <a:pt x="307" y="42"/>
                  <a:pt x="307" y="42"/>
                  <a:pt x="307" y="42"/>
                </a:cubicBezTo>
                <a:cubicBezTo>
                  <a:pt x="307" y="42"/>
                  <a:pt x="308" y="42"/>
                  <a:pt x="308" y="42"/>
                </a:cubicBezTo>
                <a:cubicBezTo>
                  <a:pt x="308" y="42"/>
                  <a:pt x="309" y="42"/>
                  <a:pt x="309" y="42"/>
                </a:cubicBezTo>
                <a:cubicBezTo>
                  <a:pt x="311" y="42"/>
                  <a:pt x="312" y="42"/>
                  <a:pt x="314" y="42"/>
                </a:cubicBezTo>
                <a:cubicBezTo>
                  <a:pt x="315" y="42"/>
                  <a:pt x="316" y="42"/>
                  <a:pt x="317" y="42"/>
                </a:cubicBezTo>
                <a:cubicBezTo>
                  <a:pt x="319" y="41"/>
                  <a:pt x="320" y="41"/>
                  <a:pt x="321" y="40"/>
                </a:cubicBezTo>
                <a:cubicBezTo>
                  <a:pt x="323" y="40"/>
                  <a:pt x="324" y="40"/>
                  <a:pt x="325" y="41"/>
                </a:cubicBezTo>
                <a:cubicBezTo>
                  <a:pt x="326" y="41"/>
                  <a:pt x="327" y="41"/>
                  <a:pt x="328" y="41"/>
                </a:cubicBezTo>
                <a:cubicBezTo>
                  <a:pt x="329" y="41"/>
                  <a:pt x="329" y="41"/>
                  <a:pt x="330" y="41"/>
                </a:cubicBezTo>
                <a:cubicBezTo>
                  <a:pt x="330" y="41"/>
                  <a:pt x="330" y="41"/>
                  <a:pt x="330" y="41"/>
                </a:cubicBezTo>
                <a:cubicBezTo>
                  <a:pt x="331" y="41"/>
                  <a:pt x="331" y="41"/>
                  <a:pt x="332" y="40"/>
                </a:cubicBezTo>
                <a:cubicBezTo>
                  <a:pt x="332" y="40"/>
                  <a:pt x="332" y="40"/>
                  <a:pt x="332" y="40"/>
                </a:cubicBezTo>
                <a:cubicBezTo>
                  <a:pt x="332" y="40"/>
                  <a:pt x="332" y="40"/>
                  <a:pt x="333" y="40"/>
                </a:cubicBezTo>
                <a:cubicBezTo>
                  <a:pt x="333" y="40"/>
                  <a:pt x="333" y="40"/>
                  <a:pt x="333" y="40"/>
                </a:cubicBezTo>
                <a:cubicBezTo>
                  <a:pt x="334" y="40"/>
                  <a:pt x="334" y="39"/>
                  <a:pt x="334" y="39"/>
                </a:cubicBezTo>
                <a:cubicBezTo>
                  <a:pt x="335" y="39"/>
                  <a:pt x="335" y="39"/>
                  <a:pt x="335" y="39"/>
                </a:cubicBezTo>
                <a:cubicBezTo>
                  <a:pt x="336" y="39"/>
                  <a:pt x="336" y="39"/>
                  <a:pt x="336" y="39"/>
                </a:cubicBezTo>
                <a:cubicBezTo>
                  <a:pt x="337" y="39"/>
                  <a:pt x="338" y="39"/>
                  <a:pt x="338" y="39"/>
                </a:cubicBezTo>
                <a:cubicBezTo>
                  <a:pt x="339" y="39"/>
                  <a:pt x="339" y="38"/>
                  <a:pt x="339" y="38"/>
                </a:cubicBezTo>
                <a:cubicBezTo>
                  <a:pt x="339" y="37"/>
                  <a:pt x="338" y="37"/>
                  <a:pt x="338" y="37"/>
                </a:cubicBezTo>
                <a:cubicBezTo>
                  <a:pt x="338" y="37"/>
                  <a:pt x="337" y="37"/>
                  <a:pt x="337" y="36"/>
                </a:cubicBezTo>
                <a:cubicBezTo>
                  <a:pt x="337" y="36"/>
                  <a:pt x="337" y="35"/>
                  <a:pt x="337" y="35"/>
                </a:cubicBezTo>
                <a:cubicBezTo>
                  <a:pt x="338" y="35"/>
                  <a:pt x="338" y="35"/>
                  <a:pt x="339" y="36"/>
                </a:cubicBezTo>
                <a:cubicBezTo>
                  <a:pt x="339" y="36"/>
                  <a:pt x="339" y="36"/>
                  <a:pt x="339" y="36"/>
                </a:cubicBezTo>
                <a:cubicBezTo>
                  <a:pt x="340" y="36"/>
                  <a:pt x="340" y="36"/>
                  <a:pt x="340" y="36"/>
                </a:cubicBezTo>
                <a:cubicBezTo>
                  <a:pt x="341" y="36"/>
                  <a:pt x="341" y="36"/>
                  <a:pt x="342" y="36"/>
                </a:cubicBezTo>
                <a:cubicBezTo>
                  <a:pt x="342" y="36"/>
                  <a:pt x="342" y="36"/>
                  <a:pt x="342" y="36"/>
                </a:cubicBezTo>
                <a:cubicBezTo>
                  <a:pt x="343" y="36"/>
                  <a:pt x="343" y="36"/>
                  <a:pt x="343" y="36"/>
                </a:cubicBezTo>
                <a:cubicBezTo>
                  <a:pt x="343" y="35"/>
                  <a:pt x="343" y="35"/>
                  <a:pt x="344" y="35"/>
                </a:cubicBezTo>
                <a:cubicBezTo>
                  <a:pt x="344" y="35"/>
                  <a:pt x="344" y="35"/>
                  <a:pt x="344" y="35"/>
                </a:cubicBezTo>
                <a:cubicBezTo>
                  <a:pt x="344" y="34"/>
                  <a:pt x="345" y="34"/>
                  <a:pt x="345" y="34"/>
                </a:cubicBezTo>
                <a:cubicBezTo>
                  <a:pt x="345" y="34"/>
                  <a:pt x="345" y="34"/>
                  <a:pt x="345" y="34"/>
                </a:cubicBezTo>
                <a:cubicBezTo>
                  <a:pt x="346" y="33"/>
                  <a:pt x="346" y="33"/>
                  <a:pt x="347" y="33"/>
                </a:cubicBezTo>
                <a:cubicBezTo>
                  <a:pt x="347" y="33"/>
                  <a:pt x="347" y="33"/>
                  <a:pt x="348" y="33"/>
                </a:cubicBezTo>
                <a:cubicBezTo>
                  <a:pt x="348" y="32"/>
                  <a:pt x="349" y="32"/>
                  <a:pt x="350" y="31"/>
                </a:cubicBezTo>
                <a:cubicBezTo>
                  <a:pt x="350" y="31"/>
                  <a:pt x="350" y="31"/>
                  <a:pt x="351" y="31"/>
                </a:cubicBezTo>
                <a:cubicBezTo>
                  <a:pt x="351" y="30"/>
                  <a:pt x="352" y="30"/>
                  <a:pt x="352" y="30"/>
                </a:cubicBezTo>
                <a:cubicBezTo>
                  <a:pt x="353" y="30"/>
                  <a:pt x="353" y="30"/>
                  <a:pt x="353" y="30"/>
                </a:cubicBezTo>
                <a:cubicBezTo>
                  <a:pt x="354" y="29"/>
                  <a:pt x="353" y="29"/>
                  <a:pt x="353" y="29"/>
                </a:cubicBez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12" name="Freeform 707">
            <a:extLst>
              <a:ext uri="{FF2B5EF4-FFF2-40B4-BE49-F238E27FC236}">
                <a16:creationId xmlns:a16="http://schemas.microsoft.com/office/drawing/2014/main" id="{2FAD79CA-6404-4FB0-91B3-BC00CDC91808}"/>
              </a:ext>
            </a:extLst>
          </p:cNvPr>
          <p:cNvSpPr>
            <a:spLocks/>
          </p:cNvSpPr>
          <p:nvPr userDrawn="1"/>
        </p:nvSpPr>
        <p:spPr bwMode="auto">
          <a:xfrm>
            <a:off x="2621756" y="1741488"/>
            <a:ext cx="5954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13" name="Freeform 708">
            <a:extLst>
              <a:ext uri="{FF2B5EF4-FFF2-40B4-BE49-F238E27FC236}">
                <a16:creationId xmlns:a16="http://schemas.microsoft.com/office/drawing/2014/main" id="{E66619FD-042B-4A8C-A042-E5A03EB674A3}"/>
              </a:ext>
            </a:extLst>
          </p:cNvPr>
          <p:cNvSpPr>
            <a:spLocks/>
          </p:cNvSpPr>
          <p:nvPr userDrawn="1"/>
        </p:nvSpPr>
        <p:spPr bwMode="auto">
          <a:xfrm>
            <a:off x="3321844" y="1346200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14" name="Freeform 709">
            <a:extLst>
              <a:ext uri="{FF2B5EF4-FFF2-40B4-BE49-F238E27FC236}">
                <a16:creationId xmlns:a16="http://schemas.microsoft.com/office/drawing/2014/main" id="{CC992E3A-4414-484C-96F9-4CA53D344B49}"/>
              </a:ext>
            </a:extLst>
          </p:cNvPr>
          <p:cNvSpPr>
            <a:spLocks/>
          </p:cNvSpPr>
          <p:nvPr userDrawn="1"/>
        </p:nvSpPr>
        <p:spPr bwMode="auto">
          <a:xfrm>
            <a:off x="8245079" y="5138738"/>
            <a:ext cx="294085" cy="331788"/>
          </a:xfrm>
          <a:custGeom>
            <a:avLst/>
            <a:gdLst>
              <a:gd name="T0" fmla="*/ 4 w 58"/>
              <a:gd name="T1" fmla="*/ 38 h 47"/>
              <a:gd name="T2" fmla="*/ 9 w 58"/>
              <a:gd name="T3" fmla="*/ 38 h 47"/>
              <a:gd name="T4" fmla="*/ 12 w 58"/>
              <a:gd name="T5" fmla="*/ 39 h 47"/>
              <a:gd name="T6" fmla="*/ 15 w 58"/>
              <a:gd name="T7" fmla="*/ 37 h 47"/>
              <a:gd name="T8" fmla="*/ 14 w 58"/>
              <a:gd name="T9" fmla="*/ 34 h 47"/>
              <a:gd name="T10" fmla="*/ 10 w 58"/>
              <a:gd name="T11" fmla="*/ 33 h 47"/>
              <a:gd name="T12" fmla="*/ 13 w 58"/>
              <a:gd name="T13" fmla="*/ 33 h 47"/>
              <a:gd name="T14" fmla="*/ 17 w 58"/>
              <a:gd name="T15" fmla="*/ 33 h 47"/>
              <a:gd name="T16" fmla="*/ 17 w 58"/>
              <a:gd name="T17" fmla="*/ 31 h 47"/>
              <a:gd name="T18" fmla="*/ 18 w 58"/>
              <a:gd name="T19" fmla="*/ 29 h 47"/>
              <a:gd name="T20" fmla="*/ 20 w 58"/>
              <a:gd name="T21" fmla="*/ 29 h 47"/>
              <a:gd name="T22" fmla="*/ 24 w 58"/>
              <a:gd name="T23" fmla="*/ 29 h 47"/>
              <a:gd name="T24" fmla="*/ 27 w 58"/>
              <a:gd name="T25" fmla="*/ 30 h 47"/>
              <a:gd name="T26" fmla="*/ 31 w 58"/>
              <a:gd name="T27" fmla="*/ 32 h 47"/>
              <a:gd name="T28" fmla="*/ 34 w 58"/>
              <a:gd name="T29" fmla="*/ 35 h 47"/>
              <a:gd name="T30" fmla="*/ 36 w 58"/>
              <a:gd name="T31" fmla="*/ 37 h 47"/>
              <a:gd name="T32" fmla="*/ 37 w 58"/>
              <a:gd name="T33" fmla="*/ 40 h 47"/>
              <a:gd name="T34" fmla="*/ 41 w 58"/>
              <a:gd name="T35" fmla="*/ 43 h 47"/>
              <a:gd name="T36" fmla="*/ 44 w 58"/>
              <a:gd name="T37" fmla="*/ 45 h 47"/>
              <a:gd name="T38" fmla="*/ 48 w 58"/>
              <a:gd name="T39" fmla="*/ 44 h 47"/>
              <a:gd name="T40" fmla="*/ 52 w 58"/>
              <a:gd name="T41" fmla="*/ 45 h 47"/>
              <a:gd name="T42" fmla="*/ 55 w 58"/>
              <a:gd name="T43" fmla="*/ 45 h 47"/>
              <a:gd name="T44" fmla="*/ 58 w 58"/>
              <a:gd name="T45" fmla="*/ 46 h 47"/>
              <a:gd name="T46" fmla="*/ 56 w 58"/>
              <a:gd name="T47" fmla="*/ 45 h 47"/>
              <a:gd name="T48" fmla="*/ 52 w 58"/>
              <a:gd name="T49" fmla="*/ 42 h 47"/>
              <a:gd name="T50" fmla="*/ 50 w 58"/>
              <a:gd name="T51" fmla="*/ 40 h 47"/>
              <a:gd name="T52" fmla="*/ 49 w 58"/>
              <a:gd name="T53" fmla="*/ 37 h 47"/>
              <a:gd name="T54" fmla="*/ 46 w 58"/>
              <a:gd name="T55" fmla="*/ 37 h 47"/>
              <a:gd name="T56" fmla="*/ 44 w 58"/>
              <a:gd name="T57" fmla="*/ 35 h 47"/>
              <a:gd name="T58" fmla="*/ 42 w 58"/>
              <a:gd name="T59" fmla="*/ 32 h 47"/>
              <a:gd name="T60" fmla="*/ 39 w 58"/>
              <a:gd name="T61" fmla="*/ 29 h 47"/>
              <a:gd name="T62" fmla="*/ 37 w 58"/>
              <a:gd name="T63" fmla="*/ 25 h 47"/>
              <a:gd name="T64" fmla="*/ 39 w 58"/>
              <a:gd name="T65" fmla="*/ 24 h 47"/>
              <a:gd name="T66" fmla="*/ 42 w 58"/>
              <a:gd name="T67" fmla="*/ 22 h 47"/>
              <a:gd name="T68" fmla="*/ 39 w 58"/>
              <a:gd name="T69" fmla="*/ 20 h 47"/>
              <a:gd name="T70" fmla="*/ 35 w 58"/>
              <a:gd name="T71" fmla="*/ 18 h 47"/>
              <a:gd name="T72" fmla="*/ 32 w 58"/>
              <a:gd name="T73" fmla="*/ 17 h 47"/>
              <a:gd name="T74" fmla="*/ 29 w 58"/>
              <a:gd name="T75" fmla="*/ 14 h 47"/>
              <a:gd name="T76" fmla="*/ 27 w 58"/>
              <a:gd name="T77" fmla="*/ 11 h 47"/>
              <a:gd name="T78" fmla="*/ 24 w 58"/>
              <a:gd name="T79" fmla="*/ 8 h 47"/>
              <a:gd name="T80" fmla="*/ 22 w 58"/>
              <a:gd name="T81" fmla="*/ 7 h 47"/>
              <a:gd name="T82" fmla="*/ 19 w 58"/>
              <a:gd name="T83" fmla="*/ 6 h 47"/>
              <a:gd name="T84" fmla="*/ 14 w 58"/>
              <a:gd name="T85" fmla="*/ 4 h 47"/>
              <a:gd name="T86" fmla="*/ 8 w 58"/>
              <a:gd name="T87" fmla="*/ 2 h 47"/>
              <a:gd name="T88" fmla="*/ 3 w 58"/>
              <a:gd name="T89" fmla="*/ 0 h 47"/>
              <a:gd name="T90" fmla="*/ 0 w 58"/>
              <a:gd name="T91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8" h="47">
                <a:moveTo>
                  <a:pt x="0" y="36"/>
                </a:moveTo>
                <a:cubicBezTo>
                  <a:pt x="2" y="38"/>
                  <a:pt x="2" y="38"/>
                  <a:pt x="2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5" y="38"/>
                  <a:pt x="5" y="38"/>
                  <a:pt x="5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9" y="38"/>
                  <a:pt x="9" y="38"/>
                  <a:pt x="9" y="38"/>
                </a:cubicBezTo>
                <a:cubicBezTo>
                  <a:pt x="9" y="39"/>
                  <a:pt x="9" y="39"/>
                  <a:pt x="9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2" y="39"/>
                  <a:pt x="12" y="39"/>
                  <a:pt x="12" y="39"/>
                </a:cubicBezTo>
                <a:cubicBezTo>
                  <a:pt x="13" y="38"/>
                  <a:pt x="13" y="38"/>
                  <a:pt x="13" y="38"/>
                </a:cubicBezTo>
                <a:cubicBezTo>
                  <a:pt x="14" y="37"/>
                  <a:pt x="14" y="37"/>
                  <a:pt x="14" y="37"/>
                </a:cubicBezTo>
                <a:cubicBezTo>
                  <a:pt x="15" y="37"/>
                  <a:pt x="15" y="37"/>
                  <a:pt x="15" y="37"/>
                </a:cubicBezTo>
                <a:cubicBezTo>
                  <a:pt x="16" y="36"/>
                  <a:pt x="16" y="36"/>
                  <a:pt x="16" y="36"/>
                </a:cubicBezTo>
                <a:cubicBezTo>
                  <a:pt x="15" y="35"/>
                  <a:pt x="15" y="35"/>
                  <a:pt x="15" y="35"/>
                </a:cubicBezTo>
                <a:cubicBezTo>
                  <a:pt x="14" y="34"/>
                  <a:pt x="14" y="34"/>
                  <a:pt x="14" y="34"/>
                </a:cubicBezTo>
                <a:cubicBezTo>
                  <a:pt x="14" y="34"/>
                  <a:pt x="14" y="34"/>
                  <a:pt x="13" y="34"/>
                </a:cubicBezTo>
                <a:cubicBezTo>
                  <a:pt x="12" y="34"/>
                  <a:pt x="11" y="33"/>
                  <a:pt x="11" y="33"/>
                </a:cubicBezTo>
                <a:cubicBezTo>
                  <a:pt x="10" y="33"/>
                  <a:pt x="10" y="33"/>
                  <a:pt x="10" y="33"/>
                </a:cubicBezTo>
                <a:cubicBezTo>
                  <a:pt x="9" y="32"/>
                  <a:pt x="9" y="32"/>
                  <a:pt x="9" y="32"/>
                </a:cubicBezTo>
                <a:cubicBezTo>
                  <a:pt x="11" y="33"/>
                  <a:pt x="11" y="33"/>
                  <a:pt x="11" y="33"/>
                </a:cubicBezTo>
                <a:cubicBezTo>
                  <a:pt x="13" y="33"/>
                  <a:pt x="13" y="33"/>
                  <a:pt x="13" y="33"/>
                </a:cubicBezTo>
                <a:cubicBezTo>
                  <a:pt x="15" y="33"/>
                  <a:pt x="15" y="33"/>
                  <a:pt x="15" y="33"/>
                </a:cubicBezTo>
                <a:cubicBezTo>
                  <a:pt x="16" y="33"/>
                  <a:pt x="16" y="33"/>
                  <a:pt x="16" y="33"/>
                </a:cubicBezTo>
                <a:cubicBezTo>
                  <a:pt x="17" y="33"/>
                  <a:pt x="17" y="33"/>
                  <a:pt x="17" y="33"/>
                </a:cubicBezTo>
                <a:cubicBezTo>
                  <a:pt x="17" y="32"/>
                  <a:pt x="17" y="32"/>
                  <a:pt x="17" y="32"/>
                </a:cubicBezTo>
                <a:cubicBezTo>
                  <a:pt x="16" y="31"/>
                  <a:pt x="16" y="31"/>
                  <a:pt x="1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1"/>
                  <a:pt x="19" y="31"/>
                  <a:pt x="19" y="31"/>
                </a:cubicBezTo>
                <a:cubicBezTo>
                  <a:pt x="18" y="30"/>
                  <a:pt x="18" y="30"/>
                  <a:pt x="18" y="30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8"/>
                  <a:pt x="18" y="28"/>
                  <a:pt x="18" y="28"/>
                </a:cubicBezTo>
                <a:cubicBezTo>
                  <a:pt x="19" y="29"/>
                  <a:pt x="19" y="29"/>
                  <a:pt x="19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3" y="29"/>
                  <a:pt x="23" y="29"/>
                  <a:pt x="23" y="29"/>
                </a:cubicBezTo>
                <a:cubicBezTo>
                  <a:pt x="24" y="29"/>
                  <a:pt x="24" y="29"/>
                  <a:pt x="24" y="29"/>
                </a:cubicBezTo>
                <a:cubicBezTo>
                  <a:pt x="25" y="30"/>
                  <a:pt x="25" y="30"/>
                  <a:pt x="25" y="30"/>
                </a:cubicBezTo>
                <a:cubicBezTo>
                  <a:pt x="26" y="30"/>
                  <a:pt x="26" y="30"/>
                  <a:pt x="26" y="30"/>
                </a:cubicBezTo>
                <a:cubicBezTo>
                  <a:pt x="27" y="30"/>
                  <a:pt x="27" y="30"/>
                  <a:pt x="27" y="30"/>
                </a:cubicBezTo>
                <a:cubicBezTo>
                  <a:pt x="28" y="31"/>
                  <a:pt x="28" y="31"/>
                  <a:pt x="28" y="31"/>
                </a:cubicBezTo>
                <a:cubicBezTo>
                  <a:pt x="30" y="31"/>
                  <a:pt x="30" y="31"/>
                  <a:pt x="30" y="31"/>
                </a:cubicBezTo>
                <a:cubicBezTo>
                  <a:pt x="31" y="32"/>
                  <a:pt x="31" y="32"/>
                  <a:pt x="31" y="32"/>
                </a:cubicBezTo>
                <a:cubicBezTo>
                  <a:pt x="33" y="33"/>
                  <a:pt x="33" y="33"/>
                  <a:pt x="33" y="33"/>
                </a:cubicBezTo>
                <a:cubicBezTo>
                  <a:pt x="33" y="34"/>
                  <a:pt x="33" y="34"/>
                  <a:pt x="33" y="34"/>
                </a:cubicBezTo>
                <a:cubicBezTo>
                  <a:pt x="34" y="35"/>
                  <a:pt x="34" y="35"/>
                  <a:pt x="34" y="35"/>
                </a:cubicBezTo>
                <a:cubicBezTo>
                  <a:pt x="34" y="36"/>
                  <a:pt x="34" y="36"/>
                  <a:pt x="34" y="36"/>
                </a:cubicBezTo>
                <a:cubicBezTo>
                  <a:pt x="35" y="37"/>
                  <a:pt x="35" y="37"/>
                  <a:pt x="35" y="37"/>
                </a:cubicBezTo>
                <a:cubicBezTo>
                  <a:pt x="36" y="37"/>
                  <a:pt x="36" y="37"/>
                  <a:pt x="36" y="37"/>
                </a:cubicBezTo>
                <a:cubicBezTo>
                  <a:pt x="36" y="38"/>
                  <a:pt x="36" y="38"/>
                  <a:pt x="36" y="38"/>
                </a:cubicBezTo>
                <a:cubicBezTo>
                  <a:pt x="36" y="39"/>
                  <a:pt x="36" y="39"/>
                  <a:pt x="36" y="39"/>
                </a:cubicBezTo>
                <a:cubicBezTo>
                  <a:pt x="37" y="40"/>
                  <a:pt x="37" y="40"/>
                  <a:pt x="37" y="40"/>
                </a:cubicBezTo>
                <a:cubicBezTo>
                  <a:pt x="39" y="40"/>
                  <a:pt x="39" y="40"/>
                  <a:pt x="39" y="40"/>
                </a:cubicBezTo>
                <a:cubicBezTo>
                  <a:pt x="40" y="43"/>
                  <a:pt x="40" y="43"/>
                  <a:pt x="40" y="43"/>
                </a:cubicBezTo>
                <a:cubicBezTo>
                  <a:pt x="41" y="43"/>
                  <a:pt x="41" y="43"/>
                  <a:pt x="41" y="43"/>
                </a:cubicBezTo>
                <a:cubicBezTo>
                  <a:pt x="42" y="44"/>
                  <a:pt x="42" y="44"/>
                  <a:pt x="42" y="44"/>
                </a:cubicBezTo>
                <a:cubicBezTo>
                  <a:pt x="43" y="44"/>
                  <a:pt x="43" y="44"/>
                  <a:pt x="43" y="44"/>
                </a:cubicBezTo>
                <a:cubicBezTo>
                  <a:pt x="44" y="45"/>
                  <a:pt x="44" y="45"/>
                  <a:pt x="44" y="45"/>
                </a:cubicBezTo>
                <a:cubicBezTo>
                  <a:pt x="46" y="44"/>
                  <a:pt x="46" y="44"/>
                  <a:pt x="46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8" y="44"/>
                  <a:pt x="48" y="44"/>
                  <a:pt x="48" y="44"/>
                </a:cubicBezTo>
                <a:cubicBezTo>
                  <a:pt x="50" y="44"/>
                  <a:pt x="50" y="44"/>
                  <a:pt x="50" y="44"/>
                </a:cubicBezTo>
                <a:cubicBezTo>
                  <a:pt x="51" y="45"/>
                  <a:pt x="51" y="45"/>
                  <a:pt x="51" y="45"/>
                </a:cubicBezTo>
                <a:cubicBezTo>
                  <a:pt x="52" y="45"/>
                  <a:pt x="52" y="45"/>
                  <a:pt x="52" y="45"/>
                </a:cubicBezTo>
                <a:cubicBezTo>
                  <a:pt x="53" y="45"/>
                  <a:pt x="53" y="45"/>
                  <a:pt x="53" y="45"/>
                </a:cubicBezTo>
                <a:cubicBezTo>
                  <a:pt x="54" y="45"/>
                  <a:pt x="54" y="45"/>
                  <a:pt x="54" y="45"/>
                </a:cubicBezTo>
                <a:cubicBezTo>
                  <a:pt x="55" y="45"/>
                  <a:pt x="55" y="45"/>
                  <a:pt x="55" y="45"/>
                </a:cubicBezTo>
                <a:cubicBezTo>
                  <a:pt x="55" y="47"/>
                  <a:pt x="55" y="47"/>
                  <a:pt x="55" y="47"/>
                </a:cubicBezTo>
                <a:cubicBezTo>
                  <a:pt x="56" y="47"/>
                  <a:pt x="56" y="47"/>
                  <a:pt x="56" y="47"/>
                </a:cubicBezTo>
                <a:cubicBezTo>
                  <a:pt x="58" y="46"/>
                  <a:pt x="58" y="46"/>
                  <a:pt x="58" y="46"/>
                </a:cubicBezTo>
                <a:cubicBezTo>
                  <a:pt x="57" y="46"/>
                  <a:pt x="57" y="46"/>
                  <a:pt x="57" y="46"/>
                </a:cubicBezTo>
                <a:cubicBezTo>
                  <a:pt x="58" y="45"/>
                  <a:pt x="58" y="45"/>
                  <a:pt x="58" y="45"/>
                </a:cubicBezTo>
                <a:cubicBezTo>
                  <a:pt x="56" y="45"/>
                  <a:pt x="56" y="45"/>
                  <a:pt x="56" y="45"/>
                </a:cubicBezTo>
                <a:cubicBezTo>
                  <a:pt x="55" y="44"/>
                  <a:pt x="55" y="44"/>
                  <a:pt x="55" y="44"/>
                </a:cubicBezTo>
                <a:cubicBezTo>
                  <a:pt x="53" y="44"/>
                  <a:pt x="53" y="44"/>
                  <a:pt x="53" y="44"/>
                </a:cubicBezTo>
                <a:cubicBezTo>
                  <a:pt x="52" y="42"/>
                  <a:pt x="52" y="42"/>
                  <a:pt x="52" y="42"/>
                </a:cubicBezTo>
                <a:cubicBezTo>
                  <a:pt x="53" y="41"/>
                  <a:pt x="53" y="41"/>
                  <a:pt x="53" y="41"/>
                </a:cubicBezTo>
                <a:cubicBezTo>
                  <a:pt x="53" y="40"/>
                  <a:pt x="53" y="40"/>
                  <a:pt x="53" y="40"/>
                </a:cubicBezTo>
                <a:cubicBezTo>
                  <a:pt x="50" y="40"/>
                  <a:pt x="50" y="40"/>
                  <a:pt x="50" y="40"/>
                </a:cubicBezTo>
                <a:cubicBezTo>
                  <a:pt x="50" y="39"/>
                  <a:pt x="50" y="39"/>
                  <a:pt x="50" y="39"/>
                </a:cubicBezTo>
                <a:cubicBezTo>
                  <a:pt x="50" y="38"/>
                  <a:pt x="50" y="38"/>
                  <a:pt x="50" y="38"/>
                </a:cubicBezTo>
                <a:cubicBezTo>
                  <a:pt x="49" y="37"/>
                  <a:pt x="49" y="37"/>
                  <a:pt x="49" y="37"/>
                </a:cubicBezTo>
                <a:cubicBezTo>
                  <a:pt x="48" y="37"/>
                  <a:pt x="48" y="37"/>
                  <a:pt x="48" y="37"/>
                </a:cubicBezTo>
                <a:cubicBezTo>
                  <a:pt x="48" y="37"/>
                  <a:pt x="48" y="37"/>
                  <a:pt x="48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6"/>
                  <a:pt x="45" y="36"/>
                  <a:pt x="45" y="36"/>
                </a:cubicBezTo>
                <a:cubicBezTo>
                  <a:pt x="44" y="35"/>
                  <a:pt x="44" y="35"/>
                  <a:pt x="44" y="35"/>
                </a:cubicBezTo>
                <a:cubicBezTo>
                  <a:pt x="44" y="34"/>
                  <a:pt x="44" y="34"/>
                  <a:pt x="44" y="34"/>
                </a:cubicBezTo>
                <a:cubicBezTo>
                  <a:pt x="43" y="33"/>
                  <a:pt x="43" y="33"/>
                  <a:pt x="43" y="33"/>
                </a:cubicBezTo>
                <a:cubicBezTo>
                  <a:pt x="42" y="32"/>
                  <a:pt x="42" y="32"/>
                  <a:pt x="42" y="32"/>
                </a:cubicBezTo>
                <a:cubicBezTo>
                  <a:pt x="42" y="31"/>
                  <a:pt x="42" y="31"/>
                  <a:pt x="42" y="31"/>
                </a:cubicBezTo>
                <a:cubicBezTo>
                  <a:pt x="40" y="30"/>
                  <a:pt x="40" y="30"/>
                  <a:pt x="40" y="30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29"/>
                  <a:pt x="38" y="28"/>
                  <a:pt x="38" y="28"/>
                </a:cubicBezTo>
                <a:cubicBezTo>
                  <a:pt x="38" y="27"/>
                  <a:pt x="37" y="27"/>
                  <a:pt x="37" y="27"/>
                </a:cubicBezTo>
                <a:cubicBezTo>
                  <a:pt x="37" y="25"/>
                  <a:pt x="37" y="25"/>
                  <a:pt x="37" y="25"/>
                </a:cubicBezTo>
                <a:cubicBezTo>
                  <a:pt x="36" y="24"/>
                  <a:pt x="36" y="24"/>
                  <a:pt x="36" y="24"/>
                </a:cubicBezTo>
                <a:cubicBezTo>
                  <a:pt x="37" y="24"/>
                  <a:pt x="37" y="24"/>
                  <a:pt x="37" y="24"/>
                </a:cubicBezTo>
                <a:cubicBezTo>
                  <a:pt x="39" y="24"/>
                  <a:pt x="39" y="24"/>
                  <a:pt x="39" y="24"/>
                </a:cubicBezTo>
                <a:cubicBezTo>
                  <a:pt x="41" y="24"/>
                  <a:pt x="41" y="24"/>
                  <a:pt x="41" y="24"/>
                </a:cubicBezTo>
                <a:cubicBezTo>
                  <a:pt x="42" y="23"/>
                  <a:pt x="42" y="23"/>
                  <a:pt x="42" y="23"/>
                </a:cubicBezTo>
                <a:cubicBezTo>
                  <a:pt x="42" y="22"/>
                  <a:pt x="42" y="22"/>
                  <a:pt x="42" y="22"/>
                </a:cubicBezTo>
                <a:cubicBezTo>
                  <a:pt x="41" y="21"/>
                  <a:pt x="41" y="21"/>
                  <a:pt x="41" y="21"/>
                </a:cubicBezTo>
                <a:cubicBezTo>
                  <a:pt x="40" y="20"/>
                  <a:pt x="40" y="20"/>
                  <a:pt x="40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7" y="20"/>
                  <a:pt x="37" y="20"/>
                  <a:pt x="37" y="20"/>
                </a:cubicBezTo>
                <a:cubicBezTo>
                  <a:pt x="35" y="18"/>
                  <a:pt x="35" y="18"/>
                  <a:pt x="35" y="18"/>
                </a:cubicBezTo>
                <a:cubicBezTo>
                  <a:pt x="34" y="17"/>
                  <a:pt x="34" y="17"/>
                  <a:pt x="34" y="17"/>
                </a:cubicBezTo>
                <a:cubicBezTo>
                  <a:pt x="33" y="17"/>
                  <a:pt x="33" y="17"/>
                  <a:pt x="33" y="17"/>
                </a:cubicBezTo>
                <a:cubicBezTo>
                  <a:pt x="32" y="17"/>
                  <a:pt x="32" y="17"/>
                  <a:pt x="32" y="17"/>
                </a:cubicBezTo>
                <a:cubicBezTo>
                  <a:pt x="31" y="16"/>
                  <a:pt x="31" y="16"/>
                  <a:pt x="31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29" y="14"/>
                  <a:pt x="29" y="14"/>
                  <a:pt x="29" y="14"/>
                </a:cubicBezTo>
                <a:cubicBezTo>
                  <a:pt x="29" y="14"/>
                  <a:pt x="29" y="13"/>
                  <a:pt x="29" y="13"/>
                </a:cubicBezTo>
                <a:cubicBezTo>
                  <a:pt x="29" y="12"/>
                  <a:pt x="28" y="12"/>
                  <a:pt x="28" y="12"/>
                </a:cubicBezTo>
                <a:cubicBezTo>
                  <a:pt x="27" y="11"/>
                  <a:pt x="27" y="11"/>
                  <a:pt x="27" y="11"/>
                </a:cubicBezTo>
                <a:cubicBezTo>
                  <a:pt x="26" y="10"/>
                  <a:pt x="26" y="10"/>
                  <a:pt x="26" y="10"/>
                </a:cubicBezTo>
                <a:cubicBezTo>
                  <a:pt x="25" y="9"/>
                  <a:pt x="25" y="9"/>
                  <a:pt x="25" y="9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8"/>
                  <a:pt x="23" y="7"/>
                  <a:pt x="23" y="7"/>
                </a:cubicBezTo>
                <a:cubicBezTo>
                  <a:pt x="22" y="7"/>
                  <a:pt x="22" y="7"/>
                  <a:pt x="22" y="7"/>
                </a:cubicBezTo>
                <a:cubicBezTo>
                  <a:pt x="22" y="7"/>
                  <a:pt x="22" y="7"/>
                  <a:pt x="22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18" y="5"/>
                  <a:pt x="18" y="5"/>
                  <a:pt x="18" y="5"/>
                </a:cubicBezTo>
                <a:cubicBezTo>
                  <a:pt x="16" y="4"/>
                  <a:pt x="16" y="4"/>
                  <a:pt x="16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8" y="2"/>
                  <a:pt x="8" y="2"/>
                  <a:pt x="8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1"/>
                  <a:pt x="1" y="26"/>
                  <a:pt x="0" y="36"/>
                </a:cubicBez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15" name="Freeform 710">
            <a:extLst>
              <a:ext uri="{FF2B5EF4-FFF2-40B4-BE49-F238E27FC236}">
                <a16:creationId xmlns:a16="http://schemas.microsoft.com/office/drawing/2014/main" id="{9E92CBDC-BE73-49BB-81AB-5A38644C03C6}"/>
              </a:ext>
            </a:extLst>
          </p:cNvPr>
          <p:cNvSpPr>
            <a:spLocks/>
          </p:cNvSpPr>
          <p:nvPr userDrawn="1"/>
        </p:nvSpPr>
        <p:spPr bwMode="auto">
          <a:xfrm>
            <a:off x="665560" y="3651251"/>
            <a:ext cx="887016" cy="747713"/>
          </a:xfrm>
          <a:custGeom>
            <a:avLst/>
            <a:gdLst>
              <a:gd name="T0" fmla="*/ 51 w 175"/>
              <a:gd name="T1" fmla="*/ 7 h 106"/>
              <a:gd name="T2" fmla="*/ 64 w 175"/>
              <a:gd name="T3" fmla="*/ 8 h 106"/>
              <a:gd name="T4" fmla="*/ 72 w 175"/>
              <a:gd name="T5" fmla="*/ 16 h 106"/>
              <a:gd name="T6" fmla="*/ 81 w 175"/>
              <a:gd name="T7" fmla="*/ 23 h 106"/>
              <a:gd name="T8" fmla="*/ 97 w 175"/>
              <a:gd name="T9" fmla="*/ 26 h 106"/>
              <a:gd name="T10" fmla="*/ 104 w 175"/>
              <a:gd name="T11" fmla="*/ 39 h 106"/>
              <a:gd name="T12" fmla="*/ 115 w 175"/>
              <a:gd name="T13" fmla="*/ 44 h 106"/>
              <a:gd name="T14" fmla="*/ 112 w 175"/>
              <a:gd name="T15" fmla="*/ 47 h 106"/>
              <a:gd name="T16" fmla="*/ 112 w 175"/>
              <a:gd name="T17" fmla="*/ 54 h 106"/>
              <a:gd name="T18" fmla="*/ 112 w 175"/>
              <a:gd name="T19" fmla="*/ 64 h 106"/>
              <a:gd name="T20" fmla="*/ 115 w 175"/>
              <a:gd name="T21" fmla="*/ 73 h 106"/>
              <a:gd name="T22" fmla="*/ 122 w 175"/>
              <a:gd name="T23" fmla="*/ 83 h 106"/>
              <a:gd name="T24" fmla="*/ 127 w 175"/>
              <a:gd name="T25" fmla="*/ 86 h 106"/>
              <a:gd name="T26" fmla="*/ 133 w 175"/>
              <a:gd name="T27" fmla="*/ 89 h 106"/>
              <a:gd name="T28" fmla="*/ 140 w 175"/>
              <a:gd name="T29" fmla="*/ 88 h 106"/>
              <a:gd name="T30" fmla="*/ 147 w 175"/>
              <a:gd name="T31" fmla="*/ 87 h 106"/>
              <a:gd name="T32" fmla="*/ 152 w 175"/>
              <a:gd name="T33" fmla="*/ 82 h 106"/>
              <a:gd name="T34" fmla="*/ 154 w 175"/>
              <a:gd name="T35" fmla="*/ 75 h 106"/>
              <a:gd name="T36" fmla="*/ 162 w 175"/>
              <a:gd name="T37" fmla="*/ 70 h 106"/>
              <a:gd name="T38" fmla="*/ 173 w 175"/>
              <a:gd name="T39" fmla="*/ 70 h 106"/>
              <a:gd name="T40" fmla="*/ 175 w 175"/>
              <a:gd name="T41" fmla="*/ 73 h 106"/>
              <a:gd name="T42" fmla="*/ 171 w 175"/>
              <a:gd name="T43" fmla="*/ 80 h 106"/>
              <a:gd name="T44" fmla="*/ 170 w 175"/>
              <a:gd name="T45" fmla="*/ 87 h 106"/>
              <a:gd name="T46" fmla="*/ 169 w 175"/>
              <a:gd name="T47" fmla="*/ 87 h 106"/>
              <a:gd name="T48" fmla="*/ 167 w 175"/>
              <a:gd name="T49" fmla="*/ 88 h 106"/>
              <a:gd name="T50" fmla="*/ 161 w 175"/>
              <a:gd name="T51" fmla="*/ 91 h 106"/>
              <a:gd name="T52" fmla="*/ 149 w 175"/>
              <a:gd name="T53" fmla="*/ 95 h 106"/>
              <a:gd name="T54" fmla="*/ 155 w 175"/>
              <a:gd name="T55" fmla="*/ 101 h 106"/>
              <a:gd name="T56" fmla="*/ 143 w 175"/>
              <a:gd name="T57" fmla="*/ 103 h 106"/>
              <a:gd name="T58" fmla="*/ 134 w 175"/>
              <a:gd name="T59" fmla="*/ 101 h 106"/>
              <a:gd name="T60" fmla="*/ 127 w 175"/>
              <a:gd name="T61" fmla="*/ 101 h 106"/>
              <a:gd name="T62" fmla="*/ 112 w 175"/>
              <a:gd name="T63" fmla="*/ 102 h 106"/>
              <a:gd name="T64" fmla="*/ 97 w 175"/>
              <a:gd name="T65" fmla="*/ 96 h 106"/>
              <a:gd name="T66" fmla="*/ 75 w 175"/>
              <a:gd name="T67" fmla="*/ 84 h 106"/>
              <a:gd name="T68" fmla="*/ 69 w 175"/>
              <a:gd name="T69" fmla="*/ 74 h 106"/>
              <a:gd name="T70" fmla="*/ 67 w 175"/>
              <a:gd name="T71" fmla="*/ 68 h 106"/>
              <a:gd name="T72" fmla="*/ 53 w 175"/>
              <a:gd name="T73" fmla="*/ 50 h 106"/>
              <a:gd name="T74" fmla="*/ 46 w 175"/>
              <a:gd name="T75" fmla="*/ 44 h 106"/>
              <a:gd name="T76" fmla="*/ 44 w 175"/>
              <a:gd name="T77" fmla="*/ 37 h 106"/>
              <a:gd name="T78" fmla="*/ 38 w 175"/>
              <a:gd name="T79" fmla="*/ 30 h 106"/>
              <a:gd name="T80" fmla="*/ 29 w 175"/>
              <a:gd name="T81" fmla="*/ 23 h 106"/>
              <a:gd name="T82" fmla="*/ 23 w 175"/>
              <a:gd name="T83" fmla="*/ 9 h 106"/>
              <a:gd name="T84" fmla="*/ 15 w 175"/>
              <a:gd name="T85" fmla="*/ 6 h 106"/>
              <a:gd name="T86" fmla="*/ 14 w 175"/>
              <a:gd name="T87" fmla="*/ 12 h 106"/>
              <a:gd name="T88" fmla="*/ 24 w 175"/>
              <a:gd name="T89" fmla="*/ 27 h 106"/>
              <a:gd name="T90" fmla="*/ 33 w 175"/>
              <a:gd name="T91" fmla="*/ 40 h 106"/>
              <a:gd name="T92" fmla="*/ 38 w 175"/>
              <a:gd name="T93" fmla="*/ 53 h 106"/>
              <a:gd name="T94" fmla="*/ 43 w 175"/>
              <a:gd name="T95" fmla="*/ 59 h 106"/>
              <a:gd name="T96" fmla="*/ 35 w 175"/>
              <a:gd name="T97" fmla="*/ 53 h 106"/>
              <a:gd name="T98" fmla="*/ 29 w 175"/>
              <a:gd name="T99" fmla="*/ 47 h 106"/>
              <a:gd name="T100" fmla="*/ 26 w 175"/>
              <a:gd name="T101" fmla="*/ 40 h 106"/>
              <a:gd name="T102" fmla="*/ 21 w 175"/>
              <a:gd name="T103" fmla="*/ 37 h 106"/>
              <a:gd name="T104" fmla="*/ 13 w 175"/>
              <a:gd name="T105" fmla="*/ 31 h 106"/>
              <a:gd name="T106" fmla="*/ 19 w 175"/>
              <a:gd name="T107" fmla="*/ 32 h 106"/>
              <a:gd name="T108" fmla="*/ 17 w 175"/>
              <a:gd name="T109" fmla="*/ 27 h 106"/>
              <a:gd name="T110" fmla="*/ 7 w 175"/>
              <a:gd name="T111" fmla="*/ 16 h 106"/>
              <a:gd name="T112" fmla="*/ 4 w 175"/>
              <a:gd name="T113" fmla="*/ 8 h 106"/>
              <a:gd name="T114" fmla="*/ 0 w 175"/>
              <a:gd name="T115" fmla="*/ 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5" h="106">
                <a:moveTo>
                  <a:pt x="14" y="0"/>
                </a:moveTo>
                <a:cubicBezTo>
                  <a:pt x="15" y="0"/>
                  <a:pt x="15" y="0"/>
                  <a:pt x="15" y="0"/>
                </a:cubicBezTo>
                <a:cubicBezTo>
                  <a:pt x="35" y="8"/>
                  <a:pt x="35" y="8"/>
                  <a:pt x="35" y="8"/>
                </a:cubicBezTo>
                <a:cubicBezTo>
                  <a:pt x="51" y="8"/>
                  <a:pt x="51" y="8"/>
                  <a:pt x="51" y="8"/>
                </a:cubicBezTo>
                <a:cubicBezTo>
                  <a:pt x="51" y="7"/>
                  <a:pt x="51" y="7"/>
                  <a:pt x="51" y="7"/>
                </a:cubicBezTo>
                <a:cubicBezTo>
                  <a:pt x="51" y="7"/>
                  <a:pt x="51" y="7"/>
                  <a:pt x="51" y="7"/>
                </a:cubicBezTo>
                <a:cubicBezTo>
                  <a:pt x="52" y="6"/>
                  <a:pt x="52" y="6"/>
                  <a:pt x="52" y="6"/>
                </a:cubicBezTo>
                <a:cubicBezTo>
                  <a:pt x="61" y="6"/>
                  <a:pt x="61" y="6"/>
                  <a:pt x="61" y="6"/>
                </a:cubicBezTo>
                <a:cubicBezTo>
                  <a:pt x="63" y="7"/>
                  <a:pt x="63" y="7"/>
                  <a:pt x="63" y="7"/>
                </a:cubicBezTo>
                <a:cubicBezTo>
                  <a:pt x="64" y="8"/>
                  <a:pt x="64" y="8"/>
                  <a:pt x="64" y="8"/>
                </a:cubicBezTo>
                <a:cubicBezTo>
                  <a:pt x="66" y="9"/>
                  <a:pt x="66" y="9"/>
                  <a:pt x="66" y="9"/>
                </a:cubicBezTo>
                <a:cubicBezTo>
                  <a:pt x="68" y="11"/>
                  <a:pt x="68" y="11"/>
                  <a:pt x="68" y="11"/>
                </a:cubicBezTo>
                <a:cubicBezTo>
                  <a:pt x="70" y="12"/>
                  <a:pt x="70" y="12"/>
                  <a:pt x="70" y="12"/>
                </a:cubicBezTo>
                <a:cubicBezTo>
                  <a:pt x="70" y="12"/>
                  <a:pt x="71" y="12"/>
                  <a:pt x="71" y="14"/>
                </a:cubicBezTo>
                <a:cubicBezTo>
                  <a:pt x="72" y="16"/>
                  <a:pt x="72" y="16"/>
                  <a:pt x="72" y="16"/>
                </a:cubicBezTo>
                <a:cubicBezTo>
                  <a:pt x="73" y="18"/>
                  <a:pt x="73" y="18"/>
                  <a:pt x="73" y="18"/>
                </a:cubicBezTo>
                <a:cubicBezTo>
                  <a:pt x="73" y="19"/>
                  <a:pt x="73" y="19"/>
                  <a:pt x="73" y="19"/>
                </a:cubicBezTo>
                <a:cubicBezTo>
                  <a:pt x="76" y="21"/>
                  <a:pt x="76" y="21"/>
                  <a:pt x="76" y="21"/>
                </a:cubicBezTo>
                <a:cubicBezTo>
                  <a:pt x="80" y="23"/>
                  <a:pt x="80" y="23"/>
                  <a:pt x="80" y="23"/>
                </a:cubicBezTo>
                <a:cubicBezTo>
                  <a:pt x="81" y="23"/>
                  <a:pt x="81" y="23"/>
                  <a:pt x="81" y="23"/>
                </a:cubicBezTo>
                <a:cubicBezTo>
                  <a:pt x="81" y="23"/>
                  <a:pt x="84" y="19"/>
                  <a:pt x="84" y="19"/>
                </a:cubicBezTo>
                <a:cubicBezTo>
                  <a:pt x="84" y="18"/>
                  <a:pt x="86" y="17"/>
                  <a:pt x="87" y="17"/>
                </a:cubicBezTo>
                <a:cubicBezTo>
                  <a:pt x="88" y="17"/>
                  <a:pt x="91" y="18"/>
                  <a:pt x="92" y="18"/>
                </a:cubicBezTo>
                <a:cubicBezTo>
                  <a:pt x="92" y="19"/>
                  <a:pt x="95" y="21"/>
                  <a:pt x="95" y="22"/>
                </a:cubicBezTo>
                <a:cubicBezTo>
                  <a:pt x="95" y="22"/>
                  <a:pt x="97" y="25"/>
                  <a:pt x="97" y="26"/>
                </a:cubicBezTo>
                <a:cubicBezTo>
                  <a:pt x="97" y="27"/>
                  <a:pt x="99" y="29"/>
                  <a:pt x="99" y="30"/>
                </a:cubicBezTo>
                <a:cubicBezTo>
                  <a:pt x="100" y="31"/>
                  <a:pt x="102" y="31"/>
                  <a:pt x="102" y="32"/>
                </a:cubicBezTo>
                <a:cubicBezTo>
                  <a:pt x="102" y="33"/>
                  <a:pt x="102" y="34"/>
                  <a:pt x="103" y="35"/>
                </a:cubicBezTo>
                <a:cubicBezTo>
                  <a:pt x="103" y="36"/>
                  <a:pt x="104" y="36"/>
                  <a:pt x="104" y="37"/>
                </a:cubicBezTo>
                <a:cubicBezTo>
                  <a:pt x="104" y="38"/>
                  <a:pt x="104" y="38"/>
                  <a:pt x="104" y="39"/>
                </a:cubicBezTo>
                <a:cubicBezTo>
                  <a:pt x="105" y="40"/>
                  <a:pt x="107" y="40"/>
                  <a:pt x="108" y="41"/>
                </a:cubicBezTo>
                <a:cubicBezTo>
                  <a:pt x="109" y="41"/>
                  <a:pt x="111" y="41"/>
                  <a:pt x="112" y="41"/>
                </a:cubicBezTo>
                <a:cubicBezTo>
                  <a:pt x="115" y="42"/>
                  <a:pt x="115" y="42"/>
                  <a:pt x="115" y="42"/>
                </a:cubicBezTo>
                <a:cubicBezTo>
                  <a:pt x="115" y="44"/>
                  <a:pt x="115" y="44"/>
                  <a:pt x="115" y="44"/>
                </a:cubicBezTo>
                <a:cubicBezTo>
                  <a:pt x="115" y="44"/>
                  <a:pt x="115" y="44"/>
                  <a:pt x="115" y="44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3" y="46"/>
                  <a:pt x="113" y="46"/>
                  <a:pt x="113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3" y="49"/>
                  <a:pt x="113" y="49"/>
                  <a:pt x="113" y="49"/>
                </a:cubicBezTo>
                <a:cubicBezTo>
                  <a:pt x="112" y="50"/>
                  <a:pt x="112" y="50"/>
                  <a:pt x="112" y="50"/>
                </a:cubicBezTo>
                <a:cubicBezTo>
                  <a:pt x="112" y="51"/>
                  <a:pt x="112" y="51"/>
                  <a:pt x="112" y="51"/>
                </a:cubicBezTo>
                <a:cubicBezTo>
                  <a:pt x="112" y="53"/>
                  <a:pt x="112" y="53"/>
                  <a:pt x="112" y="53"/>
                </a:cubicBezTo>
                <a:cubicBezTo>
                  <a:pt x="112" y="54"/>
                  <a:pt x="112" y="54"/>
                  <a:pt x="112" y="54"/>
                </a:cubicBezTo>
                <a:cubicBezTo>
                  <a:pt x="112" y="56"/>
                  <a:pt x="112" y="56"/>
                  <a:pt x="112" y="56"/>
                </a:cubicBezTo>
                <a:cubicBezTo>
                  <a:pt x="112" y="58"/>
                  <a:pt x="112" y="58"/>
                  <a:pt x="112" y="58"/>
                </a:cubicBezTo>
                <a:cubicBezTo>
                  <a:pt x="112" y="60"/>
                  <a:pt x="112" y="60"/>
                  <a:pt x="112" y="60"/>
                </a:cubicBezTo>
                <a:cubicBezTo>
                  <a:pt x="112" y="61"/>
                  <a:pt x="112" y="61"/>
                  <a:pt x="112" y="61"/>
                </a:cubicBezTo>
                <a:cubicBezTo>
                  <a:pt x="112" y="64"/>
                  <a:pt x="112" y="64"/>
                  <a:pt x="112" y="64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13" y="68"/>
                  <a:pt x="113" y="68"/>
                  <a:pt x="113" y="68"/>
                </a:cubicBezTo>
                <a:cubicBezTo>
                  <a:pt x="114" y="70"/>
                  <a:pt x="114" y="70"/>
                  <a:pt x="114" y="70"/>
                </a:cubicBezTo>
                <a:cubicBezTo>
                  <a:pt x="115" y="73"/>
                  <a:pt x="115" y="73"/>
                  <a:pt x="115" y="73"/>
                </a:cubicBezTo>
                <a:cubicBezTo>
                  <a:pt x="116" y="74"/>
                  <a:pt x="116" y="74"/>
                  <a:pt x="116" y="74"/>
                </a:cubicBezTo>
                <a:cubicBezTo>
                  <a:pt x="118" y="77"/>
                  <a:pt x="118" y="77"/>
                  <a:pt x="118" y="77"/>
                </a:cubicBezTo>
                <a:cubicBezTo>
                  <a:pt x="119" y="79"/>
                  <a:pt x="119" y="79"/>
                  <a:pt x="119" y="79"/>
                </a:cubicBezTo>
                <a:cubicBezTo>
                  <a:pt x="120" y="81"/>
                  <a:pt x="120" y="81"/>
                  <a:pt x="120" y="81"/>
                </a:cubicBezTo>
                <a:cubicBezTo>
                  <a:pt x="122" y="83"/>
                  <a:pt x="122" y="83"/>
                  <a:pt x="122" y="83"/>
                </a:cubicBezTo>
                <a:cubicBezTo>
                  <a:pt x="122" y="85"/>
                  <a:pt x="122" y="85"/>
                  <a:pt x="122" y="85"/>
                </a:cubicBezTo>
                <a:cubicBezTo>
                  <a:pt x="123" y="86"/>
                  <a:pt x="123" y="86"/>
                  <a:pt x="123" y="86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5" y="86"/>
                  <a:pt x="125" y="86"/>
                  <a:pt x="125" y="86"/>
                </a:cubicBezTo>
                <a:cubicBezTo>
                  <a:pt x="127" y="86"/>
                  <a:pt x="127" y="86"/>
                  <a:pt x="127" y="86"/>
                </a:cubicBezTo>
                <a:cubicBezTo>
                  <a:pt x="128" y="87"/>
                  <a:pt x="128" y="87"/>
                  <a:pt x="128" y="87"/>
                </a:cubicBezTo>
                <a:cubicBezTo>
                  <a:pt x="129" y="87"/>
                  <a:pt x="129" y="87"/>
                  <a:pt x="129" y="87"/>
                </a:cubicBezTo>
                <a:cubicBezTo>
                  <a:pt x="130" y="90"/>
                  <a:pt x="130" y="90"/>
                  <a:pt x="130" y="90"/>
                </a:cubicBezTo>
                <a:cubicBezTo>
                  <a:pt x="132" y="90"/>
                  <a:pt x="132" y="90"/>
                  <a:pt x="132" y="90"/>
                </a:cubicBezTo>
                <a:cubicBezTo>
                  <a:pt x="133" y="89"/>
                  <a:pt x="133" y="89"/>
                  <a:pt x="133" y="89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37" y="88"/>
                  <a:pt x="137" y="88"/>
                  <a:pt x="137" y="88"/>
                </a:cubicBezTo>
                <a:cubicBezTo>
                  <a:pt x="138" y="88"/>
                  <a:pt x="138" y="88"/>
                  <a:pt x="138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40" y="88"/>
                  <a:pt x="140" y="88"/>
                  <a:pt x="140" y="88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43" y="87"/>
                  <a:pt x="143" y="87"/>
                  <a:pt x="143" y="87"/>
                </a:cubicBezTo>
                <a:cubicBezTo>
                  <a:pt x="145" y="86"/>
                  <a:pt x="145" y="86"/>
                  <a:pt x="145" y="86"/>
                </a:cubicBezTo>
                <a:cubicBezTo>
                  <a:pt x="145" y="86"/>
                  <a:pt x="145" y="86"/>
                  <a:pt x="145" y="86"/>
                </a:cubicBezTo>
                <a:cubicBezTo>
                  <a:pt x="147" y="86"/>
                  <a:pt x="147" y="87"/>
                  <a:pt x="147" y="87"/>
                </a:cubicBezTo>
                <a:cubicBezTo>
                  <a:pt x="148" y="86"/>
                  <a:pt x="149" y="85"/>
                  <a:pt x="149" y="85"/>
                </a:cubicBezTo>
                <a:cubicBezTo>
                  <a:pt x="150" y="85"/>
                  <a:pt x="150" y="85"/>
                  <a:pt x="150" y="85"/>
                </a:cubicBezTo>
                <a:cubicBezTo>
                  <a:pt x="150" y="85"/>
                  <a:pt x="150" y="86"/>
                  <a:pt x="151" y="85"/>
                </a:cubicBezTo>
                <a:cubicBezTo>
                  <a:pt x="152" y="83"/>
                  <a:pt x="152" y="83"/>
                  <a:pt x="152" y="83"/>
                </a:cubicBezTo>
                <a:cubicBezTo>
                  <a:pt x="152" y="83"/>
                  <a:pt x="152" y="83"/>
                  <a:pt x="152" y="82"/>
                </a:cubicBezTo>
                <a:cubicBezTo>
                  <a:pt x="153" y="82"/>
                  <a:pt x="153" y="81"/>
                  <a:pt x="153" y="81"/>
                </a:cubicBezTo>
                <a:cubicBezTo>
                  <a:pt x="153" y="80"/>
                  <a:pt x="153" y="80"/>
                  <a:pt x="153" y="80"/>
                </a:cubicBezTo>
                <a:cubicBezTo>
                  <a:pt x="154" y="79"/>
                  <a:pt x="154" y="79"/>
                  <a:pt x="154" y="79"/>
                </a:cubicBezTo>
                <a:cubicBezTo>
                  <a:pt x="154" y="78"/>
                  <a:pt x="154" y="78"/>
                  <a:pt x="154" y="78"/>
                </a:cubicBezTo>
                <a:cubicBezTo>
                  <a:pt x="154" y="78"/>
                  <a:pt x="154" y="75"/>
                  <a:pt x="154" y="75"/>
                </a:cubicBezTo>
                <a:cubicBezTo>
                  <a:pt x="154" y="73"/>
                  <a:pt x="154" y="73"/>
                  <a:pt x="154" y="73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60" y="70"/>
                  <a:pt x="160" y="70"/>
                  <a:pt x="160" y="70"/>
                </a:cubicBezTo>
                <a:cubicBezTo>
                  <a:pt x="162" y="70"/>
                  <a:pt x="162" y="70"/>
                  <a:pt x="162" y="70"/>
                </a:cubicBezTo>
                <a:cubicBezTo>
                  <a:pt x="163" y="70"/>
                  <a:pt x="163" y="70"/>
                  <a:pt x="163" y="70"/>
                </a:cubicBezTo>
                <a:cubicBezTo>
                  <a:pt x="166" y="69"/>
                  <a:pt x="166" y="69"/>
                  <a:pt x="166" y="69"/>
                </a:cubicBezTo>
                <a:cubicBezTo>
                  <a:pt x="168" y="69"/>
                  <a:pt x="168" y="69"/>
                  <a:pt x="168" y="69"/>
                </a:cubicBezTo>
                <a:cubicBezTo>
                  <a:pt x="171" y="69"/>
                  <a:pt x="171" y="69"/>
                  <a:pt x="171" y="69"/>
                </a:cubicBezTo>
                <a:cubicBezTo>
                  <a:pt x="173" y="70"/>
                  <a:pt x="173" y="70"/>
                  <a:pt x="173" y="70"/>
                </a:cubicBezTo>
                <a:cubicBezTo>
                  <a:pt x="174" y="69"/>
                  <a:pt x="174" y="69"/>
                  <a:pt x="174" y="69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75" y="71"/>
                  <a:pt x="175" y="71"/>
                  <a:pt x="175" y="71"/>
                </a:cubicBezTo>
                <a:cubicBezTo>
                  <a:pt x="175" y="73"/>
                  <a:pt x="175" y="73"/>
                  <a:pt x="175" y="73"/>
                </a:cubicBezTo>
                <a:cubicBezTo>
                  <a:pt x="175" y="73"/>
                  <a:pt x="175" y="73"/>
                  <a:pt x="175" y="73"/>
                </a:cubicBezTo>
                <a:cubicBezTo>
                  <a:pt x="174" y="75"/>
                  <a:pt x="174" y="75"/>
                  <a:pt x="174" y="75"/>
                </a:cubicBezTo>
                <a:cubicBezTo>
                  <a:pt x="173" y="76"/>
                  <a:pt x="173" y="76"/>
                  <a:pt x="173" y="76"/>
                </a:cubicBezTo>
                <a:cubicBezTo>
                  <a:pt x="172" y="77"/>
                  <a:pt x="172" y="77"/>
                  <a:pt x="172" y="77"/>
                </a:cubicBezTo>
                <a:cubicBezTo>
                  <a:pt x="172" y="78"/>
                  <a:pt x="172" y="78"/>
                  <a:pt x="172" y="78"/>
                </a:cubicBezTo>
                <a:cubicBezTo>
                  <a:pt x="171" y="80"/>
                  <a:pt x="171" y="80"/>
                  <a:pt x="171" y="80"/>
                </a:cubicBezTo>
                <a:cubicBezTo>
                  <a:pt x="171" y="81"/>
                  <a:pt x="171" y="81"/>
                  <a:pt x="171" y="81"/>
                </a:cubicBezTo>
                <a:cubicBezTo>
                  <a:pt x="171" y="83"/>
                  <a:pt x="171" y="83"/>
                  <a:pt x="171" y="83"/>
                </a:cubicBezTo>
                <a:cubicBezTo>
                  <a:pt x="171" y="84"/>
                  <a:pt x="171" y="84"/>
                  <a:pt x="171" y="84"/>
                </a:cubicBezTo>
                <a:cubicBezTo>
                  <a:pt x="171" y="85"/>
                  <a:pt x="171" y="85"/>
                  <a:pt x="171" y="85"/>
                </a:cubicBezTo>
                <a:cubicBezTo>
                  <a:pt x="170" y="87"/>
                  <a:pt x="170" y="87"/>
                  <a:pt x="170" y="87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69" y="89"/>
                  <a:pt x="169" y="89"/>
                  <a:pt x="169" y="89"/>
                </a:cubicBezTo>
                <a:cubicBezTo>
                  <a:pt x="169" y="88"/>
                  <a:pt x="169" y="88"/>
                  <a:pt x="169" y="88"/>
                </a:cubicBezTo>
                <a:cubicBezTo>
                  <a:pt x="169" y="88"/>
                  <a:pt x="169" y="88"/>
                  <a:pt x="169" y="88"/>
                </a:cubicBezTo>
                <a:cubicBezTo>
                  <a:pt x="169" y="87"/>
                  <a:pt x="169" y="87"/>
                  <a:pt x="169" y="87"/>
                </a:cubicBezTo>
                <a:cubicBezTo>
                  <a:pt x="169" y="86"/>
                  <a:pt x="169" y="86"/>
                  <a:pt x="169" y="86"/>
                </a:cubicBezTo>
                <a:cubicBezTo>
                  <a:pt x="168" y="86"/>
                  <a:pt x="168" y="86"/>
                  <a:pt x="168" y="86"/>
                </a:cubicBezTo>
                <a:cubicBezTo>
                  <a:pt x="167" y="86"/>
                  <a:pt x="167" y="86"/>
                  <a:pt x="167" y="86"/>
                </a:cubicBezTo>
                <a:cubicBezTo>
                  <a:pt x="167" y="87"/>
                  <a:pt x="167" y="87"/>
                  <a:pt x="167" y="87"/>
                </a:cubicBezTo>
                <a:cubicBezTo>
                  <a:pt x="167" y="88"/>
                  <a:pt x="167" y="88"/>
                  <a:pt x="167" y="88"/>
                </a:cubicBezTo>
                <a:cubicBezTo>
                  <a:pt x="166" y="88"/>
                  <a:pt x="166" y="88"/>
                  <a:pt x="166" y="88"/>
                </a:cubicBez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4" y="90"/>
                  <a:pt x="164" y="90"/>
                </a:cubicBezTo>
                <a:cubicBezTo>
                  <a:pt x="162" y="90"/>
                  <a:pt x="162" y="90"/>
                  <a:pt x="162" y="90"/>
                </a:cubicBezTo>
                <a:cubicBezTo>
                  <a:pt x="161" y="91"/>
                  <a:pt x="161" y="91"/>
                  <a:pt x="161" y="91"/>
                </a:cubicBezTo>
                <a:cubicBezTo>
                  <a:pt x="151" y="91"/>
                  <a:pt x="151" y="91"/>
                  <a:pt x="151" y="91"/>
                </a:cubicBezTo>
                <a:cubicBezTo>
                  <a:pt x="151" y="92"/>
                  <a:pt x="151" y="92"/>
                  <a:pt x="151" y="92"/>
                </a:cubicBezTo>
                <a:cubicBezTo>
                  <a:pt x="151" y="94"/>
                  <a:pt x="151" y="94"/>
                  <a:pt x="151" y="94"/>
                </a:cubicBezTo>
                <a:cubicBezTo>
                  <a:pt x="151" y="95"/>
                  <a:pt x="151" y="95"/>
                  <a:pt x="151" y="95"/>
                </a:cubicBezTo>
                <a:cubicBezTo>
                  <a:pt x="149" y="95"/>
                  <a:pt x="149" y="95"/>
                  <a:pt x="149" y="95"/>
                </a:cubicBezTo>
                <a:cubicBezTo>
                  <a:pt x="150" y="96"/>
                  <a:pt x="150" y="96"/>
                  <a:pt x="150" y="96"/>
                </a:cubicBezTo>
                <a:cubicBezTo>
                  <a:pt x="152" y="98"/>
                  <a:pt x="152" y="98"/>
                  <a:pt x="152" y="98"/>
                </a:cubicBezTo>
                <a:cubicBezTo>
                  <a:pt x="153" y="99"/>
                  <a:pt x="153" y="99"/>
                  <a:pt x="153" y="99"/>
                </a:cubicBezTo>
                <a:cubicBezTo>
                  <a:pt x="155" y="100"/>
                  <a:pt x="155" y="100"/>
                  <a:pt x="155" y="100"/>
                </a:cubicBezTo>
                <a:cubicBezTo>
                  <a:pt x="155" y="101"/>
                  <a:pt x="155" y="101"/>
                  <a:pt x="155" y="101"/>
                </a:cubicBezTo>
                <a:cubicBezTo>
                  <a:pt x="153" y="102"/>
                  <a:pt x="153" y="102"/>
                  <a:pt x="153" y="102"/>
                </a:cubicBezTo>
                <a:cubicBezTo>
                  <a:pt x="151" y="102"/>
                  <a:pt x="151" y="102"/>
                  <a:pt x="151" y="102"/>
                </a:cubicBezTo>
                <a:cubicBezTo>
                  <a:pt x="151" y="102"/>
                  <a:pt x="149" y="102"/>
                  <a:pt x="148" y="103"/>
                </a:cubicBezTo>
                <a:cubicBezTo>
                  <a:pt x="148" y="103"/>
                  <a:pt x="146" y="103"/>
                  <a:pt x="146" y="103"/>
                </a:cubicBezTo>
                <a:cubicBezTo>
                  <a:pt x="143" y="103"/>
                  <a:pt x="143" y="103"/>
                  <a:pt x="143" y="103"/>
                </a:cubicBezTo>
                <a:cubicBezTo>
                  <a:pt x="142" y="104"/>
                  <a:pt x="142" y="104"/>
                  <a:pt x="142" y="104"/>
                </a:cubicBezTo>
                <a:cubicBezTo>
                  <a:pt x="139" y="106"/>
                  <a:pt x="139" y="106"/>
                  <a:pt x="139" y="106"/>
                </a:cubicBezTo>
                <a:cubicBezTo>
                  <a:pt x="139" y="106"/>
                  <a:pt x="136" y="103"/>
                  <a:pt x="136" y="103"/>
                </a:cubicBezTo>
                <a:cubicBezTo>
                  <a:pt x="135" y="102"/>
                  <a:pt x="135" y="102"/>
                  <a:pt x="135" y="102"/>
                </a:cubicBezTo>
                <a:cubicBezTo>
                  <a:pt x="134" y="101"/>
                  <a:pt x="134" y="101"/>
                  <a:pt x="134" y="101"/>
                </a:cubicBezTo>
                <a:cubicBezTo>
                  <a:pt x="134" y="101"/>
                  <a:pt x="131" y="101"/>
                  <a:pt x="130" y="101"/>
                </a:cubicBezTo>
                <a:cubicBezTo>
                  <a:pt x="130" y="101"/>
                  <a:pt x="129" y="100"/>
                  <a:pt x="129" y="100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27" y="101"/>
                  <a:pt x="127" y="101"/>
                  <a:pt x="127" y="101"/>
                </a:cubicBezTo>
                <a:cubicBezTo>
                  <a:pt x="123" y="103"/>
                  <a:pt x="123" y="103"/>
                  <a:pt x="123" y="103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19" y="104"/>
                  <a:pt x="119" y="104"/>
                  <a:pt x="119" y="104"/>
                </a:cubicBezTo>
                <a:cubicBezTo>
                  <a:pt x="119" y="104"/>
                  <a:pt x="116" y="103"/>
                  <a:pt x="115" y="103"/>
                </a:cubicBezTo>
                <a:cubicBezTo>
                  <a:pt x="114" y="103"/>
                  <a:pt x="112" y="103"/>
                  <a:pt x="112" y="102"/>
                </a:cubicBezTo>
                <a:cubicBezTo>
                  <a:pt x="111" y="102"/>
                  <a:pt x="110" y="101"/>
                  <a:pt x="109" y="101"/>
                </a:cubicBezTo>
                <a:cubicBezTo>
                  <a:pt x="108" y="101"/>
                  <a:pt x="108" y="101"/>
                  <a:pt x="108" y="100"/>
                </a:cubicBezTo>
                <a:cubicBezTo>
                  <a:pt x="107" y="100"/>
                  <a:pt x="107" y="99"/>
                  <a:pt x="106" y="99"/>
                </a:cubicBezTo>
                <a:cubicBezTo>
                  <a:pt x="105" y="99"/>
                  <a:pt x="101" y="98"/>
                  <a:pt x="101" y="98"/>
                </a:cubicBezTo>
                <a:cubicBezTo>
                  <a:pt x="101" y="98"/>
                  <a:pt x="98" y="96"/>
                  <a:pt x="97" y="96"/>
                </a:cubicBezTo>
                <a:cubicBezTo>
                  <a:pt x="96" y="96"/>
                  <a:pt x="94" y="95"/>
                  <a:pt x="94" y="95"/>
                </a:cubicBezTo>
                <a:cubicBezTo>
                  <a:pt x="93" y="95"/>
                  <a:pt x="89" y="91"/>
                  <a:pt x="88" y="91"/>
                </a:cubicBezTo>
                <a:cubicBezTo>
                  <a:pt x="87" y="91"/>
                  <a:pt x="86" y="90"/>
                  <a:pt x="86" y="90"/>
                </a:cubicBezTo>
                <a:cubicBezTo>
                  <a:pt x="85" y="90"/>
                  <a:pt x="80" y="89"/>
                  <a:pt x="80" y="89"/>
                </a:cubicBezTo>
                <a:cubicBezTo>
                  <a:pt x="79" y="88"/>
                  <a:pt x="76" y="85"/>
                  <a:pt x="75" y="84"/>
                </a:cubicBezTo>
                <a:cubicBezTo>
                  <a:pt x="74" y="83"/>
                  <a:pt x="72" y="83"/>
                  <a:pt x="72" y="83"/>
                </a:cubicBezTo>
                <a:cubicBezTo>
                  <a:pt x="71" y="83"/>
                  <a:pt x="68" y="80"/>
                  <a:pt x="68" y="80"/>
                </a:cubicBezTo>
                <a:cubicBezTo>
                  <a:pt x="68" y="79"/>
                  <a:pt x="66" y="77"/>
                  <a:pt x="66" y="76"/>
                </a:cubicBezTo>
                <a:cubicBezTo>
                  <a:pt x="66" y="76"/>
                  <a:pt x="68" y="75"/>
                  <a:pt x="68" y="75"/>
                </a:cubicBezTo>
                <a:cubicBezTo>
                  <a:pt x="68" y="75"/>
                  <a:pt x="69" y="75"/>
                  <a:pt x="69" y="74"/>
                </a:cubicBezTo>
                <a:cubicBezTo>
                  <a:pt x="69" y="74"/>
                  <a:pt x="68" y="74"/>
                  <a:pt x="68" y="74"/>
                </a:cubicBezTo>
                <a:cubicBezTo>
                  <a:pt x="68" y="74"/>
                  <a:pt x="68" y="72"/>
                  <a:pt x="68" y="72"/>
                </a:cubicBezTo>
                <a:cubicBezTo>
                  <a:pt x="69" y="71"/>
                  <a:pt x="69" y="70"/>
                  <a:pt x="69" y="70"/>
                </a:cubicBezTo>
                <a:cubicBezTo>
                  <a:pt x="69" y="69"/>
                  <a:pt x="69" y="69"/>
                  <a:pt x="68" y="69"/>
                </a:cubicBezTo>
                <a:cubicBezTo>
                  <a:pt x="68" y="68"/>
                  <a:pt x="67" y="68"/>
                  <a:pt x="67" y="68"/>
                </a:cubicBezTo>
                <a:cubicBezTo>
                  <a:pt x="67" y="68"/>
                  <a:pt x="66" y="64"/>
                  <a:pt x="66" y="64"/>
                </a:cubicBezTo>
                <a:cubicBezTo>
                  <a:pt x="66" y="63"/>
                  <a:pt x="64" y="60"/>
                  <a:pt x="64" y="60"/>
                </a:cubicBezTo>
                <a:cubicBezTo>
                  <a:pt x="63" y="60"/>
                  <a:pt x="61" y="58"/>
                  <a:pt x="61" y="58"/>
                </a:cubicBezTo>
                <a:cubicBezTo>
                  <a:pt x="58" y="54"/>
                  <a:pt x="58" y="54"/>
                  <a:pt x="58" y="54"/>
                </a:cubicBezTo>
                <a:cubicBezTo>
                  <a:pt x="58" y="54"/>
                  <a:pt x="53" y="50"/>
                  <a:pt x="53" y="50"/>
                </a:cubicBezTo>
                <a:cubicBezTo>
                  <a:pt x="52" y="50"/>
                  <a:pt x="52" y="49"/>
                  <a:pt x="52" y="48"/>
                </a:cubicBezTo>
                <a:cubicBezTo>
                  <a:pt x="52" y="48"/>
                  <a:pt x="52" y="47"/>
                  <a:pt x="52" y="47"/>
                </a:cubicBezTo>
                <a:cubicBezTo>
                  <a:pt x="51" y="47"/>
                  <a:pt x="50" y="46"/>
                  <a:pt x="49" y="46"/>
                </a:cubicBezTo>
                <a:cubicBezTo>
                  <a:pt x="49" y="45"/>
                  <a:pt x="48" y="44"/>
                  <a:pt x="48" y="44"/>
                </a:cubicBezTo>
                <a:cubicBezTo>
                  <a:pt x="48" y="44"/>
                  <a:pt x="47" y="44"/>
                  <a:pt x="46" y="44"/>
                </a:cubicBezTo>
                <a:cubicBezTo>
                  <a:pt x="45" y="44"/>
                  <a:pt x="44" y="43"/>
                  <a:pt x="44" y="43"/>
                </a:cubicBezTo>
                <a:cubicBezTo>
                  <a:pt x="44" y="42"/>
                  <a:pt x="44" y="41"/>
                  <a:pt x="45" y="41"/>
                </a:cubicBezTo>
                <a:cubicBezTo>
                  <a:pt x="45" y="41"/>
                  <a:pt x="46" y="40"/>
                  <a:pt x="46" y="40"/>
                </a:cubicBezTo>
                <a:cubicBezTo>
                  <a:pt x="46" y="39"/>
                  <a:pt x="45" y="38"/>
                  <a:pt x="45" y="38"/>
                </a:cubicBezTo>
                <a:cubicBezTo>
                  <a:pt x="45" y="38"/>
                  <a:pt x="45" y="37"/>
                  <a:pt x="44" y="37"/>
                </a:cubicBezTo>
                <a:cubicBezTo>
                  <a:pt x="43" y="37"/>
                  <a:pt x="42" y="37"/>
                  <a:pt x="42" y="37"/>
                </a:cubicBezTo>
                <a:cubicBezTo>
                  <a:pt x="42" y="36"/>
                  <a:pt x="42" y="35"/>
                  <a:pt x="42" y="35"/>
                </a:cubicBezTo>
                <a:cubicBezTo>
                  <a:pt x="41" y="35"/>
                  <a:pt x="40" y="35"/>
                  <a:pt x="39" y="34"/>
                </a:cubicBezTo>
                <a:cubicBezTo>
                  <a:pt x="39" y="34"/>
                  <a:pt x="37" y="33"/>
                  <a:pt x="37" y="32"/>
                </a:cubicBezTo>
                <a:cubicBezTo>
                  <a:pt x="37" y="32"/>
                  <a:pt x="38" y="31"/>
                  <a:pt x="38" y="30"/>
                </a:cubicBezTo>
                <a:cubicBezTo>
                  <a:pt x="37" y="30"/>
                  <a:pt x="37" y="29"/>
                  <a:pt x="36" y="29"/>
                </a:cubicBezTo>
                <a:cubicBezTo>
                  <a:pt x="36" y="29"/>
                  <a:pt x="36" y="30"/>
                  <a:pt x="36" y="30"/>
                </a:cubicBezTo>
                <a:cubicBezTo>
                  <a:pt x="34" y="29"/>
                  <a:pt x="34" y="29"/>
                  <a:pt x="34" y="29"/>
                </a:cubicBezTo>
                <a:cubicBezTo>
                  <a:pt x="31" y="26"/>
                  <a:pt x="31" y="26"/>
                  <a:pt x="31" y="26"/>
                </a:cubicBezTo>
                <a:cubicBezTo>
                  <a:pt x="29" y="23"/>
                  <a:pt x="29" y="23"/>
                  <a:pt x="29" y="23"/>
                </a:cubicBezTo>
                <a:cubicBezTo>
                  <a:pt x="28" y="22"/>
                  <a:pt x="28" y="22"/>
                  <a:pt x="28" y="22"/>
                </a:cubicBezTo>
                <a:cubicBezTo>
                  <a:pt x="26" y="18"/>
                  <a:pt x="26" y="18"/>
                  <a:pt x="26" y="18"/>
                </a:cubicBezTo>
                <a:cubicBezTo>
                  <a:pt x="26" y="18"/>
                  <a:pt x="26" y="15"/>
                  <a:pt x="25" y="15"/>
                </a:cubicBezTo>
                <a:cubicBezTo>
                  <a:pt x="25" y="14"/>
                  <a:pt x="23" y="13"/>
                  <a:pt x="23" y="12"/>
                </a:cubicBezTo>
                <a:cubicBezTo>
                  <a:pt x="23" y="12"/>
                  <a:pt x="24" y="9"/>
                  <a:pt x="23" y="9"/>
                </a:cubicBezTo>
                <a:cubicBezTo>
                  <a:pt x="23" y="9"/>
                  <a:pt x="21" y="8"/>
                  <a:pt x="21" y="8"/>
                </a:cubicBezTo>
                <a:cubicBezTo>
                  <a:pt x="20" y="8"/>
                  <a:pt x="20" y="7"/>
                  <a:pt x="19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7" y="7"/>
                  <a:pt x="17" y="7"/>
                </a:cubicBezTo>
                <a:cubicBezTo>
                  <a:pt x="16" y="7"/>
                  <a:pt x="15" y="6"/>
                  <a:pt x="15" y="6"/>
                </a:cubicBezTo>
                <a:cubicBezTo>
                  <a:pt x="13" y="4"/>
                  <a:pt x="13" y="4"/>
                  <a:pt x="13" y="4"/>
                </a:cubicBezTo>
                <a:cubicBezTo>
                  <a:pt x="12" y="5"/>
                  <a:pt x="12" y="5"/>
                  <a:pt x="12" y="5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6"/>
                  <a:pt x="13" y="9"/>
                  <a:pt x="13" y="9"/>
                </a:cubicBezTo>
                <a:cubicBezTo>
                  <a:pt x="13" y="10"/>
                  <a:pt x="14" y="11"/>
                  <a:pt x="14" y="12"/>
                </a:cubicBezTo>
                <a:cubicBezTo>
                  <a:pt x="14" y="12"/>
                  <a:pt x="14" y="15"/>
                  <a:pt x="14" y="15"/>
                </a:cubicBezTo>
                <a:cubicBezTo>
                  <a:pt x="14" y="15"/>
                  <a:pt x="15" y="16"/>
                  <a:pt x="15" y="17"/>
                </a:cubicBezTo>
                <a:cubicBezTo>
                  <a:pt x="15" y="17"/>
                  <a:pt x="20" y="21"/>
                  <a:pt x="20" y="21"/>
                </a:cubicBezTo>
                <a:cubicBezTo>
                  <a:pt x="20" y="22"/>
                  <a:pt x="21" y="23"/>
                  <a:pt x="22" y="24"/>
                </a:cubicBezTo>
                <a:cubicBezTo>
                  <a:pt x="22" y="24"/>
                  <a:pt x="24" y="27"/>
                  <a:pt x="24" y="27"/>
                </a:cubicBezTo>
                <a:cubicBezTo>
                  <a:pt x="24" y="28"/>
                  <a:pt x="25" y="30"/>
                  <a:pt x="25" y="30"/>
                </a:cubicBezTo>
                <a:cubicBezTo>
                  <a:pt x="26" y="30"/>
                  <a:pt x="28" y="32"/>
                  <a:pt x="28" y="33"/>
                </a:cubicBezTo>
                <a:cubicBezTo>
                  <a:pt x="28" y="34"/>
                  <a:pt x="29" y="34"/>
                  <a:pt x="29" y="35"/>
                </a:cubicBezTo>
                <a:cubicBezTo>
                  <a:pt x="30" y="35"/>
                  <a:pt x="30" y="36"/>
                  <a:pt x="31" y="37"/>
                </a:cubicBezTo>
                <a:cubicBezTo>
                  <a:pt x="31" y="37"/>
                  <a:pt x="33" y="38"/>
                  <a:pt x="33" y="40"/>
                </a:cubicBezTo>
                <a:cubicBezTo>
                  <a:pt x="33" y="43"/>
                  <a:pt x="35" y="44"/>
                  <a:pt x="35" y="45"/>
                </a:cubicBezTo>
                <a:cubicBezTo>
                  <a:pt x="35" y="45"/>
                  <a:pt x="36" y="47"/>
                  <a:pt x="36" y="47"/>
                </a:cubicBezTo>
                <a:cubicBezTo>
                  <a:pt x="36" y="48"/>
                  <a:pt x="37" y="49"/>
                  <a:pt x="37" y="49"/>
                </a:cubicBezTo>
                <a:cubicBezTo>
                  <a:pt x="37" y="49"/>
                  <a:pt x="37" y="51"/>
                  <a:pt x="37" y="52"/>
                </a:cubicBezTo>
                <a:cubicBezTo>
                  <a:pt x="37" y="52"/>
                  <a:pt x="38" y="53"/>
                  <a:pt x="38" y="53"/>
                </a:cubicBezTo>
                <a:cubicBezTo>
                  <a:pt x="38" y="53"/>
                  <a:pt x="39" y="52"/>
                  <a:pt x="39" y="52"/>
                </a:cubicBezTo>
                <a:cubicBezTo>
                  <a:pt x="40" y="52"/>
                  <a:pt x="41" y="53"/>
                  <a:pt x="42" y="53"/>
                </a:cubicBezTo>
                <a:cubicBezTo>
                  <a:pt x="42" y="54"/>
                  <a:pt x="42" y="55"/>
                  <a:pt x="43" y="56"/>
                </a:cubicBezTo>
                <a:cubicBezTo>
                  <a:pt x="43" y="56"/>
                  <a:pt x="44" y="57"/>
                  <a:pt x="44" y="58"/>
                </a:cubicBezTo>
                <a:cubicBezTo>
                  <a:pt x="44" y="58"/>
                  <a:pt x="43" y="59"/>
                  <a:pt x="43" y="59"/>
                </a:cubicBezTo>
                <a:cubicBezTo>
                  <a:pt x="43" y="59"/>
                  <a:pt x="42" y="61"/>
                  <a:pt x="42" y="61"/>
                </a:cubicBezTo>
                <a:cubicBezTo>
                  <a:pt x="41" y="61"/>
                  <a:pt x="41" y="59"/>
                  <a:pt x="41" y="59"/>
                </a:cubicBezTo>
                <a:cubicBezTo>
                  <a:pt x="40" y="57"/>
                  <a:pt x="40" y="57"/>
                  <a:pt x="40" y="57"/>
                </a:cubicBezTo>
                <a:cubicBezTo>
                  <a:pt x="40" y="57"/>
                  <a:pt x="39" y="56"/>
                  <a:pt x="39" y="56"/>
                </a:cubicBezTo>
                <a:cubicBezTo>
                  <a:pt x="39" y="56"/>
                  <a:pt x="35" y="53"/>
                  <a:pt x="35" y="53"/>
                </a:cubicBezTo>
                <a:cubicBezTo>
                  <a:pt x="34" y="52"/>
                  <a:pt x="34" y="52"/>
                  <a:pt x="34" y="52"/>
                </a:cubicBezTo>
                <a:cubicBezTo>
                  <a:pt x="32" y="51"/>
                  <a:pt x="32" y="51"/>
                  <a:pt x="32" y="51"/>
                </a:cubicBezTo>
                <a:cubicBezTo>
                  <a:pt x="31" y="50"/>
                  <a:pt x="31" y="50"/>
                  <a:pt x="31" y="50"/>
                </a:cubicBezTo>
                <a:cubicBezTo>
                  <a:pt x="31" y="50"/>
                  <a:pt x="29" y="49"/>
                  <a:pt x="29" y="48"/>
                </a:cubicBezTo>
                <a:cubicBezTo>
                  <a:pt x="29" y="47"/>
                  <a:pt x="29" y="47"/>
                  <a:pt x="29" y="47"/>
                </a:cubicBezTo>
                <a:cubicBezTo>
                  <a:pt x="29" y="47"/>
                  <a:pt x="29" y="46"/>
                  <a:pt x="29" y="46"/>
                </a:cubicBezTo>
                <a:cubicBezTo>
                  <a:pt x="29" y="44"/>
                  <a:pt x="29" y="44"/>
                  <a:pt x="29" y="44"/>
                </a:cubicBezTo>
                <a:cubicBezTo>
                  <a:pt x="29" y="44"/>
                  <a:pt x="29" y="44"/>
                  <a:pt x="29" y="43"/>
                </a:cubicBezTo>
                <a:cubicBezTo>
                  <a:pt x="29" y="43"/>
                  <a:pt x="28" y="42"/>
                  <a:pt x="28" y="42"/>
                </a:cubicBezTo>
                <a:cubicBezTo>
                  <a:pt x="28" y="42"/>
                  <a:pt x="27" y="40"/>
                  <a:pt x="26" y="40"/>
                </a:cubicBezTo>
                <a:cubicBezTo>
                  <a:pt x="26" y="40"/>
                  <a:pt x="24" y="38"/>
                  <a:pt x="24" y="38"/>
                </a:cubicBezTo>
                <a:cubicBezTo>
                  <a:pt x="23" y="37"/>
                  <a:pt x="23" y="37"/>
                  <a:pt x="23" y="37"/>
                </a:cubicBezTo>
                <a:cubicBezTo>
                  <a:pt x="23" y="36"/>
                  <a:pt x="23" y="36"/>
                  <a:pt x="23" y="36"/>
                </a:cubicBezTo>
                <a:cubicBezTo>
                  <a:pt x="22" y="37"/>
                  <a:pt x="22" y="37"/>
                  <a:pt x="22" y="37"/>
                </a:cubicBezTo>
                <a:cubicBezTo>
                  <a:pt x="21" y="37"/>
                  <a:pt x="21" y="37"/>
                  <a:pt x="21" y="37"/>
                </a:cubicBezTo>
                <a:cubicBezTo>
                  <a:pt x="19" y="37"/>
                  <a:pt x="19" y="37"/>
                  <a:pt x="19" y="37"/>
                </a:cubicBezTo>
                <a:cubicBezTo>
                  <a:pt x="18" y="35"/>
                  <a:pt x="18" y="35"/>
                  <a:pt x="18" y="35"/>
                </a:cubicBezTo>
                <a:cubicBezTo>
                  <a:pt x="18" y="35"/>
                  <a:pt x="17" y="35"/>
                  <a:pt x="17" y="34"/>
                </a:cubicBezTo>
                <a:cubicBezTo>
                  <a:pt x="16" y="34"/>
                  <a:pt x="15" y="33"/>
                  <a:pt x="15" y="33"/>
                </a:cubicBezTo>
                <a:cubicBezTo>
                  <a:pt x="13" y="31"/>
                  <a:pt x="13" y="31"/>
                  <a:pt x="13" y="31"/>
                </a:cubicBezTo>
                <a:cubicBezTo>
                  <a:pt x="13" y="30"/>
                  <a:pt x="13" y="30"/>
                  <a:pt x="13" y="30"/>
                </a:cubicBezTo>
                <a:cubicBezTo>
                  <a:pt x="16" y="30"/>
                  <a:pt x="16" y="30"/>
                  <a:pt x="16" y="30"/>
                </a:cubicBezTo>
                <a:cubicBezTo>
                  <a:pt x="17" y="31"/>
                  <a:pt x="17" y="31"/>
                  <a:pt x="17" y="31"/>
                </a:cubicBezTo>
                <a:cubicBezTo>
                  <a:pt x="18" y="32"/>
                  <a:pt x="18" y="32"/>
                  <a:pt x="18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0"/>
                  <a:pt x="19" y="30"/>
                  <a:pt x="19" y="30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29"/>
                  <a:pt x="17" y="29"/>
                  <a:pt x="17" y="29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7"/>
                  <a:pt x="17" y="27"/>
                </a:cubicBezTo>
                <a:cubicBezTo>
                  <a:pt x="17" y="26"/>
                  <a:pt x="15" y="23"/>
                  <a:pt x="15" y="23"/>
                </a:cubicBezTo>
                <a:cubicBezTo>
                  <a:pt x="12" y="20"/>
                  <a:pt x="12" y="20"/>
                  <a:pt x="12" y="20"/>
                </a:cubicBezTo>
                <a:cubicBezTo>
                  <a:pt x="10" y="19"/>
                  <a:pt x="10" y="19"/>
                  <a:pt x="10" y="19"/>
                </a:cubicBezTo>
                <a:cubicBezTo>
                  <a:pt x="10" y="19"/>
                  <a:pt x="8" y="18"/>
                  <a:pt x="8" y="18"/>
                </a:cubicBezTo>
                <a:cubicBezTo>
                  <a:pt x="8" y="18"/>
                  <a:pt x="8" y="16"/>
                  <a:pt x="7" y="16"/>
                </a:cubicBezTo>
                <a:cubicBezTo>
                  <a:pt x="7" y="15"/>
                  <a:pt x="7" y="14"/>
                  <a:pt x="7" y="14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11"/>
                  <a:pt x="5" y="10"/>
                  <a:pt x="5" y="10"/>
                </a:cubicBezTo>
                <a:cubicBezTo>
                  <a:pt x="5" y="10"/>
                  <a:pt x="4" y="9"/>
                  <a:pt x="4" y="8"/>
                </a:cubicBezTo>
                <a:cubicBezTo>
                  <a:pt x="4" y="8"/>
                  <a:pt x="3" y="7"/>
                  <a:pt x="3" y="7"/>
                </a:cubicBezTo>
                <a:cubicBezTo>
                  <a:pt x="2" y="5"/>
                  <a:pt x="2" y="5"/>
                  <a:pt x="2" y="5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2"/>
                  <a:pt x="1" y="2"/>
                </a:cubicBezTo>
                <a:cubicBezTo>
                  <a:pt x="0" y="0"/>
                  <a:pt x="0" y="0"/>
                  <a:pt x="0" y="0"/>
                </a:cubicBezTo>
                <a:lnTo>
                  <a:pt x="14" y="0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16" name="Freeform 711">
            <a:extLst>
              <a:ext uri="{FF2B5EF4-FFF2-40B4-BE49-F238E27FC236}">
                <a16:creationId xmlns:a16="http://schemas.microsoft.com/office/drawing/2014/main" id="{03704F80-914A-491F-B6E7-5A153F3E05D8}"/>
              </a:ext>
            </a:extLst>
          </p:cNvPr>
          <p:cNvSpPr>
            <a:spLocks/>
          </p:cNvSpPr>
          <p:nvPr userDrawn="1"/>
        </p:nvSpPr>
        <p:spPr bwMode="auto">
          <a:xfrm>
            <a:off x="1918097" y="4202113"/>
            <a:ext cx="90488" cy="84138"/>
          </a:xfrm>
          <a:custGeom>
            <a:avLst/>
            <a:gdLst>
              <a:gd name="T0" fmla="*/ 17 w 18"/>
              <a:gd name="T1" fmla="*/ 9 h 12"/>
              <a:gd name="T2" fmla="*/ 16 w 18"/>
              <a:gd name="T3" fmla="*/ 9 h 12"/>
              <a:gd name="T4" fmla="*/ 17 w 18"/>
              <a:gd name="T5" fmla="*/ 8 h 12"/>
              <a:gd name="T6" fmla="*/ 16 w 18"/>
              <a:gd name="T7" fmla="*/ 6 h 12"/>
              <a:gd name="T8" fmla="*/ 17 w 18"/>
              <a:gd name="T9" fmla="*/ 4 h 12"/>
              <a:gd name="T10" fmla="*/ 16 w 18"/>
              <a:gd name="T11" fmla="*/ 3 h 12"/>
              <a:gd name="T12" fmla="*/ 16 w 18"/>
              <a:gd name="T13" fmla="*/ 2 h 12"/>
              <a:gd name="T14" fmla="*/ 14 w 18"/>
              <a:gd name="T15" fmla="*/ 2 h 12"/>
              <a:gd name="T16" fmla="*/ 13 w 18"/>
              <a:gd name="T17" fmla="*/ 2 h 12"/>
              <a:gd name="T18" fmla="*/ 12 w 18"/>
              <a:gd name="T19" fmla="*/ 1 h 12"/>
              <a:gd name="T20" fmla="*/ 11 w 18"/>
              <a:gd name="T21" fmla="*/ 0 h 12"/>
              <a:gd name="T22" fmla="*/ 10 w 18"/>
              <a:gd name="T23" fmla="*/ 0 h 12"/>
              <a:gd name="T24" fmla="*/ 9 w 18"/>
              <a:gd name="T25" fmla="*/ 0 h 12"/>
              <a:gd name="T26" fmla="*/ 9 w 18"/>
              <a:gd name="T27" fmla="*/ 0 h 12"/>
              <a:gd name="T28" fmla="*/ 7 w 18"/>
              <a:gd name="T29" fmla="*/ 1 h 12"/>
              <a:gd name="T30" fmla="*/ 7 w 18"/>
              <a:gd name="T31" fmla="*/ 1 h 12"/>
              <a:gd name="T32" fmla="*/ 7 w 18"/>
              <a:gd name="T33" fmla="*/ 2 h 12"/>
              <a:gd name="T34" fmla="*/ 8 w 18"/>
              <a:gd name="T35" fmla="*/ 2 h 12"/>
              <a:gd name="T36" fmla="*/ 9 w 18"/>
              <a:gd name="T37" fmla="*/ 2 h 12"/>
              <a:gd name="T38" fmla="*/ 10 w 18"/>
              <a:gd name="T39" fmla="*/ 3 h 12"/>
              <a:gd name="T40" fmla="*/ 11 w 18"/>
              <a:gd name="T41" fmla="*/ 4 h 12"/>
              <a:gd name="T42" fmla="*/ 10 w 18"/>
              <a:gd name="T43" fmla="*/ 4 h 12"/>
              <a:gd name="T44" fmla="*/ 10 w 18"/>
              <a:gd name="T45" fmla="*/ 6 h 12"/>
              <a:gd name="T46" fmla="*/ 11 w 18"/>
              <a:gd name="T47" fmla="*/ 7 h 12"/>
              <a:gd name="T48" fmla="*/ 12 w 18"/>
              <a:gd name="T49" fmla="*/ 7 h 12"/>
              <a:gd name="T50" fmla="*/ 12 w 18"/>
              <a:gd name="T51" fmla="*/ 8 h 12"/>
              <a:gd name="T52" fmla="*/ 11 w 18"/>
              <a:gd name="T53" fmla="*/ 9 h 12"/>
              <a:gd name="T54" fmla="*/ 10 w 18"/>
              <a:gd name="T55" fmla="*/ 10 h 12"/>
              <a:gd name="T56" fmla="*/ 9 w 18"/>
              <a:gd name="T57" fmla="*/ 10 h 12"/>
              <a:gd name="T58" fmla="*/ 7 w 18"/>
              <a:gd name="T59" fmla="*/ 10 h 12"/>
              <a:gd name="T60" fmla="*/ 6 w 18"/>
              <a:gd name="T61" fmla="*/ 9 h 12"/>
              <a:gd name="T62" fmla="*/ 4 w 18"/>
              <a:gd name="T63" fmla="*/ 9 h 12"/>
              <a:gd name="T64" fmla="*/ 3 w 18"/>
              <a:gd name="T65" fmla="*/ 9 h 12"/>
              <a:gd name="T66" fmla="*/ 2 w 18"/>
              <a:gd name="T67" fmla="*/ 8 h 12"/>
              <a:gd name="T68" fmla="*/ 1 w 18"/>
              <a:gd name="T69" fmla="*/ 8 h 12"/>
              <a:gd name="T70" fmla="*/ 0 w 18"/>
              <a:gd name="T71" fmla="*/ 9 h 12"/>
              <a:gd name="T72" fmla="*/ 0 w 18"/>
              <a:gd name="T73" fmla="*/ 10 h 12"/>
              <a:gd name="T74" fmla="*/ 1 w 18"/>
              <a:gd name="T75" fmla="*/ 10 h 12"/>
              <a:gd name="T76" fmla="*/ 2 w 18"/>
              <a:gd name="T77" fmla="*/ 11 h 12"/>
              <a:gd name="T78" fmla="*/ 3 w 18"/>
              <a:gd name="T79" fmla="*/ 11 h 12"/>
              <a:gd name="T80" fmla="*/ 3 w 18"/>
              <a:gd name="T81" fmla="*/ 12 h 12"/>
              <a:gd name="T82" fmla="*/ 4 w 18"/>
              <a:gd name="T83" fmla="*/ 12 h 12"/>
              <a:gd name="T84" fmla="*/ 5 w 18"/>
              <a:gd name="T85" fmla="*/ 11 h 12"/>
              <a:gd name="T86" fmla="*/ 6 w 18"/>
              <a:gd name="T87" fmla="*/ 11 h 12"/>
              <a:gd name="T88" fmla="*/ 7 w 18"/>
              <a:gd name="T89" fmla="*/ 11 h 12"/>
              <a:gd name="T90" fmla="*/ 8 w 18"/>
              <a:gd name="T91" fmla="*/ 11 h 12"/>
              <a:gd name="T92" fmla="*/ 9 w 18"/>
              <a:gd name="T93" fmla="*/ 11 h 12"/>
              <a:gd name="T94" fmla="*/ 11 w 18"/>
              <a:gd name="T95" fmla="*/ 11 h 12"/>
              <a:gd name="T96" fmla="*/ 12 w 18"/>
              <a:gd name="T97" fmla="*/ 11 h 12"/>
              <a:gd name="T98" fmla="*/ 13 w 18"/>
              <a:gd name="T99" fmla="*/ 11 h 12"/>
              <a:gd name="T100" fmla="*/ 14 w 18"/>
              <a:gd name="T101" fmla="*/ 11 h 12"/>
              <a:gd name="T102" fmla="*/ 15 w 18"/>
              <a:gd name="T103" fmla="*/ 12 h 12"/>
              <a:gd name="T104" fmla="*/ 15 w 18"/>
              <a:gd name="T105" fmla="*/ 12 h 12"/>
              <a:gd name="T106" fmla="*/ 15 w 18"/>
              <a:gd name="T107" fmla="*/ 12 h 12"/>
              <a:gd name="T108" fmla="*/ 17 w 18"/>
              <a:gd name="T109" fmla="*/ 9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" h="12">
                <a:moveTo>
                  <a:pt x="17" y="9"/>
                </a:move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7" y="8"/>
                  <a:pt x="17" y="8"/>
                </a:cubicBezTo>
                <a:cubicBezTo>
                  <a:pt x="17" y="7"/>
                  <a:pt x="16" y="7"/>
                  <a:pt x="16" y="6"/>
                </a:cubicBezTo>
                <a:cubicBezTo>
                  <a:pt x="16" y="5"/>
                  <a:pt x="18" y="5"/>
                  <a:pt x="17" y="4"/>
                </a:cubicBezTo>
                <a:cubicBezTo>
                  <a:pt x="17" y="3"/>
                  <a:pt x="16" y="3"/>
                  <a:pt x="16" y="3"/>
                </a:cubicBezTo>
                <a:cubicBezTo>
                  <a:pt x="16" y="2"/>
                  <a:pt x="16" y="2"/>
                  <a:pt x="16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11" y="0"/>
                  <a:pt x="11" y="0"/>
                  <a:pt x="11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2"/>
                  <a:pt x="7" y="2"/>
                  <a:pt x="7" y="2"/>
                </a:cubicBezTo>
                <a:cubicBezTo>
                  <a:pt x="8" y="2"/>
                  <a:pt x="8" y="2"/>
                  <a:pt x="8" y="2"/>
                </a:cubicBezTo>
                <a:cubicBezTo>
                  <a:pt x="9" y="2"/>
                  <a:pt x="9" y="2"/>
                  <a:pt x="9" y="2"/>
                </a:cubicBezTo>
                <a:cubicBezTo>
                  <a:pt x="10" y="3"/>
                  <a:pt x="10" y="3"/>
                  <a:pt x="10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6"/>
                  <a:pt x="10" y="6"/>
                  <a:pt x="10" y="6"/>
                </a:cubicBezTo>
                <a:cubicBezTo>
                  <a:pt x="11" y="7"/>
                  <a:pt x="11" y="7"/>
                  <a:pt x="11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9"/>
                  <a:pt x="11" y="9"/>
                </a:cubicBezTo>
                <a:cubicBezTo>
                  <a:pt x="11" y="9"/>
                  <a:pt x="10" y="10"/>
                  <a:pt x="10" y="10"/>
                </a:cubicBezTo>
                <a:cubicBezTo>
                  <a:pt x="10" y="10"/>
                  <a:pt x="9" y="10"/>
                  <a:pt x="9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0"/>
                  <a:pt x="6" y="9"/>
                  <a:pt x="6" y="9"/>
                </a:cubicBezTo>
                <a:cubicBezTo>
                  <a:pt x="6" y="9"/>
                  <a:pt x="4" y="9"/>
                  <a:pt x="4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2" y="8"/>
                  <a:pt x="2" y="8"/>
                </a:cubicBezTo>
                <a:cubicBezTo>
                  <a:pt x="2" y="8"/>
                  <a:pt x="1" y="8"/>
                  <a:pt x="1" y="8"/>
                </a:cubicBezTo>
                <a:cubicBezTo>
                  <a:pt x="1" y="9"/>
                  <a:pt x="0" y="9"/>
                  <a:pt x="0" y="9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2" y="11"/>
                  <a:pt x="2" y="11"/>
                </a:cubicBezTo>
                <a:cubicBezTo>
                  <a:pt x="2" y="11"/>
                  <a:pt x="3" y="11"/>
                  <a:pt x="3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1"/>
                  <a:pt x="5" y="11"/>
                  <a:pt x="6" y="11"/>
                </a:cubicBezTo>
                <a:cubicBezTo>
                  <a:pt x="6" y="11"/>
                  <a:pt x="6" y="11"/>
                  <a:pt x="7" y="11"/>
                </a:cubicBezTo>
                <a:cubicBezTo>
                  <a:pt x="8" y="11"/>
                  <a:pt x="8" y="11"/>
                  <a:pt x="8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3" y="11"/>
                  <a:pt x="13" y="11"/>
                </a:cubicBezTo>
                <a:cubicBezTo>
                  <a:pt x="14" y="11"/>
                  <a:pt x="14" y="11"/>
                  <a:pt x="14" y="11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6" y="11"/>
                  <a:pt x="17" y="11"/>
                  <a:pt x="17" y="9"/>
                </a:cubicBez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17" name="Freeform 712">
            <a:extLst>
              <a:ext uri="{FF2B5EF4-FFF2-40B4-BE49-F238E27FC236}">
                <a16:creationId xmlns:a16="http://schemas.microsoft.com/office/drawing/2014/main" id="{0B665A46-835B-4957-9310-141C5EBD8F49}"/>
              </a:ext>
            </a:extLst>
          </p:cNvPr>
          <p:cNvSpPr>
            <a:spLocks/>
          </p:cNvSpPr>
          <p:nvPr userDrawn="1"/>
        </p:nvSpPr>
        <p:spPr bwMode="auto">
          <a:xfrm>
            <a:off x="6273404" y="2608264"/>
            <a:ext cx="1799035" cy="1579563"/>
          </a:xfrm>
          <a:custGeom>
            <a:avLst/>
            <a:gdLst>
              <a:gd name="T0" fmla="*/ 12 w 355"/>
              <a:gd name="T1" fmla="*/ 120 h 224"/>
              <a:gd name="T2" fmla="*/ 6 w 355"/>
              <a:gd name="T3" fmla="*/ 108 h 224"/>
              <a:gd name="T4" fmla="*/ 6 w 355"/>
              <a:gd name="T5" fmla="*/ 97 h 224"/>
              <a:gd name="T6" fmla="*/ 25 w 355"/>
              <a:gd name="T7" fmla="*/ 92 h 224"/>
              <a:gd name="T8" fmla="*/ 41 w 355"/>
              <a:gd name="T9" fmla="*/ 73 h 224"/>
              <a:gd name="T10" fmla="*/ 52 w 355"/>
              <a:gd name="T11" fmla="*/ 62 h 224"/>
              <a:gd name="T12" fmla="*/ 68 w 355"/>
              <a:gd name="T13" fmla="*/ 49 h 224"/>
              <a:gd name="T14" fmla="*/ 84 w 355"/>
              <a:gd name="T15" fmla="*/ 37 h 224"/>
              <a:gd name="T16" fmla="*/ 109 w 355"/>
              <a:gd name="T17" fmla="*/ 63 h 224"/>
              <a:gd name="T18" fmla="*/ 153 w 355"/>
              <a:gd name="T19" fmla="*/ 80 h 224"/>
              <a:gd name="T20" fmla="*/ 199 w 355"/>
              <a:gd name="T21" fmla="*/ 82 h 224"/>
              <a:gd name="T22" fmla="*/ 225 w 355"/>
              <a:gd name="T23" fmla="*/ 63 h 224"/>
              <a:gd name="T24" fmla="*/ 266 w 355"/>
              <a:gd name="T25" fmla="*/ 52 h 224"/>
              <a:gd name="T26" fmla="*/ 244 w 355"/>
              <a:gd name="T27" fmla="*/ 43 h 224"/>
              <a:gd name="T28" fmla="*/ 266 w 355"/>
              <a:gd name="T29" fmla="*/ 20 h 224"/>
              <a:gd name="T30" fmla="*/ 291 w 355"/>
              <a:gd name="T31" fmla="*/ 0 h 224"/>
              <a:gd name="T32" fmla="*/ 313 w 355"/>
              <a:gd name="T33" fmla="*/ 26 h 224"/>
              <a:gd name="T34" fmla="*/ 333 w 355"/>
              <a:gd name="T35" fmla="*/ 45 h 224"/>
              <a:gd name="T36" fmla="*/ 350 w 355"/>
              <a:gd name="T37" fmla="*/ 52 h 224"/>
              <a:gd name="T38" fmla="*/ 334 w 355"/>
              <a:gd name="T39" fmla="*/ 70 h 224"/>
              <a:gd name="T40" fmla="*/ 322 w 355"/>
              <a:gd name="T41" fmla="*/ 84 h 224"/>
              <a:gd name="T42" fmla="*/ 303 w 355"/>
              <a:gd name="T43" fmla="*/ 93 h 224"/>
              <a:gd name="T44" fmla="*/ 282 w 355"/>
              <a:gd name="T45" fmla="*/ 104 h 224"/>
              <a:gd name="T46" fmla="*/ 277 w 355"/>
              <a:gd name="T47" fmla="*/ 101 h 224"/>
              <a:gd name="T48" fmla="*/ 278 w 355"/>
              <a:gd name="T49" fmla="*/ 93 h 224"/>
              <a:gd name="T50" fmla="*/ 265 w 355"/>
              <a:gd name="T51" fmla="*/ 103 h 224"/>
              <a:gd name="T52" fmla="*/ 256 w 355"/>
              <a:gd name="T53" fmla="*/ 110 h 224"/>
              <a:gd name="T54" fmla="*/ 267 w 355"/>
              <a:gd name="T55" fmla="*/ 118 h 224"/>
              <a:gd name="T56" fmla="*/ 283 w 355"/>
              <a:gd name="T57" fmla="*/ 116 h 224"/>
              <a:gd name="T58" fmla="*/ 273 w 355"/>
              <a:gd name="T59" fmla="*/ 124 h 224"/>
              <a:gd name="T60" fmla="*/ 265 w 355"/>
              <a:gd name="T61" fmla="*/ 133 h 224"/>
              <a:gd name="T62" fmla="*/ 279 w 355"/>
              <a:gd name="T63" fmla="*/ 152 h 224"/>
              <a:gd name="T64" fmla="*/ 269 w 355"/>
              <a:gd name="T65" fmla="*/ 152 h 224"/>
              <a:gd name="T66" fmla="*/ 274 w 355"/>
              <a:gd name="T67" fmla="*/ 162 h 224"/>
              <a:gd name="T68" fmla="*/ 280 w 355"/>
              <a:gd name="T69" fmla="*/ 167 h 224"/>
              <a:gd name="T70" fmla="*/ 276 w 355"/>
              <a:gd name="T71" fmla="*/ 172 h 224"/>
              <a:gd name="T72" fmla="*/ 272 w 355"/>
              <a:gd name="T73" fmla="*/ 181 h 224"/>
              <a:gd name="T74" fmla="*/ 267 w 355"/>
              <a:gd name="T75" fmla="*/ 191 h 224"/>
              <a:gd name="T76" fmla="*/ 260 w 355"/>
              <a:gd name="T77" fmla="*/ 199 h 224"/>
              <a:gd name="T78" fmla="*/ 252 w 355"/>
              <a:gd name="T79" fmla="*/ 204 h 224"/>
              <a:gd name="T80" fmla="*/ 241 w 355"/>
              <a:gd name="T81" fmla="*/ 210 h 224"/>
              <a:gd name="T82" fmla="*/ 231 w 355"/>
              <a:gd name="T83" fmla="*/ 208 h 224"/>
              <a:gd name="T84" fmla="*/ 223 w 355"/>
              <a:gd name="T85" fmla="*/ 215 h 224"/>
              <a:gd name="T86" fmla="*/ 214 w 355"/>
              <a:gd name="T87" fmla="*/ 223 h 224"/>
              <a:gd name="T88" fmla="*/ 205 w 355"/>
              <a:gd name="T89" fmla="*/ 217 h 224"/>
              <a:gd name="T90" fmla="*/ 193 w 355"/>
              <a:gd name="T91" fmla="*/ 215 h 224"/>
              <a:gd name="T92" fmla="*/ 182 w 355"/>
              <a:gd name="T93" fmla="*/ 207 h 224"/>
              <a:gd name="T94" fmla="*/ 170 w 355"/>
              <a:gd name="T95" fmla="*/ 211 h 224"/>
              <a:gd name="T96" fmla="*/ 161 w 355"/>
              <a:gd name="T97" fmla="*/ 219 h 224"/>
              <a:gd name="T98" fmla="*/ 149 w 355"/>
              <a:gd name="T99" fmla="*/ 214 h 224"/>
              <a:gd name="T100" fmla="*/ 141 w 355"/>
              <a:gd name="T101" fmla="*/ 202 h 224"/>
              <a:gd name="T102" fmla="*/ 145 w 355"/>
              <a:gd name="T103" fmla="*/ 191 h 224"/>
              <a:gd name="T104" fmla="*/ 136 w 355"/>
              <a:gd name="T105" fmla="*/ 175 h 224"/>
              <a:gd name="T106" fmla="*/ 125 w 355"/>
              <a:gd name="T107" fmla="*/ 170 h 224"/>
              <a:gd name="T108" fmla="*/ 110 w 355"/>
              <a:gd name="T109" fmla="*/ 178 h 224"/>
              <a:gd name="T110" fmla="*/ 93 w 355"/>
              <a:gd name="T111" fmla="*/ 177 h 224"/>
              <a:gd name="T112" fmla="*/ 78 w 355"/>
              <a:gd name="T113" fmla="*/ 177 h 224"/>
              <a:gd name="T114" fmla="*/ 64 w 355"/>
              <a:gd name="T115" fmla="*/ 173 h 224"/>
              <a:gd name="T116" fmla="*/ 47 w 355"/>
              <a:gd name="T117" fmla="*/ 162 h 224"/>
              <a:gd name="T118" fmla="*/ 30 w 355"/>
              <a:gd name="T119" fmla="*/ 155 h 224"/>
              <a:gd name="T120" fmla="*/ 32 w 355"/>
              <a:gd name="T121" fmla="*/ 14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55" h="224">
                <a:moveTo>
                  <a:pt x="23" y="129"/>
                </a:moveTo>
                <a:cubicBezTo>
                  <a:pt x="23" y="129"/>
                  <a:pt x="23" y="129"/>
                  <a:pt x="23" y="129"/>
                </a:cubicBezTo>
                <a:cubicBezTo>
                  <a:pt x="21" y="129"/>
                  <a:pt x="21" y="129"/>
                  <a:pt x="21" y="129"/>
                </a:cubicBezTo>
                <a:cubicBezTo>
                  <a:pt x="20" y="128"/>
                  <a:pt x="20" y="128"/>
                  <a:pt x="20" y="128"/>
                </a:cubicBezTo>
                <a:cubicBezTo>
                  <a:pt x="20" y="128"/>
                  <a:pt x="20" y="128"/>
                  <a:pt x="20" y="128"/>
                </a:cubicBezTo>
                <a:cubicBezTo>
                  <a:pt x="19" y="128"/>
                  <a:pt x="19" y="128"/>
                  <a:pt x="19" y="128"/>
                </a:cubicBezTo>
                <a:cubicBezTo>
                  <a:pt x="18" y="127"/>
                  <a:pt x="18" y="127"/>
                  <a:pt x="18" y="127"/>
                </a:cubicBezTo>
                <a:cubicBezTo>
                  <a:pt x="17" y="127"/>
                  <a:pt x="17" y="127"/>
                  <a:pt x="17" y="127"/>
                </a:cubicBezTo>
                <a:cubicBezTo>
                  <a:pt x="16" y="127"/>
                  <a:pt x="16" y="127"/>
                  <a:pt x="16" y="127"/>
                </a:cubicBezTo>
                <a:cubicBezTo>
                  <a:pt x="15" y="126"/>
                  <a:pt x="15" y="126"/>
                  <a:pt x="15" y="126"/>
                </a:cubicBezTo>
                <a:cubicBezTo>
                  <a:pt x="14" y="126"/>
                  <a:pt x="14" y="126"/>
                  <a:pt x="14" y="126"/>
                </a:cubicBezTo>
                <a:cubicBezTo>
                  <a:pt x="13" y="125"/>
                  <a:pt x="13" y="125"/>
                  <a:pt x="13" y="125"/>
                </a:cubicBezTo>
                <a:cubicBezTo>
                  <a:pt x="14" y="124"/>
                  <a:pt x="14" y="124"/>
                  <a:pt x="14" y="124"/>
                </a:cubicBezTo>
                <a:cubicBezTo>
                  <a:pt x="14" y="123"/>
                  <a:pt x="14" y="123"/>
                  <a:pt x="14" y="123"/>
                </a:cubicBezTo>
                <a:cubicBezTo>
                  <a:pt x="13" y="122"/>
                  <a:pt x="13" y="122"/>
                  <a:pt x="13" y="122"/>
                </a:cubicBezTo>
                <a:cubicBezTo>
                  <a:pt x="13" y="121"/>
                  <a:pt x="13" y="121"/>
                  <a:pt x="13" y="121"/>
                </a:cubicBezTo>
                <a:cubicBezTo>
                  <a:pt x="12" y="121"/>
                  <a:pt x="12" y="121"/>
                  <a:pt x="12" y="121"/>
                </a:cubicBezTo>
                <a:cubicBezTo>
                  <a:pt x="12" y="120"/>
                  <a:pt x="12" y="120"/>
                  <a:pt x="12" y="120"/>
                </a:cubicBezTo>
                <a:cubicBezTo>
                  <a:pt x="10" y="120"/>
                  <a:pt x="10" y="120"/>
                  <a:pt x="10" y="120"/>
                </a:cubicBezTo>
                <a:cubicBezTo>
                  <a:pt x="9" y="119"/>
                  <a:pt x="9" y="119"/>
                  <a:pt x="9" y="119"/>
                </a:cubicBezTo>
                <a:cubicBezTo>
                  <a:pt x="9" y="119"/>
                  <a:pt x="9" y="119"/>
                  <a:pt x="9" y="119"/>
                </a:cubicBezTo>
                <a:cubicBezTo>
                  <a:pt x="8" y="119"/>
                  <a:pt x="8" y="119"/>
                  <a:pt x="8" y="119"/>
                </a:cubicBezTo>
                <a:cubicBezTo>
                  <a:pt x="7" y="119"/>
                  <a:pt x="7" y="119"/>
                  <a:pt x="7" y="119"/>
                </a:cubicBezTo>
                <a:cubicBezTo>
                  <a:pt x="5" y="118"/>
                  <a:pt x="5" y="118"/>
                  <a:pt x="5" y="118"/>
                </a:cubicBezTo>
                <a:cubicBezTo>
                  <a:pt x="6" y="118"/>
                  <a:pt x="6" y="118"/>
                  <a:pt x="6" y="118"/>
                </a:cubicBezTo>
                <a:cubicBezTo>
                  <a:pt x="6" y="117"/>
                  <a:pt x="6" y="117"/>
                  <a:pt x="6" y="117"/>
                </a:cubicBezTo>
                <a:cubicBezTo>
                  <a:pt x="7" y="117"/>
                  <a:pt x="7" y="117"/>
                  <a:pt x="7" y="117"/>
                </a:cubicBezTo>
                <a:cubicBezTo>
                  <a:pt x="8" y="117"/>
                  <a:pt x="8" y="117"/>
                  <a:pt x="8" y="117"/>
                </a:cubicBezTo>
                <a:cubicBezTo>
                  <a:pt x="8" y="117"/>
                  <a:pt x="9" y="117"/>
                  <a:pt x="9" y="116"/>
                </a:cubicBezTo>
                <a:cubicBezTo>
                  <a:pt x="8" y="116"/>
                  <a:pt x="8" y="116"/>
                  <a:pt x="8" y="116"/>
                </a:cubicBezTo>
                <a:cubicBezTo>
                  <a:pt x="8" y="114"/>
                  <a:pt x="8" y="114"/>
                  <a:pt x="8" y="114"/>
                </a:cubicBezTo>
                <a:cubicBezTo>
                  <a:pt x="7" y="113"/>
                  <a:pt x="7" y="113"/>
                  <a:pt x="7" y="113"/>
                </a:cubicBezTo>
                <a:cubicBezTo>
                  <a:pt x="7" y="111"/>
                  <a:pt x="7" y="111"/>
                  <a:pt x="7" y="111"/>
                </a:cubicBezTo>
                <a:cubicBezTo>
                  <a:pt x="7" y="111"/>
                  <a:pt x="7" y="111"/>
                  <a:pt x="7" y="111"/>
                </a:cubicBezTo>
                <a:cubicBezTo>
                  <a:pt x="7" y="109"/>
                  <a:pt x="7" y="109"/>
                  <a:pt x="7" y="109"/>
                </a:cubicBezTo>
                <a:cubicBezTo>
                  <a:pt x="6" y="108"/>
                  <a:pt x="6" y="108"/>
                  <a:pt x="6" y="108"/>
                </a:cubicBezTo>
                <a:cubicBezTo>
                  <a:pt x="5" y="108"/>
                  <a:pt x="5" y="108"/>
                  <a:pt x="5" y="108"/>
                </a:cubicBezTo>
                <a:cubicBezTo>
                  <a:pt x="4" y="108"/>
                  <a:pt x="4" y="108"/>
                  <a:pt x="4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2" y="109"/>
                  <a:pt x="2" y="109"/>
                  <a:pt x="2" y="109"/>
                </a:cubicBezTo>
                <a:cubicBezTo>
                  <a:pt x="1" y="107"/>
                  <a:pt x="1" y="107"/>
                  <a:pt x="1" y="107"/>
                </a:cubicBezTo>
                <a:cubicBezTo>
                  <a:pt x="1" y="106"/>
                  <a:pt x="1" y="106"/>
                  <a:pt x="1" y="106"/>
                </a:cubicBezTo>
                <a:cubicBezTo>
                  <a:pt x="1" y="105"/>
                  <a:pt x="1" y="105"/>
                  <a:pt x="1" y="105"/>
                </a:cubicBezTo>
                <a:cubicBezTo>
                  <a:pt x="0" y="104"/>
                  <a:pt x="0" y="104"/>
                  <a:pt x="0" y="104"/>
                </a:cubicBezTo>
                <a:cubicBezTo>
                  <a:pt x="1" y="103"/>
                  <a:pt x="1" y="103"/>
                  <a:pt x="1" y="103"/>
                </a:cubicBezTo>
                <a:cubicBezTo>
                  <a:pt x="1" y="103"/>
                  <a:pt x="1" y="103"/>
                  <a:pt x="1" y="103"/>
                </a:cubicBezTo>
                <a:cubicBezTo>
                  <a:pt x="1" y="102"/>
                  <a:pt x="1" y="102"/>
                  <a:pt x="1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0"/>
                  <a:pt x="2" y="100"/>
                  <a:pt x="2" y="100"/>
                </a:cubicBezTo>
                <a:cubicBezTo>
                  <a:pt x="2" y="100"/>
                  <a:pt x="2" y="100"/>
                  <a:pt x="2" y="100"/>
                </a:cubicBezTo>
                <a:cubicBezTo>
                  <a:pt x="2" y="99"/>
                  <a:pt x="2" y="99"/>
                  <a:pt x="2" y="99"/>
                </a:cubicBezTo>
                <a:cubicBezTo>
                  <a:pt x="4" y="99"/>
                  <a:pt x="4" y="99"/>
                  <a:pt x="4" y="99"/>
                </a:cubicBezTo>
                <a:cubicBezTo>
                  <a:pt x="5" y="98"/>
                  <a:pt x="5" y="98"/>
                  <a:pt x="5" y="98"/>
                </a:cubicBezTo>
                <a:cubicBezTo>
                  <a:pt x="6" y="97"/>
                  <a:pt x="6" y="97"/>
                  <a:pt x="6" y="97"/>
                </a:cubicBezTo>
                <a:cubicBezTo>
                  <a:pt x="7" y="96"/>
                  <a:pt x="7" y="96"/>
                  <a:pt x="7" y="96"/>
                </a:cubicBezTo>
                <a:cubicBezTo>
                  <a:pt x="8" y="96"/>
                  <a:pt x="8" y="96"/>
                  <a:pt x="8" y="96"/>
                </a:cubicBezTo>
                <a:cubicBezTo>
                  <a:pt x="9" y="96"/>
                  <a:pt x="9" y="96"/>
                  <a:pt x="9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11" y="95"/>
                  <a:pt x="11" y="95"/>
                  <a:pt x="11" y="95"/>
                </a:cubicBezTo>
                <a:cubicBezTo>
                  <a:pt x="12" y="96"/>
                  <a:pt x="12" y="96"/>
                  <a:pt x="12" y="96"/>
                </a:cubicBezTo>
                <a:cubicBezTo>
                  <a:pt x="13" y="96"/>
                  <a:pt x="13" y="96"/>
                  <a:pt x="13" y="96"/>
                </a:cubicBezTo>
                <a:cubicBezTo>
                  <a:pt x="13" y="96"/>
                  <a:pt x="14" y="96"/>
                  <a:pt x="15" y="96"/>
                </a:cubicBezTo>
                <a:cubicBezTo>
                  <a:pt x="15" y="96"/>
                  <a:pt x="16" y="96"/>
                  <a:pt x="16" y="96"/>
                </a:cubicBezTo>
                <a:cubicBezTo>
                  <a:pt x="17" y="96"/>
                  <a:pt x="17" y="96"/>
                  <a:pt x="17" y="96"/>
                </a:cubicBezTo>
                <a:cubicBezTo>
                  <a:pt x="17" y="95"/>
                  <a:pt x="17" y="95"/>
                  <a:pt x="17" y="95"/>
                </a:cubicBezTo>
                <a:cubicBezTo>
                  <a:pt x="17" y="94"/>
                  <a:pt x="17" y="94"/>
                  <a:pt x="17" y="94"/>
                </a:cubicBezTo>
                <a:cubicBezTo>
                  <a:pt x="19" y="93"/>
                  <a:pt x="19" y="93"/>
                  <a:pt x="19" y="93"/>
                </a:cubicBezTo>
                <a:cubicBezTo>
                  <a:pt x="19" y="92"/>
                  <a:pt x="19" y="92"/>
                  <a:pt x="19" y="92"/>
                </a:cubicBezTo>
                <a:cubicBezTo>
                  <a:pt x="21" y="92"/>
                  <a:pt x="21" y="92"/>
                  <a:pt x="21" y="92"/>
                </a:cubicBezTo>
                <a:cubicBezTo>
                  <a:pt x="22" y="92"/>
                  <a:pt x="22" y="92"/>
                  <a:pt x="22" y="92"/>
                </a:cubicBezTo>
                <a:cubicBezTo>
                  <a:pt x="24" y="92"/>
                  <a:pt x="24" y="92"/>
                  <a:pt x="24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6" y="91"/>
                  <a:pt x="26" y="91"/>
                  <a:pt x="26" y="91"/>
                </a:cubicBezTo>
                <a:cubicBezTo>
                  <a:pt x="27" y="90"/>
                  <a:pt x="27" y="90"/>
                  <a:pt x="27" y="90"/>
                </a:cubicBezTo>
                <a:cubicBezTo>
                  <a:pt x="28" y="89"/>
                  <a:pt x="28" y="89"/>
                  <a:pt x="28" y="89"/>
                </a:cubicBezTo>
                <a:cubicBezTo>
                  <a:pt x="29" y="88"/>
                  <a:pt x="29" y="88"/>
                  <a:pt x="29" y="88"/>
                </a:cubicBezTo>
                <a:cubicBezTo>
                  <a:pt x="31" y="87"/>
                  <a:pt x="31" y="87"/>
                  <a:pt x="31" y="87"/>
                </a:cubicBezTo>
                <a:cubicBezTo>
                  <a:pt x="33" y="87"/>
                  <a:pt x="33" y="87"/>
                  <a:pt x="33" y="87"/>
                </a:cubicBezTo>
                <a:cubicBezTo>
                  <a:pt x="35" y="86"/>
                  <a:pt x="35" y="86"/>
                  <a:pt x="35" y="86"/>
                </a:cubicBezTo>
                <a:cubicBezTo>
                  <a:pt x="37" y="85"/>
                  <a:pt x="37" y="85"/>
                  <a:pt x="37" y="85"/>
                </a:cubicBezTo>
                <a:cubicBezTo>
                  <a:pt x="39" y="85"/>
                  <a:pt x="39" y="85"/>
                  <a:pt x="39" y="85"/>
                </a:cubicBezTo>
                <a:cubicBezTo>
                  <a:pt x="39" y="84"/>
                  <a:pt x="39" y="84"/>
                  <a:pt x="39" y="84"/>
                </a:cubicBezTo>
                <a:cubicBezTo>
                  <a:pt x="39" y="82"/>
                  <a:pt x="39" y="82"/>
                  <a:pt x="39" y="82"/>
                </a:cubicBezTo>
                <a:cubicBezTo>
                  <a:pt x="39" y="80"/>
                  <a:pt x="39" y="80"/>
                  <a:pt x="39" y="80"/>
                </a:cubicBezTo>
                <a:cubicBezTo>
                  <a:pt x="40" y="79"/>
                  <a:pt x="40" y="79"/>
                  <a:pt x="40" y="79"/>
                </a:cubicBezTo>
                <a:cubicBezTo>
                  <a:pt x="41" y="79"/>
                  <a:pt x="41" y="79"/>
                  <a:pt x="41" y="79"/>
                </a:cubicBezTo>
                <a:cubicBezTo>
                  <a:pt x="40" y="77"/>
                  <a:pt x="40" y="77"/>
                  <a:pt x="40" y="77"/>
                </a:cubicBezTo>
                <a:cubicBezTo>
                  <a:pt x="42" y="77"/>
                  <a:pt x="42" y="77"/>
                  <a:pt x="42" y="77"/>
                </a:cubicBezTo>
                <a:cubicBezTo>
                  <a:pt x="42" y="75"/>
                  <a:pt x="42" y="75"/>
                  <a:pt x="42" y="75"/>
                </a:cubicBezTo>
                <a:cubicBezTo>
                  <a:pt x="41" y="73"/>
                  <a:pt x="41" y="73"/>
                  <a:pt x="41" y="73"/>
                </a:cubicBezTo>
                <a:cubicBezTo>
                  <a:pt x="40" y="71"/>
                  <a:pt x="40" y="71"/>
                  <a:pt x="40" y="71"/>
                </a:cubicBezTo>
                <a:cubicBezTo>
                  <a:pt x="39" y="70"/>
                  <a:pt x="39" y="70"/>
                  <a:pt x="39" y="70"/>
                </a:cubicBezTo>
                <a:cubicBezTo>
                  <a:pt x="39" y="68"/>
                  <a:pt x="39" y="68"/>
                  <a:pt x="39" y="68"/>
                </a:cubicBezTo>
                <a:cubicBezTo>
                  <a:pt x="39" y="66"/>
                  <a:pt x="39" y="66"/>
                  <a:pt x="39" y="66"/>
                </a:cubicBezTo>
                <a:cubicBezTo>
                  <a:pt x="39" y="65"/>
                  <a:pt x="39" y="65"/>
                  <a:pt x="39" y="65"/>
                </a:cubicBezTo>
                <a:cubicBezTo>
                  <a:pt x="38" y="65"/>
                  <a:pt x="38" y="65"/>
                  <a:pt x="38" y="65"/>
                </a:cubicBezTo>
                <a:cubicBezTo>
                  <a:pt x="38" y="65"/>
                  <a:pt x="38" y="65"/>
                  <a:pt x="38" y="65"/>
                </a:cubicBezTo>
                <a:cubicBezTo>
                  <a:pt x="37" y="65"/>
                  <a:pt x="37" y="65"/>
                  <a:pt x="37" y="65"/>
                </a:cubicBezTo>
                <a:cubicBezTo>
                  <a:pt x="37" y="64"/>
                  <a:pt x="37" y="64"/>
                  <a:pt x="37" y="64"/>
                </a:cubicBezTo>
                <a:cubicBezTo>
                  <a:pt x="39" y="63"/>
                  <a:pt x="39" y="63"/>
                  <a:pt x="39" y="63"/>
                </a:cubicBezTo>
                <a:cubicBezTo>
                  <a:pt x="40" y="63"/>
                  <a:pt x="40" y="63"/>
                  <a:pt x="40" y="63"/>
                </a:cubicBezTo>
                <a:cubicBezTo>
                  <a:pt x="42" y="63"/>
                  <a:pt x="42" y="63"/>
                  <a:pt x="42" y="63"/>
                </a:cubicBezTo>
                <a:cubicBezTo>
                  <a:pt x="44" y="61"/>
                  <a:pt x="44" y="61"/>
                  <a:pt x="44" y="61"/>
                </a:cubicBezTo>
                <a:cubicBezTo>
                  <a:pt x="46" y="61"/>
                  <a:pt x="46" y="61"/>
                  <a:pt x="46" y="61"/>
                </a:cubicBezTo>
                <a:cubicBezTo>
                  <a:pt x="48" y="62"/>
                  <a:pt x="48" y="62"/>
                  <a:pt x="48" y="62"/>
                </a:cubicBezTo>
                <a:cubicBezTo>
                  <a:pt x="49" y="62"/>
                  <a:pt x="49" y="62"/>
                  <a:pt x="49" y="62"/>
                </a:cubicBezTo>
                <a:cubicBezTo>
                  <a:pt x="50" y="62"/>
                  <a:pt x="50" y="62"/>
                  <a:pt x="50" y="62"/>
                </a:cubicBezTo>
                <a:cubicBezTo>
                  <a:pt x="52" y="62"/>
                  <a:pt x="52" y="62"/>
                  <a:pt x="52" y="62"/>
                </a:cubicBezTo>
                <a:cubicBezTo>
                  <a:pt x="53" y="61"/>
                  <a:pt x="53" y="61"/>
                  <a:pt x="53" y="61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59"/>
                  <a:pt x="51" y="59"/>
                  <a:pt x="51" y="59"/>
                </a:cubicBezTo>
                <a:cubicBezTo>
                  <a:pt x="52" y="56"/>
                  <a:pt x="52" y="56"/>
                  <a:pt x="52" y="56"/>
                </a:cubicBezTo>
                <a:cubicBezTo>
                  <a:pt x="53" y="54"/>
                  <a:pt x="53" y="54"/>
                  <a:pt x="53" y="54"/>
                </a:cubicBezTo>
                <a:cubicBezTo>
                  <a:pt x="53" y="53"/>
                  <a:pt x="53" y="53"/>
                  <a:pt x="53" y="53"/>
                </a:cubicBezTo>
                <a:cubicBezTo>
                  <a:pt x="54" y="52"/>
                  <a:pt x="54" y="52"/>
                  <a:pt x="54" y="52"/>
                </a:cubicBezTo>
                <a:cubicBezTo>
                  <a:pt x="54" y="50"/>
                  <a:pt x="54" y="50"/>
                  <a:pt x="54" y="50"/>
                </a:cubicBezTo>
                <a:cubicBezTo>
                  <a:pt x="54" y="49"/>
                  <a:pt x="54" y="49"/>
                  <a:pt x="54" y="49"/>
                </a:cubicBezTo>
                <a:cubicBezTo>
                  <a:pt x="55" y="48"/>
                  <a:pt x="55" y="48"/>
                  <a:pt x="55" y="48"/>
                </a:cubicBezTo>
                <a:cubicBezTo>
                  <a:pt x="57" y="48"/>
                  <a:pt x="57" y="48"/>
                  <a:pt x="57" y="48"/>
                </a:cubicBezTo>
                <a:cubicBezTo>
                  <a:pt x="59" y="49"/>
                  <a:pt x="59" y="49"/>
                  <a:pt x="59" y="49"/>
                </a:cubicBezTo>
                <a:cubicBezTo>
                  <a:pt x="61" y="49"/>
                  <a:pt x="61" y="49"/>
                  <a:pt x="61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5" y="50"/>
                  <a:pt x="65" y="50"/>
                  <a:pt x="65" y="50"/>
                </a:cubicBezTo>
                <a:cubicBezTo>
                  <a:pt x="65" y="50"/>
                  <a:pt x="65" y="50"/>
                  <a:pt x="65" y="50"/>
                </a:cubicBezTo>
                <a:cubicBezTo>
                  <a:pt x="67" y="50"/>
                  <a:pt x="67" y="50"/>
                  <a:pt x="67" y="50"/>
                </a:cubicBezTo>
                <a:cubicBezTo>
                  <a:pt x="68" y="49"/>
                  <a:pt x="68" y="49"/>
                  <a:pt x="68" y="49"/>
                </a:cubicBezTo>
                <a:cubicBezTo>
                  <a:pt x="69" y="48"/>
                  <a:pt x="69" y="48"/>
                  <a:pt x="69" y="48"/>
                </a:cubicBezTo>
                <a:cubicBezTo>
                  <a:pt x="70" y="47"/>
                  <a:pt x="70" y="47"/>
                  <a:pt x="70" y="47"/>
                </a:cubicBezTo>
                <a:cubicBezTo>
                  <a:pt x="70" y="45"/>
                  <a:pt x="70" y="45"/>
                  <a:pt x="70" y="45"/>
                </a:cubicBezTo>
                <a:cubicBezTo>
                  <a:pt x="70" y="43"/>
                  <a:pt x="70" y="43"/>
                  <a:pt x="70" y="43"/>
                </a:cubicBezTo>
                <a:cubicBezTo>
                  <a:pt x="70" y="42"/>
                  <a:pt x="70" y="42"/>
                  <a:pt x="70" y="42"/>
                </a:cubicBezTo>
                <a:cubicBezTo>
                  <a:pt x="70" y="40"/>
                  <a:pt x="70" y="40"/>
                  <a:pt x="70" y="40"/>
                </a:cubicBezTo>
                <a:cubicBezTo>
                  <a:pt x="72" y="39"/>
                  <a:pt x="72" y="39"/>
                  <a:pt x="72" y="39"/>
                </a:cubicBezTo>
                <a:cubicBezTo>
                  <a:pt x="74" y="39"/>
                  <a:pt x="74" y="39"/>
                  <a:pt x="74" y="39"/>
                </a:cubicBezTo>
                <a:cubicBezTo>
                  <a:pt x="75" y="37"/>
                  <a:pt x="75" y="37"/>
                  <a:pt x="75" y="37"/>
                </a:cubicBezTo>
                <a:cubicBezTo>
                  <a:pt x="76" y="36"/>
                  <a:pt x="76" y="36"/>
                  <a:pt x="76" y="36"/>
                </a:cubicBezTo>
                <a:cubicBezTo>
                  <a:pt x="76" y="35"/>
                  <a:pt x="76" y="35"/>
                  <a:pt x="76" y="35"/>
                </a:cubicBezTo>
                <a:cubicBezTo>
                  <a:pt x="77" y="34"/>
                  <a:pt x="77" y="34"/>
                  <a:pt x="77" y="34"/>
                </a:cubicBezTo>
                <a:cubicBezTo>
                  <a:pt x="79" y="34"/>
                  <a:pt x="79" y="34"/>
                  <a:pt x="79" y="34"/>
                </a:cubicBezTo>
                <a:cubicBezTo>
                  <a:pt x="80" y="34"/>
                  <a:pt x="80" y="34"/>
                  <a:pt x="80" y="34"/>
                </a:cubicBezTo>
                <a:cubicBezTo>
                  <a:pt x="81" y="33"/>
                  <a:pt x="81" y="33"/>
                  <a:pt x="81" y="33"/>
                </a:cubicBezTo>
                <a:cubicBezTo>
                  <a:pt x="83" y="35"/>
                  <a:pt x="83" y="35"/>
                  <a:pt x="83" y="35"/>
                </a:cubicBezTo>
                <a:cubicBezTo>
                  <a:pt x="83" y="36"/>
                  <a:pt x="83" y="36"/>
                  <a:pt x="83" y="36"/>
                </a:cubicBezTo>
                <a:cubicBezTo>
                  <a:pt x="84" y="37"/>
                  <a:pt x="84" y="37"/>
                  <a:pt x="84" y="37"/>
                </a:cubicBezTo>
                <a:cubicBezTo>
                  <a:pt x="87" y="39"/>
                  <a:pt x="87" y="39"/>
                  <a:pt x="87" y="39"/>
                </a:cubicBezTo>
                <a:cubicBezTo>
                  <a:pt x="87" y="41"/>
                  <a:pt x="87" y="41"/>
                  <a:pt x="87" y="41"/>
                </a:cubicBezTo>
                <a:cubicBezTo>
                  <a:pt x="90" y="42"/>
                  <a:pt x="90" y="42"/>
                  <a:pt x="90" y="42"/>
                </a:cubicBezTo>
                <a:cubicBezTo>
                  <a:pt x="91" y="41"/>
                  <a:pt x="91" y="41"/>
                  <a:pt x="91" y="41"/>
                </a:cubicBezTo>
                <a:cubicBezTo>
                  <a:pt x="93" y="42"/>
                  <a:pt x="93" y="42"/>
                  <a:pt x="93" y="42"/>
                </a:cubicBezTo>
                <a:cubicBezTo>
                  <a:pt x="94" y="43"/>
                  <a:pt x="94" y="43"/>
                  <a:pt x="94" y="43"/>
                </a:cubicBezTo>
                <a:cubicBezTo>
                  <a:pt x="96" y="43"/>
                  <a:pt x="96" y="43"/>
                  <a:pt x="96" y="43"/>
                </a:cubicBezTo>
                <a:cubicBezTo>
                  <a:pt x="97" y="45"/>
                  <a:pt x="97" y="45"/>
                  <a:pt x="97" y="4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1"/>
                  <a:pt x="101" y="51"/>
                  <a:pt x="101" y="51"/>
                </a:cubicBezTo>
                <a:cubicBezTo>
                  <a:pt x="100" y="54"/>
                  <a:pt x="100" y="54"/>
                  <a:pt x="100" y="54"/>
                </a:cubicBezTo>
                <a:cubicBezTo>
                  <a:pt x="101" y="56"/>
                  <a:pt x="101" y="56"/>
                  <a:pt x="101" y="56"/>
                </a:cubicBezTo>
                <a:cubicBezTo>
                  <a:pt x="101" y="57"/>
                  <a:pt x="101" y="57"/>
                  <a:pt x="101" y="57"/>
                </a:cubicBezTo>
                <a:cubicBezTo>
                  <a:pt x="100" y="58"/>
                  <a:pt x="100" y="58"/>
                  <a:pt x="100" y="58"/>
                </a:cubicBezTo>
                <a:cubicBezTo>
                  <a:pt x="99" y="59"/>
                  <a:pt x="99" y="59"/>
                  <a:pt x="99" y="59"/>
                </a:cubicBezTo>
                <a:cubicBezTo>
                  <a:pt x="101" y="62"/>
                  <a:pt x="101" y="62"/>
                  <a:pt x="101" y="62"/>
                </a:cubicBezTo>
                <a:cubicBezTo>
                  <a:pt x="104" y="63"/>
                  <a:pt x="104" y="63"/>
                  <a:pt x="104" y="63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16" y="63"/>
                  <a:pt x="116" y="63"/>
                  <a:pt x="116" y="63"/>
                </a:cubicBezTo>
                <a:cubicBezTo>
                  <a:pt x="118" y="65"/>
                  <a:pt x="118" y="65"/>
                  <a:pt x="118" y="65"/>
                </a:cubicBezTo>
                <a:cubicBezTo>
                  <a:pt x="119" y="66"/>
                  <a:pt x="119" y="66"/>
                  <a:pt x="119" y="66"/>
                </a:cubicBezTo>
                <a:cubicBezTo>
                  <a:pt x="120" y="67"/>
                  <a:pt x="120" y="67"/>
                  <a:pt x="120" y="67"/>
                </a:cubicBezTo>
                <a:cubicBezTo>
                  <a:pt x="123" y="68"/>
                  <a:pt x="123" y="68"/>
                  <a:pt x="123" y="68"/>
                </a:cubicBezTo>
                <a:cubicBezTo>
                  <a:pt x="126" y="70"/>
                  <a:pt x="126" y="70"/>
                  <a:pt x="126" y="70"/>
                </a:cubicBezTo>
                <a:cubicBezTo>
                  <a:pt x="128" y="72"/>
                  <a:pt x="128" y="72"/>
                  <a:pt x="128" y="72"/>
                </a:cubicBezTo>
                <a:cubicBezTo>
                  <a:pt x="129" y="76"/>
                  <a:pt x="129" y="76"/>
                  <a:pt x="129" y="76"/>
                </a:cubicBezTo>
                <a:cubicBezTo>
                  <a:pt x="132" y="78"/>
                  <a:pt x="132" y="78"/>
                  <a:pt x="132" y="78"/>
                </a:cubicBezTo>
                <a:cubicBezTo>
                  <a:pt x="133" y="80"/>
                  <a:pt x="133" y="80"/>
                  <a:pt x="133" y="80"/>
                </a:cubicBezTo>
                <a:cubicBezTo>
                  <a:pt x="135" y="80"/>
                  <a:pt x="135" y="80"/>
                  <a:pt x="135" y="80"/>
                </a:cubicBezTo>
                <a:cubicBezTo>
                  <a:pt x="137" y="79"/>
                  <a:pt x="137" y="79"/>
                  <a:pt x="137" y="79"/>
                </a:cubicBezTo>
                <a:cubicBezTo>
                  <a:pt x="138" y="79"/>
                  <a:pt x="138" y="79"/>
                  <a:pt x="138" y="79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47" y="81"/>
                  <a:pt x="147" y="81"/>
                  <a:pt x="147" y="81"/>
                </a:cubicBezTo>
                <a:cubicBezTo>
                  <a:pt x="151" y="81"/>
                  <a:pt x="151" y="81"/>
                  <a:pt x="151" y="81"/>
                </a:cubicBezTo>
                <a:cubicBezTo>
                  <a:pt x="153" y="80"/>
                  <a:pt x="153" y="80"/>
                  <a:pt x="153" y="80"/>
                </a:cubicBezTo>
                <a:cubicBezTo>
                  <a:pt x="155" y="80"/>
                  <a:pt x="155" y="80"/>
                  <a:pt x="155" y="80"/>
                </a:cubicBezTo>
                <a:cubicBezTo>
                  <a:pt x="157" y="81"/>
                  <a:pt x="157" y="81"/>
                  <a:pt x="157" y="81"/>
                </a:cubicBezTo>
                <a:cubicBezTo>
                  <a:pt x="159" y="81"/>
                  <a:pt x="159" y="81"/>
                  <a:pt x="159" y="81"/>
                </a:cubicBezTo>
                <a:cubicBezTo>
                  <a:pt x="163" y="81"/>
                  <a:pt x="163" y="81"/>
                  <a:pt x="163" y="81"/>
                </a:cubicBezTo>
                <a:cubicBezTo>
                  <a:pt x="164" y="83"/>
                  <a:pt x="164" y="83"/>
                  <a:pt x="164" y="83"/>
                </a:cubicBezTo>
                <a:cubicBezTo>
                  <a:pt x="166" y="84"/>
                  <a:pt x="166" y="84"/>
                  <a:pt x="166" y="84"/>
                </a:cubicBezTo>
                <a:cubicBezTo>
                  <a:pt x="168" y="84"/>
                  <a:pt x="168" y="84"/>
                  <a:pt x="168" y="84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6" y="86"/>
                  <a:pt x="176" y="86"/>
                  <a:pt x="176" y="86"/>
                </a:cubicBezTo>
                <a:cubicBezTo>
                  <a:pt x="179" y="86"/>
                  <a:pt x="179" y="86"/>
                  <a:pt x="179" y="86"/>
                </a:cubicBezTo>
                <a:cubicBezTo>
                  <a:pt x="180" y="86"/>
                  <a:pt x="180" y="86"/>
                  <a:pt x="180" y="86"/>
                </a:cubicBezTo>
                <a:cubicBezTo>
                  <a:pt x="182" y="87"/>
                  <a:pt x="182" y="87"/>
                  <a:pt x="182" y="87"/>
                </a:cubicBezTo>
                <a:cubicBezTo>
                  <a:pt x="184" y="86"/>
                  <a:pt x="184" y="86"/>
                  <a:pt x="184" y="86"/>
                </a:cubicBezTo>
                <a:cubicBezTo>
                  <a:pt x="186" y="85"/>
                  <a:pt x="186" y="85"/>
                  <a:pt x="186" y="85"/>
                </a:cubicBezTo>
                <a:cubicBezTo>
                  <a:pt x="189" y="84"/>
                  <a:pt x="189" y="84"/>
                  <a:pt x="189" y="84"/>
                </a:cubicBezTo>
                <a:cubicBezTo>
                  <a:pt x="193" y="83"/>
                  <a:pt x="193" y="83"/>
                  <a:pt x="193" y="83"/>
                </a:cubicBezTo>
                <a:cubicBezTo>
                  <a:pt x="196" y="82"/>
                  <a:pt x="196" y="82"/>
                  <a:pt x="196" y="82"/>
                </a:cubicBezTo>
                <a:cubicBezTo>
                  <a:pt x="199" y="82"/>
                  <a:pt x="199" y="82"/>
                  <a:pt x="199" y="82"/>
                </a:cubicBezTo>
                <a:cubicBezTo>
                  <a:pt x="203" y="82"/>
                  <a:pt x="203" y="82"/>
                  <a:pt x="203" y="82"/>
                </a:cubicBezTo>
                <a:cubicBezTo>
                  <a:pt x="205" y="82"/>
                  <a:pt x="205" y="82"/>
                  <a:pt x="205" y="82"/>
                </a:cubicBezTo>
                <a:cubicBezTo>
                  <a:pt x="208" y="82"/>
                  <a:pt x="208" y="82"/>
                  <a:pt x="208" y="82"/>
                </a:cubicBezTo>
                <a:cubicBezTo>
                  <a:pt x="209" y="81"/>
                  <a:pt x="209" y="81"/>
                  <a:pt x="209" y="81"/>
                </a:cubicBezTo>
                <a:cubicBezTo>
                  <a:pt x="211" y="80"/>
                  <a:pt x="211" y="80"/>
                  <a:pt x="211" y="80"/>
                </a:cubicBezTo>
                <a:cubicBezTo>
                  <a:pt x="214" y="79"/>
                  <a:pt x="214" y="79"/>
                  <a:pt x="214" y="79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7" y="76"/>
                  <a:pt x="217" y="76"/>
                  <a:pt x="217" y="76"/>
                </a:cubicBezTo>
                <a:cubicBezTo>
                  <a:pt x="219" y="74"/>
                  <a:pt x="219" y="74"/>
                  <a:pt x="219" y="74"/>
                </a:cubicBezTo>
                <a:cubicBezTo>
                  <a:pt x="222" y="73"/>
                  <a:pt x="222" y="73"/>
                  <a:pt x="222" y="73"/>
                </a:cubicBezTo>
                <a:cubicBezTo>
                  <a:pt x="222" y="72"/>
                  <a:pt x="222" y="72"/>
                  <a:pt x="222" y="72"/>
                </a:cubicBezTo>
                <a:cubicBezTo>
                  <a:pt x="221" y="70"/>
                  <a:pt x="221" y="70"/>
                  <a:pt x="221" y="70"/>
                </a:cubicBezTo>
                <a:cubicBezTo>
                  <a:pt x="220" y="69"/>
                  <a:pt x="220" y="69"/>
                  <a:pt x="220" y="69"/>
                </a:cubicBezTo>
                <a:cubicBezTo>
                  <a:pt x="219" y="67"/>
                  <a:pt x="219" y="67"/>
                  <a:pt x="219" y="67"/>
                </a:cubicBezTo>
                <a:cubicBezTo>
                  <a:pt x="220" y="65"/>
                  <a:pt x="220" y="65"/>
                  <a:pt x="220" y="65"/>
                </a:cubicBezTo>
                <a:cubicBezTo>
                  <a:pt x="221" y="64"/>
                  <a:pt x="221" y="64"/>
                  <a:pt x="221" y="64"/>
                </a:cubicBezTo>
                <a:cubicBezTo>
                  <a:pt x="223" y="63"/>
                  <a:pt x="223" y="63"/>
                  <a:pt x="223" y="63"/>
                </a:cubicBezTo>
                <a:cubicBezTo>
                  <a:pt x="225" y="63"/>
                  <a:pt x="225" y="63"/>
                  <a:pt x="225" y="63"/>
                </a:cubicBezTo>
                <a:cubicBezTo>
                  <a:pt x="227" y="64"/>
                  <a:pt x="227" y="64"/>
                  <a:pt x="227" y="64"/>
                </a:cubicBezTo>
                <a:cubicBezTo>
                  <a:pt x="229" y="65"/>
                  <a:pt x="229" y="65"/>
                  <a:pt x="229" y="65"/>
                </a:cubicBezTo>
                <a:cubicBezTo>
                  <a:pt x="232" y="65"/>
                  <a:pt x="232" y="65"/>
                  <a:pt x="232" y="65"/>
                </a:cubicBezTo>
                <a:cubicBezTo>
                  <a:pt x="235" y="64"/>
                  <a:pt x="235" y="64"/>
                  <a:pt x="235" y="64"/>
                </a:cubicBezTo>
                <a:cubicBezTo>
                  <a:pt x="236" y="62"/>
                  <a:pt x="236" y="62"/>
                  <a:pt x="236" y="62"/>
                </a:cubicBezTo>
                <a:cubicBezTo>
                  <a:pt x="239" y="60"/>
                  <a:pt x="239" y="60"/>
                  <a:pt x="239" y="60"/>
                </a:cubicBezTo>
                <a:cubicBezTo>
                  <a:pt x="244" y="60"/>
                  <a:pt x="244" y="60"/>
                  <a:pt x="244" y="60"/>
                </a:cubicBezTo>
                <a:cubicBezTo>
                  <a:pt x="244" y="60"/>
                  <a:pt x="248" y="58"/>
                  <a:pt x="248" y="58"/>
                </a:cubicBezTo>
                <a:cubicBezTo>
                  <a:pt x="248" y="57"/>
                  <a:pt x="248" y="57"/>
                  <a:pt x="248" y="57"/>
                </a:cubicBezTo>
                <a:cubicBezTo>
                  <a:pt x="250" y="54"/>
                  <a:pt x="250" y="54"/>
                  <a:pt x="250" y="54"/>
                </a:cubicBezTo>
                <a:cubicBezTo>
                  <a:pt x="253" y="53"/>
                  <a:pt x="253" y="53"/>
                  <a:pt x="253" y="53"/>
                </a:cubicBezTo>
                <a:cubicBezTo>
                  <a:pt x="255" y="52"/>
                  <a:pt x="255" y="52"/>
                  <a:pt x="255" y="52"/>
                </a:cubicBezTo>
                <a:cubicBezTo>
                  <a:pt x="256" y="53"/>
                  <a:pt x="256" y="53"/>
                  <a:pt x="256" y="53"/>
                </a:cubicBezTo>
                <a:cubicBezTo>
                  <a:pt x="258" y="51"/>
                  <a:pt x="258" y="51"/>
                  <a:pt x="258" y="51"/>
                </a:cubicBezTo>
                <a:cubicBezTo>
                  <a:pt x="260" y="51"/>
                  <a:pt x="260" y="51"/>
                  <a:pt x="260" y="51"/>
                </a:cubicBezTo>
                <a:cubicBezTo>
                  <a:pt x="262" y="51"/>
                  <a:pt x="262" y="51"/>
                  <a:pt x="262" y="51"/>
                </a:cubicBezTo>
                <a:cubicBezTo>
                  <a:pt x="264" y="51"/>
                  <a:pt x="264" y="51"/>
                  <a:pt x="264" y="51"/>
                </a:cubicBezTo>
                <a:cubicBezTo>
                  <a:pt x="266" y="52"/>
                  <a:pt x="266" y="52"/>
                  <a:pt x="266" y="52"/>
                </a:cubicBezTo>
                <a:cubicBezTo>
                  <a:pt x="268" y="52"/>
                  <a:pt x="268" y="52"/>
                  <a:pt x="268" y="52"/>
                </a:cubicBezTo>
                <a:cubicBezTo>
                  <a:pt x="269" y="51"/>
                  <a:pt x="269" y="51"/>
                  <a:pt x="269" y="51"/>
                </a:cubicBezTo>
                <a:cubicBezTo>
                  <a:pt x="267" y="48"/>
                  <a:pt x="267" y="48"/>
                  <a:pt x="267" y="48"/>
                </a:cubicBezTo>
                <a:cubicBezTo>
                  <a:pt x="266" y="47"/>
                  <a:pt x="266" y="47"/>
                  <a:pt x="266" y="47"/>
                </a:cubicBezTo>
                <a:cubicBezTo>
                  <a:pt x="265" y="46"/>
                  <a:pt x="265" y="46"/>
                  <a:pt x="265" y="46"/>
                </a:cubicBezTo>
                <a:cubicBezTo>
                  <a:pt x="263" y="44"/>
                  <a:pt x="263" y="44"/>
                  <a:pt x="263" y="44"/>
                </a:cubicBezTo>
                <a:cubicBezTo>
                  <a:pt x="262" y="43"/>
                  <a:pt x="262" y="43"/>
                  <a:pt x="262" y="43"/>
                </a:cubicBezTo>
                <a:cubicBezTo>
                  <a:pt x="261" y="42"/>
                  <a:pt x="261" y="42"/>
                  <a:pt x="261" y="42"/>
                </a:cubicBezTo>
                <a:cubicBezTo>
                  <a:pt x="260" y="41"/>
                  <a:pt x="260" y="41"/>
                  <a:pt x="260" y="41"/>
                </a:cubicBezTo>
                <a:cubicBezTo>
                  <a:pt x="258" y="41"/>
                  <a:pt x="258" y="41"/>
                  <a:pt x="258" y="41"/>
                </a:cubicBezTo>
                <a:cubicBezTo>
                  <a:pt x="256" y="41"/>
                  <a:pt x="256" y="41"/>
                  <a:pt x="256" y="41"/>
                </a:cubicBezTo>
                <a:cubicBezTo>
                  <a:pt x="255" y="43"/>
                  <a:pt x="255" y="43"/>
                  <a:pt x="255" y="43"/>
                </a:cubicBezTo>
                <a:cubicBezTo>
                  <a:pt x="254" y="44"/>
                  <a:pt x="254" y="44"/>
                  <a:pt x="254" y="44"/>
                </a:cubicBezTo>
                <a:cubicBezTo>
                  <a:pt x="252" y="43"/>
                  <a:pt x="252" y="43"/>
                  <a:pt x="252" y="43"/>
                </a:cubicBezTo>
                <a:cubicBezTo>
                  <a:pt x="251" y="43"/>
                  <a:pt x="251" y="43"/>
                  <a:pt x="251" y="43"/>
                </a:cubicBezTo>
                <a:cubicBezTo>
                  <a:pt x="249" y="43"/>
                  <a:pt x="249" y="43"/>
                  <a:pt x="249" y="43"/>
                </a:cubicBezTo>
                <a:cubicBezTo>
                  <a:pt x="246" y="43"/>
                  <a:pt x="246" y="43"/>
                  <a:pt x="246" y="43"/>
                </a:cubicBezTo>
                <a:cubicBezTo>
                  <a:pt x="244" y="43"/>
                  <a:pt x="244" y="43"/>
                  <a:pt x="244" y="43"/>
                </a:cubicBezTo>
                <a:cubicBezTo>
                  <a:pt x="244" y="42"/>
                  <a:pt x="244" y="42"/>
                  <a:pt x="244" y="42"/>
                </a:cubicBezTo>
                <a:cubicBezTo>
                  <a:pt x="244" y="41"/>
                  <a:pt x="244" y="41"/>
                  <a:pt x="244" y="41"/>
                </a:cubicBezTo>
                <a:cubicBezTo>
                  <a:pt x="244" y="40"/>
                  <a:pt x="244" y="40"/>
                  <a:pt x="244" y="40"/>
                </a:cubicBezTo>
                <a:cubicBezTo>
                  <a:pt x="245" y="39"/>
                  <a:pt x="245" y="39"/>
                  <a:pt x="245" y="39"/>
                </a:cubicBezTo>
                <a:cubicBezTo>
                  <a:pt x="245" y="38"/>
                  <a:pt x="245" y="38"/>
                  <a:pt x="245" y="38"/>
                </a:cubicBezTo>
                <a:cubicBezTo>
                  <a:pt x="248" y="30"/>
                  <a:pt x="248" y="30"/>
                  <a:pt x="248" y="30"/>
                </a:cubicBezTo>
                <a:cubicBezTo>
                  <a:pt x="249" y="29"/>
                  <a:pt x="249" y="29"/>
                  <a:pt x="249" y="29"/>
                </a:cubicBezTo>
                <a:cubicBezTo>
                  <a:pt x="250" y="28"/>
                  <a:pt x="250" y="28"/>
                  <a:pt x="250" y="28"/>
                </a:cubicBezTo>
                <a:cubicBezTo>
                  <a:pt x="252" y="30"/>
                  <a:pt x="252" y="30"/>
                  <a:pt x="252" y="30"/>
                </a:cubicBezTo>
                <a:cubicBezTo>
                  <a:pt x="256" y="30"/>
                  <a:pt x="256" y="30"/>
                  <a:pt x="256" y="30"/>
                </a:cubicBezTo>
                <a:cubicBezTo>
                  <a:pt x="259" y="29"/>
                  <a:pt x="259" y="29"/>
                  <a:pt x="259" y="29"/>
                </a:cubicBezTo>
                <a:cubicBezTo>
                  <a:pt x="260" y="28"/>
                  <a:pt x="260" y="28"/>
                  <a:pt x="260" y="28"/>
                </a:cubicBezTo>
                <a:cubicBezTo>
                  <a:pt x="262" y="28"/>
                  <a:pt x="262" y="28"/>
                  <a:pt x="262" y="28"/>
                </a:cubicBezTo>
                <a:cubicBezTo>
                  <a:pt x="264" y="26"/>
                  <a:pt x="264" y="26"/>
                  <a:pt x="264" y="26"/>
                </a:cubicBezTo>
                <a:cubicBezTo>
                  <a:pt x="265" y="25"/>
                  <a:pt x="265" y="25"/>
                  <a:pt x="265" y="25"/>
                </a:cubicBezTo>
                <a:cubicBezTo>
                  <a:pt x="264" y="23"/>
                  <a:pt x="264" y="23"/>
                  <a:pt x="264" y="23"/>
                </a:cubicBezTo>
                <a:cubicBezTo>
                  <a:pt x="265" y="22"/>
                  <a:pt x="265" y="22"/>
                  <a:pt x="265" y="22"/>
                </a:cubicBezTo>
                <a:cubicBezTo>
                  <a:pt x="266" y="20"/>
                  <a:pt x="266" y="20"/>
                  <a:pt x="266" y="20"/>
                </a:cubicBezTo>
                <a:cubicBezTo>
                  <a:pt x="267" y="19"/>
                  <a:pt x="267" y="19"/>
                  <a:pt x="267" y="19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9" y="16"/>
                  <a:pt x="269" y="16"/>
                  <a:pt x="269" y="16"/>
                </a:cubicBezTo>
                <a:cubicBezTo>
                  <a:pt x="270" y="15"/>
                  <a:pt x="270" y="15"/>
                  <a:pt x="270" y="15"/>
                </a:cubicBezTo>
                <a:cubicBezTo>
                  <a:pt x="272" y="13"/>
                  <a:pt x="272" y="13"/>
                  <a:pt x="272" y="13"/>
                </a:cubicBezTo>
                <a:cubicBezTo>
                  <a:pt x="273" y="12"/>
                  <a:pt x="273" y="12"/>
                  <a:pt x="273" y="12"/>
                </a:cubicBezTo>
                <a:cubicBezTo>
                  <a:pt x="273" y="10"/>
                  <a:pt x="273" y="10"/>
                  <a:pt x="273" y="10"/>
                </a:cubicBezTo>
                <a:cubicBezTo>
                  <a:pt x="273" y="8"/>
                  <a:pt x="273" y="8"/>
                  <a:pt x="273" y="8"/>
                </a:cubicBezTo>
                <a:cubicBezTo>
                  <a:pt x="272" y="7"/>
                  <a:pt x="272" y="7"/>
                  <a:pt x="272" y="7"/>
                </a:cubicBezTo>
                <a:cubicBezTo>
                  <a:pt x="270" y="7"/>
                  <a:pt x="270" y="7"/>
                  <a:pt x="270" y="7"/>
                </a:cubicBezTo>
                <a:cubicBezTo>
                  <a:pt x="270" y="6"/>
                  <a:pt x="270" y="6"/>
                  <a:pt x="270" y="6"/>
                </a:cubicBezTo>
                <a:cubicBezTo>
                  <a:pt x="271" y="4"/>
                  <a:pt x="271" y="4"/>
                  <a:pt x="271" y="4"/>
                </a:cubicBezTo>
                <a:cubicBezTo>
                  <a:pt x="273" y="3"/>
                  <a:pt x="273" y="3"/>
                  <a:pt x="273" y="3"/>
                </a:cubicBezTo>
                <a:cubicBezTo>
                  <a:pt x="277" y="1"/>
                  <a:pt x="277" y="1"/>
                  <a:pt x="277" y="1"/>
                </a:cubicBezTo>
                <a:cubicBezTo>
                  <a:pt x="280" y="0"/>
                  <a:pt x="280" y="0"/>
                  <a:pt x="280" y="0"/>
                </a:cubicBezTo>
                <a:cubicBezTo>
                  <a:pt x="282" y="0"/>
                  <a:pt x="282" y="0"/>
                  <a:pt x="282" y="0"/>
                </a:cubicBezTo>
                <a:cubicBezTo>
                  <a:pt x="286" y="0"/>
                  <a:pt x="286" y="0"/>
                  <a:pt x="286" y="0"/>
                </a:cubicBezTo>
                <a:cubicBezTo>
                  <a:pt x="291" y="0"/>
                  <a:pt x="291" y="0"/>
                  <a:pt x="291" y="0"/>
                </a:cubicBezTo>
                <a:cubicBezTo>
                  <a:pt x="293" y="2"/>
                  <a:pt x="293" y="2"/>
                  <a:pt x="293" y="2"/>
                </a:cubicBezTo>
                <a:cubicBezTo>
                  <a:pt x="293" y="2"/>
                  <a:pt x="295" y="2"/>
                  <a:pt x="296" y="3"/>
                </a:cubicBezTo>
                <a:cubicBezTo>
                  <a:pt x="297" y="4"/>
                  <a:pt x="297" y="3"/>
                  <a:pt x="297" y="3"/>
                </a:cubicBezTo>
                <a:cubicBezTo>
                  <a:pt x="300" y="2"/>
                  <a:pt x="300" y="2"/>
                  <a:pt x="300" y="2"/>
                </a:cubicBezTo>
                <a:cubicBezTo>
                  <a:pt x="301" y="3"/>
                  <a:pt x="301" y="3"/>
                  <a:pt x="301" y="3"/>
                </a:cubicBezTo>
                <a:cubicBezTo>
                  <a:pt x="303" y="5"/>
                  <a:pt x="303" y="5"/>
                  <a:pt x="303" y="5"/>
                </a:cubicBezTo>
                <a:cubicBezTo>
                  <a:pt x="304" y="6"/>
                  <a:pt x="304" y="6"/>
                  <a:pt x="304" y="6"/>
                </a:cubicBezTo>
                <a:cubicBezTo>
                  <a:pt x="306" y="9"/>
                  <a:pt x="306" y="9"/>
                  <a:pt x="306" y="9"/>
                </a:cubicBezTo>
                <a:cubicBezTo>
                  <a:pt x="307" y="11"/>
                  <a:pt x="307" y="11"/>
                  <a:pt x="307" y="11"/>
                </a:cubicBezTo>
                <a:cubicBezTo>
                  <a:pt x="307" y="13"/>
                  <a:pt x="307" y="13"/>
                  <a:pt x="307" y="13"/>
                </a:cubicBezTo>
                <a:cubicBezTo>
                  <a:pt x="309" y="15"/>
                  <a:pt x="309" y="15"/>
                  <a:pt x="309" y="15"/>
                </a:cubicBezTo>
                <a:cubicBezTo>
                  <a:pt x="310" y="17"/>
                  <a:pt x="310" y="17"/>
                  <a:pt x="310" y="17"/>
                </a:cubicBezTo>
                <a:cubicBezTo>
                  <a:pt x="310" y="18"/>
                  <a:pt x="310" y="18"/>
                  <a:pt x="310" y="18"/>
                </a:cubicBezTo>
                <a:cubicBezTo>
                  <a:pt x="311" y="20"/>
                  <a:pt x="311" y="20"/>
                  <a:pt x="311" y="20"/>
                </a:cubicBezTo>
                <a:cubicBezTo>
                  <a:pt x="311" y="22"/>
                  <a:pt x="311" y="22"/>
                  <a:pt x="311" y="22"/>
                </a:cubicBezTo>
                <a:cubicBezTo>
                  <a:pt x="312" y="23"/>
                  <a:pt x="312" y="23"/>
                  <a:pt x="312" y="23"/>
                </a:cubicBezTo>
                <a:cubicBezTo>
                  <a:pt x="312" y="26"/>
                  <a:pt x="312" y="26"/>
                  <a:pt x="312" y="26"/>
                </a:cubicBezTo>
                <a:cubicBezTo>
                  <a:pt x="313" y="26"/>
                  <a:pt x="313" y="26"/>
                  <a:pt x="313" y="26"/>
                </a:cubicBezTo>
                <a:cubicBezTo>
                  <a:pt x="313" y="28"/>
                  <a:pt x="313" y="28"/>
                  <a:pt x="313" y="28"/>
                </a:cubicBezTo>
                <a:cubicBezTo>
                  <a:pt x="313" y="29"/>
                  <a:pt x="313" y="29"/>
                  <a:pt x="313" y="29"/>
                </a:cubicBezTo>
                <a:cubicBezTo>
                  <a:pt x="317" y="30"/>
                  <a:pt x="317" y="30"/>
                  <a:pt x="317" y="30"/>
                </a:cubicBezTo>
                <a:cubicBezTo>
                  <a:pt x="319" y="30"/>
                  <a:pt x="319" y="30"/>
                  <a:pt x="319" y="30"/>
                </a:cubicBezTo>
                <a:cubicBezTo>
                  <a:pt x="320" y="31"/>
                  <a:pt x="320" y="31"/>
                  <a:pt x="320" y="31"/>
                </a:cubicBezTo>
                <a:cubicBezTo>
                  <a:pt x="322" y="32"/>
                  <a:pt x="322" y="32"/>
                  <a:pt x="322" y="32"/>
                </a:cubicBezTo>
                <a:cubicBezTo>
                  <a:pt x="322" y="31"/>
                  <a:pt x="322" y="31"/>
                  <a:pt x="322" y="31"/>
                </a:cubicBezTo>
                <a:cubicBezTo>
                  <a:pt x="324" y="31"/>
                  <a:pt x="324" y="31"/>
                  <a:pt x="324" y="31"/>
                </a:cubicBezTo>
                <a:cubicBezTo>
                  <a:pt x="325" y="32"/>
                  <a:pt x="325" y="32"/>
                  <a:pt x="325" y="32"/>
                </a:cubicBezTo>
                <a:cubicBezTo>
                  <a:pt x="327" y="34"/>
                  <a:pt x="327" y="34"/>
                  <a:pt x="327" y="34"/>
                </a:cubicBezTo>
                <a:cubicBezTo>
                  <a:pt x="329" y="36"/>
                  <a:pt x="329" y="36"/>
                  <a:pt x="329" y="36"/>
                </a:cubicBezTo>
                <a:cubicBezTo>
                  <a:pt x="331" y="36"/>
                  <a:pt x="331" y="36"/>
                  <a:pt x="331" y="36"/>
                </a:cubicBezTo>
                <a:cubicBezTo>
                  <a:pt x="331" y="38"/>
                  <a:pt x="331" y="38"/>
                  <a:pt x="331" y="38"/>
                </a:cubicBezTo>
                <a:cubicBezTo>
                  <a:pt x="331" y="39"/>
                  <a:pt x="331" y="39"/>
                  <a:pt x="331" y="39"/>
                </a:cubicBezTo>
                <a:cubicBezTo>
                  <a:pt x="333" y="40"/>
                  <a:pt x="333" y="40"/>
                  <a:pt x="333" y="40"/>
                </a:cubicBezTo>
                <a:cubicBezTo>
                  <a:pt x="331" y="41"/>
                  <a:pt x="331" y="41"/>
                  <a:pt x="331" y="41"/>
                </a:cubicBezTo>
                <a:cubicBezTo>
                  <a:pt x="332" y="43"/>
                  <a:pt x="332" y="43"/>
                  <a:pt x="332" y="43"/>
                </a:cubicBezTo>
                <a:cubicBezTo>
                  <a:pt x="333" y="45"/>
                  <a:pt x="333" y="45"/>
                  <a:pt x="333" y="45"/>
                </a:cubicBezTo>
                <a:cubicBezTo>
                  <a:pt x="335" y="45"/>
                  <a:pt x="335" y="45"/>
                  <a:pt x="335" y="45"/>
                </a:cubicBezTo>
                <a:cubicBezTo>
                  <a:pt x="337" y="45"/>
                  <a:pt x="337" y="45"/>
                  <a:pt x="337" y="45"/>
                </a:cubicBezTo>
                <a:cubicBezTo>
                  <a:pt x="339" y="44"/>
                  <a:pt x="339" y="44"/>
                  <a:pt x="339" y="44"/>
                </a:cubicBezTo>
                <a:cubicBezTo>
                  <a:pt x="341" y="44"/>
                  <a:pt x="341" y="44"/>
                  <a:pt x="341" y="44"/>
                </a:cubicBezTo>
                <a:cubicBezTo>
                  <a:pt x="342" y="43"/>
                  <a:pt x="342" y="43"/>
                  <a:pt x="342" y="43"/>
                </a:cubicBezTo>
                <a:cubicBezTo>
                  <a:pt x="344" y="41"/>
                  <a:pt x="344" y="41"/>
                  <a:pt x="344" y="41"/>
                </a:cubicBezTo>
                <a:cubicBezTo>
                  <a:pt x="347" y="41"/>
                  <a:pt x="347" y="41"/>
                  <a:pt x="347" y="41"/>
                </a:cubicBezTo>
                <a:cubicBezTo>
                  <a:pt x="348" y="41"/>
                  <a:pt x="348" y="41"/>
                  <a:pt x="348" y="41"/>
                </a:cubicBezTo>
                <a:cubicBezTo>
                  <a:pt x="352" y="39"/>
                  <a:pt x="352" y="39"/>
                  <a:pt x="352" y="39"/>
                </a:cubicBezTo>
                <a:cubicBezTo>
                  <a:pt x="353" y="39"/>
                  <a:pt x="353" y="39"/>
                  <a:pt x="353" y="39"/>
                </a:cubicBezTo>
                <a:cubicBezTo>
                  <a:pt x="354" y="40"/>
                  <a:pt x="354" y="40"/>
                  <a:pt x="354" y="40"/>
                </a:cubicBezTo>
                <a:cubicBezTo>
                  <a:pt x="354" y="43"/>
                  <a:pt x="354" y="43"/>
                  <a:pt x="354" y="43"/>
                </a:cubicBezTo>
                <a:cubicBezTo>
                  <a:pt x="355" y="45"/>
                  <a:pt x="355" y="45"/>
                  <a:pt x="355" y="45"/>
                </a:cubicBezTo>
                <a:cubicBezTo>
                  <a:pt x="352" y="47"/>
                  <a:pt x="352" y="47"/>
                  <a:pt x="352" y="47"/>
                </a:cubicBezTo>
                <a:cubicBezTo>
                  <a:pt x="351" y="47"/>
                  <a:pt x="351" y="47"/>
                  <a:pt x="351" y="47"/>
                </a:cubicBezTo>
                <a:cubicBezTo>
                  <a:pt x="351" y="49"/>
                  <a:pt x="351" y="49"/>
                  <a:pt x="351" y="49"/>
                </a:cubicBezTo>
                <a:cubicBezTo>
                  <a:pt x="350" y="51"/>
                  <a:pt x="350" y="51"/>
                  <a:pt x="350" y="51"/>
                </a:cubicBezTo>
                <a:cubicBezTo>
                  <a:pt x="350" y="52"/>
                  <a:pt x="350" y="52"/>
                  <a:pt x="350" y="52"/>
                </a:cubicBezTo>
                <a:cubicBezTo>
                  <a:pt x="350" y="54"/>
                  <a:pt x="350" y="54"/>
                  <a:pt x="350" y="54"/>
                </a:cubicBezTo>
                <a:cubicBezTo>
                  <a:pt x="348" y="57"/>
                  <a:pt x="348" y="57"/>
                  <a:pt x="348" y="57"/>
                </a:cubicBezTo>
                <a:cubicBezTo>
                  <a:pt x="347" y="58"/>
                  <a:pt x="347" y="58"/>
                  <a:pt x="347" y="58"/>
                </a:cubicBezTo>
                <a:cubicBezTo>
                  <a:pt x="347" y="59"/>
                  <a:pt x="347" y="59"/>
                  <a:pt x="347" y="59"/>
                </a:cubicBezTo>
                <a:cubicBezTo>
                  <a:pt x="346" y="60"/>
                  <a:pt x="346" y="60"/>
                  <a:pt x="346" y="60"/>
                </a:cubicBezTo>
                <a:cubicBezTo>
                  <a:pt x="345" y="60"/>
                  <a:pt x="345" y="60"/>
                  <a:pt x="345" y="60"/>
                </a:cubicBezTo>
                <a:cubicBezTo>
                  <a:pt x="345" y="62"/>
                  <a:pt x="345" y="62"/>
                  <a:pt x="345" y="62"/>
                </a:cubicBezTo>
                <a:cubicBezTo>
                  <a:pt x="345" y="63"/>
                  <a:pt x="345" y="63"/>
                  <a:pt x="345" y="63"/>
                </a:cubicBezTo>
                <a:cubicBezTo>
                  <a:pt x="343" y="63"/>
                  <a:pt x="343" y="63"/>
                  <a:pt x="343" y="63"/>
                </a:cubicBezTo>
                <a:cubicBezTo>
                  <a:pt x="342" y="63"/>
                  <a:pt x="342" y="63"/>
                  <a:pt x="342" y="63"/>
                </a:cubicBezTo>
                <a:cubicBezTo>
                  <a:pt x="340" y="62"/>
                  <a:pt x="340" y="62"/>
                  <a:pt x="340" y="62"/>
                </a:cubicBezTo>
                <a:cubicBezTo>
                  <a:pt x="338" y="62"/>
                  <a:pt x="338" y="62"/>
                  <a:pt x="338" y="62"/>
                </a:cubicBezTo>
                <a:cubicBezTo>
                  <a:pt x="337" y="63"/>
                  <a:pt x="337" y="63"/>
                  <a:pt x="337" y="63"/>
                </a:cubicBezTo>
                <a:cubicBezTo>
                  <a:pt x="336" y="64"/>
                  <a:pt x="336" y="64"/>
                  <a:pt x="336" y="64"/>
                </a:cubicBezTo>
                <a:cubicBezTo>
                  <a:pt x="335" y="65"/>
                  <a:pt x="335" y="65"/>
                  <a:pt x="335" y="65"/>
                </a:cubicBezTo>
                <a:cubicBezTo>
                  <a:pt x="333" y="65"/>
                  <a:pt x="333" y="65"/>
                  <a:pt x="333" y="65"/>
                </a:cubicBezTo>
                <a:cubicBezTo>
                  <a:pt x="333" y="66"/>
                  <a:pt x="333" y="66"/>
                  <a:pt x="333" y="66"/>
                </a:cubicBezTo>
                <a:cubicBezTo>
                  <a:pt x="334" y="70"/>
                  <a:pt x="334" y="70"/>
                  <a:pt x="334" y="70"/>
                </a:cubicBezTo>
                <a:cubicBezTo>
                  <a:pt x="334" y="71"/>
                  <a:pt x="334" y="71"/>
                  <a:pt x="334" y="71"/>
                </a:cubicBezTo>
                <a:cubicBezTo>
                  <a:pt x="334" y="72"/>
                  <a:pt x="334" y="72"/>
                  <a:pt x="334" y="72"/>
                </a:cubicBezTo>
                <a:cubicBezTo>
                  <a:pt x="334" y="74"/>
                  <a:pt x="334" y="74"/>
                  <a:pt x="334" y="74"/>
                </a:cubicBezTo>
                <a:cubicBezTo>
                  <a:pt x="334" y="75"/>
                  <a:pt x="334" y="75"/>
                  <a:pt x="334" y="75"/>
                </a:cubicBezTo>
                <a:cubicBezTo>
                  <a:pt x="334" y="76"/>
                  <a:pt x="334" y="76"/>
                  <a:pt x="334" y="76"/>
                </a:cubicBezTo>
                <a:cubicBezTo>
                  <a:pt x="333" y="78"/>
                  <a:pt x="333" y="78"/>
                  <a:pt x="333" y="78"/>
                </a:cubicBezTo>
                <a:cubicBezTo>
                  <a:pt x="331" y="79"/>
                  <a:pt x="331" y="79"/>
                  <a:pt x="331" y="79"/>
                </a:cubicBezTo>
                <a:cubicBezTo>
                  <a:pt x="330" y="80"/>
                  <a:pt x="330" y="80"/>
                  <a:pt x="330" y="80"/>
                </a:cubicBezTo>
                <a:cubicBezTo>
                  <a:pt x="330" y="80"/>
                  <a:pt x="330" y="80"/>
                  <a:pt x="330" y="80"/>
                </a:cubicBezTo>
                <a:cubicBezTo>
                  <a:pt x="329" y="79"/>
                  <a:pt x="329" y="79"/>
                  <a:pt x="329" y="79"/>
                </a:cubicBezTo>
                <a:cubicBezTo>
                  <a:pt x="328" y="78"/>
                  <a:pt x="328" y="78"/>
                  <a:pt x="328" y="78"/>
                </a:cubicBezTo>
                <a:cubicBezTo>
                  <a:pt x="327" y="78"/>
                  <a:pt x="327" y="78"/>
                  <a:pt x="327" y="78"/>
                </a:cubicBezTo>
                <a:cubicBezTo>
                  <a:pt x="325" y="80"/>
                  <a:pt x="325" y="80"/>
                  <a:pt x="325" y="80"/>
                </a:cubicBezTo>
                <a:cubicBezTo>
                  <a:pt x="325" y="81"/>
                  <a:pt x="325" y="81"/>
                  <a:pt x="325" y="81"/>
                </a:cubicBezTo>
                <a:cubicBezTo>
                  <a:pt x="325" y="82"/>
                  <a:pt x="325" y="82"/>
                  <a:pt x="325" y="82"/>
                </a:cubicBezTo>
                <a:cubicBezTo>
                  <a:pt x="323" y="82"/>
                  <a:pt x="323" y="82"/>
                  <a:pt x="323" y="82"/>
                </a:cubicBezTo>
                <a:cubicBezTo>
                  <a:pt x="323" y="83"/>
                  <a:pt x="323" y="83"/>
                  <a:pt x="323" y="83"/>
                </a:cubicBezTo>
                <a:cubicBezTo>
                  <a:pt x="322" y="84"/>
                  <a:pt x="322" y="84"/>
                  <a:pt x="322" y="84"/>
                </a:cubicBezTo>
                <a:cubicBezTo>
                  <a:pt x="320" y="85"/>
                  <a:pt x="320" y="85"/>
                  <a:pt x="320" y="85"/>
                </a:cubicBezTo>
                <a:cubicBezTo>
                  <a:pt x="318" y="85"/>
                  <a:pt x="318" y="85"/>
                  <a:pt x="318" y="85"/>
                </a:cubicBezTo>
                <a:cubicBezTo>
                  <a:pt x="316" y="85"/>
                  <a:pt x="316" y="85"/>
                  <a:pt x="316" y="85"/>
                </a:cubicBezTo>
                <a:cubicBezTo>
                  <a:pt x="316" y="85"/>
                  <a:pt x="316" y="85"/>
                  <a:pt x="316" y="85"/>
                </a:cubicBezTo>
                <a:cubicBezTo>
                  <a:pt x="316" y="87"/>
                  <a:pt x="316" y="87"/>
                  <a:pt x="316" y="87"/>
                </a:cubicBezTo>
                <a:cubicBezTo>
                  <a:pt x="317" y="88"/>
                  <a:pt x="317" y="88"/>
                  <a:pt x="317" y="88"/>
                </a:cubicBezTo>
                <a:cubicBezTo>
                  <a:pt x="317" y="88"/>
                  <a:pt x="317" y="88"/>
                  <a:pt x="317" y="88"/>
                </a:cubicBezTo>
                <a:cubicBezTo>
                  <a:pt x="314" y="88"/>
                  <a:pt x="314" y="88"/>
                  <a:pt x="314" y="88"/>
                </a:cubicBezTo>
                <a:cubicBezTo>
                  <a:pt x="312" y="88"/>
                  <a:pt x="312" y="88"/>
                  <a:pt x="312" y="88"/>
                </a:cubicBezTo>
                <a:cubicBezTo>
                  <a:pt x="311" y="87"/>
                  <a:pt x="311" y="87"/>
                  <a:pt x="311" y="87"/>
                </a:cubicBezTo>
                <a:cubicBezTo>
                  <a:pt x="310" y="87"/>
                  <a:pt x="310" y="87"/>
                  <a:pt x="310" y="87"/>
                </a:cubicBezTo>
                <a:cubicBezTo>
                  <a:pt x="309" y="86"/>
                  <a:pt x="309" y="86"/>
                  <a:pt x="309" y="86"/>
                </a:cubicBezTo>
                <a:cubicBezTo>
                  <a:pt x="308" y="87"/>
                  <a:pt x="308" y="87"/>
                  <a:pt x="308" y="87"/>
                </a:cubicBezTo>
                <a:cubicBezTo>
                  <a:pt x="308" y="88"/>
                  <a:pt x="308" y="88"/>
                  <a:pt x="308" y="88"/>
                </a:cubicBezTo>
                <a:cubicBezTo>
                  <a:pt x="307" y="89"/>
                  <a:pt x="307" y="89"/>
                  <a:pt x="307" y="89"/>
                </a:cubicBezTo>
                <a:cubicBezTo>
                  <a:pt x="305" y="90"/>
                  <a:pt x="305" y="90"/>
                  <a:pt x="305" y="90"/>
                </a:cubicBezTo>
                <a:cubicBezTo>
                  <a:pt x="304" y="92"/>
                  <a:pt x="304" y="92"/>
                  <a:pt x="304" y="92"/>
                </a:cubicBezTo>
                <a:cubicBezTo>
                  <a:pt x="303" y="93"/>
                  <a:pt x="303" y="93"/>
                  <a:pt x="303" y="93"/>
                </a:cubicBezTo>
                <a:cubicBezTo>
                  <a:pt x="301" y="93"/>
                  <a:pt x="301" y="93"/>
                  <a:pt x="301" y="93"/>
                </a:cubicBezTo>
                <a:cubicBezTo>
                  <a:pt x="299" y="95"/>
                  <a:pt x="299" y="95"/>
                  <a:pt x="299" y="95"/>
                </a:cubicBezTo>
                <a:cubicBezTo>
                  <a:pt x="297" y="95"/>
                  <a:pt x="297" y="95"/>
                  <a:pt x="297" y="95"/>
                </a:cubicBezTo>
                <a:cubicBezTo>
                  <a:pt x="296" y="97"/>
                  <a:pt x="296" y="97"/>
                  <a:pt x="296" y="97"/>
                </a:cubicBezTo>
                <a:cubicBezTo>
                  <a:pt x="295" y="97"/>
                  <a:pt x="295" y="97"/>
                  <a:pt x="295" y="97"/>
                </a:cubicBezTo>
                <a:cubicBezTo>
                  <a:pt x="294" y="98"/>
                  <a:pt x="294" y="98"/>
                  <a:pt x="294" y="98"/>
                </a:cubicBezTo>
                <a:cubicBezTo>
                  <a:pt x="294" y="99"/>
                  <a:pt x="294" y="99"/>
                  <a:pt x="294" y="99"/>
                </a:cubicBezTo>
                <a:cubicBezTo>
                  <a:pt x="293" y="99"/>
                  <a:pt x="293" y="99"/>
                  <a:pt x="293" y="99"/>
                </a:cubicBezTo>
                <a:cubicBezTo>
                  <a:pt x="291" y="100"/>
                  <a:pt x="291" y="100"/>
                  <a:pt x="291" y="100"/>
                </a:cubicBezTo>
                <a:cubicBezTo>
                  <a:pt x="289" y="100"/>
                  <a:pt x="289" y="100"/>
                  <a:pt x="289" y="100"/>
                </a:cubicBezTo>
                <a:cubicBezTo>
                  <a:pt x="288" y="100"/>
                  <a:pt x="288" y="100"/>
                  <a:pt x="288" y="100"/>
                </a:cubicBezTo>
                <a:cubicBezTo>
                  <a:pt x="287" y="101"/>
                  <a:pt x="287" y="101"/>
                  <a:pt x="287" y="101"/>
                </a:cubicBezTo>
                <a:cubicBezTo>
                  <a:pt x="286" y="101"/>
                  <a:pt x="286" y="101"/>
                  <a:pt x="286" y="101"/>
                </a:cubicBezTo>
                <a:cubicBezTo>
                  <a:pt x="286" y="101"/>
                  <a:pt x="286" y="101"/>
                  <a:pt x="286" y="101"/>
                </a:cubicBezTo>
                <a:cubicBezTo>
                  <a:pt x="285" y="102"/>
                  <a:pt x="285" y="102"/>
                  <a:pt x="285" y="102"/>
                </a:cubicBezTo>
                <a:cubicBezTo>
                  <a:pt x="284" y="102"/>
                  <a:pt x="284" y="102"/>
                  <a:pt x="284" y="102"/>
                </a:cubicBezTo>
                <a:cubicBezTo>
                  <a:pt x="283" y="103"/>
                  <a:pt x="283" y="103"/>
                  <a:pt x="283" y="103"/>
                </a:cubicBezTo>
                <a:cubicBezTo>
                  <a:pt x="282" y="104"/>
                  <a:pt x="282" y="104"/>
                  <a:pt x="282" y="104"/>
                </a:cubicBezTo>
                <a:cubicBezTo>
                  <a:pt x="281" y="105"/>
                  <a:pt x="281" y="105"/>
                  <a:pt x="281" y="105"/>
                </a:cubicBezTo>
                <a:cubicBezTo>
                  <a:pt x="281" y="105"/>
                  <a:pt x="281" y="105"/>
                  <a:pt x="281" y="105"/>
                </a:cubicBezTo>
                <a:cubicBezTo>
                  <a:pt x="279" y="105"/>
                  <a:pt x="279" y="105"/>
                  <a:pt x="279" y="105"/>
                </a:cubicBezTo>
                <a:cubicBezTo>
                  <a:pt x="279" y="105"/>
                  <a:pt x="279" y="105"/>
                  <a:pt x="279" y="105"/>
                </a:cubicBezTo>
                <a:cubicBezTo>
                  <a:pt x="278" y="106"/>
                  <a:pt x="278" y="106"/>
                  <a:pt x="278" y="106"/>
                </a:cubicBezTo>
                <a:cubicBezTo>
                  <a:pt x="277" y="107"/>
                  <a:pt x="277" y="107"/>
                  <a:pt x="277" y="107"/>
                </a:cubicBezTo>
                <a:cubicBezTo>
                  <a:pt x="276" y="107"/>
                  <a:pt x="276" y="107"/>
                  <a:pt x="276" y="107"/>
                </a:cubicBezTo>
                <a:cubicBezTo>
                  <a:pt x="276" y="107"/>
                  <a:pt x="276" y="107"/>
                  <a:pt x="276" y="107"/>
                </a:cubicBezTo>
                <a:cubicBezTo>
                  <a:pt x="276" y="106"/>
                  <a:pt x="276" y="106"/>
                  <a:pt x="276" y="106"/>
                </a:cubicBezTo>
                <a:cubicBezTo>
                  <a:pt x="277" y="105"/>
                  <a:pt x="277" y="105"/>
                  <a:pt x="277" y="105"/>
                </a:cubicBezTo>
                <a:cubicBezTo>
                  <a:pt x="278" y="105"/>
                  <a:pt x="278" y="105"/>
                  <a:pt x="278" y="105"/>
                </a:cubicBezTo>
                <a:cubicBezTo>
                  <a:pt x="278" y="104"/>
                  <a:pt x="278" y="104"/>
                  <a:pt x="278" y="104"/>
                </a:cubicBezTo>
                <a:cubicBezTo>
                  <a:pt x="279" y="103"/>
                  <a:pt x="279" y="103"/>
                  <a:pt x="279" y="103"/>
                </a:cubicBezTo>
                <a:cubicBezTo>
                  <a:pt x="280" y="102"/>
                  <a:pt x="280" y="102"/>
                  <a:pt x="280" y="102"/>
                </a:cubicBezTo>
                <a:cubicBezTo>
                  <a:pt x="279" y="103"/>
                  <a:pt x="279" y="103"/>
                  <a:pt x="279" y="103"/>
                </a:cubicBezTo>
                <a:cubicBezTo>
                  <a:pt x="278" y="103"/>
                  <a:pt x="278" y="103"/>
                  <a:pt x="278" y="103"/>
                </a:cubicBezTo>
                <a:cubicBezTo>
                  <a:pt x="277" y="102"/>
                  <a:pt x="277" y="102"/>
                  <a:pt x="277" y="102"/>
                </a:cubicBezTo>
                <a:cubicBezTo>
                  <a:pt x="277" y="101"/>
                  <a:pt x="277" y="101"/>
                  <a:pt x="277" y="101"/>
                </a:cubicBezTo>
                <a:cubicBezTo>
                  <a:pt x="278" y="100"/>
                  <a:pt x="278" y="100"/>
                  <a:pt x="278" y="100"/>
                </a:cubicBezTo>
                <a:cubicBezTo>
                  <a:pt x="279" y="99"/>
                  <a:pt x="279" y="99"/>
                  <a:pt x="279" y="99"/>
                </a:cubicBezTo>
                <a:cubicBezTo>
                  <a:pt x="280" y="99"/>
                  <a:pt x="280" y="99"/>
                  <a:pt x="280" y="99"/>
                </a:cubicBezTo>
                <a:cubicBezTo>
                  <a:pt x="280" y="98"/>
                  <a:pt x="280" y="98"/>
                  <a:pt x="280" y="98"/>
                </a:cubicBezTo>
                <a:cubicBezTo>
                  <a:pt x="281" y="98"/>
                  <a:pt x="281" y="98"/>
                  <a:pt x="281" y="98"/>
                </a:cubicBezTo>
                <a:cubicBezTo>
                  <a:pt x="281" y="97"/>
                  <a:pt x="281" y="97"/>
                  <a:pt x="281" y="97"/>
                </a:cubicBezTo>
                <a:cubicBezTo>
                  <a:pt x="282" y="96"/>
                  <a:pt x="282" y="96"/>
                  <a:pt x="282" y="96"/>
                </a:cubicBezTo>
                <a:cubicBezTo>
                  <a:pt x="282" y="95"/>
                  <a:pt x="282" y="95"/>
                  <a:pt x="282" y="95"/>
                </a:cubicBezTo>
                <a:cubicBezTo>
                  <a:pt x="282" y="94"/>
                  <a:pt x="282" y="94"/>
                  <a:pt x="282" y="94"/>
                </a:cubicBezTo>
                <a:cubicBezTo>
                  <a:pt x="282" y="94"/>
                  <a:pt x="282" y="94"/>
                  <a:pt x="282" y="94"/>
                </a:cubicBezTo>
                <a:cubicBezTo>
                  <a:pt x="281" y="93"/>
                  <a:pt x="281" y="93"/>
                  <a:pt x="281" y="93"/>
                </a:cubicBezTo>
                <a:cubicBezTo>
                  <a:pt x="281" y="93"/>
                  <a:pt x="281" y="93"/>
                  <a:pt x="281" y="93"/>
                </a:cubicBezTo>
                <a:cubicBezTo>
                  <a:pt x="280" y="93"/>
                  <a:pt x="280" y="93"/>
                  <a:pt x="280" y="93"/>
                </a:cubicBezTo>
                <a:cubicBezTo>
                  <a:pt x="280" y="92"/>
                  <a:pt x="280" y="92"/>
                  <a:pt x="280" y="92"/>
                </a:cubicBezTo>
                <a:cubicBezTo>
                  <a:pt x="279" y="92"/>
                  <a:pt x="279" y="92"/>
                  <a:pt x="279" y="92"/>
                </a:cubicBezTo>
                <a:cubicBezTo>
                  <a:pt x="279" y="93"/>
                  <a:pt x="279" y="93"/>
                  <a:pt x="279" y="93"/>
                </a:cubicBezTo>
                <a:cubicBezTo>
                  <a:pt x="278" y="93"/>
                  <a:pt x="278" y="93"/>
                  <a:pt x="278" y="93"/>
                </a:cubicBezTo>
                <a:cubicBezTo>
                  <a:pt x="278" y="93"/>
                  <a:pt x="278" y="93"/>
                  <a:pt x="278" y="93"/>
                </a:cubicBezTo>
                <a:cubicBezTo>
                  <a:pt x="277" y="93"/>
                  <a:pt x="277" y="93"/>
                  <a:pt x="277" y="93"/>
                </a:cubicBezTo>
                <a:cubicBezTo>
                  <a:pt x="277" y="92"/>
                  <a:pt x="277" y="92"/>
                  <a:pt x="277" y="92"/>
                </a:cubicBezTo>
                <a:cubicBezTo>
                  <a:pt x="276" y="92"/>
                  <a:pt x="276" y="92"/>
                  <a:pt x="276" y="92"/>
                </a:cubicBezTo>
                <a:cubicBezTo>
                  <a:pt x="276" y="93"/>
                  <a:pt x="276" y="93"/>
                  <a:pt x="276" y="93"/>
                </a:cubicBezTo>
                <a:cubicBezTo>
                  <a:pt x="275" y="94"/>
                  <a:pt x="275" y="94"/>
                  <a:pt x="275" y="94"/>
                </a:cubicBezTo>
                <a:cubicBezTo>
                  <a:pt x="274" y="95"/>
                  <a:pt x="274" y="95"/>
                  <a:pt x="274" y="95"/>
                </a:cubicBezTo>
                <a:cubicBezTo>
                  <a:pt x="273" y="95"/>
                  <a:pt x="273" y="95"/>
                  <a:pt x="273" y="95"/>
                </a:cubicBezTo>
                <a:cubicBezTo>
                  <a:pt x="272" y="96"/>
                  <a:pt x="272" y="96"/>
                  <a:pt x="272" y="96"/>
                </a:cubicBezTo>
                <a:cubicBezTo>
                  <a:pt x="272" y="97"/>
                  <a:pt x="272" y="97"/>
                  <a:pt x="272" y="97"/>
                </a:cubicBezTo>
                <a:cubicBezTo>
                  <a:pt x="270" y="98"/>
                  <a:pt x="270" y="98"/>
                  <a:pt x="270" y="98"/>
                </a:cubicBezTo>
                <a:cubicBezTo>
                  <a:pt x="270" y="98"/>
                  <a:pt x="270" y="98"/>
                  <a:pt x="270" y="98"/>
                </a:cubicBezTo>
                <a:cubicBezTo>
                  <a:pt x="269" y="99"/>
                  <a:pt x="269" y="99"/>
                  <a:pt x="269" y="99"/>
                </a:cubicBezTo>
                <a:cubicBezTo>
                  <a:pt x="268" y="99"/>
                  <a:pt x="268" y="99"/>
                  <a:pt x="268" y="99"/>
                </a:cubicBezTo>
                <a:cubicBezTo>
                  <a:pt x="267" y="100"/>
                  <a:pt x="267" y="100"/>
                  <a:pt x="267" y="100"/>
                </a:cubicBezTo>
                <a:cubicBezTo>
                  <a:pt x="266" y="100"/>
                  <a:pt x="266" y="100"/>
                  <a:pt x="266" y="100"/>
                </a:cubicBezTo>
                <a:cubicBezTo>
                  <a:pt x="265" y="101"/>
                  <a:pt x="265" y="101"/>
                  <a:pt x="265" y="101"/>
                </a:cubicBezTo>
                <a:cubicBezTo>
                  <a:pt x="265" y="102"/>
                  <a:pt x="265" y="102"/>
                  <a:pt x="265" y="102"/>
                </a:cubicBezTo>
                <a:cubicBezTo>
                  <a:pt x="265" y="103"/>
                  <a:pt x="265" y="103"/>
                  <a:pt x="265" y="103"/>
                </a:cubicBezTo>
                <a:cubicBezTo>
                  <a:pt x="264" y="103"/>
                  <a:pt x="264" y="103"/>
                  <a:pt x="264" y="103"/>
                </a:cubicBezTo>
                <a:cubicBezTo>
                  <a:pt x="264" y="104"/>
                  <a:pt x="264" y="104"/>
                  <a:pt x="264" y="104"/>
                </a:cubicBezTo>
                <a:cubicBezTo>
                  <a:pt x="262" y="104"/>
                  <a:pt x="262" y="104"/>
                  <a:pt x="262" y="104"/>
                </a:cubicBezTo>
                <a:cubicBezTo>
                  <a:pt x="261" y="104"/>
                  <a:pt x="261" y="104"/>
                  <a:pt x="261" y="104"/>
                </a:cubicBezTo>
                <a:cubicBezTo>
                  <a:pt x="261" y="104"/>
                  <a:pt x="261" y="104"/>
                  <a:pt x="261" y="104"/>
                </a:cubicBezTo>
                <a:cubicBezTo>
                  <a:pt x="260" y="105"/>
                  <a:pt x="260" y="105"/>
                  <a:pt x="260" y="105"/>
                </a:cubicBezTo>
                <a:cubicBezTo>
                  <a:pt x="259" y="105"/>
                  <a:pt x="259" y="105"/>
                  <a:pt x="259" y="105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7" y="104"/>
                  <a:pt x="257" y="104"/>
                  <a:pt x="257" y="104"/>
                </a:cubicBezTo>
                <a:cubicBezTo>
                  <a:pt x="256" y="105"/>
                  <a:pt x="256" y="105"/>
                  <a:pt x="256" y="105"/>
                </a:cubicBezTo>
                <a:cubicBezTo>
                  <a:pt x="256" y="106"/>
                  <a:pt x="256" y="106"/>
                  <a:pt x="256" y="106"/>
                </a:cubicBezTo>
                <a:cubicBezTo>
                  <a:pt x="256" y="106"/>
                  <a:pt x="256" y="106"/>
                  <a:pt x="256" y="106"/>
                </a:cubicBezTo>
                <a:cubicBezTo>
                  <a:pt x="255" y="107"/>
                  <a:pt x="255" y="107"/>
                  <a:pt x="255" y="107"/>
                </a:cubicBezTo>
                <a:cubicBezTo>
                  <a:pt x="255" y="107"/>
                  <a:pt x="255" y="107"/>
                  <a:pt x="255" y="107"/>
                </a:cubicBezTo>
                <a:cubicBezTo>
                  <a:pt x="255" y="108"/>
                  <a:pt x="255" y="108"/>
                  <a:pt x="255" y="108"/>
                </a:cubicBezTo>
                <a:cubicBezTo>
                  <a:pt x="255" y="109"/>
                  <a:pt x="255" y="109"/>
                  <a:pt x="255" y="109"/>
                </a:cubicBezTo>
                <a:cubicBezTo>
                  <a:pt x="256" y="110"/>
                  <a:pt x="256" y="110"/>
                  <a:pt x="256" y="110"/>
                </a:cubicBezTo>
                <a:cubicBezTo>
                  <a:pt x="257" y="110"/>
                  <a:pt x="257" y="110"/>
                  <a:pt x="257" y="110"/>
                </a:cubicBezTo>
                <a:cubicBezTo>
                  <a:pt x="257" y="111"/>
                  <a:pt x="257" y="111"/>
                  <a:pt x="257" y="111"/>
                </a:cubicBezTo>
                <a:cubicBezTo>
                  <a:pt x="258" y="111"/>
                  <a:pt x="258" y="111"/>
                  <a:pt x="258" y="111"/>
                </a:cubicBezTo>
                <a:cubicBezTo>
                  <a:pt x="259" y="111"/>
                  <a:pt x="259" y="111"/>
                  <a:pt x="259" y="111"/>
                </a:cubicBezTo>
                <a:cubicBezTo>
                  <a:pt x="260" y="112"/>
                  <a:pt x="260" y="112"/>
                  <a:pt x="260" y="112"/>
                </a:cubicBezTo>
                <a:cubicBezTo>
                  <a:pt x="261" y="112"/>
                  <a:pt x="261" y="112"/>
                  <a:pt x="261" y="112"/>
                </a:cubicBezTo>
                <a:cubicBezTo>
                  <a:pt x="261" y="112"/>
                  <a:pt x="261" y="112"/>
                  <a:pt x="261" y="112"/>
                </a:cubicBezTo>
                <a:cubicBezTo>
                  <a:pt x="261" y="111"/>
                  <a:pt x="261" y="111"/>
                  <a:pt x="261" y="111"/>
                </a:cubicBezTo>
                <a:cubicBezTo>
                  <a:pt x="262" y="111"/>
                  <a:pt x="262" y="111"/>
                  <a:pt x="262" y="111"/>
                </a:cubicBezTo>
                <a:cubicBezTo>
                  <a:pt x="264" y="112"/>
                  <a:pt x="264" y="112"/>
                  <a:pt x="264" y="112"/>
                </a:cubicBezTo>
                <a:cubicBezTo>
                  <a:pt x="264" y="113"/>
                  <a:pt x="264" y="113"/>
                  <a:pt x="264" y="113"/>
                </a:cubicBezTo>
                <a:cubicBezTo>
                  <a:pt x="264" y="114"/>
                  <a:pt x="264" y="114"/>
                  <a:pt x="264" y="114"/>
                </a:cubicBezTo>
                <a:cubicBezTo>
                  <a:pt x="263" y="115"/>
                  <a:pt x="263" y="115"/>
                  <a:pt x="263" y="115"/>
                </a:cubicBezTo>
                <a:cubicBezTo>
                  <a:pt x="263" y="115"/>
                  <a:pt x="263" y="115"/>
                  <a:pt x="263" y="115"/>
                </a:cubicBezTo>
                <a:cubicBezTo>
                  <a:pt x="263" y="117"/>
                  <a:pt x="263" y="117"/>
                  <a:pt x="263" y="117"/>
                </a:cubicBezTo>
                <a:cubicBezTo>
                  <a:pt x="264" y="117"/>
                  <a:pt x="264" y="117"/>
                  <a:pt x="264" y="117"/>
                </a:cubicBezTo>
                <a:cubicBezTo>
                  <a:pt x="265" y="118"/>
                  <a:pt x="265" y="118"/>
                  <a:pt x="265" y="118"/>
                </a:cubicBezTo>
                <a:cubicBezTo>
                  <a:pt x="267" y="118"/>
                  <a:pt x="267" y="118"/>
                  <a:pt x="267" y="118"/>
                </a:cubicBezTo>
                <a:cubicBezTo>
                  <a:pt x="268" y="118"/>
                  <a:pt x="268" y="118"/>
                  <a:pt x="268" y="118"/>
                </a:cubicBezTo>
                <a:cubicBezTo>
                  <a:pt x="269" y="117"/>
                  <a:pt x="269" y="117"/>
                  <a:pt x="269" y="117"/>
                </a:cubicBezTo>
                <a:cubicBezTo>
                  <a:pt x="270" y="116"/>
                  <a:pt x="270" y="116"/>
                  <a:pt x="270" y="116"/>
                </a:cubicBezTo>
                <a:cubicBezTo>
                  <a:pt x="271" y="115"/>
                  <a:pt x="271" y="115"/>
                  <a:pt x="271" y="115"/>
                </a:cubicBezTo>
                <a:cubicBezTo>
                  <a:pt x="272" y="114"/>
                  <a:pt x="272" y="114"/>
                  <a:pt x="272" y="114"/>
                </a:cubicBezTo>
                <a:cubicBezTo>
                  <a:pt x="273" y="114"/>
                  <a:pt x="273" y="114"/>
                  <a:pt x="273" y="114"/>
                </a:cubicBezTo>
                <a:cubicBezTo>
                  <a:pt x="274" y="114"/>
                  <a:pt x="274" y="114"/>
                  <a:pt x="274" y="114"/>
                </a:cubicBezTo>
                <a:cubicBezTo>
                  <a:pt x="275" y="114"/>
                  <a:pt x="275" y="114"/>
                  <a:pt x="275" y="114"/>
                </a:cubicBezTo>
                <a:cubicBezTo>
                  <a:pt x="276" y="114"/>
                  <a:pt x="276" y="114"/>
                  <a:pt x="276" y="114"/>
                </a:cubicBezTo>
                <a:cubicBezTo>
                  <a:pt x="277" y="115"/>
                  <a:pt x="277" y="115"/>
                  <a:pt x="277" y="115"/>
                </a:cubicBezTo>
                <a:cubicBezTo>
                  <a:pt x="277" y="115"/>
                  <a:pt x="277" y="115"/>
                  <a:pt x="277" y="115"/>
                </a:cubicBezTo>
                <a:cubicBezTo>
                  <a:pt x="278" y="116"/>
                  <a:pt x="278" y="116"/>
                  <a:pt x="278" y="116"/>
                </a:cubicBezTo>
                <a:cubicBezTo>
                  <a:pt x="279" y="116"/>
                  <a:pt x="279" y="116"/>
                  <a:pt x="279" y="116"/>
                </a:cubicBezTo>
                <a:cubicBezTo>
                  <a:pt x="280" y="116"/>
                  <a:pt x="280" y="116"/>
                  <a:pt x="280" y="116"/>
                </a:cubicBezTo>
                <a:cubicBezTo>
                  <a:pt x="280" y="116"/>
                  <a:pt x="280" y="116"/>
                  <a:pt x="280" y="116"/>
                </a:cubicBezTo>
                <a:cubicBezTo>
                  <a:pt x="280" y="116"/>
                  <a:pt x="281" y="115"/>
                  <a:pt x="281" y="115"/>
                </a:cubicBezTo>
                <a:cubicBezTo>
                  <a:pt x="281" y="115"/>
                  <a:pt x="282" y="116"/>
                  <a:pt x="282" y="116"/>
                </a:cubicBezTo>
                <a:cubicBezTo>
                  <a:pt x="283" y="116"/>
                  <a:pt x="283" y="116"/>
                  <a:pt x="283" y="116"/>
                </a:cubicBezTo>
                <a:cubicBezTo>
                  <a:pt x="283" y="116"/>
                  <a:pt x="283" y="116"/>
                  <a:pt x="283" y="116"/>
                </a:cubicBezTo>
                <a:cubicBezTo>
                  <a:pt x="284" y="116"/>
                  <a:pt x="284" y="116"/>
                  <a:pt x="284" y="116"/>
                </a:cubicBezTo>
                <a:cubicBezTo>
                  <a:pt x="284" y="119"/>
                  <a:pt x="284" y="119"/>
                  <a:pt x="284" y="119"/>
                </a:cubicBezTo>
                <a:cubicBezTo>
                  <a:pt x="283" y="119"/>
                  <a:pt x="283" y="119"/>
                  <a:pt x="283" y="119"/>
                </a:cubicBezTo>
                <a:cubicBezTo>
                  <a:pt x="283" y="120"/>
                  <a:pt x="283" y="120"/>
                  <a:pt x="283" y="120"/>
                </a:cubicBezTo>
                <a:cubicBezTo>
                  <a:pt x="282" y="120"/>
                  <a:pt x="282" y="120"/>
                  <a:pt x="282" y="120"/>
                </a:cubicBezTo>
                <a:cubicBezTo>
                  <a:pt x="282" y="119"/>
                  <a:pt x="282" y="119"/>
                  <a:pt x="282" y="119"/>
                </a:cubicBezTo>
                <a:cubicBezTo>
                  <a:pt x="281" y="119"/>
                  <a:pt x="281" y="119"/>
                  <a:pt x="281" y="119"/>
                </a:cubicBezTo>
                <a:cubicBezTo>
                  <a:pt x="280" y="119"/>
                  <a:pt x="280" y="119"/>
                  <a:pt x="280" y="119"/>
                </a:cubicBezTo>
                <a:cubicBezTo>
                  <a:pt x="279" y="120"/>
                  <a:pt x="279" y="120"/>
                  <a:pt x="279" y="120"/>
                </a:cubicBezTo>
                <a:cubicBezTo>
                  <a:pt x="277" y="121"/>
                  <a:pt x="277" y="121"/>
                  <a:pt x="277" y="121"/>
                </a:cubicBezTo>
                <a:cubicBezTo>
                  <a:pt x="277" y="121"/>
                  <a:pt x="277" y="121"/>
                  <a:pt x="277" y="121"/>
                </a:cubicBezTo>
                <a:cubicBezTo>
                  <a:pt x="276" y="122"/>
                  <a:pt x="276" y="122"/>
                  <a:pt x="276" y="122"/>
                </a:cubicBezTo>
                <a:cubicBezTo>
                  <a:pt x="274" y="122"/>
                  <a:pt x="274" y="122"/>
                  <a:pt x="274" y="122"/>
                </a:cubicBezTo>
                <a:cubicBezTo>
                  <a:pt x="274" y="122"/>
                  <a:pt x="274" y="122"/>
                  <a:pt x="274" y="122"/>
                </a:cubicBezTo>
                <a:cubicBezTo>
                  <a:pt x="274" y="123"/>
                  <a:pt x="274" y="123"/>
                  <a:pt x="274" y="123"/>
                </a:cubicBezTo>
                <a:cubicBezTo>
                  <a:pt x="274" y="123"/>
                  <a:pt x="274" y="123"/>
                  <a:pt x="274" y="123"/>
                </a:cubicBezTo>
                <a:cubicBezTo>
                  <a:pt x="273" y="124"/>
                  <a:pt x="273" y="124"/>
                  <a:pt x="273" y="124"/>
                </a:cubicBezTo>
                <a:cubicBezTo>
                  <a:pt x="273" y="124"/>
                  <a:pt x="273" y="124"/>
                  <a:pt x="273" y="124"/>
                </a:cubicBezTo>
                <a:cubicBezTo>
                  <a:pt x="272" y="125"/>
                  <a:pt x="272" y="125"/>
                  <a:pt x="272" y="125"/>
                </a:cubicBezTo>
                <a:cubicBezTo>
                  <a:pt x="271" y="125"/>
                  <a:pt x="271" y="125"/>
                  <a:pt x="271" y="125"/>
                </a:cubicBezTo>
                <a:cubicBezTo>
                  <a:pt x="271" y="124"/>
                  <a:pt x="271" y="124"/>
                  <a:pt x="271" y="124"/>
                </a:cubicBezTo>
                <a:cubicBezTo>
                  <a:pt x="271" y="124"/>
                  <a:pt x="271" y="124"/>
                  <a:pt x="271" y="124"/>
                </a:cubicBezTo>
                <a:cubicBezTo>
                  <a:pt x="270" y="124"/>
                  <a:pt x="270" y="124"/>
                  <a:pt x="270" y="124"/>
                </a:cubicBezTo>
                <a:cubicBezTo>
                  <a:pt x="270" y="125"/>
                  <a:pt x="270" y="125"/>
                  <a:pt x="270" y="125"/>
                </a:cubicBezTo>
                <a:cubicBezTo>
                  <a:pt x="270" y="126"/>
                  <a:pt x="270" y="126"/>
                  <a:pt x="270" y="126"/>
                </a:cubicBezTo>
                <a:cubicBezTo>
                  <a:pt x="270" y="127"/>
                  <a:pt x="270" y="127"/>
                  <a:pt x="270" y="127"/>
                </a:cubicBezTo>
                <a:cubicBezTo>
                  <a:pt x="269" y="128"/>
                  <a:pt x="269" y="128"/>
                  <a:pt x="269" y="128"/>
                </a:cubicBezTo>
                <a:cubicBezTo>
                  <a:pt x="268" y="128"/>
                  <a:pt x="268" y="128"/>
                  <a:pt x="268" y="128"/>
                </a:cubicBezTo>
                <a:cubicBezTo>
                  <a:pt x="267" y="129"/>
                  <a:pt x="267" y="129"/>
                  <a:pt x="267" y="129"/>
                </a:cubicBezTo>
                <a:cubicBezTo>
                  <a:pt x="266" y="130"/>
                  <a:pt x="266" y="130"/>
                  <a:pt x="266" y="130"/>
                </a:cubicBezTo>
                <a:cubicBezTo>
                  <a:pt x="265" y="130"/>
                  <a:pt x="265" y="130"/>
                  <a:pt x="265" y="130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64" y="132"/>
                  <a:pt x="264" y="132"/>
                  <a:pt x="264" y="132"/>
                </a:cubicBezTo>
                <a:cubicBezTo>
                  <a:pt x="264" y="133"/>
                  <a:pt x="264" y="133"/>
                  <a:pt x="264" y="133"/>
                </a:cubicBezTo>
                <a:cubicBezTo>
                  <a:pt x="265" y="133"/>
                  <a:pt x="265" y="133"/>
                  <a:pt x="265" y="133"/>
                </a:cubicBezTo>
                <a:cubicBezTo>
                  <a:pt x="266" y="134"/>
                  <a:pt x="266" y="134"/>
                  <a:pt x="266" y="134"/>
                </a:cubicBezTo>
                <a:cubicBezTo>
                  <a:pt x="267" y="134"/>
                  <a:pt x="267" y="134"/>
                  <a:pt x="267" y="134"/>
                </a:cubicBezTo>
                <a:cubicBezTo>
                  <a:pt x="268" y="135"/>
                  <a:pt x="268" y="135"/>
                  <a:pt x="268" y="135"/>
                </a:cubicBezTo>
                <a:cubicBezTo>
                  <a:pt x="269" y="136"/>
                  <a:pt x="269" y="136"/>
                  <a:pt x="269" y="136"/>
                </a:cubicBezTo>
                <a:cubicBezTo>
                  <a:pt x="270" y="137"/>
                  <a:pt x="270" y="137"/>
                  <a:pt x="270" y="137"/>
                </a:cubicBezTo>
                <a:cubicBezTo>
                  <a:pt x="271" y="137"/>
                  <a:pt x="271" y="137"/>
                  <a:pt x="271" y="137"/>
                </a:cubicBezTo>
                <a:cubicBezTo>
                  <a:pt x="271" y="139"/>
                  <a:pt x="271" y="139"/>
                  <a:pt x="271" y="139"/>
                </a:cubicBezTo>
                <a:cubicBezTo>
                  <a:pt x="272" y="140"/>
                  <a:pt x="272" y="140"/>
                  <a:pt x="272" y="140"/>
                </a:cubicBezTo>
                <a:cubicBezTo>
                  <a:pt x="272" y="142"/>
                  <a:pt x="272" y="142"/>
                  <a:pt x="272" y="142"/>
                </a:cubicBezTo>
                <a:cubicBezTo>
                  <a:pt x="273" y="143"/>
                  <a:pt x="273" y="143"/>
                  <a:pt x="273" y="143"/>
                </a:cubicBezTo>
                <a:cubicBezTo>
                  <a:pt x="274" y="145"/>
                  <a:pt x="274" y="145"/>
                  <a:pt x="274" y="145"/>
                </a:cubicBezTo>
                <a:cubicBezTo>
                  <a:pt x="274" y="147"/>
                  <a:pt x="274" y="147"/>
                  <a:pt x="274" y="147"/>
                </a:cubicBezTo>
                <a:cubicBezTo>
                  <a:pt x="274" y="148"/>
                  <a:pt x="274" y="148"/>
                  <a:pt x="274" y="148"/>
                </a:cubicBezTo>
                <a:cubicBezTo>
                  <a:pt x="275" y="148"/>
                  <a:pt x="275" y="148"/>
                  <a:pt x="275" y="148"/>
                </a:cubicBezTo>
                <a:cubicBezTo>
                  <a:pt x="277" y="149"/>
                  <a:pt x="277" y="149"/>
                  <a:pt x="277" y="149"/>
                </a:cubicBezTo>
                <a:cubicBezTo>
                  <a:pt x="277" y="150"/>
                  <a:pt x="277" y="150"/>
                  <a:pt x="277" y="150"/>
                </a:cubicBezTo>
                <a:cubicBezTo>
                  <a:pt x="278" y="151"/>
                  <a:pt x="278" y="151"/>
                  <a:pt x="278" y="151"/>
                </a:cubicBezTo>
                <a:cubicBezTo>
                  <a:pt x="279" y="152"/>
                  <a:pt x="279" y="152"/>
                  <a:pt x="279" y="152"/>
                </a:cubicBezTo>
                <a:cubicBezTo>
                  <a:pt x="280" y="153"/>
                  <a:pt x="280" y="153"/>
                  <a:pt x="280" y="153"/>
                </a:cubicBezTo>
                <a:cubicBezTo>
                  <a:pt x="280" y="154"/>
                  <a:pt x="280" y="154"/>
                  <a:pt x="280" y="154"/>
                </a:cubicBezTo>
                <a:cubicBezTo>
                  <a:pt x="280" y="154"/>
                  <a:pt x="279" y="154"/>
                  <a:pt x="279" y="154"/>
                </a:cubicBezTo>
                <a:cubicBezTo>
                  <a:pt x="278" y="153"/>
                  <a:pt x="277" y="153"/>
                  <a:pt x="277" y="153"/>
                </a:cubicBezTo>
                <a:cubicBezTo>
                  <a:pt x="277" y="153"/>
                  <a:pt x="277" y="153"/>
                  <a:pt x="276" y="153"/>
                </a:cubicBezTo>
                <a:cubicBezTo>
                  <a:pt x="275" y="153"/>
                  <a:pt x="275" y="153"/>
                  <a:pt x="275" y="153"/>
                </a:cubicBezTo>
                <a:cubicBezTo>
                  <a:pt x="274" y="152"/>
                  <a:pt x="274" y="152"/>
                  <a:pt x="274" y="152"/>
                </a:cubicBezTo>
                <a:cubicBezTo>
                  <a:pt x="273" y="151"/>
                  <a:pt x="273" y="151"/>
                  <a:pt x="273" y="151"/>
                </a:cubicBezTo>
                <a:cubicBezTo>
                  <a:pt x="272" y="151"/>
                  <a:pt x="272" y="151"/>
                  <a:pt x="272" y="151"/>
                </a:cubicBezTo>
                <a:cubicBezTo>
                  <a:pt x="271" y="152"/>
                  <a:pt x="271" y="152"/>
                  <a:pt x="271" y="152"/>
                </a:cubicBezTo>
                <a:cubicBezTo>
                  <a:pt x="270" y="152"/>
                  <a:pt x="270" y="152"/>
                  <a:pt x="270" y="152"/>
                </a:cubicBezTo>
                <a:cubicBezTo>
                  <a:pt x="270" y="152"/>
                  <a:pt x="270" y="152"/>
                  <a:pt x="269" y="151"/>
                </a:cubicBezTo>
                <a:cubicBezTo>
                  <a:pt x="269" y="151"/>
                  <a:pt x="268" y="151"/>
                  <a:pt x="268" y="151"/>
                </a:cubicBezTo>
                <a:cubicBezTo>
                  <a:pt x="268" y="150"/>
                  <a:pt x="268" y="150"/>
                  <a:pt x="268" y="150"/>
                </a:cubicBezTo>
                <a:cubicBezTo>
                  <a:pt x="267" y="149"/>
                  <a:pt x="267" y="149"/>
                  <a:pt x="267" y="149"/>
                </a:cubicBezTo>
                <a:cubicBezTo>
                  <a:pt x="268" y="150"/>
                  <a:pt x="268" y="150"/>
                  <a:pt x="268" y="150"/>
                </a:cubicBezTo>
                <a:cubicBezTo>
                  <a:pt x="268" y="151"/>
                  <a:pt x="268" y="151"/>
                  <a:pt x="268" y="151"/>
                </a:cubicBezTo>
                <a:cubicBezTo>
                  <a:pt x="269" y="152"/>
                  <a:pt x="269" y="152"/>
                  <a:pt x="269" y="152"/>
                </a:cubicBezTo>
                <a:cubicBezTo>
                  <a:pt x="270" y="152"/>
                  <a:pt x="270" y="152"/>
                  <a:pt x="270" y="152"/>
                </a:cubicBezTo>
                <a:cubicBezTo>
                  <a:pt x="270" y="152"/>
                  <a:pt x="270" y="152"/>
                  <a:pt x="270" y="152"/>
                </a:cubicBezTo>
                <a:cubicBezTo>
                  <a:pt x="272" y="152"/>
                  <a:pt x="272" y="152"/>
                  <a:pt x="272" y="152"/>
                </a:cubicBezTo>
                <a:cubicBezTo>
                  <a:pt x="272" y="152"/>
                  <a:pt x="272" y="152"/>
                  <a:pt x="272" y="152"/>
                </a:cubicBezTo>
                <a:cubicBezTo>
                  <a:pt x="273" y="152"/>
                  <a:pt x="273" y="152"/>
                  <a:pt x="273" y="152"/>
                </a:cubicBezTo>
                <a:cubicBezTo>
                  <a:pt x="274" y="153"/>
                  <a:pt x="274" y="153"/>
                  <a:pt x="274" y="153"/>
                </a:cubicBezTo>
                <a:cubicBezTo>
                  <a:pt x="275" y="153"/>
                  <a:pt x="275" y="153"/>
                  <a:pt x="275" y="153"/>
                </a:cubicBezTo>
                <a:cubicBezTo>
                  <a:pt x="276" y="154"/>
                  <a:pt x="276" y="154"/>
                  <a:pt x="276" y="154"/>
                </a:cubicBezTo>
                <a:cubicBezTo>
                  <a:pt x="277" y="155"/>
                  <a:pt x="277" y="155"/>
                  <a:pt x="277" y="155"/>
                </a:cubicBezTo>
                <a:cubicBezTo>
                  <a:pt x="279" y="156"/>
                  <a:pt x="279" y="156"/>
                  <a:pt x="279" y="156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80" y="159"/>
                  <a:pt x="280" y="159"/>
                  <a:pt x="280" y="159"/>
                </a:cubicBezTo>
                <a:cubicBezTo>
                  <a:pt x="279" y="159"/>
                  <a:pt x="279" y="159"/>
                  <a:pt x="279" y="159"/>
                </a:cubicBezTo>
                <a:cubicBezTo>
                  <a:pt x="278" y="159"/>
                  <a:pt x="278" y="159"/>
                  <a:pt x="278" y="159"/>
                </a:cubicBezTo>
                <a:cubicBezTo>
                  <a:pt x="277" y="160"/>
                  <a:pt x="277" y="160"/>
                  <a:pt x="277" y="160"/>
                </a:cubicBezTo>
                <a:cubicBezTo>
                  <a:pt x="275" y="161"/>
                  <a:pt x="275" y="161"/>
                  <a:pt x="275" y="161"/>
                </a:cubicBezTo>
                <a:cubicBezTo>
                  <a:pt x="274" y="161"/>
                  <a:pt x="274" y="161"/>
                  <a:pt x="274" y="161"/>
                </a:cubicBezTo>
                <a:cubicBezTo>
                  <a:pt x="274" y="162"/>
                  <a:pt x="274" y="162"/>
                  <a:pt x="274" y="162"/>
                </a:cubicBezTo>
                <a:cubicBezTo>
                  <a:pt x="274" y="162"/>
                  <a:pt x="274" y="163"/>
                  <a:pt x="273" y="163"/>
                </a:cubicBezTo>
                <a:cubicBezTo>
                  <a:pt x="272" y="163"/>
                  <a:pt x="272" y="163"/>
                  <a:pt x="272" y="163"/>
                </a:cubicBezTo>
                <a:cubicBezTo>
                  <a:pt x="271" y="163"/>
                  <a:pt x="271" y="163"/>
                  <a:pt x="271" y="163"/>
                </a:cubicBezTo>
                <a:cubicBezTo>
                  <a:pt x="271" y="163"/>
                  <a:pt x="271" y="163"/>
                  <a:pt x="271" y="163"/>
                </a:cubicBezTo>
                <a:cubicBezTo>
                  <a:pt x="273" y="163"/>
                  <a:pt x="273" y="163"/>
                  <a:pt x="273" y="163"/>
                </a:cubicBezTo>
                <a:cubicBezTo>
                  <a:pt x="273" y="164"/>
                  <a:pt x="273" y="164"/>
                  <a:pt x="273" y="164"/>
                </a:cubicBezTo>
                <a:cubicBezTo>
                  <a:pt x="274" y="164"/>
                  <a:pt x="274" y="164"/>
                  <a:pt x="274" y="164"/>
                </a:cubicBezTo>
                <a:cubicBezTo>
                  <a:pt x="274" y="164"/>
                  <a:pt x="274" y="164"/>
                  <a:pt x="274" y="164"/>
                </a:cubicBezTo>
                <a:cubicBezTo>
                  <a:pt x="276" y="163"/>
                  <a:pt x="276" y="163"/>
                  <a:pt x="276" y="163"/>
                </a:cubicBezTo>
                <a:cubicBezTo>
                  <a:pt x="276" y="162"/>
                  <a:pt x="276" y="162"/>
                  <a:pt x="276" y="162"/>
                </a:cubicBezTo>
                <a:cubicBezTo>
                  <a:pt x="277" y="163"/>
                  <a:pt x="277" y="163"/>
                  <a:pt x="277" y="163"/>
                </a:cubicBezTo>
                <a:cubicBezTo>
                  <a:pt x="278" y="164"/>
                  <a:pt x="278" y="164"/>
                  <a:pt x="278" y="164"/>
                </a:cubicBezTo>
                <a:cubicBezTo>
                  <a:pt x="279" y="165"/>
                  <a:pt x="279" y="165"/>
                  <a:pt x="279" y="165"/>
                </a:cubicBezTo>
                <a:cubicBezTo>
                  <a:pt x="280" y="165"/>
                  <a:pt x="280" y="165"/>
                  <a:pt x="280" y="165"/>
                </a:cubicBezTo>
                <a:cubicBezTo>
                  <a:pt x="280" y="165"/>
                  <a:pt x="280" y="165"/>
                  <a:pt x="280" y="165"/>
                </a:cubicBezTo>
                <a:cubicBezTo>
                  <a:pt x="280" y="165"/>
                  <a:pt x="280" y="165"/>
                  <a:pt x="280" y="165"/>
                </a:cubicBezTo>
                <a:cubicBezTo>
                  <a:pt x="280" y="166"/>
                  <a:pt x="280" y="166"/>
                  <a:pt x="280" y="166"/>
                </a:cubicBezTo>
                <a:cubicBezTo>
                  <a:pt x="280" y="167"/>
                  <a:pt x="280" y="167"/>
                  <a:pt x="280" y="167"/>
                </a:cubicBezTo>
                <a:cubicBezTo>
                  <a:pt x="278" y="168"/>
                  <a:pt x="278" y="168"/>
                  <a:pt x="278" y="168"/>
                </a:cubicBezTo>
                <a:cubicBezTo>
                  <a:pt x="277" y="168"/>
                  <a:pt x="277" y="168"/>
                  <a:pt x="277" y="168"/>
                </a:cubicBezTo>
                <a:cubicBezTo>
                  <a:pt x="278" y="168"/>
                  <a:pt x="278" y="168"/>
                  <a:pt x="278" y="168"/>
                </a:cubicBezTo>
                <a:cubicBezTo>
                  <a:pt x="280" y="167"/>
                  <a:pt x="280" y="167"/>
                  <a:pt x="280" y="167"/>
                </a:cubicBezTo>
                <a:cubicBezTo>
                  <a:pt x="280" y="167"/>
                  <a:pt x="280" y="167"/>
                  <a:pt x="280" y="167"/>
                </a:cubicBezTo>
                <a:cubicBezTo>
                  <a:pt x="280" y="168"/>
                  <a:pt x="280" y="168"/>
                  <a:pt x="280" y="168"/>
                </a:cubicBezTo>
                <a:cubicBezTo>
                  <a:pt x="280" y="169"/>
                  <a:pt x="280" y="169"/>
                  <a:pt x="280" y="169"/>
                </a:cubicBezTo>
                <a:cubicBezTo>
                  <a:pt x="280" y="169"/>
                  <a:pt x="280" y="169"/>
                  <a:pt x="280" y="169"/>
                </a:cubicBezTo>
                <a:cubicBezTo>
                  <a:pt x="279" y="169"/>
                  <a:pt x="279" y="169"/>
                  <a:pt x="279" y="169"/>
                </a:cubicBezTo>
                <a:cubicBezTo>
                  <a:pt x="278" y="169"/>
                  <a:pt x="278" y="169"/>
                  <a:pt x="278" y="169"/>
                </a:cubicBezTo>
                <a:cubicBezTo>
                  <a:pt x="278" y="169"/>
                  <a:pt x="278" y="169"/>
                  <a:pt x="278" y="169"/>
                </a:cubicBezTo>
                <a:cubicBezTo>
                  <a:pt x="277" y="169"/>
                  <a:pt x="277" y="169"/>
                  <a:pt x="277" y="169"/>
                </a:cubicBezTo>
                <a:cubicBezTo>
                  <a:pt x="278" y="170"/>
                  <a:pt x="278" y="170"/>
                  <a:pt x="278" y="170"/>
                </a:cubicBezTo>
                <a:cubicBezTo>
                  <a:pt x="279" y="171"/>
                  <a:pt x="279" y="171"/>
                  <a:pt x="279" y="171"/>
                </a:cubicBezTo>
                <a:cubicBezTo>
                  <a:pt x="279" y="171"/>
                  <a:pt x="279" y="171"/>
                  <a:pt x="279" y="171"/>
                </a:cubicBezTo>
                <a:cubicBezTo>
                  <a:pt x="279" y="172"/>
                  <a:pt x="278" y="172"/>
                  <a:pt x="278" y="172"/>
                </a:cubicBezTo>
                <a:cubicBezTo>
                  <a:pt x="278" y="172"/>
                  <a:pt x="278" y="172"/>
                  <a:pt x="278" y="172"/>
                </a:cubicBezTo>
                <a:cubicBezTo>
                  <a:pt x="276" y="172"/>
                  <a:pt x="276" y="172"/>
                  <a:pt x="276" y="172"/>
                </a:cubicBezTo>
                <a:cubicBezTo>
                  <a:pt x="276" y="172"/>
                  <a:pt x="276" y="172"/>
                  <a:pt x="276" y="172"/>
                </a:cubicBezTo>
                <a:cubicBezTo>
                  <a:pt x="277" y="173"/>
                  <a:pt x="277" y="173"/>
                  <a:pt x="277" y="173"/>
                </a:cubicBezTo>
                <a:cubicBezTo>
                  <a:pt x="277" y="173"/>
                  <a:pt x="277" y="173"/>
                  <a:pt x="277" y="173"/>
                </a:cubicBezTo>
                <a:cubicBezTo>
                  <a:pt x="278" y="174"/>
                  <a:pt x="278" y="174"/>
                  <a:pt x="278" y="174"/>
                </a:cubicBezTo>
                <a:cubicBezTo>
                  <a:pt x="277" y="175"/>
                  <a:pt x="277" y="175"/>
                  <a:pt x="277" y="175"/>
                </a:cubicBezTo>
                <a:cubicBezTo>
                  <a:pt x="277" y="175"/>
                  <a:pt x="277" y="175"/>
                  <a:pt x="277" y="175"/>
                </a:cubicBezTo>
                <a:cubicBezTo>
                  <a:pt x="276" y="176"/>
                  <a:pt x="276" y="176"/>
                  <a:pt x="276" y="176"/>
                </a:cubicBezTo>
                <a:cubicBezTo>
                  <a:pt x="276" y="175"/>
                  <a:pt x="276" y="175"/>
                  <a:pt x="276" y="175"/>
                </a:cubicBezTo>
                <a:cubicBezTo>
                  <a:pt x="275" y="175"/>
                  <a:pt x="275" y="175"/>
                  <a:pt x="275" y="175"/>
                </a:cubicBezTo>
                <a:cubicBezTo>
                  <a:pt x="276" y="176"/>
                  <a:pt x="276" y="176"/>
                  <a:pt x="276" y="176"/>
                </a:cubicBezTo>
                <a:cubicBezTo>
                  <a:pt x="276" y="176"/>
                  <a:pt x="275" y="176"/>
                  <a:pt x="275" y="176"/>
                </a:cubicBezTo>
                <a:cubicBezTo>
                  <a:pt x="274" y="177"/>
                  <a:pt x="274" y="177"/>
                  <a:pt x="274" y="177"/>
                </a:cubicBezTo>
                <a:cubicBezTo>
                  <a:pt x="274" y="177"/>
                  <a:pt x="274" y="177"/>
                  <a:pt x="274" y="177"/>
                </a:cubicBezTo>
                <a:cubicBezTo>
                  <a:pt x="272" y="177"/>
                  <a:pt x="272" y="177"/>
                  <a:pt x="272" y="177"/>
                </a:cubicBezTo>
                <a:cubicBezTo>
                  <a:pt x="273" y="178"/>
                  <a:pt x="273" y="178"/>
                  <a:pt x="273" y="178"/>
                </a:cubicBezTo>
                <a:cubicBezTo>
                  <a:pt x="273" y="179"/>
                  <a:pt x="273" y="179"/>
                  <a:pt x="273" y="179"/>
                </a:cubicBezTo>
                <a:cubicBezTo>
                  <a:pt x="273" y="180"/>
                  <a:pt x="273" y="180"/>
                  <a:pt x="273" y="180"/>
                </a:cubicBezTo>
                <a:cubicBezTo>
                  <a:pt x="272" y="181"/>
                  <a:pt x="272" y="181"/>
                  <a:pt x="272" y="181"/>
                </a:cubicBezTo>
                <a:cubicBezTo>
                  <a:pt x="271" y="182"/>
                  <a:pt x="271" y="182"/>
                  <a:pt x="271" y="182"/>
                </a:cubicBezTo>
                <a:cubicBezTo>
                  <a:pt x="271" y="183"/>
                  <a:pt x="271" y="183"/>
                  <a:pt x="271" y="183"/>
                </a:cubicBezTo>
                <a:cubicBezTo>
                  <a:pt x="270" y="184"/>
                  <a:pt x="270" y="184"/>
                  <a:pt x="270" y="184"/>
                </a:cubicBezTo>
                <a:cubicBezTo>
                  <a:pt x="269" y="185"/>
                  <a:pt x="269" y="185"/>
                  <a:pt x="269" y="185"/>
                </a:cubicBezTo>
                <a:cubicBezTo>
                  <a:pt x="268" y="185"/>
                  <a:pt x="268" y="185"/>
                  <a:pt x="268" y="185"/>
                </a:cubicBezTo>
                <a:cubicBezTo>
                  <a:pt x="267" y="185"/>
                  <a:pt x="267" y="185"/>
                  <a:pt x="267" y="185"/>
                </a:cubicBezTo>
                <a:cubicBezTo>
                  <a:pt x="267" y="186"/>
                  <a:pt x="267" y="186"/>
                  <a:pt x="267" y="186"/>
                </a:cubicBezTo>
                <a:cubicBezTo>
                  <a:pt x="268" y="186"/>
                  <a:pt x="268" y="186"/>
                  <a:pt x="268" y="186"/>
                </a:cubicBezTo>
                <a:cubicBezTo>
                  <a:pt x="268" y="186"/>
                  <a:pt x="269" y="186"/>
                  <a:pt x="268" y="187"/>
                </a:cubicBezTo>
                <a:cubicBezTo>
                  <a:pt x="268" y="187"/>
                  <a:pt x="268" y="188"/>
                  <a:pt x="268" y="188"/>
                </a:cubicBezTo>
                <a:cubicBezTo>
                  <a:pt x="267" y="189"/>
                  <a:pt x="267" y="189"/>
                  <a:pt x="267" y="189"/>
                </a:cubicBezTo>
                <a:cubicBezTo>
                  <a:pt x="266" y="189"/>
                  <a:pt x="266" y="189"/>
                  <a:pt x="266" y="189"/>
                </a:cubicBezTo>
                <a:cubicBezTo>
                  <a:pt x="265" y="189"/>
                  <a:pt x="265" y="189"/>
                  <a:pt x="265" y="189"/>
                </a:cubicBezTo>
                <a:cubicBezTo>
                  <a:pt x="264" y="189"/>
                  <a:pt x="264" y="189"/>
                  <a:pt x="264" y="189"/>
                </a:cubicBezTo>
                <a:cubicBezTo>
                  <a:pt x="265" y="190"/>
                  <a:pt x="265" y="190"/>
                  <a:pt x="265" y="190"/>
                </a:cubicBezTo>
                <a:cubicBezTo>
                  <a:pt x="266" y="190"/>
                  <a:pt x="266" y="190"/>
                  <a:pt x="266" y="190"/>
                </a:cubicBezTo>
                <a:cubicBezTo>
                  <a:pt x="266" y="190"/>
                  <a:pt x="266" y="190"/>
                  <a:pt x="266" y="190"/>
                </a:cubicBezTo>
                <a:cubicBezTo>
                  <a:pt x="267" y="191"/>
                  <a:pt x="267" y="191"/>
                  <a:pt x="267" y="191"/>
                </a:cubicBezTo>
                <a:cubicBezTo>
                  <a:pt x="266" y="191"/>
                  <a:pt x="266" y="191"/>
                  <a:pt x="266" y="191"/>
                </a:cubicBezTo>
                <a:cubicBezTo>
                  <a:pt x="266" y="192"/>
                  <a:pt x="266" y="192"/>
                  <a:pt x="266" y="192"/>
                </a:cubicBezTo>
                <a:cubicBezTo>
                  <a:pt x="267" y="192"/>
                  <a:pt x="267" y="192"/>
                  <a:pt x="267" y="192"/>
                </a:cubicBezTo>
                <a:cubicBezTo>
                  <a:pt x="267" y="192"/>
                  <a:pt x="267" y="193"/>
                  <a:pt x="267" y="193"/>
                </a:cubicBezTo>
                <a:cubicBezTo>
                  <a:pt x="267" y="193"/>
                  <a:pt x="267" y="193"/>
                  <a:pt x="267" y="193"/>
                </a:cubicBezTo>
                <a:cubicBezTo>
                  <a:pt x="266" y="193"/>
                  <a:pt x="266" y="193"/>
                  <a:pt x="266" y="193"/>
                </a:cubicBezTo>
                <a:cubicBezTo>
                  <a:pt x="266" y="193"/>
                  <a:pt x="266" y="193"/>
                  <a:pt x="266" y="193"/>
                </a:cubicBezTo>
                <a:cubicBezTo>
                  <a:pt x="265" y="193"/>
                  <a:pt x="265" y="193"/>
                  <a:pt x="265" y="193"/>
                </a:cubicBezTo>
                <a:cubicBezTo>
                  <a:pt x="264" y="193"/>
                  <a:pt x="264" y="193"/>
                  <a:pt x="264" y="193"/>
                </a:cubicBezTo>
                <a:cubicBezTo>
                  <a:pt x="265" y="194"/>
                  <a:pt x="265" y="194"/>
                  <a:pt x="265" y="194"/>
                </a:cubicBezTo>
                <a:cubicBezTo>
                  <a:pt x="265" y="194"/>
                  <a:pt x="265" y="195"/>
                  <a:pt x="264" y="195"/>
                </a:cubicBezTo>
                <a:cubicBezTo>
                  <a:pt x="263" y="195"/>
                  <a:pt x="263" y="195"/>
                  <a:pt x="263" y="195"/>
                </a:cubicBezTo>
                <a:cubicBezTo>
                  <a:pt x="263" y="195"/>
                  <a:pt x="263" y="195"/>
                  <a:pt x="263" y="195"/>
                </a:cubicBezTo>
                <a:cubicBezTo>
                  <a:pt x="263" y="196"/>
                  <a:pt x="263" y="196"/>
                  <a:pt x="263" y="196"/>
                </a:cubicBezTo>
                <a:cubicBezTo>
                  <a:pt x="262" y="197"/>
                  <a:pt x="262" y="197"/>
                  <a:pt x="262" y="197"/>
                </a:cubicBezTo>
                <a:cubicBezTo>
                  <a:pt x="261" y="197"/>
                  <a:pt x="261" y="197"/>
                  <a:pt x="261" y="197"/>
                </a:cubicBezTo>
                <a:cubicBezTo>
                  <a:pt x="261" y="198"/>
                  <a:pt x="261" y="198"/>
                  <a:pt x="261" y="198"/>
                </a:cubicBezTo>
                <a:cubicBezTo>
                  <a:pt x="260" y="199"/>
                  <a:pt x="260" y="199"/>
                  <a:pt x="260" y="199"/>
                </a:cubicBezTo>
                <a:cubicBezTo>
                  <a:pt x="259" y="199"/>
                  <a:pt x="259" y="199"/>
                  <a:pt x="259" y="199"/>
                </a:cubicBezTo>
                <a:cubicBezTo>
                  <a:pt x="259" y="198"/>
                  <a:pt x="259" y="198"/>
                  <a:pt x="259" y="198"/>
                </a:cubicBezTo>
                <a:cubicBezTo>
                  <a:pt x="258" y="199"/>
                  <a:pt x="258" y="199"/>
                  <a:pt x="258" y="199"/>
                </a:cubicBezTo>
                <a:cubicBezTo>
                  <a:pt x="258" y="199"/>
                  <a:pt x="258" y="199"/>
                  <a:pt x="258" y="199"/>
                </a:cubicBezTo>
                <a:cubicBezTo>
                  <a:pt x="258" y="199"/>
                  <a:pt x="258" y="199"/>
                  <a:pt x="258" y="199"/>
                </a:cubicBezTo>
                <a:cubicBezTo>
                  <a:pt x="258" y="200"/>
                  <a:pt x="258" y="200"/>
                  <a:pt x="258" y="200"/>
                </a:cubicBezTo>
                <a:cubicBezTo>
                  <a:pt x="258" y="201"/>
                  <a:pt x="258" y="201"/>
                  <a:pt x="258" y="201"/>
                </a:cubicBezTo>
                <a:cubicBezTo>
                  <a:pt x="257" y="201"/>
                  <a:pt x="257" y="201"/>
                  <a:pt x="257" y="201"/>
                </a:cubicBezTo>
                <a:cubicBezTo>
                  <a:pt x="256" y="201"/>
                  <a:pt x="256" y="201"/>
                  <a:pt x="256" y="201"/>
                </a:cubicBezTo>
                <a:cubicBezTo>
                  <a:pt x="256" y="202"/>
                  <a:pt x="256" y="202"/>
                  <a:pt x="256" y="202"/>
                </a:cubicBezTo>
                <a:cubicBezTo>
                  <a:pt x="256" y="202"/>
                  <a:pt x="256" y="202"/>
                  <a:pt x="256" y="202"/>
                </a:cubicBezTo>
                <a:cubicBezTo>
                  <a:pt x="255" y="203"/>
                  <a:pt x="255" y="203"/>
                  <a:pt x="255" y="203"/>
                </a:cubicBezTo>
                <a:cubicBezTo>
                  <a:pt x="254" y="203"/>
                  <a:pt x="254" y="203"/>
                  <a:pt x="254" y="203"/>
                </a:cubicBezTo>
                <a:cubicBezTo>
                  <a:pt x="254" y="204"/>
                  <a:pt x="254" y="204"/>
                  <a:pt x="254" y="204"/>
                </a:cubicBezTo>
                <a:cubicBezTo>
                  <a:pt x="253" y="204"/>
                  <a:pt x="253" y="204"/>
                  <a:pt x="253" y="204"/>
                </a:cubicBezTo>
                <a:cubicBezTo>
                  <a:pt x="253" y="204"/>
                  <a:pt x="253" y="204"/>
                  <a:pt x="253" y="204"/>
                </a:cubicBezTo>
                <a:cubicBezTo>
                  <a:pt x="253" y="204"/>
                  <a:pt x="253" y="204"/>
                  <a:pt x="252" y="204"/>
                </a:cubicBezTo>
                <a:cubicBezTo>
                  <a:pt x="252" y="204"/>
                  <a:pt x="252" y="204"/>
                  <a:pt x="252" y="204"/>
                </a:cubicBezTo>
                <a:cubicBezTo>
                  <a:pt x="251" y="204"/>
                  <a:pt x="251" y="204"/>
                  <a:pt x="251" y="204"/>
                </a:cubicBezTo>
                <a:cubicBezTo>
                  <a:pt x="251" y="205"/>
                  <a:pt x="251" y="205"/>
                  <a:pt x="251" y="205"/>
                </a:cubicBezTo>
                <a:cubicBezTo>
                  <a:pt x="251" y="205"/>
                  <a:pt x="251" y="206"/>
                  <a:pt x="250" y="206"/>
                </a:cubicBezTo>
                <a:cubicBezTo>
                  <a:pt x="250" y="206"/>
                  <a:pt x="249" y="206"/>
                  <a:pt x="249" y="206"/>
                </a:cubicBezTo>
                <a:cubicBezTo>
                  <a:pt x="249" y="207"/>
                  <a:pt x="249" y="207"/>
                  <a:pt x="249" y="207"/>
                </a:cubicBezTo>
                <a:cubicBezTo>
                  <a:pt x="249" y="207"/>
                  <a:pt x="249" y="207"/>
                  <a:pt x="249" y="207"/>
                </a:cubicBezTo>
                <a:cubicBezTo>
                  <a:pt x="249" y="208"/>
                  <a:pt x="249" y="208"/>
                  <a:pt x="249" y="208"/>
                </a:cubicBezTo>
                <a:cubicBezTo>
                  <a:pt x="248" y="208"/>
                  <a:pt x="248" y="208"/>
                  <a:pt x="248" y="208"/>
                </a:cubicBezTo>
                <a:cubicBezTo>
                  <a:pt x="247" y="209"/>
                  <a:pt x="247" y="209"/>
                  <a:pt x="247" y="209"/>
                </a:cubicBezTo>
                <a:cubicBezTo>
                  <a:pt x="246" y="209"/>
                  <a:pt x="246" y="209"/>
                  <a:pt x="246" y="209"/>
                </a:cubicBezTo>
                <a:cubicBezTo>
                  <a:pt x="246" y="209"/>
                  <a:pt x="246" y="209"/>
                  <a:pt x="246" y="209"/>
                </a:cubicBezTo>
                <a:cubicBezTo>
                  <a:pt x="244" y="209"/>
                  <a:pt x="244" y="209"/>
                  <a:pt x="244" y="209"/>
                </a:cubicBezTo>
                <a:cubicBezTo>
                  <a:pt x="244" y="209"/>
                  <a:pt x="244" y="209"/>
                  <a:pt x="244" y="209"/>
                </a:cubicBezTo>
                <a:cubicBezTo>
                  <a:pt x="244" y="210"/>
                  <a:pt x="244" y="210"/>
                  <a:pt x="244" y="210"/>
                </a:cubicBezTo>
                <a:cubicBezTo>
                  <a:pt x="243" y="210"/>
                  <a:pt x="243" y="210"/>
                  <a:pt x="243" y="210"/>
                </a:cubicBezTo>
                <a:cubicBezTo>
                  <a:pt x="241" y="210"/>
                  <a:pt x="241" y="210"/>
                  <a:pt x="241" y="210"/>
                </a:cubicBezTo>
                <a:cubicBezTo>
                  <a:pt x="241" y="209"/>
                  <a:pt x="241" y="209"/>
                  <a:pt x="241" y="209"/>
                </a:cubicBezTo>
                <a:cubicBezTo>
                  <a:pt x="241" y="210"/>
                  <a:pt x="241" y="210"/>
                  <a:pt x="241" y="210"/>
                </a:cubicBezTo>
                <a:cubicBezTo>
                  <a:pt x="239" y="210"/>
                  <a:pt x="239" y="210"/>
                  <a:pt x="239" y="210"/>
                </a:cubicBezTo>
                <a:cubicBezTo>
                  <a:pt x="238" y="210"/>
                  <a:pt x="238" y="210"/>
                  <a:pt x="238" y="210"/>
                </a:cubicBezTo>
                <a:cubicBezTo>
                  <a:pt x="237" y="210"/>
                  <a:pt x="237" y="210"/>
                  <a:pt x="237" y="210"/>
                </a:cubicBezTo>
                <a:cubicBezTo>
                  <a:pt x="237" y="211"/>
                  <a:pt x="237" y="211"/>
                  <a:pt x="237" y="211"/>
                </a:cubicBezTo>
                <a:cubicBezTo>
                  <a:pt x="236" y="211"/>
                  <a:pt x="236" y="211"/>
                  <a:pt x="236" y="211"/>
                </a:cubicBezTo>
                <a:cubicBezTo>
                  <a:pt x="236" y="212"/>
                  <a:pt x="236" y="212"/>
                  <a:pt x="236" y="212"/>
                </a:cubicBezTo>
                <a:cubicBezTo>
                  <a:pt x="235" y="212"/>
                  <a:pt x="235" y="212"/>
                  <a:pt x="235" y="212"/>
                </a:cubicBezTo>
                <a:cubicBezTo>
                  <a:pt x="234" y="212"/>
                  <a:pt x="234" y="212"/>
                  <a:pt x="234" y="212"/>
                </a:cubicBezTo>
                <a:cubicBezTo>
                  <a:pt x="234" y="212"/>
                  <a:pt x="233" y="213"/>
                  <a:pt x="233" y="213"/>
                </a:cubicBezTo>
                <a:cubicBezTo>
                  <a:pt x="234" y="212"/>
                  <a:pt x="234" y="212"/>
                  <a:pt x="234" y="212"/>
                </a:cubicBezTo>
                <a:cubicBezTo>
                  <a:pt x="234" y="211"/>
                  <a:pt x="234" y="211"/>
                  <a:pt x="234" y="211"/>
                </a:cubicBezTo>
                <a:cubicBezTo>
                  <a:pt x="234" y="211"/>
                  <a:pt x="233" y="210"/>
                  <a:pt x="233" y="210"/>
                </a:cubicBezTo>
                <a:cubicBezTo>
                  <a:pt x="233" y="210"/>
                  <a:pt x="232" y="209"/>
                  <a:pt x="232" y="209"/>
                </a:cubicBezTo>
                <a:cubicBezTo>
                  <a:pt x="232" y="208"/>
                  <a:pt x="232" y="208"/>
                  <a:pt x="232" y="208"/>
                </a:cubicBezTo>
                <a:cubicBezTo>
                  <a:pt x="232" y="208"/>
                  <a:pt x="232" y="208"/>
                  <a:pt x="233" y="208"/>
                </a:cubicBezTo>
                <a:cubicBezTo>
                  <a:pt x="233" y="208"/>
                  <a:pt x="232" y="207"/>
                  <a:pt x="232" y="207"/>
                </a:cubicBezTo>
                <a:cubicBezTo>
                  <a:pt x="232" y="207"/>
                  <a:pt x="232" y="207"/>
                  <a:pt x="232" y="207"/>
                </a:cubicBezTo>
                <a:cubicBezTo>
                  <a:pt x="232" y="207"/>
                  <a:pt x="231" y="208"/>
                  <a:pt x="231" y="208"/>
                </a:cubicBezTo>
                <a:cubicBezTo>
                  <a:pt x="230" y="209"/>
                  <a:pt x="230" y="209"/>
                  <a:pt x="230" y="209"/>
                </a:cubicBezTo>
                <a:cubicBezTo>
                  <a:pt x="231" y="209"/>
                  <a:pt x="231" y="209"/>
                  <a:pt x="231" y="209"/>
                </a:cubicBezTo>
                <a:cubicBezTo>
                  <a:pt x="231" y="210"/>
                  <a:pt x="231" y="210"/>
                  <a:pt x="231" y="210"/>
                </a:cubicBezTo>
                <a:cubicBezTo>
                  <a:pt x="231" y="211"/>
                  <a:pt x="231" y="211"/>
                  <a:pt x="231" y="211"/>
                </a:cubicBezTo>
                <a:cubicBezTo>
                  <a:pt x="232" y="212"/>
                  <a:pt x="232" y="212"/>
                  <a:pt x="232" y="212"/>
                </a:cubicBezTo>
                <a:cubicBezTo>
                  <a:pt x="231" y="213"/>
                  <a:pt x="231" y="213"/>
                  <a:pt x="231" y="213"/>
                </a:cubicBezTo>
                <a:cubicBezTo>
                  <a:pt x="230" y="213"/>
                  <a:pt x="230" y="213"/>
                  <a:pt x="230" y="213"/>
                </a:cubicBezTo>
                <a:cubicBezTo>
                  <a:pt x="229" y="213"/>
                  <a:pt x="229" y="213"/>
                  <a:pt x="229" y="213"/>
                </a:cubicBezTo>
                <a:cubicBezTo>
                  <a:pt x="228" y="214"/>
                  <a:pt x="228" y="214"/>
                  <a:pt x="228" y="214"/>
                </a:cubicBezTo>
                <a:cubicBezTo>
                  <a:pt x="228" y="215"/>
                  <a:pt x="228" y="215"/>
                  <a:pt x="228" y="215"/>
                </a:cubicBezTo>
                <a:cubicBezTo>
                  <a:pt x="227" y="215"/>
                  <a:pt x="227" y="215"/>
                  <a:pt x="227" y="215"/>
                </a:cubicBezTo>
                <a:cubicBezTo>
                  <a:pt x="227" y="215"/>
                  <a:pt x="227" y="215"/>
                  <a:pt x="227" y="215"/>
                </a:cubicBezTo>
                <a:cubicBezTo>
                  <a:pt x="226" y="216"/>
                  <a:pt x="226" y="216"/>
                  <a:pt x="226" y="216"/>
                </a:cubicBezTo>
                <a:cubicBezTo>
                  <a:pt x="225" y="215"/>
                  <a:pt x="225" y="215"/>
                  <a:pt x="225" y="215"/>
                </a:cubicBezTo>
                <a:cubicBezTo>
                  <a:pt x="225" y="215"/>
                  <a:pt x="225" y="215"/>
                  <a:pt x="225" y="215"/>
                </a:cubicBezTo>
                <a:cubicBezTo>
                  <a:pt x="225" y="216"/>
                  <a:pt x="225" y="216"/>
                  <a:pt x="225" y="216"/>
                </a:cubicBezTo>
                <a:cubicBezTo>
                  <a:pt x="224" y="216"/>
                  <a:pt x="224" y="216"/>
                  <a:pt x="224" y="216"/>
                </a:cubicBezTo>
                <a:cubicBezTo>
                  <a:pt x="223" y="215"/>
                  <a:pt x="223" y="215"/>
                  <a:pt x="223" y="215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22" y="216"/>
                  <a:pt x="222" y="216"/>
                  <a:pt x="222" y="216"/>
                </a:cubicBezTo>
                <a:cubicBezTo>
                  <a:pt x="221" y="216"/>
                  <a:pt x="221" y="216"/>
                  <a:pt x="221" y="216"/>
                </a:cubicBezTo>
                <a:cubicBezTo>
                  <a:pt x="220" y="217"/>
                  <a:pt x="220" y="217"/>
                  <a:pt x="220" y="217"/>
                </a:cubicBezTo>
                <a:cubicBezTo>
                  <a:pt x="218" y="217"/>
                  <a:pt x="218" y="217"/>
                  <a:pt x="218" y="217"/>
                </a:cubicBezTo>
                <a:cubicBezTo>
                  <a:pt x="218" y="217"/>
                  <a:pt x="218" y="217"/>
                  <a:pt x="218" y="217"/>
                </a:cubicBezTo>
                <a:cubicBezTo>
                  <a:pt x="216" y="218"/>
                  <a:pt x="216" y="218"/>
                  <a:pt x="216" y="218"/>
                </a:cubicBezTo>
                <a:cubicBezTo>
                  <a:pt x="215" y="218"/>
                  <a:pt x="215" y="218"/>
                  <a:pt x="215" y="218"/>
                </a:cubicBezTo>
                <a:cubicBezTo>
                  <a:pt x="215" y="218"/>
                  <a:pt x="215" y="218"/>
                  <a:pt x="214" y="218"/>
                </a:cubicBezTo>
                <a:cubicBezTo>
                  <a:pt x="214" y="219"/>
                  <a:pt x="214" y="219"/>
                  <a:pt x="214" y="219"/>
                </a:cubicBezTo>
                <a:cubicBezTo>
                  <a:pt x="214" y="218"/>
                  <a:pt x="214" y="218"/>
                  <a:pt x="214" y="218"/>
                </a:cubicBezTo>
                <a:cubicBezTo>
                  <a:pt x="213" y="219"/>
                  <a:pt x="213" y="219"/>
                  <a:pt x="213" y="219"/>
                </a:cubicBezTo>
                <a:cubicBezTo>
                  <a:pt x="213" y="219"/>
                  <a:pt x="213" y="219"/>
                  <a:pt x="213" y="219"/>
                </a:cubicBezTo>
                <a:cubicBezTo>
                  <a:pt x="212" y="220"/>
                  <a:pt x="212" y="220"/>
                  <a:pt x="212" y="220"/>
                </a:cubicBezTo>
                <a:cubicBezTo>
                  <a:pt x="212" y="221"/>
                  <a:pt x="212" y="221"/>
                  <a:pt x="212" y="221"/>
                </a:cubicBezTo>
                <a:cubicBezTo>
                  <a:pt x="213" y="221"/>
                  <a:pt x="213" y="221"/>
                  <a:pt x="213" y="221"/>
                </a:cubicBezTo>
                <a:cubicBezTo>
                  <a:pt x="213" y="222"/>
                  <a:pt x="213" y="222"/>
                  <a:pt x="213" y="222"/>
                </a:cubicBezTo>
                <a:cubicBezTo>
                  <a:pt x="214" y="223"/>
                  <a:pt x="214" y="223"/>
                  <a:pt x="214" y="223"/>
                </a:cubicBezTo>
                <a:cubicBezTo>
                  <a:pt x="213" y="224"/>
                  <a:pt x="213" y="224"/>
                  <a:pt x="213" y="224"/>
                </a:cubicBezTo>
                <a:cubicBezTo>
                  <a:pt x="213" y="224"/>
                  <a:pt x="213" y="224"/>
                  <a:pt x="213" y="224"/>
                </a:cubicBezTo>
                <a:cubicBezTo>
                  <a:pt x="212" y="224"/>
                  <a:pt x="212" y="224"/>
                  <a:pt x="212" y="224"/>
                </a:cubicBezTo>
                <a:cubicBezTo>
                  <a:pt x="211" y="224"/>
                  <a:pt x="211" y="224"/>
                  <a:pt x="211" y="224"/>
                </a:cubicBezTo>
                <a:cubicBezTo>
                  <a:pt x="211" y="223"/>
                  <a:pt x="211" y="223"/>
                  <a:pt x="211" y="223"/>
                </a:cubicBezTo>
                <a:cubicBezTo>
                  <a:pt x="210" y="222"/>
                  <a:pt x="210" y="222"/>
                  <a:pt x="210" y="222"/>
                </a:cubicBezTo>
                <a:cubicBezTo>
                  <a:pt x="210" y="221"/>
                  <a:pt x="210" y="221"/>
                  <a:pt x="210" y="221"/>
                </a:cubicBezTo>
                <a:cubicBezTo>
                  <a:pt x="210" y="221"/>
                  <a:pt x="210" y="221"/>
                  <a:pt x="210" y="221"/>
                </a:cubicBezTo>
                <a:cubicBezTo>
                  <a:pt x="209" y="219"/>
                  <a:pt x="209" y="219"/>
                  <a:pt x="209" y="219"/>
                </a:cubicBezTo>
                <a:cubicBezTo>
                  <a:pt x="211" y="218"/>
                  <a:pt x="211" y="218"/>
                  <a:pt x="211" y="218"/>
                </a:cubicBezTo>
                <a:cubicBezTo>
                  <a:pt x="211" y="217"/>
                  <a:pt x="211" y="217"/>
                  <a:pt x="211" y="217"/>
                </a:cubicBezTo>
                <a:cubicBezTo>
                  <a:pt x="210" y="217"/>
                  <a:pt x="210" y="217"/>
                  <a:pt x="210" y="217"/>
                </a:cubicBezTo>
                <a:cubicBezTo>
                  <a:pt x="209" y="217"/>
                  <a:pt x="209" y="217"/>
                  <a:pt x="209" y="217"/>
                </a:cubicBezTo>
                <a:cubicBezTo>
                  <a:pt x="209" y="217"/>
                  <a:pt x="209" y="217"/>
                  <a:pt x="209" y="217"/>
                </a:cubicBezTo>
                <a:cubicBezTo>
                  <a:pt x="208" y="216"/>
                  <a:pt x="208" y="216"/>
                  <a:pt x="208" y="216"/>
                </a:cubicBezTo>
                <a:cubicBezTo>
                  <a:pt x="208" y="217"/>
                  <a:pt x="208" y="217"/>
                  <a:pt x="208" y="217"/>
                </a:cubicBezTo>
                <a:cubicBezTo>
                  <a:pt x="206" y="217"/>
                  <a:pt x="206" y="217"/>
                  <a:pt x="206" y="217"/>
                </a:cubicBezTo>
                <a:cubicBezTo>
                  <a:pt x="205" y="217"/>
                  <a:pt x="205" y="217"/>
                  <a:pt x="205" y="217"/>
                </a:cubicBezTo>
                <a:cubicBezTo>
                  <a:pt x="205" y="216"/>
                  <a:pt x="205" y="216"/>
                  <a:pt x="205" y="216"/>
                </a:cubicBezTo>
                <a:cubicBezTo>
                  <a:pt x="205" y="216"/>
                  <a:pt x="205" y="216"/>
                  <a:pt x="205" y="216"/>
                </a:cubicBezTo>
                <a:cubicBezTo>
                  <a:pt x="204" y="216"/>
                  <a:pt x="204" y="216"/>
                  <a:pt x="204" y="216"/>
                </a:cubicBezTo>
                <a:cubicBezTo>
                  <a:pt x="204" y="216"/>
                  <a:pt x="204" y="216"/>
                  <a:pt x="204" y="216"/>
                </a:cubicBezTo>
                <a:cubicBezTo>
                  <a:pt x="204" y="216"/>
                  <a:pt x="204" y="216"/>
                  <a:pt x="204" y="216"/>
                </a:cubicBezTo>
                <a:cubicBezTo>
                  <a:pt x="203" y="215"/>
                  <a:pt x="203" y="215"/>
                  <a:pt x="203" y="215"/>
                </a:cubicBezTo>
                <a:cubicBezTo>
                  <a:pt x="203" y="215"/>
                  <a:pt x="203" y="215"/>
                  <a:pt x="203" y="215"/>
                </a:cubicBezTo>
                <a:cubicBezTo>
                  <a:pt x="202" y="215"/>
                  <a:pt x="202" y="215"/>
                  <a:pt x="202" y="215"/>
                </a:cubicBezTo>
                <a:cubicBezTo>
                  <a:pt x="202" y="216"/>
                  <a:pt x="202" y="216"/>
                  <a:pt x="202" y="216"/>
                </a:cubicBezTo>
                <a:cubicBezTo>
                  <a:pt x="202" y="217"/>
                  <a:pt x="202" y="217"/>
                  <a:pt x="202" y="217"/>
                </a:cubicBezTo>
                <a:cubicBezTo>
                  <a:pt x="201" y="217"/>
                  <a:pt x="201" y="217"/>
                  <a:pt x="201" y="217"/>
                </a:cubicBezTo>
                <a:cubicBezTo>
                  <a:pt x="200" y="217"/>
                  <a:pt x="200" y="217"/>
                  <a:pt x="200" y="217"/>
                </a:cubicBezTo>
                <a:cubicBezTo>
                  <a:pt x="200" y="217"/>
                  <a:pt x="200" y="217"/>
                  <a:pt x="200" y="217"/>
                </a:cubicBezTo>
                <a:cubicBezTo>
                  <a:pt x="198" y="216"/>
                  <a:pt x="198" y="216"/>
                  <a:pt x="198" y="216"/>
                </a:cubicBezTo>
                <a:cubicBezTo>
                  <a:pt x="197" y="216"/>
                  <a:pt x="197" y="216"/>
                  <a:pt x="197" y="216"/>
                </a:cubicBezTo>
                <a:cubicBezTo>
                  <a:pt x="195" y="216"/>
                  <a:pt x="195" y="216"/>
                  <a:pt x="195" y="216"/>
                </a:cubicBezTo>
                <a:cubicBezTo>
                  <a:pt x="194" y="216"/>
                  <a:pt x="194" y="216"/>
                  <a:pt x="194" y="216"/>
                </a:cubicBezTo>
                <a:cubicBezTo>
                  <a:pt x="193" y="215"/>
                  <a:pt x="193" y="215"/>
                  <a:pt x="193" y="215"/>
                </a:cubicBezTo>
                <a:cubicBezTo>
                  <a:pt x="192" y="215"/>
                  <a:pt x="192" y="215"/>
                  <a:pt x="192" y="215"/>
                </a:cubicBezTo>
                <a:cubicBezTo>
                  <a:pt x="192" y="214"/>
                  <a:pt x="192" y="214"/>
                  <a:pt x="192" y="214"/>
                </a:cubicBezTo>
                <a:cubicBezTo>
                  <a:pt x="192" y="213"/>
                  <a:pt x="192" y="213"/>
                  <a:pt x="192" y="213"/>
                </a:cubicBezTo>
                <a:cubicBezTo>
                  <a:pt x="191" y="212"/>
                  <a:pt x="191" y="212"/>
                  <a:pt x="191" y="212"/>
                </a:cubicBezTo>
                <a:cubicBezTo>
                  <a:pt x="191" y="211"/>
                  <a:pt x="191" y="211"/>
                  <a:pt x="191" y="211"/>
                </a:cubicBezTo>
                <a:cubicBezTo>
                  <a:pt x="192" y="210"/>
                  <a:pt x="192" y="210"/>
                  <a:pt x="192" y="210"/>
                </a:cubicBezTo>
                <a:cubicBezTo>
                  <a:pt x="192" y="210"/>
                  <a:pt x="192" y="210"/>
                  <a:pt x="192" y="210"/>
                </a:cubicBezTo>
                <a:cubicBezTo>
                  <a:pt x="192" y="209"/>
                  <a:pt x="192" y="209"/>
                  <a:pt x="192" y="209"/>
                </a:cubicBezTo>
                <a:cubicBezTo>
                  <a:pt x="190" y="209"/>
                  <a:pt x="190" y="209"/>
                  <a:pt x="190" y="209"/>
                </a:cubicBezTo>
                <a:cubicBezTo>
                  <a:pt x="190" y="209"/>
                  <a:pt x="190" y="209"/>
                  <a:pt x="190" y="209"/>
                </a:cubicBezTo>
                <a:cubicBezTo>
                  <a:pt x="189" y="209"/>
                  <a:pt x="188" y="208"/>
                  <a:pt x="188" y="208"/>
                </a:cubicBezTo>
                <a:cubicBezTo>
                  <a:pt x="187" y="208"/>
                  <a:pt x="187" y="208"/>
                  <a:pt x="187" y="208"/>
                </a:cubicBezTo>
                <a:cubicBezTo>
                  <a:pt x="186" y="207"/>
                  <a:pt x="186" y="207"/>
                  <a:pt x="186" y="207"/>
                </a:cubicBezTo>
                <a:cubicBezTo>
                  <a:pt x="185" y="206"/>
                  <a:pt x="185" y="206"/>
                  <a:pt x="185" y="206"/>
                </a:cubicBezTo>
                <a:cubicBezTo>
                  <a:pt x="184" y="206"/>
                  <a:pt x="184" y="206"/>
                  <a:pt x="184" y="206"/>
                </a:cubicBezTo>
                <a:cubicBezTo>
                  <a:pt x="183" y="206"/>
                  <a:pt x="183" y="206"/>
                  <a:pt x="183" y="206"/>
                </a:cubicBezTo>
                <a:cubicBezTo>
                  <a:pt x="182" y="207"/>
                  <a:pt x="182" y="207"/>
                  <a:pt x="182" y="207"/>
                </a:cubicBezTo>
                <a:cubicBezTo>
                  <a:pt x="182" y="207"/>
                  <a:pt x="182" y="207"/>
                  <a:pt x="182" y="207"/>
                </a:cubicBezTo>
                <a:cubicBezTo>
                  <a:pt x="181" y="208"/>
                  <a:pt x="181" y="208"/>
                  <a:pt x="181" y="208"/>
                </a:cubicBezTo>
                <a:cubicBezTo>
                  <a:pt x="181" y="209"/>
                  <a:pt x="181" y="209"/>
                  <a:pt x="181" y="209"/>
                </a:cubicBezTo>
                <a:cubicBezTo>
                  <a:pt x="179" y="209"/>
                  <a:pt x="179" y="209"/>
                  <a:pt x="179" y="209"/>
                </a:cubicBezTo>
                <a:cubicBezTo>
                  <a:pt x="179" y="209"/>
                  <a:pt x="179" y="209"/>
                  <a:pt x="179" y="209"/>
                </a:cubicBezTo>
                <a:cubicBezTo>
                  <a:pt x="178" y="210"/>
                  <a:pt x="178" y="210"/>
                  <a:pt x="178" y="210"/>
                </a:cubicBezTo>
                <a:cubicBezTo>
                  <a:pt x="177" y="209"/>
                  <a:pt x="177" y="209"/>
                  <a:pt x="177" y="209"/>
                </a:cubicBezTo>
                <a:cubicBezTo>
                  <a:pt x="177" y="210"/>
                  <a:pt x="177" y="210"/>
                  <a:pt x="177" y="210"/>
                </a:cubicBezTo>
                <a:cubicBezTo>
                  <a:pt x="176" y="210"/>
                  <a:pt x="176" y="210"/>
                  <a:pt x="176" y="210"/>
                </a:cubicBezTo>
                <a:cubicBezTo>
                  <a:pt x="176" y="211"/>
                  <a:pt x="176" y="211"/>
                  <a:pt x="176" y="211"/>
                </a:cubicBezTo>
                <a:cubicBezTo>
                  <a:pt x="175" y="210"/>
                  <a:pt x="175" y="210"/>
                  <a:pt x="175" y="210"/>
                </a:cubicBezTo>
                <a:cubicBezTo>
                  <a:pt x="175" y="210"/>
                  <a:pt x="175" y="210"/>
                  <a:pt x="175" y="210"/>
                </a:cubicBezTo>
                <a:cubicBezTo>
                  <a:pt x="174" y="210"/>
                  <a:pt x="174" y="210"/>
                  <a:pt x="174" y="210"/>
                </a:cubicBezTo>
                <a:cubicBezTo>
                  <a:pt x="173" y="210"/>
                  <a:pt x="173" y="210"/>
                  <a:pt x="173" y="210"/>
                </a:cubicBezTo>
                <a:cubicBezTo>
                  <a:pt x="173" y="209"/>
                  <a:pt x="173" y="209"/>
                  <a:pt x="173" y="209"/>
                </a:cubicBezTo>
                <a:cubicBezTo>
                  <a:pt x="172" y="210"/>
                  <a:pt x="172" y="210"/>
                  <a:pt x="172" y="210"/>
                </a:cubicBezTo>
                <a:cubicBezTo>
                  <a:pt x="171" y="211"/>
                  <a:pt x="171" y="211"/>
                  <a:pt x="171" y="211"/>
                </a:cubicBezTo>
                <a:cubicBezTo>
                  <a:pt x="171" y="211"/>
                  <a:pt x="171" y="211"/>
                  <a:pt x="171" y="211"/>
                </a:cubicBezTo>
                <a:cubicBezTo>
                  <a:pt x="170" y="211"/>
                  <a:pt x="170" y="211"/>
                  <a:pt x="170" y="211"/>
                </a:cubicBezTo>
                <a:cubicBezTo>
                  <a:pt x="169" y="210"/>
                  <a:pt x="169" y="210"/>
                  <a:pt x="169" y="210"/>
                </a:cubicBezTo>
                <a:cubicBezTo>
                  <a:pt x="168" y="210"/>
                  <a:pt x="168" y="210"/>
                  <a:pt x="168" y="210"/>
                </a:cubicBezTo>
                <a:cubicBezTo>
                  <a:pt x="167" y="210"/>
                  <a:pt x="167" y="210"/>
                  <a:pt x="167" y="210"/>
                </a:cubicBezTo>
                <a:cubicBezTo>
                  <a:pt x="167" y="210"/>
                  <a:pt x="167" y="210"/>
                  <a:pt x="167" y="210"/>
                </a:cubicBezTo>
                <a:cubicBezTo>
                  <a:pt x="167" y="211"/>
                  <a:pt x="167" y="211"/>
                  <a:pt x="167" y="211"/>
                </a:cubicBezTo>
                <a:cubicBezTo>
                  <a:pt x="165" y="212"/>
                  <a:pt x="165" y="212"/>
                  <a:pt x="165" y="212"/>
                </a:cubicBezTo>
                <a:cubicBezTo>
                  <a:pt x="164" y="212"/>
                  <a:pt x="164" y="212"/>
                  <a:pt x="164" y="212"/>
                </a:cubicBezTo>
                <a:cubicBezTo>
                  <a:pt x="163" y="212"/>
                  <a:pt x="163" y="212"/>
                  <a:pt x="163" y="212"/>
                </a:cubicBezTo>
                <a:cubicBezTo>
                  <a:pt x="163" y="213"/>
                  <a:pt x="163" y="213"/>
                  <a:pt x="163" y="213"/>
                </a:cubicBezTo>
                <a:cubicBezTo>
                  <a:pt x="163" y="213"/>
                  <a:pt x="163" y="213"/>
                  <a:pt x="163" y="213"/>
                </a:cubicBezTo>
                <a:cubicBezTo>
                  <a:pt x="163" y="214"/>
                  <a:pt x="163" y="214"/>
                  <a:pt x="163" y="214"/>
                </a:cubicBezTo>
                <a:cubicBezTo>
                  <a:pt x="163" y="215"/>
                  <a:pt x="163" y="215"/>
                  <a:pt x="163" y="215"/>
                </a:cubicBezTo>
                <a:cubicBezTo>
                  <a:pt x="163" y="217"/>
                  <a:pt x="163" y="217"/>
                  <a:pt x="163" y="217"/>
                </a:cubicBezTo>
                <a:cubicBezTo>
                  <a:pt x="163" y="218"/>
                  <a:pt x="163" y="218"/>
                  <a:pt x="163" y="218"/>
                </a:cubicBezTo>
                <a:cubicBezTo>
                  <a:pt x="163" y="219"/>
                  <a:pt x="163" y="219"/>
                  <a:pt x="163" y="219"/>
                </a:cubicBezTo>
                <a:cubicBezTo>
                  <a:pt x="163" y="219"/>
                  <a:pt x="163" y="219"/>
                  <a:pt x="163" y="219"/>
                </a:cubicBezTo>
                <a:cubicBezTo>
                  <a:pt x="163" y="219"/>
                  <a:pt x="162" y="219"/>
                  <a:pt x="162" y="219"/>
                </a:cubicBezTo>
                <a:cubicBezTo>
                  <a:pt x="161" y="219"/>
                  <a:pt x="161" y="219"/>
                  <a:pt x="161" y="219"/>
                </a:cubicBezTo>
                <a:cubicBezTo>
                  <a:pt x="160" y="219"/>
                  <a:pt x="160" y="219"/>
                  <a:pt x="160" y="219"/>
                </a:cubicBezTo>
                <a:cubicBezTo>
                  <a:pt x="160" y="217"/>
                  <a:pt x="160" y="217"/>
                  <a:pt x="160" y="217"/>
                </a:cubicBezTo>
                <a:cubicBezTo>
                  <a:pt x="160" y="216"/>
                  <a:pt x="160" y="216"/>
                  <a:pt x="160" y="216"/>
                </a:cubicBezTo>
                <a:cubicBezTo>
                  <a:pt x="159" y="216"/>
                  <a:pt x="159" y="216"/>
                  <a:pt x="159" y="216"/>
                </a:cubicBezTo>
                <a:cubicBezTo>
                  <a:pt x="159" y="216"/>
                  <a:pt x="159" y="216"/>
                  <a:pt x="159" y="216"/>
                </a:cubicBezTo>
                <a:cubicBezTo>
                  <a:pt x="158" y="216"/>
                  <a:pt x="158" y="216"/>
                  <a:pt x="158" y="216"/>
                </a:cubicBezTo>
                <a:cubicBezTo>
                  <a:pt x="158" y="217"/>
                  <a:pt x="158" y="217"/>
                  <a:pt x="158" y="217"/>
                </a:cubicBezTo>
                <a:cubicBezTo>
                  <a:pt x="157" y="217"/>
                  <a:pt x="157" y="217"/>
                  <a:pt x="157" y="217"/>
                </a:cubicBezTo>
                <a:cubicBezTo>
                  <a:pt x="156" y="217"/>
                  <a:pt x="156" y="217"/>
                  <a:pt x="156" y="217"/>
                </a:cubicBezTo>
                <a:cubicBezTo>
                  <a:pt x="155" y="217"/>
                  <a:pt x="155" y="217"/>
                  <a:pt x="155" y="217"/>
                </a:cubicBezTo>
                <a:cubicBezTo>
                  <a:pt x="154" y="216"/>
                  <a:pt x="154" y="216"/>
                  <a:pt x="154" y="216"/>
                </a:cubicBezTo>
                <a:cubicBezTo>
                  <a:pt x="154" y="216"/>
                  <a:pt x="154" y="216"/>
                  <a:pt x="154" y="216"/>
                </a:cubicBezTo>
                <a:cubicBezTo>
                  <a:pt x="153" y="216"/>
                  <a:pt x="153" y="216"/>
                  <a:pt x="153" y="216"/>
                </a:cubicBezTo>
                <a:cubicBezTo>
                  <a:pt x="153" y="215"/>
                  <a:pt x="153" y="215"/>
                  <a:pt x="153" y="215"/>
                </a:cubicBezTo>
                <a:cubicBezTo>
                  <a:pt x="153" y="214"/>
                  <a:pt x="153" y="214"/>
                  <a:pt x="153" y="214"/>
                </a:cubicBezTo>
                <a:cubicBezTo>
                  <a:pt x="151" y="214"/>
                  <a:pt x="151" y="214"/>
                  <a:pt x="151" y="214"/>
                </a:cubicBezTo>
                <a:cubicBezTo>
                  <a:pt x="150" y="214"/>
                  <a:pt x="150" y="214"/>
                  <a:pt x="150" y="214"/>
                </a:cubicBezTo>
                <a:cubicBezTo>
                  <a:pt x="149" y="214"/>
                  <a:pt x="149" y="214"/>
                  <a:pt x="149" y="214"/>
                </a:cubicBezTo>
                <a:cubicBezTo>
                  <a:pt x="149" y="214"/>
                  <a:pt x="149" y="214"/>
                  <a:pt x="149" y="214"/>
                </a:cubicBezTo>
                <a:cubicBezTo>
                  <a:pt x="149" y="212"/>
                  <a:pt x="149" y="212"/>
                  <a:pt x="149" y="212"/>
                </a:cubicBezTo>
                <a:cubicBezTo>
                  <a:pt x="149" y="211"/>
                  <a:pt x="149" y="211"/>
                  <a:pt x="149" y="211"/>
                </a:cubicBezTo>
                <a:cubicBezTo>
                  <a:pt x="150" y="210"/>
                  <a:pt x="150" y="210"/>
                  <a:pt x="150" y="210"/>
                </a:cubicBezTo>
                <a:cubicBezTo>
                  <a:pt x="150" y="209"/>
                  <a:pt x="150" y="209"/>
                  <a:pt x="150" y="209"/>
                </a:cubicBezTo>
                <a:cubicBezTo>
                  <a:pt x="150" y="208"/>
                  <a:pt x="150" y="208"/>
                  <a:pt x="150" y="208"/>
                </a:cubicBezTo>
                <a:cubicBezTo>
                  <a:pt x="149" y="207"/>
                  <a:pt x="149" y="207"/>
                  <a:pt x="149" y="207"/>
                </a:cubicBezTo>
                <a:cubicBezTo>
                  <a:pt x="149" y="207"/>
                  <a:pt x="148" y="207"/>
                  <a:pt x="148" y="207"/>
                </a:cubicBezTo>
                <a:cubicBezTo>
                  <a:pt x="148" y="207"/>
                  <a:pt x="147" y="207"/>
                  <a:pt x="147" y="207"/>
                </a:cubicBezTo>
                <a:cubicBezTo>
                  <a:pt x="147" y="206"/>
                  <a:pt x="147" y="206"/>
                  <a:pt x="147" y="206"/>
                </a:cubicBezTo>
                <a:cubicBezTo>
                  <a:pt x="147" y="206"/>
                  <a:pt x="147" y="206"/>
                  <a:pt x="147" y="205"/>
                </a:cubicBezTo>
                <a:cubicBezTo>
                  <a:pt x="146" y="204"/>
                  <a:pt x="146" y="204"/>
                  <a:pt x="146" y="204"/>
                </a:cubicBezTo>
                <a:cubicBezTo>
                  <a:pt x="146" y="202"/>
                  <a:pt x="146" y="202"/>
                  <a:pt x="146" y="202"/>
                </a:cubicBezTo>
                <a:cubicBezTo>
                  <a:pt x="146" y="202"/>
                  <a:pt x="146" y="202"/>
                  <a:pt x="146" y="202"/>
                </a:cubicBezTo>
                <a:cubicBezTo>
                  <a:pt x="146" y="202"/>
                  <a:pt x="145" y="201"/>
                  <a:pt x="144" y="201"/>
                </a:cubicBezTo>
                <a:cubicBezTo>
                  <a:pt x="143" y="201"/>
                  <a:pt x="143" y="201"/>
                  <a:pt x="143" y="201"/>
                </a:cubicBezTo>
                <a:cubicBezTo>
                  <a:pt x="142" y="201"/>
                  <a:pt x="142" y="201"/>
                  <a:pt x="142" y="201"/>
                </a:cubicBezTo>
                <a:cubicBezTo>
                  <a:pt x="141" y="202"/>
                  <a:pt x="141" y="202"/>
                  <a:pt x="141" y="202"/>
                </a:cubicBezTo>
                <a:cubicBezTo>
                  <a:pt x="140" y="202"/>
                  <a:pt x="140" y="202"/>
                  <a:pt x="140" y="202"/>
                </a:cubicBezTo>
                <a:cubicBezTo>
                  <a:pt x="139" y="202"/>
                  <a:pt x="139" y="202"/>
                  <a:pt x="139" y="202"/>
                </a:cubicBezTo>
                <a:cubicBezTo>
                  <a:pt x="139" y="202"/>
                  <a:pt x="139" y="202"/>
                  <a:pt x="139" y="202"/>
                </a:cubicBezTo>
                <a:cubicBezTo>
                  <a:pt x="140" y="201"/>
                  <a:pt x="140" y="201"/>
                  <a:pt x="140" y="201"/>
                </a:cubicBezTo>
                <a:cubicBezTo>
                  <a:pt x="140" y="200"/>
                  <a:pt x="140" y="200"/>
                  <a:pt x="140" y="200"/>
                </a:cubicBezTo>
                <a:cubicBezTo>
                  <a:pt x="140" y="199"/>
                  <a:pt x="140" y="199"/>
                  <a:pt x="140" y="199"/>
                </a:cubicBezTo>
                <a:cubicBezTo>
                  <a:pt x="139" y="198"/>
                  <a:pt x="139" y="198"/>
                  <a:pt x="139" y="198"/>
                </a:cubicBezTo>
                <a:cubicBezTo>
                  <a:pt x="139" y="197"/>
                  <a:pt x="139" y="197"/>
                  <a:pt x="139" y="197"/>
                </a:cubicBezTo>
                <a:cubicBezTo>
                  <a:pt x="139" y="197"/>
                  <a:pt x="140" y="197"/>
                  <a:pt x="140" y="196"/>
                </a:cubicBezTo>
                <a:cubicBezTo>
                  <a:pt x="140" y="196"/>
                  <a:pt x="140" y="195"/>
                  <a:pt x="140" y="195"/>
                </a:cubicBezTo>
                <a:cubicBezTo>
                  <a:pt x="141" y="195"/>
                  <a:pt x="141" y="195"/>
                  <a:pt x="141" y="195"/>
                </a:cubicBezTo>
                <a:cubicBezTo>
                  <a:pt x="141" y="194"/>
                  <a:pt x="141" y="194"/>
                  <a:pt x="141" y="194"/>
                </a:cubicBezTo>
                <a:cubicBezTo>
                  <a:pt x="142" y="194"/>
                  <a:pt x="142" y="194"/>
                  <a:pt x="142" y="194"/>
                </a:cubicBezTo>
                <a:cubicBezTo>
                  <a:pt x="142" y="193"/>
                  <a:pt x="142" y="193"/>
                  <a:pt x="142" y="193"/>
                </a:cubicBezTo>
                <a:cubicBezTo>
                  <a:pt x="142" y="192"/>
                  <a:pt x="142" y="192"/>
                  <a:pt x="142" y="192"/>
                </a:cubicBezTo>
                <a:cubicBezTo>
                  <a:pt x="143" y="192"/>
                  <a:pt x="143" y="192"/>
                  <a:pt x="143" y="192"/>
                </a:cubicBezTo>
                <a:cubicBezTo>
                  <a:pt x="144" y="191"/>
                  <a:pt x="144" y="191"/>
                  <a:pt x="144" y="191"/>
                </a:cubicBezTo>
                <a:cubicBezTo>
                  <a:pt x="145" y="191"/>
                  <a:pt x="145" y="191"/>
                  <a:pt x="145" y="191"/>
                </a:cubicBezTo>
                <a:cubicBezTo>
                  <a:pt x="146" y="189"/>
                  <a:pt x="146" y="189"/>
                  <a:pt x="146" y="189"/>
                </a:cubicBezTo>
                <a:cubicBezTo>
                  <a:pt x="146" y="188"/>
                  <a:pt x="146" y="188"/>
                  <a:pt x="146" y="188"/>
                </a:cubicBezTo>
                <a:cubicBezTo>
                  <a:pt x="146" y="186"/>
                  <a:pt x="146" y="186"/>
                  <a:pt x="146" y="186"/>
                </a:cubicBezTo>
                <a:cubicBezTo>
                  <a:pt x="146" y="185"/>
                  <a:pt x="146" y="185"/>
                  <a:pt x="146" y="185"/>
                </a:cubicBezTo>
                <a:cubicBezTo>
                  <a:pt x="146" y="182"/>
                  <a:pt x="146" y="182"/>
                  <a:pt x="146" y="182"/>
                </a:cubicBezTo>
                <a:cubicBezTo>
                  <a:pt x="146" y="181"/>
                  <a:pt x="146" y="181"/>
                  <a:pt x="146" y="181"/>
                </a:cubicBezTo>
                <a:cubicBezTo>
                  <a:pt x="146" y="180"/>
                  <a:pt x="146" y="180"/>
                  <a:pt x="146" y="180"/>
                </a:cubicBezTo>
                <a:cubicBezTo>
                  <a:pt x="146" y="180"/>
                  <a:pt x="145" y="180"/>
                  <a:pt x="145" y="179"/>
                </a:cubicBezTo>
                <a:cubicBezTo>
                  <a:pt x="145" y="179"/>
                  <a:pt x="144" y="179"/>
                  <a:pt x="144" y="179"/>
                </a:cubicBezTo>
                <a:cubicBezTo>
                  <a:pt x="143" y="179"/>
                  <a:pt x="143" y="179"/>
                  <a:pt x="143" y="179"/>
                </a:cubicBezTo>
                <a:cubicBezTo>
                  <a:pt x="143" y="178"/>
                  <a:pt x="143" y="178"/>
                  <a:pt x="143" y="178"/>
                </a:cubicBezTo>
                <a:cubicBezTo>
                  <a:pt x="142" y="177"/>
                  <a:pt x="142" y="177"/>
                  <a:pt x="142" y="177"/>
                </a:cubicBezTo>
                <a:cubicBezTo>
                  <a:pt x="142" y="175"/>
                  <a:pt x="142" y="175"/>
                  <a:pt x="142" y="175"/>
                </a:cubicBezTo>
                <a:cubicBezTo>
                  <a:pt x="140" y="174"/>
                  <a:pt x="140" y="174"/>
                  <a:pt x="140" y="174"/>
                </a:cubicBezTo>
                <a:cubicBezTo>
                  <a:pt x="139" y="174"/>
                  <a:pt x="139" y="174"/>
                  <a:pt x="139" y="174"/>
                </a:cubicBezTo>
                <a:cubicBezTo>
                  <a:pt x="138" y="175"/>
                  <a:pt x="138" y="175"/>
                  <a:pt x="138" y="175"/>
                </a:cubicBezTo>
                <a:cubicBezTo>
                  <a:pt x="138" y="175"/>
                  <a:pt x="138" y="175"/>
                  <a:pt x="138" y="175"/>
                </a:cubicBezTo>
                <a:cubicBezTo>
                  <a:pt x="136" y="175"/>
                  <a:pt x="136" y="175"/>
                  <a:pt x="136" y="175"/>
                </a:cubicBezTo>
                <a:cubicBezTo>
                  <a:pt x="135" y="175"/>
                  <a:pt x="135" y="175"/>
                  <a:pt x="135" y="175"/>
                </a:cubicBezTo>
                <a:cubicBezTo>
                  <a:pt x="134" y="174"/>
                  <a:pt x="134" y="174"/>
                  <a:pt x="134" y="174"/>
                </a:cubicBezTo>
                <a:cubicBezTo>
                  <a:pt x="133" y="174"/>
                  <a:pt x="133" y="174"/>
                  <a:pt x="133" y="174"/>
                </a:cubicBezTo>
                <a:cubicBezTo>
                  <a:pt x="132" y="174"/>
                  <a:pt x="132" y="174"/>
                  <a:pt x="132" y="174"/>
                </a:cubicBezTo>
                <a:cubicBezTo>
                  <a:pt x="133" y="173"/>
                  <a:pt x="133" y="173"/>
                  <a:pt x="133" y="173"/>
                </a:cubicBezTo>
                <a:cubicBezTo>
                  <a:pt x="133" y="172"/>
                  <a:pt x="133" y="172"/>
                  <a:pt x="133" y="172"/>
                </a:cubicBezTo>
                <a:cubicBezTo>
                  <a:pt x="133" y="171"/>
                  <a:pt x="133" y="171"/>
                  <a:pt x="133" y="171"/>
                </a:cubicBezTo>
                <a:cubicBezTo>
                  <a:pt x="132" y="171"/>
                  <a:pt x="132" y="171"/>
                  <a:pt x="132" y="171"/>
                </a:cubicBezTo>
                <a:cubicBezTo>
                  <a:pt x="131" y="171"/>
                  <a:pt x="131" y="171"/>
                  <a:pt x="131" y="171"/>
                </a:cubicBezTo>
                <a:cubicBezTo>
                  <a:pt x="132" y="170"/>
                  <a:pt x="132" y="170"/>
                  <a:pt x="132" y="170"/>
                </a:cubicBezTo>
                <a:cubicBezTo>
                  <a:pt x="132" y="169"/>
                  <a:pt x="132" y="169"/>
                  <a:pt x="132" y="169"/>
                </a:cubicBezTo>
                <a:cubicBezTo>
                  <a:pt x="131" y="168"/>
                  <a:pt x="131" y="168"/>
                  <a:pt x="131" y="168"/>
                </a:cubicBezTo>
                <a:cubicBezTo>
                  <a:pt x="129" y="168"/>
                  <a:pt x="129" y="168"/>
                  <a:pt x="129" y="168"/>
                </a:cubicBezTo>
                <a:cubicBezTo>
                  <a:pt x="129" y="168"/>
                  <a:pt x="129" y="168"/>
                  <a:pt x="129" y="168"/>
                </a:cubicBezTo>
                <a:cubicBezTo>
                  <a:pt x="128" y="169"/>
                  <a:pt x="128" y="169"/>
                  <a:pt x="128" y="169"/>
                </a:cubicBezTo>
                <a:cubicBezTo>
                  <a:pt x="127" y="169"/>
                  <a:pt x="127" y="169"/>
                  <a:pt x="127" y="169"/>
                </a:cubicBezTo>
                <a:cubicBezTo>
                  <a:pt x="126" y="170"/>
                  <a:pt x="126" y="170"/>
                  <a:pt x="126" y="170"/>
                </a:cubicBezTo>
                <a:cubicBezTo>
                  <a:pt x="125" y="170"/>
                  <a:pt x="125" y="170"/>
                  <a:pt x="125" y="170"/>
                </a:cubicBezTo>
                <a:cubicBezTo>
                  <a:pt x="124" y="170"/>
                  <a:pt x="124" y="170"/>
                  <a:pt x="124" y="170"/>
                </a:cubicBezTo>
                <a:cubicBezTo>
                  <a:pt x="122" y="169"/>
                  <a:pt x="122" y="169"/>
                  <a:pt x="122" y="169"/>
                </a:cubicBezTo>
                <a:cubicBezTo>
                  <a:pt x="122" y="169"/>
                  <a:pt x="122" y="169"/>
                  <a:pt x="122" y="169"/>
                </a:cubicBezTo>
                <a:cubicBezTo>
                  <a:pt x="121" y="169"/>
                  <a:pt x="121" y="169"/>
                  <a:pt x="121" y="169"/>
                </a:cubicBezTo>
                <a:cubicBezTo>
                  <a:pt x="120" y="170"/>
                  <a:pt x="120" y="170"/>
                  <a:pt x="120" y="170"/>
                </a:cubicBezTo>
                <a:cubicBezTo>
                  <a:pt x="120" y="170"/>
                  <a:pt x="120" y="170"/>
                  <a:pt x="120" y="170"/>
                </a:cubicBezTo>
                <a:cubicBezTo>
                  <a:pt x="119" y="171"/>
                  <a:pt x="119" y="171"/>
                  <a:pt x="119" y="171"/>
                </a:cubicBezTo>
                <a:cubicBezTo>
                  <a:pt x="118" y="172"/>
                  <a:pt x="118" y="172"/>
                  <a:pt x="118" y="172"/>
                </a:cubicBezTo>
                <a:cubicBezTo>
                  <a:pt x="117" y="173"/>
                  <a:pt x="117" y="173"/>
                  <a:pt x="117" y="173"/>
                </a:cubicBezTo>
                <a:cubicBezTo>
                  <a:pt x="116" y="173"/>
                  <a:pt x="116" y="173"/>
                  <a:pt x="116" y="173"/>
                </a:cubicBezTo>
                <a:cubicBezTo>
                  <a:pt x="115" y="173"/>
                  <a:pt x="115" y="173"/>
                  <a:pt x="115" y="173"/>
                </a:cubicBezTo>
                <a:cubicBezTo>
                  <a:pt x="114" y="173"/>
                  <a:pt x="114" y="173"/>
                  <a:pt x="114" y="173"/>
                </a:cubicBezTo>
                <a:cubicBezTo>
                  <a:pt x="113" y="174"/>
                  <a:pt x="113" y="174"/>
                  <a:pt x="113" y="174"/>
                </a:cubicBezTo>
                <a:cubicBezTo>
                  <a:pt x="113" y="175"/>
                  <a:pt x="113" y="175"/>
                  <a:pt x="113" y="175"/>
                </a:cubicBezTo>
                <a:cubicBezTo>
                  <a:pt x="112" y="176"/>
                  <a:pt x="112" y="176"/>
                  <a:pt x="112" y="176"/>
                </a:cubicBezTo>
                <a:cubicBezTo>
                  <a:pt x="111" y="176"/>
                  <a:pt x="111" y="176"/>
                  <a:pt x="111" y="176"/>
                </a:cubicBezTo>
                <a:cubicBezTo>
                  <a:pt x="111" y="177"/>
                  <a:pt x="111" y="177"/>
                  <a:pt x="111" y="177"/>
                </a:cubicBezTo>
                <a:cubicBezTo>
                  <a:pt x="110" y="178"/>
                  <a:pt x="110" y="178"/>
                  <a:pt x="110" y="178"/>
                </a:cubicBezTo>
                <a:cubicBezTo>
                  <a:pt x="109" y="178"/>
                  <a:pt x="109" y="178"/>
                  <a:pt x="109" y="178"/>
                </a:cubicBezTo>
                <a:cubicBezTo>
                  <a:pt x="108" y="178"/>
                  <a:pt x="108" y="178"/>
                  <a:pt x="108" y="178"/>
                </a:cubicBezTo>
                <a:cubicBezTo>
                  <a:pt x="107" y="178"/>
                  <a:pt x="107" y="178"/>
                  <a:pt x="107" y="178"/>
                </a:cubicBezTo>
                <a:cubicBezTo>
                  <a:pt x="106" y="178"/>
                  <a:pt x="106" y="178"/>
                  <a:pt x="106" y="178"/>
                </a:cubicBezTo>
                <a:cubicBezTo>
                  <a:pt x="105" y="178"/>
                  <a:pt x="105" y="178"/>
                  <a:pt x="105" y="178"/>
                </a:cubicBezTo>
                <a:cubicBezTo>
                  <a:pt x="104" y="177"/>
                  <a:pt x="104" y="177"/>
                  <a:pt x="104" y="177"/>
                </a:cubicBezTo>
                <a:cubicBezTo>
                  <a:pt x="103" y="177"/>
                  <a:pt x="103" y="177"/>
                  <a:pt x="103" y="177"/>
                </a:cubicBezTo>
                <a:cubicBezTo>
                  <a:pt x="102" y="177"/>
                  <a:pt x="102" y="177"/>
                  <a:pt x="102" y="177"/>
                </a:cubicBezTo>
                <a:cubicBezTo>
                  <a:pt x="102" y="177"/>
                  <a:pt x="101" y="177"/>
                  <a:pt x="101" y="177"/>
                </a:cubicBezTo>
                <a:cubicBezTo>
                  <a:pt x="101" y="177"/>
                  <a:pt x="101" y="177"/>
                  <a:pt x="100" y="177"/>
                </a:cubicBezTo>
                <a:cubicBezTo>
                  <a:pt x="99" y="177"/>
                  <a:pt x="99" y="177"/>
                  <a:pt x="99" y="177"/>
                </a:cubicBezTo>
                <a:cubicBezTo>
                  <a:pt x="97" y="177"/>
                  <a:pt x="97" y="177"/>
                  <a:pt x="97" y="177"/>
                </a:cubicBezTo>
                <a:cubicBezTo>
                  <a:pt x="97" y="176"/>
                  <a:pt x="97" y="176"/>
                  <a:pt x="97" y="176"/>
                </a:cubicBezTo>
                <a:cubicBezTo>
                  <a:pt x="97" y="175"/>
                  <a:pt x="97" y="175"/>
                  <a:pt x="97" y="175"/>
                </a:cubicBezTo>
                <a:cubicBezTo>
                  <a:pt x="96" y="175"/>
                  <a:pt x="96" y="175"/>
                  <a:pt x="96" y="175"/>
                </a:cubicBezTo>
                <a:cubicBezTo>
                  <a:pt x="95" y="175"/>
                  <a:pt x="95" y="175"/>
                  <a:pt x="95" y="175"/>
                </a:cubicBezTo>
                <a:cubicBezTo>
                  <a:pt x="94" y="176"/>
                  <a:pt x="94" y="176"/>
                  <a:pt x="94" y="176"/>
                </a:cubicBezTo>
                <a:cubicBezTo>
                  <a:pt x="93" y="177"/>
                  <a:pt x="93" y="177"/>
                  <a:pt x="93" y="177"/>
                </a:cubicBezTo>
                <a:cubicBezTo>
                  <a:pt x="92" y="177"/>
                  <a:pt x="92" y="177"/>
                  <a:pt x="92" y="177"/>
                </a:cubicBezTo>
                <a:cubicBezTo>
                  <a:pt x="91" y="178"/>
                  <a:pt x="91" y="178"/>
                  <a:pt x="91" y="178"/>
                </a:cubicBezTo>
                <a:cubicBezTo>
                  <a:pt x="90" y="179"/>
                  <a:pt x="90" y="179"/>
                  <a:pt x="90" y="179"/>
                </a:cubicBezTo>
                <a:cubicBezTo>
                  <a:pt x="89" y="180"/>
                  <a:pt x="89" y="180"/>
                  <a:pt x="89" y="180"/>
                </a:cubicBezTo>
                <a:cubicBezTo>
                  <a:pt x="89" y="181"/>
                  <a:pt x="89" y="181"/>
                  <a:pt x="89" y="181"/>
                </a:cubicBezTo>
                <a:cubicBezTo>
                  <a:pt x="88" y="180"/>
                  <a:pt x="88" y="180"/>
                  <a:pt x="88" y="180"/>
                </a:cubicBezTo>
                <a:cubicBezTo>
                  <a:pt x="88" y="179"/>
                  <a:pt x="88" y="179"/>
                  <a:pt x="88" y="179"/>
                </a:cubicBezTo>
                <a:cubicBezTo>
                  <a:pt x="88" y="179"/>
                  <a:pt x="88" y="179"/>
                  <a:pt x="88" y="179"/>
                </a:cubicBezTo>
                <a:cubicBezTo>
                  <a:pt x="88" y="178"/>
                  <a:pt x="88" y="178"/>
                  <a:pt x="88" y="178"/>
                </a:cubicBezTo>
                <a:cubicBezTo>
                  <a:pt x="88" y="177"/>
                  <a:pt x="88" y="177"/>
                  <a:pt x="88" y="177"/>
                </a:cubicBezTo>
                <a:cubicBezTo>
                  <a:pt x="87" y="177"/>
                  <a:pt x="87" y="177"/>
                  <a:pt x="87" y="177"/>
                </a:cubicBezTo>
                <a:cubicBezTo>
                  <a:pt x="86" y="177"/>
                  <a:pt x="86" y="177"/>
                  <a:pt x="86" y="177"/>
                </a:cubicBezTo>
                <a:cubicBezTo>
                  <a:pt x="85" y="178"/>
                  <a:pt x="85" y="178"/>
                  <a:pt x="85" y="178"/>
                </a:cubicBezTo>
                <a:cubicBezTo>
                  <a:pt x="84" y="178"/>
                  <a:pt x="84" y="178"/>
                  <a:pt x="84" y="178"/>
                </a:cubicBezTo>
                <a:cubicBezTo>
                  <a:pt x="83" y="178"/>
                  <a:pt x="83" y="178"/>
                  <a:pt x="83" y="178"/>
                </a:cubicBezTo>
                <a:cubicBezTo>
                  <a:pt x="81" y="178"/>
                  <a:pt x="81" y="178"/>
                  <a:pt x="81" y="178"/>
                </a:cubicBezTo>
                <a:cubicBezTo>
                  <a:pt x="79" y="178"/>
                  <a:pt x="79" y="178"/>
                  <a:pt x="79" y="178"/>
                </a:cubicBezTo>
                <a:cubicBezTo>
                  <a:pt x="78" y="177"/>
                  <a:pt x="78" y="177"/>
                  <a:pt x="78" y="177"/>
                </a:cubicBezTo>
                <a:cubicBezTo>
                  <a:pt x="77" y="177"/>
                  <a:pt x="77" y="177"/>
                  <a:pt x="77" y="177"/>
                </a:cubicBezTo>
                <a:cubicBezTo>
                  <a:pt x="76" y="177"/>
                  <a:pt x="76" y="177"/>
                  <a:pt x="76" y="177"/>
                </a:cubicBezTo>
                <a:cubicBezTo>
                  <a:pt x="75" y="177"/>
                  <a:pt x="75" y="177"/>
                  <a:pt x="75" y="177"/>
                </a:cubicBezTo>
                <a:cubicBezTo>
                  <a:pt x="75" y="177"/>
                  <a:pt x="75" y="177"/>
                  <a:pt x="75" y="177"/>
                </a:cubicBezTo>
                <a:cubicBezTo>
                  <a:pt x="74" y="177"/>
                  <a:pt x="74" y="177"/>
                  <a:pt x="74" y="177"/>
                </a:cubicBezTo>
                <a:cubicBezTo>
                  <a:pt x="73" y="177"/>
                  <a:pt x="73" y="177"/>
                  <a:pt x="73" y="177"/>
                </a:cubicBezTo>
                <a:cubicBezTo>
                  <a:pt x="73" y="177"/>
                  <a:pt x="73" y="177"/>
                  <a:pt x="73" y="177"/>
                </a:cubicBezTo>
                <a:cubicBezTo>
                  <a:pt x="72" y="177"/>
                  <a:pt x="72" y="177"/>
                  <a:pt x="72" y="177"/>
                </a:cubicBezTo>
                <a:cubicBezTo>
                  <a:pt x="72" y="177"/>
                  <a:pt x="72" y="177"/>
                  <a:pt x="72" y="177"/>
                </a:cubicBezTo>
                <a:cubicBezTo>
                  <a:pt x="71" y="175"/>
                  <a:pt x="71" y="175"/>
                  <a:pt x="71" y="175"/>
                </a:cubicBezTo>
                <a:cubicBezTo>
                  <a:pt x="70" y="175"/>
                  <a:pt x="70" y="175"/>
                  <a:pt x="70" y="175"/>
                </a:cubicBezTo>
                <a:cubicBezTo>
                  <a:pt x="70" y="175"/>
                  <a:pt x="70" y="175"/>
                  <a:pt x="70" y="175"/>
                </a:cubicBezTo>
                <a:cubicBezTo>
                  <a:pt x="69" y="175"/>
                  <a:pt x="69" y="175"/>
                  <a:pt x="69" y="175"/>
                </a:cubicBezTo>
                <a:cubicBezTo>
                  <a:pt x="68" y="175"/>
                  <a:pt x="68" y="175"/>
                  <a:pt x="68" y="175"/>
                </a:cubicBezTo>
                <a:cubicBezTo>
                  <a:pt x="67" y="175"/>
                  <a:pt x="67" y="175"/>
                  <a:pt x="67" y="175"/>
                </a:cubicBezTo>
                <a:cubicBezTo>
                  <a:pt x="67" y="174"/>
                  <a:pt x="67" y="174"/>
                  <a:pt x="67" y="174"/>
                </a:cubicBezTo>
                <a:cubicBezTo>
                  <a:pt x="66" y="173"/>
                  <a:pt x="66" y="173"/>
                  <a:pt x="66" y="173"/>
                </a:cubicBezTo>
                <a:cubicBezTo>
                  <a:pt x="64" y="173"/>
                  <a:pt x="64" y="173"/>
                  <a:pt x="64" y="173"/>
                </a:cubicBezTo>
                <a:cubicBezTo>
                  <a:pt x="64" y="172"/>
                  <a:pt x="64" y="172"/>
                  <a:pt x="64" y="172"/>
                </a:cubicBezTo>
                <a:cubicBezTo>
                  <a:pt x="62" y="172"/>
                  <a:pt x="62" y="172"/>
                  <a:pt x="62" y="172"/>
                </a:cubicBezTo>
                <a:cubicBezTo>
                  <a:pt x="62" y="171"/>
                  <a:pt x="62" y="171"/>
                  <a:pt x="62" y="171"/>
                </a:cubicBezTo>
                <a:cubicBezTo>
                  <a:pt x="61" y="170"/>
                  <a:pt x="61" y="170"/>
                  <a:pt x="61" y="170"/>
                </a:cubicBezTo>
                <a:cubicBezTo>
                  <a:pt x="60" y="169"/>
                  <a:pt x="60" y="169"/>
                  <a:pt x="60" y="169"/>
                </a:cubicBezTo>
                <a:cubicBezTo>
                  <a:pt x="59" y="169"/>
                  <a:pt x="59" y="169"/>
                  <a:pt x="59" y="169"/>
                </a:cubicBezTo>
                <a:cubicBezTo>
                  <a:pt x="57" y="169"/>
                  <a:pt x="57" y="169"/>
                  <a:pt x="57" y="169"/>
                </a:cubicBezTo>
                <a:cubicBezTo>
                  <a:pt x="56" y="168"/>
                  <a:pt x="56" y="168"/>
                  <a:pt x="56" y="168"/>
                </a:cubicBezTo>
                <a:cubicBezTo>
                  <a:pt x="56" y="167"/>
                  <a:pt x="56" y="167"/>
                  <a:pt x="56" y="167"/>
                </a:cubicBezTo>
                <a:cubicBezTo>
                  <a:pt x="54" y="167"/>
                  <a:pt x="54" y="167"/>
                  <a:pt x="54" y="167"/>
                </a:cubicBezTo>
                <a:cubicBezTo>
                  <a:pt x="53" y="166"/>
                  <a:pt x="53" y="166"/>
                  <a:pt x="53" y="166"/>
                </a:cubicBezTo>
                <a:cubicBezTo>
                  <a:pt x="52" y="165"/>
                  <a:pt x="52" y="165"/>
                  <a:pt x="52" y="165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50" y="163"/>
                  <a:pt x="50" y="163"/>
                  <a:pt x="50" y="163"/>
                </a:cubicBezTo>
                <a:cubicBezTo>
                  <a:pt x="49" y="163"/>
                  <a:pt x="49" y="163"/>
                  <a:pt x="49" y="163"/>
                </a:cubicBezTo>
                <a:cubicBezTo>
                  <a:pt x="49" y="162"/>
                  <a:pt x="49" y="162"/>
                  <a:pt x="49" y="162"/>
                </a:cubicBezTo>
                <a:cubicBezTo>
                  <a:pt x="48" y="162"/>
                  <a:pt x="48" y="162"/>
                  <a:pt x="48" y="162"/>
                </a:cubicBezTo>
                <a:cubicBezTo>
                  <a:pt x="47" y="162"/>
                  <a:pt x="47" y="162"/>
                  <a:pt x="47" y="162"/>
                </a:cubicBezTo>
                <a:cubicBezTo>
                  <a:pt x="46" y="162"/>
                  <a:pt x="46" y="162"/>
                  <a:pt x="46" y="162"/>
                </a:cubicBezTo>
                <a:cubicBezTo>
                  <a:pt x="45" y="162"/>
                  <a:pt x="45" y="162"/>
                  <a:pt x="45" y="162"/>
                </a:cubicBezTo>
                <a:cubicBezTo>
                  <a:pt x="45" y="163"/>
                  <a:pt x="45" y="163"/>
                  <a:pt x="45" y="163"/>
                </a:cubicBezTo>
                <a:cubicBezTo>
                  <a:pt x="45" y="164"/>
                  <a:pt x="45" y="164"/>
                  <a:pt x="45" y="164"/>
                </a:cubicBezTo>
                <a:cubicBezTo>
                  <a:pt x="44" y="164"/>
                  <a:pt x="44" y="164"/>
                  <a:pt x="44" y="164"/>
                </a:cubicBezTo>
                <a:cubicBezTo>
                  <a:pt x="43" y="164"/>
                  <a:pt x="43" y="164"/>
                  <a:pt x="43" y="164"/>
                </a:cubicBezTo>
                <a:cubicBezTo>
                  <a:pt x="42" y="162"/>
                  <a:pt x="42" y="162"/>
                  <a:pt x="42" y="162"/>
                </a:cubicBezTo>
                <a:cubicBezTo>
                  <a:pt x="41" y="162"/>
                  <a:pt x="41" y="162"/>
                  <a:pt x="41" y="162"/>
                </a:cubicBezTo>
                <a:cubicBezTo>
                  <a:pt x="39" y="161"/>
                  <a:pt x="39" y="161"/>
                  <a:pt x="39" y="161"/>
                </a:cubicBezTo>
                <a:cubicBezTo>
                  <a:pt x="38" y="160"/>
                  <a:pt x="38" y="160"/>
                  <a:pt x="38" y="160"/>
                </a:cubicBezTo>
                <a:cubicBezTo>
                  <a:pt x="37" y="159"/>
                  <a:pt x="37" y="159"/>
                  <a:pt x="37" y="159"/>
                </a:cubicBezTo>
                <a:cubicBezTo>
                  <a:pt x="35" y="158"/>
                  <a:pt x="35" y="158"/>
                  <a:pt x="35" y="158"/>
                </a:cubicBezTo>
                <a:cubicBezTo>
                  <a:pt x="34" y="158"/>
                  <a:pt x="34" y="158"/>
                  <a:pt x="34" y="158"/>
                </a:cubicBezTo>
                <a:cubicBezTo>
                  <a:pt x="33" y="157"/>
                  <a:pt x="33" y="157"/>
                  <a:pt x="33" y="157"/>
                </a:cubicBezTo>
                <a:cubicBezTo>
                  <a:pt x="33" y="156"/>
                  <a:pt x="33" y="156"/>
                  <a:pt x="33" y="156"/>
                </a:cubicBezTo>
                <a:cubicBezTo>
                  <a:pt x="32" y="156"/>
                  <a:pt x="32" y="156"/>
                  <a:pt x="32" y="156"/>
                </a:cubicBezTo>
                <a:cubicBezTo>
                  <a:pt x="32" y="156"/>
                  <a:pt x="31" y="155"/>
                  <a:pt x="31" y="156"/>
                </a:cubicBezTo>
                <a:cubicBezTo>
                  <a:pt x="31" y="156"/>
                  <a:pt x="30" y="156"/>
                  <a:pt x="30" y="155"/>
                </a:cubicBezTo>
                <a:cubicBezTo>
                  <a:pt x="30" y="154"/>
                  <a:pt x="30" y="154"/>
                  <a:pt x="30" y="154"/>
                </a:cubicBezTo>
                <a:cubicBezTo>
                  <a:pt x="30" y="153"/>
                  <a:pt x="30" y="153"/>
                  <a:pt x="30" y="153"/>
                </a:cubicBezTo>
                <a:cubicBezTo>
                  <a:pt x="29" y="152"/>
                  <a:pt x="29" y="152"/>
                  <a:pt x="29" y="152"/>
                </a:cubicBezTo>
                <a:cubicBezTo>
                  <a:pt x="29" y="151"/>
                  <a:pt x="29" y="151"/>
                  <a:pt x="29" y="151"/>
                </a:cubicBezTo>
                <a:cubicBezTo>
                  <a:pt x="28" y="150"/>
                  <a:pt x="28" y="150"/>
                  <a:pt x="28" y="150"/>
                </a:cubicBezTo>
                <a:cubicBezTo>
                  <a:pt x="28" y="148"/>
                  <a:pt x="28" y="148"/>
                  <a:pt x="28" y="148"/>
                </a:cubicBezTo>
                <a:cubicBezTo>
                  <a:pt x="29" y="148"/>
                  <a:pt x="29" y="148"/>
                  <a:pt x="29" y="148"/>
                </a:cubicBezTo>
                <a:cubicBezTo>
                  <a:pt x="30" y="148"/>
                  <a:pt x="30" y="148"/>
                  <a:pt x="30" y="148"/>
                </a:cubicBezTo>
                <a:cubicBezTo>
                  <a:pt x="31" y="149"/>
                  <a:pt x="31" y="149"/>
                  <a:pt x="31" y="149"/>
                </a:cubicBezTo>
                <a:cubicBezTo>
                  <a:pt x="32" y="149"/>
                  <a:pt x="32" y="149"/>
                  <a:pt x="32" y="149"/>
                </a:cubicBezTo>
                <a:cubicBezTo>
                  <a:pt x="33" y="149"/>
                  <a:pt x="33" y="149"/>
                  <a:pt x="33" y="149"/>
                </a:cubicBezTo>
                <a:cubicBezTo>
                  <a:pt x="33" y="148"/>
                  <a:pt x="33" y="148"/>
                  <a:pt x="33" y="148"/>
                </a:cubicBezTo>
                <a:cubicBezTo>
                  <a:pt x="34" y="148"/>
                  <a:pt x="34" y="148"/>
                  <a:pt x="34" y="148"/>
                </a:cubicBezTo>
                <a:cubicBezTo>
                  <a:pt x="34" y="147"/>
                  <a:pt x="34" y="147"/>
                  <a:pt x="34" y="147"/>
                </a:cubicBezTo>
                <a:cubicBezTo>
                  <a:pt x="34" y="147"/>
                  <a:pt x="34" y="146"/>
                  <a:pt x="34" y="146"/>
                </a:cubicBezTo>
                <a:cubicBezTo>
                  <a:pt x="34" y="146"/>
                  <a:pt x="34" y="145"/>
                  <a:pt x="34" y="145"/>
                </a:cubicBezTo>
                <a:cubicBezTo>
                  <a:pt x="34" y="144"/>
                  <a:pt x="34" y="144"/>
                  <a:pt x="34" y="144"/>
                </a:cubicBezTo>
                <a:cubicBezTo>
                  <a:pt x="34" y="144"/>
                  <a:pt x="33" y="143"/>
                  <a:pt x="32" y="143"/>
                </a:cubicBezTo>
                <a:cubicBezTo>
                  <a:pt x="32" y="143"/>
                  <a:pt x="31" y="143"/>
                  <a:pt x="31" y="143"/>
                </a:cubicBezTo>
                <a:cubicBezTo>
                  <a:pt x="31" y="141"/>
                  <a:pt x="31" y="141"/>
                  <a:pt x="31" y="141"/>
                </a:cubicBezTo>
                <a:cubicBezTo>
                  <a:pt x="31" y="140"/>
                  <a:pt x="31" y="140"/>
                  <a:pt x="31" y="140"/>
                </a:cubicBezTo>
                <a:cubicBezTo>
                  <a:pt x="32" y="139"/>
                  <a:pt x="32" y="139"/>
                  <a:pt x="32" y="139"/>
                </a:cubicBezTo>
                <a:cubicBezTo>
                  <a:pt x="31" y="138"/>
                  <a:pt x="31" y="138"/>
                  <a:pt x="31" y="138"/>
                </a:cubicBezTo>
                <a:cubicBezTo>
                  <a:pt x="31" y="137"/>
                  <a:pt x="31" y="137"/>
                  <a:pt x="31" y="137"/>
                </a:cubicBezTo>
                <a:cubicBezTo>
                  <a:pt x="31" y="137"/>
                  <a:pt x="31" y="135"/>
                  <a:pt x="30" y="135"/>
                </a:cubicBezTo>
                <a:cubicBezTo>
                  <a:pt x="29" y="135"/>
                  <a:pt x="27" y="134"/>
                  <a:pt x="27" y="134"/>
                </a:cubicBezTo>
                <a:cubicBezTo>
                  <a:pt x="27" y="132"/>
                  <a:pt x="27" y="132"/>
                  <a:pt x="27" y="132"/>
                </a:cubicBezTo>
                <a:cubicBezTo>
                  <a:pt x="26" y="131"/>
                  <a:pt x="26" y="131"/>
                  <a:pt x="26" y="131"/>
                </a:cubicBezTo>
                <a:cubicBezTo>
                  <a:pt x="25" y="130"/>
                  <a:pt x="25" y="130"/>
                  <a:pt x="25" y="130"/>
                </a:cubicBezTo>
                <a:lnTo>
                  <a:pt x="23" y="129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18" name="Freeform 713">
            <a:extLst>
              <a:ext uri="{FF2B5EF4-FFF2-40B4-BE49-F238E27FC236}">
                <a16:creationId xmlns:a16="http://schemas.microsoft.com/office/drawing/2014/main" id="{D0BA48CE-69D7-4394-B95B-B1A9E1D88374}"/>
              </a:ext>
            </a:extLst>
          </p:cNvPr>
          <p:cNvSpPr>
            <a:spLocks/>
          </p:cNvSpPr>
          <p:nvPr userDrawn="1"/>
        </p:nvSpPr>
        <p:spPr bwMode="auto">
          <a:xfrm>
            <a:off x="5111353" y="4849813"/>
            <a:ext cx="223838" cy="381000"/>
          </a:xfrm>
          <a:custGeom>
            <a:avLst/>
            <a:gdLst>
              <a:gd name="T0" fmla="*/ 30 w 44"/>
              <a:gd name="T1" fmla="*/ 54 h 54"/>
              <a:gd name="T2" fmla="*/ 30 w 44"/>
              <a:gd name="T3" fmla="*/ 53 h 54"/>
              <a:gd name="T4" fmla="*/ 21 w 44"/>
              <a:gd name="T5" fmla="*/ 46 h 54"/>
              <a:gd name="T6" fmla="*/ 20 w 44"/>
              <a:gd name="T7" fmla="*/ 46 h 54"/>
              <a:gd name="T8" fmla="*/ 21 w 44"/>
              <a:gd name="T9" fmla="*/ 44 h 54"/>
              <a:gd name="T10" fmla="*/ 20 w 44"/>
              <a:gd name="T11" fmla="*/ 43 h 54"/>
              <a:gd name="T12" fmla="*/ 0 w 44"/>
              <a:gd name="T13" fmla="*/ 32 h 54"/>
              <a:gd name="T14" fmla="*/ 0 w 44"/>
              <a:gd name="T15" fmla="*/ 25 h 54"/>
              <a:gd name="T16" fmla="*/ 2 w 44"/>
              <a:gd name="T17" fmla="*/ 20 h 54"/>
              <a:gd name="T18" fmla="*/ 5 w 44"/>
              <a:gd name="T19" fmla="*/ 18 h 54"/>
              <a:gd name="T20" fmla="*/ 5 w 44"/>
              <a:gd name="T21" fmla="*/ 14 h 54"/>
              <a:gd name="T22" fmla="*/ 5 w 44"/>
              <a:gd name="T23" fmla="*/ 10 h 54"/>
              <a:gd name="T24" fmla="*/ 2 w 44"/>
              <a:gd name="T25" fmla="*/ 7 h 54"/>
              <a:gd name="T26" fmla="*/ 2 w 44"/>
              <a:gd name="T27" fmla="*/ 4 h 54"/>
              <a:gd name="T28" fmla="*/ 0 w 44"/>
              <a:gd name="T29" fmla="*/ 2 h 54"/>
              <a:gd name="T30" fmla="*/ 1 w 44"/>
              <a:gd name="T31" fmla="*/ 0 h 54"/>
              <a:gd name="T32" fmla="*/ 10 w 44"/>
              <a:gd name="T33" fmla="*/ 0 h 54"/>
              <a:gd name="T34" fmla="*/ 16 w 44"/>
              <a:gd name="T35" fmla="*/ 0 h 54"/>
              <a:gd name="T36" fmla="*/ 24 w 44"/>
              <a:gd name="T37" fmla="*/ 4 h 54"/>
              <a:gd name="T38" fmla="*/ 32 w 44"/>
              <a:gd name="T39" fmla="*/ 7 h 54"/>
              <a:gd name="T40" fmla="*/ 34 w 44"/>
              <a:gd name="T41" fmla="*/ 4 h 54"/>
              <a:gd name="T42" fmla="*/ 38 w 44"/>
              <a:gd name="T43" fmla="*/ 1 h 54"/>
              <a:gd name="T44" fmla="*/ 40 w 44"/>
              <a:gd name="T45" fmla="*/ 3 h 54"/>
              <a:gd name="T46" fmla="*/ 44 w 44"/>
              <a:gd name="T47" fmla="*/ 3 h 54"/>
              <a:gd name="T48" fmla="*/ 41 w 44"/>
              <a:gd name="T49" fmla="*/ 9 h 54"/>
              <a:gd name="T50" fmla="*/ 41 w 44"/>
              <a:gd name="T51" fmla="*/ 31 h 54"/>
              <a:gd name="T52" fmla="*/ 44 w 44"/>
              <a:gd name="T53" fmla="*/ 35 h 54"/>
              <a:gd name="T54" fmla="*/ 42 w 44"/>
              <a:gd name="T55" fmla="*/ 38 h 54"/>
              <a:gd name="T56" fmla="*/ 39 w 44"/>
              <a:gd name="T57" fmla="*/ 38 h 54"/>
              <a:gd name="T58" fmla="*/ 39 w 44"/>
              <a:gd name="T59" fmla="*/ 41 h 54"/>
              <a:gd name="T60" fmla="*/ 33 w 44"/>
              <a:gd name="T61" fmla="*/ 46 h 54"/>
              <a:gd name="T62" fmla="*/ 32 w 44"/>
              <a:gd name="T63" fmla="*/ 50 h 54"/>
              <a:gd name="T64" fmla="*/ 30 w 44"/>
              <a:gd name="T6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4" h="54">
                <a:moveTo>
                  <a:pt x="30" y="54"/>
                </a:moveTo>
                <a:cubicBezTo>
                  <a:pt x="30" y="53"/>
                  <a:pt x="30" y="53"/>
                  <a:pt x="30" y="53"/>
                </a:cubicBezTo>
                <a:cubicBezTo>
                  <a:pt x="21" y="46"/>
                  <a:pt x="21" y="46"/>
                  <a:pt x="21" y="46"/>
                </a:cubicBezTo>
                <a:cubicBezTo>
                  <a:pt x="20" y="46"/>
                  <a:pt x="20" y="46"/>
                  <a:pt x="20" y="46"/>
                </a:cubicBezTo>
                <a:cubicBezTo>
                  <a:pt x="21" y="44"/>
                  <a:pt x="21" y="44"/>
                  <a:pt x="21" y="44"/>
                </a:cubicBezTo>
                <a:cubicBezTo>
                  <a:pt x="20" y="43"/>
                  <a:pt x="20" y="43"/>
                  <a:pt x="20" y="43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25"/>
                  <a:pt x="0" y="25"/>
                  <a:pt x="0" y="25"/>
                </a:cubicBezTo>
                <a:cubicBezTo>
                  <a:pt x="2" y="20"/>
                  <a:pt x="2" y="20"/>
                  <a:pt x="2" y="20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0"/>
                  <a:pt x="5" y="10"/>
                  <a:pt x="5" y="10"/>
                </a:cubicBezTo>
                <a:cubicBezTo>
                  <a:pt x="2" y="7"/>
                  <a:pt x="2" y="7"/>
                  <a:pt x="2" y="7"/>
                </a:cubicBezTo>
                <a:cubicBezTo>
                  <a:pt x="2" y="4"/>
                  <a:pt x="2" y="4"/>
                  <a:pt x="2" y="4"/>
                </a:cubicBezTo>
                <a:cubicBezTo>
                  <a:pt x="0" y="2"/>
                  <a:pt x="0" y="2"/>
                  <a:pt x="0" y="2"/>
                </a:cubicBezTo>
                <a:cubicBezTo>
                  <a:pt x="1" y="0"/>
                  <a:pt x="1" y="0"/>
                  <a:pt x="1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24" y="4"/>
                  <a:pt x="24" y="4"/>
                  <a:pt x="24" y="4"/>
                </a:cubicBezTo>
                <a:cubicBezTo>
                  <a:pt x="32" y="7"/>
                  <a:pt x="32" y="7"/>
                  <a:pt x="32" y="7"/>
                </a:cubicBezTo>
                <a:cubicBezTo>
                  <a:pt x="34" y="4"/>
                  <a:pt x="34" y="4"/>
                  <a:pt x="34" y="4"/>
                </a:cubicBezTo>
                <a:cubicBezTo>
                  <a:pt x="38" y="1"/>
                  <a:pt x="38" y="1"/>
                  <a:pt x="38" y="1"/>
                </a:cubicBezTo>
                <a:cubicBezTo>
                  <a:pt x="40" y="3"/>
                  <a:pt x="40" y="3"/>
                  <a:pt x="40" y="3"/>
                </a:cubicBezTo>
                <a:cubicBezTo>
                  <a:pt x="44" y="3"/>
                  <a:pt x="44" y="3"/>
                  <a:pt x="44" y="3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31"/>
                  <a:pt x="41" y="31"/>
                  <a:pt x="41" y="31"/>
                </a:cubicBezTo>
                <a:cubicBezTo>
                  <a:pt x="44" y="35"/>
                  <a:pt x="44" y="35"/>
                  <a:pt x="44" y="35"/>
                </a:cubicBezTo>
                <a:cubicBezTo>
                  <a:pt x="42" y="38"/>
                  <a:pt x="42" y="38"/>
                  <a:pt x="42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9" y="39"/>
                  <a:pt x="39" y="40"/>
                  <a:pt x="39" y="41"/>
                </a:cubicBezTo>
                <a:cubicBezTo>
                  <a:pt x="37" y="38"/>
                  <a:pt x="34" y="45"/>
                  <a:pt x="33" y="46"/>
                </a:cubicBezTo>
                <a:cubicBezTo>
                  <a:pt x="33" y="47"/>
                  <a:pt x="32" y="49"/>
                  <a:pt x="32" y="50"/>
                </a:cubicBezTo>
                <a:cubicBezTo>
                  <a:pt x="32" y="51"/>
                  <a:pt x="30" y="53"/>
                  <a:pt x="30" y="54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19" name="Freeform 714">
            <a:extLst>
              <a:ext uri="{FF2B5EF4-FFF2-40B4-BE49-F238E27FC236}">
                <a16:creationId xmlns:a16="http://schemas.microsoft.com/office/drawing/2014/main" id="{919ACBB1-11AF-49AE-BB2F-8A9B275B3538}"/>
              </a:ext>
            </a:extLst>
          </p:cNvPr>
          <p:cNvSpPr>
            <a:spLocks/>
          </p:cNvSpPr>
          <p:nvPr userDrawn="1"/>
        </p:nvSpPr>
        <p:spPr bwMode="auto">
          <a:xfrm>
            <a:off x="5111353" y="4849813"/>
            <a:ext cx="223838" cy="381000"/>
          </a:xfrm>
          <a:custGeom>
            <a:avLst/>
            <a:gdLst>
              <a:gd name="T0" fmla="*/ 30 w 44"/>
              <a:gd name="T1" fmla="*/ 54 h 54"/>
              <a:gd name="T2" fmla="*/ 30 w 44"/>
              <a:gd name="T3" fmla="*/ 53 h 54"/>
              <a:gd name="T4" fmla="*/ 21 w 44"/>
              <a:gd name="T5" fmla="*/ 46 h 54"/>
              <a:gd name="T6" fmla="*/ 20 w 44"/>
              <a:gd name="T7" fmla="*/ 46 h 54"/>
              <a:gd name="T8" fmla="*/ 21 w 44"/>
              <a:gd name="T9" fmla="*/ 44 h 54"/>
              <a:gd name="T10" fmla="*/ 20 w 44"/>
              <a:gd name="T11" fmla="*/ 43 h 54"/>
              <a:gd name="T12" fmla="*/ 0 w 44"/>
              <a:gd name="T13" fmla="*/ 32 h 54"/>
              <a:gd name="T14" fmla="*/ 0 w 44"/>
              <a:gd name="T15" fmla="*/ 25 h 54"/>
              <a:gd name="T16" fmla="*/ 2 w 44"/>
              <a:gd name="T17" fmla="*/ 20 h 54"/>
              <a:gd name="T18" fmla="*/ 5 w 44"/>
              <a:gd name="T19" fmla="*/ 18 h 54"/>
              <a:gd name="T20" fmla="*/ 5 w 44"/>
              <a:gd name="T21" fmla="*/ 14 h 54"/>
              <a:gd name="T22" fmla="*/ 5 w 44"/>
              <a:gd name="T23" fmla="*/ 10 h 54"/>
              <a:gd name="T24" fmla="*/ 2 w 44"/>
              <a:gd name="T25" fmla="*/ 7 h 54"/>
              <a:gd name="T26" fmla="*/ 2 w 44"/>
              <a:gd name="T27" fmla="*/ 4 h 54"/>
              <a:gd name="T28" fmla="*/ 0 w 44"/>
              <a:gd name="T29" fmla="*/ 2 h 54"/>
              <a:gd name="T30" fmla="*/ 1 w 44"/>
              <a:gd name="T31" fmla="*/ 0 h 54"/>
              <a:gd name="T32" fmla="*/ 10 w 44"/>
              <a:gd name="T33" fmla="*/ 0 h 54"/>
              <a:gd name="T34" fmla="*/ 16 w 44"/>
              <a:gd name="T35" fmla="*/ 0 h 54"/>
              <a:gd name="T36" fmla="*/ 24 w 44"/>
              <a:gd name="T37" fmla="*/ 4 h 54"/>
              <a:gd name="T38" fmla="*/ 32 w 44"/>
              <a:gd name="T39" fmla="*/ 7 h 54"/>
              <a:gd name="T40" fmla="*/ 34 w 44"/>
              <a:gd name="T41" fmla="*/ 4 h 54"/>
              <a:gd name="T42" fmla="*/ 38 w 44"/>
              <a:gd name="T43" fmla="*/ 1 h 54"/>
              <a:gd name="T44" fmla="*/ 40 w 44"/>
              <a:gd name="T45" fmla="*/ 3 h 54"/>
              <a:gd name="T46" fmla="*/ 44 w 44"/>
              <a:gd name="T47" fmla="*/ 3 h 54"/>
              <a:gd name="T48" fmla="*/ 41 w 44"/>
              <a:gd name="T49" fmla="*/ 9 h 54"/>
              <a:gd name="T50" fmla="*/ 41 w 44"/>
              <a:gd name="T51" fmla="*/ 31 h 54"/>
              <a:gd name="T52" fmla="*/ 44 w 44"/>
              <a:gd name="T53" fmla="*/ 35 h 54"/>
              <a:gd name="T54" fmla="*/ 42 w 44"/>
              <a:gd name="T55" fmla="*/ 38 h 54"/>
              <a:gd name="T56" fmla="*/ 39 w 44"/>
              <a:gd name="T57" fmla="*/ 38 h 54"/>
              <a:gd name="T58" fmla="*/ 39 w 44"/>
              <a:gd name="T59" fmla="*/ 41 h 54"/>
              <a:gd name="T60" fmla="*/ 33 w 44"/>
              <a:gd name="T61" fmla="*/ 46 h 54"/>
              <a:gd name="T62" fmla="*/ 32 w 44"/>
              <a:gd name="T63" fmla="*/ 50 h 54"/>
              <a:gd name="T64" fmla="*/ 30 w 44"/>
              <a:gd name="T6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4" h="54">
                <a:moveTo>
                  <a:pt x="30" y="54"/>
                </a:moveTo>
                <a:cubicBezTo>
                  <a:pt x="30" y="53"/>
                  <a:pt x="30" y="53"/>
                  <a:pt x="30" y="53"/>
                </a:cubicBezTo>
                <a:cubicBezTo>
                  <a:pt x="21" y="46"/>
                  <a:pt x="21" y="46"/>
                  <a:pt x="21" y="46"/>
                </a:cubicBezTo>
                <a:cubicBezTo>
                  <a:pt x="20" y="46"/>
                  <a:pt x="20" y="46"/>
                  <a:pt x="20" y="46"/>
                </a:cubicBezTo>
                <a:cubicBezTo>
                  <a:pt x="21" y="44"/>
                  <a:pt x="21" y="44"/>
                  <a:pt x="21" y="44"/>
                </a:cubicBezTo>
                <a:cubicBezTo>
                  <a:pt x="20" y="43"/>
                  <a:pt x="20" y="43"/>
                  <a:pt x="20" y="43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25"/>
                  <a:pt x="0" y="25"/>
                  <a:pt x="0" y="25"/>
                </a:cubicBezTo>
                <a:cubicBezTo>
                  <a:pt x="2" y="20"/>
                  <a:pt x="2" y="20"/>
                  <a:pt x="2" y="20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0"/>
                  <a:pt x="5" y="10"/>
                  <a:pt x="5" y="10"/>
                </a:cubicBezTo>
                <a:cubicBezTo>
                  <a:pt x="2" y="7"/>
                  <a:pt x="2" y="7"/>
                  <a:pt x="2" y="7"/>
                </a:cubicBezTo>
                <a:cubicBezTo>
                  <a:pt x="2" y="4"/>
                  <a:pt x="2" y="4"/>
                  <a:pt x="2" y="4"/>
                </a:cubicBezTo>
                <a:cubicBezTo>
                  <a:pt x="0" y="2"/>
                  <a:pt x="0" y="2"/>
                  <a:pt x="0" y="2"/>
                </a:cubicBezTo>
                <a:cubicBezTo>
                  <a:pt x="1" y="0"/>
                  <a:pt x="1" y="0"/>
                  <a:pt x="1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24" y="4"/>
                  <a:pt x="24" y="4"/>
                  <a:pt x="24" y="4"/>
                </a:cubicBezTo>
                <a:cubicBezTo>
                  <a:pt x="32" y="7"/>
                  <a:pt x="32" y="7"/>
                  <a:pt x="32" y="7"/>
                </a:cubicBezTo>
                <a:cubicBezTo>
                  <a:pt x="34" y="4"/>
                  <a:pt x="34" y="4"/>
                  <a:pt x="34" y="4"/>
                </a:cubicBezTo>
                <a:cubicBezTo>
                  <a:pt x="38" y="1"/>
                  <a:pt x="38" y="1"/>
                  <a:pt x="38" y="1"/>
                </a:cubicBezTo>
                <a:cubicBezTo>
                  <a:pt x="40" y="3"/>
                  <a:pt x="40" y="3"/>
                  <a:pt x="40" y="3"/>
                </a:cubicBezTo>
                <a:cubicBezTo>
                  <a:pt x="44" y="3"/>
                  <a:pt x="44" y="3"/>
                  <a:pt x="44" y="3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31"/>
                  <a:pt x="41" y="31"/>
                  <a:pt x="41" y="31"/>
                </a:cubicBezTo>
                <a:cubicBezTo>
                  <a:pt x="44" y="35"/>
                  <a:pt x="44" y="35"/>
                  <a:pt x="44" y="35"/>
                </a:cubicBezTo>
                <a:cubicBezTo>
                  <a:pt x="42" y="38"/>
                  <a:pt x="42" y="38"/>
                  <a:pt x="42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9" y="39"/>
                  <a:pt x="39" y="40"/>
                  <a:pt x="39" y="41"/>
                </a:cubicBezTo>
                <a:cubicBezTo>
                  <a:pt x="37" y="38"/>
                  <a:pt x="34" y="45"/>
                  <a:pt x="33" y="46"/>
                </a:cubicBezTo>
                <a:cubicBezTo>
                  <a:pt x="33" y="47"/>
                  <a:pt x="32" y="49"/>
                  <a:pt x="32" y="50"/>
                </a:cubicBezTo>
                <a:cubicBezTo>
                  <a:pt x="32" y="51"/>
                  <a:pt x="30" y="53"/>
                  <a:pt x="30" y="54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20" name="Freeform 715">
            <a:extLst>
              <a:ext uri="{FF2B5EF4-FFF2-40B4-BE49-F238E27FC236}">
                <a16:creationId xmlns:a16="http://schemas.microsoft.com/office/drawing/2014/main" id="{B0593E49-2705-4F31-AAB2-378C7FC4E07D}"/>
              </a:ext>
            </a:extLst>
          </p:cNvPr>
          <p:cNvSpPr>
            <a:spLocks/>
          </p:cNvSpPr>
          <p:nvPr userDrawn="1"/>
        </p:nvSpPr>
        <p:spPr bwMode="auto">
          <a:xfrm>
            <a:off x="6455569" y="4638675"/>
            <a:ext cx="60722" cy="147638"/>
          </a:xfrm>
          <a:custGeom>
            <a:avLst/>
            <a:gdLst>
              <a:gd name="T0" fmla="*/ 9 w 51"/>
              <a:gd name="T1" fmla="*/ 4 h 93"/>
              <a:gd name="T2" fmla="*/ 9 w 51"/>
              <a:gd name="T3" fmla="*/ 0 h 93"/>
              <a:gd name="T4" fmla="*/ 13 w 51"/>
              <a:gd name="T5" fmla="*/ 0 h 93"/>
              <a:gd name="T6" fmla="*/ 17 w 51"/>
              <a:gd name="T7" fmla="*/ 4 h 93"/>
              <a:gd name="T8" fmla="*/ 17 w 51"/>
              <a:gd name="T9" fmla="*/ 4 h 93"/>
              <a:gd name="T10" fmla="*/ 21 w 51"/>
              <a:gd name="T11" fmla="*/ 4 h 93"/>
              <a:gd name="T12" fmla="*/ 26 w 51"/>
              <a:gd name="T13" fmla="*/ 9 h 93"/>
              <a:gd name="T14" fmla="*/ 26 w 51"/>
              <a:gd name="T15" fmla="*/ 18 h 93"/>
              <a:gd name="T16" fmla="*/ 30 w 51"/>
              <a:gd name="T17" fmla="*/ 18 h 93"/>
              <a:gd name="T18" fmla="*/ 34 w 51"/>
              <a:gd name="T19" fmla="*/ 27 h 93"/>
              <a:gd name="T20" fmla="*/ 34 w 51"/>
              <a:gd name="T21" fmla="*/ 31 h 93"/>
              <a:gd name="T22" fmla="*/ 38 w 51"/>
              <a:gd name="T23" fmla="*/ 35 h 93"/>
              <a:gd name="T24" fmla="*/ 43 w 51"/>
              <a:gd name="T25" fmla="*/ 44 h 93"/>
              <a:gd name="T26" fmla="*/ 47 w 51"/>
              <a:gd name="T27" fmla="*/ 49 h 93"/>
              <a:gd name="T28" fmla="*/ 51 w 51"/>
              <a:gd name="T29" fmla="*/ 53 h 93"/>
              <a:gd name="T30" fmla="*/ 51 w 51"/>
              <a:gd name="T31" fmla="*/ 58 h 93"/>
              <a:gd name="T32" fmla="*/ 51 w 51"/>
              <a:gd name="T33" fmla="*/ 67 h 93"/>
              <a:gd name="T34" fmla="*/ 51 w 51"/>
              <a:gd name="T35" fmla="*/ 75 h 93"/>
              <a:gd name="T36" fmla="*/ 47 w 51"/>
              <a:gd name="T37" fmla="*/ 80 h 93"/>
              <a:gd name="T38" fmla="*/ 43 w 51"/>
              <a:gd name="T39" fmla="*/ 84 h 93"/>
              <a:gd name="T40" fmla="*/ 38 w 51"/>
              <a:gd name="T41" fmla="*/ 84 h 93"/>
              <a:gd name="T42" fmla="*/ 34 w 51"/>
              <a:gd name="T43" fmla="*/ 89 h 93"/>
              <a:gd name="T44" fmla="*/ 30 w 51"/>
              <a:gd name="T45" fmla="*/ 89 h 93"/>
              <a:gd name="T46" fmla="*/ 30 w 51"/>
              <a:gd name="T47" fmla="*/ 93 h 93"/>
              <a:gd name="T48" fmla="*/ 26 w 51"/>
              <a:gd name="T49" fmla="*/ 93 h 93"/>
              <a:gd name="T50" fmla="*/ 21 w 51"/>
              <a:gd name="T51" fmla="*/ 93 h 93"/>
              <a:gd name="T52" fmla="*/ 17 w 51"/>
              <a:gd name="T53" fmla="*/ 93 h 93"/>
              <a:gd name="T54" fmla="*/ 13 w 51"/>
              <a:gd name="T55" fmla="*/ 93 h 93"/>
              <a:gd name="T56" fmla="*/ 9 w 51"/>
              <a:gd name="T57" fmla="*/ 89 h 93"/>
              <a:gd name="T58" fmla="*/ 4 w 51"/>
              <a:gd name="T59" fmla="*/ 84 h 93"/>
              <a:gd name="T60" fmla="*/ 4 w 51"/>
              <a:gd name="T61" fmla="*/ 75 h 93"/>
              <a:gd name="T62" fmla="*/ 0 w 51"/>
              <a:gd name="T63" fmla="*/ 71 h 93"/>
              <a:gd name="T64" fmla="*/ 0 w 51"/>
              <a:gd name="T65" fmla="*/ 62 h 93"/>
              <a:gd name="T66" fmla="*/ 0 w 51"/>
              <a:gd name="T67" fmla="*/ 58 h 93"/>
              <a:gd name="T68" fmla="*/ 0 w 51"/>
              <a:gd name="T69" fmla="*/ 49 h 93"/>
              <a:gd name="T70" fmla="*/ 0 w 51"/>
              <a:gd name="T71" fmla="*/ 40 h 93"/>
              <a:gd name="T72" fmla="*/ 0 w 51"/>
              <a:gd name="T73" fmla="*/ 35 h 93"/>
              <a:gd name="T74" fmla="*/ 4 w 51"/>
              <a:gd name="T75" fmla="*/ 27 h 93"/>
              <a:gd name="T76" fmla="*/ 4 w 51"/>
              <a:gd name="T77" fmla="*/ 22 h 93"/>
              <a:gd name="T78" fmla="*/ 4 w 51"/>
              <a:gd name="T79" fmla="*/ 18 h 93"/>
              <a:gd name="T80" fmla="*/ 0 w 51"/>
              <a:gd name="T81" fmla="*/ 13 h 93"/>
              <a:gd name="T82" fmla="*/ 4 w 51"/>
              <a:gd name="T83" fmla="*/ 13 h 93"/>
              <a:gd name="T84" fmla="*/ 9 w 51"/>
              <a:gd name="T85" fmla="*/ 9 h 93"/>
              <a:gd name="T86" fmla="*/ 9 w 51"/>
              <a:gd name="T87" fmla="*/ 4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1" h="93">
                <a:moveTo>
                  <a:pt x="9" y="4"/>
                </a:moveTo>
                <a:lnTo>
                  <a:pt x="9" y="0"/>
                </a:lnTo>
                <a:lnTo>
                  <a:pt x="13" y="0"/>
                </a:lnTo>
                <a:lnTo>
                  <a:pt x="17" y="4"/>
                </a:lnTo>
                <a:lnTo>
                  <a:pt x="17" y="4"/>
                </a:lnTo>
                <a:lnTo>
                  <a:pt x="21" y="4"/>
                </a:lnTo>
                <a:lnTo>
                  <a:pt x="26" y="9"/>
                </a:lnTo>
                <a:lnTo>
                  <a:pt x="26" y="18"/>
                </a:lnTo>
                <a:lnTo>
                  <a:pt x="30" y="18"/>
                </a:lnTo>
                <a:lnTo>
                  <a:pt x="34" y="27"/>
                </a:lnTo>
                <a:lnTo>
                  <a:pt x="34" y="31"/>
                </a:lnTo>
                <a:lnTo>
                  <a:pt x="38" y="35"/>
                </a:lnTo>
                <a:lnTo>
                  <a:pt x="43" y="44"/>
                </a:lnTo>
                <a:lnTo>
                  <a:pt x="47" y="49"/>
                </a:lnTo>
                <a:lnTo>
                  <a:pt x="51" y="53"/>
                </a:lnTo>
                <a:lnTo>
                  <a:pt x="51" y="58"/>
                </a:lnTo>
                <a:lnTo>
                  <a:pt x="51" y="67"/>
                </a:lnTo>
                <a:lnTo>
                  <a:pt x="51" y="75"/>
                </a:lnTo>
                <a:lnTo>
                  <a:pt x="47" y="80"/>
                </a:lnTo>
                <a:lnTo>
                  <a:pt x="43" y="84"/>
                </a:lnTo>
                <a:lnTo>
                  <a:pt x="38" y="84"/>
                </a:lnTo>
                <a:lnTo>
                  <a:pt x="34" y="89"/>
                </a:lnTo>
                <a:lnTo>
                  <a:pt x="30" y="89"/>
                </a:lnTo>
                <a:lnTo>
                  <a:pt x="30" y="93"/>
                </a:lnTo>
                <a:lnTo>
                  <a:pt x="26" y="93"/>
                </a:lnTo>
                <a:lnTo>
                  <a:pt x="21" y="93"/>
                </a:lnTo>
                <a:lnTo>
                  <a:pt x="17" y="93"/>
                </a:lnTo>
                <a:lnTo>
                  <a:pt x="13" y="93"/>
                </a:lnTo>
                <a:lnTo>
                  <a:pt x="9" y="89"/>
                </a:lnTo>
                <a:lnTo>
                  <a:pt x="4" y="84"/>
                </a:lnTo>
                <a:lnTo>
                  <a:pt x="4" y="75"/>
                </a:lnTo>
                <a:lnTo>
                  <a:pt x="0" y="71"/>
                </a:lnTo>
                <a:lnTo>
                  <a:pt x="0" y="62"/>
                </a:lnTo>
                <a:lnTo>
                  <a:pt x="0" y="58"/>
                </a:lnTo>
                <a:lnTo>
                  <a:pt x="0" y="49"/>
                </a:lnTo>
                <a:lnTo>
                  <a:pt x="0" y="40"/>
                </a:lnTo>
                <a:lnTo>
                  <a:pt x="0" y="35"/>
                </a:lnTo>
                <a:lnTo>
                  <a:pt x="4" y="27"/>
                </a:lnTo>
                <a:lnTo>
                  <a:pt x="4" y="22"/>
                </a:lnTo>
                <a:lnTo>
                  <a:pt x="4" y="18"/>
                </a:lnTo>
                <a:lnTo>
                  <a:pt x="0" y="13"/>
                </a:lnTo>
                <a:lnTo>
                  <a:pt x="4" y="13"/>
                </a:lnTo>
                <a:lnTo>
                  <a:pt x="9" y="9"/>
                </a:lnTo>
                <a:lnTo>
                  <a:pt x="9" y="4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21" name="Freeform 716">
            <a:extLst>
              <a:ext uri="{FF2B5EF4-FFF2-40B4-BE49-F238E27FC236}">
                <a16:creationId xmlns:a16="http://schemas.microsoft.com/office/drawing/2014/main" id="{83AE38BC-E345-4CE2-855B-2F7C2A6CD6DC}"/>
              </a:ext>
            </a:extLst>
          </p:cNvPr>
          <p:cNvSpPr>
            <a:spLocks/>
          </p:cNvSpPr>
          <p:nvPr userDrawn="1"/>
        </p:nvSpPr>
        <p:spPr bwMode="auto">
          <a:xfrm>
            <a:off x="6698457" y="3927476"/>
            <a:ext cx="132160" cy="231775"/>
          </a:xfrm>
          <a:custGeom>
            <a:avLst/>
            <a:gdLst>
              <a:gd name="T0" fmla="*/ 24 w 26"/>
              <a:gd name="T1" fmla="*/ 31 h 33"/>
              <a:gd name="T2" fmla="*/ 26 w 26"/>
              <a:gd name="T3" fmla="*/ 28 h 33"/>
              <a:gd name="T4" fmla="*/ 26 w 26"/>
              <a:gd name="T5" fmla="*/ 24 h 33"/>
              <a:gd name="T6" fmla="*/ 25 w 26"/>
              <a:gd name="T7" fmla="*/ 20 h 33"/>
              <a:gd name="T8" fmla="*/ 24 w 26"/>
              <a:gd name="T9" fmla="*/ 17 h 33"/>
              <a:gd name="T10" fmla="*/ 22 w 26"/>
              <a:gd name="T11" fmla="*/ 17 h 33"/>
              <a:gd name="T12" fmla="*/ 22 w 26"/>
              <a:gd name="T13" fmla="*/ 19 h 33"/>
              <a:gd name="T14" fmla="*/ 20 w 26"/>
              <a:gd name="T15" fmla="*/ 21 h 33"/>
              <a:gd name="T16" fmla="*/ 18 w 26"/>
              <a:gd name="T17" fmla="*/ 19 h 33"/>
              <a:gd name="T18" fmla="*/ 18 w 26"/>
              <a:gd name="T19" fmla="*/ 16 h 33"/>
              <a:gd name="T20" fmla="*/ 21 w 26"/>
              <a:gd name="T21" fmla="*/ 14 h 33"/>
              <a:gd name="T22" fmla="*/ 23 w 26"/>
              <a:gd name="T23" fmla="*/ 12 h 33"/>
              <a:gd name="T24" fmla="*/ 24 w 26"/>
              <a:gd name="T25" fmla="*/ 10 h 33"/>
              <a:gd name="T26" fmla="*/ 24 w 26"/>
              <a:gd name="T27" fmla="*/ 8 h 33"/>
              <a:gd name="T28" fmla="*/ 21 w 26"/>
              <a:gd name="T29" fmla="*/ 8 h 33"/>
              <a:gd name="T30" fmla="*/ 16 w 26"/>
              <a:gd name="T31" fmla="*/ 8 h 33"/>
              <a:gd name="T32" fmla="*/ 12 w 26"/>
              <a:gd name="T33" fmla="*/ 8 h 33"/>
              <a:gd name="T34" fmla="*/ 10 w 26"/>
              <a:gd name="T35" fmla="*/ 6 h 33"/>
              <a:gd name="T36" fmla="*/ 10 w 26"/>
              <a:gd name="T37" fmla="*/ 3 h 33"/>
              <a:gd name="T38" fmla="*/ 9 w 26"/>
              <a:gd name="T39" fmla="*/ 3 h 33"/>
              <a:gd name="T40" fmla="*/ 6 w 26"/>
              <a:gd name="T41" fmla="*/ 2 h 33"/>
              <a:gd name="T42" fmla="*/ 5 w 26"/>
              <a:gd name="T43" fmla="*/ 1 h 33"/>
              <a:gd name="T44" fmla="*/ 3 w 26"/>
              <a:gd name="T45" fmla="*/ 1 h 33"/>
              <a:gd name="T46" fmla="*/ 1 w 26"/>
              <a:gd name="T47" fmla="*/ 3 h 33"/>
              <a:gd name="T48" fmla="*/ 4 w 26"/>
              <a:gd name="T49" fmla="*/ 6 h 33"/>
              <a:gd name="T50" fmla="*/ 5 w 26"/>
              <a:gd name="T51" fmla="*/ 8 h 33"/>
              <a:gd name="T52" fmla="*/ 2 w 26"/>
              <a:gd name="T53" fmla="*/ 9 h 33"/>
              <a:gd name="T54" fmla="*/ 0 w 26"/>
              <a:gd name="T55" fmla="*/ 11 h 33"/>
              <a:gd name="T56" fmla="*/ 2 w 26"/>
              <a:gd name="T57" fmla="*/ 13 h 33"/>
              <a:gd name="T58" fmla="*/ 5 w 26"/>
              <a:gd name="T59" fmla="*/ 14 h 33"/>
              <a:gd name="T60" fmla="*/ 3 w 26"/>
              <a:gd name="T61" fmla="*/ 17 h 33"/>
              <a:gd name="T62" fmla="*/ 4 w 26"/>
              <a:gd name="T63" fmla="*/ 20 h 33"/>
              <a:gd name="T64" fmla="*/ 5 w 26"/>
              <a:gd name="T65" fmla="*/ 23 h 33"/>
              <a:gd name="T66" fmla="*/ 5 w 26"/>
              <a:gd name="T67" fmla="*/ 26 h 33"/>
              <a:gd name="T68" fmla="*/ 7 w 26"/>
              <a:gd name="T69" fmla="*/ 28 h 33"/>
              <a:gd name="T70" fmla="*/ 8 w 26"/>
              <a:gd name="T71" fmla="*/ 26 h 33"/>
              <a:gd name="T72" fmla="*/ 8 w 26"/>
              <a:gd name="T73" fmla="*/ 27 h 33"/>
              <a:gd name="T74" fmla="*/ 10 w 26"/>
              <a:gd name="T75" fmla="*/ 27 h 33"/>
              <a:gd name="T76" fmla="*/ 11 w 26"/>
              <a:gd name="T77" fmla="*/ 26 h 33"/>
              <a:gd name="T78" fmla="*/ 11 w 26"/>
              <a:gd name="T79" fmla="*/ 27 h 33"/>
              <a:gd name="T80" fmla="*/ 13 w 26"/>
              <a:gd name="T81" fmla="*/ 28 h 33"/>
              <a:gd name="T82" fmla="*/ 14 w 26"/>
              <a:gd name="T83" fmla="*/ 25 h 33"/>
              <a:gd name="T84" fmla="*/ 14 w 26"/>
              <a:gd name="T85" fmla="*/ 24 h 33"/>
              <a:gd name="T86" fmla="*/ 14 w 26"/>
              <a:gd name="T87" fmla="*/ 21 h 33"/>
              <a:gd name="T88" fmla="*/ 14 w 26"/>
              <a:gd name="T89" fmla="*/ 19 h 33"/>
              <a:gd name="T90" fmla="*/ 14 w 26"/>
              <a:gd name="T91" fmla="*/ 17 h 33"/>
              <a:gd name="T92" fmla="*/ 15 w 26"/>
              <a:gd name="T93" fmla="*/ 18 h 33"/>
              <a:gd name="T94" fmla="*/ 15 w 26"/>
              <a:gd name="T95" fmla="*/ 21 h 33"/>
              <a:gd name="T96" fmla="*/ 17 w 26"/>
              <a:gd name="T97" fmla="*/ 24 h 33"/>
              <a:gd name="T98" fmla="*/ 18 w 26"/>
              <a:gd name="T99" fmla="*/ 22 h 33"/>
              <a:gd name="T100" fmla="*/ 21 w 26"/>
              <a:gd name="T101" fmla="*/ 24 h 33"/>
              <a:gd name="T102" fmla="*/ 22 w 26"/>
              <a:gd name="T103" fmla="*/ 25 h 33"/>
              <a:gd name="T104" fmla="*/ 22 w 26"/>
              <a:gd name="T105" fmla="*/ 29 h 33"/>
              <a:gd name="T106" fmla="*/ 23 w 26"/>
              <a:gd name="T107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6" h="33">
                <a:moveTo>
                  <a:pt x="24" y="33"/>
                </a:moveTo>
                <a:cubicBezTo>
                  <a:pt x="24" y="32"/>
                  <a:pt x="24" y="32"/>
                  <a:pt x="24" y="32"/>
                </a:cubicBezTo>
                <a:cubicBezTo>
                  <a:pt x="24" y="31"/>
                  <a:pt x="24" y="31"/>
                  <a:pt x="24" y="31"/>
                </a:cubicBezTo>
                <a:cubicBezTo>
                  <a:pt x="26" y="31"/>
                  <a:pt x="26" y="31"/>
                  <a:pt x="26" y="31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27"/>
                  <a:pt x="26" y="27"/>
                  <a:pt x="26" y="27"/>
                </a:cubicBezTo>
                <a:cubicBezTo>
                  <a:pt x="26" y="25"/>
                  <a:pt x="26" y="25"/>
                  <a:pt x="26" y="25"/>
                </a:cubicBezTo>
                <a:cubicBezTo>
                  <a:pt x="26" y="24"/>
                  <a:pt x="26" y="24"/>
                  <a:pt x="26" y="24"/>
                </a:cubicBezTo>
                <a:cubicBezTo>
                  <a:pt x="26" y="22"/>
                  <a:pt x="26" y="22"/>
                  <a:pt x="26" y="22"/>
                </a:cubicBezTo>
                <a:cubicBezTo>
                  <a:pt x="25" y="22"/>
                  <a:pt x="25" y="22"/>
                  <a:pt x="25" y="22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19"/>
                  <a:pt x="25" y="19"/>
                  <a:pt x="25" y="19"/>
                </a:cubicBezTo>
                <a:cubicBezTo>
                  <a:pt x="25" y="18"/>
                  <a:pt x="25" y="18"/>
                  <a:pt x="25" y="18"/>
                </a:cubicBezTo>
                <a:cubicBezTo>
                  <a:pt x="24" y="17"/>
                  <a:pt x="24" y="17"/>
                  <a:pt x="24" y="17"/>
                </a:cubicBezTo>
                <a:cubicBezTo>
                  <a:pt x="23" y="17"/>
                  <a:pt x="23" y="17"/>
                  <a:pt x="23" y="17"/>
                </a:cubicBezTo>
                <a:cubicBezTo>
                  <a:pt x="23" y="17"/>
                  <a:pt x="23" y="17"/>
                  <a:pt x="23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9"/>
                  <a:pt x="22" y="19"/>
                  <a:pt x="22" y="19"/>
                </a:cubicBezTo>
                <a:cubicBezTo>
                  <a:pt x="22" y="19"/>
                  <a:pt x="22" y="19"/>
                  <a:pt x="22" y="19"/>
                </a:cubicBezTo>
                <a:cubicBezTo>
                  <a:pt x="22" y="20"/>
                  <a:pt x="22" y="20"/>
                  <a:pt x="22" y="20"/>
                </a:cubicBezTo>
                <a:cubicBezTo>
                  <a:pt x="21" y="21"/>
                  <a:pt x="21" y="21"/>
                  <a:pt x="21" y="21"/>
                </a:cubicBezTo>
                <a:cubicBezTo>
                  <a:pt x="20" y="21"/>
                  <a:pt x="20" y="21"/>
                  <a:pt x="20" y="21"/>
                </a:cubicBezTo>
                <a:cubicBezTo>
                  <a:pt x="20" y="20"/>
                  <a:pt x="20" y="20"/>
                  <a:pt x="20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8" y="18"/>
                  <a:pt x="18" y="18"/>
                </a:cubicBezTo>
                <a:cubicBezTo>
                  <a:pt x="18" y="17"/>
                  <a:pt x="18" y="17"/>
                  <a:pt x="18" y="17"/>
                </a:cubicBezTo>
                <a:cubicBezTo>
                  <a:pt x="18" y="16"/>
                  <a:pt x="18" y="16"/>
                  <a:pt x="18" y="16"/>
                </a:cubicBezTo>
                <a:cubicBezTo>
                  <a:pt x="19" y="15"/>
                  <a:pt x="19" y="15"/>
                  <a:pt x="19" y="15"/>
                </a:cubicBezTo>
                <a:cubicBezTo>
                  <a:pt x="20" y="14"/>
                  <a:pt x="20" y="14"/>
                  <a:pt x="20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2" y="13"/>
                  <a:pt x="22" y="13"/>
                  <a:pt x="22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2"/>
                  <a:pt x="23" y="12"/>
                  <a:pt x="23" y="12"/>
                </a:cubicBezTo>
                <a:cubicBezTo>
                  <a:pt x="23" y="11"/>
                  <a:pt x="23" y="11"/>
                  <a:pt x="23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24" y="10"/>
                  <a:pt x="24" y="10"/>
                  <a:pt x="24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9"/>
                  <a:pt x="25" y="9"/>
                  <a:pt x="25" y="9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2" y="8"/>
                  <a:pt x="22" y="8"/>
                  <a:pt x="22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3" y="8"/>
                  <a:pt x="13" y="8"/>
                  <a:pt x="13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1" y="7"/>
                  <a:pt x="11" y="7"/>
                  <a:pt x="11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2"/>
                  <a:pt x="10" y="2"/>
                  <a:pt x="10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3"/>
                  <a:pt x="9" y="3"/>
                  <a:pt x="9" y="3"/>
                </a:cubicBezTo>
                <a:cubicBezTo>
                  <a:pt x="8" y="3"/>
                  <a:pt x="8" y="3"/>
                  <a:pt x="8" y="3"/>
                </a:cubicBezTo>
                <a:cubicBezTo>
                  <a:pt x="7" y="3"/>
                  <a:pt x="7" y="2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2" y="0"/>
                  <a:pt x="2" y="1"/>
                </a:cubicBezTo>
                <a:cubicBezTo>
                  <a:pt x="2" y="1"/>
                  <a:pt x="1" y="1"/>
                  <a:pt x="1" y="1"/>
                </a:cubicBezTo>
                <a:cubicBezTo>
                  <a:pt x="1" y="1"/>
                  <a:pt x="1" y="2"/>
                  <a:pt x="1" y="3"/>
                </a:cubicBezTo>
                <a:cubicBezTo>
                  <a:pt x="2" y="3"/>
                  <a:pt x="3" y="4"/>
                  <a:pt x="3" y="4"/>
                </a:cubicBezTo>
                <a:cubicBezTo>
                  <a:pt x="4" y="5"/>
                  <a:pt x="4" y="5"/>
                  <a:pt x="4" y="5"/>
                </a:cubicBezTo>
                <a:cubicBezTo>
                  <a:pt x="4" y="6"/>
                  <a:pt x="4" y="6"/>
                  <a:pt x="4" y="6"/>
                </a:cubicBezTo>
                <a:cubicBezTo>
                  <a:pt x="5" y="6"/>
                  <a:pt x="5" y="6"/>
                  <a:pt x="5" y="6"/>
                </a:cubicBezTo>
                <a:cubicBezTo>
                  <a:pt x="6" y="7"/>
                  <a:pt x="6" y="7"/>
                  <a:pt x="6" y="7"/>
                </a:cubicBezTo>
                <a:cubicBezTo>
                  <a:pt x="5" y="8"/>
                  <a:pt x="5" y="8"/>
                  <a:pt x="5" y="8"/>
                </a:cubicBezTo>
                <a:cubicBezTo>
                  <a:pt x="4" y="9"/>
                  <a:pt x="4" y="9"/>
                  <a:pt x="4" y="9"/>
                </a:cubicBezTo>
                <a:cubicBezTo>
                  <a:pt x="3" y="8"/>
                  <a:pt x="3" y="8"/>
                  <a:pt x="3" y="8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2"/>
                  <a:pt x="0" y="12"/>
                  <a:pt x="0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2" y="13"/>
                  <a:pt x="2" y="13"/>
                  <a:pt x="2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5" y="14"/>
                  <a:pt x="5" y="14"/>
                  <a:pt x="5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20"/>
                  <a:pt x="4" y="20"/>
                  <a:pt x="4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28"/>
                  <a:pt x="5" y="28"/>
                  <a:pt x="5" y="28"/>
                </a:cubicBezTo>
                <a:cubicBezTo>
                  <a:pt x="5" y="28"/>
                  <a:pt x="5" y="28"/>
                  <a:pt x="5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6"/>
                  <a:pt x="8" y="26"/>
                  <a:pt x="8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8"/>
                  <a:pt x="8" y="28"/>
                  <a:pt x="8" y="28"/>
                </a:cubicBezTo>
                <a:cubicBezTo>
                  <a:pt x="9" y="28"/>
                  <a:pt x="9" y="28"/>
                  <a:pt x="9" y="28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7"/>
                  <a:pt x="10" y="27"/>
                  <a:pt x="10" y="27"/>
                </a:cubicBezTo>
                <a:cubicBezTo>
                  <a:pt x="11" y="26"/>
                  <a:pt x="11" y="26"/>
                  <a:pt x="11" y="26"/>
                </a:cubicBezTo>
                <a:cubicBezTo>
                  <a:pt x="11" y="26"/>
                  <a:pt x="11" y="26"/>
                  <a:pt x="11" y="26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7"/>
                  <a:pt x="11" y="27"/>
                  <a:pt x="11" y="27"/>
                </a:cubicBezTo>
                <a:cubicBezTo>
                  <a:pt x="11" y="27"/>
                  <a:pt x="11" y="27"/>
                  <a:pt x="11" y="27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2" y="27"/>
                  <a:pt x="12" y="27"/>
                </a:cubicBezTo>
                <a:cubicBezTo>
                  <a:pt x="13" y="28"/>
                  <a:pt x="13" y="28"/>
                  <a:pt x="13" y="28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6"/>
                  <a:pt x="13" y="26"/>
                  <a:pt x="13" y="26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4" y="24"/>
                  <a:pt x="14" y="24"/>
                  <a:pt x="14" y="24"/>
                </a:cubicBezTo>
                <a:cubicBezTo>
                  <a:pt x="14" y="23"/>
                  <a:pt x="14" y="23"/>
                  <a:pt x="14" y="23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19"/>
                  <a:pt x="14" y="19"/>
                  <a:pt x="14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8"/>
                  <a:pt x="13" y="18"/>
                  <a:pt x="13" y="18"/>
                </a:cubicBezTo>
                <a:cubicBezTo>
                  <a:pt x="14" y="17"/>
                  <a:pt x="14" y="17"/>
                  <a:pt x="14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15" y="17"/>
                  <a:pt x="15" y="17"/>
                  <a:pt x="15" y="17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9"/>
                  <a:pt x="15" y="19"/>
                  <a:pt x="15" y="19"/>
                </a:cubicBezTo>
                <a:cubicBezTo>
                  <a:pt x="15" y="20"/>
                  <a:pt x="15" y="20"/>
                  <a:pt x="15" y="20"/>
                </a:cubicBezTo>
                <a:cubicBezTo>
                  <a:pt x="15" y="21"/>
                  <a:pt x="15" y="21"/>
                  <a:pt x="15" y="21"/>
                </a:cubicBezTo>
                <a:cubicBezTo>
                  <a:pt x="16" y="22"/>
                  <a:pt x="16" y="22"/>
                  <a:pt x="16" y="22"/>
                </a:cubicBezTo>
                <a:cubicBezTo>
                  <a:pt x="16" y="23"/>
                  <a:pt x="16" y="23"/>
                  <a:pt x="16" y="23"/>
                </a:cubicBezTo>
                <a:cubicBezTo>
                  <a:pt x="17" y="24"/>
                  <a:pt x="17" y="24"/>
                  <a:pt x="17" y="24"/>
                </a:cubicBezTo>
                <a:cubicBezTo>
                  <a:pt x="17" y="23"/>
                  <a:pt x="17" y="23"/>
                  <a:pt x="17" y="23"/>
                </a:cubicBez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20" y="22"/>
                  <a:pt x="20" y="22"/>
                  <a:pt x="20" y="22"/>
                </a:cubicBezTo>
                <a:cubicBezTo>
                  <a:pt x="20" y="23"/>
                  <a:pt x="20" y="23"/>
                  <a:pt x="20" y="23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5"/>
                  <a:pt x="21" y="25"/>
                  <a:pt x="21" y="25"/>
                </a:cubicBezTo>
                <a:cubicBezTo>
                  <a:pt x="22" y="25"/>
                  <a:pt x="22" y="25"/>
                  <a:pt x="22" y="25"/>
                </a:cubicBezTo>
                <a:cubicBezTo>
                  <a:pt x="22" y="26"/>
                  <a:pt x="22" y="26"/>
                  <a:pt x="22" y="26"/>
                </a:cubicBezTo>
                <a:cubicBezTo>
                  <a:pt x="22" y="28"/>
                  <a:pt x="22" y="28"/>
                  <a:pt x="22" y="28"/>
                </a:cubicBezTo>
                <a:cubicBezTo>
                  <a:pt x="22" y="29"/>
                  <a:pt x="22" y="29"/>
                  <a:pt x="22" y="29"/>
                </a:cubicBezTo>
                <a:cubicBezTo>
                  <a:pt x="23" y="30"/>
                  <a:pt x="23" y="30"/>
                  <a:pt x="23" y="30"/>
                </a:cubicBezTo>
                <a:cubicBezTo>
                  <a:pt x="23" y="32"/>
                  <a:pt x="23" y="32"/>
                  <a:pt x="23" y="32"/>
                </a:cubicBezTo>
                <a:cubicBezTo>
                  <a:pt x="23" y="33"/>
                  <a:pt x="23" y="33"/>
                  <a:pt x="23" y="33"/>
                </a:cubicBezTo>
                <a:lnTo>
                  <a:pt x="24" y="33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22" name="Freeform 717">
            <a:extLst>
              <a:ext uri="{FF2B5EF4-FFF2-40B4-BE49-F238E27FC236}">
                <a16:creationId xmlns:a16="http://schemas.microsoft.com/office/drawing/2014/main" id="{48B68EC9-E58D-45FC-ABFC-F88574ED7341}"/>
              </a:ext>
            </a:extLst>
          </p:cNvPr>
          <p:cNvSpPr>
            <a:spLocks/>
          </p:cNvSpPr>
          <p:nvPr userDrawn="1"/>
        </p:nvSpPr>
        <p:spPr bwMode="auto">
          <a:xfrm>
            <a:off x="7820025" y="3370263"/>
            <a:ext cx="101204" cy="196850"/>
          </a:xfrm>
          <a:custGeom>
            <a:avLst/>
            <a:gdLst>
              <a:gd name="T0" fmla="*/ 25 w 85"/>
              <a:gd name="T1" fmla="*/ 9 h 124"/>
              <a:gd name="T2" fmla="*/ 55 w 85"/>
              <a:gd name="T3" fmla="*/ 0 h 124"/>
              <a:gd name="T4" fmla="*/ 63 w 85"/>
              <a:gd name="T5" fmla="*/ 22 h 124"/>
              <a:gd name="T6" fmla="*/ 72 w 85"/>
              <a:gd name="T7" fmla="*/ 35 h 124"/>
              <a:gd name="T8" fmla="*/ 80 w 85"/>
              <a:gd name="T9" fmla="*/ 53 h 124"/>
              <a:gd name="T10" fmla="*/ 80 w 85"/>
              <a:gd name="T11" fmla="*/ 71 h 124"/>
              <a:gd name="T12" fmla="*/ 85 w 85"/>
              <a:gd name="T13" fmla="*/ 80 h 124"/>
              <a:gd name="T14" fmla="*/ 76 w 85"/>
              <a:gd name="T15" fmla="*/ 93 h 124"/>
              <a:gd name="T16" fmla="*/ 72 w 85"/>
              <a:gd name="T17" fmla="*/ 102 h 124"/>
              <a:gd name="T18" fmla="*/ 59 w 85"/>
              <a:gd name="T19" fmla="*/ 102 h 124"/>
              <a:gd name="T20" fmla="*/ 63 w 85"/>
              <a:gd name="T21" fmla="*/ 106 h 124"/>
              <a:gd name="T22" fmla="*/ 51 w 85"/>
              <a:gd name="T23" fmla="*/ 111 h 124"/>
              <a:gd name="T24" fmla="*/ 46 w 85"/>
              <a:gd name="T25" fmla="*/ 106 h 124"/>
              <a:gd name="T26" fmla="*/ 46 w 85"/>
              <a:gd name="T27" fmla="*/ 111 h 124"/>
              <a:gd name="T28" fmla="*/ 42 w 85"/>
              <a:gd name="T29" fmla="*/ 106 h 124"/>
              <a:gd name="T30" fmla="*/ 38 w 85"/>
              <a:gd name="T31" fmla="*/ 115 h 124"/>
              <a:gd name="T32" fmla="*/ 29 w 85"/>
              <a:gd name="T33" fmla="*/ 120 h 124"/>
              <a:gd name="T34" fmla="*/ 25 w 85"/>
              <a:gd name="T35" fmla="*/ 120 h 124"/>
              <a:gd name="T36" fmla="*/ 17 w 85"/>
              <a:gd name="T37" fmla="*/ 120 h 124"/>
              <a:gd name="T38" fmla="*/ 12 w 85"/>
              <a:gd name="T39" fmla="*/ 124 h 124"/>
              <a:gd name="T40" fmla="*/ 4 w 85"/>
              <a:gd name="T41" fmla="*/ 120 h 124"/>
              <a:gd name="T42" fmla="*/ 12 w 85"/>
              <a:gd name="T43" fmla="*/ 111 h 124"/>
              <a:gd name="T44" fmla="*/ 4 w 85"/>
              <a:gd name="T45" fmla="*/ 106 h 124"/>
              <a:gd name="T46" fmla="*/ 8 w 85"/>
              <a:gd name="T47" fmla="*/ 93 h 124"/>
              <a:gd name="T48" fmla="*/ 12 w 85"/>
              <a:gd name="T49" fmla="*/ 84 h 124"/>
              <a:gd name="T50" fmla="*/ 21 w 85"/>
              <a:gd name="T51" fmla="*/ 75 h 124"/>
              <a:gd name="T52" fmla="*/ 12 w 85"/>
              <a:gd name="T53" fmla="*/ 66 h 124"/>
              <a:gd name="T54" fmla="*/ 0 w 85"/>
              <a:gd name="T55" fmla="*/ 53 h 124"/>
              <a:gd name="T56" fmla="*/ 12 w 85"/>
              <a:gd name="T57" fmla="*/ 53 h 124"/>
              <a:gd name="T58" fmla="*/ 17 w 85"/>
              <a:gd name="T59" fmla="*/ 53 h 124"/>
              <a:gd name="T60" fmla="*/ 21 w 85"/>
              <a:gd name="T61" fmla="*/ 49 h 124"/>
              <a:gd name="T62" fmla="*/ 12 w 85"/>
              <a:gd name="T63" fmla="*/ 40 h 124"/>
              <a:gd name="T64" fmla="*/ 8 w 85"/>
              <a:gd name="T65" fmla="*/ 2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5" h="124">
                <a:moveTo>
                  <a:pt x="8" y="22"/>
                </a:moveTo>
                <a:lnTo>
                  <a:pt x="25" y="9"/>
                </a:lnTo>
                <a:lnTo>
                  <a:pt x="46" y="9"/>
                </a:lnTo>
                <a:lnTo>
                  <a:pt x="55" y="0"/>
                </a:lnTo>
                <a:lnTo>
                  <a:pt x="59" y="13"/>
                </a:lnTo>
                <a:lnTo>
                  <a:pt x="63" y="22"/>
                </a:lnTo>
                <a:lnTo>
                  <a:pt x="68" y="31"/>
                </a:lnTo>
                <a:lnTo>
                  <a:pt x="72" y="35"/>
                </a:lnTo>
                <a:lnTo>
                  <a:pt x="76" y="40"/>
                </a:lnTo>
                <a:lnTo>
                  <a:pt x="80" y="53"/>
                </a:lnTo>
                <a:lnTo>
                  <a:pt x="80" y="62"/>
                </a:lnTo>
                <a:lnTo>
                  <a:pt x="80" y="71"/>
                </a:lnTo>
                <a:lnTo>
                  <a:pt x="80" y="75"/>
                </a:lnTo>
                <a:lnTo>
                  <a:pt x="85" y="80"/>
                </a:lnTo>
                <a:lnTo>
                  <a:pt x="80" y="89"/>
                </a:lnTo>
                <a:lnTo>
                  <a:pt x="76" y="93"/>
                </a:lnTo>
                <a:lnTo>
                  <a:pt x="76" y="102"/>
                </a:lnTo>
                <a:lnTo>
                  <a:pt x="72" y="102"/>
                </a:lnTo>
                <a:lnTo>
                  <a:pt x="63" y="102"/>
                </a:lnTo>
                <a:lnTo>
                  <a:pt x="59" y="102"/>
                </a:lnTo>
                <a:lnTo>
                  <a:pt x="55" y="106"/>
                </a:lnTo>
                <a:lnTo>
                  <a:pt x="63" y="106"/>
                </a:lnTo>
                <a:lnTo>
                  <a:pt x="59" y="111"/>
                </a:lnTo>
                <a:lnTo>
                  <a:pt x="51" y="111"/>
                </a:lnTo>
                <a:lnTo>
                  <a:pt x="46" y="111"/>
                </a:lnTo>
                <a:lnTo>
                  <a:pt x="46" y="106"/>
                </a:lnTo>
                <a:lnTo>
                  <a:pt x="46" y="106"/>
                </a:lnTo>
                <a:lnTo>
                  <a:pt x="46" y="111"/>
                </a:lnTo>
                <a:lnTo>
                  <a:pt x="42" y="115"/>
                </a:lnTo>
                <a:lnTo>
                  <a:pt x="42" y="106"/>
                </a:lnTo>
                <a:lnTo>
                  <a:pt x="38" y="106"/>
                </a:lnTo>
                <a:lnTo>
                  <a:pt x="38" y="115"/>
                </a:lnTo>
                <a:lnTo>
                  <a:pt x="34" y="115"/>
                </a:lnTo>
                <a:lnTo>
                  <a:pt x="29" y="120"/>
                </a:lnTo>
                <a:lnTo>
                  <a:pt x="25" y="120"/>
                </a:lnTo>
                <a:lnTo>
                  <a:pt x="25" y="120"/>
                </a:lnTo>
                <a:lnTo>
                  <a:pt x="21" y="120"/>
                </a:lnTo>
                <a:lnTo>
                  <a:pt x="17" y="120"/>
                </a:lnTo>
                <a:lnTo>
                  <a:pt x="12" y="120"/>
                </a:lnTo>
                <a:lnTo>
                  <a:pt x="12" y="124"/>
                </a:lnTo>
                <a:lnTo>
                  <a:pt x="12" y="124"/>
                </a:lnTo>
                <a:lnTo>
                  <a:pt x="4" y="120"/>
                </a:lnTo>
                <a:lnTo>
                  <a:pt x="8" y="115"/>
                </a:lnTo>
                <a:lnTo>
                  <a:pt x="12" y="111"/>
                </a:lnTo>
                <a:lnTo>
                  <a:pt x="4" y="111"/>
                </a:lnTo>
                <a:lnTo>
                  <a:pt x="4" y="106"/>
                </a:lnTo>
                <a:lnTo>
                  <a:pt x="12" y="102"/>
                </a:lnTo>
                <a:lnTo>
                  <a:pt x="8" y="93"/>
                </a:lnTo>
                <a:lnTo>
                  <a:pt x="12" y="93"/>
                </a:lnTo>
                <a:lnTo>
                  <a:pt x="12" y="84"/>
                </a:lnTo>
                <a:lnTo>
                  <a:pt x="17" y="80"/>
                </a:lnTo>
                <a:lnTo>
                  <a:pt x="21" y="75"/>
                </a:lnTo>
                <a:lnTo>
                  <a:pt x="12" y="71"/>
                </a:lnTo>
                <a:lnTo>
                  <a:pt x="12" y="66"/>
                </a:lnTo>
                <a:lnTo>
                  <a:pt x="8" y="57"/>
                </a:lnTo>
                <a:lnTo>
                  <a:pt x="0" y="53"/>
                </a:lnTo>
                <a:lnTo>
                  <a:pt x="4" y="53"/>
                </a:lnTo>
                <a:lnTo>
                  <a:pt x="12" y="53"/>
                </a:lnTo>
                <a:lnTo>
                  <a:pt x="12" y="49"/>
                </a:lnTo>
                <a:lnTo>
                  <a:pt x="17" y="53"/>
                </a:lnTo>
                <a:lnTo>
                  <a:pt x="21" y="49"/>
                </a:lnTo>
                <a:lnTo>
                  <a:pt x="21" y="49"/>
                </a:lnTo>
                <a:lnTo>
                  <a:pt x="17" y="44"/>
                </a:lnTo>
                <a:lnTo>
                  <a:pt x="12" y="40"/>
                </a:lnTo>
                <a:lnTo>
                  <a:pt x="12" y="31"/>
                </a:lnTo>
                <a:lnTo>
                  <a:pt x="8" y="22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23" name="Freeform 718">
            <a:extLst>
              <a:ext uri="{FF2B5EF4-FFF2-40B4-BE49-F238E27FC236}">
                <a16:creationId xmlns:a16="http://schemas.microsoft.com/office/drawing/2014/main" id="{E12A0027-F17B-4157-B207-A259B10A4C57}"/>
              </a:ext>
            </a:extLst>
          </p:cNvPr>
          <p:cNvSpPr>
            <a:spLocks/>
          </p:cNvSpPr>
          <p:nvPr userDrawn="1"/>
        </p:nvSpPr>
        <p:spPr bwMode="auto">
          <a:xfrm>
            <a:off x="7824787" y="3609975"/>
            <a:ext cx="15479" cy="14288"/>
          </a:xfrm>
          <a:custGeom>
            <a:avLst/>
            <a:gdLst>
              <a:gd name="T0" fmla="*/ 0 w 13"/>
              <a:gd name="T1" fmla="*/ 0 h 9"/>
              <a:gd name="T2" fmla="*/ 0 w 13"/>
              <a:gd name="T3" fmla="*/ 9 h 9"/>
              <a:gd name="T4" fmla="*/ 13 w 13"/>
              <a:gd name="T5" fmla="*/ 4 h 9"/>
              <a:gd name="T6" fmla="*/ 13 w 13"/>
              <a:gd name="T7" fmla="*/ 0 h 9"/>
              <a:gd name="T8" fmla="*/ 4 w 13"/>
              <a:gd name="T9" fmla="*/ 0 h 9"/>
              <a:gd name="T10" fmla="*/ 0 w 13"/>
              <a:gd name="T1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9">
                <a:moveTo>
                  <a:pt x="0" y="0"/>
                </a:moveTo>
                <a:lnTo>
                  <a:pt x="0" y="9"/>
                </a:lnTo>
                <a:lnTo>
                  <a:pt x="13" y="4"/>
                </a:lnTo>
                <a:lnTo>
                  <a:pt x="13" y="0"/>
                </a:lnTo>
                <a:lnTo>
                  <a:pt x="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24" name="Freeform 719">
            <a:extLst>
              <a:ext uri="{FF2B5EF4-FFF2-40B4-BE49-F238E27FC236}">
                <a16:creationId xmlns:a16="http://schemas.microsoft.com/office/drawing/2014/main" id="{C637986E-CDEE-436B-ABAF-5EEB7D96D9DF}"/>
              </a:ext>
            </a:extLst>
          </p:cNvPr>
          <p:cNvSpPr>
            <a:spLocks/>
          </p:cNvSpPr>
          <p:nvPr userDrawn="1"/>
        </p:nvSpPr>
        <p:spPr bwMode="auto">
          <a:xfrm>
            <a:off x="7642623" y="3976688"/>
            <a:ext cx="50006" cy="139700"/>
          </a:xfrm>
          <a:custGeom>
            <a:avLst/>
            <a:gdLst>
              <a:gd name="T0" fmla="*/ 3 w 10"/>
              <a:gd name="T1" fmla="*/ 20 h 20"/>
              <a:gd name="T2" fmla="*/ 3 w 10"/>
              <a:gd name="T3" fmla="*/ 19 h 20"/>
              <a:gd name="T4" fmla="*/ 2 w 10"/>
              <a:gd name="T5" fmla="*/ 18 h 20"/>
              <a:gd name="T6" fmla="*/ 2 w 10"/>
              <a:gd name="T7" fmla="*/ 18 h 20"/>
              <a:gd name="T8" fmla="*/ 1 w 10"/>
              <a:gd name="T9" fmla="*/ 17 h 20"/>
              <a:gd name="T10" fmla="*/ 0 w 10"/>
              <a:gd name="T11" fmla="*/ 16 h 20"/>
              <a:gd name="T12" fmla="*/ 0 w 10"/>
              <a:gd name="T13" fmla="*/ 14 h 20"/>
              <a:gd name="T14" fmla="*/ 0 w 10"/>
              <a:gd name="T15" fmla="*/ 13 h 20"/>
              <a:gd name="T16" fmla="*/ 0 w 10"/>
              <a:gd name="T17" fmla="*/ 11 h 20"/>
              <a:gd name="T18" fmla="*/ 0 w 10"/>
              <a:gd name="T19" fmla="*/ 10 h 20"/>
              <a:gd name="T20" fmla="*/ 0 w 10"/>
              <a:gd name="T21" fmla="*/ 10 h 20"/>
              <a:gd name="T22" fmla="*/ 0 w 10"/>
              <a:gd name="T23" fmla="*/ 9 h 20"/>
              <a:gd name="T24" fmla="*/ 2 w 10"/>
              <a:gd name="T25" fmla="*/ 8 h 20"/>
              <a:gd name="T26" fmla="*/ 2 w 10"/>
              <a:gd name="T27" fmla="*/ 6 h 20"/>
              <a:gd name="T28" fmla="*/ 2 w 10"/>
              <a:gd name="T29" fmla="*/ 5 h 20"/>
              <a:gd name="T30" fmla="*/ 3 w 10"/>
              <a:gd name="T31" fmla="*/ 4 h 20"/>
              <a:gd name="T32" fmla="*/ 4 w 10"/>
              <a:gd name="T33" fmla="*/ 3 h 20"/>
              <a:gd name="T34" fmla="*/ 5 w 10"/>
              <a:gd name="T35" fmla="*/ 2 h 20"/>
              <a:gd name="T36" fmla="*/ 6 w 10"/>
              <a:gd name="T37" fmla="*/ 1 h 20"/>
              <a:gd name="T38" fmla="*/ 6 w 10"/>
              <a:gd name="T39" fmla="*/ 1 h 20"/>
              <a:gd name="T40" fmla="*/ 7 w 10"/>
              <a:gd name="T41" fmla="*/ 0 h 20"/>
              <a:gd name="T42" fmla="*/ 9 w 10"/>
              <a:gd name="T43" fmla="*/ 0 h 20"/>
              <a:gd name="T44" fmla="*/ 10 w 10"/>
              <a:gd name="T45" fmla="*/ 2 h 20"/>
              <a:gd name="T46" fmla="*/ 10 w 10"/>
              <a:gd name="T47" fmla="*/ 3 h 20"/>
              <a:gd name="T48" fmla="*/ 9 w 10"/>
              <a:gd name="T49" fmla="*/ 5 h 20"/>
              <a:gd name="T50" fmla="*/ 9 w 10"/>
              <a:gd name="T51" fmla="*/ 6 h 20"/>
              <a:gd name="T52" fmla="*/ 8 w 10"/>
              <a:gd name="T53" fmla="*/ 8 h 20"/>
              <a:gd name="T54" fmla="*/ 8 w 10"/>
              <a:gd name="T55" fmla="*/ 10 h 20"/>
              <a:gd name="T56" fmla="*/ 8 w 10"/>
              <a:gd name="T57" fmla="*/ 11 h 20"/>
              <a:gd name="T58" fmla="*/ 7 w 10"/>
              <a:gd name="T59" fmla="*/ 13 h 20"/>
              <a:gd name="T60" fmla="*/ 6 w 10"/>
              <a:gd name="T61" fmla="*/ 14 h 20"/>
              <a:gd name="T62" fmla="*/ 5 w 10"/>
              <a:gd name="T63" fmla="*/ 15 h 20"/>
              <a:gd name="T64" fmla="*/ 5 w 10"/>
              <a:gd name="T65" fmla="*/ 16 h 20"/>
              <a:gd name="T66" fmla="*/ 4 w 10"/>
              <a:gd name="T67" fmla="*/ 17 h 20"/>
              <a:gd name="T68" fmla="*/ 4 w 10"/>
              <a:gd name="T69" fmla="*/ 19 h 20"/>
              <a:gd name="T70" fmla="*/ 4 w 10"/>
              <a:gd name="T71" fmla="*/ 20 h 20"/>
              <a:gd name="T72" fmla="*/ 3 w 10"/>
              <a:gd name="T7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" h="20">
                <a:moveTo>
                  <a:pt x="3" y="20"/>
                </a:moveTo>
                <a:cubicBezTo>
                  <a:pt x="3" y="19"/>
                  <a:pt x="3" y="19"/>
                  <a:pt x="3" y="19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17"/>
                  <a:pt x="1" y="17"/>
                  <a:pt x="1" y="1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2" y="8"/>
                  <a:pt x="2" y="8"/>
                </a:cubicBezTo>
                <a:cubicBezTo>
                  <a:pt x="1" y="7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3" y="4"/>
                  <a:pt x="3" y="4"/>
                  <a:pt x="3" y="4"/>
                </a:cubicBezTo>
                <a:cubicBezTo>
                  <a:pt x="4" y="3"/>
                  <a:pt x="4" y="3"/>
                  <a:pt x="4" y="3"/>
                </a:cubicBezTo>
                <a:cubicBezTo>
                  <a:pt x="5" y="2"/>
                  <a:pt x="5" y="2"/>
                  <a:pt x="5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7" y="0"/>
                  <a:pt x="7" y="0"/>
                  <a:pt x="7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1"/>
                  <a:pt x="10" y="2"/>
                </a:cubicBezTo>
                <a:cubicBezTo>
                  <a:pt x="10" y="2"/>
                  <a:pt x="10" y="3"/>
                  <a:pt x="10" y="3"/>
                </a:cubicBezTo>
                <a:cubicBezTo>
                  <a:pt x="9" y="5"/>
                  <a:pt x="9" y="5"/>
                  <a:pt x="9" y="5"/>
                </a:cubicBezTo>
                <a:cubicBezTo>
                  <a:pt x="9" y="6"/>
                  <a:pt x="9" y="6"/>
                  <a:pt x="9" y="6"/>
                </a:cubicBezTo>
                <a:cubicBezTo>
                  <a:pt x="8" y="8"/>
                  <a:pt x="8" y="8"/>
                  <a:pt x="8" y="8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7" y="13"/>
                  <a:pt x="7" y="13"/>
                  <a:pt x="7" y="13"/>
                </a:cubicBezTo>
                <a:cubicBezTo>
                  <a:pt x="6" y="14"/>
                  <a:pt x="6" y="14"/>
                  <a:pt x="6" y="14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6"/>
                  <a:pt x="5" y="16"/>
                  <a:pt x="5" y="16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20"/>
                  <a:pt x="4" y="20"/>
                  <a:pt x="4" y="20"/>
                </a:cubicBezTo>
                <a:lnTo>
                  <a:pt x="3" y="20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25" name="Freeform 720">
            <a:extLst>
              <a:ext uri="{FF2B5EF4-FFF2-40B4-BE49-F238E27FC236}">
                <a16:creationId xmlns:a16="http://schemas.microsoft.com/office/drawing/2014/main" id="{5767AA46-9D79-49CE-9AF4-8A390C2AD46C}"/>
              </a:ext>
            </a:extLst>
          </p:cNvPr>
          <p:cNvSpPr>
            <a:spLocks/>
          </p:cNvSpPr>
          <p:nvPr userDrawn="1"/>
        </p:nvSpPr>
        <p:spPr bwMode="auto">
          <a:xfrm>
            <a:off x="7302103" y="4202113"/>
            <a:ext cx="71438" cy="77788"/>
          </a:xfrm>
          <a:custGeom>
            <a:avLst/>
            <a:gdLst>
              <a:gd name="T0" fmla="*/ 7 w 14"/>
              <a:gd name="T1" fmla="*/ 11 h 11"/>
              <a:gd name="T2" fmla="*/ 7 w 14"/>
              <a:gd name="T3" fmla="*/ 10 h 11"/>
              <a:gd name="T4" fmla="*/ 8 w 14"/>
              <a:gd name="T5" fmla="*/ 10 h 11"/>
              <a:gd name="T6" fmla="*/ 9 w 14"/>
              <a:gd name="T7" fmla="*/ 9 h 11"/>
              <a:gd name="T8" fmla="*/ 9 w 14"/>
              <a:gd name="T9" fmla="*/ 8 h 11"/>
              <a:gd name="T10" fmla="*/ 11 w 14"/>
              <a:gd name="T11" fmla="*/ 8 h 11"/>
              <a:gd name="T12" fmla="*/ 11 w 14"/>
              <a:gd name="T13" fmla="*/ 7 h 11"/>
              <a:gd name="T14" fmla="*/ 11 w 14"/>
              <a:gd name="T15" fmla="*/ 6 h 11"/>
              <a:gd name="T16" fmla="*/ 11 w 14"/>
              <a:gd name="T17" fmla="*/ 5 h 11"/>
              <a:gd name="T18" fmla="*/ 12 w 14"/>
              <a:gd name="T19" fmla="*/ 4 h 11"/>
              <a:gd name="T20" fmla="*/ 12 w 14"/>
              <a:gd name="T21" fmla="*/ 4 h 11"/>
              <a:gd name="T22" fmla="*/ 13 w 14"/>
              <a:gd name="T23" fmla="*/ 3 h 11"/>
              <a:gd name="T24" fmla="*/ 14 w 14"/>
              <a:gd name="T25" fmla="*/ 2 h 11"/>
              <a:gd name="T26" fmla="*/ 13 w 14"/>
              <a:gd name="T27" fmla="*/ 0 h 11"/>
              <a:gd name="T28" fmla="*/ 12 w 14"/>
              <a:gd name="T29" fmla="*/ 0 h 11"/>
              <a:gd name="T30" fmla="*/ 10 w 14"/>
              <a:gd name="T31" fmla="*/ 0 h 11"/>
              <a:gd name="T32" fmla="*/ 9 w 14"/>
              <a:gd name="T33" fmla="*/ 0 h 11"/>
              <a:gd name="T34" fmla="*/ 9 w 14"/>
              <a:gd name="T35" fmla="*/ 0 h 11"/>
              <a:gd name="T36" fmla="*/ 7 w 14"/>
              <a:gd name="T37" fmla="*/ 0 h 11"/>
              <a:gd name="T38" fmla="*/ 6 w 14"/>
              <a:gd name="T39" fmla="*/ 0 h 11"/>
              <a:gd name="T40" fmla="*/ 5 w 14"/>
              <a:gd name="T41" fmla="*/ 1 h 11"/>
              <a:gd name="T42" fmla="*/ 4 w 14"/>
              <a:gd name="T43" fmla="*/ 1 h 11"/>
              <a:gd name="T44" fmla="*/ 3 w 14"/>
              <a:gd name="T45" fmla="*/ 2 h 11"/>
              <a:gd name="T46" fmla="*/ 3 w 14"/>
              <a:gd name="T47" fmla="*/ 3 h 11"/>
              <a:gd name="T48" fmla="*/ 2 w 14"/>
              <a:gd name="T49" fmla="*/ 4 h 11"/>
              <a:gd name="T50" fmla="*/ 1 w 14"/>
              <a:gd name="T51" fmla="*/ 4 h 11"/>
              <a:gd name="T52" fmla="*/ 0 w 14"/>
              <a:gd name="T53" fmla="*/ 4 h 11"/>
              <a:gd name="T54" fmla="*/ 0 w 14"/>
              <a:gd name="T55" fmla="*/ 6 h 11"/>
              <a:gd name="T56" fmla="*/ 0 w 14"/>
              <a:gd name="T57" fmla="*/ 7 h 11"/>
              <a:gd name="T58" fmla="*/ 0 w 14"/>
              <a:gd name="T59" fmla="*/ 9 h 11"/>
              <a:gd name="T60" fmla="*/ 1 w 14"/>
              <a:gd name="T61" fmla="*/ 9 h 11"/>
              <a:gd name="T62" fmla="*/ 2 w 14"/>
              <a:gd name="T63" fmla="*/ 10 h 11"/>
              <a:gd name="T64" fmla="*/ 4 w 14"/>
              <a:gd name="T65" fmla="*/ 10 h 11"/>
              <a:gd name="T66" fmla="*/ 5 w 14"/>
              <a:gd name="T67" fmla="*/ 10 h 11"/>
              <a:gd name="T68" fmla="*/ 6 w 14"/>
              <a:gd name="T69" fmla="*/ 11 h 11"/>
              <a:gd name="T70" fmla="*/ 7 w 14"/>
              <a:gd name="T71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" h="11">
                <a:moveTo>
                  <a:pt x="7" y="11"/>
                </a:moveTo>
                <a:cubicBezTo>
                  <a:pt x="7" y="10"/>
                  <a:pt x="7" y="10"/>
                  <a:pt x="7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9" y="9"/>
                  <a:pt x="9" y="9"/>
                  <a:pt x="9" y="9"/>
                </a:cubicBezTo>
                <a:cubicBezTo>
                  <a:pt x="9" y="9"/>
                  <a:pt x="9" y="8"/>
                  <a:pt x="9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3" y="3"/>
                  <a:pt x="13" y="3"/>
                  <a:pt x="13" y="3"/>
                </a:cubicBezTo>
                <a:cubicBezTo>
                  <a:pt x="14" y="2"/>
                  <a:pt x="14" y="2"/>
                  <a:pt x="14" y="2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1"/>
                  <a:pt x="5" y="1"/>
                  <a:pt x="5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3"/>
                  <a:pt x="3" y="3"/>
                  <a:pt x="3" y="3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0" y="3"/>
                  <a:pt x="0" y="4"/>
                </a:cubicBezTo>
                <a:cubicBezTo>
                  <a:pt x="0" y="6"/>
                  <a:pt x="0" y="6"/>
                  <a:pt x="0" y="6"/>
                </a:cubicBezTo>
                <a:cubicBezTo>
                  <a:pt x="0" y="7"/>
                  <a:pt x="0" y="7"/>
                  <a:pt x="0" y="7"/>
                </a:cubicBezTo>
                <a:cubicBezTo>
                  <a:pt x="0" y="9"/>
                  <a:pt x="0" y="9"/>
                  <a:pt x="0" y="9"/>
                </a:cubicBezTo>
                <a:cubicBezTo>
                  <a:pt x="1" y="9"/>
                  <a:pt x="1" y="9"/>
                  <a:pt x="1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6" y="11"/>
                  <a:pt x="6" y="11"/>
                  <a:pt x="6" y="11"/>
                </a:cubicBezTo>
                <a:lnTo>
                  <a:pt x="7" y="11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26" name="Freeform 721">
            <a:extLst>
              <a:ext uri="{FF2B5EF4-FFF2-40B4-BE49-F238E27FC236}">
                <a16:creationId xmlns:a16="http://schemas.microsoft.com/office/drawing/2014/main" id="{FCBCEA60-88B7-423D-B229-EBF2323A15EB}"/>
              </a:ext>
            </a:extLst>
          </p:cNvPr>
          <p:cNvSpPr>
            <a:spLocks/>
          </p:cNvSpPr>
          <p:nvPr userDrawn="1"/>
        </p:nvSpPr>
        <p:spPr bwMode="auto">
          <a:xfrm>
            <a:off x="7119938" y="4433889"/>
            <a:ext cx="152400" cy="176213"/>
          </a:xfrm>
          <a:custGeom>
            <a:avLst/>
            <a:gdLst>
              <a:gd name="T0" fmla="*/ 16 w 30"/>
              <a:gd name="T1" fmla="*/ 1 h 25"/>
              <a:gd name="T2" fmla="*/ 13 w 30"/>
              <a:gd name="T3" fmla="*/ 1 h 25"/>
              <a:gd name="T4" fmla="*/ 10 w 30"/>
              <a:gd name="T5" fmla="*/ 1 h 25"/>
              <a:gd name="T6" fmla="*/ 7 w 30"/>
              <a:gd name="T7" fmla="*/ 1 h 25"/>
              <a:gd name="T8" fmla="*/ 5 w 30"/>
              <a:gd name="T9" fmla="*/ 1 h 25"/>
              <a:gd name="T10" fmla="*/ 4 w 30"/>
              <a:gd name="T11" fmla="*/ 1 h 25"/>
              <a:gd name="T12" fmla="*/ 2 w 30"/>
              <a:gd name="T13" fmla="*/ 4 h 25"/>
              <a:gd name="T14" fmla="*/ 1 w 30"/>
              <a:gd name="T15" fmla="*/ 6 h 25"/>
              <a:gd name="T16" fmla="*/ 1 w 30"/>
              <a:gd name="T17" fmla="*/ 9 h 25"/>
              <a:gd name="T18" fmla="*/ 1 w 30"/>
              <a:gd name="T19" fmla="*/ 11 h 25"/>
              <a:gd name="T20" fmla="*/ 2 w 30"/>
              <a:gd name="T21" fmla="*/ 13 h 25"/>
              <a:gd name="T22" fmla="*/ 3 w 30"/>
              <a:gd name="T23" fmla="*/ 15 h 25"/>
              <a:gd name="T24" fmla="*/ 3 w 30"/>
              <a:gd name="T25" fmla="*/ 16 h 25"/>
              <a:gd name="T26" fmla="*/ 3 w 30"/>
              <a:gd name="T27" fmla="*/ 17 h 25"/>
              <a:gd name="T28" fmla="*/ 4 w 30"/>
              <a:gd name="T29" fmla="*/ 18 h 25"/>
              <a:gd name="T30" fmla="*/ 4 w 30"/>
              <a:gd name="T31" fmla="*/ 20 h 25"/>
              <a:gd name="T32" fmla="*/ 5 w 30"/>
              <a:gd name="T33" fmla="*/ 21 h 25"/>
              <a:gd name="T34" fmla="*/ 6 w 30"/>
              <a:gd name="T35" fmla="*/ 21 h 25"/>
              <a:gd name="T36" fmla="*/ 6 w 30"/>
              <a:gd name="T37" fmla="*/ 20 h 25"/>
              <a:gd name="T38" fmla="*/ 7 w 30"/>
              <a:gd name="T39" fmla="*/ 21 h 25"/>
              <a:gd name="T40" fmla="*/ 8 w 30"/>
              <a:gd name="T41" fmla="*/ 22 h 25"/>
              <a:gd name="T42" fmla="*/ 7 w 30"/>
              <a:gd name="T43" fmla="*/ 23 h 25"/>
              <a:gd name="T44" fmla="*/ 9 w 30"/>
              <a:gd name="T45" fmla="*/ 23 h 25"/>
              <a:gd name="T46" fmla="*/ 10 w 30"/>
              <a:gd name="T47" fmla="*/ 24 h 25"/>
              <a:gd name="T48" fmla="*/ 12 w 30"/>
              <a:gd name="T49" fmla="*/ 25 h 25"/>
              <a:gd name="T50" fmla="*/ 13 w 30"/>
              <a:gd name="T51" fmla="*/ 23 h 25"/>
              <a:gd name="T52" fmla="*/ 15 w 30"/>
              <a:gd name="T53" fmla="*/ 23 h 25"/>
              <a:gd name="T54" fmla="*/ 16 w 30"/>
              <a:gd name="T55" fmla="*/ 21 h 25"/>
              <a:gd name="T56" fmla="*/ 18 w 30"/>
              <a:gd name="T57" fmla="*/ 21 h 25"/>
              <a:gd name="T58" fmla="*/ 20 w 30"/>
              <a:gd name="T59" fmla="*/ 21 h 25"/>
              <a:gd name="T60" fmla="*/ 21 w 30"/>
              <a:gd name="T61" fmla="*/ 20 h 25"/>
              <a:gd name="T62" fmla="*/ 20 w 30"/>
              <a:gd name="T63" fmla="*/ 17 h 25"/>
              <a:gd name="T64" fmla="*/ 21 w 30"/>
              <a:gd name="T65" fmla="*/ 17 h 25"/>
              <a:gd name="T66" fmla="*/ 23 w 30"/>
              <a:gd name="T67" fmla="*/ 16 h 25"/>
              <a:gd name="T68" fmla="*/ 25 w 30"/>
              <a:gd name="T69" fmla="*/ 15 h 25"/>
              <a:gd name="T70" fmla="*/ 27 w 30"/>
              <a:gd name="T71" fmla="*/ 14 h 25"/>
              <a:gd name="T72" fmla="*/ 30 w 30"/>
              <a:gd name="T73" fmla="*/ 11 h 25"/>
              <a:gd name="T74" fmla="*/ 30 w 30"/>
              <a:gd name="T75" fmla="*/ 8 h 25"/>
              <a:gd name="T76" fmla="*/ 30 w 30"/>
              <a:gd name="T77" fmla="*/ 5 h 25"/>
              <a:gd name="T78" fmla="*/ 29 w 30"/>
              <a:gd name="T79" fmla="*/ 3 h 25"/>
              <a:gd name="T80" fmla="*/ 29 w 30"/>
              <a:gd name="T81" fmla="*/ 0 h 25"/>
              <a:gd name="T82" fmla="*/ 26 w 30"/>
              <a:gd name="T83" fmla="*/ 1 h 25"/>
              <a:gd name="T84" fmla="*/ 24 w 30"/>
              <a:gd name="T85" fmla="*/ 0 h 25"/>
              <a:gd name="T86" fmla="*/ 22 w 30"/>
              <a:gd name="T87" fmla="*/ 1 h 25"/>
              <a:gd name="T88" fmla="*/ 22 w 30"/>
              <a:gd name="T89" fmla="*/ 3 h 25"/>
              <a:gd name="T90" fmla="*/ 20 w 30"/>
              <a:gd name="T91" fmla="*/ 3 h 25"/>
              <a:gd name="T92" fmla="*/ 18 w 30"/>
              <a:gd name="T93" fmla="*/ 2 h 25"/>
              <a:gd name="T94" fmla="*/ 16 w 30"/>
              <a:gd name="T95" fmla="*/ 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0" h="25">
                <a:moveTo>
                  <a:pt x="16" y="1"/>
                </a:moveTo>
                <a:cubicBezTo>
                  <a:pt x="16" y="1"/>
                  <a:pt x="16" y="1"/>
                  <a:pt x="16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1"/>
                  <a:pt x="9" y="1"/>
                  <a:pt x="9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4" y="1"/>
                  <a:pt x="4" y="1"/>
                </a:cubicBezTo>
                <a:cubicBezTo>
                  <a:pt x="3" y="2"/>
                  <a:pt x="3" y="2"/>
                  <a:pt x="3" y="2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1" y="5"/>
                </a:cubicBezTo>
                <a:cubicBezTo>
                  <a:pt x="1" y="5"/>
                  <a:pt x="1" y="5"/>
                  <a:pt x="1" y="6"/>
                </a:cubicBezTo>
                <a:cubicBezTo>
                  <a:pt x="0" y="6"/>
                  <a:pt x="0" y="6"/>
                  <a:pt x="0" y="7"/>
                </a:cubicBezTo>
                <a:cubicBezTo>
                  <a:pt x="0" y="7"/>
                  <a:pt x="1" y="9"/>
                  <a:pt x="1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2" y="11"/>
                  <a:pt x="2" y="12"/>
                </a:cubicBezTo>
                <a:cubicBezTo>
                  <a:pt x="2" y="12"/>
                  <a:pt x="2" y="13"/>
                  <a:pt x="2" y="13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0"/>
                  <a:pt x="7" y="19"/>
                  <a:pt x="7" y="20"/>
                </a:cubicBezTo>
                <a:cubicBezTo>
                  <a:pt x="7" y="21"/>
                  <a:pt x="7" y="21"/>
                  <a:pt x="7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2"/>
                  <a:pt x="8" y="22"/>
                  <a:pt x="8" y="22"/>
                </a:cubicBezTo>
                <a:cubicBezTo>
                  <a:pt x="7" y="23"/>
                  <a:pt x="7" y="23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10" y="24"/>
                  <a:pt x="10" y="24"/>
                  <a:pt x="10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5"/>
                  <a:pt x="12" y="25"/>
                  <a:pt x="12" y="25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2"/>
                  <a:pt x="15" y="22"/>
                  <a:pt x="15" y="22"/>
                </a:cubicBezTo>
                <a:cubicBezTo>
                  <a:pt x="16" y="21"/>
                  <a:pt x="16" y="21"/>
                  <a:pt x="16" y="21"/>
                </a:cubicBezTo>
                <a:cubicBezTo>
                  <a:pt x="17" y="21"/>
                  <a:pt x="17" y="21"/>
                  <a:pt x="17" y="21"/>
                </a:cubicBezTo>
                <a:cubicBezTo>
                  <a:pt x="18" y="21"/>
                  <a:pt x="18" y="21"/>
                  <a:pt x="18" y="21"/>
                </a:cubicBezTo>
                <a:cubicBezTo>
                  <a:pt x="19" y="21"/>
                  <a:pt x="19" y="21"/>
                  <a:pt x="19" y="21"/>
                </a:cubicBezTo>
                <a:cubicBezTo>
                  <a:pt x="20" y="21"/>
                  <a:pt x="20" y="21"/>
                  <a:pt x="20" y="21"/>
                </a:cubicBezTo>
                <a:cubicBezTo>
                  <a:pt x="20" y="21"/>
                  <a:pt x="21" y="20"/>
                  <a:pt x="21" y="20"/>
                </a:cubicBezTo>
                <a:cubicBezTo>
                  <a:pt x="21" y="20"/>
                  <a:pt x="21" y="20"/>
                  <a:pt x="21" y="20"/>
                </a:cubicBezTo>
                <a:cubicBezTo>
                  <a:pt x="20" y="19"/>
                  <a:pt x="20" y="19"/>
                  <a:pt x="20" y="19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7"/>
                  <a:pt x="19" y="17"/>
                  <a:pt x="20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3" y="17"/>
                  <a:pt x="23" y="17"/>
                  <a:pt x="23" y="17"/>
                </a:cubicBezTo>
                <a:cubicBezTo>
                  <a:pt x="23" y="16"/>
                  <a:pt x="23" y="16"/>
                  <a:pt x="23" y="16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5" y="15"/>
                  <a:pt x="25" y="15"/>
                </a:cubicBezTo>
                <a:cubicBezTo>
                  <a:pt x="25" y="15"/>
                  <a:pt x="26" y="14"/>
                  <a:pt x="26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9" y="12"/>
                  <a:pt x="29" y="12"/>
                  <a:pt x="29" y="12"/>
                </a:cubicBezTo>
                <a:cubicBezTo>
                  <a:pt x="30" y="11"/>
                  <a:pt x="30" y="11"/>
                  <a:pt x="30" y="11"/>
                </a:cubicBezTo>
                <a:cubicBezTo>
                  <a:pt x="30" y="9"/>
                  <a:pt x="30" y="9"/>
                  <a:pt x="30" y="9"/>
                </a:cubicBezTo>
                <a:cubicBezTo>
                  <a:pt x="30" y="8"/>
                  <a:pt x="30" y="8"/>
                  <a:pt x="30" y="8"/>
                </a:cubicBezTo>
                <a:cubicBezTo>
                  <a:pt x="30" y="6"/>
                  <a:pt x="30" y="6"/>
                  <a:pt x="30" y="6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29" y="4"/>
                  <a:pt x="29" y="4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0"/>
                  <a:pt x="29" y="0"/>
                  <a:pt x="29" y="0"/>
                </a:cubicBezTo>
                <a:cubicBezTo>
                  <a:pt x="27" y="1"/>
                  <a:pt x="27" y="1"/>
                  <a:pt x="27" y="1"/>
                </a:cubicBezTo>
                <a:cubicBezTo>
                  <a:pt x="26" y="1"/>
                  <a:pt x="26" y="1"/>
                  <a:pt x="26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4" y="0"/>
                  <a:pt x="24" y="0"/>
                  <a:pt x="24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2"/>
                  <a:pt x="22" y="2"/>
                  <a:pt x="22" y="2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4"/>
                  <a:pt x="21" y="4"/>
                  <a:pt x="21" y="4"/>
                </a:cubicBezTo>
                <a:cubicBezTo>
                  <a:pt x="20" y="3"/>
                  <a:pt x="20" y="3"/>
                  <a:pt x="20" y="3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2"/>
                  <a:pt x="17" y="2"/>
                  <a:pt x="17" y="2"/>
                </a:cubicBezTo>
                <a:lnTo>
                  <a:pt x="16" y="1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27" name="Freeform 722">
            <a:extLst>
              <a:ext uri="{FF2B5EF4-FFF2-40B4-BE49-F238E27FC236}">
                <a16:creationId xmlns:a16="http://schemas.microsoft.com/office/drawing/2014/main" id="{6FC5994B-CEC5-47D9-A55F-98DEF107AC92}"/>
              </a:ext>
            </a:extLst>
          </p:cNvPr>
          <p:cNvSpPr>
            <a:spLocks/>
          </p:cNvSpPr>
          <p:nvPr userDrawn="1"/>
        </p:nvSpPr>
        <p:spPr bwMode="auto">
          <a:xfrm>
            <a:off x="7109223" y="4060826"/>
            <a:ext cx="217885" cy="620713"/>
          </a:xfrm>
          <a:custGeom>
            <a:avLst/>
            <a:gdLst>
              <a:gd name="T0" fmla="*/ 32 w 43"/>
              <a:gd name="T1" fmla="*/ 58 h 88"/>
              <a:gd name="T2" fmla="*/ 31 w 43"/>
              <a:gd name="T3" fmla="*/ 65 h 88"/>
              <a:gd name="T4" fmla="*/ 25 w 43"/>
              <a:gd name="T5" fmla="*/ 69 h 88"/>
              <a:gd name="T6" fmla="*/ 22 w 43"/>
              <a:gd name="T7" fmla="*/ 72 h 88"/>
              <a:gd name="T8" fmla="*/ 20 w 43"/>
              <a:gd name="T9" fmla="*/ 74 h 88"/>
              <a:gd name="T10" fmla="*/ 16 w 43"/>
              <a:gd name="T11" fmla="*/ 76 h 88"/>
              <a:gd name="T12" fmla="*/ 15 w 43"/>
              <a:gd name="T13" fmla="*/ 78 h 88"/>
              <a:gd name="T14" fmla="*/ 18 w 43"/>
              <a:gd name="T15" fmla="*/ 80 h 88"/>
              <a:gd name="T16" fmla="*/ 16 w 43"/>
              <a:gd name="T17" fmla="*/ 82 h 88"/>
              <a:gd name="T18" fmla="*/ 16 w 43"/>
              <a:gd name="T19" fmla="*/ 87 h 88"/>
              <a:gd name="T20" fmla="*/ 18 w 43"/>
              <a:gd name="T21" fmla="*/ 88 h 88"/>
              <a:gd name="T22" fmla="*/ 21 w 43"/>
              <a:gd name="T23" fmla="*/ 84 h 88"/>
              <a:gd name="T24" fmla="*/ 24 w 43"/>
              <a:gd name="T25" fmla="*/ 81 h 88"/>
              <a:gd name="T26" fmla="*/ 25 w 43"/>
              <a:gd name="T27" fmla="*/ 82 h 88"/>
              <a:gd name="T28" fmla="*/ 25 w 43"/>
              <a:gd name="T29" fmla="*/ 80 h 88"/>
              <a:gd name="T30" fmla="*/ 26 w 43"/>
              <a:gd name="T31" fmla="*/ 80 h 88"/>
              <a:gd name="T32" fmla="*/ 27 w 43"/>
              <a:gd name="T33" fmla="*/ 77 h 88"/>
              <a:gd name="T34" fmla="*/ 29 w 43"/>
              <a:gd name="T35" fmla="*/ 77 h 88"/>
              <a:gd name="T36" fmla="*/ 35 w 43"/>
              <a:gd name="T37" fmla="*/ 75 h 88"/>
              <a:gd name="T38" fmla="*/ 40 w 43"/>
              <a:gd name="T39" fmla="*/ 72 h 88"/>
              <a:gd name="T40" fmla="*/ 42 w 43"/>
              <a:gd name="T41" fmla="*/ 67 h 88"/>
              <a:gd name="T42" fmla="*/ 43 w 43"/>
              <a:gd name="T43" fmla="*/ 63 h 88"/>
              <a:gd name="T44" fmla="*/ 42 w 43"/>
              <a:gd name="T45" fmla="*/ 54 h 88"/>
              <a:gd name="T46" fmla="*/ 40 w 43"/>
              <a:gd name="T47" fmla="*/ 49 h 88"/>
              <a:gd name="T48" fmla="*/ 36 w 43"/>
              <a:gd name="T49" fmla="*/ 44 h 88"/>
              <a:gd name="T50" fmla="*/ 32 w 43"/>
              <a:gd name="T51" fmla="*/ 41 h 88"/>
              <a:gd name="T52" fmla="*/ 28 w 43"/>
              <a:gd name="T53" fmla="*/ 37 h 88"/>
              <a:gd name="T54" fmla="*/ 25 w 43"/>
              <a:gd name="T55" fmla="*/ 32 h 88"/>
              <a:gd name="T56" fmla="*/ 21 w 43"/>
              <a:gd name="T57" fmla="*/ 27 h 88"/>
              <a:gd name="T58" fmla="*/ 23 w 43"/>
              <a:gd name="T59" fmla="*/ 21 h 88"/>
              <a:gd name="T60" fmla="*/ 27 w 43"/>
              <a:gd name="T61" fmla="*/ 15 h 88"/>
              <a:gd name="T62" fmla="*/ 33 w 43"/>
              <a:gd name="T63" fmla="*/ 12 h 88"/>
              <a:gd name="T64" fmla="*/ 28 w 43"/>
              <a:gd name="T65" fmla="*/ 9 h 88"/>
              <a:gd name="T66" fmla="*/ 26 w 43"/>
              <a:gd name="T67" fmla="*/ 5 h 88"/>
              <a:gd name="T68" fmla="*/ 25 w 43"/>
              <a:gd name="T69" fmla="*/ 3 h 88"/>
              <a:gd name="T70" fmla="*/ 19 w 43"/>
              <a:gd name="T71" fmla="*/ 0 h 88"/>
              <a:gd name="T72" fmla="*/ 16 w 43"/>
              <a:gd name="T73" fmla="*/ 3 h 88"/>
              <a:gd name="T74" fmla="*/ 12 w 43"/>
              <a:gd name="T75" fmla="*/ 4 h 88"/>
              <a:gd name="T76" fmla="*/ 9 w 43"/>
              <a:gd name="T77" fmla="*/ 4 h 88"/>
              <a:gd name="T78" fmla="*/ 6 w 43"/>
              <a:gd name="T79" fmla="*/ 5 h 88"/>
              <a:gd name="T80" fmla="*/ 2 w 43"/>
              <a:gd name="T81" fmla="*/ 4 h 88"/>
              <a:gd name="T82" fmla="*/ 2 w 43"/>
              <a:gd name="T83" fmla="*/ 8 h 88"/>
              <a:gd name="T84" fmla="*/ 5 w 43"/>
              <a:gd name="T85" fmla="*/ 10 h 88"/>
              <a:gd name="T86" fmla="*/ 5 w 43"/>
              <a:gd name="T87" fmla="*/ 13 h 88"/>
              <a:gd name="T88" fmla="*/ 9 w 43"/>
              <a:gd name="T89" fmla="*/ 16 h 88"/>
              <a:gd name="T90" fmla="*/ 12 w 43"/>
              <a:gd name="T91" fmla="*/ 14 h 88"/>
              <a:gd name="T92" fmla="*/ 15 w 43"/>
              <a:gd name="T93" fmla="*/ 18 h 88"/>
              <a:gd name="T94" fmla="*/ 15 w 43"/>
              <a:gd name="T95" fmla="*/ 22 h 88"/>
              <a:gd name="T96" fmla="*/ 11 w 43"/>
              <a:gd name="T97" fmla="*/ 23 h 88"/>
              <a:gd name="T98" fmla="*/ 15 w 43"/>
              <a:gd name="T99" fmla="*/ 27 h 88"/>
              <a:gd name="T100" fmla="*/ 18 w 43"/>
              <a:gd name="T101" fmla="*/ 31 h 88"/>
              <a:gd name="T102" fmla="*/ 22 w 43"/>
              <a:gd name="T103" fmla="*/ 36 h 88"/>
              <a:gd name="T104" fmla="*/ 27 w 43"/>
              <a:gd name="T105" fmla="*/ 41 h 88"/>
              <a:gd name="T106" fmla="*/ 30 w 43"/>
              <a:gd name="T107" fmla="*/ 46 h 88"/>
              <a:gd name="T108" fmla="*/ 32 w 43"/>
              <a:gd name="T109" fmla="*/ 51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3" h="88">
                <a:moveTo>
                  <a:pt x="31" y="53"/>
                </a:moveTo>
                <a:cubicBezTo>
                  <a:pt x="31" y="55"/>
                  <a:pt x="31" y="55"/>
                  <a:pt x="31" y="55"/>
                </a:cubicBezTo>
                <a:cubicBezTo>
                  <a:pt x="31" y="56"/>
                  <a:pt x="31" y="56"/>
                  <a:pt x="31" y="56"/>
                </a:cubicBezTo>
                <a:cubicBezTo>
                  <a:pt x="31" y="56"/>
                  <a:pt x="31" y="56"/>
                  <a:pt x="31" y="57"/>
                </a:cubicBezTo>
                <a:cubicBezTo>
                  <a:pt x="31" y="57"/>
                  <a:pt x="32" y="58"/>
                  <a:pt x="32" y="58"/>
                </a:cubicBezTo>
                <a:cubicBezTo>
                  <a:pt x="32" y="59"/>
                  <a:pt x="32" y="59"/>
                  <a:pt x="32" y="59"/>
                </a:cubicBezTo>
                <a:cubicBezTo>
                  <a:pt x="32" y="61"/>
                  <a:pt x="32" y="61"/>
                  <a:pt x="32" y="61"/>
                </a:cubicBezTo>
                <a:cubicBezTo>
                  <a:pt x="32" y="62"/>
                  <a:pt x="32" y="62"/>
                  <a:pt x="32" y="62"/>
                </a:cubicBezTo>
                <a:cubicBezTo>
                  <a:pt x="32" y="64"/>
                  <a:pt x="32" y="64"/>
                  <a:pt x="32" y="64"/>
                </a:cubicBezTo>
                <a:cubicBezTo>
                  <a:pt x="31" y="65"/>
                  <a:pt x="31" y="65"/>
                  <a:pt x="31" y="65"/>
                </a:cubicBezTo>
                <a:cubicBezTo>
                  <a:pt x="29" y="67"/>
                  <a:pt x="29" y="67"/>
                  <a:pt x="29" y="67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7" y="68"/>
                </a:cubicBezTo>
                <a:cubicBezTo>
                  <a:pt x="27" y="68"/>
                  <a:pt x="26" y="68"/>
                  <a:pt x="26" y="68"/>
                </a:cubicBezTo>
                <a:cubicBezTo>
                  <a:pt x="25" y="69"/>
                  <a:pt x="25" y="69"/>
                  <a:pt x="25" y="69"/>
                </a:cubicBezTo>
                <a:cubicBezTo>
                  <a:pt x="25" y="70"/>
                  <a:pt x="25" y="70"/>
                  <a:pt x="25" y="70"/>
                </a:cubicBezTo>
                <a:cubicBezTo>
                  <a:pt x="23" y="70"/>
                  <a:pt x="23" y="70"/>
                  <a:pt x="23" y="70"/>
                </a:cubicBezTo>
                <a:cubicBezTo>
                  <a:pt x="22" y="70"/>
                  <a:pt x="22" y="70"/>
                  <a:pt x="22" y="70"/>
                </a:cubicBezTo>
                <a:cubicBezTo>
                  <a:pt x="21" y="70"/>
                  <a:pt x="22" y="70"/>
                  <a:pt x="22" y="70"/>
                </a:cubicBezTo>
                <a:cubicBezTo>
                  <a:pt x="22" y="72"/>
                  <a:pt x="22" y="72"/>
                  <a:pt x="22" y="72"/>
                </a:cubicBezTo>
                <a:cubicBezTo>
                  <a:pt x="23" y="73"/>
                  <a:pt x="23" y="73"/>
                  <a:pt x="23" y="73"/>
                </a:cubicBezTo>
                <a:cubicBezTo>
                  <a:pt x="23" y="73"/>
                  <a:pt x="23" y="73"/>
                  <a:pt x="23" y="73"/>
                </a:cubicBezTo>
                <a:cubicBezTo>
                  <a:pt x="23" y="73"/>
                  <a:pt x="22" y="74"/>
                  <a:pt x="22" y="74"/>
                </a:cubicBezTo>
                <a:cubicBezTo>
                  <a:pt x="21" y="74"/>
                  <a:pt x="21" y="74"/>
                  <a:pt x="21" y="74"/>
                </a:cubicBezTo>
                <a:cubicBezTo>
                  <a:pt x="20" y="74"/>
                  <a:pt x="20" y="74"/>
                  <a:pt x="20" y="74"/>
                </a:cubicBezTo>
                <a:cubicBezTo>
                  <a:pt x="19" y="74"/>
                  <a:pt x="19" y="74"/>
                  <a:pt x="19" y="74"/>
                </a:cubicBezTo>
                <a:cubicBezTo>
                  <a:pt x="18" y="74"/>
                  <a:pt x="18" y="74"/>
                  <a:pt x="18" y="74"/>
                </a:cubicBezTo>
                <a:cubicBezTo>
                  <a:pt x="17" y="75"/>
                  <a:pt x="17" y="75"/>
                  <a:pt x="17" y="75"/>
                </a:cubicBezTo>
                <a:cubicBezTo>
                  <a:pt x="17" y="76"/>
                  <a:pt x="17" y="76"/>
                  <a:pt x="17" y="76"/>
                </a:cubicBezTo>
                <a:cubicBezTo>
                  <a:pt x="16" y="76"/>
                  <a:pt x="16" y="76"/>
                  <a:pt x="16" y="76"/>
                </a:cubicBezTo>
                <a:cubicBezTo>
                  <a:pt x="15" y="76"/>
                  <a:pt x="15" y="76"/>
                  <a:pt x="15" y="76"/>
                </a:cubicBezTo>
                <a:cubicBezTo>
                  <a:pt x="15" y="77"/>
                  <a:pt x="15" y="77"/>
                  <a:pt x="15" y="77"/>
                </a:cubicBezTo>
                <a:cubicBezTo>
                  <a:pt x="14" y="78"/>
                  <a:pt x="14" y="78"/>
                  <a:pt x="14" y="78"/>
                </a:cubicBezTo>
                <a:cubicBezTo>
                  <a:pt x="14" y="78"/>
                  <a:pt x="14" y="78"/>
                  <a:pt x="14" y="78"/>
                </a:cubicBezTo>
                <a:cubicBezTo>
                  <a:pt x="15" y="78"/>
                  <a:pt x="15" y="78"/>
                  <a:pt x="15" y="78"/>
                </a:cubicBezTo>
                <a:cubicBezTo>
                  <a:pt x="16" y="78"/>
                  <a:pt x="16" y="78"/>
                  <a:pt x="16" y="78"/>
                </a:cubicBezTo>
                <a:cubicBezTo>
                  <a:pt x="16" y="78"/>
                  <a:pt x="16" y="78"/>
                  <a:pt x="16" y="78"/>
                </a:cubicBezTo>
                <a:cubicBezTo>
                  <a:pt x="16" y="79"/>
                  <a:pt x="16" y="79"/>
                  <a:pt x="16" y="79"/>
                </a:cubicBezTo>
                <a:cubicBezTo>
                  <a:pt x="17" y="79"/>
                  <a:pt x="17" y="79"/>
                  <a:pt x="17" y="79"/>
                </a:cubicBezTo>
                <a:cubicBezTo>
                  <a:pt x="18" y="80"/>
                  <a:pt x="18" y="80"/>
                  <a:pt x="18" y="80"/>
                </a:cubicBezTo>
                <a:cubicBezTo>
                  <a:pt x="18" y="80"/>
                  <a:pt x="18" y="80"/>
                  <a:pt x="18" y="80"/>
                </a:cubicBezTo>
                <a:cubicBezTo>
                  <a:pt x="17" y="80"/>
                  <a:pt x="17" y="80"/>
                  <a:pt x="17" y="80"/>
                </a:cubicBezTo>
                <a:cubicBezTo>
                  <a:pt x="17" y="81"/>
                  <a:pt x="17" y="81"/>
                  <a:pt x="17" y="81"/>
                </a:cubicBezTo>
                <a:cubicBezTo>
                  <a:pt x="17" y="82"/>
                  <a:pt x="17" y="82"/>
                  <a:pt x="17" y="82"/>
                </a:cubicBezTo>
                <a:cubicBezTo>
                  <a:pt x="16" y="82"/>
                  <a:pt x="16" y="82"/>
                  <a:pt x="16" y="82"/>
                </a:cubicBezTo>
                <a:cubicBezTo>
                  <a:pt x="16" y="83"/>
                  <a:pt x="16" y="83"/>
                  <a:pt x="16" y="83"/>
                </a:cubicBezTo>
                <a:cubicBezTo>
                  <a:pt x="16" y="84"/>
                  <a:pt x="16" y="84"/>
                  <a:pt x="16" y="84"/>
                </a:cubicBezTo>
                <a:cubicBezTo>
                  <a:pt x="16" y="85"/>
                  <a:pt x="16" y="85"/>
                  <a:pt x="16" y="85"/>
                </a:cubicBezTo>
                <a:cubicBezTo>
                  <a:pt x="16" y="86"/>
                  <a:pt x="16" y="86"/>
                  <a:pt x="16" y="86"/>
                </a:cubicBezTo>
                <a:cubicBezTo>
                  <a:pt x="16" y="87"/>
                  <a:pt x="16" y="87"/>
                  <a:pt x="16" y="87"/>
                </a:cubicBezTo>
                <a:cubicBezTo>
                  <a:pt x="17" y="87"/>
                  <a:pt x="17" y="87"/>
                  <a:pt x="17" y="87"/>
                </a:cubicBezTo>
                <a:cubicBezTo>
                  <a:pt x="17" y="87"/>
                  <a:pt x="17" y="87"/>
                  <a:pt x="17" y="87"/>
                </a:cubicBezTo>
                <a:cubicBezTo>
                  <a:pt x="16" y="88"/>
                  <a:pt x="16" y="88"/>
                  <a:pt x="16" y="88"/>
                </a:cubicBezTo>
                <a:cubicBezTo>
                  <a:pt x="17" y="88"/>
                  <a:pt x="17" y="88"/>
                  <a:pt x="17" y="88"/>
                </a:cubicBezTo>
                <a:cubicBezTo>
                  <a:pt x="18" y="88"/>
                  <a:pt x="18" y="88"/>
                  <a:pt x="18" y="88"/>
                </a:cubicBezTo>
                <a:cubicBezTo>
                  <a:pt x="19" y="87"/>
                  <a:pt x="19" y="87"/>
                  <a:pt x="19" y="87"/>
                </a:cubicBezTo>
                <a:cubicBezTo>
                  <a:pt x="19" y="87"/>
                  <a:pt x="19" y="87"/>
                  <a:pt x="19" y="86"/>
                </a:cubicBezTo>
                <a:cubicBezTo>
                  <a:pt x="19" y="86"/>
                  <a:pt x="20" y="85"/>
                  <a:pt x="20" y="85"/>
                </a:cubicBezTo>
                <a:cubicBezTo>
                  <a:pt x="20" y="85"/>
                  <a:pt x="20" y="85"/>
                  <a:pt x="20" y="85"/>
                </a:cubicBezTo>
                <a:cubicBezTo>
                  <a:pt x="21" y="84"/>
                  <a:pt x="21" y="84"/>
                  <a:pt x="21" y="84"/>
                </a:cubicBezTo>
                <a:cubicBezTo>
                  <a:pt x="22" y="84"/>
                  <a:pt x="22" y="84"/>
                  <a:pt x="22" y="84"/>
                </a:cubicBezTo>
                <a:cubicBezTo>
                  <a:pt x="23" y="83"/>
                  <a:pt x="23" y="83"/>
                  <a:pt x="23" y="83"/>
                </a:cubicBezTo>
                <a:cubicBezTo>
                  <a:pt x="24" y="83"/>
                  <a:pt x="24" y="83"/>
                  <a:pt x="24" y="83"/>
                </a:cubicBezTo>
                <a:cubicBezTo>
                  <a:pt x="24" y="82"/>
                  <a:pt x="24" y="82"/>
                  <a:pt x="24" y="82"/>
                </a:cubicBezTo>
                <a:cubicBezTo>
                  <a:pt x="24" y="81"/>
                  <a:pt x="24" y="81"/>
                  <a:pt x="24" y="81"/>
                </a:cubicBezTo>
                <a:cubicBezTo>
                  <a:pt x="23" y="81"/>
                  <a:pt x="23" y="81"/>
                  <a:pt x="23" y="81"/>
                </a:cubicBezTo>
                <a:cubicBezTo>
                  <a:pt x="23" y="81"/>
                  <a:pt x="23" y="81"/>
                  <a:pt x="23" y="81"/>
                </a:cubicBezTo>
                <a:cubicBezTo>
                  <a:pt x="22" y="80"/>
                  <a:pt x="22" y="80"/>
                  <a:pt x="22" y="80"/>
                </a:cubicBezTo>
                <a:cubicBezTo>
                  <a:pt x="24" y="82"/>
                  <a:pt x="24" y="82"/>
                  <a:pt x="24" y="82"/>
                </a:cubicBezTo>
                <a:cubicBezTo>
                  <a:pt x="25" y="82"/>
                  <a:pt x="25" y="82"/>
                  <a:pt x="25" y="82"/>
                </a:cubicBezTo>
                <a:cubicBezTo>
                  <a:pt x="26" y="82"/>
                  <a:pt x="26" y="82"/>
                  <a:pt x="26" y="82"/>
                </a:cubicBezTo>
                <a:cubicBezTo>
                  <a:pt x="26" y="81"/>
                  <a:pt x="26" y="81"/>
                  <a:pt x="26" y="81"/>
                </a:cubicBezTo>
                <a:cubicBezTo>
                  <a:pt x="26" y="81"/>
                  <a:pt x="26" y="81"/>
                  <a:pt x="26" y="81"/>
                </a:cubicBezTo>
                <a:cubicBezTo>
                  <a:pt x="25" y="80"/>
                  <a:pt x="25" y="80"/>
                  <a:pt x="25" y="80"/>
                </a:cubicBezTo>
                <a:cubicBezTo>
                  <a:pt x="25" y="80"/>
                  <a:pt x="25" y="80"/>
                  <a:pt x="25" y="80"/>
                </a:cubicBezTo>
                <a:cubicBezTo>
                  <a:pt x="24" y="79"/>
                  <a:pt x="24" y="79"/>
                  <a:pt x="24" y="79"/>
                </a:cubicBezTo>
                <a:cubicBezTo>
                  <a:pt x="24" y="78"/>
                  <a:pt x="24" y="78"/>
                  <a:pt x="24" y="78"/>
                </a:cubicBezTo>
                <a:cubicBezTo>
                  <a:pt x="25" y="79"/>
                  <a:pt x="25" y="79"/>
                  <a:pt x="25" y="79"/>
                </a:cubicBezTo>
                <a:cubicBezTo>
                  <a:pt x="26" y="80"/>
                  <a:pt x="26" y="80"/>
                  <a:pt x="26" y="80"/>
                </a:cubicBezTo>
                <a:cubicBezTo>
                  <a:pt x="26" y="80"/>
                  <a:pt x="26" y="80"/>
                  <a:pt x="26" y="80"/>
                </a:cubicBezTo>
                <a:cubicBezTo>
                  <a:pt x="26" y="79"/>
                  <a:pt x="26" y="79"/>
                  <a:pt x="26" y="79"/>
                </a:cubicBezTo>
                <a:cubicBezTo>
                  <a:pt x="26" y="78"/>
                  <a:pt x="26" y="78"/>
                  <a:pt x="26" y="78"/>
                </a:cubicBezTo>
                <a:cubicBezTo>
                  <a:pt x="26" y="78"/>
                  <a:pt x="26" y="78"/>
                  <a:pt x="26" y="78"/>
                </a:cubicBezTo>
                <a:cubicBezTo>
                  <a:pt x="26" y="78"/>
                  <a:pt x="26" y="78"/>
                  <a:pt x="26" y="78"/>
                </a:cubicBezTo>
                <a:cubicBezTo>
                  <a:pt x="27" y="77"/>
                  <a:pt x="27" y="77"/>
                  <a:pt x="27" y="77"/>
                </a:cubicBezTo>
                <a:cubicBezTo>
                  <a:pt x="27" y="76"/>
                  <a:pt x="27" y="76"/>
                  <a:pt x="27" y="76"/>
                </a:cubicBezTo>
                <a:cubicBezTo>
                  <a:pt x="28" y="76"/>
                  <a:pt x="28" y="76"/>
                  <a:pt x="28" y="76"/>
                </a:cubicBezTo>
                <a:cubicBezTo>
                  <a:pt x="28" y="76"/>
                  <a:pt x="28" y="76"/>
                  <a:pt x="28" y="76"/>
                </a:cubicBezTo>
                <a:cubicBezTo>
                  <a:pt x="29" y="76"/>
                  <a:pt x="29" y="76"/>
                  <a:pt x="29" y="76"/>
                </a:cubicBezTo>
                <a:cubicBezTo>
                  <a:pt x="29" y="77"/>
                  <a:pt x="29" y="77"/>
                  <a:pt x="29" y="77"/>
                </a:cubicBezTo>
                <a:cubicBezTo>
                  <a:pt x="31" y="77"/>
                  <a:pt x="31" y="77"/>
                  <a:pt x="31" y="77"/>
                </a:cubicBezTo>
                <a:cubicBezTo>
                  <a:pt x="32" y="76"/>
                  <a:pt x="32" y="76"/>
                  <a:pt x="32" y="76"/>
                </a:cubicBezTo>
                <a:cubicBezTo>
                  <a:pt x="32" y="76"/>
                  <a:pt x="32" y="76"/>
                  <a:pt x="32" y="76"/>
                </a:cubicBezTo>
                <a:cubicBezTo>
                  <a:pt x="34" y="75"/>
                  <a:pt x="34" y="75"/>
                  <a:pt x="34" y="75"/>
                </a:cubicBezTo>
                <a:cubicBezTo>
                  <a:pt x="35" y="75"/>
                  <a:pt x="35" y="75"/>
                  <a:pt x="35" y="75"/>
                </a:cubicBezTo>
                <a:cubicBezTo>
                  <a:pt x="35" y="74"/>
                  <a:pt x="35" y="74"/>
                  <a:pt x="35" y="74"/>
                </a:cubicBezTo>
                <a:cubicBezTo>
                  <a:pt x="36" y="74"/>
                  <a:pt x="36" y="74"/>
                  <a:pt x="36" y="74"/>
                </a:cubicBezTo>
                <a:cubicBezTo>
                  <a:pt x="37" y="73"/>
                  <a:pt x="37" y="73"/>
                  <a:pt x="37" y="73"/>
                </a:cubicBezTo>
                <a:cubicBezTo>
                  <a:pt x="38" y="73"/>
                  <a:pt x="38" y="73"/>
                  <a:pt x="38" y="73"/>
                </a:cubicBezTo>
                <a:cubicBezTo>
                  <a:pt x="40" y="72"/>
                  <a:pt x="40" y="72"/>
                  <a:pt x="40" y="72"/>
                </a:cubicBezTo>
                <a:cubicBezTo>
                  <a:pt x="40" y="71"/>
                  <a:pt x="40" y="71"/>
                  <a:pt x="40" y="71"/>
                </a:cubicBezTo>
                <a:cubicBezTo>
                  <a:pt x="41" y="70"/>
                  <a:pt x="41" y="70"/>
                  <a:pt x="41" y="70"/>
                </a:cubicBezTo>
                <a:cubicBezTo>
                  <a:pt x="42" y="69"/>
                  <a:pt x="42" y="69"/>
                  <a:pt x="42" y="69"/>
                </a:cubicBezTo>
                <a:cubicBezTo>
                  <a:pt x="42" y="68"/>
                  <a:pt x="42" y="68"/>
                  <a:pt x="42" y="68"/>
                </a:cubicBezTo>
                <a:cubicBezTo>
                  <a:pt x="42" y="67"/>
                  <a:pt x="42" y="67"/>
                  <a:pt x="42" y="67"/>
                </a:cubicBezTo>
                <a:cubicBezTo>
                  <a:pt x="42" y="66"/>
                  <a:pt x="42" y="66"/>
                  <a:pt x="42" y="66"/>
                </a:cubicBezTo>
                <a:cubicBezTo>
                  <a:pt x="42" y="65"/>
                  <a:pt x="42" y="65"/>
                  <a:pt x="42" y="65"/>
                </a:cubicBezTo>
                <a:cubicBezTo>
                  <a:pt x="42" y="65"/>
                  <a:pt x="42" y="64"/>
                  <a:pt x="42" y="64"/>
                </a:cubicBezTo>
                <a:cubicBezTo>
                  <a:pt x="43" y="64"/>
                  <a:pt x="43" y="64"/>
                  <a:pt x="43" y="64"/>
                </a:cubicBezTo>
                <a:cubicBezTo>
                  <a:pt x="43" y="63"/>
                  <a:pt x="43" y="63"/>
                  <a:pt x="43" y="63"/>
                </a:cubicBezTo>
                <a:cubicBezTo>
                  <a:pt x="42" y="61"/>
                  <a:pt x="42" y="61"/>
                  <a:pt x="42" y="61"/>
                </a:cubicBezTo>
                <a:cubicBezTo>
                  <a:pt x="42" y="60"/>
                  <a:pt x="42" y="60"/>
                  <a:pt x="42" y="60"/>
                </a:cubicBezTo>
                <a:cubicBezTo>
                  <a:pt x="42" y="59"/>
                  <a:pt x="42" y="59"/>
                  <a:pt x="42" y="59"/>
                </a:cubicBezTo>
                <a:cubicBezTo>
                  <a:pt x="42" y="55"/>
                  <a:pt x="42" y="55"/>
                  <a:pt x="42" y="55"/>
                </a:cubicBezTo>
                <a:cubicBezTo>
                  <a:pt x="42" y="54"/>
                  <a:pt x="42" y="54"/>
                  <a:pt x="42" y="54"/>
                </a:cubicBezTo>
                <a:cubicBezTo>
                  <a:pt x="41" y="54"/>
                  <a:pt x="41" y="54"/>
                  <a:pt x="41" y="54"/>
                </a:cubicBezTo>
                <a:cubicBezTo>
                  <a:pt x="41" y="52"/>
                  <a:pt x="41" y="52"/>
                  <a:pt x="41" y="52"/>
                </a:cubicBezTo>
                <a:cubicBezTo>
                  <a:pt x="41" y="52"/>
                  <a:pt x="41" y="51"/>
                  <a:pt x="41" y="51"/>
                </a:cubicBezTo>
                <a:cubicBezTo>
                  <a:pt x="40" y="51"/>
                  <a:pt x="40" y="50"/>
                  <a:pt x="40" y="50"/>
                </a:cubicBezTo>
                <a:cubicBezTo>
                  <a:pt x="40" y="49"/>
                  <a:pt x="40" y="49"/>
                  <a:pt x="40" y="49"/>
                </a:cubicBezTo>
                <a:cubicBezTo>
                  <a:pt x="39" y="48"/>
                  <a:pt x="39" y="48"/>
                  <a:pt x="39" y="48"/>
                </a:cubicBezTo>
                <a:cubicBezTo>
                  <a:pt x="38" y="47"/>
                  <a:pt x="38" y="47"/>
                  <a:pt x="38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37" y="45"/>
                  <a:pt x="37" y="45"/>
                  <a:pt x="37" y="45"/>
                </a:cubicBezTo>
                <a:cubicBezTo>
                  <a:pt x="36" y="44"/>
                  <a:pt x="36" y="44"/>
                  <a:pt x="36" y="44"/>
                </a:cubicBezTo>
                <a:cubicBezTo>
                  <a:pt x="36" y="44"/>
                  <a:pt x="36" y="44"/>
                  <a:pt x="36" y="44"/>
                </a:cubicBezTo>
                <a:cubicBezTo>
                  <a:pt x="35" y="43"/>
                  <a:pt x="35" y="43"/>
                  <a:pt x="35" y="43"/>
                </a:cubicBezTo>
                <a:cubicBezTo>
                  <a:pt x="34" y="42"/>
                  <a:pt x="34" y="42"/>
                  <a:pt x="34" y="42"/>
                </a:cubicBezTo>
                <a:cubicBezTo>
                  <a:pt x="33" y="41"/>
                  <a:pt x="33" y="41"/>
                  <a:pt x="33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1" y="40"/>
                  <a:pt x="31" y="40"/>
                  <a:pt x="31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0" y="39"/>
                  <a:pt x="30" y="39"/>
                  <a:pt x="30" y="39"/>
                </a:cubicBezTo>
                <a:cubicBezTo>
                  <a:pt x="29" y="38"/>
                  <a:pt x="29" y="38"/>
                  <a:pt x="29" y="38"/>
                </a:cubicBezTo>
                <a:cubicBezTo>
                  <a:pt x="28" y="37"/>
                  <a:pt x="28" y="37"/>
                  <a:pt x="28" y="37"/>
                </a:cubicBezTo>
                <a:cubicBezTo>
                  <a:pt x="27" y="36"/>
                  <a:pt x="27" y="36"/>
                  <a:pt x="27" y="36"/>
                </a:cubicBezTo>
                <a:cubicBezTo>
                  <a:pt x="27" y="36"/>
                  <a:pt x="27" y="35"/>
                  <a:pt x="26" y="35"/>
                </a:cubicBezTo>
                <a:cubicBezTo>
                  <a:pt x="26" y="35"/>
                  <a:pt x="26" y="34"/>
                  <a:pt x="26" y="34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5" y="32"/>
                </a:cubicBezTo>
                <a:cubicBezTo>
                  <a:pt x="25" y="32"/>
                  <a:pt x="24" y="31"/>
                  <a:pt x="24" y="31"/>
                </a:cubicBezTo>
                <a:cubicBezTo>
                  <a:pt x="23" y="30"/>
                  <a:pt x="23" y="30"/>
                  <a:pt x="23" y="30"/>
                </a:cubicBezTo>
                <a:cubicBezTo>
                  <a:pt x="23" y="30"/>
                  <a:pt x="22" y="29"/>
                  <a:pt x="22" y="29"/>
                </a:cubicBezTo>
                <a:cubicBezTo>
                  <a:pt x="22" y="28"/>
                  <a:pt x="21" y="28"/>
                  <a:pt x="21" y="28"/>
                </a:cubicBezTo>
                <a:cubicBezTo>
                  <a:pt x="21" y="27"/>
                  <a:pt x="21" y="27"/>
                  <a:pt x="21" y="27"/>
                </a:cubicBezTo>
                <a:cubicBezTo>
                  <a:pt x="21" y="26"/>
                  <a:pt x="21" y="26"/>
                  <a:pt x="21" y="26"/>
                </a:cubicBezTo>
                <a:cubicBezTo>
                  <a:pt x="21" y="25"/>
                  <a:pt x="22" y="25"/>
                  <a:pt x="22" y="24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2"/>
                  <a:pt x="22" y="22"/>
                  <a:pt x="22" y="22"/>
                </a:cubicBezTo>
                <a:cubicBezTo>
                  <a:pt x="23" y="21"/>
                  <a:pt x="23" y="21"/>
                  <a:pt x="23" y="21"/>
                </a:cubicBezTo>
                <a:cubicBezTo>
                  <a:pt x="25" y="19"/>
                  <a:pt x="25" y="19"/>
                  <a:pt x="25" y="19"/>
                </a:cubicBezTo>
                <a:cubicBezTo>
                  <a:pt x="26" y="18"/>
                  <a:pt x="26" y="18"/>
                  <a:pt x="26" y="18"/>
                </a:cubicBezTo>
                <a:cubicBezTo>
                  <a:pt x="27" y="17"/>
                  <a:pt x="27" y="17"/>
                  <a:pt x="27" y="17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5"/>
                  <a:pt x="27" y="15"/>
                  <a:pt x="27" y="15"/>
                </a:cubicBezTo>
                <a:cubicBezTo>
                  <a:pt x="29" y="14"/>
                  <a:pt x="29" y="14"/>
                  <a:pt x="29" y="14"/>
                </a:cubicBezTo>
                <a:cubicBezTo>
                  <a:pt x="30" y="14"/>
                  <a:pt x="30" y="14"/>
                  <a:pt x="30" y="14"/>
                </a:cubicBezTo>
                <a:cubicBezTo>
                  <a:pt x="31" y="13"/>
                  <a:pt x="31" y="13"/>
                  <a:pt x="31" y="13"/>
                </a:cubicBezTo>
                <a:cubicBezTo>
                  <a:pt x="32" y="12"/>
                  <a:pt x="32" y="12"/>
                  <a:pt x="32" y="12"/>
                </a:cubicBezTo>
                <a:cubicBezTo>
                  <a:pt x="33" y="12"/>
                  <a:pt x="33" y="12"/>
                  <a:pt x="33" y="12"/>
                </a:cubicBezTo>
                <a:cubicBezTo>
                  <a:pt x="33" y="10"/>
                  <a:pt x="33" y="10"/>
                  <a:pt x="33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0" y="10"/>
                  <a:pt x="30" y="10"/>
                  <a:pt x="30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8" y="9"/>
                  <a:pt x="28" y="9"/>
                  <a:pt x="28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7"/>
                  <a:pt x="27" y="7"/>
                  <a:pt x="27" y="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6" y="5"/>
                  <a:pt x="26" y="5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4"/>
                  <a:pt x="27" y="4"/>
                  <a:pt x="27" y="4"/>
                </a:cubicBezTo>
                <a:cubicBezTo>
                  <a:pt x="27" y="3"/>
                  <a:pt x="27" y="3"/>
                  <a:pt x="27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4" y="3"/>
                  <a:pt x="23" y="2"/>
                  <a:pt x="23" y="2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1"/>
                  <a:pt x="21" y="1"/>
                  <a:pt x="21" y="1"/>
                </a:cubicBezTo>
                <a:cubicBezTo>
                  <a:pt x="20" y="0"/>
                  <a:pt x="20" y="0"/>
                  <a:pt x="20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6" y="2"/>
                  <a:pt x="16" y="2"/>
                  <a:pt x="16" y="2"/>
                </a:cubicBezTo>
                <a:cubicBezTo>
                  <a:pt x="16" y="3"/>
                  <a:pt x="16" y="3"/>
                  <a:pt x="16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3" y="4"/>
                  <a:pt x="13" y="4"/>
                  <a:pt x="13" y="4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9" y="4"/>
                  <a:pt x="9" y="4"/>
                  <a:pt x="9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3"/>
                  <a:pt x="8" y="3"/>
                  <a:pt x="8" y="3"/>
                </a:cubicBezTo>
                <a:cubicBezTo>
                  <a:pt x="7" y="4"/>
                  <a:pt x="7" y="4"/>
                  <a:pt x="7" y="4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5"/>
                </a:cubicBezTo>
                <a:cubicBezTo>
                  <a:pt x="4" y="4"/>
                  <a:pt x="4" y="4"/>
                  <a:pt x="4" y="4"/>
                </a:cubicBezTo>
                <a:cubicBezTo>
                  <a:pt x="3" y="4"/>
                  <a:pt x="3" y="4"/>
                  <a:pt x="3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5"/>
                  <a:pt x="2" y="5"/>
                  <a:pt x="2" y="5"/>
                </a:cubicBezTo>
                <a:cubicBezTo>
                  <a:pt x="0" y="6"/>
                  <a:pt x="0" y="6"/>
                  <a:pt x="0" y="6"/>
                </a:cubicBezTo>
                <a:cubicBezTo>
                  <a:pt x="1" y="7"/>
                  <a:pt x="1" y="7"/>
                  <a:pt x="1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8"/>
                  <a:pt x="2" y="8"/>
                  <a:pt x="2" y="8"/>
                </a:cubicBezTo>
                <a:cubicBezTo>
                  <a:pt x="3" y="9"/>
                  <a:pt x="3" y="9"/>
                  <a:pt x="3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2"/>
                  <a:pt x="5" y="12"/>
                  <a:pt x="5" y="12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4"/>
                  <a:pt x="6" y="14"/>
                  <a:pt x="6" y="14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8" y="16"/>
                  <a:pt x="8" y="16"/>
                  <a:pt x="8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10" y="16"/>
                  <a:pt x="10" y="16"/>
                  <a:pt x="10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11" y="15"/>
                  <a:pt x="11" y="15"/>
                  <a:pt x="11" y="15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3" y="15"/>
                  <a:pt x="13" y="15"/>
                  <a:pt x="13" y="15"/>
                </a:cubicBezTo>
                <a:cubicBezTo>
                  <a:pt x="14" y="16"/>
                  <a:pt x="14" y="16"/>
                  <a:pt x="14" y="16"/>
                </a:cubicBezTo>
                <a:cubicBezTo>
                  <a:pt x="14" y="17"/>
                  <a:pt x="14" y="17"/>
                  <a:pt x="14" y="17"/>
                </a:cubicBezTo>
                <a:cubicBezTo>
                  <a:pt x="14" y="18"/>
                  <a:pt x="14" y="18"/>
                  <a:pt x="14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6" y="19"/>
                  <a:pt x="16" y="19"/>
                  <a:pt x="16" y="19"/>
                </a:cubicBezTo>
                <a:cubicBezTo>
                  <a:pt x="17" y="19"/>
                  <a:pt x="17" y="19"/>
                  <a:pt x="17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6" y="21"/>
                  <a:pt x="16" y="21"/>
                  <a:pt x="16" y="21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2"/>
                  <a:pt x="13" y="22"/>
                  <a:pt x="13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5"/>
                  <a:pt x="11" y="25"/>
                  <a:pt x="11" y="25"/>
                </a:cubicBezTo>
                <a:cubicBezTo>
                  <a:pt x="13" y="26"/>
                  <a:pt x="13" y="26"/>
                  <a:pt x="13" y="26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7" y="28"/>
                  <a:pt x="17" y="28"/>
                  <a:pt x="17" y="28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30"/>
                  <a:pt x="18" y="30"/>
                  <a:pt x="18" y="30"/>
                </a:cubicBezTo>
                <a:cubicBezTo>
                  <a:pt x="18" y="31"/>
                  <a:pt x="18" y="31"/>
                  <a:pt x="18" y="31"/>
                </a:cubicBezTo>
                <a:cubicBezTo>
                  <a:pt x="19" y="32"/>
                  <a:pt x="19" y="32"/>
                  <a:pt x="19" y="32"/>
                </a:cubicBezTo>
                <a:cubicBezTo>
                  <a:pt x="20" y="32"/>
                  <a:pt x="20" y="32"/>
                  <a:pt x="20" y="32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5"/>
                  <a:pt x="21" y="35"/>
                  <a:pt x="21" y="35"/>
                </a:cubicBezTo>
                <a:cubicBezTo>
                  <a:pt x="22" y="36"/>
                  <a:pt x="22" y="36"/>
                  <a:pt x="22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5" y="37"/>
                  <a:pt x="25" y="37"/>
                  <a:pt x="25" y="37"/>
                </a:cubicBezTo>
                <a:cubicBezTo>
                  <a:pt x="26" y="38"/>
                  <a:pt x="26" y="38"/>
                  <a:pt x="26" y="38"/>
                </a:cubicBezTo>
                <a:cubicBezTo>
                  <a:pt x="26" y="40"/>
                  <a:pt x="26" y="40"/>
                  <a:pt x="26" y="40"/>
                </a:cubicBezTo>
                <a:cubicBezTo>
                  <a:pt x="27" y="41"/>
                  <a:pt x="27" y="41"/>
                  <a:pt x="27" y="41"/>
                </a:cubicBezTo>
                <a:cubicBezTo>
                  <a:pt x="28" y="42"/>
                  <a:pt x="28" y="42"/>
                  <a:pt x="28" y="42"/>
                </a:cubicBezTo>
                <a:cubicBezTo>
                  <a:pt x="31" y="44"/>
                  <a:pt x="31" y="44"/>
                  <a:pt x="31" y="44"/>
                </a:cubicBezTo>
                <a:cubicBezTo>
                  <a:pt x="31" y="44"/>
                  <a:pt x="31" y="44"/>
                  <a:pt x="31" y="44"/>
                </a:cubicBezTo>
                <a:cubicBezTo>
                  <a:pt x="30" y="45"/>
                  <a:pt x="30" y="45"/>
                  <a:pt x="30" y="45"/>
                </a:cubicBezTo>
                <a:cubicBezTo>
                  <a:pt x="30" y="46"/>
                  <a:pt x="30" y="46"/>
                  <a:pt x="30" y="46"/>
                </a:cubicBezTo>
                <a:cubicBezTo>
                  <a:pt x="31" y="47"/>
                  <a:pt x="31" y="47"/>
                  <a:pt x="31" y="47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0"/>
                  <a:pt x="32" y="51"/>
                  <a:pt x="32" y="51"/>
                </a:cubicBezTo>
                <a:cubicBezTo>
                  <a:pt x="32" y="52"/>
                  <a:pt x="31" y="53"/>
                  <a:pt x="31" y="53"/>
                </a:cubicBez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28" name="Freeform 723">
            <a:extLst>
              <a:ext uri="{FF2B5EF4-FFF2-40B4-BE49-F238E27FC236}">
                <a16:creationId xmlns:a16="http://schemas.microsoft.com/office/drawing/2014/main" id="{B3E09928-18C6-4AAF-96E1-972DAF18A9B6}"/>
              </a:ext>
            </a:extLst>
          </p:cNvPr>
          <p:cNvSpPr>
            <a:spLocks/>
          </p:cNvSpPr>
          <p:nvPr userDrawn="1"/>
        </p:nvSpPr>
        <p:spPr bwMode="auto">
          <a:xfrm>
            <a:off x="7870031" y="5146676"/>
            <a:ext cx="86916" cy="41275"/>
          </a:xfrm>
          <a:custGeom>
            <a:avLst/>
            <a:gdLst>
              <a:gd name="T0" fmla="*/ 9 w 17"/>
              <a:gd name="T1" fmla="*/ 3 h 6"/>
              <a:gd name="T2" fmla="*/ 10 w 17"/>
              <a:gd name="T3" fmla="*/ 3 h 6"/>
              <a:gd name="T4" fmla="*/ 12 w 17"/>
              <a:gd name="T5" fmla="*/ 3 h 6"/>
              <a:gd name="T6" fmla="*/ 12 w 17"/>
              <a:gd name="T7" fmla="*/ 3 h 6"/>
              <a:gd name="T8" fmla="*/ 13 w 17"/>
              <a:gd name="T9" fmla="*/ 4 h 6"/>
              <a:gd name="T10" fmla="*/ 13 w 17"/>
              <a:gd name="T11" fmla="*/ 4 h 6"/>
              <a:gd name="T12" fmla="*/ 14 w 17"/>
              <a:gd name="T13" fmla="*/ 5 h 6"/>
              <a:gd name="T14" fmla="*/ 15 w 17"/>
              <a:gd name="T15" fmla="*/ 5 h 6"/>
              <a:gd name="T16" fmla="*/ 17 w 17"/>
              <a:gd name="T17" fmla="*/ 6 h 6"/>
              <a:gd name="T18" fmla="*/ 17 w 17"/>
              <a:gd name="T19" fmla="*/ 5 h 6"/>
              <a:gd name="T20" fmla="*/ 17 w 17"/>
              <a:gd name="T21" fmla="*/ 4 h 6"/>
              <a:gd name="T22" fmla="*/ 16 w 17"/>
              <a:gd name="T23" fmla="*/ 3 h 6"/>
              <a:gd name="T24" fmla="*/ 15 w 17"/>
              <a:gd name="T25" fmla="*/ 2 h 6"/>
              <a:gd name="T26" fmla="*/ 14 w 17"/>
              <a:gd name="T27" fmla="*/ 1 h 6"/>
              <a:gd name="T28" fmla="*/ 12 w 17"/>
              <a:gd name="T29" fmla="*/ 1 h 6"/>
              <a:gd name="T30" fmla="*/ 11 w 17"/>
              <a:gd name="T31" fmla="*/ 1 h 6"/>
              <a:gd name="T32" fmla="*/ 10 w 17"/>
              <a:gd name="T33" fmla="*/ 0 h 6"/>
              <a:gd name="T34" fmla="*/ 9 w 17"/>
              <a:gd name="T35" fmla="*/ 0 h 6"/>
              <a:gd name="T36" fmla="*/ 8 w 17"/>
              <a:gd name="T37" fmla="*/ 1 h 6"/>
              <a:gd name="T38" fmla="*/ 7 w 17"/>
              <a:gd name="T39" fmla="*/ 1 h 6"/>
              <a:gd name="T40" fmla="*/ 3 w 17"/>
              <a:gd name="T41" fmla="*/ 0 h 6"/>
              <a:gd name="T42" fmla="*/ 1 w 17"/>
              <a:gd name="T43" fmla="*/ 1 h 6"/>
              <a:gd name="T44" fmla="*/ 1 w 17"/>
              <a:gd name="T45" fmla="*/ 1 h 6"/>
              <a:gd name="T46" fmla="*/ 0 w 17"/>
              <a:gd name="T47" fmla="*/ 2 h 6"/>
              <a:gd name="T48" fmla="*/ 0 w 17"/>
              <a:gd name="T49" fmla="*/ 4 h 6"/>
              <a:gd name="T50" fmla="*/ 1 w 17"/>
              <a:gd name="T51" fmla="*/ 3 h 6"/>
              <a:gd name="T52" fmla="*/ 1 w 17"/>
              <a:gd name="T53" fmla="*/ 3 h 6"/>
              <a:gd name="T54" fmla="*/ 2 w 17"/>
              <a:gd name="T55" fmla="*/ 2 h 6"/>
              <a:gd name="T56" fmla="*/ 2 w 17"/>
              <a:gd name="T57" fmla="*/ 3 h 6"/>
              <a:gd name="T58" fmla="*/ 2 w 17"/>
              <a:gd name="T59" fmla="*/ 3 h 6"/>
              <a:gd name="T60" fmla="*/ 2 w 17"/>
              <a:gd name="T61" fmla="*/ 3 h 6"/>
              <a:gd name="T62" fmla="*/ 3 w 17"/>
              <a:gd name="T63" fmla="*/ 4 h 6"/>
              <a:gd name="T64" fmla="*/ 3 w 17"/>
              <a:gd name="T65" fmla="*/ 4 h 6"/>
              <a:gd name="T66" fmla="*/ 4 w 17"/>
              <a:gd name="T67" fmla="*/ 4 h 6"/>
              <a:gd name="T68" fmla="*/ 5 w 17"/>
              <a:gd name="T69" fmla="*/ 4 h 6"/>
              <a:gd name="T70" fmla="*/ 5 w 17"/>
              <a:gd name="T71" fmla="*/ 4 h 6"/>
              <a:gd name="T72" fmla="*/ 5 w 17"/>
              <a:gd name="T73" fmla="*/ 3 h 6"/>
              <a:gd name="T74" fmla="*/ 6 w 17"/>
              <a:gd name="T75" fmla="*/ 3 h 6"/>
              <a:gd name="T76" fmla="*/ 7 w 17"/>
              <a:gd name="T77" fmla="*/ 3 h 6"/>
              <a:gd name="T78" fmla="*/ 7 w 17"/>
              <a:gd name="T79" fmla="*/ 4 h 6"/>
              <a:gd name="T80" fmla="*/ 9 w 17"/>
              <a:gd name="T81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" h="6">
                <a:moveTo>
                  <a:pt x="9" y="3"/>
                </a:moveTo>
                <a:cubicBezTo>
                  <a:pt x="9" y="3"/>
                  <a:pt x="10" y="3"/>
                  <a:pt x="10" y="3"/>
                </a:cubicBezTo>
                <a:cubicBezTo>
                  <a:pt x="11" y="3"/>
                  <a:pt x="11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4"/>
                  <a:pt x="12" y="4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4" y="5"/>
                  <a:pt x="14" y="5"/>
                  <a:pt x="14" y="5"/>
                </a:cubicBezTo>
                <a:cubicBezTo>
                  <a:pt x="14" y="5"/>
                  <a:pt x="15" y="5"/>
                  <a:pt x="15" y="5"/>
                </a:cubicBezTo>
                <a:cubicBezTo>
                  <a:pt x="16" y="6"/>
                  <a:pt x="16" y="6"/>
                  <a:pt x="17" y="6"/>
                </a:cubicBezTo>
                <a:cubicBezTo>
                  <a:pt x="17" y="6"/>
                  <a:pt x="17" y="6"/>
                  <a:pt x="17" y="5"/>
                </a:cubicBezTo>
                <a:cubicBezTo>
                  <a:pt x="17" y="5"/>
                  <a:pt x="17" y="4"/>
                  <a:pt x="17" y="4"/>
                </a:cubicBezTo>
                <a:cubicBezTo>
                  <a:pt x="17" y="4"/>
                  <a:pt x="16" y="3"/>
                  <a:pt x="16" y="3"/>
                </a:cubicBezTo>
                <a:cubicBezTo>
                  <a:pt x="16" y="2"/>
                  <a:pt x="15" y="2"/>
                  <a:pt x="15" y="2"/>
                </a:cubicBezTo>
                <a:cubicBezTo>
                  <a:pt x="15" y="2"/>
                  <a:pt x="14" y="1"/>
                  <a:pt x="14" y="1"/>
                </a:cubicBezTo>
                <a:cubicBezTo>
                  <a:pt x="13" y="1"/>
                  <a:pt x="13" y="2"/>
                  <a:pt x="12" y="1"/>
                </a:cubicBezTo>
                <a:cubicBezTo>
                  <a:pt x="12" y="1"/>
                  <a:pt x="12" y="1"/>
                  <a:pt x="11" y="1"/>
                </a:cubicBezTo>
                <a:cubicBezTo>
                  <a:pt x="11" y="1"/>
                  <a:pt x="11" y="0"/>
                  <a:pt x="10" y="0"/>
                </a:cubicBezTo>
                <a:cubicBezTo>
                  <a:pt x="10" y="0"/>
                  <a:pt x="9" y="0"/>
                  <a:pt x="9" y="0"/>
                </a:cubicBezTo>
                <a:cubicBezTo>
                  <a:pt x="8" y="0"/>
                  <a:pt x="8" y="1"/>
                  <a:pt x="8" y="1"/>
                </a:cubicBezTo>
                <a:cubicBezTo>
                  <a:pt x="8" y="1"/>
                  <a:pt x="7" y="1"/>
                  <a:pt x="7" y="1"/>
                </a:cubicBezTo>
                <a:cubicBezTo>
                  <a:pt x="5" y="0"/>
                  <a:pt x="4" y="0"/>
                  <a:pt x="3" y="0"/>
                </a:cubicBezTo>
                <a:cubicBezTo>
                  <a:pt x="2" y="0"/>
                  <a:pt x="2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0" y="4"/>
                  <a:pt x="0" y="4"/>
                </a:cubicBezTo>
                <a:cubicBezTo>
                  <a:pt x="0" y="4"/>
                  <a:pt x="1" y="4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2"/>
                  <a:pt x="2" y="2"/>
                </a:cubicBezTo>
                <a:cubicBezTo>
                  <a:pt x="2" y="2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3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4" y="4"/>
                  <a:pt x="4" y="4"/>
                </a:cubicBezTo>
                <a:cubicBezTo>
                  <a:pt x="4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3"/>
                  <a:pt x="5" y="3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7" y="3"/>
                </a:cubicBezTo>
                <a:cubicBezTo>
                  <a:pt x="7" y="4"/>
                  <a:pt x="7" y="4"/>
                  <a:pt x="7" y="4"/>
                </a:cubicBezTo>
                <a:cubicBezTo>
                  <a:pt x="8" y="4"/>
                  <a:pt x="8" y="4"/>
                  <a:pt x="9" y="3"/>
                </a:cubicBezTo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29" name="Freeform 724">
            <a:extLst>
              <a:ext uri="{FF2B5EF4-FFF2-40B4-BE49-F238E27FC236}">
                <a16:creationId xmlns:a16="http://schemas.microsoft.com/office/drawing/2014/main" id="{064679EA-8853-4177-AACD-9D2324594F36}"/>
              </a:ext>
            </a:extLst>
          </p:cNvPr>
          <p:cNvSpPr>
            <a:spLocks/>
          </p:cNvSpPr>
          <p:nvPr userDrawn="1"/>
        </p:nvSpPr>
        <p:spPr bwMode="auto">
          <a:xfrm>
            <a:off x="7870031" y="5146676"/>
            <a:ext cx="86916" cy="41275"/>
          </a:xfrm>
          <a:custGeom>
            <a:avLst/>
            <a:gdLst>
              <a:gd name="T0" fmla="*/ 9 w 17"/>
              <a:gd name="T1" fmla="*/ 3 h 6"/>
              <a:gd name="T2" fmla="*/ 10 w 17"/>
              <a:gd name="T3" fmla="*/ 3 h 6"/>
              <a:gd name="T4" fmla="*/ 12 w 17"/>
              <a:gd name="T5" fmla="*/ 3 h 6"/>
              <a:gd name="T6" fmla="*/ 12 w 17"/>
              <a:gd name="T7" fmla="*/ 3 h 6"/>
              <a:gd name="T8" fmla="*/ 13 w 17"/>
              <a:gd name="T9" fmla="*/ 4 h 6"/>
              <a:gd name="T10" fmla="*/ 13 w 17"/>
              <a:gd name="T11" fmla="*/ 4 h 6"/>
              <a:gd name="T12" fmla="*/ 14 w 17"/>
              <a:gd name="T13" fmla="*/ 5 h 6"/>
              <a:gd name="T14" fmla="*/ 15 w 17"/>
              <a:gd name="T15" fmla="*/ 5 h 6"/>
              <a:gd name="T16" fmla="*/ 17 w 17"/>
              <a:gd name="T17" fmla="*/ 6 h 6"/>
              <a:gd name="T18" fmla="*/ 17 w 17"/>
              <a:gd name="T19" fmla="*/ 5 h 6"/>
              <a:gd name="T20" fmla="*/ 17 w 17"/>
              <a:gd name="T21" fmla="*/ 4 h 6"/>
              <a:gd name="T22" fmla="*/ 16 w 17"/>
              <a:gd name="T23" fmla="*/ 3 h 6"/>
              <a:gd name="T24" fmla="*/ 15 w 17"/>
              <a:gd name="T25" fmla="*/ 2 h 6"/>
              <a:gd name="T26" fmla="*/ 14 w 17"/>
              <a:gd name="T27" fmla="*/ 1 h 6"/>
              <a:gd name="T28" fmla="*/ 12 w 17"/>
              <a:gd name="T29" fmla="*/ 1 h 6"/>
              <a:gd name="T30" fmla="*/ 11 w 17"/>
              <a:gd name="T31" fmla="*/ 1 h 6"/>
              <a:gd name="T32" fmla="*/ 10 w 17"/>
              <a:gd name="T33" fmla="*/ 0 h 6"/>
              <a:gd name="T34" fmla="*/ 9 w 17"/>
              <a:gd name="T35" fmla="*/ 0 h 6"/>
              <a:gd name="T36" fmla="*/ 8 w 17"/>
              <a:gd name="T37" fmla="*/ 1 h 6"/>
              <a:gd name="T38" fmla="*/ 7 w 17"/>
              <a:gd name="T39" fmla="*/ 1 h 6"/>
              <a:gd name="T40" fmla="*/ 3 w 17"/>
              <a:gd name="T41" fmla="*/ 0 h 6"/>
              <a:gd name="T42" fmla="*/ 1 w 17"/>
              <a:gd name="T43" fmla="*/ 1 h 6"/>
              <a:gd name="T44" fmla="*/ 1 w 17"/>
              <a:gd name="T45" fmla="*/ 1 h 6"/>
              <a:gd name="T46" fmla="*/ 0 w 17"/>
              <a:gd name="T47" fmla="*/ 2 h 6"/>
              <a:gd name="T48" fmla="*/ 0 w 17"/>
              <a:gd name="T49" fmla="*/ 4 h 6"/>
              <a:gd name="T50" fmla="*/ 1 w 17"/>
              <a:gd name="T51" fmla="*/ 3 h 6"/>
              <a:gd name="T52" fmla="*/ 1 w 17"/>
              <a:gd name="T53" fmla="*/ 3 h 6"/>
              <a:gd name="T54" fmla="*/ 2 w 17"/>
              <a:gd name="T55" fmla="*/ 2 h 6"/>
              <a:gd name="T56" fmla="*/ 2 w 17"/>
              <a:gd name="T57" fmla="*/ 3 h 6"/>
              <a:gd name="T58" fmla="*/ 2 w 17"/>
              <a:gd name="T59" fmla="*/ 3 h 6"/>
              <a:gd name="T60" fmla="*/ 2 w 17"/>
              <a:gd name="T61" fmla="*/ 3 h 6"/>
              <a:gd name="T62" fmla="*/ 3 w 17"/>
              <a:gd name="T63" fmla="*/ 4 h 6"/>
              <a:gd name="T64" fmla="*/ 3 w 17"/>
              <a:gd name="T65" fmla="*/ 4 h 6"/>
              <a:gd name="T66" fmla="*/ 4 w 17"/>
              <a:gd name="T67" fmla="*/ 4 h 6"/>
              <a:gd name="T68" fmla="*/ 5 w 17"/>
              <a:gd name="T69" fmla="*/ 4 h 6"/>
              <a:gd name="T70" fmla="*/ 5 w 17"/>
              <a:gd name="T71" fmla="*/ 4 h 6"/>
              <a:gd name="T72" fmla="*/ 5 w 17"/>
              <a:gd name="T73" fmla="*/ 3 h 6"/>
              <a:gd name="T74" fmla="*/ 6 w 17"/>
              <a:gd name="T75" fmla="*/ 3 h 6"/>
              <a:gd name="T76" fmla="*/ 7 w 17"/>
              <a:gd name="T77" fmla="*/ 3 h 6"/>
              <a:gd name="T78" fmla="*/ 7 w 17"/>
              <a:gd name="T79" fmla="*/ 4 h 6"/>
              <a:gd name="T80" fmla="*/ 9 w 17"/>
              <a:gd name="T81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" h="6">
                <a:moveTo>
                  <a:pt x="9" y="3"/>
                </a:moveTo>
                <a:cubicBezTo>
                  <a:pt x="9" y="3"/>
                  <a:pt x="10" y="3"/>
                  <a:pt x="10" y="3"/>
                </a:cubicBezTo>
                <a:cubicBezTo>
                  <a:pt x="11" y="3"/>
                  <a:pt x="11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4"/>
                  <a:pt x="12" y="4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4" y="5"/>
                  <a:pt x="14" y="5"/>
                  <a:pt x="14" y="5"/>
                </a:cubicBezTo>
                <a:cubicBezTo>
                  <a:pt x="14" y="5"/>
                  <a:pt x="15" y="5"/>
                  <a:pt x="15" y="5"/>
                </a:cubicBezTo>
                <a:cubicBezTo>
                  <a:pt x="16" y="6"/>
                  <a:pt x="16" y="6"/>
                  <a:pt x="17" y="6"/>
                </a:cubicBezTo>
                <a:cubicBezTo>
                  <a:pt x="17" y="6"/>
                  <a:pt x="17" y="6"/>
                  <a:pt x="17" y="5"/>
                </a:cubicBezTo>
                <a:cubicBezTo>
                  <a:pt x="17" y="5"/>
                  <a:pt x="17" y="4"/>
                  <a:pt x="17" y="4"/>
                </a:cubicBezTo>
                <a:cubicBezTo>
                  <a:pt x="17" y="4"/>
                  <a:pt x="16" y="3"/>
                  <a:pt x="16" y="3"/>
                </a:cubicBezTo>
                <a:cubicBezTo>
                  <a:pt x="16" y="2"/>
                  <a:pt x="15" y="2"/>
                  <a:pt x="15" y="2"/>
                </a:cubicBezTo>
                <a:cubicBezTo>
                  <a:pt x="15" y="2"/>
                  <a:pt x="14" y="1"/>
                  <a:pt x="14" y="1"/>
                </a:cubicBezTo>
                <a:cubicBezTo>
                  <a:pt x="13" y="1"/>
                  <a:pt x="13" y="2"/>
                  <a:pt x="12" y="1"/>
                </a:cubicBezTo>
                <a:cubicBezTo>
                  <a:pt x="12" y="1"/>
                  <a:pt x="12" y="1"/>
                  <a:pt x="11" y="1"/>
                </a:cubicBezTo>
                <a:cubicBezTo>
                  <a:pt x="11" y="1"/>
                  <a:pt x="11" y="0"/>
                  <a:pt x="10" y="0"/>
                </a:cubicBezTo>
                <a:cubicBezTo>
                  <a:pt x="10" y="0"/>
                  <a:pt x="9" y="0"/>
                  <a:pt x="9" y="0"/>
                </a:cubicBezTo>
                <a:cubicBezTo>
                  <a:pt x="8" y="0"/>
                  <a:pt x="8" y="1"/>
                  <a:pt x="8" y="1"/>
                </a:cubicBezTo>
                <a:cubicBezTo>
                  <a:pt x="8" y="1"/>
                  <a:pt x="7" y="1"/>
                  <a:pt x="7" y="1"/>
                </a:cubicBezTo>
                <a:cubicBezTo>
                  <a:pt x="5" y="0"/>
                  <a:pt x="4" y="0"/>
                  <a:pt x="3" y="0"/>
                </a:cubicBezTo>
                <a:cubicBezTo>
                  <a:pt x="2" y="0"/>
                  <a:pt x="2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0" y="4"/>
                  <a:pt x="0" y="4"/>
                </a:cubicBezTo>
                <a:cubicBezTo>
                  <a:pt x="0" y="4"/>
                  <a:pt x="1" y="4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2"/>
                  <a:pt x="2" y="2"/>
                </a:cubicBezTo>
                <a:cubicBezTo>
                  <a:pt x="2" y="2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3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4" y="4"/>
                  <a:pt x="4" y="4"/>
                </a:cubicBezTo>
                <a:cubicBezTo>
                  <a:pt x="4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3"/>
                  <a:pt x="5" y="3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7" y="3"/>
                </a:cubicBezTo>
                <a:cubicBezTo>
                  <a:pt x="7" y="4"/>
                  <a:pt x="7" y="4"/>
                  <a:pt x="7" y="4"/>
                </a:cubicBezTo>
                <a:cubicBezTo>
                  <a:pt x="8" y="4"/>
                  <a:pt x="8" y="4"/>
                  <a:pt x="9" y="3"/>
                </a:cubicBezTo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30" name="Freeform 725">
            <a:extLst>
              <a:ext uri="{FF2B5EF4-FFF2-40B4-BE49-F238E27FC236}">
                <a16:creationId xmlns:a16="http://schemas.microsoft.com/office/drawing/2014/main" id="{D56810D2-11E0-4876-8A7F-CC55F8045E7D}"/>
              </a:ext>
            </a:extLst>
          </p:cNvPr>
          <p:cNvSpPr>
            <a:spLocks/>
          </p:cNvSpPr>
          <p:nvPr userDrawn="1"/>
        </p:nvSpPr>
        <p:spPr bwMode="auto">
          <a:xfrm>
            <a:off x="7961710" y="5329239"/>
            <a:ext cx="20241" cy="28575"/>
          </a:xfrm>
          <a:custGeom>
            <a:avLst/>
            <a:gdLst>
              <a:gd name="T0" fmla="*/ 4 w 17"/>
              <a:gd name="T1" fmla="*/ 9 h 18"/>
              <a:gd name="T2" fmla="*/ 0 w 17"/>
              <a:gd name="T3" fmla="*/ 18 h 18"/>
              <a:gd name="T4" fmla="*/ 4 w 17"/>
              <a:gd name="T5" fmla="*/ 18 h 18"/>
              <a:gd name="T6" fmla="*/ 8 w 17"/>
              <a:gd name="T7" fmla="*/ 13 h 18"/>
              <a:gd name="T8" fmla="*/ 13 w 17"/>
              <a:gd name="T9" fmla="*/ 9 h 18"/>
              <a:gd name="T10" fmla="*/ 17 w 17"/>
              <a:gd name="T11" fmla="*/ 5 h 18"/>
              <a:gd name="T12" fmla="*/ 17 w 17"/>
              <a:gd name="T13" fmla="*/ 0 h 18"/>
              <a:gd name="T14" fmla="*/ 17 w 17"/>
              <a:gd name="T15" fmla="*/ 0 h 18"/>
              <a:gd name="T16" fmla="*/ 8 w 17"/>
              <a:gd name="T17" fmla="*/ 0 h 18"/>
              <a:gd name="T18" fmla="*/ 8 w 17"/>
              <a:gd name="T19" fmla="*/ 5 h 18"/>
              <a:gd name="T20" fmla="*/ 4 w 17"/>
              <a:gd name="T21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" h="18">
                <a:moveTo>
                  <a:pt x="4" y="9"/>
                </a:moveTo>
                <a:lnTo>
                  <a:pt x="0" y="18"/>
                </a:lnTo>
                <a:lnTo>
                  <a:pt x="4" y="18"/>
                </a:lnTo>
                <a:lnTo>
                  <a:pt x="8" y="13"/>
                </a:lnTo>
                <a:lnTo>
                  <a:pt x="13" y="9"/>
                </a:lnTo>
                <a:lnTo>
                  <a:pt x="17" y="5"/>
                </a:lnTo>
                <a:lnTo>
                  <a:pt x="17" y="0"/>
                </a:lnTo>
                <a:lnTo>
                  <a:pt x="17" y="0"/>
                </a:lnTo>
                <a:lnTo>
                  <a:pt x="8" y="0"/>
                </a:lnTo>
                <a:lnTo>
                  <a:pt x="8" y="5"/>
                </a:lnTo>
                <a:lnTo>
                  <a:pt x="4" y="9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31" name="Freeform 726">
            <a:extLst>
              <a:ext uri="{FF2B5EF4-FFF2-40B4-BE49-F238E27FC236}">
                <a16:creationId xmlns:a16="http://schemas.microsoft.com/office/drawing/2014/main" id="{157D6E0B-C1DC-4DFB-A00E-5BEFDF6267EB}"/>
              </a:ext>
            </a:extLst>
          </p:cNvPr>
          <p:cNvSpPr>
            <a:spLocks/>
          </p:cNvSpPr>
          <p:nvPr userDrawn="1"/>
        </p:nvSpPr>
        <p:spPr bwMode="auto">
          <a:xfrm>
            <a:off x="8052197" y="5294313"/>
            <a:ext cx="5954" cy="20638"/>
          </a:xfrm>
          <a:custGeom>
            <a:avLst/>
            <a:gdLst>
              <a:gd name="T0" fmla="*/ 0 w 5"/>
              <a:gd name="T1" fmla="*/ 13 h 13"/>
              <a:gd name="T2" fmla="*/ 0 w 5"/>
              <a:gd name="T3" fmla="*/ 4 h 13"/>
              <a:gd name="T4" fmla="*/ 0 w 5"/>
              <a:gd name="T5" fmla="*/ 0 h 13"/>
              <a:gd name="T6" fmla="*/ 5 w 5"/>
              <a:gd name="T7" fmla="*/ 0 h 13"/>
              <a:gd name="T8" fmla="*/ 5 w 5"/>
              <a:gd name="T9" fmla="*/ 0 h 13"/>
              <a:gd name="T10" fmla="*/ 5 w 5"/>
              <a:gd name="T11" fmla="*/ 4 h 13"/>
              <a:gd name="T12" fmla="*/ 5 w 5"/>
              <a:gd name="T13" fmla="*/ 9 h 13"/>
              <a:gd name="T14" fmla="*/ 5 w 5"/>
              <a:gd name="T15" fmla="*/ 13 h 13"/>
              <a:gd name="T16" fmla="*/ 0 w 5"/>
              <a:gd name="T17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" h="13">
                <a:moveTo>
                  <a:pt x="0" y="13"/>
                </a:moveTo>
                <a:lnTo>
                  <a:pt x="0" y="4"/>
                </a:lnTo>
                <a:lnTo>
                  <a:pt x="0" y="0"/>
                </a:lnTo>
                <a:lnTo>
                  <a:pt x="5" y="0"/>
                </a:lnTo>
                <a:lnTo>
                  <a:pt x="5" y="0"/>
                </a:lnTo>
                <a:lnTo>
                  <a:pt x="5" y="4"/>
                </a:lnTo>
                <a:lnTo>
                  <a:pt x="5" y="9"/>
                </a:lnTo>
                <a:lnTo>
                  <a:pt x="5" y="13"/>
                </a:lnTo>
                <a:lnTo>
                  <a:pt x="0" y="13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32" name="Freeform 727">
            <a:extLst>
              <a:ext uri="{FF2B5EF4-FFF2-40B4-BE49-F238E27FC236}">
                <a16:creationId xmlns:a16="http://schemas.microsoft.com/office/drawing/2014/main" id="{23AA3011-74F6-4155-94D6-E8784F3E68A1}"/>
              </a:ext>
            </a:extLst>
          </p:cNvPr>
          <p:cNvSpPr>
            <a:spLocks/>
          </p:cNvSpPr>
          <p:nvPr userDrawn="1"/>
        </p:nvSpPr>
        <p:spPr bwMode="auto">
          <a:xfrm>
            <a:off x="8058150" y="5259388"/>
            <a:ext cx="9525" cy="26988"/>
          </a:xfrm>
          <a:custGeom>
            <a:avLst/>
            <a:gdLst>
              <a:gd name="T0" fmla="*/ 8 w 8"/>
              <a:gd name="T1" fmla="*/ 17 h 17"/>
              <a:gd name="T2" fmla="*/ 4 w 8"/>
              <a:gd name="T3" fmla="*/ 13 h 17"/>
              <a:gd name="T4" fmla="*/ 4 w 8"/>
              <a:gd name="T5" fmla="*/ 9 h 17"/>
              <a:gd name="T6" fmla="*/ 0 w 8"/>
              <a:gd name="T7" fmla="*/ 0 h 17"/>
              <a:gd name="T8" fmla="*/ 4 w 8"/>
              <a:gd name="T9" fmla="*/ 0 h 17"/>
              <a:gd name="T10" fmla="*/ 8 w 8"/>
              <a:gd name="T11" fmla="*/ 4 h 17"/>
              <a:gd name="T12" fmla="*/ 8 w 8"/>
              <a:gd name="T13" fmla="*/ 9 h 17"/>
              <a:gd name="T14" fmla="*/ 8 w 8"/>
              <a:gd name="T15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17">
                <a:moveTo>
                  <a:pt x="8" y="17"/>
                </a:moveTo>
                <a:lnTo>
                  <a:pt x="4" y="13"/>
                </a:lnTo>
                <a:lnTo>
                  <a:pt x="4" y="9"/>
                </a:lnTo>
                <a:lnTo>
                  <a:pt x="0" y="0"/>
                </a:lnTo>
                <a:lnTo>
                  <a:pt x="4" y="0"/>
                </a:lnTo>
                <a:lnTo>
                  <a:pt x="8" y="4"/>
                </a:lnTo>
                <a:lnTo>
                  <a:pt x="8" y="9"/>
                </a:lnTo>
                <a:lnTo>
                  <a:pt x="8" y="17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33" name="Freeform 728">
            <a:extLst>
              <a:ext uri="{FF2B5EF4-FFF2-40B4-BE49-F238E27FC236}">
                <a16:creationId xmlns:a16="http://schemas.microsoft.com/office/drawing/2014/main" id="{2B0AB70B-FF0D-4E54-ADE6-BFC31181955F}"/>
              </a:ext>
            </a:extLst>
          </p:cNvPr>
          <p:cNvSpPr>
            <a:spLocks/>
          </p:cNvSpPr>
          <p:nvPr userDrawn="1"/>
        </p:nvSpPr>
        <p:spPr bwMode="auto">
          <a:xfrm>
            <a:off x="7925991" y="5103813"/>
            <a:ext cx="15479" cy="14288"/>
          </a:xfrm>
          <a:custGeom>
            <a:avLst/>
            <a:gdLst>
              <a:gd name="T0" fmla="*/ 4 w 13"/>
              <a:gd name="T1" fmla="*/ 9 h 9"/>
              <a:gd name="T2" fmla="*/ 13 w 13"/>
              <a:gd name="T3" fmla="*/ 9 h 9"/>
              <a:gd name="T4" fmla="*/ 13 w 13"/>
              <a:gd name="T5" fmla="*/ 4 h 9"/>
              <a:gd name="T6" fmla="*/ 13 w 13"/>
              <a:gd name="T7" fmla="*/ 0 h 9"/>
              <a:gd name="T8" fmla="*/ 9 w 13"/>
              <a:gd name="T9" fmla="*/ 0 h 9"/>
              <a:gd name="T10" fmla="*/ 4 w 13"/>
              <a:gd name="T11" fmla="*/ 0 h 9"/>
              <a:gd name="T12" fmla="*/ 0 w 13"/>
              <a:gd name="T13" fmla="*/ 4 h 9"/>
              <a:gd name="T14" fmla="*/ 4 w 13"/>
              <a:gd name="T15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" h="9">
                <a:moveTo>
                  <a:pt x="4" y="9"/>
                </a:moveTo>
                <a:lnTo>
                  <a:pt x="13" y="9"/>
                </a:lnTo>
                <a:lnTo>
                  <a:pt x="13" y="4"/>
                </a:lnTo>
                <a:lnTo>
                  <a:pt x="13" y="0"/>
                </a:lnTo>
                <a:lnTo>
                  <a:pt x="9" y="0"/>
                </a:lnTo>
                <a:lnTo>
                  <a:pt x="4" y="0"/>
                </a:lnTo>
                <a:lnTo>
                  <a:pt x="0" y="4"/>
                </a:lnTo>
                <a:lnTo>
                  <a:pt x="4" y="9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34" name="Rectangle 729">
            <a:extLst>
              <a:ext uri="{FF2B5EF4-FFF2-40B4-BE49-F238E27FC236}">
                <a16:creationId xmlns:a16="http://schemas.microsoft.com/office/drawing/2014/main" id="{6D2F007F-BD5E-480E-8F88-F7480FD9F3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921228" y="5349875"/>
            <a:ext cx="4763" cy="7938"/>
          </a:xfrm>
          <a:prstGeom prst="rect">
            <a:avLst/>
          </a:pr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35" name="Freeform 730">
            <a:extLst>
              <a:ext uri="{FF2B5EF4-FFF2-40B4-BE49-F238E27FC236}">
                <a16:creationId xmlns:a16="http://schemas.microsoft.com/office/drawing/2014/main" id="{4ABA0745-1D4B-480A-9A88-9E61568D58A4}"/>
              </a:ext>
            </a:extLst>
          </p:cNvPr>
          <p:cNvSpPr>
            <a:spLocks/>
          </p:cNvSpPr>
          <p:nvPr userDrawn="1"/>
        </p:nvSpPr>
        <p:spPr bwMode="auto">
          <a:xfrm>
            <a:off x="7936706" y="5033963"/>
            <a:ext cx="29766" cy="12700"/>
          </a:xfrm>
          <a:custGeom>
            <a:avLst/>
            <a:gdLst>
              <a:gd name="T0" fmla="*/ 17 w 25"/>
              <a:gd name="T1" fmla="*/ 8 h 8"/>
              <a:gd name="T2" fmla="*/ 17 w 25"/>
              <a:gd name="T3" fmla="*/ 8 h 8"/>
              <a:gd name="T4" fmla="*/ 21 w 25"/>
              <a:gd name="T5" fmla="*/ 8 h 8"/>
              <a:gd name="T6" fmla="*/ 25 w 25"/>
              <a:gd name="T7" fmla="*/ 8 h 8"/>
              <a:gd name="T8" fmla="*/ 25 w 25"/>
              <a:gd name="T9" fmla="*/ 4 h 8"/>
              <a:gd name="T10" fmla="*/ 25 w 25"/>
              <a:gd name="T11" fmla="*/ 0 h 8"/>
              <a:gd name="T12" fmla="*/ 17 w 25"/>
              <a:gd name="T13" fmla="*/ 0 h 8"/>
              <a:gd name="T14" fmla="*/ 8 w 25"/>
              <a:gd name="T15" fmla="*/ 0 h 8"/>
              <a:gd name="T16" fmla="*/ 4 w 25"/>
              <a:gd name="T17" fmla="*/ 0 h 8"/>
              <a:gd name="T18" fmla="*/ 0 w 25"/>
              <a:gd name="T19" fmla="*/ 4 h 8"/>
              <a:gd name="T20" fmla="*/ 8 w 25"/>
              <a:gd name="T21" fmla="*/ 8 h 8"/>
              <a:gd name="T22" fmla="*/ 12 w 25"/>
              <a:gd name="T23" fmla="*/ 8 h 8"/>
              <a:gd name="T24" fmla="*/ 17 w 25"/>
              <a:gd name="T25" fmla="*/ 8 h 8"/>
              <a:gd name="T26" fmla="*/ 17 w 25"/>
              <a:gd name="T2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" h="8">
                <a:moveTo>
                  <a:pt x="17" y="8"/>
                </a:moveTo>
                <a:lnTo>
                  <a:pt x="17" y="8"/>
                </a:lnTo>
                <a:lnTo>
                  <a:pt x="21" y="8"/>
                </a:lnTo>
                <a:lnTo>
                  <a:pt x="25" y="8"/>
                </a:lnTo>
                <a:lnTo>
                  <a:pt x="25" y="4"/>
                </a:lnTo>
                <a:lnTo>
                  <a:pt x="25" y="0"/>
                </a:lnTo>
                <a:lnTo>
                  <a:pt x="17" y="0"/>
                </a:lnTo>
                <a:lnTo>
                  <a:pt x="8" y="0"/>
                </a:lnTo>
                <a:lnTo>
                  <a:pt x="4" y="0"/>
                </a:lnTo>
                <a:lnTo>
                  <a:pt x="0" y="4"/>
                </a:lnTo>
                <a:lnTo>
                  <a:pt x="8" y="8"/>
                </a:lnTo>
                <a:lnTo>
                  <a:pt x="12" y="8"/>
                </a:lnTo>
                <a:lnTo>
                  <a:pt x="17" y="8"/>
                </a:lnTo>
                <a:lnTo>
                  <a:pt x="17" y="8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36" name="Freeform 731">
            <a:extLst>
              <a:ext uri="{FF2B5EF4-FFF2-40B4-BE49-F238E27FC236}">
                <a16:creationId xmlns:a16="http://schemas.microsoft.com/office/drawing/2014/main" id="{21A47B70-9B21-4D55-B3D6-AC43CDCBC254}"/>
              </a:ext>
            </a:extLst>
          </p:cNvPr>
          <p:cNvSpPr>
            <a:spLocks/>
          </p:cNvSpPr>
          <p:nvPr userDrawn="1"/>
        </p:nvSpPr>
        <p:spPr bwMode="auto">
          <a:xfrm>
            <a:off x="7814073" y="5153026"/>
            <a:ext cx="35719" cy="34925"/>
          </a:xfrm>
          <a:custGeom>
            <a:avLst/>
            <a:gdLst>
              <a:gd name="T0" fmla="*/ 0 w 7"/>
              <a:gd name="T1" fmla="*/ 1 h 5"/>
              <a:gd name="T2" fmla="*/ 1 w 7"/>
              <a:gd name="T3" fmla="*/ 1 h 5"/>
              <a:gd name="T4" fmla="*/ 2 w 7"/>
              <a:gd name="T5" fmla="*/ 1 h 5"/>
              <a:gd name="T6" fmla="*/ 4 w 7"/>
              <a:gd name="T7" fmla="*/ 1 h 5"/>
              <a:gd name="T8" fmla="*/ 5 w 7"/>
              <a:gd name="T9" fmla="*/ 1 h 5"/>
              <a:gd name="T10" fmla="*/ 6 w 7"/>
              <a:gd name="T11" fmla="*/ 2 h 5"/>
              <a:gd name="T12" fmla="*/ 7 w 7"/>
              <a:gd name="T13" fmla="*/ 3 h 5"/>
              <a:gd name="T14" fmla="*/ 7 w 7"/>
              <a:gd name="T15" fmla="*/ 4 h 5"/>
              <a:gd name="T16" fmla="*/ 6 w 7"/>
              <a:gd name="T17" fmla="*/ 4 h 5"/>
              <a:gd name="T18" fmla="*/ 5 w 7"/>
              <a:gd name="T19" fmla="*/ 5 h 5"/>
              <a:gd name="T20" fmla="*/ 3 w 7"/>
              <a:gd name="T21" fmla="*/ 5 h 5"/>
              <a:gd name="T22" fmla="*/ 3 w 7"/>
              <a:gd name="T23" fmla="*/ 4 h 5"/>
              <a:gd name="T24" fmla="*/ 2 w 7"/>
              <a:gd name="T25" fmla="*/ 3 h 5"/>
              <a:gd name="T26" fmla="*/ 0 w 7"/>
              <a:gd name="T27" fmla="*/ 3 h 5"/>
              <a:gd name="T28" fmla="*/ 0 w 7"/>
              <a:gd name="T29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" h="5">
                <a:moveTo>
                  <a:pt x="0" y="1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5" y="0"/>
                  <a:pt x="5" y="1"/>
                </a:cubicBezTo>
                <a:cubicBezTo>
                  <a:pt x="6" y="1"/>
                  <a:pt x="6" y="2"/>
                  <a:pt x="6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4"/>
                  <a:pt x="7" y="4"/>
                  <a:pt x="7" y="4"/>
                </a:cubicBezTo>
                <a:cubicBezTo>
                  <a:pt x="6" y="4"/>
                  <a:pt x="6" y="4"/>
                  <a:pt x="6" y="4"/>
                </a:cubicBezTo>
                <a:cubicBezTo>
                  <a:pt x="5" y="5"/>
                  <a:pt x="5" y="5"/>
                  <a:pt x="5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4"/>
                  <a:pt x="3" y="4"/>
                </a:cubicBezTo>
                <a:cubicBezTo>
                  <a:pt x="2" y="3"/>
                  <a:pt x="2" y="3"/>
                  <a:pt x="2" y="3"/>
                </a:cubicBezTo>
                <a:cubicBezTo>
                  <a:pt x="0" y="3"/>
                  <a:pt x="0" y="3"/>
                  <a:pt x="0" y="3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37" name="Freeform 732">
            <a:extLst>
              <a:ext uri="{FF2B5EF4-FFF2-40B4-BE49-F238E27FC236}">
                <a16:creationId xmlns:a16="http://schemas.microsoft.com/office/drawing/2014/main" id="{B680F83A-971F-46FB-AE2C-7AC7823A1167}"/>
              </a:ext>
            </a:extLst>
          </p:cNvPr>
          <p:cNvSpPr>
            <a:spLocks/>
          </p:cNvSpPr>
          <p:nvPr userDrawn="1"/>
        </p:nvSpPr>
        <p:spPr bwMode="auto">
          <a:xfrm>
            <a:off x="7854554" y="5083175"/>
            <a:ext cx="20241" cy="20638"/>
          </a:xfrm>
          <a:custGeom>
            <a:avLst/>
            <a:gdLst>
              <a:gd name="T0" fmla="*/ 0 w 17"/>
              <a:gd name="T1" fmla="*/ 13 h 13"/>
              <a:gd name="T2" fmla="*/ 0 w 17"/>
              <a:gd name="T3" fmla="*/ 4 h 13"/>
              <a:gd name="T4" fmla="*/ 5 w 17"/>
              <a:gd name="T5" fmla="*/ 0 h 13"/>
              <a:gd name="T6" fmla="*/ 9 w 17"/>
              <a:gd name="T7" fmla="*/ 9 h 13"/>
              <a:gd name="T8" fmla="*/ 17 w 17"/>
              <a:gd name="T9" fmla="*/ 4 h 13"/>
              <a:gd name="T10" fmla="*/ 13 w 17"/>
              <a:gd name="T11" fmla="*/ 9 h 13"/>
              <a:gd name="T12" fmla="*/ 9 w 17"/>
              <a:gd name="T13" fmla="*/ 13 h 13"/>
              <a:gd name="T14" fmla="*/ 0 w 17"/>
              <a:gd name="T1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" h="13">
                <a:moveTo>
                  <a:pt x="0" y="13"/>
                </a:moveTo>
                <a:lnTo>
                  <a:pt x="0" y="4"/>
                </a:lnTo>
                <a:lnTo>
                  <a:pt x="5" y="0"/>
                </a:lnTo>
                <a:lnTo>
                  <a:pt x="9" y="9"/>
                </a:lnTo>
                <a:lnTo>
                  <a:pt x="17" y="4"/>
                </a:lnTo>
                <a:lnTo>
                  <a:pt x="13" y="9"/>
                </a:lnTo>
                <a:lnTo>
                  <a:pt x="9" y="13"/>
                </a:lnTo>
                <a:lnTo>
                  <a:pt x="0" y="13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38" name="Freeform 733">
            <a:extLst>
              <a:ext uri="{FF2B5EF4-FFF2-40B4-BE49-F238E27FC236}">
                <a16:creationId xmlns:a16="http://schemas.microsoft.com/office/drawing/2014/main" id="{C2CA829F-1EB8-4719-BBF1-EE5C3D507022}"/>
              </a:ext>
            </a:extLst>
          </p:cNvPr>
          <p:cNvSpPr>
            <a:spLocks/>
          </p:cNvSpPr>
          <p:nvPr userDrawn="1"/>
        </p:nvSpPr>
        <p:spPr bwMode="auto">
          <a:xfrm>
            <a:off x="7764066" y="5097463"/>
            <a:ext cx="29766" cy="12700"/>
          </a:xfrm>
          <a:custGeom>
            <a:avLst/>
            <a:gdLst>
              <a:gd name="T0" fmla="*/ 4 w 25"/>
              <a:gd name="T1" fmla="*/ 8 h 8"/>
              <a:gd name="T2" fmla="*/ 8 w 25"/>
              <a:gd name="T3" fmla="*/ 4 h 8"/>
              <a:gd name="T4" fmla="*/ 17 w 25"/>
              <a:gd name="T5" fmla="*/ 4 h 8"/>
              <a:gd name="T6" fmla="*/ 21 w 25"/>
              <a:gd name="T7" fmla="*/ 4 h 8"/>
              <a:gd name="T8" fmla="*/ 25 w 25"/>
              <a:gd name="T9" fmla="*/ 4 h 8"/>
              <a:gd name="T10" fmla="*/ 17 w 25"/>
              <a:gd name="T11" fmla="*/ 0 h 8"/>
              <a:gd name="T12" fmla="*/ 12 w 25"/>
              <a:gd name="T13" fmla="*/ 0 h 8"/>
              <a:gd name="T14" fmla="*/ 8 w 25"/>
              <a:gd name="T15" fmla="*/ 0 h 8"/>
              <a:gd name="T16" fmla="*/ 4 w 25"/>
              <a:gd name="T17" fmla="*/ 0 h 8"/>
              <a:gd name="T18" fmla="*/ 0 w 25"/>
              <a:gd name="T19" fmla="*/ 4 h 8"/>
              <a:gd name="T20" fmla="*/ 0 w 25"/>
              <a:gd name="T21" fmla="*/ 8 h 8"/>
              <a:gd name="T22" fmla="*/ 4 w 25"/>
              <a:gd name="T2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" h="8">
                <a:moveTo>
                  <a:pt x="4" y="8"/>
                </a:moveTo>
                <a:lnTo>
                  <a:pt x="8" y="4"/>
                </a:lnTo>
                <a:lnTo>
                  <a:pt x="17" y="4"/>
                </a:lnTo>
                <a:lnTo>
                  <a:pt x="21" y="4"/>
                </a:lnTo>
                <a:lnTo>
                  <a:pt x="25" y="4"/>
                </a:lnTo>
                <a:lnTo>
                  <a:pt x="17" y="0"/>
                </a:lnTo>
                <a:lnTo>
                  <a:pt x="12" y="0"/>
                </a:lnTo>
                <a:lnTo>
                  <a:pt x="8" y="0"/>
                </a:lnTo>
                <a:lnTo>
                  <a:pt x="4" y="0"/>
                </a:lnTo>
                <a:lnTo>
                  <a:pt x="0" y="4"/>
                </a:lnTo>
                <a:lnTo>
                  <a:pt x="0" y="8"/>
                </a:lnTo>
                <a:lnTo>
                  <a:pt x="4" y="8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39" name="Freeform 734">
            <a:extLst>
              <a:ext uri="{FF2B5EF4-FFF2-40B4-BE49-F238E27FC236}">
                <a16:creationId xmlns:a16="http://schemas.microsoft.com/office/drawing/2014/main" id="{64A1C6A1-62F0-4C56-AABC-009A16B2ED14}"/>
              </a:ext>
            </a:extLst>
          </p:cNvPr>
          <p:cNvSpPr>
            <a:spLocks/>
          </p:cNvSpPr>
          <p:nvPr userDrawn="1"/>
        </p:nvSpPr>
        <p:spPr bwMode="auto">
          <a:xfrm>
            <a:off x="7809310" y="5337175"/>
            <a:ext cx="25004" cy="20638"/>
          </a:xfrm>
          <a:custGeom>
            <a:avLst/>
            <a:gdLst>
              <a:gd name="T0" fmla="*/ 0 w 21"/>
              <a:gd name="T1" fmla="*/ 8 h 13"/>
              <a:gd name="T2" fmla="*/ 0 w 21"/>
              <a:gd name="T3" fmla="*/ 4 h 13"/>
              <a:gd name="T4" fmla="*/ 4 w 21"/>
              <a:gd name="T5" fmla="*/ 4 h 13"/>
              <a:gd name="T6" fmla="*/ 9 w 21"/>
              <a:gd name="T7" fmla="*/ 4 h 13"/>
              <a:gd name="T8" fmla="*/ 13 w 21"/>
              <a:gd name="T9" fmla="*/ 0 h 13"/>
              <a:gd name="T10" fmla="*/ 17 w 21"/>
              <a:gd name="T11" fmla="*/ 0 h 13"/>
              <a:gd name="T12" fmla="*/ 21 w 21"/>
              <a:gd name="T13" fmla="*/ 8 h 13"/>
              <a:gd name="T14" fmla="*/ 13 w 21"/>
              <a:gd name="T15" fmla="*/ 13 h 13"/>
              <a:gd name="T16" fmla="*/ 4 w 21"/>
              <a:gd name="T17" fmla="*/ 13 h 13"/>
              <a:gd name="T18" fmla="*/ 0 w 21"/>
              <a:gd name="T19" fmla="*/ 13 h 13"/>
              <a:gd name="T20" fmla="*/ 0 w 21"/>
              <a:gd name="T21" fmla="*/ 8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" h="13">
                <a:moveTo>
                  <a:pt x="0" y="8"/>
                </a:moveTo>
                <a:lnTo>
                  <a:pt x="0" y="4"/>
                </a:lnTo>
                <a:lnTo>
                  <a:pt x="4" y="4"/>
                </a:lnTo>
                <a:lnTo>
                  <a:pt x="9" y="4"/>
                </a:lnTo>
                <a:lnTo>
                  <a:pt x="13" y="0"/>
                </a:lnTo>
                <a:lnTo>
                  <a:pt x="17" y="0"/>
                </a:lnTo>
                <a:lnTo>
                  <a:pt x="21" y="8"/>
                </a:lnTo>
                <a:lnTo>
                  <a:pt x="13" y="13"/>
                </a:lnTo>
                <a:lnTo>
                  <a:pt x="4" y="13"/>
                </a:lnTo>
                <a:lnTo>
                  <a:pt x="0" y="13"/>
                </a:lnTo>
                <a:lnTo>
                  <a:pt x="0" y="8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40" name="Freeform 735">
            <a:extLst>
              <a:ext uri="{FF2B5EF4-FFF2-40B4-BE49-F238E27FC236}">
                <a16:creationId xmlns:a16="http://schemas.microsoft.com/office/drawing/2014/main" id="{B7CFAB4A-DD91-4014-88A5-7EE9E3B69574}"/>
              </a:ext>
            </a:extLst>
          </p:cNvPr>
          <p:cNvSpPr>
            <a:spLocks/>
          </p:cNvSpPr>
          <p:nvPr userDrawn="1"/>
        </p:nvSpPr>
        <p:spPr bwMode="auto">
          <a:xfrm>
            <a:off x="7845029" y="5046663"/>
            <a:ext cx="20241" cy="14288"/>
          </a:xfrm>
          <a:custGeom>
            <a:avLst/>
            <a:gdLst>
              <a:gd name="T0" fmla="*/ 2 w 4"/>
              <a:gd name="T1" fmla="*/ 2 h 2"/>
              <a:gd name="T2" fmla="*/ 2 w 4"/>
              <a:gd name="T3" fmla="*/ 1 h 2"/>
              <a:gd name="T4" fmla="*/ 1 w 4"/>
              <a:gd name="T5" fmla="*/ 1 h 2"/>
              <a:gd name="T6" fmla="*/ 0 w 4"/>
              <a:gd name="T7" fmla="*/ 0 h 2"/>
              <a:gd name="T8" fmla="*/ 1 w 4"/>
              <a:gd name="T9" fmla="*/ 0 h 2"/>
              <a:gd name="T10" fmla="*/ 2 w 4"/>
              <a:gd name="T11" fmla="*/ 0 h 2"/>
              <a:gd name="T12" fmla="*/ 3 w 4"/>
              <a:gd name="T13" fmla="*/ 0 h 2"/>
              <a:gd name="T14" fmla="*/ 4 w 4"/>
              <a:gd name="T15" fmla="*/ 1 h 2"/>
              <a:gd name="T16" fmla="*/ 4 w 4"/>
              <a:gd name="T17" fmla="*/ 2 h 2"/>
              <a:gd name="T18" fmla="*/ 3 w 4"/>
              <a:gd name="T19" fmla="*/ 2 h 2"/>
              <a:gd name="T20" fmla="*/ 2 w 4"/>
              <a:gd name="T21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" h="2">
                <a:moveTo>
                  <a:pt x="2" y="2"/>
                </a:move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1" y="1"/>
                </a:cubicBezTo>
                <a:cubicBezTo>
                  <a:pt x="1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3" y="0"/>
                  <a:pt x="3" y="0"/>
                </a:cubicBezTo>
                <a:cubicBezTo>
                  <a:pt x="4" y="0"/>
                  <a:pt x="4" y="1"/>
                  <a:pt x="4" y="1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3" y="2"/>
                  <a:pt x="3" y="2"/>
                </a:cubicBezTo>
                <a:lnTo>
                  <a:pt x="2" y="2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41" name="Freeform 736">
            <a:extLst>
              <a:ext uri="{FF2B5EF4-FFF2-40B4-BE49-F238E27FC236}">
                <a16:creationId xmlns:a16="http://schemas.microsoft.com/office/drawing/2014/main" id="{E75C6E1E-74DE-4DDA-B767-BB49EE13C256}"/>
              </a:ext>
            </a:extLst>
          </p:cNvPr>
          <p:cNvSpPr>
            <a:spLocks/>
          </p:cNvSpPr>
          <p:nvPr userDrawn="1"/>
        </p:nvSpPr>
        <p:spPr bwMode="auto">
          <a:xfrm>
            <a:off x="7854554" y="4941889"/>
            <a:ext cx="40481" cy="119063"/>
          </a:xfrm>
          <a:custGeom>
            <a:avLst/>
            <a:gdLst>
              <a:gd name="T0" fmla="*/ 17 w 34"/>
              <a:gd name="T1" fmla="*/ 71 h 75"/>
              <a:gd name="T2" fmla="*/ 9 w 34"/>
              <a:gd name="T3" fmla="*/ 62 h 75"/>
              <a:gd name="T4" fmla="*/ 9 w 34"/>
              <a:gd name="T5" fmla="*/ 49 h 75"/>
              <a:gd name="T6" fmla="*/ 0 w 34"/>
              <a:gd name="T7" fmla="*/ 44 h 75"/>
              <a:gd name="T8" fmla="*/ 5 w 34"/>
              <a:gd name="T9" fmla="*/ 40 h 75"/>
              <a:gd name="T10" fmla="*/ 5 w 34"/>
              <a:gd name="T11" fmla="*/ 35 h 75"/>
              <a:gd name="T12" fmla="*/ 5 w 34"/>
              <a:gd name="T13" fmla="*/ 31 h 75"/>
              <a:gd name="T14" fmla="*/ 0 w 34"/>
              <a:gd name="T15" fmla="*/ 27 h 75"/>
              <a:gd name="T16" fmla="*/ 5 w 34"/>
              <a:gd name="T17" fmla="*/ 18 h 75"/>
              <a:gd name="T18" fmla="*/ 9 w 34"/>
              <a:gd name="T19" fmla="*/ 9 h 75"/>
              <a:gd name="T20" fmla="*/ 9 w 34"/>
              <a:gd name="T21" fmla="*/ 4 h 75"/>
              <a:gd name="T22" fmla="*/ 13 w 34"/>
              <a:gd name="T23" fmla="*/ 0 h 75"/>
              <a:gd name="T24" fmla="*/ 17 w 34"/>
              <a:gd name="T25" fmla="*/ 9 h 75"/>
              <a:gd name="T26" fmla="*/ 17 w 34"/>
              <a:gd name="T27" fmla="*/ 18 h 75"/>
              <a:gd name="T28" fmla="*/ 13 w 34"/>
              <a:gd name="T29" fmla="*/ 22 h 75"/>
              <a:gd name="T30" fmla="*/ 9 w 34"/>
              <a:gd name="T31" fmla="*/ 27 h 75"/>
              <a:gd name="T32" fmla="*/ 9 w 34"/>
              <a:gd name="T33" fmla="*/ 31 h 75"/>
              <a:gd name="T34" fmla="*/ 9 w 34"/>
              <a:gd name="T35" fmla="*/ 35 h 75"/>
              <a:gd name="T36" fmla="*/ 13 w 34"/>
              <a:gd name="T37" fmla="*/ 31 h 75"/>
              <a:gd name="T38" fmla="*/ 17 w 34"/>
              <a:gd name="T39" fmla="*/ 31 h 75"/>
              <a:gd name="T40" fmla="*/ 22 w 34"/>
              <a:gd name="T41" fmla="*/ 22 h 75"/>
              <a:gd name="T42" fmla="*/ 26 w 34"/>
              <a:gd name="T43" fmla="*/ 18 h 75"/>
              <a:gd name="T44" fmla="*/ 30 w 34"/>
              <a:gd name="T45" fmla="*/ 18 h 75"/>
              <a:gd name="T46" fmla="*/ 34 w 34"/>
              <a:gd name="T47" fmla="*/ 22 h 75"/>
              <a:gd name="T48" fmla="*/ 34 w 34"/>
              <a:gd name="T49" fmla="*/ 27 h 75"/>
              <a:gd name="T50" fmla="*/ 26 w 34"/>
              <a:gd name="T51" fmla="*/ 31 h 75"/>
              <a:gd name="T52" fmla="*/ 26 w 34"/>
              <a:gd name="T53" fmla="*/ 35 h 75"/>
              <a:gd name="T54" fmla="*/ 22 w 34"/>
              <a:gd name="T55" fmla="*/ 35 h 75"/>
              <a:gd name="T56" fmla="*/ 22 w 34"/>
              <a:gd name="T57" fmla="*/ 40 h 75"/>
              <a:gd name="T58" fmla="*/ 30 w 34"/>
              <a:gd name="T59" fmla="*/ 44 h 75"/>
              <a:gd name="T60" fmla="*/ 34 w 34"/>
              <a:gd name="T61" fmla="*/ 44 h 75"/>
              <a:gd name="T62" fmla="*/ 34 w 34"/>
              <a:gd name="T63" fmla="*/ 49 h 75"/>
              <a:gd name="T64" fmla="*/ 26 w 34"/>
              <a:gd name="T65" fmla="*/ 49 h 75"/>
              <a:gd name="T66" fmla="*/ 26 w 34"/>
              <a:gd name="T67" fmla="*/ 44 h 75"/>
              <a:gd name="T68" fmla="*/ 17 w 34"/>
              <a:gd name="T69" fmla="*/ 44 h 75"/>
              <a:gd name="T70" fmla="*/ 13 w 34"/>
              <a:gd name="T71" fmla="*/ 49 h 75"/>
              <a:gd name="T72" fmla="*/ 13 w 34"/>
              <a:gd name="T73" fmla="*/ 53 h 75"/>
              <a:gd name="T74" fmla="*/ 13 w 34"/>
              <a:gd name="T75" fmla="*/ 62 h 75"/>
              <a:gd name="T76" fmla="*/ 17 w 34"/>
              <a:gd name="T77" fmla="*/ 66 h 75"/>
              <a:gd name="T78" fmla="*/ 22 w 34"/>
              <a:gd name="T79" fmla="*/ 75 h 75"/>
              <a:gd name="T80" fmla="*/ 17 w 34"/>
              <a:gd name="T81" fmla="*/ 7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" h="75">
                <a:moveTo>
                  <a:pt x="17" y="71"/>
                </a:moveTo>
                <a:lnTo>
                  <a:pt x="9" y="62"/>
                </a:lnTo>
                <a:lnTo>
                  <a:pt x="9" y="49"/>
                </a:lnTo>
                <a:lnTo>
                  <a:pt x="0" y="44"/>
                </a:lnTo>
                <a:lnTo>
                  <a:pt x="5" y="40"/>
                </a:lnTo>
                <a:lnTo>
                  <a:pt x="5" y="35"/>
                </a:lnTo>
                <a:lnTo>
                  <a:pt x="5" y="31"/>
                </a:lnTo>
                <a:lnTo>
                  <a:pt x="0" y="27"/>
                </a:lnTo>
                <a:lnTo>
                  <a:pt x="5" y="18"/>
                </a:lnTo>
                <a:lnTo>
                  <a:pt x="9" y="9"/>
                </a:lnTo>
                <a:lnTo>
                  <a:pt x="9" y="4"/>
                </a:lnTo>
                <a:lnTo>
                  <a:pt x="13" y="0"/>
                </a:lnTo>
                <a:lnTo>
                  <a:pt x="17" y="9"/>
                </a:lnTo>
                <a:lnTo>
                  <a:pt x="17" y="18"/>
                </a:lnTo>
                <a:lnTo>
                  <a:pt x="13" y="22"/>
                </a:lnTo>
                <a:lnTo>
                  <a:pt x="9" y="27"/>
                </a:lnTo>
                <a:lnTo>
                  <a:pt x="9" y="31"/>
                </a:lnTo>
                <a:lnTo>
                  <a:pt x="9" y="35"/>
                </a:lnTo>
                <a:lnTo>
                  <a:pt x="13" y="31"/>
                </a:lnTo>
                <a:lnTo>
                  <a:pt x="17" y="31"/>
                </a:lnTo>
                <a:lnTo>
                  <a:pt x="22" y="22"/>
                </a:lnTo>
                <a:lnTo>
                  <a:pt x="26" y="18"/>
                </a:lnTo>
                <a:lnTo>
                  <a:pt x="30" y="18"/>
                </a:lnTo>
                <a:lnTo>
                  <a:pt x="34" y="22"/>
                </a:lnTo>
                <a:lnTo>
                  <a:pt x="34" y="27"/>
                </a:lnTo>
                <a:lnTo>
                  <a:pt x="26" y="31"/>
                </a:lnTo>
                <a:lnTo>
                  <a:pt x="26" y="35"/>
                </a:lnTo>
                <a:lnTo>
                  <a:pt x="22" y="35"/>
                </a:lnTo>
                <a:lnTo>
                  <a:pt x="22" y="40"/>
                </a:lnTo>
                <a:lnTo>
                  <a:pt x="30" y="44"/>
                </a:lnTo>
                <a:lnTo>
                  <a:pt x="34" y="44"/>
                </a:lnTo>
                <a:lnTo>
                  <a:pt x="34" y="49"/>
                </a:lnTo>
                <a:lnTo>
                  <a:pt x="26" y="49"/>
                </a:lnTo>
                <a:lnTo>
                  <a:pt x="26" y="44"/>
                </a:lnTo>
                <a:lnTo>
                  <a:pt x="17" y="44"/>
                </a:lnTo>
                <a:lnTo>
                  <a:pt x="13" y="49"/>
                </a:lnTo>
                <a:lnTo>
                  <a:pt x="13" y="53"/>
                </a:lnTo>
                <a:lnTo>
                  <a:pt x="13" y="62"/>
                </a:lnTo>
                <a:lnTo>
                  <a:pt x="17" y="66"/>
                </a:lnTo>
                <a:lnTo>
                  <a:pt x="22" y="75"/>
                </a:lnTo>
                <a:lnTo>
                  <a:pt x="17" y="71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42" name="Freeform 737">
            <a:extLst>
              <a:ext uri="{FF2B5EF4-FFF2-40B4-BE49-F238E27FC236}">
                <a16:creationId xmlns:a16="http://schemas.microsoft.com/office/drawing/2014/main" id="{E704F0D0-0DB0-4337-BC32-8EA7D981A2C6}"/>
              </a:ext>
            </a:extLst>
          </p:cNvPr>
          <p:cNvSpPr>
            <a:spLocks/>
          </p:cNvSpPr>
          <p:nvPr userDrawn="1"/>
        </p:nvSpPr>
        <p:spPr bwMode="auto">
          <a:xfrm>
            <a:off x="7880747" y="4927600"/>
            <a:ext cx="9525" cy="20638"/>
          </a:xfrm>
          <a:custGeom>
            <a:avLst/>
            <a:gdLst>
              <a:gd name="T0" fmla="*/ 0 w 8"/>
              <a:gd name="T1" fmla="*/ 9 h 13"/>
              <a:gd name="T2" fmla="*/ 0 w 8"/>
              <a:gd name="T3" fmla="*/ 13 h 13"/>
              <a:gd name="T4" fmla="*/ 4 w 8"/>
              <a:gd name="T5" fmla="*/ 9 h 13"/>
              <a:gd name="T6" fmla="*/ 8 w 8"/>
              <a:gd name="T7" fmla="*/ 9 h 13"/>
              <a:gd name="T8" fmla="*/ 8 w 8"/>
              <a:gd name="T9" fmla="*/ 0 h 13"/>
              <a:gd name="T10" fmla="*/ 8 w 8"/>
              <a:gd name="T11" fmla="*/ 0 h 13"/>
              <a:gd name="T12" fmla="*/ 4 w 8"/>
              <a:gd name="T13" fmla="*/ 4 h 13"/>
              <a:gd name="T14" fmla="*/ 0 w 8"/>
              <a:gd name="T15" fmla="*/ 9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13">
                <a:moveTo>
                  <a:pt x="0" y="9"/>
                </a:moveTo>
                <a:lnTo>
                  <a:pt x="0" y="13"/>
                </a:lnTo>
                <a:lnTo>
                  <a:pt x="4" y="9"/>
                </a:lnTo>
                <a:lnTo>
                  <a:pt x="8" y="9"/>
                </a:lnTo>
                <a:lnTo>
                  <a:pt x="8" y="0"/>
                </a:lnTo>
                <a:lnTo>
                  <a:pt x="8" y="0"/>
                </a:lnTo>
                <a:lnTo>
                  <a:pt x="4" y="4"/>
                </a:lnTo>
                <a:lnTo>
                  <a:pt x="0" y="9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43" name="Freeform 738">
            <a:extLst>
              <a:ext uri="{FF2B5EF4-FFF2-40B4-BE49-F238E27FC236}">
                <a16:creationId xmlns:a16="http://schemas.microsoft.com/office/drawing/2014/main" id="{E180CBE6-AC9D-4823-BE17-D274B41E6BB0}"/>
              </a:ext>
            </a:extLst>
          </p:cNvPr>
          <p:cNvSpPr>
            <a:spLocks/>
          </p:cNvSpPr>
          <p:nvPr userDrawn="1"/>
        </p:nvSpPr>
        <p:spPr bwMode="auto">
          <a:xfrm>
            <a:off x="7799785" y="5103813"/>
            <a:ext cx="14288" cy="6350"/>
          </a:xfrm>
          <a:custGeom>
            <a:avLst/>
            <a:gdLst>
              <a:gd name="T0" fmla="*/ 0 w 12"/>
              <a:gd name="T1" fmla="*/ 0 h 4"/>
              <a:gd name="T2" fmla="*/ 0 w 12"/>
              <a:gd name="T3" fmla="*/ 4 h 4"/>
              <a:gd name="T4" fmla="*/ 8 w 12"/>
              <a:gd name="T5" fmla="*/ 4 h 4"/>
              <a:gd name="T6" fmla="*/ 12 w 12"/>
              <a:gd name="T7" fmla="*/ 0 h 4"/>
              <a:gd name="T8" fmla="*/ 0 w 12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4">
                <a:moveTo>
                  <a:pt x="0" y="0"/>
                </a:moveTo>
                <a:lnTo>
                  <a:pt x="0" y="4"/>
                </a:lnTo>
                <a:lnTo>
                  <a:pt x="8" y="4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44" name="Freeform 739">
            <a:extLst>
              <a:ext uri="{FF2B5EF4-FFF2-40B4-BE49-F238E27FC236}">
                <a16:creationId xmlns:a16="http://schemas.microsoft.com/office/drawing/2014/main" id="{44450B4C-4C1E-4310-8B53-B4834F940359}"/>
              </a:ext>
            </a:extLst>
          </p:cNvPr>
          <p:cNvSpPr>
            <a:spLocks/>
          </p:cNvSpPr>
          <p:nvPr userDrawn="1"/>
        </p:nvSpPr>
        <p:spPr bwMode="auto">
          <a:xfrm>
            <a:off x="7474744" y="5364164"/>
            <a:ext cx="35719" cy="28575"/>
          </a:xfrm>
          <a:custGeom>
            <a:avLst/>
            <a:gdLst>
              <a:gd name="T0" fmla="*/ 0 w 30"/>
              <a:gd name="T1" fmla="*/ 0 h 18"/>
              <a:gd name="T2" fmla="*/ 8 w 30"/>
              <a:gd name="T3" fmla="*/ 0 h 18"/>
              <a:gd name="T4" fmla="*/ 17 w 30"/>
              <a:gd name="T5" fmla="*/ 0 h 18"/>
              <a:gd name="T6" fmla="*/ 26 w 30"/>
              <a:gd name="T7" fmla="*/ 0 h 18"/>
              <a:gd name="T8" fmla="*/ 30 w 30"/>
              <a:gd name="T9" fmla="*/ 9 h 18"/>
              <a:gd name="T10" fmla="*/ 30 w 30"/>
              <a:gd name="T11" fmla="*/ 9 h 18"/>
              <a:gd name="T12" fmla="*/ 21 w 30"/>
              <a:gd name="T13" fmla="*/ 14 h 18"/>
              <a:gd name="T14" fmla="*/ 21 w 30"/>
              <a:gd name="T15" fmla="*/ 18 h 18"/>
              <a:gd name="T16" fmla="*/ 17 w 30"/>
              <a:gd name="T17" fmla="*/ 18 h 18"/>
              <a:gd name="T18" fmla="*/ 13 w 30"/>
              <a:gd name="T19" fmla="*/ 14 h 18"/>
              <a:gd name="T20" fmla="*/ 8 w 30"/>
              <a:gd name="T21" fmla="*/ 9 h 18"/>
              <a:gd name="T22" fmla="*/ 0 w 30"/>
              <a:gd name="T23" fmla="*/ 5 h 18"/>
              <a:gd name="T24" fmla="*/ 0 w 30"/>
              <a:gd name="T25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8" y="0"/>
                </a:lnTo>
                <a:lnTo>
                  <a:pt x="17" y="0"/>
                </a:lnTo>
                <a:lnTo>
                  <a:pt x="26" y="0"/>
                </a:lnTo>
                <a:lnTo>
                  <a:pt x="30" y="9"/>
                </a:lnTo>
                <a:lnTo>
                  <a:pt x="30" y="9"/>
                </a:lnTo>
                <a:lnTo>
                  <a:pt x="21" y="14"/>
                </a:lnTo>
                <a:lnTo>
                  <a:pt x="21" y="18"/>
                </a:lnTo>
                <a:lnTo>
                  <a:pt x="17" y="18"/>
                </a:lnTo>
                <a:lnTo>
                  <a:pt x="13" y="14"/>
                </a:lnTo>
                <a:lnTo>
                  <a:pt x="8" y="9"/>
                </a:lnTo>
                <a:lnTo>
                  <a:pt x="0" y="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45" name="Freeform 740">
            <a:extLst>
              <a:ext uri="{FF2B5EF4-FFF2-40B4-BE49-F238E27FC236}">
                <a16:creationId xmlns:a16="http://schemas.microsoft.com/office/drawing/2014/main" id="{FDF17D79-25C0-4976-AC5F-40CEBFA3BC86}"/>
              </a:ext>
            </a:extLst>
          </p:cNvPr>
          <p:cNvSpPr>
            <a:spLocks/>
          </p:cNvSpPr>
          <p:nvPr userDrawn="1"/>
        </p:nvSpPr>
        <p:spPr bwMode="auto">
          <a:xfrm>
            <a:off x="7519988" y="5364164"/>
            <a:ext cx="20241" cy="28575"/>
          </a:xfrm>
          <a:custGeom>
            <a:avLst/>
            <a:gdLst>
              <a:gd name="T0" fmla="*/ 0 w 17"/>
              <a:gd name="T1" fmla="*/ 14 h 18"/>
              <a:gd name="T2" fmla="*/ 5 w 17"/>
              <a:gd name="T3" fmla="*/ 9 h 18"/>
              <a:gd name="T4" fmla="*/ 5 w 17"/>
              <a:gd name="T5" fmla="*/ 5 h 18"/>
              <a:gd name="T6" fmla="*/ 9 w 17"/>
              <a:gd name="T7" fmla="*/ 0 h 18"/>
              <a:gd name="T8" fmla="*/ 13 w 17"/>
              <a:gd name="T9" fmla="*/ 0 h 18"/>
              <a:gd name="T10" fmla="*/ 17 w 17"/>
              <a:gd name="T11" fmla="*/ 5 h 18"/>
              <a:gd name="T12" fmla="*/ 17 w 17"/>
              <a:gd name="T13" fmla="*/ 9 h 18"/>
              <a:gd name="T14" fmla="*/ 13 w 17"/>
              <a:gd name="T15" fmla="*/ 14 h 18"/>
              <a:gd name="T16" fmla="*/ 9 w 17"/>
              <a:gd name="T17" fmla="*/ 18 h 18"/>
              <a:gd name="T18" fmla="*/ 5 w 17"/>
              <a:gd name="T19" fmla="*/ 18 h 18"/>
              <a:gd name="T20" fmla="*/ 0 w 17"/>
              <a:gd name="T21" fmla="*/ 1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" h="18">
                <a:moveTo>
                  <a:pt x="0" y="14"/>
                </a:moveTo>
                <a:lnTo>
                  <a:pt x="5" y="9"/>
                </a:lnTo>
                <a:lnTo>
                  <a:pt x="5" y="5"/>
                </a:lnTo>
                <a:lnTo>
                  <a:pt x="9" y="0"/>
                </a:lnTo>
                <a:lnTo>
                  <a:pt x="13" y="0"/>
                </a:lnTo>
                <a:lnTo>
                  <a:pt x="17" y="5"/>
                </a:lnTo>
                <a:lnTo>
                  <a:pt x="17" y="9"/>
                </a:lnTo>
                <a:lnTo>
                  <a:pt x="13" y="14"/>
                </a:lnTo>
                <a:lnTo>
                  <a:pt x="9" y="18"/>
                </a:lnTo>
                <a:lnTo>
                  <a:pt x="5" y="18"/>
                </a:lnTo>
                <a:lnTo>
                  <a:pt x="0" y="14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46" name="Freeform 741">
            <a:extLst>
              <a:ext uri="{FF2B5EF4-FFF2-40B4-BE49-F238E27FC236}">
                <a16:creationId xmlns:a16="http://schemas.microsoft.com/office/drawing/2014/main" id="{B8450AFA-3183-4B15-8529-7853D911D1E5}"/>
              </a:ext>
            </a:extLst>
          </p:cNvPr>
          <p:cNvSpPr>
            <a:spLocks/>
          </p:cNvSpPr>
          <p:nvPr userDrawn="1"/>
        </p:nvSpPr>
        <p:spPr bwMode="auto">
          <a:xfrm>
            <a:off x="7546182" y="5364164"/>
            <a:ext cx="65485" cy="34925"/>
          </a:xfrm>
          <a:custGeom>
            <a:avLst/>
            <a:gdLst>
              <a:gd name="T0" fmla="*/ 0 w 55"/>
              <a:gd name="T1" fmla="*/ 9 h 22"/>
              <a:gd name="T2" fmla="*/ 0 w 55"/>
              <a:gd name="T3" fmla="*/ 18 h 22"/>
              <a:gd name="T4" fmla="*/ 0 w 55"/>
              <a:gd name="T5" fmla="*/ 22 h 22"/>
              <a:gd name="T6" fmla="*/ 8 w 55"/>
              <a:gd name="T7" fmla="*/ 22 h 22"/>
              <a:gd name="T8" fmla="*/ 12 w 55"/>
              <a:gd name="T9" fmla="*/ 22 h 22"/>
              <a:gd name="T10" fmla="*/ 17 w 55"/>
              <a:gd name="T11" fmla="*/ 22 h 22"/>
              <a:gd name="T12" fmla="*/ 25 w 55"/>
              <a:gd name="T13" fmla="*/ 22 h 22"/>
              <a:gd name="T14" fmla="*/ 34 w 55"/>
              <a:gd name="T15" fmla="*/ 18 h 22"/>
              <a:gd name="T16" fmla="*/ 38 w 55"/>
              <a:gd name="T17" fmla="*/ 18 h 22"/>
              <a:gd name="T18" fmla="*/ 46 w 55"/>
              <a:gd name="T19" fmla="*/ 18 h 22"/>
              <a:gd name="T20" fmla="*/ 55 w 55"/>
              <a:gd name="T21" fmla="*/ 18 h 22"/>
              <a:gd name="T22" fmla="*/ 55 w 55"/>
              <a:gd name="T23" fmla="*/ 9 h 22"/>
              <a:gd name="T24" fmla="*/ 51 w 55"/>
              <a:gd name="T25" fmla="*/ 5 h 22"/>
              <a:gd name="T26" fmla="*/ 46 w 55"/>
              <a:gd name="T27" fmla="*/ 5 h 22"/>
              <a:gd name="T28" fmla="*/ 42 w 55"/>
              <a:gd name="T29" fmla="*/ 5 h 22"/>
              <a:gd name="T30" fmla="*/ 34 w 55"/>
              <a:gd name="T31" fmla="*/ 5 h 22"/>
              <a:gd name="T32" fmla="*/ 34 w 55"/>
              <a:gd name="T33" fmla="*/ 0 h 22"/>
              <a:gd name="T34" fmla="*/ 21 w 55"/>
              <a:gd name="T35" fmla="*/ 0 h 22"/>
              <a:gd name="T36" fmla="*/ 21 w 55"/>
              <a:gd name="T37" fmla="*/ 5 h 22"/>
              <a:gd name="T38" fmla="*/ 29 w 55"/>
              <a:gd name="T39" fmla="*/ 9 h 22"/>
              <a:gd name="T40" fmla="*/ 29 w 55"/>
              <a:gd name="T41" fmla="*/ 9 h 22"/>
              <a:gd name="T42" fmla="*/ 21 w 55"/>
              <a:gd name="T43" fmla="*/ 14 h 22"/>
              <a:gd name="T44" fmla="*/ 17 w 55"/>
              <a:gd name="T45" fmla="*/ 9 h 22"/>
              <a:gd name="T46" fmla="*/ 12 w 55"/>
              <a:gd name="T47" fmla="*/ 9 h 22"/>
              <a:gd name="T48" fmla="*/ 4 w 55"/>
              <a:gd name="T49" fmla="*/ 9 h 22"/>
              <a:gd name="T50" fmla="*/ 0 w 55"/>
              <a:gd name="T51" fmla="*/ 9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5" h="22">
                <a:moveTo>
                  <a:pt x="0" y="9"/>
                </a:moveTo>
                <a:lnTo>
                  <a:pt x="0" y="18"/>
                </a:lnTo>
                <a:lnTo>
                  <a:pt x="0" y="22"/>
                </a:lnTo>
                <a:lnTo>
                  <a:pt x="8" y="22"/>
                </a:lnTo>
                <a:lnTo>
                  <a:pt x="12" y="22"/>
                </a:lnTo>
                <a:lnTo>
                  <a:pt x="17" y="22"/>
                </a:lnTo>
                <a:lnTo>
                  <a:pt x="25" y="22"/>
                </a:lnTo>
                <a:lnTo>
                  <a:pt x="34" y="18"/>
                </a:lnTo>
                <a:lnTo>
                  <a:pt x="38" y="18"/>
                </a:lnTo>
                <a:lnTo>
                  <a:pt x="46" y="18"/>
                </a:lnTo>
                <a:lnTo>
                  <a:pt x="55" y="18"/>
                </a:lnTo>
                <a:lnTo>
                  <a:pt x="55" y="9"/>
                </a:lnTo>
                <a:lnTo>
                  <a:pt x="51" y="5"/>
                </a:lnTo>
                <a:lnTo>
                  <a:pt x="46" y="5"/>
                </a:lnTo>
                <a:lnTo>
                  <a:pt x="42" y="5"/>
                </a:lnTo>
                <a:lnTo>
                  <a:pt x="34" y="5"/>
                </a:lnTo>
                <a:lnTo>
                  <a:pt x="34" y="0"/>
                </a:lnTo>
                <a:lnTo>
                  <a:pt x="21" y="0"/>
                </a:lnTo>
                <a:lnTo>
                  <a:pt x="21" y="5"/>
                </a:lnTo>
                <a:lnTo>
                  <a:pt x="29" y="9"/>
                </a:lnTo>
                <a:lnTo>
                  <a:pt x="29" y="9"/>
                </a:lnTo>
                <a:lnTo>
                  <a:pt x="21" y="14"/>
                </a:lnTo>
                <a:lnTo>
                  <a:pt x="17" y="9"/>
                </a:lnTo>
                <a:lnTo>
                  <a:pt x="12" y="9"/>
                </a:lnTo>
                <a:lnTo>
                  <a:pt x="4" y="9"/>
                </a:lnTo>
                <a:lnTo>
                  <a:pt x="0" y="9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47" name="Freeform 742">
            <a:extLst>
              <a:ext uri="{FF2B5EF4-FFF2-40B4-BE49-F238E27FC236}">
                <a16:creationId xmlns:a16="http://schemas.microsoft.com/office/drawing/2014/main" id="{99A1D696-C471-459E-9ED4-8921E5804BA7}"/>
              </a:ext>
            </a:extLst>
          </p:cNvPr>
          <p:cNvSpPr>
            <a:spLocks/>
          </p:cNvSpPr>
          <p:nvPr userDrawn="1"/>
        </p:nvSpPr>
        <p:spPr bwMode="auto">
          <a:xfrm>
            <a:off x="7606904" y="5413376"/>
            <a:ext cx="50006" cy="42863"/>
          </a:xfrm>
          <a:custGeom>
            <a:avLst/>
            <a:gdLst>
              <a:gd name="T0" fmla="*/ 0 w 10"/>
              <a:gd name="T1" fmla="*/ 1 h 6"/>
              <a:gd name="T2" fmla="*/ 0 w 10"/>
              <a:gd name="T3" fmla="*/ 2 h 6"/>
              <a:gd name="T4" fmla="*/ 1 w 10"/>
              <a:gd name="T5" fmla="*/ 2 h 6"/>
              <a:gd name="T6" fmla="*/ 2 w 10"/>
              <a:gd name="T7" fmla="*/ 2 h 6"/>
              <a:gd name="T8" fmla="*/ 5 w 10"/>
              <a:gd name="T9" fmla="*/ 4 h 6"/>
              <a:gd name="T10" fmla="*/ 6 w 10"/>
              <a:gd name="T11" fmla="*/ 5 h 6"/>
              <a:gd name="T12" fmla="*/ 8 w 10"/>
              <a:gd name="T13" fmla="*/ 6 h 6"/>
              <a:gd name="T14" fmla="*/ 9 w 10"/>
              <a:gd name="T15" fmla="*/ 6 h 6"/>
              <a:gd name="T16" fmla="*/ 10 w 10"/>
              <a:gd name="T17" fmla="*/ 5 h 6"/>
              <a:gd name="T18" fmla="*/ 10 w 10"/>
              <a:gd name="T19" fmla="*/ 4 h 6"/>
              <a:gd name="T20" fmla="*/ 10 w 10"/>
              <a:gd name="T21" fmla="*/ 3 h 6"/>
              <a:gd name="T22" fmla="*/ 9 w 10"/>
              <a:gd name="T23" fmla="*/ 2 h 6"/>
              <a:gd name="T24" fmla="*/ 7 w 10"/>
              <a:gd name="T25" fmla="*/ 1 h 6"/>
              <a:gd name="T26" fmla="*/ 6 w 10"/>
              <a:gd name="T27" fmla="*/ 0 h 6"/>
              <a:gd name="T28" fmla="*/ 3 w 10"/>
              <a:gd name="T29" fmla="*/ 0 h 6"/>
              <a:gd name="T30" fmla="*/ 2 w 10"/>
              <a:gd name="T31" fmla="*/ 0 h 6"/>
              <a:gd name="T32" fmla="*/ 0 w 10"/>
              <a:gd name="T33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" h="6">
                <a:moveTo>
                  <a:pt x="0" y="1"/>
                </a:move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5" y="4"/>
                  <a:pt x="5" y="4"/>
                  <a:pt x="5" y="4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6"/>
                  <a:pt x="8" y="6"/>
                </a:cubicBezTo>
                <a:cubicBezTo>
                  <a:pt x="9" y="6"/>
                  <a:pt x="9" y="6"/>
                  <a:pt x="9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2"/>
                  <a:pt x="9" y="2"/>
                  <a:pt x="9" y="2"/>
                </a:cubicBezTo>
                <a:cubicBezTo>
                  <a:pt x="7" y="1"/>
                  <a:pt x="7" y="1"/>
                  <a:pt x="7" y="1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48" name="Freeform 743">
            <a:extLst>
              <a:ext uri="{FF2B5EF4-FFF2-40B4-BE49-F238E27FC236}">
                <a16:creationId xmlns:a16="http://schemas.microsoft.com/office/drawing/2014/main" id="{C25E4EE6-0B1F-4042-BA7C-B1F5543DD464}"/>
              </a:ext>
            </a:extLst>
          </p:cNvPr>
          <p:cNvSpPr>
            <a:spLocks/>
          </p:cNvSpPr>
          <p:nvPr userDrawn="1"/>
        </p:nvSpPr>
        <p:spPr bwMode="auto">
          <a:xfrm>
            <a:off x="7631906" y="5372100"/>
            <a:ext cx="65485" cy="26988"/>
          </a:xfrm>
          <a:custGeom>
            <a:avLst/>
            <a:gdLst>
              <a:gd name="T0" fmla="*/ 0 w 13"/>
              <a:gd name="T1" fmla="*/ 2 h 4"/>
              <a:gd name="T2" fmla="*/ 0 w 13"/>
              <a:gd name="T3" fmla="*/ 2 h 4"/>
              <a:gd name="T4" fmla="*/ 2 w 13"/>
              <a:gd name="T5" fmla="*/ 3 h 4"/>
              <a:gd name="T6" fmla="*/ 4 w 13"/>
              <a:gd name="T7" fmla="*/ 3 h 4"/>
              <a:gd name="T8" fmla="*/ 7 w 13"/>
              <a:gd name="T9" fmla="*/ 3 h 4"/>
              <a:gd name="T10" fmla="*/ 8 w 13"/>
              <a:gd name="T11" fmla="*/ 3 h 4"/>
              <a:gd name="T12" fmla="*/ 10 w 13"/>
              <a:gd name="T13" fmla="*/ 4 h 4"/>
              <a:gd name="T14" fmla="*/ 12 w 13"/>
              <a:gd name="T15" fmla="*/ 4 h 4"/>
              <a:gd name="T16" fmla="*/ 12 w 13"/>
              <a:gd name="T17" fmla="*/ 3 h 4"/>
              <a:gd name="T18" fmla="*/ 13 w 13"/>
              <a:gd name="T19" fmla="*/ 2 h 4"/>
              <a:gd name="T20" fmla="*/ 12 w 13"/>
              <a:gd name="T21" fmla="*/ 1 h 4"/>
              <a:gd name="T22" fmla="*/ 11 w 13"/>
              <a:gd name="T23" fmla="*/ 1 h 4"/>
              <a:gd name="T24" fmla="*/ 9 w 13"/>
              <a:gd name="T25" fmla="*/ 1 h 4"/>
              <a:gd name="T26" fmla="*/ 8 w 13"/>
              <a:gd name="T27" fmla="*/ 1 h 4"/>
              <a:gd name="T28" fmla="*/ 7 w 13"/>
              <a:gd name="T29" fmla="*/ 1 h 4"/>
              <a:gd name="T30" fmla="*/ 5 w 13"/>
              <a:gd name="T31" fmla="*/ 1 h 4"/>
              <a:gd name="T32" fmla="*/ 3 w 13"/>
              <a:gd name="T33" fmla="*/ 1 h 4"/>
              <a:gd name="T34" fmla="*/ 2 w 13"/>
              <a:gd name="T35" fmla="*/ 0 h 4"/>
              <a:gd name="T36" fmla="*/ 1 w 13"/>
              <a:gd name="T37" fmla="*/ 1 h 4"/>
              <a:gd name="T38" fmla="*/ 0 w 13"/>
              <a:gd name="T39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3" h="4"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2" y="3"/>
                  <a:pt x="2" y="3"/>
                  <a:pt x="2" y="3"/>
                </a:cubicBezTo>
                <a:cubicBezTo>
                  <a:pt x="4" y="3"/>
                  <a:pt x="4" y="3"/>
                  <a:pt x="4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8" y="3"/>
                  <a:pt x="8" y="3"/>
                </a:cubicBezTo>
                <a:cubicBezTo>
                  <a:pt x="9" y="4"/>
                  <a:pt x="10" y="4"/>
                  <a:pt x="10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3"/>
                  <a:pt x="12" y="3"/>
                  <a:pt x="12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9" y="1"/>
                  <a:pt x="9" y="1"/>
                  <a:pt x="9" y="1"/>
                </a:cubicBezTo>
                <a:cubicBezTo>
                  <a:pt x="8" y="1"/>
                  <a:pt x="8" y="1"/>
                  <a:pt x="8" y="1"/>
                </a:cubicBezTo>
                <a:cubicBezTo>
                  <a:pt x="7" y="1"/>
                  <a:pt x="7" y="1"/>
                  <a:pt x="7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4" y="1"/>
                  <a:pt x="3" y="1"/>
                </a:cubicBezTo>
                <a:cubicBezTo>
                  <a:pt x="3" y="0"/>
                  <a:pt x="2" y="0"/>
                  <a:pt x="2" y="0"/>
                </a:cubicBezTo>
                <a:cubicBezTo>
                  <a:pt x="1" y="1"/>
                  <a:pt x="1" y="1"/>
                  <a:pt x="1" y="1"/>
                </a:cubicBez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49" name="Freeform 744">
            <a:extLst>
              <a:ext uri="{FF2B5EF4-FFF2-40B4-BE49-F238E27FC236}">
                <a16:creationId xmlns:a16="http://schemas.microsoft.com/office/drawing/2014/main" id="{D49DBD1B-4EE6-4A4A-A9E0-EB61433541C5}"/>
              </a:ext>
            </a:extLst>
          </p:cNvPr>
          <p:cNvSpPr>
            <a:spLocks/>
          </p:cNvSpPr>
          <p:nvPr userDrawn="1"/>
        </p:nvSpPr>
        <p:spPr bwMode="auto">
          <a:xfrm>
            <a:off x="7708106" y="5378450"/>
            <a:ext cx="9525" cy="7938"/>
          </a:xfrm>
          <a:custGeom>
            <a:avLst/>
            <a:gdLst>
              <a:gd name="T0" fmla="*/ 0 w 8"/>
              <a:gd name="T1" fmla="*/ 5 h 5"/>
              <a:gd name="T2" fmla="*/ 4 w 8"/>
              <a:gd name="T3" fmla="*/ 5 h 5"/>
              <a:gd name="T4" fmla="*/ 8 w 8"/>
              <a:gd name="T5" fmla="*/ 5 h 5"/>
              <a:gd name="T6" fmla="*/ 8 w 8"/>
              <a:gd name="T7" fmla="*/ 0 h 5"/>
              <a:gd name="T8" fmla="*/ 4 w 8"/>
              <a:gd name="T9" fmla="*/ 0 h 5"/>
              <a:gd name="T10" fmla="*/ 0 w 8"/>
              <a:gd name="T11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" h="5">
                <a:moveTo>
                  <a:pt x="0" y="5"/>
                </a:moveTo>
                <a:lnTo>
                  <a:pt x="4" y="5"/>
                </a:lnTo>
                <a:lnTo>
                  <a:pt x="8" y="5"/>
                </a:lnTo>
                <a:lnTo>
                  <a:pt x="8" y="0"/>
                </a:lnTo>
                <a:lnTo>
                  <a:pt x="4" y="0"/>
                </a:lnTo>
                <a:lnTo>
                  <a:pt x="0" y="5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50" name="Freeform 745">
            <a:extLst>
              <a:ext uri="{FF2B5EF4-FFF2-40B4-BE49-F238E27FC236}">
                <a16:creationId xmlns:a16="http://schemas.microsoft.com/office/drawing/2014/main" id="{3E053C3F-4C34-4506-9830-059191208769}"/>
              </a:ext>
            </a:extLst>
          </p:cNvPr>
          <p:cNvSpPr>
            <a:spLocks/>
          </p:cNvSpPr>
          <p:nvPr userDrawn="1"/>
        </p:nvSpPr>
        <p:spPr bwMode="auto">
          <a:xfrm>
            <a:off x="7737872" y="5372100"/>
            <a:ext cx="10716" cy="6350"/>
          </a:xfrm>
          <a:custGeom>
            <a:avLst/>
            <a:gdLst>
              <a:gd name="T0" fmla="*/ 0 w 9"/>
              <a:gd name="T1" fmla="*/ 0 h 4"/>
              <a:gd name="T2" fmla="*/ 0 w 9"/>
              <a:gd name="T3" fmla="*/ 4 h 4"/>
              <a:gd name="T4" fmla="*/ 5 w 9"/>
              <a:gd name="T5" fmla="*/ 4 h 4"/>
              <a:gd name="T6" fmla="*/ 9 w 9"/>
              <a:gd name="T7" fmla="*/ 0 h 4"/>
              <a:gd name="T8" fmla="*/ 5 w 9"/>
              <a:gd name="T9" fmla="*/ 0 h 4"/>
              <a:gd name="T10" fmla="*/ 0 w 9"/>
              <a:gd name="T11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" h="4">
                <a:moveTo>
                  <a:pt x="0" y="0"/>
                </a:moveTo>
                <a:lnTo>
                  <a:pt x="0" y="4"/>
                </a:lnTo>
                <a:lnTo>
                  <a:pt x="5" y="4"/>
                </a:lnTo>
                <a:lnTo>
                  <a:pt x="9" y="0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51" name="Freeform 746">
            <a:extLst>
              <a:ext uri="{FF2B5EF4-FFF2-40B4-BE49-F238E27FC236}">
                <a16:creationId xmlns:a16="http://schemas.microsoft.com/office/drawing/2014/main" id="{56A491F8-433E-4664-A509-190272ABF556}"/>
              </a:ext>
            </a:extLst>
          </p:cNvPr>
          <p:cNvSpPr>
            <a:spLocks/>
          </p:cNvSpPr>
          <p:nvPr userDrawn="1"/>
        </p:nvSpPr>
        <p:spPr bwMode="auto">
          <a:xfrm>
            <a:off x="7768828" y="5364163"/>
            <a:ext cx="15479" cy="14288"/>
          </a:xfrm>
          <a:custGeom>
            <a:avLst/>
            <a:gdLst>
              <a:gd name="T0" fmla="*/ 0 w 13"/>
              <a:gd name="T1" fmla="*/ 9 h 9"/>
              <a:gd name="T2" fmla="*/ 4 w 13"/>
              <a:gd name="T3" fmla="*/ 9 h 9"/>
              <a:gd name="T4" fmla="*/ 13 w 13"/>
              <a:gd name="T5" fmla="*/ 9 h 9"/>
              <a:gd name="T6" fmla="*/ 13 w 13"/>
              <a:gd name="T7" fmla="*/ 0 h 9"/>
              <a:gd name="T8" fmla="*/ 4 w 13"/>
              <a:gd name="T9" fmla="*/ 0 h 9"/>
              <a:gd name="T10" fmla="*/ 0 w 13"/>
              <a:gd name="T11" fmla="*/ 5 h 9"/>
              <a:gd name="T12" fmla="*/ 0 w 13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9">
                <a:moveTo>
                  <a:pt x="0" y="9"/>
                </a:moveTo>
                <a:lnTo>
                  <a:pt x="4" y="9"/>
                </a:lnTo>
                <a:lnTo>
                  <a:pt x="13" y="9"/>
                </a:lnTo>
                <a:lnTo>
                  <a:pt x="13" y="0"/>
                </a:lnTo>
                <a:lnTo>
                  <a:pt x="4" y="0"/>
                </a:lnTo>
                <a:lnTo>
                  <a:pt x="0" y="5"/>
                </a:lnTo>
                <a:lnTo>
                  <a:pt x="0" y="9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52" name="Freeform 747">
            <a:extLst>
              <a:ext uri="{FF2B5EF4-FFF2-40B4-BE49-F238E27FC236}">
                <a16:creationId xmlns:a16="http://schemas.microsoft.com/office/drawing/2014/main" id="{49867C06-E28F-42D8-AD73-4B6974290EB6}"/>
              </a:ext>
            </a:extLst>
          </p:cNvPr>
          <p:cNvSpPr>
            <a:spLocks/>
          </p:cNvSpPr>
          <p:nvPr userDrawn="1"/>
        </p:nvSpPr>
        <p:spPr bwMode="auto">
          <a:xfrm>
            <a:off x="7743825" y="5378450"/>
            <a:ext cx="101204" cy="77788"/>
          </a:xfrm>
          <a:custGeom>
            <a:avLst/>
            <a:gdLst>
              <a:gd name="T0" fmla="*/ 1 w 20"/>
              <a:gd name="T1" fmla="*/ 6 h 11"/>
              <a:gd name="T2" fmla="*/ 0 w 20"/>
              <a:gd name="T3" fmla="*/ 7 h 11"/>
              <a:gd name="T4" fmla="*/ 0 w 20"/>
              <a:gd name="T5" fmla="*/ 9 h 11"/>
              <a:gd name="T6" fmla="*/ 0 w 20"/>
              <a:gd name="T7" fmla="*/ 11 h 11"/>
              <a:gd name="T8" fmla="*/ 2 w 20"/>
              <a:gd name="T9" fmla="*/ 11 h 11"/>
              <a:gd name="T10" fmla="*/ 3 w 20"/>
              <a:gd name="T11" fmla="*/ 10 h 11"/>
              <a:gd name="T12" fmla="*/ 5 w 20"/>
              <a:gd name="T13" fmla="*/ 9 h 11"/>
              <a:gd name="T14" fmla="*/ 7 w 20"/>
              <a:gd name="T15" fmla="*/ 8 h 11"/>
              <a:gd name="T16" fmla="*/ 8 w 20"/>
              <a:gd name="T17" fmla="*/ 6 h 11"/>
              <a:gd name="T18" fmla="*/ 9 w 20"/>
              <a:gd name="T19" fmla="*/ 5 h 11"/>
              <a:gd name="T20" fmla="*/ 11 w 20"/>
              <a:gd name="T21" fmla="*/ 4 h 11"/>
              <a:gd name="T22" fmla="*/ 14 w 20"/>
              <a:gd name="T23" fmla="*/ 4 h 11"/>
              <a:gd name="T24" fmla="*/ 15 w 20"/>
              <a:gd name="T25" fmla="*/ 3 h 11"/>
              <a:gd name="T26" fmla="*/ 17 w 20"/>
              <a:gd name="T27" fmla="*/ 3 h 11"/>
              <a:gd name="T28" fmla="*/ 18 w 20"/>
              <a:gd name="T29" fmla="*/ 1 h 11"/>
              <a:gd name="T30" fmla="*/ 19 w 20"/>
              <a:gd name="T31" fmla="*/ 1 h 11"/>
              <a:gd name="T32" fmla="*/ 20 w 20"/>
              <a:gd name="T33" fmla="*/ 0 h 11"/>
              <a:gd name="T34" fmla="*/ 17 w 20"/>
              <a:gd name="T35" fmla="*/ 0 h 11"/>
              <a:gd name="T36" fmla="*/ 16 w 20"/>
              <a:gd name="T37" fmla="*/ 1 h 11"/>
              <a:gd name="T38" fmla="*/ 14 w 20"/>
              <a:gd name="T39" fmla="*/ 1 h 11"/>
              <a:gd name="T40" fmla="*/ 13 w 20"/>
              <a:gd name="T41" fmla="*/ 1 h 11"/>
              <a:gd name="T42" fmla="*/ 10 w 20"/>
              <a:gd name="T43" fmla="*/ 1 h 11"/>
              <a:gd name="T44" fmla="*/ 9 w 20"/>
              <a:gd name="T45" fmla="*/ 1 h 11"/>
              <a:gd name="T46" fmla="*/ 8 w 20"/>
              <a:gd name="T47" fmla="*/ 1 h 11"/>
              <a:gd name="T48" fmla="*/ 7 w 20"/>
              <a:gd name="T49" fmla="*/ 3 h 11"/>
              <a:gd name="T50" fmla="*/ 5 w 20"/>
              <a:gd name="T51" fmla="*/ 4 h 11"/>
              <a:gd name="T52" fmla="*/ 2 w 20"/>
              <a:gd name="T53" fmla="*/ 5 h 11"/>
              <a:gd name="T54" fmla="*/ 1 w 20"/>
              <a:gd name="T55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" h="11">
                <a:moveTo>
                  <a:pt x="1" y="6"/>
                </a:moveTo>
                <a:cubicBezTo>
                  <a:pt x="0" y="7"/>
                  <a:pt x="0" y="7"/>
                  <a:pt x="0" y="7"/>
                </a:cubicBezTo>
                <a:cubicBezTo>
                  <a:pt x="0" y="9"/>
                  <a:pt x="0" y="9"/>
                  <a:pt x="0" y="9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3" y="10"/>
                  <a:pt x="3" y="10"/>
                </a:cubicBezTo>
                <a:cubicBezTo>
                  <a:pt x="3" y="10"/>
                  <a:pt x="5" y="10"/>
                  <a:pt x="5" y="9"/>
                </a:cubicBezTo>
                <a:cubicBezTo>
                  <a:pt x="6" y="9"/>
                  <a:pt x="6" y="8"/>
                  <a:pt x="7" y="8"/>
                </a:cubicBezTo>
                <a:cubicBezTo>
                  <a:pt x="7" y="7"/>
                  <a:pt x="8" y="6"/>
                  <a:pt x="8" y="6"/>
                </a:cubicBezTo>
                <a:cubicBezTo>
                  <a:pt x="9" y="5"/>
                  <a:pt x="9" y="5"/>
                  <a:pt x="9" y="5"/>
                </a:cubicBezTo>
                <a:cubicBezTo>
                  <a:pt x="11" y="4"/>
                  <a:pt x="11" y="4"/>
                  <a:pt x="11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3"/>
                  <a:pt x="15" y="3"/>
                  <a:pt x="15" y="3"/>
                </a:cubicBezTo>
                <a:cubicBezTo>
                  <a:pt x="15" y="3"/>
                  <a:pt x="16" y="3"/>
                  <a:pt x="17" y="3"/>
                </a:cubicBezTo>
                <a:cubicBezTo>
                  <a:pt x="17" y="2"/>
                  <a:pt x="18" y="1"/>
                  <a:pt x="18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20" y="0"/>
                  <a:pt x="20" y="0"/>
                  <a:pt x="2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1"/>
                  <a:pt x="16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1"/>
                  <a:pt x="9" y="1"/>
                  <a:pt x="9" y="1"/>
                </a:cubicBezTo>
                <a:cubicBezTo>
                  <a:pt x="8" y="1"/>
                  <a:pt x="8" y="1"/>
                  <a:pt x="8" y="1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5" y="4"/>
                  <a:pt x="5" y="4"/>
                </a:cubicBezTo>
                <a:cubicBezTo>
                  <a:pt x="4" y="4"/>
                  <a:pt x="2" y="5"/>
                  <a:pt x="2" y="5"/>
                </a:cubicBezTo>
                <a:lnTo>
                  <a:pt x="1" y="6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53" name="Freeform 748">
            <a:extLst>
              <a:ext uri="{FF2B5EF4-FFF2-40B4-BE49-F238E27FC236}">
                <a16:creationId xmlns:a16="http://schemas.microsoft.com/office/drawing/2014/main" id="{EFA30A2D-397F-4759-8466-3617969A34EA}"/>
              </a:ext>
            </a:extLst>
          </p:cNvPr>
          <p:cNvSpPr>
            <a:spLocks/>
          </p:cNvSpPr>
          <p:nvPr userDrawn="1"/>
        </p:nvSpPr>
        <p:spPr bwMode="auto">
          <a:xfrm>
            <a:off x="7708106" y="5216526"/>
            <a:ext cx="9525" cy="34925"/>
          </a:xfrm>
          <a:custGeom>
            <a:avLst/>
            <a:gdLst>
              <a:gd name="T0" fmla="*/ 0 w 8"/>
              <a:gd name="T1" fmla="*/ 9 h 22"/>
              <a:gd name="T2" fmla="*/ 0 w 8"/>
              <a:gd name="T3" fmla="*/ 18 h 22"/>
              <a:gd name="T4" fmla="*/ 0 w 8"/>
              <a:gd name="T5" fmla="*/ 22 h 22"/>
              <a:gd name="T6" fmla="*/ 4 w 8"/>
              <a:gd name="T7" fmla="*/ 18 h 22"/>
              <a:gd name="T8" fmla="*/ 4 w 8"/>
              <a:gd name="T9" fmla="*/ 9 h 22"/>
              <a:gd name="T10" fmla="*/ 8 w 8"/>
              <a:gd name="T11" fmla="*/ 4 h 22"/>
              <a:gd name="T12" fmla="*/ 4 w 8"/>
              <a:gd name="T13" fmla="*/ 0 h 22"/>
              <a:gd name="T14" fmla="*/ 4 w 8"/>
              <a:gd name="T15" fmla="*/ 4 h 22"/>
              <a:gd name="T16" fmla="*/ 0 w 8"/>
              <a:gd name="T17" fmla="*/ 9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22">
                <a:moveTo>
                  <a:pt x="0" y="9"/>
                </a:moveTo>
                <a:lnTo>
                  <a:pt x="0" y="18"/>
                </a:lnTo>
                <a:lnTo>
                  <a:pt x="0" y="22"/>
                </a:lnTo>
                <a:lnTo>
                  <a:pt x="4" y="18"/>
                </a:lnTo>
                <a:lnTo>
                  <a:pt x="4" y="9"/>
                </a:lnTo>
                <a:lnTo>
                  <a:pt x="8" y="4"/>
                </a:lnTo>
                <a:lnTo>
                  <a:pt x="4" y="0"/>
                </a:lnTo>
                <a:lnTo>
                  <a:pt x="4" y="4"/>
                </a:lnTo>
                <a:lnTo>
                  <a:pt x="0" y="9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54" name="Freeform 749">
            <a:extLst>
              <a:ext uri="{FF2B5EF4-FFF2-40B4-BE49-F238E27FC236}">
                <a16:creationId xmlns:a16="http://schemas.microsoft.com/office/drawing/2014/main" id="{51E95D0D-7109-401A-94A0-55F13CB09880}"/>
              </a:ext>
            </a:extLst>
          </p:cNvPr>
          <p:cNvSpPr>
            <a:spLocks/>
          </p:cNvSpPr>
          <p:nvPr userDrawn="1"/>
        </p:nvSpPr>
        <p:spPr bwMode="auto">
          <a:xfrm>
            <a:off x="7717631" y="5210176"/>
            <a:ext cx="10716" cy="49213"/>
          </a:xfrm>
          <a:custGeom>
            <a:avLst/>
            <a:gdLst>
              <a:gd name="T0" fmla="*/ 0 w 9"/>
              <a:gd name="T1" fmla="*/ 22 h 31"/>
              <a:gd name="T2" fmla="*/ 0 w 9"/>
              <a:gd name="T3" fmla="*/ 26 h 31"/>
              <a:gd name="T4" fmla="*/ 0 w 9"/>
              <a:gd name="T5" fmla="*/ 31 h 31"/>
              <a:gd name="T6" fmla="*/ 5 w 9"/>
              <a:gd name="T7" fmla="*/ 26 h 31"/>
              <a:gd name="T8" fmla="*/ 9 w 9"/>
              <a:gd name="T9" fmla="*/ 26 h 31"/>
              <a:gd name="T10" fmla="*/ 9 w 9"/>
              <a:gd name="T11" fmla="*/ 22 h 31"/>
              <a:gd name="T12" fmla="*/ 5 w 9"/>
              <a:gd name="T13" fmla="*/ 17 h 31"/>
              <a:gd name="T14" fmla="*/ 9 w 9"/>
              <a:gd name="T15" fmla="*/ 8 h 31"/>
              <a:gd name="T16" fmla="*/ 9 w 9"/>
              <a:gd name="T17" fmla="*/ 4 h 31"/>
              <a:gd name="T18" fmla="*/ 5 w 9"/>
              <a:gd name="T19" fmla="*/ 0 h 31"/>
              <a:gd name="T20" fmla="*/ 5 w 9"/>
              <a:gd name="T21" fmla="*/ 4 h 31"/>
              <a:gd name="T22" fmla="*/ 5 w 9"/>
              <a:gd name="T23" fmla="*/ 13 h 31"/>
              <a:gd name="T24" fmla="*/ 0 w 9"/>
              <a:gd name="T25" fmla="*/ 22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" h="31">
                <a:moveTo>
                  <a:pt x="0" y="22"/>
                </a:moveTo>
                <a:lnTo>
                  <a:pt x="0" y="26"/>
                </a:lnTo>
                <a:lnTo>
                  <a:pt x="0" y="31"/>
                </a:lnTo>
                <a:lnTo>
                  <a:pt x="5" y="26"/>
                </a:lnTo>
                <a:lnTo>
                  <a:pt x="9" y="26"/>
                </a:lnTo>
                <a:lnTo>
                  <a:pt x="9" y="22"/>
                </a:lnTo>
                <a:lnTo>
                  <a:pt x="5" y="17"/>
                </a:lnTo>
                <a:lnTo>
                  <a:pt x="9" y="8"/>
                </a:lnTo>
                <a:lnTo>
                  <a:pt x="9" y="4"/>
                </a:lnTo>
                <a:lnTo>
                  <a:pt x="5" y="0"/>
                </a:lnTo>
                <a:lnTo>
                  <a:pt x="5" y="4"/>
                </a:lnTo>
                <a:lnTo>
                  <a:pt x="5" y="13"/>
                </a:lnTo>
                <a:lnTo>
                  <a:pt x="0" y="22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55" name="Freeform 750">
            <a:extLst>
              <a:ext uri="{FF2B5EF4-FFF2-40B4-BE49-F238E27FC236}">
                <a16:creationId xmlns:a16="http://schemas.microsoft.com/office/drawing/2014/main" id="{04B95325-E436-4FDC-AFEE-2A9120B4562C}"/>
              </a:ext>
            </a:extLst>
          </p:cNvPr>
          <p:cNvSpPr>
            <a:spLocks/>
          </p:cNvSpPr>
          <p:nvPr userDrawn="1"/>
        </p:nvSpPr>
        <p:spPr bwMode="auto">
          <a:xfrm>
            <a:off x="7687866" y="5237163"/>
            <a:ext cx="9525" cy="14288"/>
          </a:xfrm>
          <a:custGeom>
            <a:avLst/>
            <a:gdLst>
              <a:gd name="T0" fmla="*/ 0 w 8"/>
              <a:gd name="T1" fmla="*/ 5 h 9"/>
              <a:gd name="T2" fmla="*/ 4 w 8"/>
              <a:gd name="T3" fmla="*/ 9 h 9"/>
              <a:gd name="T4" fmla="*/ 8 w 8"/>
              <a:gd name="T5" fmla="*/ 9 h 9"/>
              <a:gd name="T6" fmla="*/ 8 w 8"/>
              <a:gd name="T7" fmla="*/ 0 h 9"/>
              <a:gd name="T8" fmla="*/ 4 w 8"/>
              <a:gd name="T9" fmla="*/ 0 h 9"/>
              <a:gd name="T10" fmla="*/ 4 w 8"/>
              <a:gd name="T11" fmla="*/ 0 h 9"/>
              <a:gd name="T12" fmla="*/ 0 w 8"/>
              <a:gd name="T13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9">
                <a:moveTo>
                  <a:pt x="0" y="5"/>
                </a:moveTo>
                <a:lnTo>
                  <a:pt x="4" y="9"/>
                </a:lnTo>
                <a:lnTo>
                  <a:pt x="8" y="9"/>
                </a:lnTo>
                <a:lnTo>
                  <a:pt x="8" y="0"/>
                </a:lnTo>
                <a:lnTo>
                  <a:pt x="4" y="0"/>
                </a:lnTo>
                <a:lnTo>
                  <a:pt x="4" y="0"/>
                </a:lnTo>
                <a:lnTo>
                  <a:pt x="0" y="5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56" name="Rectangle 751">
            <a:extLst>
              <a:ext uri="{FF2B5EF4-FFF2-40B4-BE49-F238E27FC236}">
                <a16:creationId xmlns:a16="http://schemas.microsoft.com/office/drawing/2014/main" id="{8F459008-E947-4227-B4C0-47628F02D4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28347" y="5195888"/>
            <a:ext cx="4763" cy="6350"/>
          </a:xfrm>
          <a:prstGeom prst="rect">
            <a:avLst/>
          </a:pr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57" name="Freeform 752">
            <a:extLst>
              <a:ext uri="{FF2B5EF4-FFF2-40B4-BE49-F238E27FC236}">
                <a16:creationId xmlns:a16="http://schemas.microsoft.com/office/drawing/2014/main" id="{96B98E18-2173-4F86-8889-7E9DF71EA969}"/>
              </a:ext>
            </a:extLst>
          </p:cNvPr>
          <p:cNvSpPr>
            <a:spLocks/>
          </p:cNvSpPr>
          <p:nvPr userDrawn="1"/>
        </p:nvSpPr>
        <p:spPr bwMode="auto">
          <a:xfrm>
            <a:off x="7717632" y="5083175"/>
            <a:ext cx="26194" cy="20638"/>
          </a:xfrm>
          <a:custGeom>
            <a:avLst/>
            <a:gdLst>
              <a:gd name="T0" fmla="*/ 0 w 5"/>
              <a:gd name="T1" fmla="*/ 1 h 3"/>
              <a:gd name="T2" fmla="*/ 0 w 5"/>
              <a:gd name="T3" fmla="*/ 1 h 3"/>
              <a:gd name="T4" fmla="*/ 1 w 5"/>
              <a:gd name="T5" fmla="*/ 2 h 3"/>
              <a:gd name="T6" fmla="*/ 1 w 5"/>
              <a:gd name="T7" fmla="*/ 2 h 3"/>
              <a:gd name="T8" fmla="*/ 1 w 5"/>
              <a:gd name="T9" fmla="*/ 1 h 3"/>
              <a:gd name="T10" fmla="*/ 2 w 5"/>
              <a:gd name="T11" fmla="*/ 1 h 3"/>
              <a:gd name="T12" fmla="*/ 2 w 5"/>
              <a:gd name="T13" fmla="*/ 2 h 3"/>
              <a:gd name="T14" fmla="*/ 2 w 5"/>
              <a:gd name="T15" fmla="*/ 2 h 3"/>
              <a:gd name="T16" fmla="*/ 3 w 5"/>
              <a:gd name="T17" fmla="*/ 2 h 3"/>
              <a:gd name="T18" fmla="*/ 3 w 5"/>
              <a:gd name="T19" fmla="*/ 1 h 3"/>
              <a:gd name="T20" fmla="*/ 3 w 5"/>
              <a:gd name="T21" fmla="*/ 1 h 3"/>
              <a:gd name="T22" fmla="*/ 4 w 5"/>
              <a:gd name="T23" fmla="*/ 1 h 3"/>
              <a:gd name="T24" fmla="*/ 4 w 5"/>
              <a:gd name="T25" fmla="*/ 2 h 3"/>
              <a:gd name="T26" fmla="*/ 4 w 5"/>
              <a:gd name="T27" fmla="*/ 3 h 3"/>
              <a:gd name="T28" fmla="*/ 5 w 5"/>
              <a:gd name="T29" fmla="*/ 2 h 3"/>
              <a:gd name="T30" fmla="*/ 5 w 5"/>
              <a:gd name="T31" fmla="*/ 1 h 3"/>
              <a:gd name="T32" fmla="*/ 4 w 5"/>
              <a:gd name="T33" fmla="*/ 0 h 3"/>
              <a:gd name="T34" fmla="*/ 3 w 5"/>
              <a:gd name="T35" fmla="*/ 0 h 3"/>
              <a:gd name="T36" fmla="*/ 2 w 5"/>
              <a:gd name="T37" fmla="*/ 0 h 3"/>
              <a:gd name="T38" fmla="*/ 1 w 5"/>
              <a:gd name="T39" fmla="*/ 0 h 3"/>
              <a:gd name="T40" fmla="*/ 0 w 5"/>
              <a:gd name="T41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" h="3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2"/>
                  <a:pt x="0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1"/>
                  <a:pt x="1" y="1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3" y="2"/>
                  <a:pt x="3" y="2"/>
                </a:cubicBezTo>
                <a:cubicBezTo>
                  <a:pt x="3" y="2"/>
                  <a:pt x="3" y="2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4" y="1"/>
                  <a:pt x="4" y="1"/>
                </a:cubicBezTo>
                <a:cubicBezTo>
                  <a:pt x="4" y="1"/>
                  <a:pt x="4" y="2"/>
                  <a:pt x="4" y="2"/>
                </a:cubicBezTo>
                <a:cubicBezTo>
                  <a:pt x="4" y="2"/>
                  <a:pt x="4" y="3"/>
                  <a:pt x="4" y="3"/>
                </a:cubicBezTo>
                <a:cubicBezTo>
                  <a:pt x="5" y="3"/>
                  <a:pt x="5" y="2"/>
                  <a:pt x="5" y="2"/>
                </a:cubicBezTo>
                <a:cubicBezTo>
                  <a:pt x="5" y="2"/>
                  <a:pt x="5" y="1"/>
                  <a:pt x="5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58" name="Freeform 753">
            <a:extLst>
              <a:ext uri="{FF2B5EF4-FFF2-40B4-BE49-F238E27FC236}">
                <a16:creationId xmlns:a16="http://schemas.microsoft.com/office/drawing/2014/main" id="{D378E037-0DB3-4245-AC3E-66A8010BBAE3}"/>
              </a:ext>
            </a:extLst>
          </p:cNvPr>
          <p:cNvSpPr>
            <a:spLocks/>
          </p:cNvSpPr>
          <p:nvPr userDrawn="1"/>
        </p:nvSpPr>
        <p:spPr bwMode="auto">
          <a:xfrm>
            <a:off x="7600950" y="4962526"/>
            <a:ext cx="188119" cy="303213"/>
          </a:xfrm>
          <a:custGeom>
            <a:avLst/>
            <a:gdLst>
              <a:gd name="T0" fmla="*/ 15 w 37"/>
              <a:gd name="T1" fmla="*/ 16 h 43"/>
              <a:gd name="T2" fmla="*/ 13 w 37"/>
              <a:gd name="T3" fmla="*/ 18 h 43"/>
              <a:gd name="T4" fmla="*/ 11 w 37"/>
              <a:gd name="T5" fmla="*/ 17 h 43"/>
              <a:gd name="T6" fmla="*/ 10 w 37"/>
              <a:gd name="T7" fmla="*/ 16 h 43"/>
              <a:gd name="T8" fmla="*/ 8 w 37"/>
              <a:gd name="T9" fmla="*/ 15 h 43"/>
              <a:gd name="T10" fmla="*/ 7 w 37"/>
              <a:gd name="T11" fmla="*/ 11 h 43"/>
              <a:gd name="T12" fmla="*/ 10 w 37"/>
              <a:gd name="T13" fmla="*/ 7 h 43"/>
              <a:gd name="T14" fmla="*/ 13 w 37"/>
              <a:gd name="T15" fmla="*/ 7 h 43"/>
              <a:gd name="T16" fmla="*/ 18 w 37"/>
              <a:gd name="T17" fmla="*/ 7 h 43"/>
              <a:gd name="T18" fmla="*/ 24 w 37"/>
              <a:gd name="T19" fmla="*/ 7 h 43"/>
              <a:gd name="T20" fmla="*/ 29 w 37"/>
              <a:gd name="T21" fmla="*/ 8 h 43"/>
              <a:gd name="T22" fmla="*/ 33 w 37"/>
              <a:gd name="T23" fmla="*/ 7 h 43"/>
              <a:gd name="T24" fmla="*/ 36 w 37"/>
              <a:gd name="T25" fmla="*/ 3 h 43"/>
              <a:gd name="T26" fmla="*/ 36 w 37"/>
              <a:gd name="T27" fmla="*/ 0 h 43"/>
              <a:gd name="T28" fmla="*/ 34 w 37"/>
              <a:gd name="T29" fmla="*/ 1 h 43"/>
              <a:gd name="T30" fmla="*/ 33 w 37"/>
              <a:gd name="T31" fmla="*/ 3 h 43"/>
              <a:gd name="T32" fmla="*/ 30 w 37"/>
              <a:gd name="T33" fmla="*/ 5 h 43"/>
              <a:gd name="T34" fmla="*/ 26 w 37"/>
              <a:gd name="T35" fmla="*/ 4 h 43"/>
              <a:gd name="T36" fmla="*/ 22 w 37"/>
              <a:gd name="T37" fmla="*/ 4 h 43"/>
              <a:gd name="T38" fmla="*/ 16 w 37"/>
              <a:gd name="T39" fmla="*/ 4 h 43"/>
              <a:gd name="T40" fmla="*/ 13 w 37"/>
              <a:gd name="T41" fmla="*/ 2 h 43"/>
              <a:gd name="T42" fmla="*/ 12 w 37"/>
              <a:gd name="T43" fmla="*/ 3 h 43"/>
              <a:gd name="T44" fmla="*/ 11 w 37"/>
              <a:gd name="T45" fmla="*/ 4 h 43"/>
              <a:gd name="T46" fmla="*/ 6 w 37"/>
              <a:gd name="T47" fmla="*/ 7 h 43"/>
              <a:gd name="T48" fmla="*/ 5 w 37"/>
              <a:gd name="T49" fmla="*/ 14 h 43"/>
              <a:gd name="T50" fmla="*/ 3 w 37"/>
              <a:gd name="T51" fmla="*/ 17 h 43"/>
              <a:gd name="T52" fmla="*/ 2 w 37"/>
              <a:gd name="T53" fmla="*/ 21 h 43"/>
              <a:gd name="T54" fmla="*/ 1 w 37"/>
              <a:gd name="T55" fmla="*/ 26 h 43"/>
              <a:gd name="T56" fmla="*/ 1 w 37"/>
              <a:gd name="T57" fmla="*/ 30 h 43"/>
              <a:gd name="T58" fmla="*/ 5 w 37"/>
              <a:gd name="T59" fmla="*/ 36 h 43"/>
              <a:gd name="T60" fmla="*/ 4 w 37"/>
              <a:gd name="T61" fmla="*/ 40 h 43"/>
              <a:gd name="T62" fmla="*/ 4 w 37"/>
              <a:gd name="T63" fmla="*/ 42 h 43"/>
              <a:gd name="T64" fmla="*/ 6 w 37"/>
              <a:gd name="T65" fmla="*/ 43 h 43"/>
              <a:gd name="T66" fmla="*/ 10 w 37"/>
              <a:gd name="T67" fmla="*/ 42 h 43"/>
              <a:gd name="T68" fmla="*/ 9 w 37"/>
              <a:gd name="T69" fmla="*/ 36 h 43"/>
              <a:gd name="T70" fmla="*/ 9 w 37"/>
              <a:gd name="T71" fmla="*/ 32 h 43"/>
              <a:gd name="T72" fmla="*/ 9 w 37"/>
              <a:gd name="T73" fmla="*/ 27 h 43"/>
              <a:gd name="T74" fmla="*/ 13 w 37"/>
              <a:gd name="T75" fmla="*/ 25 h 43"/>
              <a:gd name="T76" fmla="*/ 13 w 37"/>
              <a:gd name="T77" fmla="*/ 31 h 43"/>
              <a:gd name="T78" fmla="*/ 16 w 37"/>
              <a:gd name="T79" fmla="*/ 33 h 43"/>
              <a:gd name="T80" fmla="*/ 17 w 37"/>
              <a:gd name="T81" fmla="*/ 38 h 43"/>
              <a:gd name="T82" fmla="*/ 20 w 37"/>
              <a:gd name="T83" fmla="*/ 35 h 43"/>
              <a:gd name="T84" fmla="*/ 23 w 37"/>
              <a:gd name="T85" fmla="*/ 33 h 43"/>
              <a:gd name="T86" fmla="*/ 21 w 37"/>
              <a:gd name="T87" fmla="*/ 31 h 43"/>
              <a:gd name="T88" fmla="*/ 21 w 37"/>
              <a:gd name="T89" fmla="*/ 26 h 43"/>
              <a:gd name="T90" fmla="*/ 18 w 37"/>
              <a:gd name="T91" fmla="*/ 23 h 43"/>
              <a:gd name="T92" fmla="*/ 15 w 37"/>
              <a:gd name="T93" fmla="*/ 22 h 43"/>
              <a:gd name="T94" fmla="*/ 17 w 37"/>
              <a:gd name="T95" fmla="*/ 21 h 43"/>
              <a:gd name="T96" fmla="*/ 19 w 37"/>
              <a:gd name="T97" fmla="*/ 19 h 43"/>
              <a:gd name="T98" fmla="*/ 21 w 37"/>
              <a:gd name="T99" fmla="*/ 19 h 43"/>
              <a:gd name="T100" fmla="*/ 22 w 37"/>
              <a:gd name="T101" fmla="*/ 18 h 43"/>
              <a:gd name="T102" fmla="*/ 22 w 37"/>
              <a:gd name="T103" fmla="*/ 17 h 43"/>
              <a:gd name="T104" fmla="*/ 23 w 37"/>
              <a:gd name="T105" fmla="*/ 16 h 43"/>
              <a:gd name="T106" fmla="*/ 25 w 37"/>
              <a:gd name="T107" fmla="*/ 15 h 43"/>
              <a:gd name="T108" fmla="*/ 26 w 37"/>
              <a:gd name="T109" fmla="*/ 16 h 43"/>
              <a:gd name="T110" fmla="*/ 26 w 37"/>
              <a:gd name="T111" fmla="*/ 13 h 43"/>
              <a:gd name="T112" fmla="*/ 23 w 37"/>
              <a:gd name="T113" fmla="*/ 14 h 43"/>
              <a:gd name="T114" fmla="*/ 20 w 37"/>
              <a:gd name="T115" fmla="*/ 14 h 43"/>
              <a:gd name="T116" fmla="*/ 18 w 37"/>
              <a:gd name="T117" fmla="*/ 15 h 43"/>
              <a:gd name="T118" fmla="*/ 15 w 37"/>
              <a:gd name="T119" fmla="*/ 15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7" h="43">
                <a:moveTo>
                  <a:pt x="15" y="15"/>
                </a:move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4" y="17"/>
                  <a:pt x="14" y="17"/>
                  <a:pt x="14" y="17"/>
                </a:cubicBezTo>
                <a:cubicBezTo>
                  <a:pt x="14" y="17"/>
                  <a:pt x="14" y="18"/>
                  <a:pt x="13" y="18"/>
                </a:cubicBezTo>
                <a:cubicBezTo>
                  <a:pt x="13" y="18"/>
                  <a:pt x="13" y="18"/>
                  <a:pt x="13" y="18"/>
                </a:cubicBezTo>
                <a:cubicBezTo>
                  <a:pt x="12" y="18"/>
                  <a:pt x="12" y="18"/>
                  <a:pt x="12" y="18"/>
                </a:cubicBezTo>
                <a:cubicBezTo>
                  <a:pt x="11" y="18"/>
                  <a:pt x="11" y="18"/>
                  <a:pt x="11" y="18"/>
                </a:cubicBezTo>
                <a:cubicBezTo>
                  <a:pt x="11" y="18"/>
                  <a:pt x="11" y="18"/>
                  <a:pt x="11" y="17"/>
                </a:cubicBezTo>
                <a:cubicBezTo>
                  <a:pt x="11" y="17"/>
                  <a:pt x="11" y="17"/>
                  <a:pt x="10" y="17"/>
                </a:cubicBezTo>
                <a:cubicBezTo>
                  <a:pt x="10" y="17"/>
                  <a:pt x="10" y="16"/>
                  <a:pt x="10" y="16"/>
                </a:cubicBezTo>
                <a:cubicBezTo>
                  <a:pt x="10" y="16"/>
                  <a:pt x="10" y="16"/>
                  <a:pt x="10" y="16"/>
                </a:cubicBezTo>
                <a:cubicBezTo>
                  <a:pt x="10" y="16"/>
                  <a:pt x="10" y="16"/>
                  <a:pt x="10" y="16"/>
                </a:cubicBezTo>
                <a:cubicBezTo>
                  <a:pt x="10" y="15"/>
                  <a:pt x="10" y="15"/>
                  <a:pt x="9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1"/>
                  <a:pt x="7" y="11"/>
                  <a:pt x="7" y="11"/>
                </a:cubicBezTo>
                <a:cubicBezTo>
                  <a:pt x="8" y="9"/>
                  <a:pt x="8" y="9"/>
                  <a:pt x="8" y="9"/>
                </a:cubicBezTo>
                <a:cubicBezTo>
                  <a:pt x="9" y="8"/>
                  <a:pt x="9" y="8"/>
                  <a:pt x="9" y="8"/>
                </a:cubicBezTo>
                <a:cubicBezTo>
                  <a:pt x="10" y="7"/>
                  <a:pt x="10" y="7"/>
                  <a:pt x="10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7"/>
                  <a:pt x="13" y="7"/>
                  <a:pt x="13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2" y="7"/>
                  <a:pt x="22" y="7"/>
                  <a:pt x="22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6" y="8"/>
                  <a:pt x="26" y="8"/>
                  <a:pt x="26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31" y="8"/>
                  <a:pt x="31" y="8"/>
                  <a:pt x="31" y="8"/>
                </a:cubicBezTo>
                <a:cubicBezTo>
                  <a:pt x="32" y="7"/>
                  <a:pt x="32" y="7"/>
                  <a:pt x="32" y="7"/>
                </a:cubicBezTo>
                <a:cubicBezTo>
                  <a:pt x="33" y="7"/>
                  <a:pt x="33" y="7"/>
                  <a:pt x="33" y="7"/>
                </a:cubicBezTo>
                <a:cubicBezTo>
                  <a:pt x="34" y="6"/>
                  <a:pt x="34" y="6"/>
                  <a:pt x="34" y="6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1"/>
                  <a:pt x="36" y="1"/>
                  <a:pt x="36" y="1"/>
                </a:cubicBezTo>
                <a:cubicBezTo>
                  <a:pt x="37" y="0"/>
                  <a:pt x="37" y="0"/>
                  <a:pt x="37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1"/>
                  <a:pt x="34" y="1"/>
                  <a:pt x="34" y="1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4" y="2"/>
                  <a:pt x="33" y="2"/>
                </a:cubicBezTo>
                <a:cubicBezTo>
                  <a:pt x="33" y="3"/>
                  <a:pt x="33" y="3"/>
                  <a:pt x="33" y="3"/>
                </a:cubicBezTo>
                <a:cubicBezTo>
                  <a:pt x="33" y="3"/>
                  <a:pt x="33" y="3"/>
                  <a:pt x="32" y="3"/>
                </a:cubicBezTo>
                <a:cubicBezTo>
                  <a:pt x="32" y="4"/>
                  <a:pt x="31" y="4"/>
                  <a:pt x="31" y="4"/>
                </a:cubicBezTo>
                <a:cubicBezTo>
                  <a:pt x="31" y="4"/>
                  <a:pt x="30" y="5"/>
                  <a:pt x="30" y="5"/>
                </a:cubicBezTo>
                <a:cubicBezTo>
                  <a:pt x="29" y="5"/>
                  <a:pt x="29" y="5"/>
                  <a:pt x="28" y="5"/>
                </a:cubicBezTo>
                <a:cubicBezTo>
                  <a:pt x="28" y="5"/>
                  <a:pt x="28" y="5"/>
                  <a:pt x="27" y="5"/>
                </a:cubicBezTo>
                <a:cubicBezTo>
                  <a:pt x="27" y="5"/>
                  <a:pt x="27" y="5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5" y="4"/>
                  <a:pt x="25" y="4"/>
                  <a:pt x="24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1" y="4"/>
                  <a:pt x="21" y="4"/>
                  <a:pt x="21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2"/>
                  <a:pt x="14" y="3"/>
                  <a:pt x="14" y="2"/>
                </a:cubicBezTo>
                <a:cubicBezTo>
                  <a:pt x="14" y="2"/>
                  <a:pt x="13" y="2"/>
                  <a:pt x="13" y="2"/>
                </a:cubicBezTo>
                <a:cubicBezTo>
                  <a:pt x="13" y="2"/>
                  <a:pt x="13" y="2"/>
                  <a:pt x="12" y="2"/>
                </a:cubicBezTo>
                <a:cubicBezTo>
                  <a:pt x="12" y="2"/>
                  <a:pt x="12" y="2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8" y="5"/>
                  <a:pt x="8" y="5"/>
                </a:cubicBezTo>
                <a:cubicBezTo>
                  <a:pt x="6" y="7"/>
                  <a:pt x="6" y="7"/>
                  <a:pt x="6" y="7"/>
                </a:cubicBezTo>
                <a:cubicBezTo>
                  <a:pt x="6" y="9"/>
                  <a:pt x="6" y="9"/>
                  <a:pt x="6" y="9"/>
                </a:cubicBezTo>
                <a:cubicBezTo>
                  <a:pt x="6" y="14"/>
                  <a:pt x="6" y="14"/>
                  <a:pt x="6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4" y="15"/>
                  <a:pt x="4" y="15"/>
                  <a:pt x="4" y="15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21"/>
                  <a:pt x="3" y="21"/>
                  <a:pt x="3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3"/>
                  <a:pt x="2" y="23"/>
                  <a:pt x="2" y="23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25"/>
                  <a:pt x="0" y="27"/>
                </a:cubicBezTo>
                <a:cubicBezTo>
                  <a:pt x="0" y="29"/>
                  <a:pt x="0" y="29"/>
                  <a:pt x="0" y="29"/>
                </a:cubicBezTo>
                <a:cubicBezTo>
                  <a:pt x="1" y="30"/>
                  <a:pt x="1" y="30"/>
                  <a:pt x="1" y="30"/>
                </a:cubicBezTo>
                <a:cubicBezTo>
                  <a:pt x="3" y="30"/>
                  <a:pt x="3" y="30"/>
                  <a:pt x="3" y="30"/>
                </a:cubicBezTo>
                <a:cubicBezTo>
                  <a:pt x="3" y="30"/>
                  <a:pt x="5" y="31"/>
                  <a:pt x="5" y="32"/>
                </a:cubicBezTo>
                <a:cubicBezTo>
                  <a:pt x="5" y="33"/>
                  <a:pt x="5" y="36"/>
                  <a:pt x="5" y="36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38"/>
                  <a:pt x="4" y="39"/>
                  <a:pt x="4" y="39"/>
                </a:cubicBezTo>
                <a:cubicBezTo>
                  <a:pt x="4" y="39"/>
                  <a:pt x="4" y="40"/>
                  <a:pt x="4" y="40"/>
                </a:cubicBezTo>
                <a:cubicBezTo>
                  <a:pt x="4" y="40"/>
                  <a:pt x="3" y="41"/>
                  <a:pt x="3" y="41"/>
                </a:cubicBezTo>
                <a:cubicBezTo>
                  <a:pt x="4" y="41"/>
                  <a:pt x="4" y="41"/>
                  <a:pt x="4" y="42"/>
                </a:cubicBezTo>
                <a:cubicBezTo>
                  <a:pt x="4" y="42"/>
                  <a:pt x="4" y="42"/>
                  <a:pt x="4" y="42"/>
                </a:cubicBezTo>
                <a:cubicBezTo>
                  <a:pt x="5" y="42"/>
                  <a:pt x="5" y="42"/>
                  <a:pt x="5" y="42"/>
                </a:cubicBezTo>
                <a:cubicBezTo>
                  <a:pt x="5" y="42"/>
                  <a:pt x="5" y="42"/>
                  <a:pt x="5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6" y="43"/>
                  <a:pt x="7" y="43"/>
                  <a:pt x="7" y="43"/>
                </a:cubicBezTo>
                <a:cubicBezTo>
                  <a:pt x="8" y="42"/>
                  <a:pt x="9" y="43"/>
                  <a:pt x="9" y="42"/>
                </a:cubicBezTo>
                <a:cubicBezTo>
                  <a:pt x="9" y="42"/>
                  <a:pt x="10" y="42"/>
                  <a:pt x="10" y="42"/>
                </a:cubicBezTo>
                <a:cubicBezTo>
                  <a:pt x="10" y="41"/>
                  <a:pt x="9" y="39"/>
                  <a:pt x="9" y="39"/>
                </a:cubicBezTo>
                <a:cubicBezTo>
                  <a:pt x="9" y="37"/>
                  <a:pt x="9" y="37"/>
                  <a:pt x="9" y="37"/>
                </a:cubicBezTo>
                <a:cubicBezTo>
                  <a:pt x="9" y="37"/>
                  <a:pt x="8" y="36"/>
                  <a:pt x="9" y="36"/>
                </a:cubicBezTo>
                <a:cubicBezTo>
                  <a:pt x="10" y="36"/>
                  <a:pt x="10" y="35"/>
                  <a:pt x="10" y="35"/>
                </a:cubicBezTo>
                <a:cubicBezTo>
                  <a:pt x="9" y="34"/>
                  <a:pt x="9" y="34"/>
                  <a:pt x="9" y="34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31"/>
                  <a:pt x="9" y="31"/>
                  <a:pt x="9" y="31"/>
                </a:cubicBezTo>
                <a:cubicBezTo>
                  <a:pt x="9" y="28"/>
                  <a:pt x="9" y="28"/>
                  <a:pt x="9" y="28"/>
                </a:cubicBezTo>
                <a:cubicBezTo>
                  <a:pt x="9" y="27"/>
                  <a:pt x="9" y="27"/>
                  <a:pt x="9" y="27"/>
                </a:cubicBezTo>
                <a:cubicBezTo>
                  <a:pt x="10" y="26"/>
                  <a:pt x="10" y="26"/>
                  <a:pt x="10" y="26"/>
                </a:cubicBezTo>
                <a:cubicBezTo>
                  <a:pt x="11" y="25"/>
                  <a:pt x="11" y="25"/>
                  <a:pt x="11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1"/>
                  <a:pt x="13" y="31"/>
                  <a:pt x="13" y="31"/>
                </a:cubicBezTo>
                <a:cubicBezTo>
                  <a:pt x="14" y="32"/>
                  <a:pt x="14" y="32"/>
                  <a:pt x="14" y="32"/>
                </a:cubicBezTo>
                <a:cubicBezTo>
                  <a:pt x="16" y="33"/>
                  <a:pt x="16" y="33"/>
                  <a:pt x="16" y="33"/>
                </a:cubicBezTo>
                <a:cubicBezTo>
                  <a:pt x="16" y="33"/>
                  <a:pt x="16" y="33"/>
                  <a:pt x="16" y="33"/>
                </a:cubicBezTo>
                <a:cubicBezTo>
                  <a:pt x="16" y="35"/>
                  <a:pt x="16" y="35"/>
                  <a:pt x="16" y="35"/>
                </a:cubicBezTo>
                <a:cubicBezTo>
                  <a:pt x="16" y="37"/>
                  <a:pt x="16" y="37"/>
                  <a:pt x="16" y="37"/>
                </a:cubicBezTo>
                <a:cubicBezTo>
                  <a:pt x="17" y="38"/>
                  <a:pt x="17" y="38"/>
                  <a:pt x="17" y="38"/>
                </a:cubicBezTo>
                <a:cubicBezTo>
                  <a:pt x="18" y="37"/>
                  <a:pt x="18" y="37"/>
                  <a:pt x="18" y="37"/>
                </a:cubicBezTo>
                <a:cubicBezTo>
                  <a:pt x="19" y="36"/>
                  <a:pt x="19" y="36"/>
                  <a:pt x="19" y="36"/>
                </a:cubicBezTo>
                <a:cubicBezTo>
                  <a:pt x="20" y="35"/>
                  <a:pt x="20" y="35"/>
                  <a:pt x="20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3" y="34"/>
                  <a:pt x="23" y="34"/>
                  <a:pt x="23" y="34"/>
                </a:cubicBezTo>
                <a:cubicBezTo>
                  <a:pt x="23" y="34"/>
                  <a:pt x="24" y="33"/>
                  <a:pt x="23" y="33"/>
                </a:cubicBezTo>
                <a:cubicBezTo>
                  <a:pt x="22" y="33"/>
                  <a:pt x="23" y="34"/>
                  <a:pt x="22" y="33"/>
                </a:cubicBezTo>
                <a:cubicBezTo>
                  <a:pt x="22" y="33"/>
                  <a:pt x="22" y="32"/>
                  <a:pt x="22" y="32"/>
                </a:cubicBezTo>
                <a:cubicBezTo>
                  <a:pt x="21" y="31"/>
                  <a:pt x="21" y="31"/>
                  <a:pt x="21" y="31"/>
                </a:cubicBezTo>
                <a:cubicBezTo>
                  <a:pt x="21" y="29"/>
                  <a:pt x="21" y="29"/>
                  <a:pt x="21" y="29"/>
                </a:cubicBezTo>
                <a:cubicBezTo>
                  <a:pt x="21" y="28"/>
                  <a:pt x="21" y="28"/>
                  <a:pt x="21" y="28"/>
                </a:cubicBezTo>
                <a:cubicBezTo>
                  <a:pt x="21" y="26"/>
                  <a:pt x="21" y="26"/>
                  <a:pt x="21" y="26"/>
                </a:cubicBezTo>
                <a:cubicBezTo>
                  <a:pt x="19" y="25"/>
                  <a:pt x="19" y="25"/>
                  <a:pt x="19" y="25"/>
                </a:cubicBezTo>
                <a:cubicBezTo>
                  <a:pt x="19" y="25"/>
                  <a:pt x="19" y="25"/>
                  <a:pt x="19" y="24"/>
                </a:cubicBezTo>
                <a:cubicBezTo>
                  <a:pt x="18" y="24"/>
                  <a:pt x="18" y="23"/>
                  <a:pt x="18" y="23"/>
                </a:cubicBezTo>
                <a:cubicBezTo>
                  <a:pt x="17" y="22"/>
                  <a:pt x="17" y="22"/>
                  <a:pt x="17" y="22"/>
                </a:cubicBezTo>
                <a:cubicBezTo>
                  <a:pt x="16" y="22"/>
                  <a:pt x="16" y="22"/>
                  <a:pt x="16" y="22"/>
                </a:cubicBezTo>
                <a:cubicBezTo>
                  <a:pt x="16" y="22"/>
                  <a:pt x="15" y="23"/>
                  <a:pt x="15" y="22"/>
                </a:cubicBezTo>
                <a:cubicBezTo>
                  <a:pt x="15" y="21"/>
                  <a:pt x="14" y="20"/>
                  <a:pt x="14" y="20"/>
                </a:cubicBezTo>
                <a:cubicBezTo>
                  <a:pt x="16" y="21"/>
                  <a:pt x="16" y="21"/>
                  <a:pt x="16" y="21"/>
                </a:cubicBezTo>
                <a:cubicBezTo>
                  <a:pt x="17" y="21"/>
                  <a:pt x="17" y="21"/>
                  <a:pt x="17" y="21"/>
                </a:cubicBezTo>
                <a:cubicBezTo>
                  <a:pt x="17" y="21"/>
                  <a:pt x="18" y="21"/>
                  <a:pt x="18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18" y="19"/>
                  <a:pt x="18" y="19"/>
                  <a:pt x="19" y="19"/>
                </a:cubicBezTo>
                <a:cubicBezTo>
                  <a:pt x="19" y="19"/>
                  <a:pt x="19" y="19"/>
                  <a:pt x="19" y="19"/>
                </a:cubicBezTo>
                <a:cubicBezTo>
                  <a:pt x="19" y="19"/>
                  <a:pt x="20" y="19"/>
                  <a:pt x="20" y="19"/>
                </a:cubicBezTo>
                <a:cubicBezTo>
                  <a:pt x="20" y="19"/>
                  <a:pt x="20" y="19"/>
                  <a:pt x="21" y="19"/>
                </a:cubicBezTo>
                <a:cubicBezTo>
                  <a:pt x="21" y="19"/>
                  <a:pt x="21" y="19"/>
                  <a:pt x="21" y="18"/>
                </a:cubicBezTo>
                <a:cubicBezTo>
                  <a:pt x="21" y="18"/>
                  <a:pt x="21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7"/>
                  <a:pt x="22" y="17"/>
                  <a:pt x="22" y="17"/>
                </a:cubicBezTo>
                <a:cubicBezTo>
                  <a:pt x="22" y="17"/>
                  <a:pt x="22" y="17"/>
                  <a:pt x="23" y="17"/>
                </a:cubicBezTo>
                <a:cubicBezTo>
                  <a:pt x="23" y="17"/>
                  <a:pt x="23" y="17"/>
                  <a:pt x="23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6"/>
                  <a:pt x="24" y="16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6" y="15"/>
                  <a:pt x="26" y="15"/>
                  <a:pt x="26" y="15"/>
                </a:cubicBezTo>
                <a:cubicBezTo>
                  <a:pt x="26" y="16"/>
                  <a:pt x="26" y="16"/>
                  <a:pt x="26" y="16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7" y="13"/>
                  <a:pt x="26" y="13"/>
                </a:cubicBezTo>
                <a:cubicBezTo>
                  <a:pt x="26" y="13"/>
                  <a:pt x="26" y="13"/>
                  <a:pt x="26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4"/>
                  <a:pt x="25" y="14"/>
                </a:cubicBezTo>
                <a:cubicBezTo>
                  <a:pt x="24" y="14"/>
                  <a:pt x="24" y="14"/>
                  <a:pt x="23" y="14"/>
                </a:cubicBezTo>
                <a:cubicBezTo>
                  <a:pt x="23" y="14"/>
                  <a:pt x="23" y="14"/>
                  <a:pt x="22" y="14"/>
                </a:cubicBezTo>
                <a:cubicBezTo>
                  <a:pt x="22" y="14"/>
                  <a:pt x="22" y="14"/>
                  <a:pt x="21" y="14"/>
                </a:cubicBezTo>
                <a:cubicBezTo>
                  <a:pt x="21" y="14"/>
                  <a:pt x="21" y="14"/>
                  <a:pt x="20" y="14"/>
                </a:cubicBezTo>
                <a:cubicBezTo>
                  <a:pt x="20" y="14"/>
                  <a:pt x="20" y="14"/>
                  <a:pt x="20" y="14"/>
                </a:cubicBezTo>
                <a:cubicBezTo>
                  <a:pt x="19" y="15"/>
                  <a:pt x="19" y="15"/>
                  <a:pt x="19" y="15"/>
                </a:cubicBezTo>
                <a:cubicBezTo>
                  <a:pt x="19" y="15"/>
                  <a:pt x="19" y="15"/>
                  <a:pt x="18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6" y="15"/>
                  <a:pt x="16" y="15"/>
                  <a:pt x="16" y="15"/>
                </a:cubicBezTo>
                <a:lnTo>
                  <a:pt x="15" y="15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59" name="Freeform 754">
            <a:extLst>
              <a:ext uri="{FF2B5EF4-FFF2-40B4-BE49-F238E27FC236}">
                <a16:creationId xmlns:a16="http://schemas.microsoft.com/office/drawing/2014/main" id="{6F919787-6706-4055-B128-B9E25ABA5993}"/>
              </a:ext>
            </a:extLst>
          </p:cNvPr>
          <p:cNvSpPr>
            <a:spLocks/>
          </p:cNvSpPr>
          <p:nvPr userDrawn="1"/>
        </p:nvSpPr>
        <p:spPr bwMode="auto">
          <a:xfrm>
            <a:off x="7723585" y="5462589"/>
            <a:ext cx="9525" cy="22225"/>
          </a:xfrm>
          <a:custGeom>
            <a:avLst/>
            <a:gdLst>
              <a:gd name="T0" fmla="*/ 1 w 2"/>
              <a:gd name="T1" fmla="*/ 1 h 3"/>
              <a:gd name="T2" fmla="*/ 0 w 2"/>
              <a:gd name="T3" fmla="*/ 1 h 3"/>
              <a:gd name="T4" fmla="*/ 0 w 2"/>
              <a:gd name="T5" fmla="*/ 2 h 3"/>
              <a:gd name="T6" fmla="*/ 0 w 2"/>
              <a:gd name="T7" fmla="*/ 2 h 3"/>
              <a:gd name="T8" fmla="*/ 0 w 2"/>
              <a:gd name="T9" fmla="*/ 2 h 3"/>
              <a:gd name="T10" fmla="*/ 1 w 2"/>
              <a:gd name="T11" fmla="*/ 2 h 3"/>
              <a:gd name="T12" fmla="*/ 2 w 2"/>
              <a:gd name="T13" fmla="*/ 2 h 3"/>
              <a:gd name="T14" fmla="*/ 2 w 2"/>
              <a:gd name="T15" fmla="*/ 1 h 3"/>
              <a:gd name="T16" fmla="*/ 2 w 2"/>
              <a:gd name="T17" fmla="*/ 0 h 3"/>
              <a:gd name="T18" fmla="*/ 1 w 2"/>
              <a:gd name="T19" fmla="*/ 0 h 3"/>
              <a:gd name="T20" fmla="*/ 1 w 2"/>
              <a:gd name="T21" fmla="*/ 1 h 3"/>
              <a:gd name="T22" fmla="*/ 1 w 2"/>
              <a:gd name="T23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" h="3">
                <a:moveTo>
                  <a:pt x="1" y="1"/>
                </a:moveTo>
                <a:cubicBezTo>
                  <a:pt x="1" y="1"/>
                  <a:pt x="1" y="1"/>
                  <a:pt x="0" y="1"/>
                </a:cubicBezTo>
                <a:cubicBezTo>
                  <a:pt x="0" y="1"/>
                  <a:pt x="0" y="1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3"/>
                  <a:pt x="1" y="2"/>
                  <a:pt x="1" y="2"/>
                </a:cubicBezTo>
                <a:cubicBezTo>
                  <a:pt x="1" y="2"/>
                  <a:pt x="2" y="2"/>
                  <a:pt x="2" y="2"/>
                </a:cubicBezTo>
                <a:cubicBezTo>
                  <a:pt x="2" y="2"/>
                  <a:pt x="2" y="1"/>
                  <a:pt x="2" y="1"/>
                </a:cubicBezTo>
                <a:cubicBezTo>
                  <a:pt x="2" y="1"/>
                  <a:pt x="2" y="1"/>
                  <a:pt x="2" y="0"/>
                </a:cubicBezTo>
                <a:cubicBezTo>
                  <a:pt x="2" y="0"/>
                  <a:pt x="1" y="0"/>
                  <a:pt x="1" y="0"/>
                </a:cubicBezTo>
                <a:cubicBezTo>
                  <a:pt x="1" y="0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60" name="Freeform 755">
            <a:extLst>
              <a:ext uri="{FF2B5EF4-FFF2-40B4-BE49-F238E27FC236}">
                <a16:creationId xmlns:a16="http://schemas.microsoft.com/office/drawing/2014/main" id="{FDFC108C-3221-449F-B371-7017D80CFAE8}"/>
              </a:ext>
            </a:extLst>
          </p:cNvPr>
          <p:cNvSpPr>
            <a:spLocks/>
          </p:cNvSpPr>
          <p:nvPr userDrawn="1"/>
        </p:nvSpPr>
        <p:spPr bwMode="auto">
          <a:xfrm>
            <a:off x="7723585" y="5462589"/>
            <a:ext cx="9525" cy="22225"/>
          </a:xfrm>
          <a:custGeom>
            <a:avLst/>
            <a:gdLst>
              <a:gd name="T0" fmla="*/ 1 w 2"/>
              <a:gd name="T1" fmla="*/ 1 h 3"/>
              <a:gd name="T2" fmla="*/ 0 w 2"/>
              <a:gd name="T3" fmla="*/ 1 h 3"/>
              <a:gd name="T4" fmla="*/ 0 w 2"/>
              <a:gd name="T5" fmla="*/ 2 h 3"/>
              <a:gd name="T6" fmla="*/ 0 w 2"/>
              <a:gd name="T7" fmla="*/ 2 h 3"/>
              <a:gd name="T8" fmla="*/ 0 w 2"/>
              <a:gd name="T9" fmla="*/ 2 h 3"/>
              <a:gd name="T10" fmla="*/ 1 w 2"/>
              <a:gd name="T11" fmla="*/ 2 h 3"/>
              <a:gd name="T12" fmla="*/ 2 w 2"/>
              <a:gd name="T13" fmla="*/ 2 h 3"/>
              <a:gd name="T14" fmla="*/ 2 w 2"/>
              <a:gd name="T15" fmla="*/ 1 h 3"/>
              <a:gd name="T16" fmla="*/ 2 w 2"/>
              <a:gd name="T17" fmla="*/ 0 h 3"/>
              <a:gd name="T18" fmla="*/ 1 w 2"/>
              <a:gd name="T19" fmla="*/ 0 h 3"/>
              <a:gd name="T20" fmla="*/ 1 w 2"/>
              <a:gd name="T21" fmla="*/ 1 h 3"/>
              <a:gd name="T22" fmla="*/ 1 w 2"/>
              <a:gd name="T23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" h="3">
                <a:moveTo>
                  <a:pt x="1" y="1"/>
                </a:moveTo>
                <a:cubicBezTo>
                  <a:pt x="1" y="1"/>
                  <a:pt x="1" y="1"/>
                  <a:pt x="0" y="1"/>
                </a:cubicBezTo>
                <a:cubicBezTo>
                  <a:pt x="0" y="1"/>
                  <a:pt x="0" y="1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3"/>
                  <a:pt x="1" y="2"/>
                  <a:pt x="1" y="2"/>
                </a:cubicBezTo>
                <a:cubicBezTo>
                  <a:pt x="1" y="2"/>
                  <a:pt x="2" y="2"/>
                  <a:pt x="2" y="2"/>
                </a:cubicBezTo>
                <a:cubicBezTo>
                  <a:pt x="2" y="2"/>
                  <a:pt x="2" y="1"/>
                  <a:pt x="2" y="1"/>
                </a:cubicBezTo>
                <a:cubicBezTo>
                  <a:pt x="2" y="1"/>
                  <a:pt x="2" y="1"/>
                  <a:pt x="2" y="0"/>
                </a:cubicBezTo>
                <a:cubicBezTo>
                  <a:pt x="2" y="0"/>
                  <a:pt x="1" y="0"/>
                  <a:pt x="1" y="0"/>
                </a:cubicBezTo>
                <a:cubicBezTo>
                  <a:pt x="1" y="0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61" name="Freeform 756">
            <a:extLst>
              <a:ext uri="{FF2B5EF4-FFF2-40B4-BE49-F238E27FC236}">
                <a16:creationId xmlns:a16="http://schemas.microsoft.com/office/drawing/2014/main" id="{F62B5B1F-513C-4660-AB2E-47E1C1C34374}"/>
              </a:ext>
            </a:extLst>
          </p:cNvPr>
          <p:cNvSpPr>
            <a:spLocks/>
          </p:cNvSpPr>
          <p:nvPr userDrawn="1"/>
        </p:nvSpPr>
        <p:spPr bwMode="auto">
          <a:xfrm>
            <a:off x="7211616" y="5273676"/>
            <a:ext cx="263129" cy="112713"/>
          </a:xfrm>
          <a:custGeom>
            <a:avLst/>
            <a:gdLst>
              <a:gd name="T0" fmla="*/ 221 w 221"/>
              <a:gd name="T1" fmla="*/ 57 h 71"/>
              <a:gd name="T2" fmla="*/ 208 w 221"/>
              <a:gd name="T3" fmla="*/ 48 h 71"/>
              <a:gd name="T4" fmla="*/ 187 w 221"/>
              <a:gd name="T5" fmla="*/ 48 h 71"/>
              <a:gd name="T6" fmla="*/ 178 w 221"/>
              <a:gd name="T7" fmla="*/ 35 h 71"/>
              <a:gd name="T8" fmla="*/ 166 w 221"/>
              <a:gd name="T9" fmla="*/ 26 h 71"/>
              <a:gd name="T10" fmla="*/ 157 w 221"/>
              <a:gd name="T11" fmla="*/ 26 h 71"/>
              <a:gd name="T12" fmla="*/ 144 w 221"/>
              <a:gd name="T13" fmla="*/ 17 h 71"/>
              <a:gd name="T14" fmla="*/ 132 w 221"/>
              <a:gd name="T15" fmla="*/ 13 h 71"/>
              <a:gd name="T16" fmla="*/ 123 w 221"/>
              <a:gd name="T17" fmla="*/ 17 h 71"/>
              <a:gd name="T18" fmla="*/ 119 w 221"/>
              <a:gd name="T19" fmla="*/ 26 h 71"/>
              <a:gd name="T20" fmla="*/ 89 w 221"/>
              <a:gd name="T21" fmla="*/ 22 h 71"/>
              <a:gd name="T22" fmla="*/ 72 w 221"/>
              <a:gd name="T23" fmla="*/ 17 h 71"/>
              <a:gd name="T24" fmla="*/ 63 w 221"/>
              <a:gd name="T25" fmla="*/ 8 h 71"/>
              <a:gd name="T26" fmla="*/ 46 w 221"/>
              <a:gd name="T27" fmla="*/ 4 h 71"/>
              <a:gd name="T28" fmla="*/ 38 w 221"/>
              <a:gd name="T29" fmla="*/ 0 h 71"/>
              <a:gd name="T30" fmla="*/ 29 w 221"/>
              <a:gd name="T31" fmla="*/ 4 h 71"/>
              <a:gd name="T32" fmla="*/ 12 w 221"/>
              <a:gd name="T33" fmla="*/ 0 h 71"/>
              <a:gd name="T34" fmla="*/ 8 w 221"/>
              <a:gd name="T35" fmla="*/ 8 h 71"/>
              <a:gd name="T36" fmla="*/ 0 w 221"/>
              <a:gd name="T37" fmla="*/ 13 h 71"/>
              <a:gd name="T38" fmla="*/ 8 w 221"/>
              <a:gd name="T39" fmla="*/ 22 h 71"/>
              <a:gd name="T40" fmla="*/ 21 w 221"/>
              <a:gd name="T41" fmla="*/ 26 h 71"/>
              <a:gd name="T42" fmla="*/ 25 w 221"/>
              <a:gd name="T43" fmla="*/ 40 h 71"/>
              <a:gd name="T44" fmla="*/ 38 w 221"/>
              <a:gd name="T45" fmla="*/ 44 h 71"/>
              <a:gd name="T46" fmla="*/ 55 w 221"/>
              <a:gd name="T47" fmla="*/ 44 h 71"/>
              <a:gd name="T48" fmla="*/ 68 w 221"/>
              <a:gd name="T49" fmla="*/ 48 h 71"/>
              <a:gd name="T50" fmla="*/ 85 w 221"/>
              <a:gd name="T51" fmla="*/ 48 h 71"/>
              <a:gd name="T52" fmla="*/ 106 w 221"/>
              <a:gd name="T53" fmla="*/ 48 h 71"/>
              <a:gd name="T54" fmla="*/ 127 w 221"/>
              <a:gd name="T55" fmla="*/ 57 h 71"/>
              <a:gd name="T56" fmla="*/ 144 w 221"/>
              <a:gd name="T57" fmla="*/ 57 h 71"/>
              <a:gd name="T58" fmla="*/ 161 w 221"/>
              <a:gd name="T59" fmla="*/ 62 h 71"/>
              <a:gd name="T60" fmla="*/ 174 w 221"/>
              <a:gd name="T61" fmla="*/ 62 h 71"/>
              <a:gd name="T62" fmla="*/ 187 w 221"/>
              <a:gd name="T63" fmla="*/ 62 h 71"/>
              <a:gd name="T64" fmla="*/ 200 w 221"/>
              <a:gd name="T65" fmla="*/ 62 h 71"/>
              <a:gd name="T66" fmla="*/ 208 w 221"/>
              <a:gd name="T67" fmla="*/ 66 h 71"/>
              <a:gd name="T68" fmla="*/ 221 w 221"/>
              <a:gd name="T69" fmla="*/ 71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21" h="71">
                <a:moveTo>
                  <a:pt x="221" y="62"/>
                </a:moveTo>
                <a:lnTo>
                  <a:pt x="221" y="57"/>
                </a:lnTo>
                <a:lnTo>
                  <a:pt x="221" y="48"/>
                </a:lnTo>
                <a:lnTo>
                  <a:pt x="208" y="48"/>
                </a:lnTo>
                <a:lnTo>
                  <a:pt x="195" y="48"/>
                </a:lnTo>
                <a:lnTo>
                  <a:pt x="187" y="48"/>
                </a:lnTo>
                <a:lnTo>
                  <a:pt x="183" y="44"/>
                </a:lnTo>
                <a:lnTo>
                  <a:pt x="178" y="35"/>
                </a:lnTo>
                <a:lnTo>
                  <a:pt x="170" y="26"/>
                </a:lnTo>
                <a:lnTo>
                  <a:pt x="166" y="26"/>
                </a:lnTo>
                <a:lnTo>
                  <a:pt x="161" y="26"/>
                </a:lnTo>
                <a:lnTo>
                  <a:pt x="157" y="26"/>
                </a:lnTo>
                <a:lnTo>
                  <a:pt x="153" y="17"/>
                </a:lnTo>
                <a:lnTo>
                  <a:pt x="144" y="17"/>
                </a:lnTo>
                <a:lnTo>
                  <a:pt x="140" y="17"/>
                </a:lnTo>
                <a:lnTo>
                  <a:pt x="132" y="13"/>
                </a:lnTo>
                <a:lnTo>
                  <a:pt x="127" y="13"/>
                </a:lnTo>
                <a:lnTo>
                  <a:pt x="123" y="17"/>
                </a:lnTo>
                <a:lnTo>
                  <a:pt x="123" y="26"/>
                </a:lnTo>
                <a:lnTo>
                  <a:pt x="119" y="26"/>
                </a:lnTo>
                <a:lnTo>
                  <a:pt x="102" y="22"/>
                </a:lnTo>
                <a:lnTo>
                  <a:pt x="89" y="22"/>
                </a:lnTo>
                <a:lnTo>
                  <a:pt x="80" y="22"/>
                </a:lnTo>
                <a:lnTo>
                  <a:pt x="72" y="17"/>
                </a:lnTo>
                <a:lnTo>
                  <a:pt x="68" y="8"/>
                </a:lnTo>
                <a:lnTo>
                  <a:pt x="63" y="8"/>
                </a:lnTo>
                <a:lnTo>
                  <a:pt x="55" y="8"/>
                </a:lnTo>
                <a:lnTo>
                  <a:pt x="46" y="4"/>
                </a:lnTo>
                <a:lnTo>
                  <a:pt x="42" y="4"/>
                </a:lnTo>
                <a:lnTo>
                  <a:pt x="38" y="0"/>
                </a:lnTo>
                <a:lnTo>
                  <a:pt x="34" y="4"/>
                </a:lnTo>
                <a:lnTo>
                  <a:pt x="29" y="4"/>
                </a:lnTo>
                <a:lnTo>
                  <a:pt x="21" y="0"/>
                </a:lnTo>
                <a:lnTo>
                  <a:pt x="12" y="0"/>
                </a:lnTo>
                <a:lnTo>
                  <a:pt x="12" y="4"/>
                </a:lnTo>
                <a:lnTo>
                  <a:pt x="8" y="8"/>
                </a:lnTo>
                <a:lnTo>
                  <a:pt x="8" y="8"/>
                </a:lnTo>
                <a:lnTo>
                  <a:pt x="0" y="13"/>
                </a:lnTo>
                <a:lnTo>
                  <a:pt x="0" y="22"/>
                </a:lnTo>
                <a:lnTo>
                  <a:pt x="8" y="22"/>
                </a:lnTo>
                <a:lnTo>
                  <a:pt x="17" y="22"/>
                </a:lnTo>
                <a:lnTo>
                  <a:pt x="21" y="26"/>
                </a:lnTo>
                <a:lnTo>
                  <a:pt x="21" y="35"/>
                </a:lnTo>
                <a:lnTo>
                  <a:pt x="25" y="40"/>
                </a:lnTo>
                <a:lnTo>
                  <a:pt x="34" y="40"/>
                </a:lnTo>
                <a:lnTo>
                  <a:pt x="38" y="44"/>
                </a:lnTo>
                <a:lnTo>
                  <a:pt x="46" y="44"/>
                </a:lnTo>
                <a:lnTo>
                  <a:pt x="55" y="44"/>
                </a:lnTo>
                <a:lnTo>
                  <a:pt x="63" y="48"/>
                </a:lnTo>
                <a:lnTo>
                  <a:pt x="68" y="48"/>
                </a:lnTo>
                <a:lnTo>
                  <a:pt x="76" y="48"/>
                </a:lnTo>
                <a:lnTo>
                  <a:pt x="85" y="48"/>
                </a:lnTo>
                <a:lnTo>
                  <a:pt x="97" y="48"/>
                </a:lnTo>
                <a:lnTo>
                  <a:pt x="106" y="48"/>
                </a:lnTo>
                <a:lnTo>
                  <a:pt x="110" y="48"/>
                </a:lnTo>
                <a:lnTo>
                  <a:pt x="127" y="57"/>
                </a:lnTo>
                <a:lnTo>
                  <a:pt x="136" y="57"/>
                </a:lnTo>
                <a:lnTo>
                  <a:pt x="144" y="57"/>
                </a:lnTo>
                <a:lnTo>
                  <a:pt x="149" y="57"/>
                </a:lnTo>
                <a:lnTo>
                  <a:pt x="161" y="62"/>
                </a:lnTo>
                <a:lnTo>
                  <a:pt x="166" y="62"/>
                </a:lnTo>
                <a:lnTo>
                  <a:pt x="174" y="62"/>
                </a:lnTo>
                <a:lnTo>
                  <a:pt x="178" y="66"/>
                </a:lnTo>
                <a:lnTo>
                  <a:pt x="187" y="62"/>
                </a:lnTo>
                <a:lnTo>
                  <a:pt x="191" y="57"/>
                </a:lnTo>
                <a:lnTo>
                  <a:pt x="200" y="62"/>
                </a:lnTo>
                <a:lnTo>
                  <a:pt x="204" y="66"/>
                </a:lnTo>
                <a:lnTo>
                  <a:pt x="208" y="66"/>
                </a:lnTo>
                <a:lnTo>
                  <a:pt x="217" y="66"/>
                </a:lnTo>
                <a:lnTo>
                  <a:pt x="221" y="71"/>
                </a:lnTo>
                <a:lnTo>
                  <a:pt x="221" y="62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62" name="Freeform 757">
            <a:extLst>
              <a:ext uri="{FF2B5EF4-FFF2-40B4-BE49-F238E27FC236}">
                <a16:creationId xmlns:a16="http://schemas.microsoft.com/office/drawing/2014/main" id="{F7A79823-7331-40EA-90CA-02A30CC3A6FE}"/>
              </a:ext>
            </a:extLst>
          </p:cNvPr>
          <p:cNvSpPr>
            <a:spLocks/>
          </p:cNvSpPr>
          <p:nvPr userDrawn="1"/>
        </p:nvSpPr>
        <p:spPr bwMode="auto">
          <a:xfrm>
            <a:off x="7429500" y="5314950"/>
            <a:ext cx="29766" cy="14288"/>
          </a:xfrm>
          <a:custGeom>
            <a:avLst/>
            <a:gdLst>
              <a:gd name="T0" fmla="*/ 0 w 25"/>
              <a:gd name="T1" fmla="*/ 0 h 9"/>
              <a:gd name="T2" fmla="*/ 0 w 25"/>
              <a:gd name="T3" fmla="*/ 5 h 9"/>
              <a:gd name="T4" fmla="*/ 8 w 25"/>
              <a:gd name="T5" fmla="*/ 9 h 9"/>
              <a:gd name="T6" fmla="*/ 12 w 25"/>
              <a:gd name="T7" fmla="*/ 9 h 9"/>
              <a:gd name="T8" fmla="*/ 21 w 25"/>
              <a:gd name="T9" fmla="*/ 5 h 9"/>
              <a:gd name="T10" fmla="*/ 25 w 25"/>
              <a:gd name="T11" fmla="*/ 5 h 9"/>
              <a:gd name="T12" fmla="*/ 25 w 25"/>
              <a:gd name="T13" fmla="*/ 5 h 9"/>
              <a:gd name="T14" fmla="*/ 25 w 25"/>
              <a:gd name="T15" fmla="*/ 0 h 9"/>
              <a:gd name="T16" fmla="*/ 17 w 25"/>
              <a:gd name="T17" fmla="*/ 0 h 9"/>
              <a:gd name="T18" fmla="*/ 12 w 25"/>
              <a:gd name="T19" fmla="*/ 0 h 9"/>
              <a:gd name="T20" fmla="*/ 8 w 25"/>
              <a:gd name="T21" fmla="*/ 0 h 9"/>
              <a:gd name="T22" fmla="*/ 0 w 25"/>
              <a:gd name="T2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" h="9">
                <a:moveTo>
                  <a:pt x="0" y="0"/>
                </a:moveTo>
                <a:lnTo>
                  <a:pt x="0" y="5"/>
                </a:lnTo>
                <a:lnTo>
                  <a:pt x="8" y="9"/>
                </a:lnTo>
                <a:lnTo>
                  <a:pt x="12" y="9"/>
                </a:lnTo>
                <a:lnTo>
                  <a:pt x="21" y="5"/>
                </a:lnTo>
                <a:lnTo>
                  <a:pt x="25" y="5"/>
                </a:lnTo>
                <a:lnTo>
                  <a:pt x="25" y="5"/>
                </a:lnTo>
                <a:lnTo>
                  <a:pt x="25" y="0"/>
                </a:lnTo>
                <a:lnTo>
                  <a:pt x="17" y="0"/>
                </a:lnTo>
                <a:lnTo>
                  <a:pt x="12" y="0"/>
                </a:lnTo>
                <a:lnTo>
                  <a:pt x="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63" name="Freeform 758">
            <a:extLst>
              <a:ext uri="{FF2B5EF4-FFF2-40B4-BE49-F238E27FC236}">
                <a16:creationId xmlns:a16="http://schemas.microsoft.com/office/drawing/2014/main" id="{6D8FEF01-EA4B-4BAA-A503-B95C66A46928}"/>
              </a:ext>
            </a:extLst>
          </p:cNvPr>
          <p:cNvSpPr>
            <a:spLocks/>
          </p:cNvSpPr>
          <p:nvPr userDrawn="1"/>
        </p:nvSpPr>
        <p:spPr bwMode="auto">
          <a:xfrm>
            <a:off x="6906816" y="4808538"/>
            <a:ext cx="319088" cy="465138"/>
          </a:xfrm>
          <a:custGeom>
            <a:avLst/>
            <a:gdLst>
              <a:gd name="T0" fmla="*/ 54 w 63"/>
              <a:gd name="T1" fmla="*/ 65 h 66"/>
              <a:gd name="T2" fmla="*/ 51 w 63"/>
              <a:gd name="T3" fmla="*/ 62 h 66"/>
              <a:gd name="T4" fmla="*/ 47 w 63"/>
              <a:gd name="T5" fmla="*/ 59 h 66"/>
              <a:gd name="T6" fmla="*/ 44 w 63"/>
              <a:gd name="T7" fmla="*/ 57 h 66"/>
              <a:gd name="T8" fmla="*/ 42 w 63"/>
              <a:gd name="T9" fmla="*/ 54 h 66"/>
              <a:gd name="T10" fmla="*/ 39 w 63"/>
              <a:gd name="T11" fmla="*/ 52 h 66"/>
              <a:gd name="T12" fmla="*/ 37 w 63"/>
              <a:gd name="T13" fmla="*/ 50 h 66"/>
              <a:gd name="T14" fmla="*/ 36 w 63"/>
              <a:gd name="T15" fmla="*/ 47 h 66"/>
              <a:gd name="T16" fmla="*/ 34 w 63"/>
              <a:gd name="T17" fmla="*/ 44 h 66"/>
              <a:gd name="T18" fmla="*/ 31 w 63"/>
              <a:gd name="T19" fmla="*/ 40 h 66"/>
              <a:gd name="T20" fmla="*/ 30 w 63"/>
              <a:gd name="T21" fmla="*/ 37 h 66"/>
              <a:gd name="T22" fmla="*/ 28 w 63"/>
              <a:gd name="T23" fmla="*/ 34 h 66"/>
              <a:gd name="T24" fmla="*/ 27 w 63"/>
              <a:gd name="T25" fmla="*/ 31 h 66"/>
              <a:gd name="T26" fmla="*/ 23 w 63"/>
              <a:gd name="T27" fmla="*/ 29 h 66"/>
              <a:gd name="T28" fmla="*/ 22 w 63"/>
              <a:gd name="T29" fmla="*/ 26 h 66"/>
              <a:gd name="T30" fmla="*/ 20 w 63"/>
              <a:gd name="T31" fmla="*/ 22 h 66"/>
              <a:gd name="T32" fmla="*/ 17 w 63"/>
              <a:gd name="T33" fmla="*/ 19 h 66"/>
              <a:gd name="T34" fmla="*/ 15 w 63"/>
              <a:gd name="T35" fmla="*/ 18 h 66"/>
              <a:gd name="T36" fmla="*/ 13 w 63"/>
              <a:gd name="T37" fmla="*/ 15 h 66"/>
              <a:gd name="T38" fmla="*/ 11 w 63"/>
              <a:gd name="T39" fmla="*/ 11 h 66"/>
              <a:gd name="T40" fmla="*/ 8 w 63"/>
              <a:gd name="T41" fmla="*/ 10 h 66"/>
              <a:gd name="T42" fmla="*/ 5 w 63"/>
              <a:gd name="T43" fmla="*/ 7 h 66"/>
              <a:gd name="T44" fmla="*/ 1 w 63"/>
              <a:gd name="T45" fmla="*/ 4 h 66"/>
              <a:gd name="T46" fmla="*/ 0 w 63"/>
              <a:gd name="T47" fmla="*/ 0 h 66"/>
              <a:gd name="T48" fmla="*/ 2 w 63"/>
              <a:gd name="T49" fmla="*/ 0 h 66"/>
              <a:gd name="T50" fmla="*/ 6 w 63"/>
              <a:gd name="T51" fmla="*/ 1 h 66"/>
              <a:gd name="T52" fmla="*/ 11 w 63"/>
              <a:gd name="T53" fmla="*/ 1 h 66"/>
              <a:gd name="T54" fmla="*/ 14 w 63"/>
              <a:gd name="T55" fmla="*/ 2 h 66"/>
              <a:gd name="T56" fmla="*/ 18 w 63"/>
              <a:gd name="T57" fmla="*/ 6 h 66"/>
              <a:gd name="T58" fmla="*/ 20 w 63"/>
              <a:gd name="T59" fmla="*/ 9 h 66"/>
              <a:gd name="T60" fmla="*/ 23 w 63"/>
              <a:gd name="T61" fmla="*/ 11 h 66"/>
              <a:gd name="T62" fmla="*/ 26 w 63"/>
              <a:gd name="T63" fmla="*/ 14 h 66"/>
              <a:gd name="T64" fmla="*/ 29 w 63"/>
              <a:gd name="T65" fmla="*/ 17 h 66"/>
              <a:gd name="T66" fmla="*/ 31 w 63"/>
              <a:gd name="T67" fmla="*/ 19 h 66"/>
              <a:gd name="T68" fmla="*/ 33 w 63"/>
              <a:gd name="T69" fmla="*/ 19 h 66"/>
              <a:gd name="T70" fmla="*/ 36 w 63"/>
              <a:gd name="T71" fmla="*/ 20 h 66"/>
              <a:gd name="T72" fmla="*/ 38 w 63"/>
              <a:gd name="T73" fmla="*/ 23 h 66"/>
              <a:gd name="T74" fmla="*/ 40 w 63"/>
              <a:gd name="T75" fmla="*/ 25 h 66"/>
              <a:gd name="T76" fmla="*/ 43 w 63"/>
              <a:gd name="T77" fmla="*/ 29 h 66"/>
              <a:gd name="T78" fmla="*/ 46 w 63"/>
              <a:gd name="T79" fmla="*/ 29 h 66"/>
              <a:gd name="T80" fmla="*/ 47 w 63"/>
              <a:gd name="T81" fmla="*/ 30 h 66"/>
              <a:gd name="T82" fmla="*/ 50 w 63"/>
              <a:gd name="T83" fmla="*/ 32 h 66"/>
              <a:gd name="T84" fmla="*/ 48 w 63"/>
              <a:gd name="T85" fmla="*/ 35 h 66"/>
              <a:gd name="T86" fmla="*/ 50 w 63"/>
              <a:gd name="T87" fmla="*/ 39 h 66"/>
              <a:gd name="T88" fmla="*/ 53 w 63"/>
              <a:gd name="T89" fmla="*/ 40 h 66"/>
              <a:gd name="T90" fmla="*/ 55 w 63"/>
              <a:gd name="T91" fmla="*/ 43 h 66"/>
              <a:gd name="T92" fmla="*/ 56 w 63"/>
              <a:gd name="T93" fmla="*/ 45 h 66"/>
              <a:gd name="T94" fmla="*/ 57 w 63"/>
              <a:gd name="T95" fmla="*/ 46 h 66"/>
              <a:gd name="T96" fmla="*/ 60 w 63"/>
              <a:gd name="T97" fmla="*/ 47 h 66"/>
              <a:gd name="T98" fmla="*/ 63 w 63"/>
              <a:gd name="T99" fmla="*/ 50 h 66"/>
              <a:gd name="T100" fmla="*/ 62 w 63"/>
              <a:gd name="T101" fmla="*/ 55 h 66"/>
              <a:gd name="T102" fmla="*/ 62 w 63"/>
              <a:gd name="T103" fmla="*/ 60 h 66"/>
              <a:gd name="T104" fmla="*/ 62 w 63"/>
              <a:gd name="T105" fmla="*/ 65 h 66"/>
              <a:gd name="T106" fmla="*/ 60 w 63"/>
              <a:gd name="T107" fmla="*/ 64 h 66"/>
              <a:gd name="T108" fmla="*/ 58 w 63"/>
              <a:gd name="T109" fmla="*/ 65 h 66"/>
              <a:gd name="T110" fmla="*/ 55 w 63"/>
              <a:gd name="T111" fmla="*/ 64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3" h="66">
                <a:moveTo>
                  <a:pt x="55" y="66"/>
                </a:moveTo>
                <a:cubicBezTo>
                  <a:pt x="54" y="65"/>
                  <a:pt x="54" y="65"/>
                  <a:pt x="54" y="65"/>
                </a:cubicBezTo>
                <a:cubicBezTo>
                  <a:pt x="52" y="63"/>
                  <a:pt x="52" y="63"/>
                  <a:pt x="52" y="63"/>
                </a:cubicBezTo>
                <a:cubicBezTo>
                  <a:pt x="51" y="62"/>
                  <a:pt x="51" y="62"/>
                  <a:pt x="51" y="62"/>
                </a:cubicBezTo>
                <a:cubicBezTo>
                  <a:pt x="51" y="62"/>
                  <a:pt x="51" y="60"/>
                  <a:pt x="49" y="60"/>
                </a:cubicBezTo>
                <a:cubicBezTo>
                  <a:pt x="48" y="60"/>
                  <a:pt x="47" y="59"/>
                  <a:pt x="47" y="59"/>
                </a:cubicBezTo>
                <a:cubicBezTo>
                  <a:pt x="45" y="58"/>
                  <a:pt x="45" y="58"/>
                  <a:pt x="45" y="58"/>
                </a:cubicBezTo>
                <a:cubicBezTo>
                  <a:pt x="44" y="57"/>
                  <a:pt x="44" y="57"/>
                  <a:pt x="44" y="57"/>
                </a:cubicBezTo>
                <a:cubicBezTo>
                  <a:pt x="43" y="56"/>
                  <a:pt x="43" y="56"/>
                  <a:pt x="43" y="56"/>
                </a:cubicBezTo>
                <a:cubicBezTo>
                  <a:pt x="42" y="54"/>
                  <a:pt x="42" y="54"/>
                  <a:pt x="42" y="54"/>
                </a:cubicBezTo>
                <a:cubicBezTo>
                  <a:pt x="42" y="54"/>
                  <a:pt x="44" y="54"/>
                  <a:pt x="42" y="53"/>
                </a:cubicBezTo>
                <a:cubicBezTo>
                  <a:pt x="39" y="52"/>
                  <a:pt x="39" y="52"/>
                  <a:pt x="39" y="52"/>
                </a:cubicBezTo>
                <a:cubicBezTo>
                  <a:pt x="38" y="51"/>
                  <a:pt x="38" y="51"/>
                  <a:pt x="38" y="51"/>
                </a:cubicBezTo>
                <a:cubicBezTo>
                  <a:pt x="37" y="50"/>
                  <a:pt x="37" y="50"/>
                  <a:pt x="37" y="50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7"/>
                  <a:pt x="36" y="47"/>
                  <a:pt x="36" y="47"/>
                </a:cubicBezTo>
                <a:cubicBezTo>
                  <a:pt x="34" y="45"/>
                  <a:pt x="34" y="45"/>
                  <a:pt x="34" y="45"/>
                </a:cubicBezTo>
                <a:cubicBezTo>
                  <a:pt x="34" y="44"/>
                  <a:pt x="34" y="44"/>
                  <a:pt x="34" y="44"/>
                </a:cubicBezTo>
                <a:cubicBezTo>
                  <a:pt x="32" y="42"/>
                  <a:pt x="32" y="42"/>
                  <a:pt x="32" y="42"/>
                </a:cubicBezTo>
                <a:cubicBezTo>
                  <a:pt x="31" y="40"/>
                  <a:pt x="31" y="40"/>
                  <a:pt x="31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0" y="37"/>
                  <a:pt x="30" y="37"/>
                  <a:pt x="30" y="37"/>
                </a:cubicBezTo>
                <a:cubicBezTo>
                  <a:pt x="30" y="36"/>
                  <a:pt x="30" y="36"/>
                  <a:pt x="30" y="36"/>
                </a:cubicBezTo>
                <a:cubicBezTo>
                  <a:pt x="28" y="34"/>
                  <a:pt x="28" y="34"/>
                  <a:pt x="28" y="34"/>
                </a:cubicBezTo>
                <a:cubicBezTo>
                  <a:pt x="27" y="33"/>
                  <a:pt x="27" y="33"/>
                  <a:pt x="27" y="33"/>
                </a:cubicBezTo>
                <a:cubicBezTo>
                  <a:pt x="27" y="33"/>
                  <a:pt x="28" y="31"/>
                  <a:pt x="27" y="31"/>
                </a:cubicBezTo>
                <a:cubicBezTo>
                  <a:pt x="25" y="31"/>
                  <a:pt x="24" y="30"/>
                  <a:pt x="24" y="30"/>
                </a:cubicBezTo>
                <a:cubicBezTo>
                  <a:pt x="23" y="29"/>
                  <a:pt x="23" y="29"/>
                  <a:pt x="23" y="29"/>
                </a:cubicBezTo>
                <a:cubicBezTo>
                  <a:pt x="23" y="29"/>
                  <a:pt x="22" y="31"/>
                  <a:pt x="22" y="29"/>
                </a:cubicBezTo>
                <a:cubicBezTo>
                  <a:pt x="22" y="26"/>
                  <a:pt x="23" y="26"/>
                  <a:pt x="22" y="26"/>
                </a:cubicBezTo>
                <a:cubicBezTo>
                  <a:pt x="22" y="25"/>
                  <a:pt x="22" y="24"/>
                  <a:pt x="22" y="24"/>
                </a:cubicBezTo>
                <a:cubicBezTo>
                  <a:pt x="20" y="22"/>
                  <a:pt x="20" y="22"/>
                  <a:pt x="20" y="22"/>
                </a:cubicBezTo>
                <a:cubicBezTo>
                  <a:pt x="18" y="20"/>
                  <a:pt x="18" y="20"/>
                  <a:pt x="18" y="20"/>
                </a:cubicBezTo>
                <a:cubicBezTo>
                  <a:pt x="17" y="19"/>
                  <a:pt x="17" y="19"/>
                  <a:pt x="17" y="19"/>
                </a:cubicBezTo>
                <a:cubicBezTo>
                  <a:pt x="16" y="19"/>
                  <a:pt x="16" y="19"/>
                  <a:pt x="16" y="19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3" y="15"/>
                  <a:pt x="13" y="15"/>
                  <a:pt x="13" y="15"/>
                </a:cubicBezTo>
                <a:cubicBezTo>
                  <a:pt x="12" y="13"/>
                  <a:pt x="12" y="13"/>
                  <a:pt x="12" y="13"/>
                </a:cubicBezTo>
                <a:cubicBezTo>
                  <a:pt x="11" y="11"/>
                  <a:pt x="11" y="11"/>
                  <a:pt x="11" y="11"/>
                </a:cubicBezTo>
                <a:cubicBezTo>
                  <a:pt x="10" y="10"/>
                  <a:pt x="10" y="10"/>
                  <a:pt x="10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6" y="8"/>
                  <a:pt x="6" y="8"/>
                  <a:pt x="6" y="8"/>
                </a:cubicBezTo>
                <a:cubicBezTo>
                  <a:pt x="5" y="7"/>
                  <a:pt x="5" y="7"/>
                  <a:pt x="5" y="7"/>
                </a:cubicBezTo>
                <a:cubicBezTo>
                  <a:pt x="5" y="7"/>
                  <a:pt x="4" y="6"/>
                  <a:pt x="3" y="5"/>
                </a:cubicBezTo>
                <a:cubicBezTo>
                  <a:pt x="3" y="5"/>
                  <a:pt x="1" y="4"/>
                  <a:pt x="1" y="4"/>
                </a:cubicBezTo>
                <a:cubicBezTo>
                  <a:pt x="0" y="2"/>
                  <a:pt x="0" y="2"/>
                  <a:pt x="0" y="2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4" y="0"/>
                  <a:pt x="4" y="0"/>
                  <a:pt x="4" y="0"/>
                </a:cubicBezTo>
                <a:cubicBezTo>
                  <a:pt x="6" y="1"/>
                  <a:pt x="6" y="1"/>
                  <a:pt x="6" y="1"/>
                </a:cubicBezTo>
                <a:cubicBezTo>
                  <a:pt x="9" y="1"/>
                  <a:pt x="9" y="1"/>
                  <a:pt x="9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4" y="2"/>
                  <a:pt x="14" y="2"/>
                  <a:pt x="14" y="2"/>
                </a:cubicBezTo>
                <a:cubicBezTo>
                  <a:pt x="17" y="5"/>
                  <a:pt x="17" y="5"/>
                  <a:pt x="17" y="5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8"/>
                  <a:pt x="18" y="8"/>
                  <a:pt x="18" y="8"/>
                </a:cubicBezTo>
                <a:cubicBezTo>
                  <a:pt x="20" y="9"/>
                  <a:pt x="20" y="9"/>
                  <a:pt x="20" y="9"/>
                </a:cubicBezTo>
                <a:cubicBezTo>
                  <a:pt x="22" y="11"/>
                  <a:pt x="22" y="11"/>
                  <a:pt x="22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5" y="12"/>
                  <a:pt x="25" y="12"/>
                  <a:pt x="25" y="12"/>
                </a:cubicBezTo>
                <a:cubicBezTo>
                  <a:pt x="26" y="14"/>
                  <a:pt x="26" y="14"/>
                  <a:pt x="26" y="14"/>
                </a:cubicBezTo>
                <a:cubicBezTo>
                  <a:pt x="28" y="16"/>
                  <a:pt x="28" y="16"/>
                  <a:pt x="28" y="16"/>
                </a:cubicBezTo>
                <a:cubicBezTo>
                  <a:pt x="29" y="17"/>
                  <a:pt x="29" y="17"/>
                  <a:pt x="29" y="17"/>
                </a:cubicBezTo>
                <a:cubicBezTo>
                  <a:pt x="30" y="17"/>
                  <a:pt x="30" y="17"/>
                  <a:pt x="30" y="17"/>
                </a:cubicBezTo>
                <a:cubicBezTo>
                  <a:pt x="31" y="19"/>
                  <a:pt x="31" y="19"/>
                  <a:pt x="31" y="19"/>
                </a:cubicBezTo>
                <a:cubicBezTo>
                  <a:pt x="33" y="21"/>
                  <a:pt x="33" y="21"/>
                  <a:pt x="33" y="21"/>
                </a:cubicBezTo>
                <a:cubicBezTo>
                  <a:pt x="33" y="19"/>
                  <a:pt x="33" y="19"/>
                  <a:pt x="33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6" y="20"/>
                  <a:pt x="36" y="20"/>
                  <a:pt x="36" y="20"/>
                </a:cubicBezTo>
                <a:cubicBezTo>
                  <a:pt x="37" y="21"/>
                  <a:pt x="37" y="21"/>
                  <a:pt x="37" y="21"/>
                </a:cubicBezTo>
                <a:cubicBezTo>
                  <a:pt x="38" y="23"/>
                  <a:pt x="38" y="23"/>
                  <a:pt x="38" y="23"/>
                </a:cubicBezTo>
                <a:cubicBezTo>
                  <a:pt x="39" y="24"/>
                  <a:pt x="39" y="24"/>
                  <a:pt x="39" y="24"/>
                </a:cubicBezTo>
                <a:cubicBezTo>
                  <a:pt x="40" y="25"/>
                  <a:pt x="40" y="25"/>
                  <a:pt x="40" y="25"/>
                </a:cubicBezTo>
                <a:cubicBezTo>
                  <a:pt x="40" y="26"/>
                  <a:pt x="40" y="26"/>
                  <a:pt x="40" y="26"/>
                </a:cubicBezTo>
                <a:cubicBezTo>
                  <a:pt x="43" y="29"/>
                  <a:pt x="43" y="29"/>
                  <a:pt x="43" y="29"/>
                </a:cubicBezTo>
                <a:cubicBezTo>
                  <a:pt x="45" y="28"/>
                  <a:pt x="45" y="28"/>
                  <a:pt x="45" y="28"/>
                </a:cubicBezTo>
                <a:cubicBezTo>
                  <a:pt x="46" y="29"/>
                  <a:pt x="46" y="29"/>
                  <a:pt x="46" y="29"/>
                </a:cubicBezTo>
                <a:cubicBezTo>
                  <a:pt x="45" y="30"/>
                  <a:pt x="45" y="30"/>
                  <a:pt x="45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8" y="30"/>
                  <a:pt x="48" y="30"/>
                  <a:pt x="48" y="30"/>
                </a:cubicBezTo>
                <a:cubicBezTo>
                  <a:pt x="50" y="32"/>
                  <a:pt x="50" y="32"/>
                  <a:pt x="50" y="32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7"/>
                  <a:pt x="48" y="37"/>
                  <a:pt x="48" y="37"/>
                </a:cubicBezTo>
                <a:cubicBezTo>
                  <a:pt x="50" y="39"/>
                  <a:pt x="50" y="39"/>
                  <a:pt x="50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40"/>
                  <a:pt x="53" y="40"/>
                  <a:pt x="53" y="40"/>
                </a:cubicBezTo>
                <a:cubicBezTo>
                  <a:pt x="55" y="42"/>
                  <a:pt x="55" y="42"/>
                  <a:pt x="55" y="42"/>
                </a:cubicBezTo>
                <a:cubicBezTo>
                  <a:pt x="55" y="43"/>
                  <a:pt x="55" y="43"/>
                  <a:pt x="55" y="43"/>
                </a:cubicBezTo>
                <a:cubicBezTo>
                  <a:pt x="57" y="44"/>
                  <a:pt x="57" y="44"/>
                  <a:pt x="57" y="44"/>
                </a:cubicBezTo>
                <a:cubicBezTo>
                  <a:pt x="56" y="45"/>
                  <a:pt x="56" y="45"/>
                  <a:pt x="56" y="45"/>
                </a:cubicBezTo>
                <a:cubicBezTo>
                  <a:pt x="56" y="47"/>
                  <a:pt x="56" y="47"/>
                  <a:pt x="56" y="47"/>
                </a:cubicBezTo>
                <a:cubicBezTo>
                  <a:pt x="57" y="46"/>
                  <a:pt x="57" y="46"/>
                  <a:pt x="57" y="46"/>
                </a:cubicBezTo>
                <a:cubicBezTo>
                  <a:pt x="59" y="46"/>
                  <a:pt x="59" y="46"/>
                  <a:pt x="59" y="46"/>
                </a:cubicBezTo>
                <a:cubicBezTo>
                  <a:pt x="60" y="47"/>
                  <a:pt x="60" y="47"/>
                  <a:pt x="60" y="47"/>
                </a:cubicBezTo>
                <a:cubicBezTo>
                  <a:pt x="62" y="49"/>
                  <a:pt x="62" y="49"/>
                  <a:pt x="62" y="49"/>
                </a:cubicBezTo>
                <a:cubicBezTo>
                  <a:pt x="63" y="50"/>
                  <a:pt x="63" y="50"/>
                  <a:pt x="63" y="50"/>
                </a:cubicBezTo>
                <a:cubicBezTo>
                  <a:pt x="62" y="51"/>
                  <a:pt x="62" y="51"/>
                  <a:pt x="62" y="51"/>
                </a:cubicBezTo>
                <a:cubicBezTo>
                  <a:pt x="62" y="55"/>
                  <a:pt x="62" y="55"/>
                  <a:pt x="62" y="55"/>
                </a:cubicBezTo>
                <a:cubicBezTo>
                  <a:pt x="62" y="57"/>
                  <a:pt x="62" y="57"/>
                  <a:pt x="62" y="57"/>
                </a:cubicBezTo>
                <a:cubicBezTo>
                  <a:pt x="62" y="60"/>
                  <a:pt x="62" y="60"/>
                  <a:pt x="62" y="60"/>
                </a:cubicBezTo>
                <a:cubicBezTo>
                  <a:pt x="62" y="63"/>
                  <a:pt x="62" y="63"/>
                  <a:pt x="62" y="63"/>
                </a:cubicBezTo>
                <a:cubicBezTo>
                  <a:pt x="62" y="65"/>
                  <a:pt x="62" y="65"/>
                  <a:pt x="62" y="65"/>
                </a:cubicBezTo>
                <a:cubicBezTo>
                  <a:pt x="61" y="65"/>
                  <a:pt x="61" y="65"/>
                  <a:pt x="61" y="65"/>
                </a:cubicBezTo>
                <a:cubicBezTo>
                  <a:pt x="60" y="64"/>
                  <a:pt x="60" y="64"/>
                  <a:pt x="60" y="64"/>
                </a:cubicBezTo>
                <a:cubicBezTo>
                  <a:pt x="59" y="65"/>
                  <a:pt x="59" y="65"/>
                  <a:pt x="59" y="65"/>
                </a:cubicBezTo>
                <a:cubicBezTo>
                  <a:pt x="58" y="65"/>
                  <a:pt x="58" y="65"/>
                  <a:pt x="58" y="65"/>
                </a:cubicBezTo>
                <a:cubicBezTo>
                  <a:pt x="56" y="65"/>
                  <a:pt x="56" y="65"/>
                  <a:pt x="56" y="65"/>
                </a:cubicBezTo>
                <a:cubicBezTo>
                  <a:pt x="55" y="64"/>
                  <a:pt x="55" y="64"/>
                  <a:pt x="55" y="64"/>
                </a:cubicBezTo>
                <a:lnTo>
                  <a:pt x="55" y="66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64" name="Freeform 759">
            <a:extLst>
              <a:ext uri="{FF2B5EF4-FFF2-40B4-BE49-F238E27FC236}">
                <a16:creationId xmlns:a16="http://schemas.microsoft.com/office/drawing/2014/main" id="{58A8B6DF-2FD1-4B3A-A1EE-AF72163497FD}"/>
              </a:ext>
            </a:extLst>
          </p:cNvPr>
          <p:cNvSpPr>
            <a:spLocks/>
          </p:cNvSpPr>
          <p:nvPr userDrawn="1"/>
        </p:nvSpPr>
        <p:spPr bwMode="auto">
          <a:xfrm>
            <a:off x="7200900" y="5089525"/>
            <a:ext cx="45244" cy="63500"/>
          </a:xfrm>
          <a:custGeom>
            <a:avLst/>
            <a:gdLst>
              <a:gd name="T0" fmla="*/ 2 w 9"/>
              <a:gd name="T1" fmla="*/ 0 h 9"/>
              <a:gd name="T2" fmla="*/ 1 w 9"/>
              <a:gd name="T3" fmla="*/ 1 h 9"/>
              <a:gd name="T4" fmla="*/ 1 w 9"/>
              <a:gd name="T5" fmla="*/ 2 h 9"/>
              <a:gd name="T6" fmla="*/ 1 w 9"/>
              <a:gd name="T7" fmla="*/ 3 h 9"/>
              <a:gd name="T8" fmla="*/ 1 w 9"/>
              <a:gd name="T9" fmla="*/ 3 h 9"/>
              <a:gd name="T10" fmla="*/ 2 w 9"/>
              <a:gd name="T11" fmla="*/ 4 h 9"/>
              <a:gd name="T12" fmla="*/ 3 w 9"/>
              <a:gd name="T13" fmla="*/ 4 h 9"/>
              <a:gd name="T14" fmla="*/ 4 w 9"/>
              <a:gd name="T15" fmla="*/ 5 h 9"/>
              <a:gd name="T16" fmla="*/ 4 w 9"/>
              <a:gd name="T17" fmla="*/ 6 h 9"/>
              <a:gd name="T18" fmla="*/ 5 w 9"/>
              <a:gd name="T19" fmla="*/ 7 h 9"/>
              <a:gd name="T20" fmla="*/ 6 w 9"/>
              <a:gd name="T21" fmla="*/ 8 h 9"/>
              <a:gd name="T22" fmla="*/ 6 w 9"/>
              <a:gd name="T23" fmla="*/ 8 h 9"/>
              <a:gd name="T24" fmla="*/ 8 w 9"/>
              <a:gd name="T25" fmla="*/ 9 h 9"/>
              <a:gd name="T26" fmla="*/ 9 w 9"/>
              <a:gd name="T27" fmla="*/ 7 h 9"/>
              <a:gd name="T28" fmla="*/ 6 w 9"/>
              <a:gd name="T29" fmla="*/ 5 h 9"/>
              <a:gd name="T30" fmla="*/ 6 w 9"/>
              <a:gd name="T31" fmla="*/ 4 h 9"/>
              <a:gd name="T32" fmla="*/ 6 w 9"/>
              <a:gd name="T33" fmla="*/ 2 h 9"/>
              <a:gd name="T34" fmla="*/ 4 w 9"/>
              <a:gd name="T35" fmla="*/ 0 h 9"/>
              <a:gd name="T36" fmla="*/ 3 w 9"/>
              <a:gd name="T37" fmla="*/ 0 h 9"/>
              <a:gd name="T38" fmla="*/ 2 w 9"/>
              <a:gd name="T3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" h="9">
                <a:moveTo>
                  <a:pt x="2" y="0"/>
                </a:moveTo>
                <a:cubicBezTo>
                  <a:pt x="2" y="1"/>
                  <a:pt x="2" y="1"/>
                  <a:pt x="1" y="1"/>
                </a:cubicBezTo>
                <a:cubicBezTo>
                  <a:pt x="1" y="1"/>
                  <a:pt x="1" y="1"/>
                  <a:pt x="1" y="2"/>
                </a:cubicBezTo>
                <a:cubicBezTo>
                  <a:pt x="1" y="2"/>
                  <a:pt x="0" y="2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4"/>
                  <a:pt x="2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4" y="5"/>
                  <a:pt x="4" y="5"/>
                </a:cubicBezTo>
                <a:cubicBezTo>
                  <a:pt x="4" y="6"/>
                  <a:pt x="4" y="6"/>
                  <a:pt x="4" y="6"/>
                </a:cubicBezTo>
                <a:cubicBezTo>
                  <a:pt x="4" y="7"/>
                  <a:pt x="4" y="7"/>
                  <a:pt x="5" y="7"/>
                </a:cubicBezTo>
                <a:cubicBezTo>
                  <a:pt x="5" y="7"/>
                  <a:pt x="5" y="8"/>
                  <a:pt x="6" y="8"/>
                </a:cubicBezTo>
                <a:cubicBezTo>
                  <a:pt x="6" y="8"/>
                  <a:pt x="6" y="8"/>
                  <a:pt x="6" y="8"/>
                </a:cubicBezTo>
                <a:cubicBezTo>
                  <a:pt x="6" y="9"/>
                  <a:pt x="8" y="9"/>
                  <a:pt x="8" y="9"/>
                </a:cubicBezTo>
                <a:cubicBezTo>
                  <a:pt x="8" y="9"/>
                  <a:pt x="9" y="8"/>
                  <a:pt x="9" y="7"/>
                </a:cubicBezTo>
                <a:cubicBezTo>
                  <a:pt x="8" y="6"/>
                  <a:pt x="7" y="5"/>
                  <a:pt x="6" y="5"/>
                </a:cubicBezTo>
                <a:cubicBezTo>
                  <a:pt x="6" y="4"/>
                  <a:pt x="6" y="4"/>
                  <a:pt x="6" y="4"/>
                </a:cubicBezTo>
                <a:cubicBezTo>
                  <a:pt x="6" y="2"/>
                  <a:pt x="6" y="2"/>
                  <a:pt x="6" y="2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lnTo>
                  <a:pt x="2" y="0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65" name="Freeform 760">
            <a:extLst>
              <a:ext uri="{FF2B5EF4-FFF2-40B4-BE49-F238E27FC236}">
                <a16:creationId xmlns:a16="http://schemas.microsoft.com/office/drawing/2014/main" id="{8F998F27-5062-46C1-A43B-206CAC944287}"/>
              </a:ext>
            </a:extLst>
          </p:cNvPr>
          <p:cNvSpPr>
            <a:spLocks/>
          </p:cNvSpPr>
          <p:nvPr userDrawn="1"/>
        </p:nvSpPr>
        <p:spPr bwMode="auto">
          <a:xfrm>
            <a:off x="7272338" y="5138739"/>
            <a:ext cx="20241" cy="22225"/>
          </a:xfrm>
          <a:custGeom>
            <a:avLst/>
            <a:gdLst>
              <a:gd name="T0" fmla="*/ 0 w 17"/>
              <a:gd name="T1" fmla="*/ 0 h 14"/>
              <a:gd name="T2" fmla="*/ 0 w 17"/>
              <a:gd name="T3" fmla="*/ 14 h 14"/>
              <a:gd name="T4" fmla="*/ 8 w 17"/>
              <a:gd name="T5" fmla="*/ 14 h 14"/>
              <a:gd name="T6" fmla="*/ 17 w 17"/>
              <a:gd name="T7" fmla="*/ 14 h 14"/>
              <a:gd name="T8" fmla="*/ 12 w 17"/>
              <a:gd name="T9" fmla="*/ 0 h 14"/>
              <a:gd name="T10" fmla="*/ 0 w 17"/>
              <a:gd name="T11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4">
                <a:moveTo>
                  <a:pt x="0" y="0"/>
                </a:moveTo>
                <a:lnTo>
                  <a:pt x="0" y="14"/>
                </a:lnTo>
                <a:lnTo>
                  <a:pt x="8" y="14"/>
                </a:lnTo>
                <a:lnTo>
                  <a:pt x="17" y="14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66" name="Freeform 761">
            <a:extLst>
              <a:ext uri="{FF2B5EF4-FFF2-40B4-BE49-F238E27FC236}">
                <a16:creationId xmlns:a16="http://schemas.microsoft.com/office/drawing/2014/main" id="{455739D9-E9C0-468A-9C18-AE859CFA340B}"/>
              </a:ext>
            </a:extLst>
          </p:cNvPr>
          <p:cNvSpPr>
            <a:spLocks/>
          </p:cNvSpPr>
          <p:nvPr userDrawn="1"/>
        </p:nvSpPr>
        <p:spPr bwMode="auto">
          <a:xfrm>
            <a:off x="7012781" y="5075239"/>
            <a:ext cx="15479" cy="22225"/>
          </a:xfrm>
          <a:custGeom>
            <a:avLst/>
            <a:gdLst>
              <a:gd name="T0" fmla="*/ 0 w 13"/>
              <a:gd name="T1" fmla="*/ 5 h 14"/>
              <a:gd name="T2" fmla="*/ 0 w 13"/>
              <a:gd name="T3" fmla="*/ 14 h 14"/>
              <a:gd name="T4" fmla="*/ 5 w 13"/>
              <a:gd name="T5" fmla="*/ 14 h 14"/>
              <a:gd name="T6" fmla="*/ 13 w 13"/>
              <a:gd name="T7" fmla="*/ 14 h 14"/>
              <a:gd name="T8" fmla="*/ 5 w 13"/>
              <a:gd name="T9" fmla="*/ 9 h 14"/>
              <a:gd name="T10" fmla="*/ 5 w 13"/>
              <a:gd name="T11" fmla="*/ 0 h 14"/>
              <a:gd name="T12" fmla="*/ 0 w 13"/>
              <a:gd name="T13" fmla="*/ 0 h 14"/>
              <a:gd name="T14" fmla="*/ 0 w 13"/>
              <a:gd name="T15" fmla="*/ 5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" h="14">
                <a:moveTo>
                  <a:pt x="0" y="5"/>
                </a:moveTo>
                <a:lnTo>
                  <a:pt x="0" y="14"/>
                </a:lnTo>
                <a:lnTo>
                  <a:pt x="5" y="14"/>
                </a:lnTo>
                <a:lnTo>
                  <a:pt x="13" y="14"/>
                </a:lnTo>
                <a:lnTo>
                  <a:pt x="5" y="9"/>
                </a:lnTo>
                <a:lnTo>
                  <a:pt x="5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67" name="Rectangle 762">
            <a:extLst>
              <a:ext uri="{FF2B5EF4-FFF2-40B4-BE49-F238E27FC236}">
                <a16:creationId xmlns:a16="http://schemas.microsoft.com/office/drawing/2014/main" id="{13AD4FBE-ACFD-4DB7-A2B3-6FD91EF75F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75897" y="5046663"/>
            <a:ext cx="4763" cy="7938"/>
          </a:xfrm>
          <a:prstGeom prst="rect">
            <a:avLst/>
          </a:pr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68" name="Freeform 763">
            <a:extLst>
              <a:ext uri="{FF2B5EF4-FFF2-40B4-BE49-F238E27FC236}">
                <a16:creationId xmlns:a16="http://schemas.microsoft.com/office/drawing/2014/main" id="{1B09CFC8-27B2-41DC-9689-715BC31EDFFF}"/>
              </a:ext>
            </a:extLst>
          </p:cNvPr>
          <p:cNvSpPr>
            <a:spLocks/>
          </p:cNvSpPr>
          <p:nvPr userDrawn="1"/>
        </p:nvSpPr>
        <p:spPr bwMode="auto">
          <a:xfrm>
            <a:off x="6962775" y="4970464"/>
            <a:ext cx="25004" cy="34925"/>
          </a:xfrm>
          <a:custGeom>
            <a:avLst/>
            <a:gdLst>
              <a:gd name="T0" fmla="*/ 13 w 21"/>
              <a:gd name="T1" fmla="*/ 22 h 22"/>
              <a:gd name="T2" fmla="*/ 0 w 21"/>
              <a:gd name="T3" fmla="*/ 4 h 22"/>
              <a:gd name="T4" fmla="*/ 8 w 21"/>
              <a:gd name="T5" fmla="*/ 0 h 22"/>
              <a:gd name="T6" fmla="*/ 17 w 21"/>
              <a:gd name="T7" fmla="*/ 9 h 22"/>
              <a:gd name="T8" fmla="*/ 21 w 21"/>
              <a:gd name="T9" fmla="*/ 13 h 22"/>
              <a:gd name="T10" fmla="*/ 21 w 21"/>
              <a:gd name="T11" fmla="*/ 22 h 22"/>
              <a:gd name="T12" fmla="*/ 13 w 21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" h="22">
                <a:moveTo>
                  <a:pt x="13" y="22"/>
                </a:moveTo>
                <a:lnTo>
                  <a:pt x="0" y="4"/>
                </a:lnTo>
                <a:lnTo>
                  <a:pt x="8" y="0"/>
                </a:lnTo>
                <a:lnTo>
                  <a:pt x="17" y="9"/>
                </a:lnTo>
                <a:lnTo>
                  <a:pt x="21" y="13"/>
                </a:lnTo>
                <a:lnTo>
                  <a:pt x="21" y="22"/>
                </a:lnTo>
                <a:lnTo>
                  <a:pt x="13" y="22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69" name="Freeform 764">
            <a:extLst>
              <a:ext uri="{FF2B5EF4-FFF2-40B4-BE49-F238E27FC236}">
                <a16:creationId xmlns:a16="http://schemas.microsoft.com/office/drawing/2014/main" id="{CAA94B76-7BB2-4C68-BD30-B4BB9A30999C}"/>
              </a:ext>
            </a:extLst>
          </p:cNvPr>
          <p:cNvSpPr>
            <a:spLocks/>
          </p:cNvSpPr>
          <p:nvPr userDrawn="1"/>
        </p:nvSpPr>
        <p:spPr bwMode="auto">
          <a:xfrm>
            <a:off x="6922294" y="4913313"/>
            <a:ext cx="20241" cy="20638"/>
          </a:xfrm>
          <a:custGeom>
            <a:avLst/>
            <a:gdLst>
              <a:gd name="T0" fmla="*/ 0 w 17"/>
              <a:gd name="T1" fmla="*/ 5 h 13"/>
              <a:gd name="T2" fmla="*/ 0 w 17"/>
              <a:gd name="T3" fmla="*/ 0 h 13"/>
              <a:gd name="T4" fmla="*/ 8 w 17"/>
              <a:gd name="T5" fmla="*/ 5 h 13"/>
              <a:gd name="T6" fmla="*/ 8 w 17"/>
              <a:gd name="T7" fmla="*/ 9 h 13"/>
              <a:gd name="T8" fmla="*/ 17 w 17"/>
              <a:gd name="T9" fmla="*/ 13 h 13"/>
              <a:gd name="T10" fmla="*/ 0 w 17"/>
              <a:gd name="T1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3">
                <a:moveTo>
                  <a:pt x="0" y="5"/>
                </a:moveTo>
                <a:lnTo>
                  <a:pt x="0" y="0"/>
                </a:lnTo>
                <a:lnTo>
                  <a:pt x="8" y="5"/>
                </a:lnTo>
                <a:lnTo>
                  <a:pt x="8" y="9"/>
                </a:lnTo>
                <a:lnTo>
                  <a:pt x="17" y="13"/>
                </a:lnTo>
                <a:lnTo>
                  <a:pt x="0" y="5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70" name="Freeform 765">
            <a:extLst>
              <a:ext uri="{FF2B5EF4-FFF2-40B4-BE49-F238E27FC236}">
                <a16:creationId xmlns:a16="http://schemas.microsoft.com/office/drawing/2014/main" id="{9A5660AB-0193-4CE2-8F3B-B224F2C9E8B6}"/>
              </a:ext>
            </a:extLst>
          </p:cNvPr>
          <p:cNvSpPr>
            <a:spLocks/>
          </p:cNvSpPr>
          <p:nvPr userDrawn="1"/>
        </p:nvSpPr>
        <p:spPr bwMode="auto">
          <a:xfrm>
            <a:off x="7961710" y="5046664"/>
            <a:ext cx="289322" cy="346075"/>
          </a:xfrm>
          <a:custGeom>
            <a:avLst/>
            <a:gdLst>
              <a:gd name="T0" fmla="*/ 51 w 57"/>
              <a:gd name="T1" fmla="*/ 11 h 49"/>
              <a:gd name="T2" fmla="*/ 47 w 57"/>
              <a:gd name="T3" fmla="*/ 9 h 49"/>
              <a:gd name="T4" fmla="*/ 42 w 57"/>
              <a:gd name="T5" fmla="*/ 8 h 49"/>
              <a:gd name="T6" fmla="*/ 39 w 57"/>
              <a:gd name="T7" fmla="*/ 6 h 49"/>
              <a:gd name="T8" fmla="*/ 36 w 57"/>
              <a:gd name="T9" fmla="*/ 10 h 49"/>
              <a:gd name="T10" fmla="*/ 33 w 57"/>
              <a:gd name="T11" fmla="*/ 11 h 49"/>
              <a:gd name="T12" fmla="*/ 29 w 57"/>
              <a:gd name="T13" fmla="*/ 13 h 49"/>
              <a:gd name="T14" fmla="*/ 27 w 57"/>
              <a:gd name="T15" fmla="*/ 16 h 49"/>
              <a:gd name="T16" fmla="*/ 24 w 57"/>
              <a:gd name="T17" fmla="*/ 17 h 49"/>
              <a:gd name="T18" fmla="*/ 22 w 57"/>
              <a:gd name="T19" fmla="*/ 15 h 49"/>
              <a:gd name="T20" fmla="*/ 20 w 57"/>
              <a:gd name="T21" fmla="*/ 14 h 49"/>
              <a:gd name="T22" fmla="*/ 19 w 57"/>
              <a:gd name="T23" fmla="*/ 10 h 49"/>
              <a:gd name="T24" fmla="*/ 18 w 57"/>
              <a:gd name="T25" fmla="*/ 7 h 49"/>
              <a:gd name="T26" fmla="*/ 18 w 57"/>
              <a:gd name="T27" fmla="*/ 4 h 49"/>
              <a:gd name="T28" fmla="*/ 17 w 57"/>
              <a:gd name="T29" fmla="*/ 2 h 49"/>
              <a:gd name="T30" fmla="*/ 15 w 57"/>
              <a:gd name="T31" fmla="*/ 2 h 49"/>
              <a:gd name="T32" fmla="*/ 13 w 57"/>
              <a:gd name="T33" fmla="*/ 1 h 49"/>
              <a:gd name="T34" fmla="*/ 9 w 57"/>
              <a:gd name="T35" fmla="*/ 0 h 49"/>
              <a:gd name="T36" fmla="*/ 5 w 57"/>
              <a:gd name="T37" fmla="*/ 2 h 49"/>
              <a:gd name="T38" fmla="*/ 1 w 57"/>
              <a:gd name="T39" fmla="*/ 3 h 49"/>
              <a:gd name="T40" fmla="*/ 0 w 57"/>
              <a:gd name="T41" fmla="*/ 5 h 49"/>
              <a:gd name="T42" fmla="*/ 3 w 57"/>
              <a:gd name="T43" fmla="*/ 6 h 49"/>
              <a:gd name="T44" fmla="*/ 6 w 57"/>
              <a:gd name="T45" fmla="*/ 8 h 49"/>
              <a:gd name="T46" fmla="*/ 8 w 57"/>
              <a:gd name="T47" fmla="*/ 11 h 49"/>
              <a:gd name="T48" fmla="*/ 11 w 57"/>
              <a:gd name="T49" fmla="*/ 10 h 49"/>
              <a:gd name="T50" fmla="*/ 17 w 57"/>
              <a:gd name="T51" fmla="*/ 11 h 49"/>
              <a:gd name="T52" fmla="*/ 16 w 57"/>
              <a:gd name="T53" fmla="*/ 12 h 49"/>
              <a:gd name="T54" fmla="*/ 13 w 57"/>
              <a:gd name="T55" fmla="*/ 11 h 49"/>
              <a:gd name="T56" fmla="*/ 10 w 57"/>
              <a:gd name="T57" fmla="*/ 14 h 49"/>
              <a:gd name="T58" fmla="*/ 7 w 57"/>
              <a:gd name="T59" fmla="*/ 14 h 49"/>
              <a:gd name="T60" fmla="*/ 9 w 57"/>
              <a:gd name="T61" fmla="*/ 16 h 49"/>
              <a:gd name="T62" fmla="*/ 11 w 57"/>
              <a:gd name="T63" fmla="*/ 19 h 49"/>
              <a:gd name="T64" fmla="*/ 13 w 57"/>
              <a:gd name="T65" fmla="*/ 23 h 49"/>
              <a:gd name="T66" fmla="*/ 14 w 57"/>
              <a:gd name="T67" fmla="*/ 21 h 49"/>
              <a:gd name="T68" fmla="*/ 15 w 57"/>
              <a:gd name="T69" fmla="*/ 18 h 49"/>
              <a:gd name="T70" fmla="*/ 16 w 57"/>
              <a:gd name="T71" fmla="*/ 16 h 49"/>
              <a:gd name="T72" fmla="*/ 16 w 57"/>
              <a:gd name="T73" fmla="*/ 19 h 49"/>
              <a:gd name="T74" fmla="*/ 18 w 57"/>
              <a:gd name="T75" fmla="*/ 20 h 49"/>
              <a:gd name="T76" fmla="*/ 21 w 57"/>
              <a:gd name="T77" fmla="*/ 21 h 49"/>
              <a:gd name="T78" fmla="*/ 23 w 57"/>
              <a:gd name="T79" fmla="*/ 23 h 49"/>
              <a:gd name="T80" fmla="*/ 29 w 57"/>
              <a:gd name="T81" fmla="*/ 24 h 49"/>
              <a:gd name="T82" fmla="*/ 32 w 57"/>
              <a:gd name="T83" fmla="*/ 25 h 49"/>
              <a:gd name="T84" fmla="*/ 34 w 57"/>
              <a:gd name="T85" fmla="*/ 26 h 49"/>
              <a:gd name="T86" fmla="*/ 36 w 57"/>
              <a:gd name="T87" fmla="*/ 27 h 49"/>
              <a:gd name="T88" fmla="*/ 37 w 57"/>
              <a:gd name="T89" fmla="*/ 27 h 49"/>
              <a:gd name="T90" fmla="*/ 39 w 57"/>
              <a:gd name="T91" fmla="*/ 28 h 49"/>
              <a:gd name="T92" fmla="*/ 41 w 57"/>
              <a:gd name="T93" fmla="*/ 30 h 49"/>
              <a:gd name="T94" fmla="*/ 42 w 57"/>
              <a:gd name="T95" fmla="*/ 32 h 49"/>
              <a:gd name="T96" fmla="*/ 43 w 57"/>
              <a:gd name="T97" fmla="*/ 35 h 49"/>
              <a:gd name="T98" fmla="*/ 46 w 57"/>
              <a:gd name="T99" fmla="*/ 38 h 49"/>
              <a:gd name="T100" fmla="*/ 47 w 57"/>
              <a:gd name="T101" fmla="*/ 40 h 49"/>
              <a:gd name="T102" fmla="*/ 47 w 57"/>
              <a:gd name="T103" fmla="*/ 41 h 49"/>
              <a:gd name="T104" fmla="*/ 46 w 57"/>
              <a:gd name="T105" fmla="*/ 44 h 49"/>
              <a:gd name="T106" fmla="*/ 48 w 57"/>
              <a:gd name="T107" fmla="*/ 44 h 49"/>
              <a:gd name="T108" fmla="*/ 51 w 57"/>
              <a:gd name="T109" fmla="*/ 44 h 49"/>
              <a:gd name="T110" fmla="*/ 52 w 57"/>
              <a:gd name="T111" fmla="*/ 45 h 49"/>
              <a:gd name="T112" fmla="*/ 55 w 57"/>
              <a:gd name="T113" fmla="*/ 48 h 49"/>
              <a:gd name="T114" fmla="*/ 56 w 57"/>
              <a:gd name="T115" fmla="*/ 13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7" h="49">
                <a:moveTo>
                  <a:pt x="55" y="12"/>
                </a:moveTo>
                <a:cubicBezTo>
                  <a:pt x="54" y="12"/>
                  <a:pt x="54" y="12"/>
                  <a:pt x="54" y="12"/>
                </a:cubicBezTo>
                <a:cubicBezTo>
                  <a:pt x="54" y="12"/>
                  <a:pt x="52" y="11"/>
                  <a:pt x="51" y="11"/>
                </a:cubicBezTo>
                <a:cubicBezTo>
                  <a:pt x="51" y="11"/>
                  <a:pt x="50" y="11"/>
                  <a:pt x="50" y="11"/>
                </a:cubicBezTo>
                <a:cubicBezTo>
                  <a:pt x="48" y="10"/>
                  <a:pt x="48" y="10"/>
                  <a:pt x="48" y="10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4" y="8"/>
                  <a:pt x="44" y="8"/>
                  <a:pt x="44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1" y="7"/>
                  <a:pt x="41" y="7"/>
                  <a:pt x="41" y="7"/>
                </a:cubicBezTo>
                <a:cubicBezTo>
                  <a:pt x="40" y="6"/>
                  <a:pt x="40" y="6"/>
                  <a:pt x="40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8" y="7"/>
                  <a:pt x="38" y="7"/>
                  <a:pt x="38" y="7"/>
                </a:cubicBezTo>
                <a:cubicBezTo>
                  <a:pt x="36" y="8"/>
                  <a:pt x="36" y="8"/>
                  <a:pt x="36" y="8"/>
                </a:cubicBezTo>
                <a:cubicBezTo>
                  <a:pt x="36" y="10"/>
                  <a:pt x="36" y="10"/>
                  <a:pt x="36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3" y="11"/>
                  <a:pt x="33" y="11"/>
                  <a:pt x="33" y="11"/>
                </a:cubicBezTo>
                <a:cubicBezTo>
                  <a:pt x="33" y="11"/>
                  <a:pt x="33" y="11"/>
                  <a:pt x="33" y="11"/>
                </a:cubicBezTo>
                <a:cubicBezTo>
                  <a:pt x="32" y="11"/>
                  <a:pt x="32" y="11"/>
                  <a:pt x="32" y="11"/>
                </a:cubicBezTo>
                <a:cubicBezTo>
                  <a:pt x="30" y="12"/>
                  <a:pt x="30" y="12"/>
                  <a:pt x="30" y="12"/>
                </a:cubicBezTo>
                <a:cubicBezTo>
                  <a:pt x="29" y="13"/>
                  <a:pt x="29" y="13"/>
                  <a:pt x="29" y="13"/>
                </a:cubicBezTo>
                <a:cubicBezTo>
                  <a:pt x="29" y="14"/>
                  <a:pt x="29" y="14"/>
                  <a:pt x="29" y="14"/>
                </a:cubicBezTo>
                <a:cubicBezTo>
                  <a:pt x="28" y="14"/>
                  <a:pt x="28" y="14"/>
                  <a:pt x="28" y="14"/>
                </a:cubicBezTo>
                <a:cubicBezTo>
                  <a:pt x="27" y="16"/>
                  <a:pt x="27" y="16"/>
                  <a:pt x="27" y="16"/>
                </a:cubicBezTo>
                <a:cubicBezTo>
                  <a:pt x="26" y="17"/>
                  <a:pt x="26" y="17"/>
                  <a:pt x="26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3" y="17"/>
                  <a:pt x="23" y="17"/>
                  <a:pt x="23" y="17"/>
                </a:cubicBezTo>
                <a:cubicBezTo>
                  <a:pt x="23" y="16"/>
                  <a:pt x="23" y="16"/>
                  <a:pt x="23" y="16"/>
                </a:cubicBezTo>
                <a:cubicBezTo>
                  <a:pt x="22" y="15"/>
                  <a:pt x="22" y="15"/>
                  <a:pt x="22" y="15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4"/>
                  <a:pt x="20" y="14"/>
                  <a:pt x="20" y="14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2"/>
                  <a:pt x="19" y="12"/>
                  <a:pt x="19" y="12"/>
                </a:cubicBezTo>
                <a:cubicBezTo>
                  <a:pt x="19" y="10"/>
                  <a:pt x="19" y="10"/>
                  <a:pt x="19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7"/>
                  <a:pt x="18" y="7"/>
                  <a:pt x="18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5"/>
                  <a:pt x="19" y="5"/>
                  <a:pt x="19" y="5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7" y="3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6" y="2"/>
                </a:cubicBezTo>
                <a:cubicBezTo>
                  <a:pt x="16" y="2"/>
                  <a:pt x="16" y="2"/>
                  <a:pt x="16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0"/>
                  <a:pt x="9" y="0"/>
                  <a:pt x="9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4" y="3"/>
                  <a:pt x="4" y="3"/>
                  <a:pt x="4" y="3"/>
                </a:cubicBezTo>
                <a:cubicBezTo>
                  <a:pt x="3" y="3"/>
                  <a:pt x="3" y="3"/>
                  <a:pt x="3" y="3"/>
                </a:cubicBezTo>
                <a:cubicBezTo>
                  <a:pt x="1" y="3"/>
                  <a:pt x="1" y="3"/>
                  <a:pt x="1" y="3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1" y="4"/>
                  <a:pt x="1" y="4"/>
                </a:cubicBezTo>
                <a:cubicBezTo>
                  <a:pt x="0" y="5"/>
                  <a:pt x="0" y="5"/>
                  <a:pt x="0" y="5"/>
                </a:cubicBezTo>
                <a:cubicBezTo>
                  <a:pt x="1" y="6"/>
                  <a:pt x="1" y="6"/>
                  <a:pt x="1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6"/>
                  <a:pt x="3" y="6"/>
                </a:cubicBezTo>
                <a:cubicBezTo>
                  <a:pt x="4" y="7"/>
                  <a:pt x="4" y="7"/>
                  <a:pt x="4" y="7"/>
                </a:cubicBezTo>
                <a:cubicBezTo>
                  <a:pt x="5" y="7"/>
                  <a:pt x="5" y="7"/>
                  <a:pt x="5" y="7"/>
                </a:cubicBezTo>
                <a:cubicBezTo>
                  <a:pt x="6" y="8"/>
                  <a:pt x="6" y="8"/>
                  <a:pt x="6" y="8"/>
                </a:cubicBezTo>
                <a:cubicBezTo>
                  <a:pt x="6" y="9"/>
                  <a:pt x="6" y="9"/>
                  <a:pt x="6" y="9"/>
                </a:cubicBezTo>
                <a:cubicBezTo>
                  <a:pt x="7" y="10"/>
                  <a:pt x="7" y="10"/>
                  <a:pt x="7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13" y="11"/>
                  <a:pt x="13" y="11"/>
                  <a:pt x="13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2"/>
                  <a:pt x="17" y="12"/>
                  <a:pt x="17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3" y="11"/>
                  <a:pt x="13" y="11"/>
                  <a:pt x="13" y="11"/>
                </a:cubicBezTo>
                <a:cubicBezTo>
                  <a:pt x="12" y="12"/>
                  <a:pt x="12" y="12"/>
                  <a:pt x="12" y="12"/>
                </a:cubicBezTo>
                <a:cubicBezTo>
                  <a:pt x="11" y="13"/>
                  <a:pt x="11" y="13"/>
                  <a:pt x="11" y="13"/>
                </a:cubicBezTo>
                <a:cubicBezTo>
                  <a:pt x="10" y="14"/>
                  <a:pt x="10" y="14"/>
                  <a:pt x="10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5"/>
                  <a:pt x="7" y="15"/>
                  <a:pt x="7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9" y="16"/>
                  <a:pt x="9" y="16"/>
                  <a:pt x="9" y="16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7"/>
                  <a:pt x="11" y="18"/>
                  <a:pt x="11" y="18"/>
                </a:cubicBezTo>
                <a:cubicBezTo>
                  <a:pt x="12" y="19"/>
                  <a:pt x="11" y="19"/>
                  <a:pt x="11" y="19"/>
                </a:cubicBezTo>
                <a:cubicBezTo>
                  <a:pt x="11" y="21"/>
                  <a:pt x="11" y="21"/>
                  <a:pt x="11" y="21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2"/>
                  <a:pt x="13" y="22"/>
                  <a:pt x="13" y="23"/>
                </a:cubicBezTo>
                <a:cubicBezTo>
                  <a:pt x="14" y="23"/>
                  <a:pt x="14" y="22"/>
                  <a:pt x="14" y="22"/>
                </a:cubicBezTo>
                <a:cubicBezTo>
                  <a:pt x="13" y="21"/>
                  <a:pt x="13" y="21"/>
                  <a:pt x="13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5" y="20"/>
                  <a:pt x="15" y="20"/>
                  <a:pt x="15" y="20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7"/>
                  <a:pt x="16" y="18"/>
                  <a:pt x="16" y="19"/>
                </a:cubicBezTo>
                <a:cubicBezTo>
                  <a:pt x="16" y="19"/>
                  <a:pt x="16" y="19"/>
                  <a:pt x="16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19" y="21"/>
                  <a:pt x="19" y="21"/>
                  <a:pt x="19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2"/>
                  <a:pt x="22" y="22"/>
                  <a:pt x="22" y="22"/>
                </a:cubicBezTo>
                <a:cubicBezTo>
                  <a:pt x="23" y="23"/>
                  <a:pt x="23" y="23"/>
                  <a:pt x="23" y="23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7" y="24"/>
                  <a:pt x="27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30" y="25"/>
                  <a:pt x="30" y="25"/>
                  <a:pt x="30" y="25"/>
                </a:cubicBezTo>
                <a:cubicBezTo>
                  <a:pt x="30" y="25"/>
                  <a:pt x="31" y="25"/>
                  <a:pt x="31" y="25"/>
                </a:cubicBezTo>
                <a:cubicBezTo>
                  <a:pt x="31" y="25"/>
                  <a:pt x="32" y="25"/>
                  <a:pt x="32" y="25"/>
                </a:cubicBezTo>
                <a:cubicBezTo>
                  <a:pt x="32" y="25"/>
                  <a:pt x="32" y="25"/>
                  <a:pt x="32" y="25"/>
                </a:cubicBezTo>
                <a:cubicBezTo>
                  <a:pt x="33" y="26"/>
                  <a:pt x="33" y="26"/>
                  <a:pt x="33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6" y="27"/>
                </a:cubicBezTo>
                <a:cubicBezTo>
                  <a:pt x="36" y="27"/>
                  <a:pt x="36" y="27"/>
                  <a:pt x="36" y="27"/>
                </a:cubicBezTo>
                <a:cubicBezTo>
                  <a:pt x="36" y="27"/>
                  <a:pt x="36" y="27"/>
                  <a:pt x="36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8" y="27"/>
                  <a:pt x="38" y="28"/>
                  <a:pt x="38" y="28"/>
                </a:cubicBezTo>
                <a:cubicBezTo>
                  <a:pt x="38" y="28"/>
                  <a:pt x="38" y="28"/>
                  <a:pt x="38" y="28"/>
                </a:cubicBezTo>
                <a:cubicBezTo>
                  <a:pt x="39" y="28"/>
                  <a:pt x="39" y="28"/>
                  <a:pt x="39" y="28"/>
                </a:cubicBezTo>
                <a:cubicBezTo>
                  <a:pt x="39" y="29"/>
                  <a:pt x="39" y="29"/>
                  <a:pt x="39" y="29"/>
                </a:cubicBezTo>
                <a:cubicBezTo>
                  <a:pt x="40" y="29"/>
                  <a:pt x="40" y="29"/>
                  <a:pt x="40" y="29"/>
                </a:cubicBezTo>
                <a:cubicBezTo>
                  <a:pt x="40" y="29"/>
                  <a:pt x="41" y="29"/>
                  <a:pt x="41" y="30"/>
                </a:cubicBezTo>
                <a:cubicBezTo>
                  <a:pt x="41" y="30"/>
                  <a:pt x="41" y="30"/>
                  <a:pt x="41" y="31"/>
                </a:cubicBezTo>
                <a:cubicBezTo>
                  <a:pt x="41" y="31"/>
                  <a:pt x="41" y="31"/>
                  <a:pt x="42" y="31"/>
                </a:cubicBezTo>
                <a:cubicBezTo>
                  <a:pt x="42" y="32"/>
                  <a:pt x="42" y="32"/>
                  <a:pt x="42" y="32"/>
                </a:cubicBezTo>
                <a:cubicBezTo>
                  <a:pt x="43" y="33"/>
                  <a:pt x="43" y="33"/>
                  <a:pt x="43" y="33"/>
                </a:cubicBezTo>
                <a:cubicBezTo>
                  <a:pt x="43" y="34"/>
                  <a:pt x="43" y="34"/>
                  <a:pt x="43" y="34"/>
                </a:cubicBezTo>
                <a:cubicBezTo>
                  <a:pt x="43" y="35"/>
                  <a:pt x="43" y="35"/>
                  <a:pt x="43" y="35"/>
                </a:cubicBezTo>
                <a:cubicBezTo>
                  <a:pt x="44" y="35"/>
                  <a:pt x="44" y="35"/>
                  <a:pt x="44" y="35"/>
                </a:cubicBezTo>
                <a:cubicBezTo>
                  <a:pt x="44" y="35"/>
                  <a:pt x="45" y="36"/>
                  <a:pt x="45" y="37"/>
                </a:cubicBezTo>
                <a:cubicBezTo>
                  <a:pt x="45" y="38"/>
                  <a:pt x="46" y="38"/>
                  <a:pt x="46" y="38"/>
                </a:cubicBezTo>
                <a:cubicBezTo>
                  <a:pt x="45" y="38"/>
                  <a:pt x="45" y="38"/>
                  <a:pt x="45" y="38"/>
                </a:cubicBezTo>
                <a:cubicBezTo>
                  <a:pt x="45" y="39"/>
                  <a:pt x="45" y="39"/>
                  <a:pt x="45" y="39"/>
                </a:cubicBezTo>
                <a:cubicBezTo>
                  <a:pt x="47" y="40"/>
                  <a:pt x="47" y="40"/>
                  <a:pt x="47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7" y="41"/>
                  <a:pt x="47" y="41"/>
                  <a:pt x="47" y="41"/>
                </a:cubicBezTo>
                <a:cubicBezTo>
                  <a:pt x="47" y="42"/>
                  <a:pt x="47" y="42"/>
                  <a:pt x="47" y="42"/>
                </a:cubicBezTo>
                <a:cubicBezTo>
                  <a:pt x="47" y="43"/>
                  <a:pt x="47" y="43"/>
                  <a:pt x="47" y="43"/>
                </a:cubicBezTo>
                <a:cubicBezTo>
                  <a:pt x="47" y="43"/>
                  <a:pt x="46" y="44"/>
                  <a:pt x="46" y="44"/>
                </a:cubicBezTo>
                <a:cubicBezTo>
                  <a:pt x="45" y="45"/>
                  <a:pt x="46" y="45"/>
                  <a:pt x="46" y="45"/>
                </a:cubicBezTo>
                <a:cubicBezTo>
                  <a:pt x="47" y="45"/>
                  <a:pt x="47" y="45"/>
                  <a:pt x="47" y="45"/>
                </a:cubicBezTo>
                <a:cubicBezTo>
                  <a:pt x="48" y="44"/>
                  <a:pt x="48" y="44"/>
                  <a:pt x="48" y="44"/>
                </a:cubicBezTo>
                <a:cubicBezTo>
                  <a:pt x="49" y="45"/>
                  <a:pt x="49" y="45"/>
                  <a:pt x="49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1" y="44"/>
                  <a:pt x="51" y="44"/>
                  <a:pt x="51" y="44"/>
                </a:cubicBezTo>
                <a:cubicBezTo>
                  <a:pt x="52" y="44"/>
                  <a:pt x="52" y="44"/>
                  <a:pt x="52" y="44"/>
                </a:cubicBezTo>
                <a:cubicBezTo>
                  <a:pt x="53" y="44"/>
                  <a:pt x="53" y="44"/>
                  <a:pt x="53" y="44"/>
                </a:cubicBezTo>
                <a:cubicBezTo>
                  <a:pt x="52" y="45"/>
                  <a:pt x="52" y="45"/>
                  <a:pt x="52" y="45"/>
                </a:cubicBezTo>
                <a:cubicBezTo>
                  <a:pt x="53" y="46"/>
                  <a:pt x="53" y="46"/>
                  <a:pt x="53" y="46"/>
                </a:cubicBezTo>
                <a:cubicBezTo>
                  <a:pt x="54" y="47"/>
                  <a:pt x="54" y="47"/>
                  <a:pt x="54" y="47"/>
                </a:cubicBezTo>
                <a:cubicBezTo>
                  <a:pt x="55" y="48"/>
                  <a:pt x="55" y="48"/>
                  <a:pt x="55" y="48"/>
                </a:cubicBezTo>
                <a:cubicBezTo>
                  <a:pt x="55" y="48"/>
                  <a:pt x="55" y="48"/>
                  <a:pt x="55" y="48"/>
                </a:cubicBezTo>
                <a:cubicBezTo>
                  <a:pt x="56" y="49"/>
                  <a:pt x="56" y="49"/>
                  <a:pt x="56" y="49"/>
                </a:cubicBezTo>
                <a:cubicBezTo>
                  <a:pt x="57" y="39"/>
                  <a:pt x="56" y="24"/>
                  <a:pt x="56" y="13"/>
                </a:cubicBezTo>
                <a:cubicBezTo>
                  <a:pt x="56" y="12"/>
                  <a:pt x="56" y="12"/>
                  <a:pt x="56" y="12"/>
                </a:cubicBezTo>
                <a:lnTo>
                  <a:pt x="55" y="12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71" name="Freeform 766">
            <a:extLst>
              <a:ext uri="{FF2B5EF4-FFF2-40B4-BE49-F238E27FC236}">
                <a16:creationId xmlns:a16="http://schemas.microsoft.com/office/drawing/2014/main" id="{848B7FED-8844-47BD-BB0F-14B78F90B8A3}"/>
              </a:ext>
            </a:extLst>
          </p:cNvPr>
          <p:cNvSpPr>
            <a:spLocks/>
          </p:cNvSpPr>
          <p:nvPr userDrawn="1"/>
        </p:nvSpPr>
        <p:spPr bwMode="auto">
          <a:xfrm>
            <a:off x="7306866" y="4857750"/>
            <a:ext cx="304800" cy="344488"/>
          </a:xfrm>
          <a:custGeom>
            <a:avLst/>
            <a:gdLst>
              <a:gd name="T0" fmla="*/ 56 w 60"/>
              <a:gd name="T1" fmla="*/ 16 h 49"/>
              <a:gd name="T2" fmla="*/ 54 w 60"/>
              <a:gd name="T3" fmla="*/ 14 h 49"/>
              <a:gd name="T4" fmla="*/ 54 w 60"/>
              <a:gd name="T5" fmla="*/ 11 h 49"/>
              <a:gd name="T6" fmla="*/ 51 w 60"/>
              <a:gd name="T7" fmla="*/ 8 h 49"/>
              <a:gd name="T8" fmla="*/ 49 w 60"/>
              <a:gd name="T9" fmla="*/ 5 h 49"/>
              <a:gd name="T10" fmla="*/ 52 w 60"/>
              <a:gd name="T11" fmla="*/ 3 h 49"/>
              <a:gd name="T12" fmla="*/ 53 w 60"/>
              <a:gd name="T13" fmla="*/ 0 h 49"/>
              <a:gd name="T14" fmla="*/ 47 w 60"/>
              <a:gd name="T15" fmla="*/ 0 h 49"/>
              <a:gd name="T16" fmla="*/ 40 w 60"/>
              <a:gd name="T17" fmla="*/ 0 h 49"/>
              <a:gd name="T18" fmla="*/ 40 w 60"/>
              <a:gd name="T19" fmla="*/ 5 h 49"/>
              <a:gd name="T20" fmla="*/ 37 w 60"/>
              <a:gd name="T21" fmla="*/ 7 h 49"/>
              <a:gd name="T22" fmla="*/ 35 w 60"/>
              <a:gd name="T23" fmla="*/ 12 h 49"/>
              <a:gd name="T24" fmla="*/ 33 w 60"/>
              <a:gd name="T25" fmla="*/ 16 h 49"/>
              <a:gd name="T26" fmla="*/ 30 w 60"/>
              <a:gd name="T27" fmla="*/ 16 h 49"/>
              <a:gd name="T28" fmla="*/ 26 w 60"/>
              <a:gd name="T29" fmla="*/ 18 h 49"/>
              <a:gd name="T30" fmla="*/ 21 w 60"/>
              <a:gd name="T31" fmla="*/ 15 h 49"/>
              <a:gd name="T32" fmla="*/ 18 w 60"/>
              <a:gd name="T33" fmla="*/ 18 h 49"/>
              <a:gd name="T34" fmla="*/ 14 w 60"/>
              <a:gd name="T35" fmla="*/ 20 h 49"/>
              <a:gd name="T36" fmla="*/ 8 w 60"/>
              <a:gd name="T37" fmla="*/ 19 h 49"/>
              <a:gd name="T38" fmla="*/ 6 w 60"/>
              <a:gd name="T39" fmla="*/ 16 h 49"/>
              <a:gd name="T40" fmla="*/ 4 w 60"/>
              <a:gd name="T41" fmla="*/ 13 h 49"/>
              <a:gd name="T42" fmla="*/ 2 w 60"/>
              <a:gd name="T43" fmla="*/ 16 h 49"/>
              <a:gd name="T44" fmla="*/ 2 w 60"/>
              <a:gd name="T45" fmla="*/ 19 h 49"/>
              <a:gd name="T46" fmla="*/ 2 w 60"/>
              <a:gd name="T47" fmla="*/ 22 h 49"/>
              <a:gd name="T48" fmla="*/ 3 w 60"/>
              <a:gd name="T49" fmla="*/ 26 h 49"/>
              <a:gd name="T50" fmla="*/ 4 w 60"/>
              <a:gd name="T51" fmla="*/ 29 h 49"/>
              <a:gd name="T52" fmla="*/ 5 w 60"/>
              <a:gd name="T53" fmla="*/ 31 h 49"/>
              <a:gd name="T54" fmla="*/ 7 w 60"/>
              <a:gd name="T55" fmla="*/ 32 h 49"/>
              <a:gd name="T56" fmla="*/ 7 w 60"/>
              <a:gd name="T57" fmla="*/ 37 h 49"/>
              <a:gd name="T58" fmla="*/ 9 w 60"/>
              <a:gd name="T59" fmla="*/ 41 h 49"/>
              <a:gd name="T60" fmla="*/ 12 w 60"/>
              <a:gd name="T61" fmla="*/ 42 h 49"/>
              <a:gd name="T62" fmla="*/ 16 w 60"/>
              <a:gd name="T63" fmla="*/ 42 h 49"/>
              <a:gd name="T64" fmla="*/ 18 w 60"/>
              <a:gd name="T65" fmla="*/ 41 h 49"/>
              <a:gd name="T66" fmla="*/ 18 w 60"/>
              <a:gd name="T67" fmla="*/ 46 h 49"/>
              <a:gd name="T68" fmla="*/ 21 w 60"/>
              <a:gd name="T69" fmla="*/ 45 h 49"/>
              <a:gd name="T70" fmla="*/ 23 w 60"/>
              <a:gd name="T71" fmla="*/ 44 h 49"/>
              <a:gd name="T72" fmla="*/ 26 w 60"/>
              <a:gd name="T73" fmla="*/ 44 h 49"/>
              <a:gd name="T74" fmla="*/ 28 w 60"/>
              <a:gd name="T75" fmla="*/ 45 h 49"/>
              <a:gd name="T76" fmla="*/ 32 w 60"/>
              <a:gd name="T77" fmla="*/ 44 h 49"/>
              <a:gd name="T78" fmla="*/ 32 w 60"/>
              <a:gd name="T79" fmla="*/ 42 h 49"/>
              <a:gd name="T80" fmla="*/ 33 w 60"/>
              <a:gd name="T81" fmla="*/ 45 h 49"/>
              <a:gd name="T82" fmla="*/ 34 w 60"/>
              <a:gd name="T83" fmla="*/ 49 h 49"/>
              <a:gd name="T84" fmla="*/ 37 w 60"/>
              <a:gd name="T85" fmla="*/ 47 h 49"/>
              <a:gd name="T86" fmla="*/ 42 w 60"/>
              <a:gd name="T87" fmla="*/ 45 h 49"/>
              <a:gd name="T88" fmla="*/ 44 w 60"/>
              <a:gd name="T89" fmla="*/ 41 h 49"/>
              <a:gd name="T90" fmla="*/ 45 w 60"/>
              <a:gd name="T91" fmla="*/ 39 h 49"/>
              <a:gd name="T92" fmla="*/ 44 w 60"/>
              <a:gd name="T93" fmla="*/ 36 h 49"/>
              <a:gd name="T94" fmla="*/ 46 w 60"/>
              <a:gd name="T95" fmla="*/ 33 h 49"/>
              <a:gd name="T96" fmla="*/ 48 w 60"/>
              <a:gd name="T97" fmla="*/ 31 h 49"/>
              <a:gd name="T98" fmla="*/ 52 w 60"/>
              <a:gd name="T99" fmla="*/ 29 h 49"/>
              <a:gd name="T100" fmla="*/ 50 w 60"/>
              <a:gd name="T101" fmla="*/ 26 h 49"/>
              <a:gd name="T102" fmla="*/ 51 w 60"/>
              <a:gd name="T103" fmla="*/ 22 h 49"/>
              <a:gd name="T104" fmla="*/ 54 w 60"/>
              <a:gd name="T105" fmla="*/ 19 h 49"/>
              <a:gd name="T106" fmla="*/ 58 w 60"/>
              <a:gd name="T107" fmla="*/ 1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0" h="49">
                <a:moveTo>
                  <a:pt x="59" y="18"/>
                </a:moveTo>
                <a:cubicBezTo>
                  <a:pt x="58" y="18"/>
                  <a:pt x="56" y="16"/>
                  <a:pt x="56" y="16"/>
                </a:cubicBezTo>
                <a:cubicBezTo>
                  <a:pt x="55" y="15"/>
                  <a:pt x="55" y="15"/>
                  <a:pt x="55" y="15"/>
                </a:cubicBezTo>
                <a:cubicBezTo>
                  <a:pt x="54" y="14"/>
                  <a:pt x="54" y="14"/>
                  <a:pt x="54" y="14"/>
                </a:cubicBezTo>
                <a:cubicBezTo>
                  <a:pt x="53" y="12"/>
                  <a:pt x="53" y="12"/>
                  <a:pt x="53" y="12"/>
                </a:cubicBezTo>
                <a:cubicBezTo>
                  <a:pt x="54" y="11"/>
                  <a:pt x="54" y="11"/>
                  <a:pt x="54" y="11"/>
                </a:cubicBezTo>
                <a:cubicBezTo>
                  <a:pt x="52" y="9"/>
                  <a:pt x="52" y="9"/>
                  <a:pt x="52" y="9"/>
                </a:cubicBezTo>
                <a:cubicBezTo>
                  <a:pt x="51" y="8"/>
                  <a:pt x="51" y="8"/>
                  <a:pt x="51" y="8"/>
                </a:cubicBezTo>
                <a:cubicBezTo>
                  <a:pt x="51" y="7"/>
                  <a:pt x="51" y="7"/>
                  <a:pt x="51" y="7"/>
                </a:cubicBezTo>
                <a:cubicBezTo>
                  <a:pt x="49" y="5"/>
                  <a:pt x="49" y="5"/>
                  <a:pt x="49" y="5"/>
                </a:cubicBezTo>
                <a:cubicBezTo>
                  <a:pt x="49" y="3"/>
                  <a:pt x="49" y="3"/>
                  <a:pt x="49" y="3"/>
                </a:cubicBezTo>
                <a:cubicBezTo>
                  <a:pt x="52" y="3"/>
                  <a:pt x="52" y="3"/>
                  <a:pt x="52" y="3"/>
                </a:cubicBezTo>
                <a:cubicBezTo>
                  <a:pt x="51" y="2"/>
                  <a:pt x="51" y="2"/>
                  <a:pt x="51" y="2"/>
                </a:cubicBezTo>
                <a:cubicBezTo>
                  <a:pt x="53" y="0"/>
                  <a:pt x="53" y="0"/>
                  <a:pt x="53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5"/>
                  <a:pt x="40" y="5"/>
                  <a:pt x="40" y="5"/>
                </a:cubicBezTo>
                <a:cubicBezTo>
                  <a:pt x="39" y="7"/>
                  <a:pt x="39" y="7"/>
                  <a:pt x="39" y="7"/>
                </a:cubicBezTo>
                <a:cubicBezTo>
                  <a:pt x="37" y="7"/>
                  <a:pt x="37" y="7"/>
                  <a:pt x="37" y="7"/>
                </a:cubicBezTo>
                <a:cubicBezTo>
                  <a:pt x="37" y="10"/>
                  <a:pt x="37" y="10"/>
                  <a:pt x="37" y="10"/>
                </a:cubicBezTo>
                <a:cubicBezTo>
                  <a:pt x="35" y="12"/>
                  <a:pt x="35" y="12"/>
                  <a:pt x="35" y="12"/>
                </a:cubicBezTo>
                <a:cubicBezTo>
                  <a:pt x="35" y="14"/>
                  <a:pt x="35" y="14"/>
                  <a:pt x="35" y="14"/>
                </a:cubicBezTo>
                <a:cubicBezTo>
                  <a:pt x="33" y="16"/>
                  <a:pt x="33" y="16"/>
                  <a:pt x="33" y="16"/>
                </a:cubicBezTo>
                <a:cubicBezTo>
                  <a:pt x="31" y="17"/>
                  <a:pt x="31" y="17"/>
                  <a:pt x="31" y="17"/>
                </a:cubicBezTo>
                <a:cubicBezTo>
                  <a:pt x="30" y="16"/>
                  <a:pt x="30" y="16"/>
                  <a:pt x="30" y="16"/>
                </a:cubicBezTo>
                <a:cubicBezTo>
                  <a:pt x="29" y="18"/>
                  <a:pt x="29" y="18"/>
                  <a:pt x="29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4" y="15"/>
                  <a:pt x="24" y="15"/>
                  <a:pt x="24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0" y="17"/>
                  <a:pt x="20" y="17"/>
                  <a:pt x="20" y="17"/>
                </a:cubicBezTo>
                <a:cubicBezTo>
                  <a:pt x="18" y="18"/>
                  <a:pt x="18" y="18"/>
                  <a:pt x="18" y="18"/>
                </a:cubicBezTo>
                <a:cubicBezTo>
                  <a:pt x="17" y="20"/>
                  <a:pt x="17" y="20"/>
                  <a:pt x="17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8" y="19"/>
                  <a:pt x="8" y="19"/>
                  <a:pt x="8" y="19"/>
                </a:cubicBezTo>
                <a:cubicBezTo>
                  <a:pt x="7" y="17"/>
                  <a:pt x="7" y="17"/>
                  <a:pt x="7" y="17"/>
                </a:cubicBezTo>
                <a:cubicBezTo>
                  <a:pt x="6" y="16"/>
                  <a:pt x="6" y="16"/>
                  <a:pt x="6" y="16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9"/>
                  <a:pt x="2" y="19"/>
                  <a:pt x="2" y="19"/>
                </a:cubicBezTo>
                <a:cubicBezTo>
                  <a:pt x="0" y="20"/>
                  <a:pt x="0" y="20"/>
                  <a:pt x="0" y="20"/>
                </a:cubicBezTo>
                <a:cubicBezTo>
                  <a:pt x="2" y="22"/>
                  <a:pt x="2" y="22"/>
                  <a:pt x="2" y="22"/>
                </a:cubicBezTo>
                <a:cubicBezTo>
                  <a:pt x="2" y="24"/>
                  <a:pt x="2" y="24"/>
                  <a:pt x="2" y="24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28"/>
                  <a:pt x="3" y="28"/>
                  <a:pt x="3" y="28"/>
                </a:cubicBezTo>
                <a:cubicBezTo>
                  <a:pt x="4" y="29"/>
                  <a:pt x="4" y="29"/>
                  <a:pt x="4" y="29"/>
                </a:cubicBezTo>
                <a:cubicBezTo>
                  <a:pt x="4" y="30"/>
                  <a:pt x="4" y="30"/>
                  <a:pt x="4" y="30"/>
                </a:cubicBezTo>
                <a:cubicBezTo>
                  <a:pt x="5" y="31"/>
                  <a:pt x="5" y="31"/>
                  <a:pt x="5" y="31"/>
                </a:cubicBezTo>
                <a:cubicBezTo>
                  <a:pt x="6" y="30"/>
                  <a:pt x="6" y="30"/>
                  <a:pt x="6" y="30"/>
                </a:cubicBezTo>
                <a:cubicBezTo>
                  <a:pt x="7" y="32"/>
                  <a:pt x="7" y="32"/>
                  <a:pt x="7" y="32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7"/>
                  <a:pt x="7" y="37"/>
                  <a:pt x="7" y="37"/>
                </a:cubicBezTo>
                <a:cubicBezTo>
                  <a:pt x="9" y="39"/>
                  <a:pt x="9" y="39"/>
                  <a:pt x="9" y="39"/>
                </a:cubicBezTo>
                <a:cubicBezTo>
                  <a:pt x="9" y="41"/>
                  <a:pt x="9" y="41"/>
                  <a:pt x="9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2" y="42"/>
                  <a:pt x="12" y="42"/>
                  <a:pt x="12" y="42"/>
                </a:cubicBezTo>
                <a:cubicBezTo>
                  <a:pt x="14" y="42"/>
                  <a:pt x="14" y="42"/>
                  <a:pt x="14" y="42"/>
                </a:cubicBezTo>
                <a:cubicBezTo>
                  <a:pt x="16" y="42"/>
                  <a:pt x="16" y="42"/>
                  <a:pt x="16" y="42"/>
                </a:cubicBezTo>
                <a:cubicBezTo>
                  <a:pt x="17" y="42"/>
                  <a:pt x="17" y="42"/>
                  <a:pt x="17" y="42"/>
                </a:cubicBezTo>
                <a:cubicBezTo>
                  <a:pt x="18" y="41"/>
                  <a:pt x="18" y="41"/>
                  <a:pt x="18" y="41"/>
                </a:cubicBezTo>
                <a:cubicBezTo>
                  <a:pt x="18" y="44"/>
                  <a:pt x="18" y="44"/>
                  <a:pt x="18" y="44"/>
                </a:cubicBezTo>
                <a:cubicBezTo>
                  <a:pt x="18" y="46"/>
                  <a:pt x="18" y="46"/>
                  <a:pt x="18" y="46"/>
                </a:cubicBezTo>
                <a:cubicBezTo>
                  <a:pt x="19" y="45"/>
                  <a:pt x="19" y="45"/>
                  <a:pt x="19" y="45"/>
                </a:cubicBezTo>
                <a:cubicBezTo>
                  <a:pt x="21" y="45"/>
                  <a:pt x="21" y="45"/>
                  <a:pt x="21" y="45"/>
                </a:cubicBezTo>
                <a:cubicBezTo>
                  <a:pt x="22" y="45"/>
                  <a:pt x="22" y="45"/>
                  <a:pt x="22" y="45"/>
                </a:cubicBezTo>
                <a:cubicBezTo>
                  <a:pt x="23" y="44"/>
                  <a:pt x="23" y="44"/>
                  <a:pt x="23" y="44"/>
                </a:cubicBezTo>
                <a:cubicBezTo>
                  <a:pt x="24" y="43"/>
                  <a:pt x="24" y="43"/>
                  <a:pt x="24" y="43"/>
                </a:cubicBezTo>
                <a:cubicBezTo>
                  <a:pt x="26" y="44"/>
                  <a:pt x="26" y="44"/>
                  <a:pt x="26" y="44"/>
                </a:cubicBezTo>
                <a:cubicBezTo>
                  <a:pt x="28" y="44"/>
                  <a:pt x="28" y="44"/>
                  <a:pt x="28" y="44"/>
                </a:cubicBezTo>
                <a:cubicBezTo>
                  <a:pt x="28" y="45"/>
                  <a:pt x="28" y="45"/>
                  <a:pt x="28" y="45"/>
                </a:cubicBezTo>
                <a:cubicBezTo>
                  <a:pt x="30" y="45"/>
                  <a:pt x="30" y="45"/>
                  <a:pt x="30" y="45"/>
                </a:cubicBezTo>
                <a:cubicBezTo>
                  <a:pt x="32" y="44"/>
                  <a:pt x="32" y="44"/>
                  <a:pt x="32" y="44"/>
                </a:cubicBezTo>
                <a:cubicBezTo>
                  <a:pt x="32" y="42"/>
                  <a:pt x="32" y="42"/>
                  <a:pt x="32" y="42"/>
                </a:cubicBezTo>
                <a:cubicBezTo>
                  <a:pt x="32" y="42"/>
                  <a:pt x="32" y="42"/>
                  <a:pt x="32" y="42"/>
                </a:cubicBezTo>
                <a:cubicBezTo>
                  <a:pt x="32" y="44"/>
                  <a:pt x="32" y="44"/>
                  <a:pt x="32" y="44"/>
                </a:cubicBezTo>
                <a:cubicBezTo>
                  <a:pt x="33" y="45"/>
                  <a:pt x="33" y="45"/>
                  <a:pt x="33" y="45"/>
                </a:cubicBezTo>
                <a:cubicBezTo>
                  <a:pt x="33" y="47"/>
                  <a:pt x="33" y="47"/>
                  <a:pt x="33" y="47"/>
                </a:cubicBezTo>
                <a:cubicBezTo>
                  <a:pt x="34" y="49"/>
                  <a:pt x="34" y="49"/>
                  <a:pt x="34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7" y="47"/>
                  <a:pt x="37" y="47"/>
                  <a:pt x="37" y="47"/>
                </a:cubicBezTo>
                <a:cubicBezTo>
                  <a:pt x="39" y="47"/>
                  <a:pt x="39" y="47"/>
                  <a:pt x="39" y="47"/>
                </a:cubicBezTo>
                <a:cubicBezTo>
                  <a:pt x="42" y="45"/>
                  <a:pt x="42" y="45"/>
                  <a:pt x="42" y="45"/>
                </a:cubicBezTo>
                <a:cubicBezTo>
                  <a:pt x="43" y="42"/>
                  <a:pt x="43" y="42"/>
                  <a:pt x="43" y="42"/>
                </a:cubicBezTo>
                <a:cubicBezTo>
                  <a:pt x="44" y="41"/>
                  <a:pt x="44" y="41"/>
                  <a:pt x="44" y="41"/>
                </a:cubicBezTo>
                <a:cubicBezTo>
                  <a:pt x="44" y="40"/>
                  <a:pt x="44" y="40"/>
                  <a:pt x="44" y="40"/>
                </a:cubicBezTo>
                <a:cubicBezTo>
                  <a:pt x="45" y="39"/>
                  <a:pt x="45" y="39"/>
                  <a:pt x="45" y="39"/>
                </a:cubicBezTo>
                <a:cubicBezTo>
                  <a:pt x="44" y="38"/>
                  <a:pt x="44" y="38"/>
                  <a:pt x="44" y="38"/>
                </a:cubicBezTo>
                <a:cubicBezTo>
                  <a:pt x="44" y="36"/>
                  <a:pt x="44" y="36"/>
                  <a:pt x="44" y="36"/>
                </a:cubicBezTo>
                <a:cubicBezTo>
                  <a:pt x="45" y="35"/>
                  <a:pt x="45" y="35"/>
                  <a:pt x="45" y="35"/>
                </a:cubicBezTo>
                <a:cubicBezTo>
                  <a:pt x="46" y="33"/>
                  <a:pt x="46" y="33"/>
                  <a:pt x="46" y="33"/>
                </a:cubicBezTo>
                <a:cubicBezTo>
                  <a:pt x="47" y="32"/>
                  <a:pt x="47" y="32"/>
                  <a:pt x="47" y="32"/>
                </a:cubicBezTo>
                <a:cubicBezTo>
                  <a:pt x="48" y="31"/>
                  <a:pt x="48" y="31"/>
                  <a:pt x="48" y="31"/>
                </a:cubicBezTo>
                <a:cubicBezTo>
                  <a:pt x="50" y="31"/>
                  <a:pt x="50" y="31"/>
                  <a:pt x="50" y="31"/>
                </a:cubicBezTo>
                <a:cubicBezTo>
                  <a:pt x="52" y="29"/>
                  <a:pt x="52" y="29"/>
                  <a:pt x="52" y="29"/>
                </a:cubicBezTo>
                <a:cubicBezTo>
                  <a:pt x="51" y="27"/>
                  <a:pt x="51" y="27"/>
                  <a:pt x="51" y="27"/>
                </a:cubicBezTo>
                <a:cubicBezTo>
                  <a:pt x="50" y="26"/>
                  <a:pt x="50" y="26"/>
                  <a:pt x="50" y="26"/>
                </a:cubicBezTo>
                <a:cubicBezTo>
                  <a:pt x="51" y="24"/>
                  <a:pt x="51" y="24"/>
                  <a:pt x="51" y="24"/>
                </a:cubicBezTo>
                <a:cubicBezTo>
                  <a:pt x="51" y="22"/>
                  <a:pt x="51" y="22"/>
                  <a:pt x="51" y="22"/>
                </a:cubicBezTo>
                <a:cubicBezTo>
                  <a:pt x="52" y="21"/>
                  <a:pt x="52" y="21"/>
                  <a:pt x="52" y="21"/>
                </a:cubicBezTo>
                <a:cubicBezTo>
                  <a:pt x="54" y="19"/>
                  <a:pt x="54" y="19"/>
                  <a:pt x="54" y="19"/>
                </a:cubicBezTo>
                <a:cubicBezTo>
                  <a:pt x="56" y="19"/>
                  <a:pt x="56" y="19"/>
                  <a:pt x="56" y="19"/>
                </a:cubicBezTo>
                <a:cubicBezTo>
                  <a:pt x="58" y="19"/>
                  <a:pt x="58" y="19"/>
                  <a:pt x="58" y="19"/>
                </a:cubicBezTo>
                <a:cubicBezTo>
                  <a:pt x="58" y="19"/>
                  <a:pt x="60" y="18"/>
                  <a:pt x="59" y="18"/>
                </a:cubicBez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72" name="Freeform 767">
            <a:extLst>
              <a:ext uri="{FF2B5EF4-FFF2-40B4-BE49-F238E27FC236}">
                <a16:creationId xmlns:a16="http://schemas.microsoft.com/office/drawing/2014/main" id="{38174783-89E9-41AC-BC84-65A0B4E614B6}"/>
              </a:ext>
            </a:extLst>
          </p:cNvPr>
          <p:cNvSpPr>
            <a:spLocks/>
          </p:cNvSpPr>
          <p:nvPr userDrawn="1"/>
        </p:nvSpPr>
        <p:spPr bwMode="auto">
          <a:xfrm>
            <a:off x="8154592" y="5337176"/>
            <a:ext cx="40481" cy="41275"/>
          </a:xfrm>
          <a:custGeom>
            <a:avLst/>
            <a:gdLst>
              <a:gd name="T0" fmla="*/ 34 w 34"/>
              <a:gd name="T1" fmla="*/ 4 h 26"/>
              <a:gd name="T2" fmla="*/ 29 w 34"/>
              <a:gd name="T3" fmla="*/ 0 h 26"/>
              <a:gd name="T4" fmla="*/ 25 w 34"/>
              <a:gd name="T5" fmla="*/ 0 h 26"/>
              <a:gd name="T6" fmla="*/ 12 w 34"/>
              <a:gd name="T7" fmla="*/ 0 h 26"/>
              <a:gd name="T8" fmla="*/ 8 w 34"/>
              <a:gd name="T9" fmla="*/ 4 h 26"/>
              <a:gd name="T10" fmla="*/ 4 w 34"/>
              <a:gd name="T11" fmla="*/ 13 h 26"/>
              <a:gd name="T12" fmla="*/ 0 w 34"/>
              <a:gd name="T13" fmla="*/ 22 h 26"/>
              <a:gd name="T14" fmla="*/ 8 w 34"/>
              <a:gd name="T15" fmla="*/ 22 h 26"/>
              <a:gd name="T16" fmla="*/ 17 w 34"/>
              <a:gd name="T17" fmla="*/ 26 h 26"/>
              <a:gd name="T18" fmla="*/ 21 w 34"/>
              <a:gd name="T19" fmla="*/ 26 h 26"/>
              <a:gd name="T20" fmla="*/ 29 w 34"/>
              <a:gd name="T21" fmla="*/ 22 h 26"/>
              <a:gd name="T22" fmla="*/ 29 w 34"/>
              <a:gd name="T23" fmla="*/ 17 h 26"/>
              <a:gd name="T24" fmla="*/ 29 w 34"/>
              <a:gd name="T25" fmla="*/ 13 h 26"/>
              <a:gd name="T26" fmla="*/ 29 w 34"/>
              <a:gd name="T27" fmla="*/ 8 h 26"/>
              <a:gd name="T28" fmla="*/ 29 w 34"/>
              <a:gd name="T29" fmla="*/ 4 h 26"/>
              <a:gd name="T30" fmla="*/ 34 w 34"/>
              <a:gd name="T31" fmla="*/ 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4" h="26">
                <a:moveTo>
                  <a:pt x="34" y="4"/>
                </a:moveTo>
                <a:lnTo>
                  <a:pt x="29" y="0"/>
                </a:lnTo>
                <a:lnTo>
                  <a:pt x="25" y="0"/>
                </a:lnTo>
                <a:lnTo>
                  <a:pt x="12" y="0"/>
                </a:lnTo>
                <a:lnTo>
                  <a:pt x="8" y="4"/>
                </a:lnTo>
                <a:lnTo>
                  <a:pt x="4" y="13"/>
                </a:lnTo>
                <a:lnTo>
                  <a:pt x="0" y="22"/>
                </a:lnTo>
                <a:lnTo>
                  <a:pt x="8" y="22"/>
                </a:lnTo>
                <a:lnTo>
                  <a:pt x="17" y="26"/>
                </a:lnTo>
                <a:lnTo>
                  <a:pt x="21" y="26"/>
                </a:lnTo>
                <a:lnTo>
                  <a:pt x="29" y="22"/>
                </a:lnTo>
                <a:lnTo>
                  <a:pt x="29" y="17"/>
                </a:lnTo>
                <a:lnTo>
                  <a:pt x="29" y="13"/>
                </a:lnTo>
                <a:lnTo>
                  <a:pt x="29" y="8"/>
                </a:lnTo>
                <a:lnTo>
                  <a:pt x="29" y="4"/>
                </a:lnTo>
                <a:lnTo>
                  <a:pt x="34" y="4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73" name="Freeform 768">
            <a:extLst>
              <a:ext uri="{FF2B5EF4-FFF2-40B4-BE49-F238E27FC236}">
                <a16:creationId xmlns:a16="http://schemas.microsoft.com/office/drawing/2014/main" id="{F9802D6B-4FAB-4999-8683-023ED9CBACDC}"/>
              </a:ext>
            </a:extLst>
          </p:cNvPr>
          <p:cNvSpPr>
            <a:spLocks/>
          </p:cNvSpPr>
          <p:nvPr userDrawn="1"/>
        </p:nvSpPr>
        <p:spPr bwMode="auto">
          <a:xfrm>
            <a:off x="8098631" y="5097463"/>
            <a:ext cx="29766" cy="12700"/>
          </a:xfrm>
          <a:custGeom>
            <a:avLst/>
            <a:gdLst>
              <a:gd name="T0" fmla="*/ 0 w 25"/>
              <a:gd name="T1" fmla="*/ 0 h 8"/>
              <a:gd name="T2" fmla="*/ 13 w 25"/>
              <a:gd name="T3" fmla="*/ 8 h 8"/>
              <a:gd name="T4" fmla="*/ 21 w 25"/>
              <a:gd name="T5" fmla="*/ 8 h 8"/>
              <a:gd name="T6" fmla="*/ 25 w 25"/>
              <a:gd name="T7" fmla="*/ 8 h 8"/>
              <a:gd name="T8" fmla="*/ 21 w 25"/>
              <a:gd name="T9" fmla="*/ 4 h 8"/>
              <a:gd name="T10" fmla="*/ 17 w 25"/>
              <a:gd name="T11" fmla="*/ 4 h 8"/>
              <a:gd name="T12" fmla="*/ 8 w 25"/>
              <a:gd name="T13" fmla="*/ 4 h 8"/>
              <a:gd name="T14" fmla="*/ 4 w 25"/>
              <a:gd name="T15" fmla="*/ 0 h 8"/>
              <a:gd name="T16" fmla="*/ 0 w 25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" h="8">
                <a:moveTo>
                  <a:pt x="0" y="0"/>
                </a:moveTo>
                <a:lnTo>
                  <a:pt x="13" y="8"/>
                </a:lnTo>
                <a:lnTo>
                  <a:pt x="21" y="8"/>
                </a:lnTo>
                <a:lnTo>
                  <a:pt x="25" y="8"/>
                </a:lnTo>
                <a:lnTo>
                  <a:pt x="21" y="4"/>
                </a:lnTo>
                <a:lnTo>
                  <a:pt x="17" y="4"/>
                </a:lnTo>
                <a:lnTo>
                  <a:pt x="8" y="4"/>
                </a:lnTo>
                <a:lnTo>
                  <a:pt x="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74" name="Freeform 769">
            <a:extLst>
              <a:ext uri="{FF2B5EF4-FFF2-40B4-BE49-F238E27FC236}">
                <a16:creationId xmlns:a16="http://schemas.microsoft.com/office/drawing/2014/main" id="{58838A77-FF38-4CC6-953D-1A0FF4CFEA64}"/>
              </a:ext>
            </a:extLst>
          </p:cNvPr>
          <p:cNvSpPr>
            <a:spLocks/>
          </p:cNvSpPr>
          <p:nvPr userDrawn="1"/>
        </p:nvSpPr>
        <p:spPr bwMode="auto">
          <a:xfrm>
            <a:off x="8103394" y="5060951"/>
            <a:ext cx="10716" cy="22225"/>
          </a:xfrm>
          <a:custGeom>
            <a:avLst/>
            <a:gdLst>
              <a:gd name="T0" fmla="*/ 0 w 9"/>
              <a:gd name="T1" fmla="*/ 9 h 14"/>
              <a:gd name="T2" fmla="*/ 0 w 9"/>
              <a:gd name="T3" fmla="*/ 0 h 14"/>
              <a:gd name="T4" fmla="*/ 0 w 9"/>
              <a:gd name="T5" fmla="*/ 0 h 14"/>
              <a:gd name="T6" fmla="*/ 4 w 9"/>
              <a:gd name="T7" fmla="*/ 5 h 14"/>
              <a:gd name="T8" fmla="*/ 9 w 9"/>
              <a:gd name="T9" fmla="*/ 9 h 14"/>
              <a:gd name="T10" fmla="*/ 9 w 9"/>
              <a:gd name="T11" fmla="*/ 14 h 14"/>
              <a:gd name="T12" fmla="*/ 4 w 9"/>
              <a:gd name="T13" fmla="*/ 14 h 14"/>
              <a:gd name="T14" fmla="*/ 0 w 9"/>
              <a:gd name="T15" fmla="*/ 9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" h="14">
                <a:moveTo>
                  <a:pt x="0" y="9"/>
                </a:moveTo>
                <a:lnTo>
                  <a:pt x="0" y="0"/>
                </a:lnTo>
                <a:lnTo>
                  <a:pt x="0" y="0"/>
                </a:lnTo>
                <a:lnTo>
                  <a:pt x="4" y="5"/>
                </a:lnTo>
                <a:lnTo>
                  <a:pt x="9" y="9"/>
                </a:lnTo>
                <a:lnTo>
                  <a:pt x="9" y="14"/>
                </a:lnTo>
                <a:lnTo>
                  <a:pt x="4" y="14"/>
                </a:lnTo>
                <a:lnTo>
                  <a:pt x="0" y="9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75" name="Freeform 770">
            <a:extLst>
              <a:ext uri="{FF2B5EF4-FFF2-40B4-BE49-F238E27FC236}">
                <a16:creationId xmlns:a16="http://schemas.microsoft.com/office/drawing/2014/main" id="{332CE61D-AE15-4617-B104-C2E1D5206703}"/>
              </a:ext>
            </a:extLst>
          </p:cNvPr>
          <p:cNvSpPr>
            <a:spLocks/>
          </p:cNvSpPr>
          <p:nvPr userDrawn="1"/>
        </p:nvSpPr>
        <p:spPr bwMode="auto">
          <a:xfrm>
            <a:off x="7950994" y="5068888"/>
            <a:ext cx="10716" cy="14288"/>
          </a:xfrm>
          <a:custGeom>
            <a:avLst/>
            <a:gdLst>
              <a:gd name="T0" fmla="*/ 0 w 9"/>
              <a:gd name="T1" fmla="*/ 4 h 9"/>
              <a:gd name="T2" fmla="*/ 5 w 9"/>
              <a:gd name="T3" fmla="*/ 9 h 9"/>
              <a:gd name="T4" fmla="*/ 5 w 9"/>
              <a:gd name="T5" fmla="*/ 9 h 9"/>
              <a:gd name="T6" fmla="*/ 9 w 9"/>
              <a:gd name="T7" fmla="*/ 9 h 9"/>
              <a:gd name="T8" fmla="*/ 9 w 9"/>
              <a:gd name="T9" fmla="*/ 4 h 9"/>
              <a:gd name="T10" fmla="*/ 9 w 9"/>
              <a:gd name="T11" fmla="*/ 0 h 9"/>
              <a:gd name="T12" fmla="*/ 5 w 9"/>
              <a:gd name="T13" fmla="*/ 0 h 9"/>
              <a:gd name="T14" fmla="*/ 0 w 9"/>
              <a:gd name="T15" fmla="*/ 4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" h="9">
                <a:moveTo>
                  <a:pt x="0" y="4"/>
                </a:moveTo>
                <a:lnTo>
                  <a:pt x="5" y="9"/>
                </a:lnTo>
                <a:lnTo>
                  <a:pt x="5" y="9"/>
                </a:lnTo>
                <a:lnTo>
                  <a:pt x="9" y="9"/>
                </a:lnTo>
                <a:lnTo>
                  <a:pt x="9" y="4"/>
                </a:lnTo>
                <a:lnTo>
                  <a:pt x="9" y="0"/>
                </a:lnTo>
                <a:lnTo>
                  <a:pt x="5" y="0"/>
                </a:lnTo>
                <a:lnTo>
                  <a:pt x="0" y="4"/>
                </a:lnTo>
                <a:close/>
              </a:path>
            </a:pathLst>
          </a:custGeom>
          <a:solidFill>
            <a:schemeClr val="accent3"/>
          </a:solidFill>
          <a:ln w="7938" cap="flat">
            <a:solidFill>
              <a:schemeClr val="accent3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76" name="Freeform 771">
            <a:extLst>
              <a:ext uri="{FF2B5EF4-FFF2-40B4-BE49-F238E27FC236}">
                <a16:creationId xmlns:a16="http://schemas.microsoft.com/office/drawing/2014/main" id="{F9158511-2753-45F8-AF69-9F628CDEB0AD}"/>
              </a:ext>
            </a:extLst>
          </p:cNvPr>
          <p:cNvSpPr>
            <a:spLocks/>
          </p:cNvSpPr>
          <p:nvPr userDrawn="1"/>
        </p:nvSpPr>
        <p:spPr bwMode="auto">
          <a:xfrm>
            <a:off x="4832747" y="3694113"/>
            <a:ext cx="325041" cy="436563"/>
          </a:xfrm>
          <a:custGeom>
            <a:avLst/>
            <a:gdLst>
              <a:gd name="T0" fmla="*/ 64 w 64"/>
              <a:gd name="T1" fmla="*/ 53 h 62"/>
              <a:gd name="T2" fmla="*/ 62 w 64"/>
              <a:gd name="T3" fmla="*/ 55 h 62"/>
              <a:gd name="T4" fmla="*/ 60 w 64"/>
              <a:gd name="T5" fmla="*/ 55 h 62"/>
              <a:gd name="T6" fmla="*/ 59 w 64"/>
              <a:gd name="T7" fmla="*/ 57 h 62"/>
              <a:gd name="T8" fmla="*/ 57 w 64"/>
              <a:gd name="T9" fmla="*/ 59 h 62"/>
              <a:gd name="T10" fmla="*/ 55 w 64"/>
              <a:gd name="T11" fmla="*/ 59 h 62"/>
              <a:gd name="T12" fmla="*/ 54 w 64"/>
              <a:gd name="T13" fmla="*/ 61 h 62"/>
              <a:gd name="T14" fmla="*/ 51 w 64"/>
              <a:gd name="T15" fmla="*/ 61 h 62"/>
              <a:gd name="T16" fmla="*/ 49 w 64"/>
              <a:gd name="T17" fmla="*/ 60 h 62"/>
              <a:gd name="T18" fmla="*/ 40 w 64"/>
              <a:gd name="T19" fmla="*/ 59 h 62"/>
              <a:gd name="T20" fmla="*/ 38 w 64"/>
              <a:gd name="T21" fmla="*/ 60 h 62"/>
              <a:gd name="T22" fmla="*/ 2 w 64"/>
              <a:gd name="T23" fmla="*/ 60 h 62"/>
              <a:gd name="T24" fmla="*/ 1 w 64"/>
              <a:gd name="T25" fmla="*/ 13 h 62"/>
              <a:gd name="T26" fmla="*/ 1 w 64"/>
              <a:gd name="T27" fmla="*/ 9 h 62"/>
              <a:gd name="T28" fmla="*/ 2 w 64"/>
              <a:gd name="T29" fmla="*/ 6 h 62"/>
              <a:gd name="T30" fmla="*/ 1 w 64"/>
              <a:gd name="T31" fmla="*/ 2 h 62"/>
              <a:gd name="T32" fmla="*/ 11 w 64"/>
              <a:gd name="T33" fmla="*/ 0 h 62"/>
              <a:gd name="T34" fmla="*/ 19 w 64"/>
              <a:gd name="T35" fmla="*/ 3 h 62"/>
              <a:gd name="T36" fmla="*/ 23 w 64"/>
              <a:gd name="T37" fmla="*/ 4 h 62"/>
              <a:gd name="T38" fmla="*/ 29 w 64"/>
              <a:gd name="T39" fmla="*/ 3 h 62"/>
              <a:gd name="T40" fmla="*/ 34 w 64"/>
              <a:gd name="T41" fmla="*/ 1 h 62"/>
              <a:gd name="T42" fmla="*/ 38 w 64"/>
              <a:gd name="T43" fmla="*/ 1 h 62"/>
              <a:gd name="T44" fmla="*/ 42 w 64"/>
              <a:gd name="T45" fmla="*/ 2 h 62"/>
              <a:gd name="T46" fmla="*/ 44 w 64"/>
              <a:gd name="T47" fmla="*/ 3 h 62"/>
              <a:gd name="T48" fmla="*/ 45 w 64"/>
              <a:gd name="T49" fmla="*/ 3 h 62"/>
              <a:gd name="T50" fmla="*/ 55 w 64"/>
              <a:gd name="T51" fmla="*/ 3 h 62"/>
              <a:gd name="T52" fmla="*/ 58 w 64"/>
              <a:gd name="T53" fmla="*/ 14 h 62"/>
              <a:gd name="T54" fmla="*/ 58 w 64"/>
              <a:gd name="T55" fmla="*/ 18 h 62"/>
              <a:gd name="T56" fmla="*/ 57 w 64"/>
              <a:gd name="T57" fmla="*/ 22 h 62"/>
              <a:gd name="T58" fmla="*/ 54 w 64"/>
              <a:gd name="T59" fmla="*/ 24 h 62"/>
              <a:gd name="T60" fmla="*/ 50 w 64"/>
              <a:gd name="T61" fmla="*/ 18 h 62"/>
              <a:gd name="T62" fmla="*/ 48 w 64"/>
              <a:gd name="T63" fmla="*/ 15 h 62"/>
              <a:gd name="T64" fmla="*/ 46 w 64"/>
              <a:gd name="T65" fmla="*/ 11 h 62"/>
              <a:gd name="T66" fmla="*/ 45 w 64"/>
              <a:gd name="T67" fmla="*/ 14 h 62"/>
              <a:gd name="T68" fmla="*/ 47 w 64"/>
              <a:gd name="T69" fmla="*/ 17 h 62"/>
              <a:gd name="T70" fmla="*/ 52 w 64"/>
              <a:gd name="T71" fmla="*/ 27 h 62"/>
              <a:gd name="T72" fmla="*/ 54 w 64"/>
              <a:gd name="T73" fmla="*/ 31 h 62"/>
              <a:gd name="T74" fmla="*/ 62 w 64"/>
              <a:gd name="T75" fmla="*/ 46 h 62"/>
              <a:gd name="T76" fmla="*/ 63 w 64"/>
              <a:gd name="T77" fmla="*/ 49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4" h="62">
                <a:moveTo>
                  <a:pt x="64" y="53"/>
                </a:moveTo>
                <a:cubicBezTo>
                  <a:pt x="64" y="53"/>
                  <a:pt x="64" y="53"/>
                  <a:pt x="64" y="53"/>
                </a:cubicBezTo>
                <a:cubicBezTo>
                  <a:pt x="63" y="54"/>
                  <a:pt x="63" y="54"/>
                  <a:pt x="63" y="54"/>
                </a:cubicBezTo>
                <a:cubicBezTo>
                  <a:pt x="62" y="55"/>
                  <a:pt x="62" y="55"/>
                  <a:pt x="62" y="55"/>
                </a:cubicBezTo>
                <a:cubicBezTo>
                  <a:pt x="61" y="55"/>
                  <a:pt x="61" y="55"/>
                  <a:pt x="61" y="55"/>
                </a:cubicBezTo>
                <a:cubicBezTo>
                  <a:pt x="60" y="55"/>
                  <a:pt x="60" y="55"/>
                  <a:pt x="60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7"/>
                  <a:pt x="59" y="57"/>
                  <a:pt x="59" y="57"/>
                </a:cubicBezTo>
                <a:cubicBezTo>
                  <a:pt x="58" y="58"/>
                  <a:pt x="58" y="58"/>
                  <a:pt x="58" y="58"/>
                </a:cubicBezTo>
                <a:cubicBezTo>
                  <a:pt x="57" y="59"/>
                  <a:pt x="57" y="59"/>
                  <a:pt x="57" y="59"/>
                </a:cubicBezTo>
                <a:cubicBezTo>
                  <a:pt x="56" y="59"/>
                  <a:pt x="56" y="59"/>
                  <a:pt x="56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60"/>
                  <a:pt x="55" y="60"/>
                  <a:pt x="55" y="60"/>
                </a:cubicBezTo>
                <a:cubicBezTo>
                  <a:pt x="54" y="61"/>
                  <a:pt x="54" y="61"/>
                  <a:pt x="54" y="61"/>
                </a:cubicBezTo>
                <a:cubicBezTo>
                  <a:pt x="53" y="62"/>
                  <a:pt x="53" y="62"/>
                  <a:pt x="53" y="62"/>
                </a:cubicBezTo>
                <a:cubicBezTo>
                  <a:pt x="51" y="61"/>
                  <a:pt x="51" y="61"/>
                  <a:pt x="51" y="61"/>
                </a:cubicBezTo>
                <a:cubicBezTo>
                  <a:pt x="51" y="61"/>
                  <a:pt x="51" y="61"/>
                  <a:pt x="51" y="61"/>
                </a:cubicBezTo>
                <a:cubicBezTo>
                  <a:pt x="49" y="60"/>
                  <a:pt x="49" y="60"/>
                  <a:pt x="49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40" y="59"/>
                  <a:pt x="40" y="59"/>
                  <a:pt x="40" y="59"/>
                </a:cubicBezTo>
                <a:cubicBezTo>
                  <a:pt x="39" y="59"/>
                  <a:pt x="39" y="59"/>
                  <a:pt x="39" y="59"/>
                </a:cubicBezTo>
                <a:cubicBezTo>
                  <a:pt x="38" y="60"/>
                  <a:pt x="38" y="60"/>
                  <a:pt x="38" y="60"/>
                </a:cubicBezTo>
                <a:cubicBezTo>
                  <a:pt x="38" y="60"/>
                  <a:pt x="38" y="60"/>
                  <a:pt x="38" y="60"/>
                </a:cubicBezTo>
                <a:cubicBezTo>
                  <a:pt x="2" y="60"/>
                  <a:pt x="2" y="60"/>
                  <a:pt x="2" y="60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3"/>
                  <a:pt x="1" y="13"/>
                  <a:pt x="1" y="13"/>
                </a:cubicBezTo>
                <a:cubicBezTo>
                  <a:pt x="0" y="12"/>
                  <a:pt x="0" y="12"/>
                  <a:pt x="0" y="12"/>
                </a:cubicBezTo>
                <a:cubicBezTo>
                  <a:pt x="1" y="9"/>
                  <a:pt x="1" y="9"/>
                  <a:pt x="1" y="9"/>
                </a:cubicBezTo>
                <a:cubicBezTo>
                  <a:pt x="2" y="8"/>
                  <a:pt x="2" y="8"/>
                  <a:pt x="2" y="8"/>
                </a:cubicBezTo>
                <a:cubicBezTo>
                  <a:pt x="2" y="6"/>
                  <a:pt x="2" y="6"/>
                  <a:pt x="2" y="6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1" y="2"/>
                  <a:pt x="1" y="2"/>
                </a:cubicBezTo>
                <a:cubicBezTo>
                  <a:pt x="2" y="2"/>
                  <a:pt x="3" y="0"/>
                  <a:pt x="3" y="0"/>
                </a:cubicBezTo>
                <a:cubicBezTo>
                  <a:pt x="5" y="1"/>
                  <a:pt x="8" y="0"/>
                  <a:pt x="11" y="0"/>
                </a:cubicBezTo>
                <a:cubicBezTo>
                  <a:pt x="13" y="1"/>
                  <a:pt x="15" y="3"/>
                  <a:pt x="17" y="3"/>
                </a:cubicBezTo>
                <a:cubicBezTo>
                  <a:pt x="18" y="3"/>
                  <a:pt x="19" y="3"/>
                  <a:pt x="19" y="3"/>
                </a:cubicBezTo>
                <a:cubicBezTo>
                  <a:pt x="20" y="3"/>
                  <a:pt x="21" y="3"/>
                  <a:pt x="21" y="4"/>
                </a:cubicBezTo>
                <a:cubicBezTo>
                  <a:pt x="22" y="4"/>
                  <a:pt x="23" y="4"/>
                  <a:pt x="23" y="4"/>
                </a:cubicBezTo>
                <a:cubicBezTo>
                  <a:pt x="24" y="4"/>
                  <a:pt x="24" y="5"/>
                  <a:pt x="25" y="5"/>
                </a:cubicBezTo>
                <a:cubicBezTo>
                  <a:pt x="27" y="5"/>
                  <a:pt x="28" y="4"/>
                  <a:pt x="29" y="3"/>
                </a:cubicBezTo>
                <a:cubicBezTo>
                  <a:pt x="30" y="3"/>
                  <a:pt x="31" y="3"/>
                  <a:pt x="32" y="2"/>
                </a:cubicBezTo>
                <a:cubicBezTo>
                  <a:pt x="33" y="2"/>
                  <a:pt x="34" y="1"/>
                  <a:pt x="34" y="1"/>
                </a:cubicBezTo>
                <a:cubicBezTo>
                  <a:pt x="35" y="1"/>
                  <a:pt x="36" y="1"/>
                  <a:pt x="36" y="1"/>
                </a:cubicBezTo>
                <a:cubicBezTo>
                  <a:pt x="37" y="1"/>
                  <a:pt x="37" y="0"/>
                  <a:pt x="38" y="1"/>
                </a:cubicBezTo>
                <a:cubicBezTo>
                  <a:pt x="39" y="1"/>
                  <a:pt x="39" y="1"/>
                  <a:pt x="40" y="1"/>
                </a:cubicBezTo>
                <a:cubicBezTo>
                  <a:pt x="41" y="2"/>
                  <a:pt x="41" y="1"/>
                  <a:pt x="42" y="2"/>
                </a:cubicBezTo>
                <a:cubicBezTo>
                  <a:pt x="42" y="2"/>
                  <a:pt x="42" y="2"/>
                  <a:pt x="43" y="3"/>
                </a:cubicBezTo>
                <a:cubicBezTo>
                  <a:pt x="43" y="3"/>
                  <a:pt x="43" y="3"/>
                  <a:pt x="44" y="3"/>
                </a:cubicBezTo>
                <a:cubicBezTo>
                  <a:pt x="44" y="3"/>
                  <a:pt x="44" y="3"/>
                  <a:pt x="44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7" y="3"/>
                  <a:pt x="49" y="3"/>
                  <a:pt x="51" y="3"/>
                </a:cubicBezTo>
                <a:cubicBezTo>
                  <a:pt x="52" y="3"/>
                  <a:pt x="54" y="3"/>
                  <a:pt x="55" y="3"/>
                </a:cubicBezTo>
                <a:cubicBezTo>
                  <a:pt x="60" y="13"/>
                  <a:pt x="60" y="13"/>
                  <a:pt x="60" y="13"/>
                </a:cubicBezTo>
                <a:cubicBezTo>
                  <a:pt x="58" y="14"/>
                  <a:pt x="58" y="14"/>
                  <a:pt x="58" y="14"/>
                </a:cubicBezTo>
                <a:cubicBezTo>
                  <a:pt x="58" y="16"/>
                  <a:pt x="58" y="16"/>
                  <a:pt x="58" y="16"/>
                </a:cubicBezTo>
                <a:cubicBezTo>
                  <a:pt x="58" y="18"/>
                  <a:pt x="58" y="18"/>
                  <a:pt x="58" y="18"/>
                </a:cubicBezTo>
                <a:cubicBezTo>
                  <a:pt x="57" y="20"/>
                  <a:pt x="57" y="20"/>
                  <a:pt x="57" y="20"/>
                </a:cubicBezTo>
                <a:cubicBezTo>
                  <a:pt x="57" y="20"/>
                  <a:pt x="57" y="21"/>
                  <a:pt x="57" y="22"/>
                </a:cubicBezTo>
                <a:cubicBezTo>
                  <a:pt x="57" y="23"/>
                  <a:pt x="56" y="24"/>
                  <a:pt x="56" y="24"/>
                </a:cubicBezTo>
                <a:cubicBezTo>
                  <a:pt x="54" y="24"/>
                  <a:pt x="54" y="24"/>
                  <a:pt x="54" y="24"/>
                </a:cubicBezTo>
                <a:cubicBezTo>
                  <a:pt x="54" y="24"/>
                  <a:pt x="51" y="21"/>
                  <a:pt x="51" y="21"/>
                </a:cubicBezTo>
                <a:cubicBezTo>
                  <a:pt x="50" y="20"/>
                  <a:pt x="50" y="18"/>
                  <a:pt x="50" y="18"/>
                </a:cubicBezTo>
                <a:cubicBezTo>
                  <a:pt x="50" y="17"/>
                  <a:pt x="50" y="17"/>
                  <a:pt x="50" y="17"/>
                </a:cubicBezTo>
                <a:cubicBezTo>
                  <a:pt x="50" y="17"/>
                  <a:pt x="48" y="15"/>
                  <a:pt x="48" y="15"/>
                </a:cubicBezTo>
                <a:cubicBezTo>
                  <a:pt x="47" y="14"/>
                  <a:pt x="47" y="12"/>
                  <a:pt x="47" y="12"/>
                </a:cubicBezTo>
                <a:cubicBezTo>
                  <a:pt x="46" y="11"/>
                  <a:pt x="46" y="11"/>
                  <a:pt x="46" y="11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4"/>
                  <a:pt x="45" y="14"/>
                  <a:pt x="45" y="14"/>
                </a:cubicBezTo>
                <a:cubicBezTo>
                  <a:pt x="45" y="14"/>
                  <a:pt x="46" y="15"/>
                  <a:pt x="46" y="16"/>
                </a:cubicBezTo>
                <a:cubicBezTo>
                  <a:pt x="46" y="16"/>
                  <a:pt x="47" y="17"/>
                  <a:pt x="47" y="17"/>
                </a:cubicBezTo>
                <a:cubicBezTo>
                  <a:pt x="52" y="24"/>
                  <a:pt x="52" y="24"/>
                  <a:pt x="52" y="24"/>
                </a:cubicBezTo>
                <a:cubicBezTo>
                  <a:pt x="52" y="27"/>
                  <a:pt x="52" y="27"/>
                  <a:pt x="52" y="27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31"/>
                  <a:pt x="54" y="31"/>
                </a:cubicBezTo>
                <a:cubicBezTo>
                  <a:pt x="54" y="32"/>
                  <a:pt x="58" y="37"/>
                  <a:pt x="58" y="38"/>
                </a:cubicBezTo>
                <a:cubicBezTo>
                  <a:pt x="58" y="39"/>
                  <a:pt x="62" y="45"/>
                  <a:pt x="62" y="46"/>
                </a:cubicBezTo>
                <a:cubicBezTo>
                  <a:pt x="62" y="47"/>
                  <a:pt x="64" y="48"/>
                  <a:pt x="64" y="48"/>
                </a:cubicBezTo>
                <a:cubicBezTo>
                  <a:pt x="64" y="48"/>
                  <a:pt x="63" y="49"/>
                  <a:pt x="63" y="49"/>
                </a:cubicBezTo>
                <a:cubicBezTo>
                  <a:pt x="63" y="50"/>
                  <a:pt x="64" y="53"/>
                  <a:pt x="64" y="53"/>
                </a:cubicBezTo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77" name="Freeform 772">
            <a:extLst>
              <a:ext uri="{FF2B5EF4-FFF2-40B4-BE49-F238E27FC236}">
                <a16:creationId xmlns:a16="http://schemas.microsoft.com/office/drawing/2014/main" id="{48283FE2-0482-4E89-AD14-A586F8449C3D}"/>
              </a:ext>
            </a:extLst>
          </p:cNvPr>
          <p:cNvSpPr>
            <a:spLocks/>
          </p:cNvSpPr>
          <p:nvPr userDrawn="1"/>
        </p:nvSpPr>
        <p:spPr bwMode="auto">
          <a:xfrm>
            <a:off x="4832747" y="3694113"/>
            <a:ext cx="325041" cy="436563"/>
          </a:xfrm>
          <a:custGeom>
            <a:avLst/>
            <a:gdLst>
              <a:gd name="T0" fmla="*/ 64 w 64"/>
              <a:gd name="T1" fmla="*/ 53 h 62"/>
              <a:gd name="T2" fmla="*/ 62 w 64"/>
              <a:gd name="T3" fmla="*/ 55 h 62"/>
              <a:gd name="T4" fmla="*/ 60 w 64"/>
              <a:gd name="T5" fmla="*/ 55 h 62"/>
              <a:gd name="T6" fmla="*/ 59 w 64"/>
              <a:gd name="T7" fmla="*/ 57 h 62"/>
              <a:gd name="T8" fmla="*/ 57 w 64"/>
              <a:gd name="T9" fmla="*/ 59 h 62"/>
              <a:gd name="T10" fmla="*/ 55 w 64"/>
              <a:gd name="T11" fmla="*/ 59 h 62"/>
              <a:gd name="T12" fmla="*/ 54 w 64"/>
              <a:gd name="T13" fmla="*/ 61 h 62"/>
              <a:gd name="T14" fmla="*/ 51 w 64"/>
              <a:gd name="T15" fmla="*/ 61 h 62"/>
              <a:gd name="T16" fmla="*/ 49 w 64"/>
              <a:gd name="T17" fmla="*/ 60 h 62"/>
              <a:gd name="T18" fmla="*/ 40 w 64"/>
              <a:gd name="T19" fmla="*/ 59 h 62"/>
              <a:gd name="T20" fmla="*/ 38 w 64"/>
              <a:gd name="T21" fmla="*/ 60 h 62"/>
              <a:gd name="T22" fmla="*/ 2 w 64"/>
              <a:gd name="T23" fmla="*/ 60 h 62"/>
              <a:gd name="T24" fmla="*/ 1 w 64"/>
              <a:gd name="T25" fmla="*/ 13 h 62"/>
              <a:gd name="T26" fmla="*/ 1 w 64"/>
              <a:gd name="T27" fmla="*/ 9 h 62"/>
              <a:gd name="T28" fmla="*/ 2 w 64"/>
              <a:gd name="T29" fmla="*/ 6 h 62"/>
              <a:gd name="T30" fmla="*/ 1 w 64"/>
              <a:gd name="T31" fmla="*/ 2 h 62"/>
              <a:gd name="T32" fmla="*/ 11 w 64"/>
              <a:gd name="T33" fmla="*/ 0 h 62"/>
              <a:gd name="T34" fmla="*/ 19 w 64"/>
              <a:gd name="T35" fmla="*/ 3 h 62"/>
              <a:gd name="T36" fmla="*/ 23 w 64"/>
              <a:gd name="T37" fmla="*/ 4 h 62"/>
              <a:gd name="T38" fmla="*/ 29 w 64"/>
              <a:gd name="T39" fmla="*/ 3 h 62"/>
              <a:gd name="T40" fmla="*/ 34 w 64"/>
              <a:gd name="T41" fmla="*/ 1 h 62"/>
              <a:gd name="T42" fmla="*/ 38 w 64"/>
              <a:gd name="T43" fmla="*/ 1 h 62"/>
              <a:gd name="T44" fmla="*/ 42 w 64"/>
              <a:gd name="T45" fmla="*/ 2 h 62"/>
              <a:gd name="T46" fmla="*/ 44 w 64"/>
              <a:gd name="T47" fmla="*/ 3 h 62"/>
              <a:gd name="T48" fmla="*/ 45 w 64"/>
              <a:gd name="T49" fmla="*/ 3 h 62"/>
              <a:gd name="T50" fmla="*/ 55 w 64"/>
              <a:gd name="T51" fmla="*/ 3 h 62"/>
              <a:gd name="T52" fmla="*/ 58 w 64"/>
              <a:gd name="T53" fmla="*/ 14 h 62"/>
              <a:gd name="T54" fmla="*/ 58 w 64"/>
              <a:gd name="T55" fmla="*/ 18 h 62"/>
              <a:gd name="T56" fmla="*/ 57 w 64"/>
              <a:gd name="T57" fmla="*/ 22 h 62"/>
              <a:gd name="T58" fmla="*/ 54 w 64"/>
              <a:gd name="T59" fmla="*/ 24 h 62"/>
              <a:gd name="T60" fmla="*/ 50 w 64"/>
              <a:gd name="T61" fmla="*/ 18 h 62"/>
              <a:gd name="T62" fmla="*/ 48 w 64"/>
              <a:gd name="T63" fmla="*/ 15 h 62"/>
              <a:gd name="T64" fmla="*/ 46 w 64"/>
              <a:gd name="T65" fmla="*/ 11 h 62"/>
              <a:gd name="T66" fmla="*/ 45 w 64"/>
              <a:gd name="T67" fmla="*/ 14 h 62"/>
              <a:gd name="T68" fmla="*/ 47 w 64"/>
              <a:gd name="T69" fmla="*/ 17 h 62"/>
              <a:gd name="T70" fmla="*/ 52 w 64"/>
              <a:gd name="T71" fmla="*/ 27 h 62"/>
              <a:gd name="T72" fmla="*/ 54 w 64"/>
              <a:gd name="T73" fmla="*/ 31 h 62"/>
              <a:gd name="T74" fmla="*/ 62 w 64"/>
              <a:gd name="T75" fmla="*/ 46 h 62"/>
              <a:gd name="T76" fmla="*/ 63 w 64"/>
              <a:gd name="T77" fmla="*/ 49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4" h="62">
                <a:moveTo>
                  <a:pt x="64" y="53"/>
                </a:moveTo>
                <a:cubicBezTo>
                  <a:pt x="64" y="53"/>
                  <a:pt x="64" y="53"/>
                  <a:pt x="64" y="53"/>
                </a:cubicBezTo>
                <a:cubicBezTo>
                  <a:pt x="63" y="54"/>
                  <a:pt x="63" y="54"/>
                  <a:pt x="63" y="54"/>
                </a:cubicBezTo>
                <a:cubicBezTo>
                  <a:pt x="62" y="55"/>
                  <a:pt x="62" y="55"/>
                  <a:pt x="62" y="55"/>
                </a:cubicBezTo>
                <a:cubicBezTo>
                  <a:pt x="61" y="55"/>
                  <a:pt x="61" y="55"/>
                  <a:pt x="61" y="55"/>
                </a:cubicBezTo>
                <a:cubicBezTo>
                  <a:pt x="60" y="55"/>
                  <a:pt x="60" y="55"/>
                  <a:pt x="60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7"/>
                  <a:pt x="59" y="57"/>
                  <a:pt x="59" y="57"/>
                </a:cubicBezTo>
                <a:cubicBezTo>
                  <a:pt x="58" y="58"/>
                  <a:pt x="58" y="58"/>
                  <a:pt x="58" y="58"/>
                </a:cubicBezTo>
                <a:cubicBezTo>
                  <a:pt x="57" y="59"/>
                  <a:pt x="57" y="59"/>
                  <a:pt x="57" y="59"/>
                </a:cubicBezTo>
                <a:cubicBezTo>
                  <a:pt x="56" y="59"/>
                  <a:pt x="56" y="59"/>
                  <a:pt x="56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60"/>
                  <a:pt x="55" y="60"/>
                  <a:pt x="55" y="60"/>
                </a:cubicBezTo>
                <a:cubicBezTo>
                  <a:pt x="54" y="61"/>
                  <a:pt x="54" y="61"/>
                  <a:pt x="54" y="61"/>
                </a:cubicBezTo>
                <a:cubicBezTo>
                  <a:pt x="53" y="62"/>
                  <a:pt x="53" y="62"/>
                  <a:pt x="53" y="62"/>
                </a:cubicBezTo>
                <a:cubicBezTo>
                  <a:pt x="51" y="61"/>
                  <a:pt x="51" y="61"/>
                  <a:pt x="51" y="61"/>
                </a:cubicBezTo>
                <a:cubicBezTo>
                  <a:pt x="51" y="61"/>
                  <a:pt x="51" y="61"/>
                  <a:pt x="51" y="61"/>
                </a:cubicBezTo>
                <a:cubicBezTo>
                  <a:pt x="49" y="60"/>
                  <a:pt x="49" y="60"/>
                  <a:pt x="49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40" y="59"/>
                  <a:pt x="40" y="59"/>
                  <a:pt x="40" y="59"/>
                </a:cubicBezTo>
                <a:cubicBezTo>
                  <a:pt x="39" y="59"/>
                  <a:pt x="39" y="59"/>
                  <a:pt x="39" y="59"/>
                </a:cubicBezTo>
                <a:cubicBezTo>
                  <a:pt x="38" y="60"/>
                  <a:pt x="38" y="60"/>
                  <a:pt x="38" y="60"/>
                </a:cubicBezTo>
                <a:cubicBezTo>
                  <a:pt x="38" y="60"/>
                  <a:pt x="38" y="60"/>
                  <a:pt x="38" y="60"/>
                </a:cubicBezTo>
                <a:cubicBezTo>
                  <a:pt x="2" y="60"/>
                  <a:pt x="2" y="60"/>
                  <a:pt x="2" y="60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3"/>
                  <a:pt x="1" y="13"/>
                  <a:pt x="1" y="13"/>
                </a:cubicBezTo>
                <a:cubicBezTo>
                  <a:pt x="0" y="12"/>
                  <a:pt x="0" y="12"/>
                  <a:pt x="0" y="12"/>
                </a:cubicBezTo>
                <a:cubicBezTo>
                  <a:pt x="1" y="9"/>
                  <a:pt x="1" y="9"/>
                  <a:pt x="1" y="9"/>
                </a:cubicBezTo>
                <a:cubicBezTo>
                  <a:pt x="2" y="8"/>
                  <a:pt x="2" y="8"/>
                  <a:pt x="2" y="8"/>
                </a:cubicBezTo>
                <a:cubicBezTo>
                  <a:pt x="2" y="6"/>
                  <a:pt x="2" y="6"/>
                  <a:pt x="2" y="6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1" y="2"/>
                  <a:pt x="1" y="2"/>
                </a:cubicBezTo>
                <a:cubicBezTo>
                  <a:pt x="2" y="2"/>
                  <a:pt x="3" y="0"/>
                  <a:pt x="3" y="0"/>
                </a:cubicBezTo>
                <a:cubicBezTo>
                  <a:pt x="5" y="1"/>
                  <a:pt x="8" y="0"/>
                  <a:pt x="11" y="0"/>
                </a:cubicBezTo>
                <a:cubicBezTo>
                  <a:pt x="13" y="1"/>
                  <a:pt x="15" y="3"/>
                  <a:pt x="17" y="3"/>
                </a:cubicBezTo>
                <a:cubicBezTo>
                  <a:pt x="18" y="3"/>
                  <a:pt x="19" y="3"/>
                  <a:pt x="19" y="3"/>
                </a:cubicBezTo>
                <a:cubicBezTo>
                  <a:pt x="20" y="3"/>
                  <a:pt x="21" y="3"/>
                  <a:pt x="21" y="4"/>
                </a:cubicBezTo>
                <a:cubicBezTo>
                  <a:pt x="22" y="4"/>
                  <a:pt x="23" y="4"/>
                  <a:pt x="23" y="4"/>
                </a:cubicBezTo>
                <a:cubicBezTo>
                  <a:pt x="24" y="4"/>
                  <a:pt x="24" y="5"/>
                  <a:pt x="25" y="5"/>
                </a:cubicBezTo>
                <a:cubicBezTo>
                  <a:pt x="27" y="5"/>
                  <a:pt x="28" y="4"/>
                  <a:pt x="29" y="3"/>
                </a:cubicBezTo>
                <a:cubicBezTo>
                  <a:pt x="30" y="3"/>
                  <a:pt x="31" y="3"/>
                  <a:pt x="32" y="2"/>
                </a:cubicBezTo>
                <a:cubicBezTo>
                  <a:pt x="33" y="2"/>
                  <a:pt x="34" y="1"/>
                  <a:pt x="34" y="1"/>
                </a:cubicBezTo>
                <a:cubicBezTo>
                  <a:pt x="35" y="1"/>
                  <a:pt x="36" y="1"/>
                  <a:pt x="36" y="1"/>
                </a:cubicBezTo>
                <a:cubicBezTo>
                  <a:pt x="37" y="1"/>
                  <a:pt x="37" y="0"/>
                  <a:pt x="38" y="1"/>
                </a:cubicBezTo>
                <a:cubicBezTo>
                  <a:pt x="39" y="1"/>
                  <a:pt x="39" y="1"/>
                  <a:pt x="40" y="1"/>
                </a:cubicBezTo>
                <a:cubicBezTo>
                  <a:pt x="41" y="2"/>
                  <a:pt x="41" y="1"/>
                  <a:pt x="42" y="2"/>
                </a:cubicBezTo>
                <a:cubicBezTo>
                  <a:pt x="42" y="2"/>
                  <a:pt x="42" y="2"/>
                  <a:pt x="43" y="3"/>
                </a:cubicBezTo>
                <a:cubicBezTo>
                  <a:pt x="43" y="3"/>
                  <a:pt x="43" y="3"/>
                  <a:pt x="44" y="3"/>
                </a:cubicBezTo>
                <a:cubicBezTo>
                  <a:pt x="44" y="3"/>
                  <a:pt x="44" y="3"/>
                  <a:pt x="44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7" y="3"/>
                  <a:pt x="49" y="3"/>
                  <a:pt x="51" y="3"/>
                </a:cubicBezTo>
                <a:cubicBezTo>
                  <a:pt x="52" y="3"/>
                  <a:pt x="54" y="3"/>
                  <a:pt x="55" y="3"/>
                </a:cubicBezTo>
                <a:cubicBezTo>
                  <a:pt x="60" y="13"/>
                  <a:pt x="60" y="13"/>
                  <a:pt x="60" y="13"/>
                </a:cubicBezTo>
                <a:cubicBezTo>
                  <a:pt x="58" y="14"/>
                  <a:pt x="58" y="14"/>
                  <a:pt x="58" y="14"/>
                </a:cubicBezTo>
                <a:cubicBezTo>
                  <a:pt x="58" y="16"/>
                  <a:pt x="58" y="16"/>
                  <a:pt x="58" y="16"/>
                </a:cubicBezTo>
                <a:cubicBezTo>
                  <a:pt x="58" y="18"/>
                  <a:pt x="58" y="18"/>
                  <a:pt x="58" y="18"/>
                </a:cubicBezTo>
                <a:cubicBezTo>
                  <a:pt x="57" y="20"/>
                  <a:pt x="57" y="20"/>
                  <a:pt x="57" y="20"/>
                </a:cubicBezTo>
                <a:cubicBezTo>
                  <a:pt x="57" y="20"/>
                  <a:pt x="57" y="21"/>
                  <a:pt x="57" y="22"/>
                </a:cubicBezTo>
                <a:cubicBezTo>
                  <a:pt x="57" y="23"/>
                  <a:pt x="56" y="24"/>
                  <a:pt x="56" y="24"/>
                </a:cubicBezTo>
                <a:cubicBezTo>
                  <a:pt x="54" y="24"/>
                  <a:pt x="54" y="24"/>
                  <a:pt x="54" y="24"/>
                </a:cubicBezTo>
                <a:cubicBezTo>
                  <a:pt x="54" y="24"/>
                  <a:pt x="51" y="21"/>
                  <a:pt x="51" y="21"/>
                </a:cubicBezTo>
                <a:cubicBezTo>
                  <a:pt x="50" y="20"/>
                  <a:pt x="50" y="18"/>
                  <a:pt x="50" y="18"/>
                </a:cubicBezTo>
                <a:cubicBezTo>
                  <a:pt x="50" y="17"/>
                  <a:pt x="50" y="17"/>
                  <a:pt x="50" y="17"/>
                </a:cubicBezTo>
                <a:cubicBezTo>
                  <a:pt x="50" y="17"/>
                  <a:pt x="48" y="15"/>
                  <a:pt x="48" y="15"/>
                </a:cubicBezTo>
                <a:cubicBezTo>
                  <a:pt x="47" y="14"/>
                  <a:pt x="47" y="12"/>
                  <a:pt x="47" y="12"/>
                </a:cubicBezTo>
                <a:cubicBezTo>
                  <a:pt x="46" y="11"/>
                  <a:pt x="46" y="11"/>
                  <a:pt x="46" y="11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4"/>
                  <a:pt x="45" y="14"/>
                  <a:pt x="45" y="14"/>
                </a:cubicBezTo>
                <a:cubicBezTo>
                  <a:pt x="45" y="14"/>
                  <a:pt x="46" y="15"/>
                  <a:pt x="46" y="16"/>
                </a:cubicBezTo>
                <a:cubicBezTo>
                  <a:pt x="46" y="16"/>
                  <a:pt x="47" y="17"/>
                  <a:pt x="47" y="17"/>
                </a:cubicBezTo>
                <a:cubicBezTo>
                  <a:pt x="52" y="24"/>
                  <a:pt x="52" y="24"/>
                  <a:pt x="52" y="24"/>
                </a:cubicBezTo>
                <a:cubicBezTo>
                  <a:pt x="52" y="27"/>
                  <a:pt x="52" y="27"/>
                  <a:pt x="52" y="27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31"/>
                  <a:pt x="54" y="31"/>
                </a:cubicBezTo>
                <a:cubicBezTo>
                  <a:pt x="54" y="32"/>
                  <a:pt x="58" y="37"/>
                  <a:pt x="58" y="38"/>
                </a:cubicBezTo>
                <a:cubicBezTo>
                  <a:pt x="58" y="39"/>
                  <a:pt x="62" y="45"/>
                  <a:pt x="62" y="46"/>
                </a:cubicBezTo>
                <a:cubicBezTo>
                  <a:pt x="62" y="47"/>
                  <a:pt x="64" y="48"/>
                  <a:pt x="64" y="48"/>
                </a:cubicBezTo>
                <a:cubicBezTo>
                  <a:pt x="64" y="48"/>
                  <a:pt x="63" y="49"/>
                  <a:pt x="63" y="49"/>
                </a:cubicBezTo>
                <a:cubicBezTo>
                  <a:pt x="63" y="50"/>
                  <a:pt x="64" y="53"/>
                  <a:pt x="64" y="53"/>
                </a:cubicBezTo>
              </a:path>
            </a:pathLst>
          </a:custGeom>
          <a:noFill/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78" name="Freeform 773">
            <a:extLst>
              <a:ext uri="{FF2B5EF4-FFF2-40B4-BE49-F238E27FC236}">
                <a16:creationId xmlns:a16="http://schemas.microsoft.com/office/drawing/2014/main" id="{B28FCD5C-3241-4B28-965B-3F0B945AED30}"/>
              </a:ext>
            </a:extLst>
          </p:cNvPr>
          <p:cNvSpPr>
            <a:spLocks/>
          </p:cNvSpPr>
          <p:nvPr userDrawn="1"/>
        </p:nvSpPr>
        <p:spPr bwMode="auto">
          <a:xfrm>
            <a:off x="5898356" y="3440114"/>
            <a:ext cx="491729" cy="600075"/>
          </a:xfrm>
          <a:custGeom>
            <a:avLst/>
            <a:gdLst>
              <a:gd name="T0" fmla="*/ 15 w 97"/>
              <a:gd name="T1" fmla="*/ 50 h 85"/>
              <a:gd name="T2" fmla="*/ 26 w 97"/>
              <a:gd name="T3" fmla="*/ 49 h 85"/>
              <a:gd name="T4" fmla="*/ 32 w 97"/>
              <a:gd name="T5" fmla="*/ 41 h 85"/>
              <a:gd name="T6" fmla="*/ 35 w 97"/>
              <a:gd name="T7" fmla="*/ 38 h 85"/>
              <a:gd name="T8" fmla="*/ 39 w 97"/>
              <a:gd name="T9" fmla="*/ 38 h 85"/>
              <a:gd name="T10" fmla="*/ 42 w 97"/>
              <a:gd name="T11" fmla="*/ 35 h 85"/>
              <a:gd name="T12" fmla="*/ 48 w 97"/>
              <a:gd name="T13" fmla="*/ 36 h 85"/>
              <a:gd name="T14" fmla="*/ 49 w 97"/>
              <a:gd name="T15" fmla="*/ 32 h 85"/>
              <a:gd name="T16" fmla="*/ 50 w 97"/>
              <a:gd name="T17" fmla="*/ 27 h 85"/>
              <a:gd name="T18" fmla="*/ 55 w 97"/>
              <a:gd name="T19" fmla="*/ 24 h 85"/>
              <a:gd name="T20" fmla="*/ 53 w 97"/>
              <a:gd name="T21" fmla="*/ 20 h 85"/>
              <a:gd name="T22" fmla="*/ 60 w 97"/>
              <a:gd name="T23" fmla="*/ 19 h 85"/>
              <a:gd name="T24" fmla="*/ 60 w 97"/>
              <a:gd name="T25" fmla="*/ 15 h 85"/>
              <a:gd name="T26" fmla="*/ 62 w 97"/>
              <a:gd name="T27" fmla="*/ 10 h 85"/>
              <a:gd name="T28" fmla="*/ 62 w 97"/>
              <a:gd name="T29" fmla="*/ 5 h 85"/>
              <a:gd name="T30" fmla="*/ 68 w 97"/>
              <a:gd name="T31" fmla="*/ 2 h 85"/>
              <a:gd name="T32" fmla="*/ 76 w 97"/>
              <a:gd name="T33" fmla="*/ 2 h 85"/>
              <a:gd name="T34" fmla="*/ 83 w 97"/>
              <a:gd name="T35" fmla="*/ 1 h 85"/>
              <a:gd name="T36" fmla="*/ 87 w 97"/>
              <a:gd name="T37" fmla="*/ 4 h 85"/>
              <a:gd name="T38" fmla="*/ 90 w 97"/>
              <a:gd name="T39" fmla="*/ 9 h 85"/>
              <a:gd name="T40" fmla="*/ 95 w 97"/>
              <a:gd name="T41" fmla="*/ 11 h 85"/>
              <a:gd name="T42" fmla="*/ 94 w 97"/>
              <a:gd name="T43" fmla="*/ 13 h 85"/>
              <a:gd name="T44" fmla="*/ 90 w 97"/>
              <a:gd name="T45" fmla="*/ 16 h 85"/>
              <a:gd name="T46" fmla="*/ 84 w 97"/>
              <a:gd name="T47" fmla="*/ 17 h 85"/>
              <a:gd name="T48" fmla="*/ 77 w 97"/>
              <a:gd name="T49" fmla="*/ 16 h 85"/>
              <a:gd name="T50" fmla="*/ 77 w 97"/>
              <a:gd name="T51" fmla="*/ 21 h 85"/>
              <a:gd name="T52" fmla="*/ 78 w 97"/>
              <a:gd name="T53" fmla="*/ 27 h 85"/>
              <a:gd name="T54" fmla="*/ 82 w 97"/>
              <a:gd name="T55" fmla="*/ 30 h 85"/>
              <a:gd name="T56" fmla="*/ 82 w 97"/>
              <a:gd name="T57" fmla="*/ 33 h 85"/>
              <a:gd name="T58" fmla="*/ 79 w 97"/>
              <a:gd name="T59" fmla="*/ 38 h 85"/>
              <a:gd name="T60" fmla="*/ 76 w 97"/>
              <a:gd name="T61" fmla="*/ 43 h 85"/>
              <a:gd name="T62" fmla="*/ 72 w 97"/>
              <a:gd name="T63" fmla="*/ 49 h 85"/>
              <a:gd name="T64" fmla="*/ 64 w 97"/>
              <a:gd name="T65" fmla="*/ 59 h 85"/>
              <a:gd name="T66" fmla="*/ 58 w 97"/>
              <a:gd name="T67" fmla="*/ 61 h 85"/>
              <a:gd name="T68" fmla="*/ 54 w 97"/>
              <a:gd name="T69" fmla="*/ 60 h 85"/>
              <a:gd name="T70" fmla="*/ 51 w 97"/>
              <a:gd name="T71" fmla="*/ 66 h 85"/>
              <a:gd name="T72" fmla="*/ 54 w 97"/>
              <a:gd name="T73" fmla="*/ 71 h 85"/>
              <a:gd name="T74" fmla="*/ 57 w 97"/>
              <a:gd name="T75" fmla="*/ 75 h 85"/>
              <a:gd name="T76" fmla="*/ 59 w 97"/>
              <a:gd name="T77" fmla="*/ 81 h 85"/>
              <a:gd name="T78" fmla="*/ 54 w 97"/>
              <a:gd name="T79" fmla="*/ 82 h 85"/>
              <a:gd name="T80" fmla="*/ 50 w 97"/>
              <a:gd name="T81" fmla="*/ 82 h 85"/>
              <a:gd name="T82" fmla="*/ 46 w 97"/>
              <a:gd name="T83" fmla="*/ 84 h 85"/>
              <a:gd name="T84" fmla="*/ 40 w 97"/>
              <a:gd name="T85" fmla="*/ 85 h 85"/>
              <a:gd name="T86" fmla="*/ 37 w 97"/>
              <a:gd name="T87" fmla="*/ 80 h 85"/>
              <a:gd name="T88" fmla="*/ 34 w 97"/>
              <a:gd name="T89" fmla="*/ 77 h 85"/>
              <a:gd name="T90" fmla="*/ 30 w 97"/>
              <a:gd name="T91" fmla="*/ 75 h 85"/>
              <a:gd name="T92" fmla="*/ 23 w 97"/>
              <a:gd name="T93" fmla="*/ 76 h 85"/>
              <a:gd name="T94" fmla="*/ 19 w 97"/>
              <a:gd name="T95" fmla="*/ 76 h 85"/>
              <a:gd name="T96" fmla="*/ 15 w 97"/>
              <a:gd name="T97" fmla="*/ 76 h 85"/>
              <a:gd name="T98" fmla="*/ 7 w 97"/>
              <a:gd name="T99" fmla="*/ 77 h 85"/>
              <a:gd name="T100" fmla="*/ 6 w 97"/>
              <a:gd name="T101" fmla="*/ 70 h 85"/>
              <a:gd name="T102" fmla="*/ 11 w 97"/>
              <a:gd name="T103" fmla="*/ 68 h 85"/>
              <a:gd name="T104" fmla="*/ 14 w 97"/>
              <a:gd name="T105" fmla="*/ 64 h 85"/>
              <a:gd name="T106" fmla="*/ 11 w 97"/>
              <a:gd name="T107" fmla="*/ 59 h 85"/>
              <a:gd name="T108" fmla="*/ 5 w 97"/>
              <a:gd name="T109" fmla="*/ 53 h 85"/>
              <a:gd name="T110" fmla="*/ 0 w 97"/>
              <a:gd name="T111" fmla="*/ 47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7" h="85">
                <a:moveTo>
                  <a:pt x="0" y="47"/>
                </a:moveTo>
                <a:cubicBezTo>
                  <a:pt x="0" y="47"/>
                  <a:pt x="1" y="48"/>
                  <a:pt x="2" y="48"/>
                </a:cubicBezTo>
                <a:cubicBezTo>
                  <a:pt x="2" y="48"/>
                  <a:pt x="8" y="50"/>
                  <a:pt x="8" y="50"/>
                </a:cubicBezTo>
                <a:cubicBezTo>
                  <a:pt x="9" y="50"/>
                  <a:pt x="11" y="50"/>
                  <a:pt x="11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9" y="50"/>
                  <a:pt x="19" y="50"/>
                  <a:pt x="19" y="50"/>
                </a:cubicBezTo>
                <a:cubicBezTo>
                  <a:pt x="20" y="50"/>
                  <a:pt x="20" y="50"/>
                  <a:pt x="20" y="50"/>
                </a:cubicBezTo>
                <a:cubicBezTo>
                  <a:pt x="21" y="49"/>
                  <a:pt x="21" y="49"/>
                  <a:pt x="21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4" y="49"/>
                  <a:pt x="24" y="49"/>
                  <a:pt x="24" y="49"/>
                </a:cubicBezTo>
                <a:cubicBezTo>
                  <a:pt x="26" y="49"/>
                  <a:pt x="26" y="49"/>
                  <a:pt x="26" y="49"/>
                </a:cubicBezTo>
                <a:cubicBezTo>
                  <a:pt x="27" y="48"/>
                  <a:pt x="27" y="48"/>
                  <a:pt x="27" y="48"/>
                </a:cubicBezTo>
                <a:cubicBezTo>
                  <a:pt x="28" y="48"/>
                  <a:pt x="28" y="48"/>
                  <a:pt x="28" y="48"/>
                </a:cubicBezTo>
                <a:cubicBezTo>
                  <a:pt x="30" y="48"/>
                  <a:pt x="30" y="48"/>
                  <a:pt x="30" y="48"/>
                </a:cubicBezTo>
                <a:cubicBezTo>
                  <a:pt x="30" y="48"/>
                  <a:pt x="31" y="48"/>
                  <a:pt x="31" y="47"/>
                </a:cubicBezTo>
                <a:cubicBezTo>
                  <a:pt x="31" y="47"/>
                  <a:pt x="32" y="46"/>
                  <a:pt x="32" y="46"/>
                </a:cubicBezTo>
                <a:cubicBezTo>
                  <a:pt x="32" y="41"/>
                  <a:pt x="32" y="41"/>
                  <a:pt x="32" y="41"/>
                </a:cubicBezTo>
                <a:cubicBezTo>
                  <a:pt x="32" y="40"/>
                  <a:pt x="32" y="40"/>
                  <a:pt x="32" y="40"/>
                </a:cubicBezTo>
                <a:cubicBezTo>
                  <a:pt x="33" y="40"/>
                  <a:pt x="33" y="40"/>
                  <a:pt x="33" y="40"/>
                </a:cubicBezTo>
                <a:cubicBezTo>
                  <a:pt x="33" y="40"/>
                  <a:pt x="33" y="40"/>
                  <a:pt x="33" y="40"/>
                </a:cubicBezTo>
                <a:cubicBezTo>
                  <a:pt x="34" y="39"/>
                  <a:pt x="34" y="39"/>
                  <a:pt x="34" y="39"/>
                </a:cubicBezTo>
                <a:cubicBezTo>
                  <a:pt x="34" y="39"/>
                  <a:pt x="34" y="39"/>
                  <a:pt x="34" y="39"/>
                </a:cubicBezTo>
                <a:cubicBezTo>
                  <a:pt x="35" y="38"/>
                  <a:pt x="35" y="38"/>
                  <a:pt x="35" y="38"/>
                </a:cubicBezTo>
                <a:cubicBezTo>
                  <a:pt x="36" y="38"/>
                  <a:pt x="36" y="38"/>
                  <a:pt x="36" y="38"/>
                </a:cubicBezTo>
                <a:cubicBezTo>
                  <a:pt x="36" y="38"/>
                  <a:pt x="36" y="38"/>
                  <a:pt x="36" y="38"/>
                </a:cubicBezTo>
                <a:cubicBezTo>
                  <a:pt x="37" y="38"/>
                  <a:pt x="37" y="38"/>
                  <a:pt x="37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40" y="38"/>
                  <a:pt x="40" y="38"/>
                  <a:pt x="40" y="38"/>
                </a:cubicBezTo>
                <a:cubicBezTo>
                  <a:pt x="39" y="37"/>
                  <a:pt x="39" y="37"/>
                  <a:pt x="39" y="37"/>
                </a:cubicBezTo>
                <a:cubicBezTo>
                  <a:pt x="39" y="36"/>
                  <a:pt x="39" y="36"/>
                  <a:pt x="39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40" y="36"/>
                  <a:pt x="41" y="36"/>
                  <a:pt x="41" y="36"/>
                </a:cubicBezTo>
                <a:cubicBezTo>
                  <a:pt x="41" y="36"/>
                  <a:pt x="42" y="35"/>
                  <a:pt x="42" y="35"/>
                </a:cubicBezTo>
                <a:cubicBezTo>
                  <a:pt x="43" y="35"/>
                  <a:pt x="43" y="35"/>
                  <a:pt x="43" y="35"/>
                </a:cubicBezTo>
                <a:cubicBezTo>
                  <a:pt x="44" y="35"/>
                  <a:pt x="44" y="35"/>
                  <a:pt x="44" y="35"/>
                </a:cubicBezTo>
                <a:cubicBezTo>
                  <a:pt x="45" y="35"/>
                  <a:pt x="45" y="35"/>
                  <a:pt x="45" y="35"/>
                </a:cubicBezTo>
                <a:cubicBezTo>
                  <a:pt x="46" y="36"/>
                  <a:pt x="46" y="36"/>
                  <a:pt x="46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8" y="36"/>
                  <a:pt x="48" y="36"/>
                  <a:pt x="48" y="36"/>
                </a:cubicBezTo>
                <a:cubicBezTo>
                  <a:pt x="48" y="35"/>
                  <a:pt x="48" y="35"/>
                  <a:pt x="48" y="35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2"/>
                  <a:pt x="49" y="32"/>
                  <a:pt x="49" y="32"/>
                </a:cubicBezTo>
                <a:cubicBezTo>
                  <a:pt x="49" y="31"/>
                  <a:pt x="49" y="31"/>
                  <a:pt x="49" y="31"/>
                </a:cubicBezTo>
                <a:cubicBezTo>
                  <a:pt x="49" y="30"/>
                  <a:pt x="49" y="30"/>
                  <a:pt x="49" y="30"/>
                </a:cubicBezTo>
                <a:cubicBezTo>
                  <a:pt x="49" y="30"/>
                  <a:pt x="49" y="30"/>
                  <a:pt x="49" y="30"/>
                </a:cubicBezTo>
                <a:cubicBezTo>
                  <a:pt x="50" y="29"/>
                  <a:pt x="50" y="29"/>
                  <a:pt x="50" y="29"/>
                </a:cubicBezTo>
                <a:cubicBezTo>
                  <a:pt x="50" y="28"/>
                  <a:pt x="50" y="28"/>
                  <a:pt x="50" y="28"/>
                </a:cubicBezTo>
                <a:cubicBezTo>
                  <a:pt x="50" y="27"/>
                  <a:pt x="50" y="27"/>
                  <a:pt x="50" y="27"/>
                </a:cubicBezTo>
                <a:cubicBezTo>
                  <a:pt x="51" y="27"/>
                  <a:pt x="51" y="27"/>
                  <a:pt x="51" y="27"/>
                </a:cubicBezTo>
                <a:cubicBezTo>
                  <a:pt x="52" y="27"/>
                  <a:pt x="52" y="27"/>
                  <a:pt x="52" y="27"/>
                </a:cubicBezTo>
                <a:cubicBezTo>
                  <a:pt x="53" y="27"/>
                  <a:pt x="53" y="27"/>
                  <a:pt x="53" y="27"/>
                </a:cubicBezTo>
                <a:cubicBezTo>
                  <a:pt x="53" y="26"/>
                  <a:pt x="53" y="26"/>
                  <a:pt x="53" y="26"/>
                </a:cubicBezTo>
                <a:cubicBezTo>
                  <a:pt x="54" y="26"/>
                  <a:pt x="54" y="26"/>
                  <a:pt x="54" y="26"/>
                </a:cubicBezTo>
                <a:cubicBezTo>
                  <a:pt x="55" y="24"/>
                  <a:pt x="55" y="24"/>
                  <a:pt x="55" y="24"/>
                </a:cubicBezTo>
                <a:cubicBezTo>
                  <a:pt x="54" y="23"/>
                  <a:pt x="54" y="23"/>
                  <a:pt x="54" y="23"/>
                </a:cubicBezTo>
                <a:cubicBezTo>
                  <a:pt x="54" y="23"/>
                  <a:pt x="54" y="23"/>
                  <a:pt x="54" y="23"/>
                </a:cubicBezTo>
                <a:cubicBezTo>
                  <a:pt x="53" y="22"/>
                  <a:pt x="53" y="22"/>
                  <a:pt x="53" y="22"/>
                </a:cubicBezTo>
                <a:cubicBezTo>
                  <a:pt x="52" y="21"/>
                  <a:pt x="52" y="21"/>
                  <a:pt x="52" y="21"/>
                </a:cubicBezTo>
                <a:cubicBezTo>
                  <a:pt x="52" y="21"/>
                  <a:pt x="52" y="21"/>
                  <a:pt x="52" y="21"/>
                </a:cubicBezTo>
                <a:cubicBezTo>
                  <a:pt x="53" y="20"/>
                  <a:pt x="53" y="20"/>
                  <a:pt x="53" y="20"/>
                </a:cubicBezTo>
                <a:cubicBezTo>
                  <a:pt x="54" y="21"/>
                  <a:pt x="54" y="21"/>
                  <a:pt x="54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6" y="21"/>
                  <a:pt x="56" y="21"/>
                  <a:pt x="56" y="21"/>
                </a:cubicBezTo>
                <a:cubicBezTo>
                  <a:pt x="58" y="21"/>
                  <a:pt x="58" y="21"/>
                  <a:pt x="58" y="21"/>
                </a:cubicBezTo>
                <a:cubicBezTo>
                  <a:pt x="60" y="21"/>
                  <a:pt x="59" y="20"/>
                  <a:pt x="59" y="20"/>
                </a:cubicBezTo>
                <a:cubicBezTo>
                  <a:pt x="60" y="19"/>
                  <a:pt x="60" y="19"/>
                  <a:pt x="60" y="19"/>
                </a:cubicBezTo>
                <a:cubicBezTo>
                  <a:pt x="60" y="18"/>
                  <a:pt x="60" y="18"/>
                  <a:pt x="60" y="18"/>
                </a:cubicBezTo>
                <a:cubicBezTo>
                  <a:pt x="59" y="18"/>
                  <a:pt x="59" y="18"/>
                  <a:pt x="59" y="18"/>
                </a:cubicBezTo>
                <a:cubicBezTo>
                  <a:pt x="59" y="17"/>
                  <a:pt x="59" y="17"/>
                  <a:pt x="59" y="17"/>
                </a:cubicBezTo>
                <a:cubicBezTo>
                  <a:pt x="59" y="17"/>
                  <a:pt x="59" y="17"/>
                  <a:pt x="59" y="17"/>
                </a:cubicBezTo>
                <a:cubicBezTo>
                  <a:pt x="60" y="16"/>
                  <a:pt x="60" y="16"/>
                  <a:pt x="60" y="16"/>
                </a:cubicBezTo>
                <a:cubicBezTo>
                  <a:pt x="60" y="15"/>
                  <a:pt x="60" y="15"/>
                  <a:pt x="60" y="15"/>
                </a:cubicBezTo>
                <a:cubicBezTo>
                  <a:pt x="61" y="15"/>
                  <a:pt x="61" y="15"/>
                  <a:pt x="61" y="15"/>
                </a:cubicBezTo>
                <a:cubicBezTo>
                  <a:pt x="61" y="14"/>
                  <a:pt x="61" y="14"/>
                  <a:pt x="61" y="14"/>
                </a:cubicBezTo>
                <a:cubicBezTo>
                  <a:pt x="62" y="14"/>
                  <a:pt x="62" y="14"/>
                  <a:pt x="62" y="14"/>
                </a:cubicBezTo>
                <a:cubicBezTo>
                  <a:pt x="62" y="13"/>
                  <a:pt x="62" y="13"/>
                  <a:pt x="62" y="13"/>
                </a:cubicBezTo>
                <a:cubicBezTo>
                  <a:pt x="62" y="11"/>
                  <a:pt x="62" y="11"/>
                  <a:pt x="62" y="11"/>
                </a:cubicBezTo>
                <a:cubicBezTo>
                  <a:pt x="62" y="10"/>
                  <a:pt x="62" y="10"/>
                  <a:pt x="62" y="10"/>
                </a:cubicBezTo>
                <a:cubicBezTo>
                  <a:pt x="62" y="9"/>
                  <a:pt x="62" y="9"/>
                  <a:pt x="62" y="9"/>
                </a:cubicBezTo>
                <a:cubicBezTo>
                  <a:pt x="61" y="8"/>
                  <a:pt x="61" y="8"/>
                  <a:pt x="61" y="8"/>
                </a:cubicBezTo>
                <a:cubicBezTo>
                  <a:pt x="60" y="7"/>
                  <a:pt x="60" y="7"/>
                  <a:pt x="60" y="7"/>
                </a:cubicBezTo>
                <a:cubicBezTo>
                  <a:pt x="60" y="7"/>
                  <a:pt x="60" y="7"/>
                  <a:pt x="60" y="7"/>
                </a:cubicBezTo>
                <a:cubicBezTo>
                  <a:pt x="61" y="6"/>
                  <a:pt x="61" y="6"/>
                  <a:pt x="61" y="6"/>
                </a:cubicBezTo>
                <a:cubicBezTo>
                  <a:pt x="62" y="5"/>
                  <a:pt x="62" y="5"/>
                  <a:pt x="62" y="5"/>
                </a:cubicBezTo>
                <a:cubicBezTo>
                  <a:pt x="63" y="5"/>
                  <a:pt x="63" y="5"/>
                  <a:pt x="63" y="5"/>
                </a:cubicBezTo>
                <a:cubicBezTo>
                  <a:pt x="64" y="4"/>
                  <a:pt x="64" y="4"/>
                  <a:pt x="64" y="4"/>
                </a:cubicBezTo>
                <a:cubicBezTo>
                  <a:pt x="65" y="3"/>
                  <a:pt x="65" y="3"/>
                  <a:pt x="65" y="3"/>
                </a:cubicBezTo>
                <a:cubicBezTo>
                  <a:pt x="66" y="3"/>
                  <a:pt x="66" y="3"/>
                  <a:pt x="66" y="3"/>
                </a:cubicBezTo>
                <a:cubicBezTo>
                  <a:pt x="67" y="2"/>
                  <a:pt x="67" y="2"/>
                  <a:pt x="67" y="2"/>
                </a:cubicBezTo>
                <a:cubicBezTo>
                  <a:pt x="68" y="2"/>
                  <a:pt x="68" y="2"/>
                  <a:pt x="68" y="2"/>
                </a:cubicBezTo>
                <a:cubicBezTo>
                  <a:pt x="69" y="2"/>
                  <a:pt x="69" y="2"/>
                  <a:pt x="69" y="2"/>
                </a:cubicBezTo>
                <a:cubicBezTo>
                  <a:pt x="70" y="2"/>
                  <a:pt x="70" y="2"/>
                  <a:pt x="70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3" y="2"/>
                  <a:pt x="73" y="2"/>
                  <a:pt x="73" y="2"/>
                </a:cubicBezTo>
                <a:cubicBezTo>
                  <a:pt x="75" y="2"/>
                  <a:pt x="75" y="2"/>
                  <a:pt x="75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2"/>
                  <a:pt x="77" y="2"/>
                  <a:pt x="78" y="2"/>
                </a:cubicBezTo>
                <a:cubicBezTo>
                  <a:pt x="78" y="2"/>
                  <a:pt x="79" y="1"/>
                  <a:pt x="79" y="1"/>
                </a:cubicBezTo>
                <a:cubicBezTo>
                  <a:pt x="79" y="0"/>
                  <a:pt x="79" y="0"/>
                  <a:pt x="79" y="0"/>
                </a:cubicBezTo>
                <a:cubicBezTo>
                  <a:pt x="81" y="1"/>
                  <a:pt x="81" y="1"/>
                  <a:pt x="81" y="1"/>
                </a:cubicBezTo>
                <a:cubicBezTo>
                  <a:pt x="82" y="1"/>
                  <a:pt x="82" y="1"/>
                  <a:pt x="82" y="1"/>
                </a:cubicBezTo>
                <a:cubicBezTo>
                  <a:pt x="83" y="1"/>
                  <a:pt x="83" y="1"/>
                  <a:pt x="83" y="1"/>
                </a:cubicBezTo>
                <a:cubicBezTo>
                  <a:pt x="83" y="1"/>
                  <a:pt x="83" y="1"/>
                  <a:pt x="83" y="1"/>
                </a:cubicBezTo>
                <a:cubicBezTo>
                  <a:pt x="84" y="2"/>
                  <a:pt x="84" y="2"/>
                  <a:pt x="84" y="2"/>
                </a:cubicBezTo>
                <a:cubicBezTo>
                  <a:pt x="86" y="2"/>
                  <a:pt x="86" y="2"/>
                  <a:pt x="86" y="2"/>
                </a:cubicBezTo>
                <a:cubicBezTo>
                  <a:pt x="86" y="3"/>
                  <a:pt x="86" y="3"/>
                  <a:pt x="86" y="3"/>
                </a:cubicBezTo>
                <a:cubicBezTo>
                  <a:pt x="87" y="3"/>
                  <a:pt x="87" y="3"/>
                  <a:pt x="87" y="3"/>
                </a:cubicBezTo>
                <a:cubicBezTo>
                  <a:pt x="87" y="4"/>
                  <a:pt x="87" y="4"/>
                  <a:pt x="87" y="4"/>
                </a:cubicBezTo>
                <a:cubicBezTo>
                  <a:pt x="88" y="5"/>
                  <a:pt x="88" y="5"/>
                  <a:pt x="88" y="5"/>
                </a:cubicBezTo>
                <a:cubicBezTo>
                  <a:pt x="88" y="6"/>
                  <a:pt x="88" y="6"/>
                  <a:pt x="88" y="6"/>
                </a:cubicBezTo>
                <a:cubicBezTo>
                  <a:pt x="87" y="7"/>
                  <a:pt x="87" y="7"/>
                  <a:pt x="87" y="7"/>
                </a:cubicBezTo>
                <a:cubicBezTo>
                  <a:pt x="88" y="8"/>
                  <a:pt x="88" y="8"/>
                  <a:pt x="88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90" y="9"/>
                  <a:pt x="90" y="9"/>
                  <a:pt x="90" y="9"/>
                </a:cubicBezTo>
                <a:cubicBezTo>
                  <a:pt x="91" y="9"/>
                  <a:pt x="91" y="9"/>
                  <a:pt x="91" y="9"/>
                </a:cubicBezTo>
                <a:cubicBezTo>
                  <a:pt x="92" y="9"/>
                  <a:pt x="92" y="9"/>
                  <a:pt x="92" y="9"/>
                </a:cubicBezTo>
                <a:cubicBezTo>
                  <a:pt x="93" y="10"/>
                  <a:pt x="93" y="10"/>
                  <a:pt x="93" y="10"/>
                </a:cubicBezTo>
                <a:cubicBezTo>
                  <a:pt x="94" y="10"/>
                  <a:pt x="94" y="10"/>
                  <a:pt x="94" y="10"/>
                </a:cubicBezTo>
                <a:cubicBezTo>
                  <a:pt x="94" y="10"/>
                  <a:pt x="94" y="10"/>
                  <a:pt x="94" y="10"/>
                </a:cubicBezTo>
                <a:cubicBezTo>
                  <a:pt x="95" y="11"/>
                  <a:pt x="95" y="11"/>
                  <a:pt x="95" y="11"/>
                </a:cubicBezTo>
                <a:cubicBezTo>
                  <a:pt x="97" y="11"/>
                  <a:pt x="97" y="11"/>
                  <a:pt x="97" y="11"/>
                </a:cubicBezTo>
                <a:cubicBezTo>
                  <a:pt x="97" y="11"/>
                  <a:pt x="97" y="11"/>
                  <a:pt x="97" y="11"/>
                </a:cubicBezTo>
                <a:cubicBezTo>
                  <a:pt x="96" y="12"/>
                  <a:pt x="96" y="12"/>
                  <a:pt x="96" y="12"/>
                </a:cubicBezTo>
                <a:cubicBezTo>
                  <a:pt x="96" y="13"/>
                  <a:pt x="96" y="13"/>
                  <a:pt x="96" y="13"/>
                </a:cubicBezTo>
                <a:cubicBezTo>
                  <a:pt x="94" y="13"/>
                  <a:pt x="94" y="13"/>
                  <a:pt x="94" y="13"/>
                </a:cubicBezTo>
                <a:cubicBezTo>
                  <a:pt x="94" y="13"/>
                  <a:pt x="94" y="13"/>
                  <a:pt x="94" y="13"/>
                </a:cubicBezTo>
                <a:cubicBezTo>
                  <a:pt x="94" y="14"/>
                  <a:pt x="94" y="14"/>
                  <a:pt x="94" y="14"/>
                </a:cubicBezTo>
                <a:cubicBezTo>
                  <a:pt x="94" y="15"/>
                  <a:pt x="94" y="15"/>
                  <a:pt x="94" y="15"/>
                </a:cubicBezTo>
                <a:cubicBezTo>
                  <a:pt x="93" y="16"/>
                  <a:pt x="93" y="16"/>
                  <a:pt x="93" y="16"/>
                </a:cubicBezTo>
                <a:cubicBezTo>
                  <a:pt x="92" y="16"/>
                  <a:pt x="92" y="16"/>
                  <a:pt x="92" y="16"/>
                </a:cubicBezTo>
                <a:cubicBezTo>
                  <a:pt x="91" y="16"/>
                  <a:pt x="91" y="16"/>
                  <a:pt x="91" y="16"/>
                </a:cubicBezTo>
                <a:cubicBezTo>
                  <a:pt x="90" y="16"/>
                  <a:pt x="90" y="16"/>
                  <a:pt x="90" y="16"/>
                </a:cubicBezTo>
                <a:cubicBezTo>
                  <a:pt x="89" y="16"/>
                  <a:pt x="89" y="16"/>
                  <a:pt x="89" y="16"/>
                </a:cubicBezTo>
                <a:cubicBezTo>
                  <a:pt x="89" y="17"/>
                  <a:pt x="89" y="17"/>
                  <a:pt x="89" y="17"/>
                </a:cubicBezTo>
                <a:cubicBezTo>
                  <a:pt x="88" y="17"/>
                  <a:pt x="88" y="17"/>
                  <a:pt x="88" y="17"/>
                </a:cubicBezTo>
                <a:cubicBezTo>
                  <a:pt x="86" y="17"/>
                  <a:pt x="86" y="17"/>
                  <a:pt x="86" y="17"/>
                </a:cubicBezTo>
                <a:cubicBezTo>
                  <a:pt x="86" y="17"/>
                  <a:pt x="86" y="17"/>
                  <a:pt x="86" y="17"/>
                </a:cubicBezTo>
                <a:cubicBezTo>
                  <a:pt x="84" y="17"/>
                  <a:pt x="84" y="17"/>
                  <a:pt x="84" y="17"/>
                </a:cubicBezTo>
                <a:cubicBezTo>
                  <a:pt x="83" y="17"/>
                  <a:pt x="83" y="17"/>
                  <a:pt x="83" y="17"/>
                </a:cubicBezTo>
                <a:cubicBezTo>
                  <a:pt x="82" y="16"/>
                  <a:pt x="82" y="16"/>
                  <a:pt x="82" y="16"/>
                </a:cubicBezTo>
                <a:cubicBezTo>
                  <a:pt x="80" y="16"/>
                  <a:pt x="80" y="16"/>
                  <a:pt x="80" y="16"/>
                </a:cubicBezTo>
                <a:cubicBezTo>
                  <a:pt x="79" y="16"/>
                  <a:pt x="79" y="16"/>
                  <a:pt x="79" y="16"/>
                </a:cubicBezTo>
                <a:cubicBezTo>
                  <a:pt x="79" y="16"/>
                  <a:pt x="79" y="16"/>
                  <a:pt x="79" y="16"/>
                </a:cubicBezTo>
                <a:cubicBezTo>
                  <a:pt x="78" y="16"/>
                  <a:pt x="77" y="16"/>
                  <a:pt x="77" y="16"/>
                </a:cubicBezTo>
                <a:cubicBezTo>
                  <a:pt x="76" y="16"/>
                  <a:pt x="76" y="16"/>
                  <a:pt x="76" y="16"/>
                </a:cubicBezTo>
                <a:cubicBezTo>
                  <a:pt x="76" y="17"/>
                  <a:pt x="76" y="17"/>
                  <a:pt x="76" y="17"/>
                </a:cubicBezTo>
                <a:cubicBezTo>
                  <a:pt x="76" y="17"/>
                  <a:pt x="75" y="18"/>
                  <a:pt x="75" y="18"/>
                </a:cubicBezTo>
                <a:cubicBezTo>
                  <a:pt x="75" y="19"/>
                  <a:pt x="76" y="19"/>
                  <a:pt x="76" y="19"/>
                </a:cubicBezTo>
                <a:cubicBezTo>
                  <a:pt x="76" y="20"/>
                  <a:pt x="76" y="20"/>
                  <a:pt x="76" y="20"/>
                </a:cubicBezTo>
                <a:cubicBezTo>
                  <a:pt x="77" y="21"/>
                  <a:pt x="77" y="21"/>
                  <a:pt x="77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2"/>
                  <a:pt x="76" y="23"/>
                  <a:pt x="76" y="23"/>
                </a:cubicBezTo>
                <a:cubicBezTo>
                  <a:pt x="76" y="23"/>
                  <a:pt x="77" y="24"/>
                  <a:pt x="77" y="24"/>
                </a:cubicBezTo>
                <a:cubicBezTo>
                  <a:pt x="77" y="24"/>
                  <a:pt x="77" y="25"/>
                  <a:pt x="77" y="26"/>
                </a:cubicBezTo>
                <a:cubicBezTo>
                  <a:pt x="77" y="26"/>
                  <a:pt x="78" y="27"/>
                  <a:pt x="78" y="27"/>
                </a:cubicBezTo>
                <a:cubicBezTo>
                  <a:pt x="79" y="28"/>
                  <a:pt x="79" y="28"/>
                  <a:pt x="79" y="28"/>
                </a:cubicBezTo>
                <a:cubicBezTo>
                  <a:pt x="79" y="29"/>
                  <a:pt x="79" y="29"/>
                  <a:pt x="79" y="29"/>
                </a:cubicBezTo>
                <a:cubicBezTo>
                  <a:pt x="80" y="29"/>
                  <a:pt x="80" y="29"/>
                  <a:pt x="80" y="29"/>
                </a:cubicBezTo>
                <a:cubicBezTo>
                  <a:pt x="81" y="30"/>
                  <a:pt x="81" y="30"/>
                  <a:pt x="81" y="30"/>
                </a:cubicBezTo>
                <a:cubicBezTo>
                  <a:pt x="81" y="30"/>
                  <a:pt x="81" y="30"/>
                  <a:pt x="81" y="30"/>
                </a:cubicBezTo>
                <a:cubicBezTo>
                  <a:pt x="82" y="30"/>
                  <a:pt x="82" y="30"/>
                  <a:pt x="82" y="30"/>
                </a:cubicBezTo>
                <a:cubicBezTo>
                  <a:pt x="83" y="31"/>
                  <a:pt x="83" y="31"/>
                  <a:pt x="83" y="31"/>
                </a:cubicBezTo>
                <a:cubicBezTo>
                  <a:pt x="83" y="31"/>
                  <a:pt x="83" y="31"/>
                  <a:pt x="83" y="31"/>
                </a:cubicBezTo>
                <a:cubicBezTo>
                  <a:pt x="84" y="31"/>
                  <a:pt x="84" y="31"/>
                  <a:pt x="84" y="31"/>
                </a:cubicBezTo>
                <a:cubicBezTo>
                  <a:pt x="84" y="32"/>
                  <a:pt x="84" y="32"/>
                  <a:pt x="84" y="32"/>
                </a:cubicBezTo>
                <a:cubicBezTo>
                  <a:pt x="83" y="33"/>
                  <a:pt x="83" y="33"/>
                  <a:pt x="83" y="33"/>
                </a:cubicBezTo>
                <a:cubicBezTo>
                  <a:pt x="82" y="33"/>
                  <a:pt x="82" y="33"/>
                  <a:pt x="82" y="33"/>
                </a:cubicBezTo>
                <a:cubicBezTo>
                  <a:pt x="81" y="34"/>
                  <a:pt x="81" y="34"/>
                  <a:pt x="81" y="34"/>
                </a:cubicBezTo>
                <a:cubicBezTo>
                  <a:pt x="80" y="34"/>
                  <a:pt x="80" y="34"/>
                  <a:pt x="80" y="34"/>
                </a:cubicBezTo>
                <a:cubicBezTo>
                  <a:pt x="80" y="35"/>
                  <a:pt x="80" y="35"/>
                  <a:pt x="80" y="35"/>
                </a:cubicBezTo>
                <a:cubicBezTo>
                  <a:pt x="80" y="36"/>
                  <a:pt x="80" y="36"/>
                  <a:pt x="80" y="36"/>
                </a:cubicBezTo>
                <a:cubicBezTo>
                  <a:pt x="79" y="38"/>
                  <a:pt x="79" y="38"/>
                  <a:pt x="79" y="38"/>
                </a:cubicBezTo>
                <a:cubicBezTo>
                  <a:pt x="79" y="38"/>
                  <a:pt x="79" y="38"/>
                  <a:pt x="79" y="38"/>
                </a:cubicBezTo>
                <a:cubicBezTo>
                  <a:pt x="79" y="40"/>
                  <a:pt x="79" y="40"/>
                  <a:pt x="79" y="40"/>
                </a:cubicBezTo>
                <a:cubicBezTo>
                  <a:pt x="79" y="40"/>
                  <a:pt x="79" y="40"/>
                  <a:pt x="79" y="40"/>
                </a:cubicBezTo>
                <a:cubicBezTo>
                  <a:pt x="79" y="40"/>
                  <a:pt x="79" y="41"/>
                  <a:pt x="78" y="41"/>
                </a:cubicBezTo>
                <a:cubicBezTo>
                  <a:pt x="78" y="41"/>
                  <a:pt x="78" y="42"/>
                  <a:pt x="78" y="42"/>
                </a:cubicBezTo>
                <a:cubicBezTo>
                  <a:pt x="77" y="42"/>
                  <a:pt x="77" y="42"/>
                  <a:pt x="77" y="42"/>
                </a:cubicBezTo>
                <a:cubicBezTo>
                  <a:pt x="76" y="43"/>
                  <a:pt x="76" y="43"/>
                  <a:pt x="76" y="43"/>
                </a:cubicBezTo>
                <a:cubicBezTo>
                  <a:pt x="76" y="44"/>
                  <a:pt x="76" y="44"/>
                  <a:pt x="76" y="44"/>
                </a:cubicBezTo>
                <a:cubicBezTo>
                  <a:pt x="76" y="44"/>
                  <a:pt x="76" y="45"/>
                  <a:pt x="76" y="45"/>
                </a:cubicBezTo>
                <a:cubicBezTo>
                  <a:pt x="76" y="45"/>
                  <a:pt x="74" y="46"/>
                  <a:pt x="74" y="46"/>
                </a:cubicBezTo>
                <a:cubicBezTo>
                  <a:pt x="73" y="47"/>
                  <a:pt x="73" y="47"/>
                  <a:pt x="73" y="47"/>
                </a:cubicBezTo>
                <a:cubicBezTo>
                  <a:pt x="73" y="47"/>
                  <a:pt x="73" y="47"/>
                  <a:pt x="73" y="47"/>
                </a:cubicBezTo>
                <a:cubicBezTo>
                  <a:pt x="72" y="49"/>
                  <a:pt x="72" y="49"/>
                  <a:pt x="72" y="49"/>
                </a:cubicBezTo>
                <a:cubicBezTo>
                  <a:pt x="72" y="49"/>
                  <a:pt x="70" y="52"/>
                  <a:pt x="70" y="53"/>
                </a:cubicBezTo>
                <a:cubicBezTo>
                  <a:pt x="70" y="53"/>
                  <a:pt x="67" y="54"/>
                  <a:pt x="67" y="54"/>
                </a:cubicBezTo>
                <a:cubicBezTo>
                  <a:pt x="67" y="54"/>
                  <a:pt x="66" y="57"/>
                  <a:pt x="66" y="57"/>
                </a:cubicBezTo>
                <a:cubicBezTo>
                  <a:pt x="65" y="58"/>
                  <a:pt x="65" y="58"/>
                  <a:pt x="65" y="58"/>
                </a:cubicBezTo>
                <a:cubicBezTo>
                  <a:pt x="65" y="58"/>
                  <a:pt x="65" y="58"/>
                  <a:pt x="65" y="58"/>
                </a:cubicBezTo>
                <a:cubicBezTo>
                  <a:pt x="64" y="59"/>
                  <a:pt x="64" y="59"/>
                  <a:pt x="64" y="59"/>
                </a:cubicBezTo>
                <a:cubicBezTo>
                  <a:pt x="64" y="59"/>
                  <a:pt x="63" y="59"/>
                  <a:pt x="63" y="59"/>
                </a:cubicBezTo>
                <a:cubicBezTo>
                  <a:pt x="63" y="60"/>
                  <a:pt x="61" y="60"/>
                  <a:pt x="61" y="60"/>
                </a:cubicBezTo>
                <a:cubicBezTo>
                  <a:pt x="60" y="60"/>
                  <a:pt x="60" y="60"/>
                  <a:pt x="60" y="60"/>
                </a:cubicBezTo>
                <a:cubicBezTo>
                  <a:pt x="59" y="61"/>
                  <a:pt x="59" y="61"/>
                  <a:pt x="59" y="61"/>
                </a:cubicBezTo>
                <a:cubicBezTo>
                  <a:pt x="58" y="61"/>
                  <a:pt x="58" y="61"/>
                  <a:pt x="58" y="61"/>
                </a:cubicBezTo>
                <a:cubicBezTo>
                  <a:pt x="58" y="61"/>
                  <a:pt x="58" y="61"/>
                  <a:pt x="58" y="61"/>
                </a:cubicBezTo>
                <a:cubicBezTo>
                  <a:pt x="57" y="60"/>
                  <a:pt x="57" y="60"/>
                  <a:pt x="57" y="60"/>
                </a:cubicBezTo>
                <a:cubicBezTo>
                  <a:pt x="57" y="59"/>
                  <a:pt x="57" y="59"/>
                  <a:pt x="57" y="59"/>
                </a:cubicBezTo>
                <a:cubicBezTo>
                  <a:pt x="57" y="59"/>
                  <a:pt x="56" y="59"/>
                  <a:pt x="56" y="59"/>
                </a:cubicBezTo>
                <a:cubicBezTo>
                  <a:pt x="56" y="59"/>
                  <a:pt x="55" y="59"/>
                  <a:pt x="55" y="59"/>
                </a:cubicBezTo>
                <a:cubicBezTo>
                  <a:pt x="55" y="60"/>
                  <a:pt x="55" y="60"/>
                  <a:pt x="55" y="60"/>
                </a:cubicBezTo>
                <a:cubicBezTo>
                  <a:pt x="54" y="60"/>
                  <a:pt x="54" y="60"/>
                  <a:pt x="54" y="60"/>
                </a:cubicBezTo>
                <a:cubicBezTo>
                  <a:pt x="53" y="61"/>
                  <a:pt x="53" y="61"/>
                  <a:pt x="53" y="61"/>
                </a:cubicBezTo>
                <a:cubicBezTo>
                  <a:pt x="53" y="62"/>
                  <a:pt x="53" y="62"/>
                  <a:pt x="53" y="62"/>
                </a:cubicBezTo>
                <a:cubicBezTo>
                  <a:pt x="52" y="63"/>
                  <a:pt x="52" y="63"/>
                  <a:pt x="52" y="63"/>
                </a:cubicBezTo>
                <a:cubicBezTo>
                  <a:pt x="51" y="64"/>
                  <a:pt x="51" y="64"/>
                  <a:pt x="51" y="64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66"/>
                  <a:pt x="51" y="66"/>
                  <a:pt x="51" y="66"/>
                </a:cubicBezTo>
                <a:cubicBezTo>
                  <a:pt x="52" y="67"/>
                  <a:pt x="52" y="67"/>
                  <a:pt x="52" y="67"/>
                </a:cubicBezTo>
                <a:cubicBezTo>
                  <a:pt x="53" y="68"/>
                  <a:pt x="53" y="68"/>
                  <a:pt x="53" y="68"/>
                </a:cubicBezTo>
                <a:cubicBezTo>
                  <a:pt x="54" y="68"/>
                  <a:pt x="54" y="68"/>
                  <a:pt x="54" y="68"/>
                </a:cubicBezTo>
                <a:cubicBezTo>
                  <a:pt x="54" y="69"/>
                  <a:pt x="54" y="69"/>
                  <a:pt x="54" y="69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1"/>
                  <a:pt x="54" y="71"/>
                  <a:pt x="54" y="71"/>
                </a:cubicBezTo>
                <a:cubicBezTo>
                  <a:pt x="54" y="72"/>
                  <a:pt x="54" y="72"/>
                  <a:pt x="54" y="72"/>
                </a:cubicBezTo>
                <a:cubicBezTo>
                  <a:pt x="55" y="73"/>
                  <a:pt x="55" y="73"/>
                  <a:pt x="55" y="73"/>
                </a:cubicBezTo>
                <a:cubicBezTo>
                  <a:pt x="55" y="73"/>
                  <a:pt x="55" y="73"/>
                  <a:pt x="55" y="73"/>
                </a:cubicBezTo>
                <a:cubicBezTo>
                  <a:pt x="56" y="73"/>
                  <a:pt x="56" y="73"/>
                  <a:pt x="56" y="73"/>
                </a:cubicBezTo>
                <a:cubicBezTo>
                  <a:pt x="57" y="74"/>
                  <a:pt x="57" y="74"/>
                  <a:pt x="57" y="74"/>
                </a:cubicBezTo>
                <a:cubicBezTo>
                  <a:pt x="57" y="75"/>
                  <a:pt x="57" y="75"/>
                  <a:pt x="57" y="75"/>
                </a:cubicBezTo>
                <a:cubicBezTo>
                  <a:pt x="58" y="76"/>
                  <a:pt x="58" y="76"/>
                  <a:pt x="58" y="76"/>
                </a:cubicBezTo>
                <a:cubicBezTo>
                  <a:pt x="58" y="77"/>
                  <a:pt x="58" y="77"/>
                  <a:pt x="58" y="77"/>
                </a:cubicBezTo>
                <a:cubicBezTo>
                  <a:pt x="59" y="78"/>
                  <a:pt x="59" y="78"/>
                  <a:pt x="59" y="78"/>
                </a:cubicBezTo>
                <a:cubicBezTo>
                  <a:pt x="59" y="79"/>
                  <a:pt x="59" y="79"/>
                  <a:pt x="59" y="79"/>
                </a:cubicBezTo>
                <a:cubicBezTo>
                  <a:pt x="59" y="80"/>
                  <a:pt x="59" y="80"/>
                  <a:pt x="59" y="80"/>
                </a:cubicBezTo>
                <a:cubicBezTo>
                  <a:pt x="59" y="81"/>
                  <a:pt x="59" y="81"/>
                  <a:pt x="59" y="81"/>
                </a:cubicBezTo>
                <a:cubicBezTo>
                  <a:pt x="58" y="82"/>
                  <a:pt x="58" y="82"/>
                  <a:pt x="58" y="82"/>
                </a:cubicBezTo>
                <a:cubicBezTo>
                  <a:pt x="57" y="82"/>
                  <a:pt x="57" y="82"/>
                  <a:pt x="57" y="82"/>
                </a:cubicBezTo>
                <a:cubicBezTo>
                  <a:pt x="57" y="82"/>
                  <a:pt x="57" y="82"/>
                  <a:pt x="56" y="82"/>
                </a:cubicBezTo>
                <a:cubicBezTo>
                  <a:pt x="56" y="82"/>
                  <a:pt x="56" y="81"/>
                  <a:pt x="56" y="81"/>
                </a:cubicBezTo>
                <a:cubicBezTo>
                  <a:pt x="55" y="81"/>
                  <a:pt x="55" y="81"/>
                  <a:pt x="55" y="81"/>
                </a:cubicBezTo>
                <a:cubicBezTo>
                  <a:pt x="54" y="82"/>
                  <a:pt x="54" y="82"/>
                  <a:pt x="54" y="82"/>
                </a:cubicBezTo>
                <a:cubicBezTo>
                  <a:pt x="54" y="82"/>
                  <a:pt x="54" y="82"/>
                  <a:pt x="54" y="82"/>
                </a:cubicBezTo>
                <a:cubicBezTo>
                  <a:pt x="53" y="82"/>
                  <a:pt x="53" y="82"/>
                  <a:pt x="53" y="82"/>
                </a:cubicBezTo>
                <a:cubicBezTo>
                  <a:pt x="52" y="83"/>
                  <a:pt x="52" y="83"/>
                  <a:pt x="52" y="83"/>
                </a:cubicBezTo>
                <a:cubicBezTo>
                  <a:pt x="51" y="82"/>
                  <a:pt x="51" y="82"/>
                  <a:pt x="51" y="82"/>
                </a:cubicBezTo>
                <a:cubicBezTo>
                  <a:pt x="51" y="82"/>
                  <a:pt x="51" y="82"/>
                  <a:pt x="51" y="82"/>
                </a:cubicBezTo>
                <a:cubicBezTo>
                  <a:pt x="50" y="82"/>
                  <a:pt x="50" y="82"/>
                  <a:pt x="50" y="82"/>
                </a:cubicBezTo>
                <a:cubicBezTo>
                  <a:pt x="48" y="82"/>
                  <a:pt x="48" y="82"/>
                  <a:pt x="48" y="82"/>
                </a:cubicBezTo>
                <a:cubicBezTo>
                  <a:pt x="47" y="82"/>
                  <a:pt x="47" y="82"/>
                  <a:pt x="47" y="82"/>
                </a:cubicBezTo>
                <a:cubicBezTo>
                  <a:pt x="46" y="82"/>
                  <a:pt x="46" y="82"/>
                  <a:pt x="46" y="82"/>
                </a:cubicBezTo>
                <a:cubicBezTo>
                  <a:pt x="46" y="82"/>
                  <a:pt x="46" y="82"/>
                  <a:pt x="46" y="82"/>
                </a:cubicBezTo>
                <a:cubicBezTo>
                  <a:pt x="46" y="83"/>
                  <a:pt x="46" y="83"/>
                  <a:pt x="46" y="83"/>
                </a:cubicBezTo>
                <a:cubicBezTo>
                  <a:pt x="46" y="84"/>
                  <a:pt x="46" y="84"/>
                  <a:pt x="46" y="84"/>
                </a:cubicBezTo>
                <a:cubicBezTo>
                  <a:pt x="46" y="84"/>
                  <a:pt x="46" y="84"/>
                  <a:pt x="46" y="84"/>
                </a:cubicBezTo>
                <a:cubicBezTo>
                  <a:pt x="45" y="84"/>
                  <a:pt x="45" y="84"/>
                  <a:pt x="45" y="84"/>
                </a:cubicBezTo>
                <a:cubicBezTo>
                  <a:pt x="44" y="84"/>
                  <a:pt x="44" y="84"/>
                  <a:pt x="44" y="84"/>
                </a:cubicBezTo>
                <a:cubicBezTo>
                  <a:pt x="44" y="84"/>
                  <a:pt x="44" y="84"/>
                  <a:pt x="44" y="84"/>
                </a:cubicBezTo>
                <a:cubicBezTo>
                  <a:pt x="43" y="85"/>
                  <a:pt x="43" y="85"/>
                  <a:pt x="43" y="85"/>
                </a:cubicBezTo>
                <a:cubicBezTo>
                  <a:pt x="43" y="85"/>
                  <a:pt x="40" y="85"/>
                  <a:pt x="40" y="85"/>
                </a:cubicBezTo>
                <a:cubicBezTo>
                  <a:pt x="40" y="85"/>
                  <a:pt x="39" y="85"/>
                  <a:pt x="39" y="85"/>
                </a:cubicBezTo>
                <a:cubicBezTo>
                  <a:pt x="39" y="84"/>
                  <a:pt x="39" y="84"/>
                  <a:pt x="39" y="84"/>
                </a:cubicBezTo>
                <a:cubicBezTo>
                  <a:pt x="39" y="84"/>
                  <a:pt x="38" y="84"/>
                  <a:pt x="38" y="83"/>
                </a:cubicBezTo>
                <a:cubicBezTo>
                  <a:pt x="37" y="83"/>
                  <a:pt x="37" y="82"/>
                  <a:pt x="37" y="82"/>
                </a:cubicBezTo>
                <a:cubicBezTo>
                  <a:pt x="37" y="81"/>
                  <a:pt x="37" y="81"/>
                  <a:pt x="37" y="81"/>
                </a:cubicBezTo>
                <a:cubicBezTo>
                  <a:pt x="37" y="80"/>
                  <a:pt x="37" y="80"/>
                  <a:pt x="37" y="80"/>
                </a:cubicBezTo>
                <a:cubicBezTo>
                  <a:pt x="37" y="79"/>
                  <a:pt x="36" y="79"/>
                  <a:pt x="36" y="79"/>
                </a:cubicBezTo>
                <a:cubicBezTo>
                  <a:pt x="36" y="79"/>
                  <a:pt x="35" y="79"/>
                  <a:pt x="35" y="79"/>
                </a:cubicBezTo>
                <a:cubicBezTo>
                  <a:pt x="35" y="78"/>
                  <a:pt x="35" y="78"/>
                  <a:pt x="35" y="78"/>
                </a:cubicBezTo>
                <a:cubicBezTo>
                  <a:pt x="34" y="78"/>
                  <a:pt x="34" y="78"/>
                  <a:pt x="34" y="78"/>
                </a:cubicBezTo>
                <a:cubicBezTo>
                  <a:pt x="34" y="77"/>
                  <a:pt x="34" y="77"/>
                  <a:pt x="34" y="77"/>
                </a:cubicBezTo>
                <a:cubicBezTo>
                  <a:pt x="34" y="77"/>
                  <a:pt x="34" y="77"/>
                  <a:pt x="34" y="77"/>
                </a:cubicBezTo>
                <a:cubicBezTo>
                  <a:pt x="34" y="76"/>
                  <a:pt x="34" y="76"/>
                  <a:pt x="34" y="76"/>
                </a:cubicBezTo>
                <a:cubicBezTo>
                  <a:pt x="33" y="75"/>
                  <a:pt x="33" y="75"/>
                  <a:pt x="33" y="75"/>
                </a:cubicBezTo>
                <a:cubicBezTo>
                  <a:pt x="33" y="74"/>
                  <a:pt x="33" y="74"/>
                  <a:pt x="33" y="74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7" y="75"/>
                  <a:pt x="27" y="75"/>
                  <a:pt x="27" y="75"/>
                </a:cubicBezTo>
                <a:cubicBezTo>
                  <a:pt x="25" y="76"/>
                  <a:pt x="25" y="76"/>
                  <a:pt x="25" y="76"/>
                </a:cubicBezTo>
                <a:cubicBezTo>
                  <a:pt x="24" y="76"/>
                  <a:pt x="24" y="76"/>
                  <a:pt x="24" y="76"/>
                </a:cubicBezTo>
                <a:cubicBezTo>
                  <a:pt x="23" y="76"/>
                  <a:pt x="23" y="76"/>
                  <a:pt x="23" y="76"/>
                </a:cubicBezTo>
                <a:cubicBezTo>
                  <a:pt x="23" y="76"/>
                  <a:pt x="23" y="76"/>
                  <a:pt x="23" y="76"/>
                </a:cubicBezTo>
                <a:cubicBezTo>
                  <a:pt x="22" y="76"/>
                  <a:pt x="22" y="76"/>
                  <a:pt x="22" y="76"/>
                </a:cubicBezTo>
                <a:cubicBezTo>
                  <a:pt x="21" y="76"/>
                  <a:pt x="21" y="76"/>
                  <a:pt x="21" y="76"/>
                </a:cubicBezTo>
                <a:cubicBezTo>
                  <a:pt x="20" y="75"/>
                  <a:pt x="20" y="75"/>
                  <a:pt x="20" y="75"/>
                </a:cubicBezTo>
                <a:cubicBezTo>
                  <a:pt x="20" y="75"/>
                  <a:pt x="20" y="75"/>
                  <a:pt x="20" y="75"/>
                </a:cubicBezTo>
                <a:cubicBezTo>
                  <a:pt x="19" y="76"/>
                  <a:pt x="19" y="76"/>
                  <a:pt x="19" y="76"/>
                </a:cubicBezTo>
                <a:cubicBezTo>
                  <a:pt x="19" y="76"/>
                  <a:pt x="19" y="76"/>
                  <a:pt x="19" y="76"/>
                </a:cubicBezTo>
                <a:cubicBezTo>
                  <a:pt x="18" y="76"/>
                  <a:pt x="18" y="76"/>
                  <a:pt x="18" y="76"/>
                </a:cubicBezTo>
                <a:cubicBezTo>
                  <a:pt x="17" y="75"/>
                  <a:pt x="17" y="75"/>
                  <a:pt x="17" y="75"/>
                </a:cubicBezTo>
                <a:cubicBezTo>
                  <a:pt x="16" y="75"/>
                  <a:pt x="16" y="75"/>
                  <a:pt x="16" y="75"/>
                </a:cubicBezTo>
                <a:cubicBezTo>
                  <a:pt x="16" y="76"/>
                  <a:pt x="16" y="76"/>
                  <a:pt x="16" y="76"/>
                </a:cubicBezTo>
                <a:cubicBezTo>
                  <a:pt x="15" y="76"/>
                  <a:pt x="15" y="76"/>
                  <a:pt x="15" y="76"/>
                </a:cubicBezTo>
                <a:cubicBezTo>
                  <a:pt x="14" y="76"/>
                  <a:pt x="14" y="76"/>
                  <a:pt x="14" y="76"/>
                </a:cubicBezTo>
                <a:cubicBezTo>
                  <a:pt x="12" y="76"/>
                  <a:pt x="12" y="76"/>
                  <a:pt x="12" y="76"/>
                </a:cubicBezTo>
                <a:cubicBezTo>
                  <a:pt x="11" y="76"/>
                  <a:pt x="11" y="76"/>
                  <a:pt x="11" y="76"/>
                </a:cubicBezTo>
                <a:cubicBezTo>
                  <a:pt x="9" y="76"/>
                  <a:pt x="9" y="76"/>
                  <a:pt x="9" y="76"/>
                </a:cubicBezTo>
                <a:cubicBezTo>
                  <a:pt x="9" y="77"/>
                  <a:pt x="9" y="77"/>
                  <a:pt x="9" y="77"/>
                </a:cubicBezTo>
                <a:cubicBezTo>
                  <a:pt x="7" y="77"/>
                  <a:pt x="7" y="77"/>
                  <a:pt x="7" y="77"/>
                </a:cubicBezTo>
                <a:cubicBezTo>
                  <a:pt x="6" y="77"/>
                  <a:pt x="6" y="77"/>
                  <a:pt x="6" y="77"/>
                </a:cubicBezTo>
                <a:cubicBezTo>
                  <a:pt x="5" y="77"/>
                  <a:pt x="5" y="77"/>
                  <a:pt x="5" y="77"/>
                </a:cubicBezTo>
                <a:cubicBezTo>
                  <a:pt x="4" y="77"/>
                  <a:pt x="4" y="77"/>
                  <a:pt x="4" y="77"/>
                </a:cubicBezTo>
                <a:cubicBezTo>
                  <a:pt x="5" y="73"/>
                  <a:pt x="5" y="73"/>
                  <a:pt x="5" y="73"/>
                </a:cubicBezTo>
                <a:cubicBezTo>
                  <a:pt x="6" y="72"/>
                  <a:pt x="6" y="72"/>
                  <a:pt x="6" y="72"/>
                </a:cubicBezTo>
                <a:cubicBezTo>
                  <a:pt x="6" y="70"/>
                  <a:pt x="6" y="70"/>
                  <a:pt x="6" y="70"/>
                </a:cubicBezTo>
                <a:cubicBezTo>
                  <a:pt x="7" y="70"/>
                  <a:pt x="7" y="70"/>
                  <a:pt x="7" y="70"/>
                </a:cubicBezTo>
                <a:cubicBezTo>
                  <a:pt x="8" y="69"/>
                  <a:pt x="8" y="69"/>
                  <a:pt x="8" y="69"/>
                </a:cubicBezTo>
                <a:cubicBezTo>
                  <a:pt x="9" y="69"/>
                  <a:pt x="9" y="69"/>
                  <a:pt x="9" y="69"/>
                </a:cubicBezTo>
                <a:cubicBezTo>
                  <a:pt x="9" y="68"/>
                  <a:pt x="9" y="68"/>
                  <a:pt x="9" y="68"/>
                </a:cubicBezTo>
                <a:cubicBezTo>
                  <a:pt x="10" y="68"/>
                  <a:pt x="10" y="68"/>
                  <a:pt x="10" y="68"/>
                </a:cubicBezTo>
                <a:cubicBezTo>
                  <a:pt x="11" y="68"/>
                  <a:pt x="11" y="68"/>
                  <a:pt x="11" y="68"/>
                </a:cubicBezTo>
                <a:cubicBezTo>
                  <a:pt x="12" y="68"/>
                  <a:pt x="12" y="68"/>
                  <a:pt x="12" y="68"/>
                </a:cubicBezTo>
                <a:cubicBezTo>
                  <a:pt x="13" y="68"/>
                  <a:pt x="13" y="68"/>
                  <a:pt x="13" y="68"/>
                </a:cubicBezTo>
                <a:cubicBezTo>
                  <a:pt x="14" y="67"/>
                  <a:pt x="14" y="67"/>
                  <a:pt x="14" y="67"/>
                </a:cubicBezTo>
                <a:cubicBezTo>
                  <a:pt x="14" y="66"/>
                  <a:pt x="14" y="66"/>
                  <a:pt x="14" y="66"/>
                </a:cubicBezTo>
                <a:cubicBezTo>
                  <a:pt x="14" y="65"/>
                  <a:pt x="14" y="65"/>
                  <a:pt x="14" y="65"/>
                </a:cubicBezTo>
                <a:cubicBezTo>
                  <a:pt x="14" y="65"/>
                  <a:pt x="14" y="64"/>
                  <a:pt x="14" y="64"/>
                </a:cubicBezTo>
                <a:cubicBezTo>
                  <a:pt x="14" y="64"/>
                  <a:pt x="13" y="64"/>
                  <a:pt x="12" y="64"/>
                </a:cubicBezTo>
                <a:cubicBezTo>
                  <a:pt x="12" y="64"/>
                  <a:pt x="11" y="64"/>
                  <a:pt x="11" y="64"/>
                </a:cubicBezTo>
                <a:cubicBezTo>
                  <a:pt x="11" y="62"/>
                  <a:pt x="11" y="62"/>
                  <a:pt x="11" y="62"/>
                </a:cubicBezTo>
                <a:cubicBezTo>
                  <a:pt x="11" y="61"/>
                  <a:pt x="11" y="61"/>
                  <a:pt x="11" y="61"/>
                </a:cubicBezTo>
                <a:cubicBezTo>
                  <a:pt x="11" y="60"/>
                  <a:pt x="11" y="60"/>
                  <a:pt x="11" y="60"/>
                </a:cubicBezTo>
                <a:cubicBezTo>
                  <a:pt x="11" y="59"/>
                  <a:pt x="11" y="59"/>
                  <a:pt x="11" y="59"/>
                </a:cubicBezTo>
                <a:cubicBezTo>
                  <a:pt x="11" y="58"/>
                  <a:pt x="11" y="58"/>
                  <a:pt x="11" y="58"/>
                </a:cubicBezTo>
                <a:cubicBezTo>
                  <a:pt x="11" y="58"/>
                  <a:pt x="10" y="57"/>
                  <a:pt x="9" y="57"/>
                </a:cubicBezTo>
                <a:cubicBezTo>
                  <a:pt x="9" y="57"/>
                  <a:pt x="8" y="56"/>
                  <a:pt x="8" y="56"/>
                </a:cubicBezTo>
                <a:cubicBezTo>
                  <a:pt x="8" y="56"/>
                  <a:pt x="7" y="56"/>
                  <a:pt x="7" y="56"/>
                </a:cubicBezTo>
                <a:cubicBezTo>
                  <a:pt x="5" y="55"/>
                  <a:pt x="5" y="55"/>
                  <a:pt x="5" y="55"/>
                </a:cubicBezTo>
                <a:cubicBezTo>
                  <a:pt x="5" y="53"/>
                  <a:pt x="5" y="53"/>
                  <a:pt x="5" y="53"/>
                </a:cubicBezTo>
                <a:cubicBezTo>
                  <a:pt x="3" y="52"/>
                  <a:pt x="3" y="52"/>
                  <a:pt x="3" y="52"/>
                </a:cubicBezTo>
                <a:cubicBezTo>
                  <a:pt x="3" y="50"/>
                  <a:pt x="3" y="50"/>
                  <a:pt x="3" y="50"/>
                </a:cubicBezTo>
                <a:cubicBezTo>
                  <a:pt x="2" y="50"/>
                  <a:pt x="2" y="50"/>
                  <a:pt x="2" y="50"/>
                </a:cubicBezTo>
                <a:cubicBezTo>
                  <a:pt x="1" y="49"/>
                  <a:pt x="1" y="49"/>
                  <a:pt x="1" y="49"/>
                </a:cubicBezTo>
                <a:cubicBezTo>
                  <a:pt x="1" y="48"/>
                  <a:pt x="1" y="48"/>
                  <a:pt x="1" y="48"/>
                </a:cubicBezTo>
                <a:lnTo>
                  <a:pt x="0" y="47"/>
                </a:lnTo>
                <a:close/>
              </a:path>
            </a:pathLst>
          </a:custGeom>
          <a:solidFill>
            <a:srgbClr val="D1D2D3"/>
          </a:solidFill>
          <a:ln w="7938" cap="flat">
            <a:solidFill>
              <a:srgbClr val="989A9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79613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9" name="Straight Connector 1538">
            <a:extLst>
              <a:ext uri="{FF2B5EF4-FFF2-40B4-BE49-F238E27FC236}">
                <a16:creationId xmlns:a16="http://schemas.microsoft.com/office/drawing/2014/main" id="{F4648AE7-811F-47E8-8CC8-B3ADDEA3C370}"/>
              </a:ext>
            </a:extLst>
          </p:cNvPr>
          <p:cNvCxnSpPr/>
          <p:nvPr userDrawn="1"/>
        </p:nvCxnSpPr>
        <p:spPr bwMode="ltGray">
          <a:xfrm>
            <a:off x="0" y="6202351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40" name="AutoShape 3">
            <a:extLst>
              <a:ext uri="{FF2B5EF4-FFF2-40B4-BE49-F238E27FC236}">
                <a16:creationId xmlns:a16="http://schemas.microsoft.com/office/drawing/2014/main" id="{183E3CE5-9A4E-444A-812C-D33EF2C038B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0" y="1292225"/>
            <a:ext cx="9144000" cy="4914900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2EEB0-CB91-42AA-8858-44AA0A8CC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A0F929-24C4-49D2-BB51-2C5610134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6299E-3FD4-4447-B165-1FCD2D94DE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38" name="Picture 1537">
            <a:extLst>
              <a:ext uri="{FF2B5EF4-FFF2-40B4-BE49-F238E27FC236}">
                <a16:creationId xmlns:a16="http://schemas.microsoft.com/office/drawing/2014/main" id="{F8F3E0BD-4C56-4BC4-8093-F914D5AC05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2504"/>
            <a:ext cx="9144000" cy="4899992"/>
          </a:xfrm>
          <a:prstGeom prst="rect">
            <a:avLst/>
          </a:prstGeom>
        </p:spPr>
      </p:pic>
      <p:cxnSp>
        <p:nvCxnSpPr>
          <p:cNvPr id="1541" name="Straight Connector 1540">
            <a:extLst>
              <a:ext uri="{FF2B5EF4-FFF2-40B4-BE49-F238E27FC236}">
                <a16:creationId xmlns:a16="http://schemas.microsoft.com/office/drawing/2014/main" id="{296EEDA4-8B48-423F-BB97-581C58F1317F}"/>
              </a:ext>
            </a:extLst>
          </p:cNvPr>
          <p:cNvCxnSpPr/>
          <p:nvPr userDrawn="1"/>
        </p:nvCxnSpPr>
        <p:spPr bwMode="ltGray">
          <a:xfrm>
            <a:off x="0" y="1286992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7778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 &amp;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29768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825"/>
            <a:ext cx="9115763" cy="263407"/>
          </a:xfrm>
          <a:prstGeom prst="rect">
            <a:avLst/>
          </a:prstGeom>
          <a:noFill/>
        </p:spPr>
      </p:pic>
      <p:sp>
        <p:nvSpPr>
          <p:cNvPr id="8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520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>
              <a:lnSpc>
                <a:spcPct val="100000"/>
              </a:lnSpc>
              <a:defRPr sz="1800" b="1" baseline="0">
                <a:solidFill>
                  <a:srgbClr val="C8003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6510015"/>
            <a:ext cx="647699" cy="212747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532453" y="6393514"/>
            <a:ext cx="457200" cy="2749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75" smtClean="0">
                <a:solidFill>
                  <a:srgbClr val="C80030"/>
                </a:solidFill>
              </a:defRPr>
            </a:lvl1pPr>
          </a:lstStyle>
          <a:p>
            <a:fld id="{15EB0904-DEC2-7548-8798-C39FF83B2FB0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4C3F2-3F54-4512-9012-293ED8FB3F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5791200"/>
            <a:ext cx="91440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/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F638A0-2037-4C29-A15C-D8409CEEE3C4}"/>
              </a:ext>
            </a:extLst>
          </p:cNvPr>
          <p:cNvSpPr/>
          <p:nvPr userDrawn="1"/>
        </p:nvSpPr>
        <p:spPr>
          <a:xfrm>
            <a:off x="4481157" y="6592250"/>
            <a:ext cx="886781" cy="1858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75" b="0" kern="120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Investor Day 2019</a:t>
            </a:r>
          </a:p>
        </p:txBody>
      </p:sp>
    </p:spTree>
    <p:extLst>
      <p:ext uri="{BB962C8B-B14F-4D97-AF65-F5344CB8AC3E}">
        <p14:creationId xmlns:p14="http://schemas.microsoft.com/office/powerpoint/2010/main" val="3254168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4B0007-DA02-48C7-9137-9386DFC24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Freeform 56">
            <a:extLst>
              <a:ext uri="{FF2B5EF4-FFF2-40B4-BE49-F238E27FC236}">
                <a16:creationId xmlns:a16="http://schemas.microsoft.com/office/drawing/2014/main" id="{13A7AC18-CF42-4EC5-8D40-441EAE30A06C}"/>
              </a:ext>
            </a:extLst>
          </p:cNvPr>
          <p:cNvSpPr/>
          <p:nvPr userDrawn="1"/>
        </p:nvSpPr>
        <p:spPr>
          <a:xfrm>
            <a:off x="373392" y="795662"/>
            <a:ext cx="3695884" cy="3581484"/>
          </a:xfrm>
          <a:custGeom>
            <a:avLst/>
            <a:gdLst>
              <a:gd name="connsiteX0" fmla="*/ 4238387 w 4257675"/>
              <a:gd name="connsiteY0" fmla="*/ 0 h 3092804"/>
              <a:gd name="connsiteX1" fmla="*/ 4257675 w 4257675"/>
              <a:gd name="connsiteY1" fmla="*/ 0 h 3092804"/>
              <a:gd name="connsiteX2" fmla="*/ 4257675 w 4257675"/>
              <a:gd name="connsiteY2" fmla="*/ 3092804 h 3092804"/>
              <a:gd name="connsiteX3" fmla="*/ 0 w 4257675"/>
              <a:gd name="connsiteY3" fmla="*/ 3092804 h 3092804"/>
              <a:gd name="connsiteX4" fmla="*/ 0 w 4257675"/>
              <a:gd name="connsiteY4" fmla="*/ 747342 h 309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7675" h="3092804">
                <a:moveTo>
                  <a:pt x="4238387" y="0"/>
                </a:moveTo>
                <a:lnTo>
                  <a:pt x="4257675" y="0"/>
                </a:lnTo>
                <a:lnTo>
                  <a:pt x="4257675" y="3092804"/>
                </a:lnTo>
                <a:lnTo>
                  <a:pt x="0" y="3092804"/>
                </a:lnTo>
                <a:lnTo>
                  <a:pt x="0" y="747342"/>
                </a:lnTo>
                <a:close/>
              </a:path>
            </a:pathLst>
          </a:cu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581325" y="1954221"/>
            <a:ext cx="3245009" cy="979702"/>
          </a:xfrm>
        </p:spPr>
        <p:txBody>
          <a:bodyPr/>
          <a:lstStyle>
            <a:lvl1pPr>
              <a:defRPr sz="2249" b="0">
                <a:solidFill>
                  <a:schemeClr val="tx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581325" y="3046159"/>
            <a:ext cx="3245009" cy="1046323"/>
          </a:xfrm>
        </p:spPr>
        <p:txBody>
          <a:bodyPr/>
          <a:lstStyle>
            <a:lvl1pPr marL="0" indent="0" algn="l">
              <a:spcAft>
                <a:spcPts val="900"/>
              </a:spcAft>
              <a:buNone/>
              <a:defRPr sz="1499">
                <a:solidFill>
                  <a:schemeClr val="tx1"/>
                </a:solidFill>
                <a:latin typeface="EYInterstate" panose="02000503020000020004" pitchFamily="2" charset="0"/>
                <a:cs typeface="Arial" pitchFamily="34" charset="0"/>
              </a:defRPr>
            </a:lvl1pPr>
            <a:lvl2pPr marL="0" indent="0" algn="l">
              <a:buNone/>
              <a:defRPr sz="1199" b="1">
                <a:solidFill>
                  <a:srgbClr val="404040"/>
                </a:solidFill>
              </a:defRPr>
            </a:lvl2pPr>
            <a:lvl3pPr marL="685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C8422AE9-8257-41A9-AB41-1F10585C886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769544" y="4960938"/>
            <a:ext cx="918684" cy="1435100"/>
            <a:chOff x="6529" y="3125"/>
            <a:chExt cx="772" cy="904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19659BD-653C-4300-9060-420AFAE395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4669336-72A1-4233-827A-C41AB4C1CC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3556611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roved question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 234">
            <a:extLst>
              <a:ext uri="{FF2B5EF4-FFF2-40B4-BE49-F238E27FC236}">
                <a16:creationId xmlns:a16="http://schemas.microsoft.com/office/drawing/2014/main" id="{5342E118-6F1D-4C46-956E-4CCCBCAA7952}"/>
              </a:ext>
            </a:extLst>
          </p:cNvPr>
          <p:cNvGrpSpPr/>
          <p:nvPr userDrawn="1"/>
        </p:nvGrpSpPr>
        <p:grpSpPr>
          <a:xfrm>
            <a:off x="373392" y="5826613"/>
            <a:ext cx="2907003" cy="570195"/>
            <a:chOff x="498115" y="5951018"/>
            <a:chExt cx="3878023" cy="570195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A22049CA-64AE-409F-988D-A7317F8AD1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8115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  <p:sp>
          <p:nvSpPr>
            <p:cNvPr id="169" name="Rectangle 6">
              <a:extLst>
                <a:ext uri="{FF2B5EF4-FFF2-40B4-BE49-F238E27FC236}">
                  <a16:creationId xmlns:a16="http://schemas.microsoft.com/office/drawing/2014/main" id="{E37A0A05-0A78-44A7-8873-0A1A20C871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341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  <p:sp>
          <p:nvSpPr>
            <p:cNvPr id="170" name="Rectangle 7">
              <a:extLst>
                <a:ext uri="{FF2B5EF4-FFF2-40B4-BE49-F238E27FC236}">
                  <a16:creationId xmlns:a16="http://schemas.microsoft.com/office/drawing/2014/main" id="{0DEA0CBE-8527-4287-BF98-DA48947875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045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  <p:sp>
          <p:nvSpPr>
            <p:cNvPr id="171" name="Freeform 8">
              <a:extLst>
                <a:ext uri="{FF2B5EF4-FFF2-40B4-BE49-F238E27FC236}">
                  <a16:creationId xmlns:a16="http://schemas.microsoft.com/office/drawing/2014/main" id="{444058C6-612A-446E-8F68-0E5CC4CFF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181188"/>
              <a:ext cx="94161" cy="130778"/>
            </a:xfrm>
            <a:custGeom>
              <a:avLst/>
              <a:gdLst>
                <a:gd name="T0" fmla="*/ 32 w 54"/>
                <a:gd name="T1" fmla="*/ 11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1 h 75"/>
                <a:gd name="T8" fmla="*/ 0 w 54"/>
                <a:gd name="T9" fmla="*/ 11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1 h 75"/>
                <a:gd name="T16" fmla="*/ 32 w 54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1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1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72" name="Freeform 9">
              <a:extLst>
                <a:ext uri="{FF2B5EF4-FFF2-40B4-BE49-F238E27FC236}">
                  <a16:creationId xmlns:a16="http://schemas.microsoft.com/office/drawing/2014/main" id="{1011EC31-E0C3-404F-93B3-EFD3DADC11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174213"/>
              <a:ext cx="78468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73" name="Freeform 10">
              <a:extLst>
                <a:ext uri="{FF2B5EF4-FFF2-40B4-BE49-F238E27FC236}">
                  <a16:creationId xmlns:a16="http://schemas.microsoft.com/office/drawing/2014/main" id="{3C9D076B-D88C-4089-8D58-9A31CFCDB0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29DB43AC-B765-4ECB-B483-562473BD4A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174213"/>
              <a:ext cx="83698" cy="139497"/>
            </a:xfrm>
            <a:custGeom>
              <a:avLst/>
              <a:gdLst>
                <a:gd name="T0" fmla="*/ 33 w 33"/>
                <a:gd name="T1" fmla="*/ 35 h 55"/>
                <a:gd name="T2" fmla="*/ 31 w 33"/>
                <a:gd name="T3" fmla="*/ 44 h 55"/>
                <a:gd name="T4" fmla="*/ 28 w 33"/>
                <a:gd name="T5" fmla="*/ 50 h 55"/>
                <a:gd name="T6" fmla="*/ 23 w 33"/>
                <a:gd name="T7" fmla="*/ 53 h 55"/>
                <a:gd name="T8" fmla="*/ 17 w 33"/>
                <a:gd name="T9" fmla="*/ 55 h 55"/>
                <a:gd name="T10" fmla="*/ 12 w 33"/>
                <a:gd name="T11" fmla="*/ 53 h 55"/>
                <a:gd name="T12" fmla="*/ 8 w 33"/>
                <a:gd name="T13" fmla="*/ 50 h 55"/>
                <a:gd name="T14" fmla="*/ 8 w 33"/>
                <a:gd name="T15" fmla="*/ 54 h 55"/>
                <a:gd name="T16" fmla="*/ 0 w 33"/>
                <a:gd name="T17" fmla="*/ 54 h 55"/>
                <a:gd name="T18" fmla="*/ 0 w 33"/>
                <a:gd name="T19" fmla="*/ 4 h 55"/>
                <a:gd name="T20" fmla="*/ 8 w 33"/>
                <a:gd name="T21" fmla="*/ 0 h 55"/>
                <a:gd name="T22" fmla="*/ 8 w 33"/>
                <a:gd name="T23" fmla="*/ 19 h 55"/>
                <a:gd name="T24" fmla="*/ 10 w 33"/>
                <a:gd name="T25" fmla="*/ 17 h 55"/>
                <a:gd name="T26" fmla="*/ 12 w 33"/>
                <a:gd name="T27" fmla="*/ 16 h 55"/>
                <a:gd name="T28" fmla="*/ 14 w 33"/>
                <a:gd name="T29" fmla="*/ 15 h 55"/>
                <a:gd name="T30" fmla="*/ 18 w 33"/>
                <a:gd name="T31" fmla="*/ 15 h 55"/>
                <a:gd name="T32" fmla="*/ 24 w 33"/>
                <a:gd name="T33" fmla="*/ 16 h 55"/>
                <a:gd name="T34" fmla="*/ 28 w 33"/>
                <a:gd name="T35" fmla="*/ 19 h 55"/>
                <a:gd name="T36" fmla="*/ 31 w 33"/>
                <a:gd name="T37" fmla="*/ 26 h 55"/>
                <a:gd name="T38" fmla="*/ 33 w 33"/>
                <a:gd name="T39" fmla="*/ 35 h 55"/>
                <a:gd name="T40" fmla="*/ 25 w 33"/>
                <a:gd name="T41" fmla="*/ 35 h 55"/>
                <a:gd name="T42" fmla="*/ 23 w 33"/>
                <a:gd name="T43" fmla="*/ 25 h 55"/>
                <a:gd name="T44" fmla="*/ 16 w 33"/>
                <a:gd name="T45" fmla="*/ 22 h 55"/>
                <a:gd name="T46" fmla="*/ 14 w 33"/>
                <a:gd name="T47" fmla="*/ 22 h 55"/>
                <a:gd name="T48" fmla="*/ 11 w 33"/>
                <a:gd name="T49" fmla="*/ 23 h 55"/>
                <a:gd name="T50" fmla="*/ 9 w 33"/>
                <a:gd name="T51" fmla="*/ 25 h 55"/>
                <a:gd name="T52" fmla="*/ 8 w 33"/>
                <a:gd name="T53" fmla="*/ 26 h 55"/>
                <a:gd name="T54" fmla="*/ 8 w 33"/>
                <a:gd name="T55" fmla="*/ 43 h 55"/>
                <a:gd name="T56" fmla="*/ 9 w 33"/>
                <a:gd name="T57" fmla="*/ 44 h 55"/>
                <a:gd name="T58" fmla="*/ 11 w 33"/>
                <a:gd name="T59" fmla="*/ 46 h 55"/>
                <a:gd name="T60" fmla="*/ 14 w 33"/>
                <a:gd name="T61" fmla="*/ 47 h 55"/>
                <a:gd name="T62" fmla="*/ 17 w 33"/>
                <a:gd name="T63" fmla="*/ 48 h 55"/>
                <a:gd name="T64" fmla="*/ 23 w 33"/>
                <a:gd name="T65" fmla="*/ 45 h 55"/>
                <a:gd name="T66" fmla="*/ 25 w 33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5">
                  <a:moveTo>
                    <a:pt x="33" y="35"/>
                  </a:moveTo>
                  <a:cubicBezTo>
                    <a:pt x="33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7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6" y="55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8"/>
                    <a:pt x="10" y="17"/>
                  </a:cubicBezTo>
                  <a:cubicBezTo>
                    <a:pt x="11" y="17"/>
                    <a:pt x="11" y="16"/>
                    <a:pt x="12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5"/>
                    <a:pt x="16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30" y="21"/>
                    <a:pt x="31" y="23"/>
                    <a:pt x="31" y="26"/>
                  </a:cubicBezTo>
                  <a:cubicBezTo>
                    <a:pt x="32" y="28"/>
                    <a:pt x="33" y="32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5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1" y="23"/>
                    <a:pt x="10" y="24"/>
                    <a:pt x="9" y="25"/>
                  </a:cubicBezTo>
                  <a:cubicBezTo>
                    <a:pt x="9" y="25"/>
                    <a:pt x="8" y="26"/>
                    <a:pt x="8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9" y="44"/>
                    <a:pt x="9" y="44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6" y="48"/>
                    <a:pt x="17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75" name="Freeform 12">
              <a:extLst>
                <a:ext uri="{FF2B5EF4-FFF2-40B4-BE49-F238E27FC236}">
                  <a16:creationId xmlns:a16="http://schemas.microsoft.com/office/drawing/2014/main" id="{AF1DE1B8-EA4B-4A98-A97D-BA5EEA42B1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76" name="Freeform 13">
              <a:extLst>
                <a:ext uri="{FF2B5EF4-FFF2-40B4-BE49-F238E27FC236}">
                  <a16:creationId xmlns:a16="http://schemas.microsoft.com/office/drawing/2014/main" id="{F8F60B79-7AF5-4C5E-A5EF-126F117D59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1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2" y="54"/>
                    <a:pt x="11" y="54"/>
                  </a:cubicBezTo>
                  <a:cubicBezTo>
                    <a:pt x="10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2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77" name="Freeform 14">
              <a:extLst>
                <a:ext uri="{FF2B5EF4-FFF2-40B4-BE49-F238E27FC236}">
                  <a16:creationId xmlns:a16="http://schemas.microsoft.com/office/drawing/2014/main" id="{0A0438AD-9937-4C25-AB9E-7F8C8CCA23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78" name="Freeform 15">
              <a:extLst>
                <a:ext uri="{FF2B5EF4-FFF2-40B4-BE49-F238E27FC236}">
                  <a16:creationId xmlns:a16="http://schemas.microsoft.com/office/drawing/2014/main" id="{6FDE2726-7032-4BE4-A420-0ECF49A32A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0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2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0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3" y="31"/>
                    <a:pt x="24" y="30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0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79" name="Freeform 16">
              <a:extLst>
                <a:ext uri="{FF2B5EF4-FFF2-40B4-BE49-F238E27FC236}">
                  <a16:creationId xmlns:a16="http://schemas.microsoft.com/office/drawing/2014/main" id="{50C22C21-F8DB-486D-9042-765D68AE3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212575"/>
              <a:ext cx="55799" cy="99391"/>
            </a:xfrm>
            <a:custGeom>
              <a:avLst/>
              <a:gdLst>
                <a:gd name="T0" fmla="*/ 20 w 22"/>
                <a:gd name="T1" fmla="*/ 8 h 39"/>
                <a:gd name="T2" fmla="*/ 18 w 22"/>
                <a:gd name="T3" fmla="*/ 7 h 39"/>
                <a:gd name="T4" fmla="*/ 15 w 22"/>
                <a:gd name="T5" fmla="*/ 7 h 39"/>
                <a:gd name="T6" fmla="*/ 9 w 22"/>
                <a:gd name="T7" fmla="*/ 9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0 h 39"/>
                <a:gd name="T16" fmla="*/ 7 w 22"/>
                <a:gd name="T17" fmla="*/ 0 h 39"/>
                <a:gd name="T18" fmla="*/ 7 w 22"/>
                <a:gd name="T19" fmla="*/ 4 h 39"/>
                <a:gd name="T20" fmla="*/ 9 w 22"/>
                <a:gd name="T21" fmla="*/ 2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0 h 39"/>
                <a:gd name="T30" fmla="*/ 22 w 22"/>
                <a:gd name="T31" fmla="*/ 1 h 39"/>
                <a:gd name="T32" fmla="*/ 20 w 22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2" y="7"/>
                    <a:pt x="10" y="8"/>
                    <a:pt x="9" y="9"/>
                  </a:cubicBezTo>
                  <a:cubicBezTo>
                    <a:pt x="8" y="11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10" y="1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1" y="0"/>
                    <a:pt x="22" y="1"/>
                    <a:pt x="22" y="1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80" name="Freeform 17">
              <a:extLst>
                <a:ext uri="{FF2B5EF4-FFF2-40B4-BE49-F238E27FC236}">
                  <a16:creationId xmlns:a16="http://schemas.microsoft.com/office/drawing/2014/main" id="{7F763F72-BB8F-482C-9FDA-40EDD6EE5F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81" name="Freeform 18">
              <a:extLst>
                <a:ext uri="{FF2B5EF4-FFF2-40B4-BE49-F238E27FC236}">
                  <a16:creationId xmlns:a16="http://schemas.microsoft.com/office/drawing/2014/main" id="{710F466C-6BEC-4970-9707-40D8002740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2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8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9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82" name="Freeform 19">
              <a:extLst>
                <a:ext uri="{FF2B5EF4-FFF2-40B4-BE49-F238E27FC236}">
                  <a16:creationId xmlns:a16="http://schemas.microsoft.com/office/drawing/2014/main" id="{3332407D-F423-41B2-985F-8A4482C61D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83" name="Freeform 20">
              <a:extLst>
                <a:ext uri="{FF2B5EF4-FFF2-40B4-BE49-F238E27FC236}">
                  <a16:creationId xmlns:a16="http://schemas.microsoft.com/office/drawing/2014/main" id="{44E3286F-1188-47B1-8B46-3498795DF2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30922" y="6212575"/>
              <a:ext cx="80211" cy="134265"/>
            </a:xfrm>
            <a:custGeom>
              <a:avLst/>
              <a:gdLst>
                <a:gd name="T0" fmla="*/ 25 w 32"/>
                <a:gd name="T1" fmla="*/ 53 h 53"/>
                <a:gd name="T2" fmla="*/ 25 w 32"/>
                <a:gd name="T3" fmla="*/ 35 h 53"/>
                <a:gd name="T4" fmla="*/ 20 w 32"/>
                <a:gd name="T5" fmla="*/ 38 h 53"/>
                <a:gd name="T6" fmla="*/ 15 w 32"/>
                <a:gd name="T7" fmla="*/ 40 h 53"/>
                <a:gd name="T8" fmla="*/ 9 w 32"/>
                <a:gd name="T9" fmla="*/ 38 h 53"/>
                <a:gd name="T10" fmla="*/ 4 w 32"/>
                <a:gd name="T11" fmla="*/ 35 h 53"/>
                <a:gd name="T12" fmla="*/ 1 w 32"/>
                <a:gd name="T13" fmla="*/ 28 h 53"/>
                <a:gd name="T14" fmla="*/ 0 w 32"/>
                <a:gd name="T15" fmla="*/ 19 h 53"/>
                <a:gd name="T16" fmla="*/ 1 w 32"/>
                <a:gd name="T17" fmla="*/ 10 h 53"/>
                <a:gd name="T18" fmla="*/ 4 w 32"/>
                <a:gd name="T19" fmla="*/ 4 h 53"/>
                <a:gd name="T20" fmla="*/ 9 w 32"/>
                <a:gd name="T21" fmla="*/ 1 h 53"/>
                <a:gd name="T22" fmla="*/ 15 w 32"/>
                <a:gd name="T23" fmla="*/ 0 h 53"/>
                <a:gd name="T24" fmla="*/ 18 w 32"/>
                <a:gd name="T25" fmla="*/ 0 h 53"/>
                <a:gd name="T26" fmla="*/ 20 w 32"/>
                <a:gd name="T27" fmla="*/ 1 h 53"/>
                <a:gd name="T28" fmla="*/ 23 w 32"/>
                <a:gd name="T29" fmla="*/ 2 h 53"/>
                <a:gd name="T30" fmla="*/ 25 w 32"/>
                <a:gd name="T31" fmla="*/ 4 h 53"/>
                <a:gd name="T32" fmla="*/ 25 w 32"/>
                <a:gd name="T33" fmla="*/ 0 h 53"/>
                <a:gd name="T34" fmla="*/ 32 w 32"/>
                <a:gd name="T35" fmla="*/ 0 h 53"/>
                <a:gd name="T36" fmla="*/ 32 w 32"/>
                <a:gd name="T37" fmla="*/ 49 h 53"/>
                <a:gd name="T38" fmla="*/ 25 w 32"/>
                <a:gd name="T39" fmla="*/ 53 h 53"/>
                <a:gd name="T40" fmla="*/ 25 w 32"/>
                <a:gd name="T41" fmla="*/ 12 h 53"/>
                <a:gd name="T42" fmla="*/ 23 w 32"/>
                <a:gd name="T43" fmla="*/ 10 h 53"/>
                <a:gd name="T44" fmla="*/ 21 w 32"/>
                <a:gd name="T45" fmla="*/ 8 h 53"/>
                <a:gd name="T46" fmla="*/ 18 w 32"/>
                <a:gd name="T47" fmla="*/ 7 h 53"/>
                <a:gd name="T48" fmla="*/ 16 w 32"/>
                <a:gd name="T49" fmla="*/ 7 h 53"/>
                <a:gd name="T50" fmla="*/ 9 w 32"/>
                <a:gd name="T51" fmla="*/ 10 h 53"/>
                <a:gd name="T52" fmla="*/ 7 w 32"/>
                <a:gd name="T53" fmla="*/ 19 h 53"/>
                <a:gd name="T54" fmla="*/ 10 w 32"/>
                <a:gd name="T55" fmla="*/ 29 h 53"/>
                <a:gd name="T56" fmla="*/ 16 w 32"/>
                <a:gd name="T57" fmla="*/ 33 h 53"/>
                <a:gd name="T58" fmla="*/ 21 w 32"/>
                <a:gd name="T59" fmla="*/ 31 h 53"/>
                <a:gd name="T60" fmla="*/ 25 w 32"/>
                <a:gd name="T61" fmla="*/ 28 h 53"/>
                <a:gd name="T62" fmla="*/ 25 w 32"/>
                <a:gd name="T63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53">
                  <a:moveTo>
                    <a:pt x="25" y="53"/>
                  </a:moveTo>
                  <a:cubicBezTo>
                    <a:pt x="25" y="35"/>
                    <a:pt x="25" y="35"/>
                    <a:pt x="25" y="35"/>
                  </a:cubicBezTo>
                  <a:cubicBezTo>
                    <a:pt x="23" y="36"/>
                    <a:pt x="22" y="37"/>
                    <a:pt x="20" y="38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3" y="40"/>
                    <a:pt x="11" y="39"/>
                    <a:pt x="9" y="38"/>
                  </a:cubicBezTo>
                  <a:cubicBezTo>
                    <a:pt x="7" y="38"/>
                    <a:pt x="5" y="36"/>
                    <a:pt x="4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0" y="26"/>
                    <a:pt x="0" y="23"/>
                    <a:pt x="0" y="19"/>
                  </a:cubicBezTo>
                  <a:cubicBezTo>
                    <a:pt x="0" y="16"/>
                    <a:pt x="0" y="13"/>
                    <a:pt x="1" y="10"/>
                  </a:cubicBezTo>
                  <a:cubicBezTo>
                    <a:pt x="2" y="8"/>
                    <a:pt x="3" y="6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1"/>
                    <a:pt x="22" y="2"/>
                    <a:pt x="23" y="2"/>
                  </a:cubicBezTo>
                  <a:cubicBezTo>
                    <a:pt x="23" y="3"/>
                    <a:pt x="24" y="3"/>
                    <a:pt x="2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49"/>
                    <a:pt x="32" y="49"/>
                    <a:pt x="32" y="49"/>
                  </a:cubicBezTo>
                  <a:lnTo>
                    <a:pt x="25" y="53"/>
                  </a:lnTo>
                  <a:close/>
                  <a:moveTo>
                    <a:pt x="25" y="12"/>
                  </a:moveTo>
                  <a:cubicBezTo>
                    <a:pt x="24" y="11"/>
                    <a:pt x="24" y="10"/>
                    <a:pt x="23" y="10"/>
                  </a:cubicBezTo>
                  <a:cubicBezTo>
                    <a:pt x="23" y="9"/>
                    <a:pt x="22" y="9"/>
                    <a:pt x="21" y="8"/>
                  </a:cubicBezTo>
                  <a:cubicBezTo>
                    <a:pt x="20" y="8"/>
                    <a:pt x="19" y="7"/>
                    <a:pt x="18" y="7"/>
                  </a:cubicBezTo>
                  <a:cubicBezTo>
                    <a:pt x="18" y="7"/>
                    <a:pt x="17" y="7"/>
                    <a:pt x="16" y="7"/>
                  </a:cubicBezTo>
                  <a:cubicBezTo>
                    <a:pt x="13" y="7"/>
                    <a:pt x="11" y="8"/>
                    <a:pt x="9" y="10"/>
                  </a:cubicBezTo>
                  <a:cubicBezTo>
                    <a:pt x="8" y="12"/>
                    <a:pt x="7" y="15"/>
                    <a:pt x="7" y="19"/>
                  </a:cubicBezTo>
                  <a:cubicBezTo>
                    <a:pt x="7" y="23"/>
                    <a:pt x="8" y="27"/>
                    <a:pt x="10" y="29"/>
                  </a:cubicBezTo>
                  <a:cubicBezTo>
                    <a:pt x="11" y="31"/>
                    <a:pt x="13" y="33"/>
                    <a:pt x="16" y="33"/>
                  </a:cubicBezTo>
                  <a:cubicBezTo>
                    <a:pt x="18" y="33"/>
                    <a:pt x="19" y="32"/>
                    <a:pt x="21" y="31"/>
                  </a:cubicBezTo>
                  <a:cubicBezTo>
                    <a:pt x="22" y="30"/>
                    <a:pt x="24" y="29"/>
                    <a:pt x="25" y="28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84" name="Freeform 21">
              <a:extLst>
                <a:ext uri="{FF2B5EF4-FFF2-40B4-BE49-F238E27FC236}">
                  <a16:creationId xmlns:a16="http://schemas.microsoft.com/office/drawing/2014/main" id="{E7BD9E0B-920A-4409-95E7-40A47107B3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5545" y="6212575"/>
              <a:ext cx="78468" cy="101135"/>
            </a:xfrm>
            <a:custGeom>
              <a:avLst/>
              <a:gdLst>
                <a:gd name="T0" fmla="*/ 24 w 31"/>
                <a:gd name="T1" fmla="*/ 39 h 40"/>
                <a:gd name="T2" fmla="*/ 24 w 31"/>
                <a:gd name="T3" fmla="*/ 35 h 40"/>
                <a:gd name="T4" fmla="*/ 20 w 31"/>
                <a:gd name="T5" fmla="*/ 38 h 40"/>
                <a:gd name="T6" fmla="*/ 14 w 31"/>
                <a:gd name="T7" fmla="*/ 40 h 40"/>
                <a:gd name="T8" fmla="*/ 4 w 31"/>
                <a:gd name="T9" fmla="*/ 35 h 40"/>
                <a:gd name="T10" fmla="*/ 0 w 31"/>
                <a:gd name="T11" fmla="*/ 22 h 40"/>
                <a:gd name="T12" fmla="*/ 0 w 31"/>
                <a:gd name="T13" fmla="*/ 0 h 40"/>
                <a:gd name="T14" fmla="*/ 8 w 31"/>
                <a:gd name="T15" fmla="*/ 0 h 40"/>
                <a:gd name="T16" fmla="*/ 8 w 31"/>
                <a:gd name="T17" fmla="*/ 22 h 40"/>
                <a:gd name="T18" fmla="*/ 10 w 31"/>
                <a:gd name="T19" fmla="*/ 30 h 40"/>
                <a:gd name="T20" fmla="*/ 16 w 31"/>
                <a:gd name="T21" fmla="*/ 33 h 40"/>
                <a:gd name="T22" fmla="*/ 22 w 31"/>
                <a:gd name="T23" fmla="*/ 30 h 40"/>
                <a:gd name="T24" fmla="*/ 24 w 31"/>
                <a:gd name="T25" fmla="*/ 23 h 40"/>
                <a:gd name="T26" fmla="*/ 24 w 31"/>
                <a:gd name="T27" fmla="*/ 0 h 40"/>
                <a:gd name="T28" fmla="*/ 31 w 31"/>
                <a:gd name="T29" fmla="*/ 0 h 40"/>
                <a:gd name="T30" fmla="*/ 31 w 31"/>
                <a:gd name="T31" fmla="*/ 39 h 40"/>
                <a:gd name="T32" fmla="*/ 24 w 31"/>
                <a:gd name="T33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2" y="38"/>
                    <a:pt x="20" y="38"/>
                  </a:cubicBezTo>
                  <a:cubicBezTo>
                    <a:pt x="18" y="39"/>
                    <a:pt x="16" y="40"/>
                    <a:pt x="14" y="40"/>
                  </a:cubicBezTo>
                  <a:cubicBezTo>
                    <a:pt x="10" y="40"/>
                    <a:pt x="6" y="38"/>
                    <a:pt x="4" y="35"/>
                  </a:cubicBezTo>
                  <a:cubicBezTo>
                    <a:pt x="2" y="32"/>
                    <a:pt x="0" y="28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8"/>
                    <a:pt x="10" y="30"/>
                  </a:cubicBezTo>
                  <a:cubicBezTo>
                    <a:pt x="11" y="32"/>
                    <a:pt x="13" y="33"/>
                    <a:pt x="16" y="33"/>
                  </a:cubicBezTo>
                  <a:cubicBezTo>
                    <a:pt x="18" y="33"/>
                    <a:pt x="20" y="32"/>
                    <a:pt x="22" y="30"/>
                  </a:cubicBezTo>
                  <a:cubicBezTo>
                    <a:pt x="23" y="28"/>
                    <a:pt x="24" y="26"/>
                    <a:pt x="24" y="2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4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85" name="Freeform 22">
              <a:extLst>
                <a:ext uri="{FF2B5EF4-FFF2-40B4-BE49-F238E27FC236}">
                  <a16:creationId xmlns:a16="http://schemas.microsoft.com/office/drawing/2014/main" id="{9D2625B8-0A5B-46EF-8302-77353AB0D3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493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1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2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86" name="Freeform 23">
              <a:extLst>
                <a:ext uri="{FF2B5EF4-FFF2-40B4-BE49-F238E27FC236}">
                  <a16:creationId xmlns:a16="http://schemas.microsoft.com/office/drawing/2014/main" id="{DE6C9E0E-C49B-4FBE-97F3-BB6DFAC574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0841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1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4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7 w 29"/>
                <a:gd name="T55" fmla="*/ 24 h 40"/>
                <a:gd name="T56" fmla="*/ 13 w 29"/>
                <a:gd name="T57" fmla="*/ 22 h 40"/>
                <a:gd name="T58" fmla="*/ 8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2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3" y="6"/>
                    <a:pt x="11" y="7"/>
                    <a:pt x="10" y="7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9" y="25"/>
                    <a:pt x="18" y="24"/>
                    <a:pt x="17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8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3" y="15"/>
                    <a:pt x="2" y="14"/>
                  </a:cubicBezTo>
                  <a:cubicBezTo>
                    <a:pt x="2" y="13"/>
                    <a:pt x="2" y="12"/>
                    <a:pt x="2" y="10"/>
                  </a:cubicBezTo>
                  <a:cubicBezTo>
                    <a:pt x="2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87" name="Freeform 24">
              <a:extLst>
                <a:ext uri="{FF2B5EF4-FFF2-40B4-BE49-F238E27FC236}">
                  <a16:creationId xmlns:a16="http://schemas.microsoft.com/office/drawing/2014/main" id="{580801ED-9260-41DB-A0B7-5AF24B3227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802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88" name="Freeform 25">
              <a:extLst>
                <a:ext uri="{FF2B5EF4-FFF2-40B4-BE49-F238E27FC236}">
                  <a16:creationId xmlns:a16="http://schemas.microsoft.com/office/drawing/2014/main" id="{3A9842FB-6E95-4D11-B5B9-58C4CB82C2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94750" y="6175958"/>
              <a:ext cx="24412" cy="136010"/>
            </a:xfrm>
            <a:custGeom>
              <a:avLst/>
              <a:gdLst>
                <a:gd name="T0" fmla="*/ 10 w 10"/>
                <a:gd name="T1" fmla="*/ 5 h 53"/>
                <a:gd name="T2" fmla="*/ 9 w 10"/>
                <a:gd name="T3" fmla="*/ 6 h 53"/>
                <a:gd name="T4" fmla="*/ 8 w 10"/>
                <a:gd name="T5" fmla="*/ 8 h 53"/>
                <a:gd name="T6" fmla="*/ 7 w 10"/>
                <a:gd name="T7" fmla="*/ 9 h 53"/>
                <a:gd name="T8" fmla="*/ 5 w 10"/>
                <a:gd name="T9" fmla="*/ 9 h 53"/>
                <a:gd name="T10" fmla="*/ 3 w 10"/>
                <a:gd name="T11" fmla="*/ 9 h 53"/>
                <a:gd name="T12" fmla="*/ 1 w 10"/>
                <a:gd name="T13" fmla="*/ 8 h 53"/>
                <a:gd name="T14" fmla="*/ 0 w 10"/>
                <a:gd name="T15" fmla="*/ 6 h 53"/>
                <a:gd name="T16" fmla="*/ 0 w 10"/>
                <a:gd name="T17" fmla="*/ 5 h 53"/>
                <a:gd name="T18" fmla="*/ 0 w 10"/>
                <a:gd name="T19" fmla="*/ 3 h 53"/>
                <a:gd name="T20" fmla="*/ 1 w 10"/>
                <a:gd name="T21" fmla="*/ 1 h 53"/>
                <a:gd name="T22" fmla="*/ 3 w 10"/>
                <a:gd name="T23" fmla="*/ 0 h 53"/>
                <a:gd name="T24" fmla="*/ 5 w 10"/>
                <a:gd name="T25" fmla="*/ 0 h 53"/>
                <a:gd name="T26" fmla="*/ 7 w 10"/>
                <a:gd name="T27" fmla="*/ 0 h 53"/>
                <a:gd name="T28" fmla="*/ 8 w 10"/>
                <a:gd name="T29" fmla="*/ 1 h 53"/>
                <a:gd name="T30" fmla="*/ 9 w 10"/>
                <a:gd name="T31" fmla="*/ 3 h 53"/>
                <a:gd name="T32" fmla="*/ 10 w 10"/>
                <a:gd name="T33" fmla="*/ 5 h 53"/>
                <a:gd name="T34" fmla="*/ 1 w 10"/>
                <a:gd name="T35" fmla="*/ 53 h 53"/>
                <a:gd name="T36" fmla="*/ 1 w 10"/>
                <a:gd name="T37" fmla="*/ 14 h 53"/>
                <a:gd name="T38" fmla="*/ 9 w 10"/>
                <a:gd name="T39" fmla="*/ 14 h 53"/>
                <a:gd name="T40" fmla="*/ 9 w 10"/>
                <a:gd name="T41" fmla="*/ 53 h 53"/>
                <a:gd name="T42" fmla="*/ 1 w 10"/>
                <a:gd name="T4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53">
                  <a:moveTo>
                    <a:pt x="10" y="5"/>
                  </a:moveTo>
                  <a:cubicBezTo>
                    <a:pt x="10" y="5"/>
                    <a:pt x="10" y="6"/>
                    <a:pt x="9" y="6"/>
                  </a:cubicBezTo>
                  <a:cubicBezTo>
                    <a:pt x="9" y="7"/>
                    <a:pt x="9" y="8"/>
                    <a:pt x="8" y="8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4" y="9"/>
                    <a:pt x="3" y="9"/>
                  </a:cubicBezTo>
                  <a:cubicBezTo>
                    <a:pt x="2" y="9"/>
                    <a:pt x="2" y="8"/>
                    <a:pt x="1" y="8"/>
                  </a:cubicBezTo>
                  <a:cubicBezTo>
                    <a:pt x="1" y="8"/>
                    <a:pt x="1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0" y="3"/>
                    <a:pt x="10" y="4"/>
                    <a:pt x="10" y="5"/>
                  </a:cubicBezTo>
                  <a:close/>
                  <a:moveTo>
                    <a:pt x="1" y="5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89" name="Freeform 26">
              <a:extLst>
                <a:ext uri="{FF2B5EF4-FFF2-40B4-BE49-F238E27FC236}">
                  <a16:creationId xmlns:a16="http://schemas.microsoft.com/office/drawing/2014/main" id="{076538BB-C266-42BE-916B-458AF9EFB2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36599" y="6212575"/>
              <a:ext cx="87186" cy="101135"/>
            </a:xfrm>
            <a:custGeom>
              <a:avLst/>
              <a:gdLst>
                <a:gd name="T0" fmla="*/ 34 w 34"/>
                <a:gd name="T1" fmla="*/ 19 h 40"/>
                <a:gd name="T2" fmla="*/ 33 w 34"/>
                <a:gd name="T3" fmla="*/ 28 h 40"/>
                <a:gd name="T4" fmla="*/ 29 w 34"/>
                <a:gd name="T5" fmla="*/ 34 h 40"/>
                <a:gd name="T6" fmla="*/ 24 w 34"/>
                <a:gd name="T7" fmla="*/ 38 h 40"/>
                <a:gd name="T8" fmla="*/ 17 w 34"/>
                <a:gd name="T9" fmla="*/ 40 h 40"/>
                <a:gd name="T10" fmla="*/ 10 w 34"/>
                <a:gd name="T11" fmla="*/ 38 h 40"/>
                <a:gd name="T12" fmla="*/ 5 w 34"/>
                <a:gd name="T13" fmla="*/ 34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1 h 40"/>
                <a:gd name="T20" fmla="*/ 5 w 34"/>
                <a:gd name="T21" fmla="*/ 5 h 40"/>
                <a:gd name="T22" fmla="*/ 10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1 h 40"/>
                <a:gd name="T32" fmla="*/ 34 w 34"/>
                <a:gd name="T33" fmla="*/ 19 h 40"/>
                <a:gd name="T34" fmla="*/ 26 w 34"/>
                <a:gd name="T35" fmla="*/ 20 h 40"/>
                <a:gd name="T36" fmla="*/ 26 w 34"/>
                <a:gd name="T37" fmla="*/ 14 h 40"/>
                <a:gd name="T38" fmla="*/ 24 w 34"/>
                <a:gd name="T39" fmla="*/ 10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0 h 40"/>
                <a:gd name="T48" fmla="*/ 8 w 34"/>
                <a:gd name="T49" fmla="*/ 14 h 40"/>
                <a:gd name="T50" fmla="*/ 7 w 34"/>
                <a:gd name="T51" fmla="*/ 19 h 40"/>
                <a:gd name="T52" fmla="*/ 8 w 34"/>
                <a:gd name="T53" fmla="*/ 25 h 40"/>
                <a:gd name="T54" fmla="*/ 10 w 34"/>
                <a:gd name="T55" fmla="*/ 29 h 40"/>
                <a:gd name="T56" fmla="*/ 13 w 34"/>
                <a:gd name="T57" fmla="*/ 32 h 40"/>
                <a:gd name="T58" fmla="*/ 17 w 34"/>
                <a:gd name="T59" fmla="*/ 32 h 40"/>
                <a:gd name="T60" fmla="*/ 21 w 34"/>
                <a:gd name="T61" fmla="*/ 31 h 40"/>
                <a:gd name="T62" fmla="*/ 24 w 34"/>
                <a:gd name="T63" fmla="*/ 29 h 40"/>
                <a:gd name="T64" fmla="*/ 26 w 34"/>
                <a:gd name="T65" fmla="*/ 25 h 40"/>
                <a:gd name="T66" fmla="*/ 26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19"/>
                  </a:moveTo>
                  <a:cubicBezTo>
                    <a:pt x="34" y="23"/>
                    <a:pt x="34" y="25"/>
                    <a:pt x="33" y="28"/>
                  </a:cubicBezTo>
                  <a:cubicBezTo>
                    <a:pt x="32" y="30"/>
                    <a:pt x="31" y="33"/>
                    <a:pt x="29" y="34"/>
                  </a:cubicBezTo>
                  <a:cubicBezTo>
                    <a:pt x="28" y="36"/>
                    <a:pt x="26" y="37"/>
                    <a:pt x="24" y="38"/>
                  </a:cubicBezTo>
                  <a:cubicBezTo>
                    <a:pt x="21" y="39"/>
                    <a:pt x="19" y="40"/>
                    <a:pt x="17" y="40"/>
                  </a:cubicBezTo>
                  <a:cubicBezTo>
                    <a:pt x="14" y="40"/>
                    <a:pt x="12" y="39"/>
                    <a:pt x="10" y="38"/>
                  </a:cubicBezTo>
                  <a:cubicBezTo>
                    <a:pt x="8" y="37"/>
                    <a:pt x="6" y="36"/>
                    <a:pt x="5" y="34"/>
                  </a:cubicBezTo>
                  <a:cubicBezTo>
                    <a:pt x="3" y="32"/>
                    <a:pt x="2" y="30"/>
                    <a:pt x="1" y="28"/>
                  </a:cubicBezTo>
                  <a:cubicBezTo>
                    <a:pt x="0" y="25"/>
                    <a:pt x="0" y="23"/>
                    <a:pt x="0" y="20"/>
                  </a:cubicBezTo>
                  <a:cubicBezTo>
                    <a:pt x="0" y="16"/>
                    <a:pt x="0" y="14"/>
                    <a:pt x="1" y="11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8" y="3"/>
                    <a:pt x="29" y="5"/>
                  </a:cubicBezTo>
                  <a:cubicBezTo>
                    <a:pt x="31" y="7"/>
                    <a:pt x="32" y="9"/>
                    <a:pt x="33" y="11"/>
                  </a:cubicBezTo>
                  <a:cubicBezTo>
                    <a:pt x="34" y="14"/>
                    <a:pt x="34" y="16"/>
                    <a:pt x="34" y="19"/>
                  </a:cubicBezTo>
                  <a:close/>
                  <a:moveTo>
                    <a:pt x="26" y="20"/>
                  </a:moveTo>
                  <a:cubicBezTo>
                    <a:pt x="26" y="18"/>
                    <a:pt x="26" y="16"/>
                    <a:pt x="26" y="14"/>
                  </a:cubicBezTo>
                  <a:cubicBezTo>
                    <a:pt x="25" y="13"/>
                    <a:pt x="25" y="11"/>
                    <a:pt x="24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19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10"/>
                  </a:cubicBezTo>
                  <a:cubicBezTo>
                    <a:pt x="9" y="11"/>
                    <a:pt x="8" y="13"/>
                    <a:pt x="8" y="14"/>
                  </a:cubicBezTo>
                  <a:cubicBezTo>
                    <a:pt x="8" y="16"/>
                    <a:pt x="7" y="17"/>
                    <a:pt x="7" y="19"/>
                  </a:cubicBezTo>
                  <a:cubicBezTo>
                    <a:pt x="7" y="21"/>
                    <a:pt x="8" y="23"/>
                    <a:pt x="8" y="25"/>
                  </a:cubicBezTo>
                  <a:cubicBezTo>
                    <a:pt x="9" y="27"/>
                    <a:pt x="9" y="28"/>
                    <a:pt x="10" y="29"/>
                  </a:cubicBezTo>
                  <a:cubicBezTo>
                    <a:pt x="11" y="30"/>
                    <a:pt x="12" y="31"/>
                    <a:pt x="13" y="32"/>
                  </a:cubicBezTo>
                  <a:cubicBezTo>
                    <a:pt x="14" y="32"/>
                    <a:pt x="16" y="32"/>
                    <a:pt x="17" y="32"/>
                  </a:cubicBezTo>
                  <a:cubicBezTo>
                    <a:pt x="18" y="32"/>
                    <a:pt x="20" y="32"/>
                    <a:pt x="21" y="31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7"/>
                    <a:pt x="25" y="26"/>
                    <a:pt x="26" y="25"/>
                  </a:cubicBezTo>
                  <a:cubicBezTo>
                    <a:pt x="26" y="23"/>
                    <a:pt x="26" y="21"/>
                    <a:pt x="26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0" name="Freeform 27">
              <a:extLst>
                <a:ext uri="{FF2B5EF4-FFF2-40B4-BE49-F238E27FC236}">
                  <a16:creationId xmlns:a16="http://schemas.microsoft.com/office/drawing/2014/main" id="{A7C95C0F-A1E9-46B5-B9DB-284F35C728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4710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1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9 w 31"/>
                <a:gd name="T11" fmla="*/ 9 h 39"/>
                <a:gd name="T12" fmla="*/ 8 w 31"/>
                <a:gd name="T13" fmla="*/ 12 h 39"/>
                <a:gd name="T14" fmla="*/ 7 w 31"/>
                <a:gd name="T15" fmla="*/ 16 h 39"/>
                <a:gd name="T16" fmla="*/ 7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7 w 31"/>
                <a:gd name="T23" fmla="*/ 0 h 39"/>
                <a:gd name="T24" fmla="*/ 7 w 31"/>
                <a:gd name="T25" fmla="*/ 4 h 39"/>
                <a:gd name="T26" fmla="*/ 9 w 31"/>
                <a:gd name="T27" fmla="*/ 2 h 39"/>
                <a:gd name="T28" fmla="*/ 11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7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1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9" y="0"/>
                    <a:pt x="21" y="0"/>
                    <a:pt x="23" y="1"/>
                  </a:cubicBezTo>
                  <a:cubicBezTo>
                    <a:pt x="25" y="1"/>
                    <a:pt x="26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0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1" name="Freeform 28">
              <a:extLst>
                <a:ext uri="{FF2B5EF4-FFF2-40B4-BE49-F238E27FC236}">
                  <a16:creationId xmlns:a16="http://schemas.microsoft.com/office/drawing/2014/main" id="{BEEA6186-B2B9-4E5E-9631-B6332C7FDB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5845" y="6284068"/>
              <a:ext cx="31387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4 w 12"/>
                <a:gd name="T11" fmla="*/ 11 h 12"/>
                <a:gd name="T12" fmla="*/ 2 w 12"/>
                <a:gd name="T13" fmla="*/ 10 h 12"/>
                <a:gd name="T14" fmla="*/ 1 w 12"/>
                <a:gd name="T15" fmla="*/ 8 h 12"/>
                <a:gd name="T16" fmla="*/ 0 w 12"/>
                <a:gd name="T17" fmla="*/ 6 h 12"/>
                <a:gd name="T18" fmla="*/ 1 w 12"/>
                <a:gd name="T19" fmla="*/ 4 h 12"/>
                <a:gd name="T20" fmla="*/ 2 w 12"/>
                <a:gd name="T21" fmla="*/ 2 h 12"/>
                <a:gd name="T22" fmla="*/ 4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4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2" name="Freeform 29">
              <a:extLst>
                <a:ext uri="{FF2B5EF4-FFF2-40B4-BE49-F238E27FC236}">
                  <a16:creationId xmlns:a16="http://schemas.microsoft.com/office/drawing/2014/main" id="{E9B00A5D-BE04-4D7D-B4A2-204E2D0E0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006" y="6181188"/>
              <a:ext cx="97648" cy="130778"/>
            </a:xfrm>
            <a:custGeom>
              <a:avLst/>
              <a:gdLst>
                <a:gd name="T0" fmla="*/ 34 w 56"/>
                <a:gd name="T1" fmla="*/ 11 h 75"/>
                <a:gd name="T2" fmla="*/ 34 w 56"/>
                <a:gd name="T3" fmla="*/ 75 h 75"/>
                <a:gd name="T4" fmla="*/ 22 w 56"/>
                <a:gd name="T5" fmla="*/ 75 h 75"/>
                <a:gd name="T6" fmla="*/ 22 w 56"/>
                <a:gd name="T7" fmla="*/ 11 h 75"/>
                <a:gd name="T8" fmla="*/ 0 w 56"/>
                <a:gd name="T9" fmla="*/ 11 h 75"/>
                <a:gd name="T10" fmla="*/ 0 w 56"/>
                <a:gd name="T11" fmla="*/ 0 h 75"/>
                <a:gd name="T12" fmla="*/ 56 w 56"/>
                <a:gd name="T13" fmla="*/ 0 h 75"/>
                <a:gd name="T14" fmla="*/ 56 w 56"/>
                <a:gd name="T15" fmla="*/ 11 h 75"/>
                <a:gd name="T16" fmla="*/ 34 w 56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75">
                  <a:moveTo>
                    <a:pt x="34" y="11"/>
                  </a:moveTo>
                  <a:lnTo>
                    <a:pt x="34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1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3" name="Freeform 30">
              <a:extLst>
                <a:ext uri="{FF2B5EF4-FFF2-40B4-BE49-F238E27FC236}">
                  <a16:creationId xmlns:a16="http://schemas.microsoft.com/office/drawing/2014/main" id="{72C85502-C007-49A3-A8AB-2BCC8C5394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1603" y="6174213"/>
              <a:ext cx="80211" cy="137753"/>
            </a:xfrm>
            <a:custGeom>
              <a:avLst/>
              <a:gdLst>
                <a:gd name="T0" fmla="*/ 24 w 31"/>
                <a:gd name="T1" fmla="*/ 54 h 54"/>
                <a:gd name="T2" fmla="*/ 24 w 31"/>
                <a:gd name="T3" fmla="*/ 32 h 54"/>
                <a:gd name="T4" fmla="*/ 22 w 31"/>
                <a:gd name="T5" fmla="*/ 24 h 54"/>
                <a:gd name="T6" fmla="*/ 16 w 31"/>
                <a:gd name="T7" fmla="*/ 22 h 54"/>
                <a:gd name="T8" fmla="*/ 13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8 w 31"/>
                <a:gd name="T15" fmla="*/ 31 h 54"/>
                <a:gd name="T16" fmla="*/ 8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8 w 31"/>
                <a:gd name="T23" fmla="*/ 0 h 54"/>
                <a:gd name="T24" fmla="*/ 8 w 31"/>
                <a:gd name="T25" fmla="*/ 19 h 54"/>
                <a:gd name="T26" fmla="*/ 10 w 31"/>
                <a:gd name="T27" fmla="*/ 17 h 54"/>
                <a:gd name="T28" fmla="*/ 12 w 31"/>
                <a:gd name="T29" fmla="*/ 16 h 54"/>
                <a:gd name="T30" fmla="*/ 15 w 31"/>
                <a:gd name="T31" fmla="*/ 15 h 54"/>
                <a:gd name="T32" fmla="*/ 18 w 31"/>
                <a:gd name="T33" fmla="*/ 15 h 54"/>
                <a:gd name="T34" fmla="*/ 24 w 31"/>
                <a:gd name="T35" fmla="*/ 16 h 54"/>
                <a:gd name="T36" fmla="*/ 28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4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4" y="54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24" y="28"/>
                    <a:pt x="23" y="26"/>
                    <a:pt x="22" y="24"/>
                  </a:cubicBezTo>
                  <a:cubicBezTo>
                    <a:pt x="21" y="22"/>
                    <a:pt x="19" y="22"/>
                    <a:pt x="16" y="22"/>
                  </a:cubicBezTo>
                  <a:cubicBezTo>
                    <a:pt x="15" y="22"/>
                    <a:pt x="14" y="22"/>
                    <a:pt x="13" y="22"/>
                  </a:cubicBezTo>
                  <a:cubicBezTo>
                    <a:pt x="12" y="22"/>
                    <a:pt x="11" y="23"/>
                    <a:pt x="10" y="24"/>
                  </a:cubicBezTo>
                  <a:cubicBezTo>
                    <a:pt x="9" y="25"/>
                    <a:pt x="9" y="26"/>
                    <a:pt x="8" y="27"/>
                  </a:cubicBezTo>
                  <a:cubicBezTo>
                    <a:pt x="8" y="28"/>
                    <a:pt x="8" y="30"/>
                    <a:pt x="8" y="31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6" y="15"/>
                    <a:pt x="17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29" y="20"/>
                    <a:pt x="30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4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4" name="Freeform 31">
              <a:extLst>
                <a:ext uri="{FF2B5EF4-FFF2-40B4-BE49-F238E27FC236}">
                  <a16:creationId xmlns:a16="http://schemas.microsoft.com/office/drawing/2014/main" id="{9A42586B-B388-4323-82EB-ED3423EDC5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0996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1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5" name="Freeform 32">
              <a:extLst>
                <a:ext uri="{FF2B5EF4-FFF2-40B4-BE49-F238E27FC236}">
                  <a16:creationId xmlns:a16="http://schemas.microsoft.com/office/drawing/2014/main" id="{558D2F0C-3796-492F-9EBD-4BB822191F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02698" y="6174213"/>
              <a:ext cx="80211" cy="139497"/>
            </a:xfrm>
            <a:custGeom>
              <a:avLst/>
              <a:gdLst>
                <a:gd name="T0" fmla="*/ 32 w 32"/>
                <a:gd name="T1" fmla="*/ 35 h 55"/>
                <a:gd name="T2" fmla="*/ 31 w 32"/>
                <a:gd name="T3" fmla="*/ 44 h 55"/>
                <a:gd name="T4" fmla="*/ 28 w 32"/>
                <a:gd name="T5" fmla="*/ 50 h 55"/>
                <a:gd name="T6" fmla="*/ 23 w 32"/>
                <a:gd name="T7" fmla="*/ 53 h 55"/>
                <a:gd name="T8" fmla="*/ 17 w 32"/>
                <a:gd name="T9" fmla="*/ 55 h 55"/>
                <a:gd name="T10" fmla="*/ 12 w 32"/>
                <a:gd name="T11" fmla="*/ 53 h 55"/>
                <a:gd name="T12" fmla="*/ 7 w 32"/>
                <a:gd name="T13" fmla="*/ 50 h 55"/>
                <a:gd name="T14" fmla="*/ 7 w 32"/>
                <a:gd name="T15" fmla="*/ 54 h 55"/>
                <a:gd name="T16" fmla="*/ 0 w 32"/>
                <a:gd name="T17" fmla="*/ 54 h 55"/>
                <a:gd name="T18" fmla="*/ 0 w 32"/>
                <a:gd name="T19" fmla="*/ 4 h 55"/>
                <a:gd name="T20" fmla="*/ 7 w 32"/>
                <a:gd name="T21" fmla="*/ 0 h 55"/>
                <a:gd name="T22" fmla="*/ 7 w 32"/>
                <a:gd name="T23" fmla="*/ 19 h 55"/>
                <a:gd name="T24" fmla="*/ 10 w 32"/>
                <a:gd name="T25" fmla="*/ 17 h 55"/>
                <a:gd name="T26" fmla="*/ 12 w 32"/>
                <a:gd name="T27" fmla="*/ 16 h 55"/>
                <a:gd name="T28" fmla="*/ 14 w 32"/>
                <a:gd name="T29" fmla="*/ 15 h 55"/>
                <a:gd name="T30" fmla="*/ 17 w 32"/>
                <a:gd name="T31" fmla="*/ 15 h 55"/>
                <a:gd name="T32" fmla="*/ 23 w 32"/>
                <a:gd name="T33" fmla="*/ 16 h 55"/>
                <a:gd name="T34" fmla="*/ 28 w 32"/>
                <a:gd name="T35" fmla="*/ 19 h 55"/>
                <a:gd name="T36" fmla="*/ 31 w 32"/>
                <a:gd name="T37" fmla="*/ 26 h 55"/>
                <a:gd name="T38" fmla="*/ 32 w 32"/>
                <a:gd name="T39" fmla="*/ 35 h 55"/>
                <a:gd name="T40" fmla="*/ 25 w 32"/>
                <a:gd name="T41" fmla="*/ 35 h 55"/>
                <a:gd name="T42" fmla="*/ 23 w 32"/>
                <a:gd name="T43" fmla="*/ 25 h 55"/>
                <a:gd name="T44" fmla="*/ 16 w 32"/>
                <a:gd name="T45" fmla="*/ 22 h 55"/>
                <a:gd name="T46" fmla="*/ 14 w 32"/>
                <a:gd name="T47" fmla="*/ 22 h 55"/>
                <a:gd name="T48" fmla="*/ 11 w 32"/>
                <a:gd name="T49" fmla="*/ 23 h 55"/>
                <a:gd name="T50" fmla="*/ 9 w 32"/>
                <a:gd name="T51" fmla="*/ 25 h 55"/>
                <a:gd name="T52" fmla="*/ 7 w 32"/>
                <a:gd name="T53" fmla="*/ 26 h 55"/>
                <a:gd name="T54" fmla="*/ 7 w 32"/>
                <a:gd name="T55" fmla="*/ 43 h 55"/>
                <a:gd name="T56" fmla="*/ 9 w 32"/>
                <a:gd name="T57" fmla="*/ 44 h 55"/>
                <a:gd name="T58" fmla="*/ 11 w 32"/>
                <a:gd name="T59" fmla="*/ 46 h 55"/>
                <a:gd name="T60" fmla="*/ 14 w 32"/>
                <a:gd name="T61" fmla="*/ 47 h 55"/>
                <a:gd name="T62" fmla="*/ 16 w 32"/>
                <a:gd name="T63" fmla="*/ 48 h 55"/>
                <a:gd name="T64" fmla="*/ 23 w 32"/>
                <a:gd name="T65" fmla="*/ 45 h 55"/>
                <a:gd name="T66" fmla="*/ 25 w 32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" h="55">
                  <a:moveTo>
                    <a:pt x="32" y="35"/>
                  </a:moveTo>
                  <a:cubicBezTo>
                    <a:pt x="32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6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5" y="55"/>
                    <a:pt x="13" y="54"/>
                    <a:pt x="12" y="53"/>
                  </a:cubicBezTo>
                  <a:cubicBezTo>
                    <a:pt x="10" y="52"/>
                    <a:pt x="9" y="51"/>
                    <a:pt x="7" y="50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6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20" y="15"/>
                    <a:pt x="21" y="15"/>
                    <a:pt x="23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29" y="21"/>
                    <a:pt x="30" y="23"/>
                    <a:pt x="31" y="26"/>
                  </a:cubicBezTo>
                  <a:cubicBezTo>
                    <a:pt x="32" y="28"/>
                    <a:pt x="32" y="32"/>
                    <a:pt x="32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0" y="23"/>
                    <a:pt x="10" y="24"/>
                    <a:pt x="9" y="25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8" y="43"/>
                    <a:pt x="8" y="44"/>
                    <a:pt x="9" y="44"/>
                  </a:cubicBezTo>
                  <a:cubicBezTo>
                    <a:pt x="10" y="45"/>
                    <a:pt x="10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5" y="48"/>
                    <a:pt x="16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6" name="Freeform 33">
              <a:extLst>
                <a:ext uri="{FF2B5EF4-FFF2-40B4-BE49-F238E27FC236}">
                  <a16:creationId xmlns:a16="http://schemas.microsoft.com/office/drawing/2014/main" id="{DE4E3633-17EF-414F-A86D-0B6A9F2F0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860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8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8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3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7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7" name="Freeform 34">
              <a:extLst>
                <a:ext uri="{FF2B5EF4-FFF2-40B4-BE49-F238E27FC236}">
                  <a16:creationId xmlns:a16="http://schemas.microsoft.com/office/drawing/2014/main" id="{2572AE39-9386-47FC-B6AF-FBCF804BEB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625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3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8" name="Freeform 35">
              <a:extLst>
                <a:ext uri="{FF2B5EF4-FFF2-40B4-BE49-F238E27FC236}">
                  <a16:creationId xmlns:a16="http://schemas.microsoft.com/office/drawing/2014/main" id="{7096AEC6-B8C0-4212-842F-89677AE7D8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64256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7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6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7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9" name="Freeform 36">
              <a:extLst>
                <a:ext uri="{FF2B5EF4-FFF2-40B4-BE49-F238E27FC236}">
                  <a16:creationId xmlns:a16="http://schemas.microsoft.com/office/drawing/2014/main" id="{406AD873-E434-40CF-BFBD-6D1D1CA7CB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40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0" name="Freeform 37">
              <a:extLst>
                <a:ext uri="{FF2B5EF4-FFF2-40B4-BE49-F238E27FC236}">
                  <a16:creationId xmlns:a16="http://schemas.microsoft.com/office/drawing/2014/main" id="{74857EE2-44CC-4E8F-B1BB-355509B3EF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36884" y="6212575"/>
              <a:ext cx="59286" cy="99391"/>
            </a:xfrm>
            <a:custGeom>
              <a:avLst/>
              <a:gdLst>
                <a:gd name="T0" fmla="*/ 21 w 23"/>
                <a:gd name="T1" fmla="*/ 8 h 39"/>
                <a:gd name="T2" fmla="*/ 19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9" y="7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1" name="Freeform 38">
              <a:extLst>
                <a:ext uri="{FF2B5EF4-FFF2-40B4-BE49-F238E27FC236}">
                  <a16:creationId xmlns:a16="http://schemas.microsoft.com/office/drawing/2014/main" id="{D39EC8B1-952E-4BF5-9735-6A38584161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1969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2" name="Freeform 39">
              <a:extLst>
                <a:ext uri="{FF2B5EF4-FFF2-40B4-BE49-F238E27FC236}">
                  <a16:creationId xmlns:a16="http://schemas.microsoft.com/office/drawing/2014/main" id="{EA37D3DF-3401-44BD-97F4-F423BFC87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30436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3" name="Freeform 40">
              <a:extLst>
                <a:ext uri="{FF2B5EF4-FFF2-40B4-BE49-F238E27FC236}">
                  <a16:creationId xmlns:a16="http://schemas.microsoft.com/office/drawing/2014/main" id="{7DFA4B46-95EA-4D4D-800F-4D2DB7BB66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2808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4" name="Freeform 41">
              <a:extLst>
                <a:ext uri="{FF2B5EF4-FFF2-40B4-BE49-F238E27FC236}">
                  <a16:creationId xmlns:a16="http://schemas.microsoft.com/office/drawing/2014/main" id="{EF5012BA-3255-4BEF-8F4F-9117A6BEF3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72813" y="6212575"/>
              <a:ext cx="81955" cy="101135"/>
            </a:xfrm>
            <a:custGeom>
              <a:avLst/>
              <a:gdLst>
                <a:gd name="T0" fmla="*/ 24 w 32"/>
                <a:gd name="T1" fmla="*/ 39 h 40"/>
                <a:gd name="T2" fmla="*/ 24 w 32"/>
                <a:gd name="T3" fmla="*/ 35 h 40"/>
                <a:gd name="T4" fmla="*/ 22 w 32"/>
                <a:gd name="T5" fmla="*/ 37 h 40"/>
                <a:gd name="T6" fmla="*/ 20 w 32"/>
                <a:gd name="T7" fmla="*/ 38 h 40"/>
                <a:gd name="T8" fmla="*/ 17 w 32"/>
                <a:gd name="T9" fmla="*/ 39 h 40"/>
                <a:gd name="T10" fmla="*/ 14 w 32"/>
                <a:gd name="T11" fmla="*/ 40 h 40"/>
                <a:gd name="T12" fmla="*/ 9 w 32"/>
                <a:gd name="T13" fmla="*/ 39 h 40"/>
                <a:gd name="T14" fmla="*/ 5 w 32"/>
                <a:gd name="T15" fmla="*/ 37 h 40"/>
                <a:gd name="T16" fmla="*/ 2 w 32"/>
                <a:gd name="T17" fmla="*/ 33 h 40"/>
                <a:gd name="T18" fmla="*/ 0 w 32"/>
                <a:gd name="T19" fmla="*/ 27 h 40"/>
                <a:gd name="T20" fmla="*/ 2 w 32"/>
                <a:gd name="T21" fmla="*/ 21 h 40"/>
                <a:gd name="T22" fmla="*/ 5 w 32"/>
                <a:gd name="T23" fmla="*/ 17 h 40"/>
                <a:gd name="T24" fmla="*/ 10 w 32"/>
                <a:gd name="T25" fmla="*/ 15 h 40"/>
                <a:gd name="T26" fmla="*/ 16 w 32"/>
                <a:gd name="T27" fmla="*/ 14 h 40"/>
                <a:gd name="T28" fmla="*/ 21 w 32"/>
                <a:gd name="T29" fmla="*/ 15 h 40"/>
                <a:gd name="T30" fmla="*/ 24 w 32"/>
                <a:gd name="T31" fmla="*/ 16 h 40"/>
                <a:gd name="T32" fmla="*/ 24 w 32"/>
                <a:gd name="T33" fmla="*/ 13 h 40"/>
                <a:gd name="T34" fmla="*/ 22 w 32"/>
                <a:gd name="T35" fmla="*/ 8 h 40"/>
                <a:gd name="T36" fmla="*/ 17 w 32"/>
                <a:gd name="T37" fmla="*/ 6 h 40"/>
                <a:gd name="T38" fmla="*/ 12 w 32"/>
                <a:gd name="T39" fmla="*/ 7 h 40"/>
                <a:gd name="T40" fmla="*/ 7 w 32"/>
                <a:gd name="T41" fmla="*/ 9 h 40"/>
                <a:gd name="T42" fmla="*/ 4 w 32"/>
                <a:gd name="T43" fmla="*/ 3 h 40"/>
                <a:gd name="T44" fmla="*/ 10 w 32"/>
                <a:gd name="T45" fmla="*/ 0 h 40"/>
                <a:gd name="T46" fmla="*/ 17 w 32"/>
                <a:gd name="T47" fmla="*/ 0 h 40"/>
                <a:gd name="T48" fmla="*/ 23 w 32"/>
                <a:gd name="T49" fmla="*/ 0 h 40"/>
                <a:gd name="T50" fmla="*/ 28 w 32"/>
                <a:gd name="T51" fmla="*/ 3 h 40"/>
                <a:gd name="T52" fmla="*/ 31 w 32"/>
                <a:gd name="T53" fmla="*/ 7 h 40"/>
                <a:gd name="T54" fmla="*/ 32 w 32"/>
                <a:gd name="T55" fmla="*/ 12 h 40"/>
                <a:gd name="T56" fmla="*/ 32 w 32"/>
                <a:gd name="T57" fmla="*/ 39 h 40"/>
                <a:gd name="T58" fmla="*/ 24 w 32"/>
                <a:gd name="T59" fmla="*/ 39 h 40"/>
                <a:gd name="T60" fmla="*/ 24 w 32"/>
                <a:gd name="T61" fmla="*/ 22 h 40"/>
                <a:gd name="T62" fmla="*/ 22 w 32"/>
                <a:gd name="T63" fmla="*/ 22 h 40"/>
                <a:gd name="T64" fmla="*/ 21 w 32"/>
                <a:gd name="T65" fmla="*/ 21 h 40"/>
                <a:gd name="T66" fmla="*/ 18 w 32"/>
                <a:gd name="T67" fmla="*/ 21 h 40"/>
                <a:gd name="T68" fmla="*/ 16 w 32"/>
                <a:gd name="T69" fmla="*/ 21 h 40"/>
                <a:gd name="T70" fmla="*/ 10 w 32"/>
                <a:gd name="T71" fmla="*/ 22 h 40"/>
                <a:gd name="T72" fmla="*/ 8 w 32"/>
                <a:gd name="T73" fmla="*/ 26 h 40"/>
                <a:gd name="T74" fmla="*/ 8 w 32"/>
                <a:gd name="T75" fmla="*/ 29 h 40"/>
                <a:gd name="T76" fmla="*/ 10 w 32"/>
                <a:gd name="T77" fmla="*/ 31 h 40"/>
                <a:gd name="T78" fmla="*/ 12 w 32"/>
                <a:gd name="T79" fmla="*/ 32 h 40"/>
                <a:gd name="T80" fmla="*/ 15 w 32"/>
                <a:gd name="T81" fmla="*/ 33 h 40"/>
                <a:gd name="T82" fmla="*/ 18 w 32"/>
                <a:gd name="T83" fmla="*/ 32 h 40"/>
                <a:gd name="T84" fmla="*/ 21 w 32"/>
                <a:gd name="T85" fmla="*/ 31 h 40"/>
                <a:gd name="T86" fmla="*/ 23 w 32"/>
                <a:gd name="T87" fmla="*/ 30 h 40"/>
                <a:gd name="T88" fmla="*/ 24 w 32"/>
                <a:gd name="T89" fmla="*/ 28 h 40"/>
                <a:gd name="T90" fmla="*/ 24 w 32"/>
                <a:gd name="T91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3" y="37"/>
                    <a:pt x="22" y="37"/>
                  </a:cubicBezTo>
                  <a:cubicBezTo>
                    <a:pt x="21" y="37"/>
                    <a:pt x="21" y="38"/>
                    <a:pt x="20" y="38"/>
                  </a:cubicBezTo>
                  <a:cubicBezTo>
                    <a:pt x="19" y="39"/>
                    <a:pt x="18" y="39"/>
                    <a:pt x="17" y="39"/>
                  </a:cubicBezTo>
                  <a:cubicBezTo>
                    <a:pt x="16" y="39"/>
                    <a:pt x="15" y="40"/>
                    <a:pt x="14" y="40"/>
                  </a:cubicBezTo>
                  <a:cubicBezTo>
                    <a:pt x="12" y="40"/>
                    <a:pt x="11" y="39"/>
                    <a:pt x="9" y="39"/>
                  </a:cubicBezTo>
                  <a:cubicBezTo>
                    <a:pt x="7" y="38"/>
                    <a:pt x="6" y="38"/>
                    <a:pt x="5" y="37"/>
                  </a:cubicBezTo>
                  <a:cubicBezTo>
                    <a:pt x="3" y="36"/>
                    <a:pt x="2" y="34"/>
                    <a:pt x="2" y="33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4"/>
                    <a:pt x="1" y="23"/>
                    <a:pt x="2" y="21"/>
                  </a:cubicBezTo>
                  <a:cubicBezTo>
                    <a:pt x="2" y="20"/>
                    <a:pt x="3" y="18"/>
                    <a:pt x="5" y="17"/>
                  </a:cubicBezTo>
                  <a:cubicBezTo>
                    <a:pt x="6" y="16"/>
                    <a:pt x="8" y="15"/>
                    <a:pt x="10" y="15"/>
                  </a:cubicBezTo>
                  <a:cubicBezTo>
                    <a:pt x="12" y="14"/>
                    <a:pt x="14" y="14"/>
                    <a:pt x="16" y="14"/>
                  </a:cubicBezTo>
                  <a:cubicBezTo>
                    <a:pt x="18" y="14"/>
                    <a:pt x="19" y="14"/>
                    <a:pt x="21" y="15"/>
                  </a:cubicBezTo>
                  <a:cubicBezTo>
                    <a:pt x="22" y="15"/>
                    <a:pt x="23" y="15"/>
                    <a:pt x="24" y="16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4" y="9"/>
                    <a:pt x="22" y="8"/>
                  </a:cubicBezTo>
                  <a:cubicBezTo>
                    <a:pt x="21" y="7"/>
                    <a:pt x="19" y="6"/>
                    <a:pt x="17" y="6"/>
                  </a:cubicBezTo>
                  <a:cubicBezTo>
                    <a:pt x="15" y="6"/>
                    <a:pt x="13" y="6"/>
                    <a:pt x="12" y="7"/>
                  </a:cubicBezTo>
                  <a:cubicBezTo>
                    <a:pt x="10" y="7"/>
                    <a:pt x="9" y="8"/>
                    <a:pt x="7" y="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2"/>
                    <a:pt x="8" y="1"/>
                    <a:pt x="10" y="0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19" y="0"/>
                    <a:pt x="21" y="0"/>
                    <a:pt x="23" y="0"/>
                  </a:cubicBezTo>
                  <a:cubicBezTo>
                    <a:pt x="25" y="1"/>
                    <a:pt x="26" y="2"/>
                    <a:pt x="28" y="3"/>
                  </a:cubicBezTo>
                  <a:cubicBezTo>
                    <a:pt x="29" y="4"/>
                    <a:pt x="30" y="5"/>
                    <a:pt x="31" y="7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24" y="39"/>
                  </a:lnTo>
                  <a:close/>
                  <a:moveTo>
                    <a:pt x="24" y="22"/>
                  </a:moveTo>
                  <a:cubicBezTo>
                    <a:pt x="24" y="22"/>
                    <a:pt x="23" y="22"/>
                    <a:pt x="22" y="22"/>
                  </a:cubicBezTo>
                  <a:cubicBezTo>
                    <a:pt x="22" y="21"/>
                    <a:pt x="21" y="21"/>
                    <a:pt x="21" y="21"/>
                  </a:cubicBezTo>
                  <a:cubicBezTo>
                    <a:pt x="20" y="21"/>
                    <a:pt x="19" y="21"/>
                    <a:pt x="18" y="21"/>
                  </a:cubicBezTo>
                  <a:cubicBezTo>
                    <a:pt x="17" y="21"/>
                    <a:pt x="17" y="21"/>
                    <a:pt x="16" y="21"/>
                  </a:cubicBezTo>
                  <a:cubicBezTo>
                    <a:pt x="13" y="21"/>
                    <a:pt x="11" y="21"/>
                    <a:pt x="10" y="22"/>
                  </a:cubicBezTo>
                  <a:cubicBezTo>
                    <a:pt x="8" y="23"/>
                    <a:pt x="8" y="25"/>
                    <a:pt x="8" y="26"/>
                  </a:cubicBezTo>
                  <a:cubicBezTo>
                    <a:pt x="8" y="28"/>
                    <a:pt x="8" y="29"/>
                    <a:pt x="8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6" y="33"/>
                    <a:pt x="17" y="33"/>
                    <a:pt x="18" y="32"/>
                  </a:cubicBezTo>
                  <a:cubicBezTo>
                    <a:pt x="19" y="32"/>
                    <a:pt x="20" y="32"/>
                    <a:pt x="21" y="31"/>
                  </a:cubicBezTo>
                  <a:cubicBezTo>
                    <a:pt x="21" y="31"/>
                    <a:pt x="22" y="30"/>
                    <a:pt x="23" y="30"/>
                  </a:cubicBezTo>
                  <a:cubicBezTo>
                    <a:pt x="23" y="29"/>
                    <a:pt x="24" y="28"/>
                    <a:pt x="24" y="28"/>
                  </a:cubicBezTo>
                  <a:lnTo>
                    <a:pt x="2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5" name="Freeform 42">
              <a:extLst>
                <a:ext uri="{FF2B5EF4-FFF2-40B4-BE49-F238E27FC236}">
                  <a16:creationId xmlns:a16="http://schemas.microsoft.com/office/drawing/2014/main" id="{223989A0-E246-4806-AF7E-9D6C2B1DD4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7436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2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10 w 31"/>
                <a:gd name="T11" fmla="*/ 9 h 39"/>
                <a:gd name="T12" fmla="*/ 8 w 31"/>
                <a:gd name="T13" fmla="*/ 12 h 39"/>
                <a:gd name="T14" fmla="*/ 8 w 31"/>
                <a:gd name="T15" fmla="*/ 16 h 39"/>
                <a:gd name="T16" fmla="*/ 8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8 w 31"/>
                <a:gd name="T23" fmla="*/ 0 h 39"/>
                <a:gd name="T24" fmla="*/ 8 w 31"/>
                <a:gd name="T25" fmla="*/ 4 h 39"/>
                <a:gd name="T26" fmla="*/ 9 w 31"/>
                <a:gd name="T27" fmla="*/ 2 h 39"/>
                <a:gd name="T28" fmla="*/ 12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8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2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2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1"/>
                    <a:pt x="26" y="2"/>
                    <a:pt x="28" y="4"/>
                  </a:cubicBezTo>
                  <a:cubicBezTo>
                    <a:pt x="29" y="5"/>
                    <a:pt x="29" y="7"/>
                    <a:pt x="30" y="9"/>
                  </a:cubicBezTo>
                  <a:cubicBezTo>
                    <a:pt x="31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6" name="Freeform 43">
              <a:extLst>
                <a:ext uri="{FF2B5EF4-FFF2-40B4-BE49-F238E27FC236}">
                  <a16:creationId xmlns:a16="http://schemas.microsoft.com/office/drawing/2014/main" id="{5FED967A-F1ED-4489-A689-A9A49A278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5084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0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3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6 w 29"/>
                <a:gd name="T55" fmla="*/ 24 h 40"/>
                <a:gd name="T56" fmla="*/ 13 w 29"/>
                <a:gd name="T57" fmla="*/ 22 h 40"/>
                <a:gd name="T58" fmla="*/ 7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1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1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8" y="25"/>
                    <a:pt x="18" y="24"/>
                    <a:pt x="16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7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13"/>
                    <a:pt x="1" y="12"/>
                    <a:pt x="1" y="10"/>
                  </a:cubicBezTo>
                  <a:cubicBezTo>
                    <a:pt x="1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7" name="Freeform 44">
              <a:extLst>
                <a:ext uri="{FF2B5EF4-FFF2-40B4-BE49-F238E27FC236}">
                  <a16:creationId xmlns:a16="http://schemas.microsoft.com/office/drawing/2014/main" id="{DA362954-FE74-40B7-AB98-CC8AC60FFC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782" y="6212575"/>
              <a:ext cx="122060" cy="99391"/>
            </a:xfrm>
            <a:custGeom>
              <a:avLst/>
              <a:gdLst>
                <a:gd name="T0" fmla="*/ 55 w 70"/>
                <a:gd name="T1" fmla="*/ 57 h 57"/>
                <a:gd name="T2" fmla="*/ 45 w 70"/>
                <a:gd name="T3" fmla="*/ 57 h 57"/>
                <a:gd name="T4" fmla="*/ 35 w 70"/>
                <a:gd name="T5" fmla="*/ 17 h 57"/>
                <a:gd name="T6" fmla="*/ 25 w 70"/>
                <a:gd name="T7" fmla="*/ 57 h 57"/>
                <a:gd name="T8" fmla="*/ 14 w 70"/>
                <a:gd name="T9" fmla="*/ 57 h 57"/>
                <a:gd name="T10" fmla="*/ 0 w 70"/>
                <a:gd name="T11" fmla="*/ 0 h 57"/>
                <a:gd name="T12" fmla="*/ 10 w 70"/>
                <a:gd name="T13" fmla="*/ 0 h 57"/>
                <a:gd name="T14" fmla="*/ 20 w 70"/>
                <a:gd name="T15" fmla="*/ 39 h 57"/>
                <a:gd name="T16" fmla="*/ 30 w 70"/>
                <a:gd name="T17" fmla="*/ 0 h 57"/>
                <a:gd name="T18" fmla="*/ 39 w 70"/>
                <a:gd name="T19" fmla="*/ 0 h 57"/>
                <a:gd name="T20" fmla="*/ 49 w 70"/>
                <a:gd name="T21" fmla="*/ 39 h 57"/>
                <a:gd name="T22" fmla="*/ 60 w 70"/>
                <a:gd name="T23" fmla="*/ 0 h 57"/>
                <a:gd name="T24" fmla="*/ 70 w 70"/>
                <a:gd name="T25" fmla="*/ 0 h 57"/>
                <a:gd name="T26" fmla="*/ 55 w 70"/>
                <a:gd name="T2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55" y="57"/>
                  </a:moveTo>
                  <a:lnTo>
                    <a:pt x="45" y="57"/>
                  </a:lnTo>
                  <a:lnTo>
                    <a:pt x="35" y="17"/>
                  </a:lnTo>
                  <a:lnTo>
                    <a:pt x="25" y="57"/>
                  </a:lnTo>
                  <a:lnTo>
                    <a:pt x="14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39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9" y="39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8" name="Freeform 45">
              <a:extLst>
                <a:ext uri="{FF2B5EF4-FFF2-40B4-BE49-F238E27FC236}">
                  <a16:creationId xmlns:a16="http://schemas.microsoft.com/office/drawing/2014/main" id="{C1C7EF3F-CB28-4C69-901C-8F9F09C5B5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913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9" name="Freeform 46">
              <a:extLst>
                <a:ext uri="{FF2B5EF4-FFF2-40B4-BE49-F238E27FC236}">
                  <a16:creationId xmlns:a16="http://schemas.microsoft.com/office/drawing/2014/main" id="{80D5AA14-D31C-42E8-B89F-2FCABF2040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5927" y="6212575"/>
              <a:ext cx="57543" cy="99391"/>
            </a:xfrm>
            <a:custGeom>
              <a:avLst/>
              <a:gdLst>
                <a:gd name="T0" fmla="*/ 21 w 23"/>
                <a:gd name="T1" fmla="*/ 8 h 39"/>
                <a:gd name="T2" fmla="*/ 18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6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0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0" name="Freeform 47">
              <a:extLst>
                <a:ext uri="{FF2B5EF4-FFF2-40B4-BE49-F238E27FC236}">
                  <a16:creationId xmlns:a16="http://schemas.microsoft.com/office/drawing/2014/main" id="{3894EB82-A456-47F8-BB06-FE894AF4B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6494" y="6284068"/>
              <a:ext cx="29644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3 w 12"/>
                <a:gd name="T11" fmla="*/ 11 h 12"/>
                <a:gd name="T12" fmla="*/ 2 w 12"/>
                <a:gd name="T13" fmla="*/ 10 h 12"/>
                <a:gd name="T14" fmla="*/ 0 w 12"/>
                <a:gd name="T15" fmla="*/ 8 h 12"/>
                <a:gd name="T16" fmla="*/ 0 w 12"/>
                <a:gd name="T17" fmla="*/ 6 h 12"/>
                <a:gd name="T18" fmla="*/ 0 w 12"/>
                <a:gd name="T19" fmla="*/ 4 h 12"/>
                <a:gd name="T20" fmla="*/ 2 w 12"/>
                <a:gd name="T21" fmla="*/ 2 h 12"/>
                <a:gd name="T22" fmla="*/ 3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3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1" name="Freeform 48">
              <a:extLst>
                <a:ext uri="{FF2B5EF4-FFF2-40B4-BE49-F238E27FC236}">
                  <a16:creationId xmlns:a16="http://schemas.microsoft.com/office/drawing/2014/main" id="{A88F5C3F-FAE1-4A50-86D3-E9A1CAA89A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388691"/>
              <a:ext cx="94161" cy="130778"/>
            </a:xfrm>
            <a:custGeom>
              <a:avLst/>
              <a:gdLst>
                <a:gd name="T0" fmla="*/ 32 w 54"/>
                <a:gd name="T1" fmla="*/ 12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2 h 75"/>
                <a:gd name="T8" fmla="*/ 0 w 54"/>
                <a:gd name="T9" fmla="*/ 12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2 h 75"/>
                <a:gd name="T16" fmla="*/ 32 w 54"/>
                <a:gd name="T1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2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2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2" name="Freeform 49">
              <a:extLst>
                <a:ext uri="{FF2B5EF4-FFF2-40B4-BE49-F238E27FC236}">
                  <a16:creationId xmlns:a16="http://schemas.microsoft.com/office/drawing/2014/main" id="{1EFCBDA7-FA42-4391-9872-95EB6DDEA6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383459"/>
              <a:ext cx="78468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9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1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7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7"/>
                    <a:pt x="9" y="17"/>
                  </a:cubicBezTo>
                  <a:cubicBezTo>
                    <a:pt x="10" y="16"/>
                    <a:pt x="10" y="16"/>
                    <a:pt x="11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3" name="Freeform 50">
              <a:extLst>
                <a:ext uri="{FF2B5EF4-FFF2-40B4-BE49-F238E27FC236}">
                  <a16:creationId xmlns:a16="http://schemas.microsoft.com/office/drawing/2014/main" id="{721D8C30-DB23-4A0B-8A74-BC46708647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418333"/>
              <a:ext cx="85443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7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3 w 33"/>
                <a:gd name="T73" fmla="*/ 8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9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2" y="32"/>
                    <a:pt x="23" y="32"/>
                    <a:pt x="23" y="32"/>
                  </a:cubicBezTo>
                  <a:cubicBezTo>
                    <a:pt x="24" y="31"/>
                    <a:pt x="25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1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5" y="13"/>
                  </a:cubicBezTo>
                  <a:cubicBezTo>
                    <a:pt x="24" y="12"/>
                    <a:pt x="24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4" name="Freeform 51">
              <a:extLst>
                <a:ext uri="{FF2B5EF4-FFF2-40B4-BE49-F238E27FC236}">
                  <a16:creationId xmlns:a16="http://schemas.microsoft.com/office/drawing/2014/main" id="{01AD00CA-8BC7-4B62-AC64-03851855A7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383459"/>
              <a:ext cx="83698" cy="137753"/>
            </a:xfrm>
            <a:custGeom>
              <a:avLst/>
              <a:gdLst>
                <a:gd name="T0" fmla="*/ 33 w 33"/>
                <a:gd name="T1" fmla="*/ 35 h 54"/>
                <a:gd name="T2" fmla="*/ 31 w 33"/>
                <a:gd name="T3" fmla="*/ 43 h 54"/>
                <a:gd name="T4" fmla="*/ 28 w 33"/>
                <a:gd name="T5" fmla="*/ 49 h 54"/>
                <a:gd name="T6" fmla="*/ 23 w 33"/>
                <a:gd name="T7" fmla="*/ 53 h 54"/>
                <a:gd name="T8" fmla="*/ 17 w 33"/>
                <a:gd name="T9" fmla="*/ 54 h 54"/>
                <a:gd name="T10" fmla="*/ 12 w 33"/>
                <a:gd name="T11" fmla="*/ 53 h 54"/>
                <a:gd name="T12" fmla="*/ 8 w 33"/>
                <a:gd name="T13" fmla="*/ 50 h 54"/>
                <a:gd name="T14" fmla="*/ 8 w 33"/>
                <a:gd name="T15" fmla="*/ 53 h 54"/>
                <a:gd name="T16" fmla="*/ 0 w 33"/>
                <a:gd name="T17" fmla="*/ 53 h 54"/>
                <a:gd name="T18" fmla="*/ 0 w 33"/>
                <a:gd name="T19" fmla="*/ 4 h 54"/>
                <a:gd name="T20" fmla="*/ 8 w 33"/>
                <a:gd name="T21" fmla="*/ 0 h 54"/>
                <a:gd name="T22" fmla="*/ 8 w 33"/>
                <a:gd name="T23" fmla="*/ 19 h 54"/>
                <a:gd name="T24" fmla="*/ 10 w 33"/>
                <a:gd name="T25" fmla="*/ 17 h 54"/>
                <a:gd name="T26" fmla="*/ 12 w 33"/>
                <a:gd name="T27" fmla="*/ 16 h 54"/>
                <a:gd name="T28" fmla="*/ 14 w 33"/>
                <a:gd name="T29" fmla="*/ 14 h 54"/>
                <a:gd name="T30" fmla="*/ 18 w 33"/>
                <a:gd name="T31" fmla="*/ 14 h 54"/>
                <a:gd name="T32" fmla="*/ 24 w 33"/>
                <a:gd name="T33" fmla="*/ 15 h 54"/>
                <a:gd name="T34" fmla="*/ 28 w 33"/>
                <a:gd name="T35" fmla="*/ 19 h 54"/>
                <a:gd name="T36" fmla="*/ 31 w 33"/>
                <a:gd name="T37" fmla="*/ 25 h 54"/>
                <a:gd name="T38" fmla="*/ 33 w 33"/>
                <a:gd name="T39" fmla="*/ 35 h 54"/>
                <a:gd name="T40" fmla="*/ 25 w 33"/>
                <a:gd name="T41" fmla="*/ 35 h 54"/>
                <a:gd name="T42" fmla="*/ 23 w 33"/>
                <a:gd name="T43" fmla="*/ 24 h 54"/>
                <a:gd name="T44" fmla="*/ 16 w 33"/>
                <a:gd name="T45" fmla="*/ 21 h 54"/>
                <a:gd name="T46" fmla="*/ 14 w 33"/>
                <a:gd name="T47" fmla="*/ 21 h 54"/>
                <a:gd name="T48" fmla="*/ 11 w 33"/>
                <a:gd name="T49" fmla="*/ 23 h 54"/>
                <a:gd name="T50" fmla="*/ 9 w 33"/>
                <a:gd name="T51" fmla="*/ 24 h 54"/>
                <a:gd name="T52" fmla="*/ 8 w 33"/>
                <a:gd name="T53" fmla="*/ 26 h 54"/>
                <a:gd name="T54" fmla="*/ 8 w 33"/>
                <a:gd name="T55" fmla="*/ 42 h 54"/>
                <a:gd name="T56" fmla="*/ 9 w 33"/>
                <a:gd name="T57" fmla="*/ 44 h 54"/>
                <a:gd name="T58" fmla="*/ 11 w 33"/>
                <a:gd name="T59" fmla="*/ 45 h 54"/>
                <a:gd name="T60" fmla="*/ 14 w 33"/>
                <a:gd name="T61" fmla="*/ 47 h 54"/>
                <a:gd name="T62" fmla="*/ 17 w 33"/>
                <a:gd name="T63" fmla="*/ 47 h 54"/>
                <a:gd name="T64" fmla="*/ 23 w 33"/>
                <a:gd name="T65" fmla="*/ 44 h 54"/>
                <a:gd name="T66" fmla="*/ 25 w 33"/>
                <a:gd name="T6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4">
                  <a:moveTo>
                    <a:pt x="33" y="35"/>
                  </a:moveTo>
                  <a:cubicBezTo>
                    <a:pt x="33" y="38"/>
                    <a:pt x="32" y="41"/>
                    <a:pt x="31" y="43"/>
                  </a:cubicBezTo>
                  <a:cubicBezTo>
                    <a:pt x="30" y="46"/>
                    <a:pt x="29" y="48"/>
                    <a:pt x="28" y="49"/>
                  </a:cubicBezTo>
                  <a:cubicBezTo>
                    <a:pt x="27" y="51"/>
                    <a:pt x="25" y="52"/>
                    <a:pt x="23" y="53"/>
                  </a:cubicBezTo>
                  <a:cubicBezTo>
                    <a:pt x="21" y="54"/>
                    <a:pt x="19" y="54"/>
                    <a:pt x="17" y="54"/>
                  </a:cubicBezTo>
                  <a:cubicBezTo>
                    <a:pt x="16" y="54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7"/>
                    <a:pt x="10" y="17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3" y="15"/>
                    <a:pt x="13" y="15"/>
                    <a:pt x="14" y="14"/>
                  </a:cubicBezTo>
                  <a:cubicBezTo>
                    <a:pt x="15" y="14"/>
                    <a:pt x="16" y="14"/>
                    <a:pt x="18" y="14"/>
                  </a:cubicBezTo>
                  <a:cubicBezTo>
                    <a:pt x="20" y="14"/>
                    <a:pt x="22" y="14"/>
                    <a:pt x="24" y="15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30" y="21"/>
                    <a:pt x="31" y="23"/>
                    <a:pt x="31" y="25"/>
                  </a:cubicBezTo>
                  <a:cubicBezTo>
                    <a:pt x="32" y="28"/>
                    <a:pt x="33" y="31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0"/>
                    <a:pt x="24" y="27"/>
                    <a:pt x="23" y="24"/>
                  </a:cubicBezTo>
                  <a:cubicBezTo>
                    <a:pt x="21" y="22"/>
                    <a:pt x="19" y="21"/>
                    <a:pt x="16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3" y="22"/>
                    <a:pt x="12" y="22"/>
                    <a:pt x="11" y="23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9" y="25"/>
                    <a:pt x="8" y="25"/>
                    <a:pt x="8" y="26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3"/>
                    <a:pt x="9" y="44"/>
                  </a:cubicBezTo>
                  <a:cubicBezTo>
                    <a:pt x="10" y="44"/>
                    <a:pt x="11" y="45"/>
                    <a:pt x="11" y="45"/>
                  </a:cubicBezTo>
                  <a:cubicBezTo>
                    <a:pt x="12" y="46"/>
                    <a:pt x="13" y="46"/>
                    <a:pt x="14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9" y="47"/>
                    <a:pt x="21" y="46"/>
                    <a:pt x="23" y="44"/>
                  </a:cubicBezTo>
                  <a:cubicBezTo>
                    <a:pt x="24" y="42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5" name="Freeform 52">
              <a:extLst>
                <a:ext uri="{FF2B5EF4-FFF2-40B4-BE49-F238E27FC236}">
                  <a16:creationId xmlns:a16="http://schemas.microsoft.com/office/drawing/2014/main" id="{BC957590-E3D7-48BF-A1DF-73DCD76738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1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4" y="31"/>
                    <a:pt x="24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6" name="Freeform 53">
              <a:extLst>
                <a:ext uri="{FF2B5EF4-FFF2-40B4-BE49-F238E27FC236}">
                  <a16:creationId xmlns:a16="http://schemas.microsoft.com/office/drawing/2014/main" id="{9BC2125B-AF0E-4411-AFA7-3F79B873BF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1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2" y="54"/>
                    <a:pt x="11" y="54"/>
                  </a:cubicBezTo>
                  <a:cubicBezTo>
                    <a:pt x="10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2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7" name="Freeform 54">
              <a:extLst>
                <a:ext uri="{FF2B5EF4-FFF2-40B4-BE49-F238E27FC236}">
                  <a16:creationId xmlns:a16="http://schemas.microsoft.com/office/drawing/2014/main" id="{1E5BE33C-9675-423A-802C-0A789DB18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8" name="Freeform 55">
              <a:extLst>
                <a:ext uri="{FF2B5EF4-FFF2-40B4-BE49-F238E27FC236}">
                  <a16:creationId xmlns:a16="http://schemas.microsoft.com/office/drawing/2014/main" id="{FB04A8AC-9DA2-4FB3-985A-DD8E643913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0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2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0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3" y="31"/>
                    <a:pt x="24" y="31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0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7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9" name="Freeform 56">
              <a:extLst>
                <a:ext uri="{FF2B5EF4-FFF2-40B4-BE49-F238E27FC236}">
                  <a16:creationId xmlns:a16="http://schemas.microsoft.com/office/drawing/2014/main" id="{F365BB87-C861-4F40-A844-477BAA1EAA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418333"/>
              <a:ext cx="55799" cy="101135"/>
            </a:xfrm>
            <a:custGeom>
              <a:avLst/>
              <a:gdLst>
                <a:gd name="T0" fmla="*/ 20 w 22"/>
                <a:gd name="T1" fmla="*/ 9 h 39"/>
                <a:gd name="T2" fmla="*/ 18 w 22"/>
                <a:gd name="T3" fmla="*/ 8 h 39"/>
                <a:gd name="T4" fmla="*/ 15 w 22"/>
                <a:gd name="T5" fmla="*/ 7 h 39"/>
                <a:gd name="T6" fmla="*/ 9 w 22"/>
                <a:gd name="T7" fmla="*/ 10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1 h 39"/>
                <a:gd name="T16" fmla="*/ 7 w 22"/>
                <a:gd name="T17" fmla="*/ 1 h 39"/>
                <a:gd name="T18" fmla="*/ 7 w 22"/>
                <a:gd name="T19" fmla="*/ 5 h 39"/>
                <a:gd name="T20" fmla="*/ 9 w 22"/>
                <a:gd name="T21" fmla="*/ 3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1 h 39"/>
                <a:gd name="T30" fmla="*/ 22 w 22"/>
                <a:gd name="T31" fmla="*/ 2 h 39"/>
                <a:gd name="T32" fmla="*/ 20 w 22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2" y="7"/>
                    <a:pt x="10" y="8"/>
                    <a:pt x="9" y="10"/>
                  </a:cubicBezTo>
                  <a:cubicBezTo>
                    <a:pt x="8" y="12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2"/>
                    <a:pt x="10" y="2"/>
                    <a:pt x="11" y="1"/>
                  </a:cubicBezTo>
                  <a:cubicBezTo>
                    <a:pt x="11" y="1"/>
                    <a:pt x="12" y="1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1"/>
                  </a:cubicBezTo>
                  <a:cubicBezTo>
                    <a:pt x="21" y="1"/>
                    <a:pt x="22" y="1"/>
                    <a:pt x="22" y="2"/>
                  </a:cubicBezTo>
                  <a:lnTo>
                    <a:pt x="2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0" name="Freeform 57">
              <a:extLst>
                <a:ext uri="{FF2B5EF4-FFF2-40B4-BE49-F238E27FC236}">
                  <a16:creationId xmlns:a16="http://schemas.microsoft.com/office/drawing/2014/main" id="{8B7E2806-AAFA-45B5-B801-55C79A9277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1" name="Freeform 58">
              <a:extLst>
                <a:ext uri="{FF2B5EF4-FFF2-40B4-BE49-F238E27FC236}">
                  <a16:creationId xmlns:a16="http://schemas.microsoft.com/office/drawing/2014/main" id="{7A49B80F-B4C0-4F31-9238-8123D3E20D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383459"/>
              <a:ext cx="80211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10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2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8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7"/>
                    <a:pt x="9" y="17"/>
                  </a:cubicBezTo>
                  <a:cubicBezTo>
                    <a:pt x="10" y="16"/>
                    <a:pt x="11" y="16"/>
                    <a:pt x="12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2" name="Freeform 59">
              <a:extLst>
                <a:ext uri="{FF2B5EF4-FFF2-40B4-BE49-F238E27FC236}">
                  <a16:creationId xmlns:a16="http://schemas.microsoft.com/office/drawing/2014/main" id="{9C60C45F-865F-4118-A4B0-174C696B47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8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2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6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1 w 33"/>
                <a:gd name="T69" fmla="*/ 8 h 40"/>
                <a:gd name="T70" fmla="*/ 17 w 33"/>
                <a:gd name="T71" fmla="*/ 7 h 40"/>
                <a:gd name="T72" fmla="*/ 13 w 33"/>
                <a:gd name="T73" fmla="*/ 8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6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10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3" y="32"/>
                    <a:pt x="23" y="32"/>
                    <a:pt x="24" y="32"/>
                  </a:cubicBezTo>
                  <a:cubicBezTo>
                    <a:pt x="24" y="31"/>
                    <a:pt x="25" y="31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7" y="38"/>
                    <a:pt x="26" y="38"/>
                    <a:pt x="25" y="39"/>
                  </a:cubicBezTo>
                  <a:cubicBezTo>
                    <a:pt x="24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4" y="40"/>
                    <a:pt x="12" y="39"/>
                  </a:cubicBezTo>
                  <a:cubicBezTo>
                    <a:pt x="11" y="39"/>
                    <a:pt x="10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4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6" y="17"/>
                  </a:moveTo>
                  <a:cubicBezTo>
                    <a:pt x="26" y="15"/>
                    <a:pt x="25" y="14"/>
                    <a:pt x="25" y="13"/>
                  </a:cubicBezTo>
                  <a:cubicBezTo>
                    <a:pt x="25" y="12"/>
                    <a:pt x="24" y="11"/>
                    <a:pt x="23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20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6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3" name="Freeform 60">
              <a:extLst>
                <a:ext uri="{FF2B5EF4-FFF2-40B4-BE49-F238E27FC236}">
                  <a16:creationId xmlns:a16="http://schemas.microsoft.com/office/drawing/2014/main" id="{15FBF980-B96C-472B-A46B-A731CA164E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7435" y="6421821"/>
              <a:ext cx="122060" cy="97648"/>
            </a:xfrm>
            <a:custGeom>
              <a:avLst/>
              <a:gdLst>
                <a:gd name="T0" fmla="*/ 56 w 70"/>
                <a:gd name="T1" fmla="*/ 56 h 56"/>
                <a:gd name="T2" fmla="*/ 46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5 w 70"/>
                <a:gd name="T9" fmla="*/ 56 h 56"/>
                <a:gd name="T10" fmla="*/ 0 w 70"/>
                <a:gd name="T11" fmla="*/ 0 h 56"/>
                <a:gd name="T12" fmla="*/ 10 w 70"/>
                <a:gd name="T13" fmla="*/ 0 h 56"/>
                <a:gd name="T14" fmla="*/ 21 w 70"/>
                <a:gd name="T15" fmla="*/ 38 h 56"/>
                <a:gd name="T16" fmla="*/ 31 w 70"/>
                <a:gd name="T17" fmla="*/ 0 h 56"/>
                <a:gd name="T18" fmla="*/ 40 w 70"/>
                <a:gd name="T19" fmla="*/ 0 h 56"/>
                <a:gd name="T20" fmla="*/ 50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6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6" y="56"/>
                  </a:moveTo>
                  <a:lnTo>
                    <a:pt x="46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5" y="5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38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50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4" name="Freeform 61">
              <a:extLst>
                <a:ext uri="{FF2B5EF4-FFF2-40B4-BE49-F238E27FC236}">
                  <a16:creationId xmlns:a16="http://schemas.microsoft.com/office/drawing/2014/main" id="{64F1DD18-05EE-4F9F-9E6B-E03C4C500F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59957" y="6418333"/>
              <a:ext cx="87186" cy="102879"/>
            </a:xfrm>
            <a:custGeom>
              <a:avLst/>
              <a:gdLst>
                <a:gd name="T0" fmla="*/ 34 w 34"/>
                <a:gd name="T1" fmla="*/ 20 h 40"/>
                <a:gd name="T2" fmla="*/ 33 w 34"/>
                <a:gd name="T3" fmla="*/ 28 h 40"/>
                <a:gd name="T4" fmla="*/ 29 w 34"/>
                <a:gd name="T5" fmla="*/ 35 h 40"/>
                <a:gd name="T6" fmla="*/ 24 w 34"/>
                <a:gd name="T7" fmla="*/ 39 h 40"/>
                <a:gd name="T8" fmla="*/ 17 w 34"/>
                <a:gd name="T9" fmla="*/ 40 h 40"/>
                <a:gd name="T10" fmla="*/ 10 w 34"/>
                <a:gd name="T11" fmla="*/ 39 h 40"/>
                <a:gd name="T12" fmla="*/ 5 w 34"/>
                <a:gd name="T13" fmla="*/ 35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2 h 40"/>
                <a:gd name="T20" fmla="*/ 5 w 34"/>
                <a:gd name="T21" fmla="*/ 5 h 40"/>
                <a:gd name="T22" fmla="*/ 11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2 h 40"/>
                <a:gd name="T32" fmla="*/ 34 w 34"/>
                <a:gd name="T33" fmla="*/ 20 h 40"/>
                <a:gd name="T34" fmla="*/ 27 w 34"/>
                <a:gd name="T35" fmla="*/ 20 h 40"/>
                <a:gd name="T36" fmla="*/ 26 w 34"/>
                <a:gd name="T37" fmla="*/ 15 h 40"/>
                <a:gd name="T38" fmla="*/ 24 w 34"/>
                <a:gd name="T39" fmla="*/ 11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1 h 40"/>
                <a:gd name="T48" fmla="*/ 8 w 34"/>
                <a:gd name="T49" fmla="*/ 15 h 40"/>
                <a:gd name="T50" fmla="*/ 8 w 34"/>
                <a:gd name="T51" fmla="*/ 20 h 40"/>
                <a:gd name="T52" fmla="*/ 8 w 34"/>
                <a:gd name="T53" fmla="*/ 26 h 40"/>
                <a:gd name="T54" fmla="*/ 10 w 34"/>
                <a:gd name="T55" fmla="*/ 30 h 40"/>
                <a:gd name="T56" fmla="*/ 13 w 34"/>
                <a:gd name="T57" fmla="*/ 32 h 40"/>
                <a:gd name="T58" fmla="*/ 17 w 34"/>
                <a:gd name="T59" fmla="*/ 33 h 40"/>
                <a:gd name="T60" fmla="*/ 21 w 34"/>
                <a:gd name="T61" fmla="*/ 32 h 40"/>
                <a:gd name="T62" fmla="*/ 24 w 34"/>
                <a:gd name="T63" fmla="*/ 29 h 40"/>
                <a:gd name="T64" fmla="*/ 26 w 34"/>
                <a:gd name="T65" fmla="*/ 25 h 40"/>
                <a:gd name="T66" fmla="*/ 27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20"/>
                  </a:moveTo>
                  <a:cubicBezTo>
                    <a:pt x="34" y="23"/>
                    <a:pt x="34" y="26"/>
                    <a:pt x="33" y="28"/>
                  </a:cubicBezTo>
                  <a:cubicBezTo>
                    <a:pt x="32" y="31"/>
                    <a:pt x="31" y="33"/>
                    <a:pt x="29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2" y="40"/>
                    <a:pt x="10" y="39"/>
                  </a:cubicBezTo>
                  <a:cubicBezTo>
                    <a:pt x="8" y="38"/>
                    <a:pt x="6" y="36"/>
                    <a:pt x="5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1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7" y="4"/>
                    <a:pt x="8" y="2"/>
                    <a:pt x="11" y="1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4" y="17"/>
                    <a:pt x="34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8"/>
                    <a:pt x="18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9" y="12"/>
                    <a:pt x="9" y="13"/>
                    <a:pt x="8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8" y="26"/>
                  </a:cubicBezTo>
                  <a:cubicBezTo>
                    <a:pt x="9" y="27"/>
                    <a:pt x="10" y="28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5" name="Freeform 62">
              <a:extLst>
                <a:ext uri="{FF2B5EF4-FFF2-40B4-BE49-F238E27FC236}">
                  <a16:creationId xmlns:a16="http://schemas.microsoft.com/office/drawing/2014/main" id="{6051CC00-BFF2-4334-9855-62AD588546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8067" y="6418333"/>
              <a:ext cx="57543" cy="101135"/>
            </a:xfrm>
            <a:custGeom>
              <a:avLst/>
              <a:gdLst>
                <a:gd name="T0" fmla="*/ 21 w 23"/>
                <a:gd name="T1" fmla="*/ 9 h 39"/>
                <a:gd name="T2" fmla="*/ 18 w 23"/>
                <a:gd name="T3" fmla="*/ 8 h 39"/>
                <a:gd name="T4" fmla="*/ 15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9 w 23"/>
                <a:gd name="T21" fmla="*/ 3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8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10" y="2"/>
                    <a:pt x="11" y="2"/>
                    <a:pt x="11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1" y="1"/>
                    <a:pt x="22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6" name="Freeform 63">
              <a:extLst>
                <a:ext uri="{FF2B5EF4-FFF2-40B4-BE49-F238E27FC236}">
                  <a16:creationId xmlns:a16="http://schemas.microsoft.com/office/drawing/2014/main" id="{905DD261-B224-46ED-8CEE-E8D180BA4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3046" y="6383459"/>
              <a:ext cx="19181" cy="136010"/>
            </a:xfrm>
            <a:custGeom>
              <a:avLst/>
              <a:gdLst>
                <a:gd name="T0" fmla="*/ 0 w 11"/>
                <a:gd name="T1" fmla="*/ 78 h 78"/>
                <a:gd name="T2" fmla="*/ 0 w 11"/>
                <a:gd name="T3" fmla="*/ 6 h 78"/>
                <a:gd name="T4" fmla="*/ 11 w 11"/>
                <a:gd name="T5" fmla="*/ 0 h 78"/>
                <a:gd name="T6" fmla="*/ 11 w 11"/>
                <a:gd name="T7" fmla="*/ 78 h 78"/>
                <a:gd name="T8" fmla="*/ 0 w 1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8">
                  <a:moveTo>
                    <a:pt x="0" y="78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7" name="Freeform 64">
              <a:extLst>
                <a:ext uri="{FF2B5EF4-FFF2-40B4-BE49-F238E27FC236}">
                  <a16:creationId xmlns:a16="http://schemas.microsoft.com/office/drawing/2014/main" id="{A23129DF-0296-4CA9-9723-124682F0A7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84896" y="6383459"/>
              <a:ext cx="80211" cy="137753"/>
            </a:xfrm>
            <a:custGeom>
              <a:avLst/>
              <a:gdLst>
                <a:gd name="T0" fmla="*/ 24 w 32"/>
                <a:gd name="T1" fmla="*/ 53 h 54"/>
                <a:gd name="T2" fmla="*/ 24 w 32"/>
                <a:gd name="T3" fmla="*/ 50 h 54"/>
                <a:gd name="T4" fmla="*/ 22 w 32"/>
                <a:gd name="T5" fmla="*/ 51 h 54"/>
                <a:gd name="T6" fmla="*/ 20 w 32"/>
                <a:gd name="T7" fmla="*/ 53 h 54"/>
                <a:gd name="T8" fmla="*/ 17 w 32"/>
                <a:gd name="T9" fmla="*/ 54 h 54"/>
                <a:gd name="T10" fmla="*/ 14 w 32"/>
                <a:gd name="T11" fmla="*/ 54 h 54"/>
                <a:gd name="T12" fmla="*/ 9 w 32"/>
                <a:gd name="T13" fmla="*/ 53 h 54"/>
                <a:gd name="T14" fmla="*/ 4 w 32"/>
                <a:gd name="T15" fmla="*/ 49 h 54"/>
                <a:gd name="T16" fmla="*/ 1 w 32"/>
                <a:gd name="T17" fmla="*/ 43 h 54"/>
                <a:gd name="T18" fmla="*/ 0 w 32"/>
                <a:gd name="T19" fmla="*/ 33 h 54"/>
                <a:gd name="T20" fmla="*/ 1 w 32"/>
                <a:gd name="T21" fmla="*/ 25 h 54"/>
                <a:gd name="T22" fmla="*/ 4 w 32"/>
                <a:gd name="T23" fmla="*/ 19 h 54"/>
                <a:gd name="T24" fmla="*/ 9 w 32"/>
                <a:gd name="T25" fmla="*/ 15 h 54"/>
                <a:gd name="T26" fmla="*/ 15 w 32"/>
                <a:gd name="T27" fmla="*/ 14 h 54"/>
                <a:gd name="T28" fmla="*/ 18 w 32"/>
                <a:gd name="T29" fmla="*/ 14 h 54"/>
                <a:gd name="T30" fmla="*/ 20 w 32"/>
                <a:gd name="T31" fmla="*/ 15 h 54"/>
                <a:gd name="T32" fmla="*/ 22 w 32"/>
                <a:gd name="T33" fmla="*/ 17 h 54"/>
                <a:gd name="T34" fmla="*/ 24 w 32"/>
                <a:gd name="T35" fmla="*/ 18 h 54"/>
                <a:gd name="T36" fmla="*/ 24 w 32"/>
                <a:gd name="T37" fmla="*/ 4 h 54"/>
                <a:gd name="T38" fmla="*/ 32 w 32"/>
                <a:gd name="T39" fmla="*/ 0 h 54"/>
                <a:gd name="T40" fmla="*/ 32 w 32"/>
                <a:gd name="T41" fmla="*/ 53 h 54"/>
                <a:gd name="T42" fmla="*/ 24 w 32"/>
                <a:gd name="T43" fmla="*/ 53 h 54"/>
                <a:gd name="T44" fmla="*/ 24 w 32"/>
                <a:gd name="T45" fmla="*/ 26 h 54"/>
                <a:gd name="T46" fmla="*/ 23 w 32"/>
                <a:gd name="T47" fmla="*/ 24 h 54"/>
                <a:gd name="T48" fmla="*/ 21 w 32"/>
                <a:gd name="T49" fmla="*/ 23 h 54"/>
                <a:gd name="T50" fmla="*/ 18 w 32"/>
                <a:gd name="T51" fmla="*/ 22 h 54"/>
                <a:gd name="T52" fmla="*/ 15 w 32"/>
                <a:gd name="T53" fmla="*/ 21 h 54"/>
                <a:gd name="T54" fmla="*/ 9 w 32"/>
                <a:gd name="T55" fmla="*/ 24 h 54"/>
                <a:gd name="T56" fmla="*/ 7 w 32"/>
                <a:gd name="T57" fmla="*/ 33 h 54"/>
                <a:gd name="T58" fmla="*/ 8 w 32"/>
                <a:gd name="T59" fmla="*/ 39 h 54"/>
                <a:gd name="T60" fmla="*/ 9 w 32"/>
                <a:gd name="T61" fmla="*/ 44 h 54"/>
                <a:gd name="T62" fmla="*/ 12 w 32"/>
                <a:gd name="T63" fmla="*/ 46 h 54"/>
                <a:gd name="T64" fmla="*/ 16 w 32"/>
                <a:gd name="T65" fmla="*/ 47 h 54"/>
                <a:gd name="T66" fmla="*/ 18 w 32"/>
                <a:gd name="T67" fmla="*/ 47 h 54"/>
                <a:gd name="T68" fmla="*/ 21 w 32"/>
                <a:gd name="T69" fmla="*/ 46 h 54"/>
                <a:gd name="T70" fmla="*/ 23 w 32"/>
                <a:gd name="T71" fmla="*/ 44 h 54"/>
                <a:gd name="T72" fmla="*/ 24 w 32"/>
                <a:gd name="T73" fmla="*/ 42 h 54"/>
                <a:gd name="T74" fmla="*/ 24 w 32"/>
                <a:gd name="T75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54">
                  <a:moveTo>
                    <a:pt x="24" y="53"/>
                  </a:move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3" y="51"/>
                    <a:pt x="22" y="51"/>
                  </a:cubicBezTo>
                  <a:cubicBezTo>
                    <a:pt x="21" y="52"/>
                    <a:pt x="21" y="52"/>
                    <a:pt x="20" y="53"/>
                  </a:cubicBezTo>
                  <a:cubicBezTo>
                    <a:pt x="19" y="53"/>
                    <a:pt x="18" y="54"/>
                    <a:pt x="17" y="54"/>
                  </a:cubicBezTo>
                  <a:cubicBezTo>
                    <a:pt x="16" y="54"/>
                    <a:pt x="15" y="54"/>
                    <a:pt x="14" y="54"/>
                  </a:cubicBezTo>
                  <a:cubicBezTo>
                    <a:pt x="12" y="54"/>
                    <a:pt x="10" y="54"/>
                    <a:pt x="9" y="53"/>
                  </a:cubicBezTo>
                  <a:cubicBezTo>
                    <a:pt x="7" y="52"/>
                    <a:pt x="5" y="51"/>
                    <a:pt x="4" y="49"/>
                  </a:cubicBezTo>
                  <a:cubicBezTo>
                    <a:pt x="3" y="48"/>
                    <a:pt x="1" y="45"/>
                    <a:pt x="1" y="43"/>
                  </a:cubicBezTo>
                  <a:cubicBezTo>
                    <a:pt x="0" y="40"/>
                    <a:pt x="0" y="37"/>
                    <a:pt x="0" y="33"/>
                  </a:cubicBezTo>
                  <a:cubicBezTo>
                    <a:pt x="0" y="30"/>
                    <a:pt x="0" y="27"/>
                    <a:pt x="1" y="25"/>
                  </a:cubicBezTo>
                  <a:cubicBezTo>
                    <a:pt x="2" y="22"/>
                    <a:pt x="3" y="20"/>
                    <a:pt x="4" y="19"/>
                  </a:cubicBezTo>
                  <a:cubicBezTo>
                    <a:pt x="6" y="17"/>
                    <a:pt x="7" y="16"/>
                    <a:pt x="9" y="15"/>
                  </a:cubicBezTo>
                  <a:cubicBezTo>
                    <a:pt x="11" y="14"/>
                    <a:pt x="13" y="14"/>
                    <a:pt x="15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8" y="15"/>
                    <a:pt x="19" y="15"/>
                    <a:pt x="20" y="15"/>
                  </a:cubicBezTo>
                  <a:cubicBezTo>
                    <a:pt x="21" y="16"/>
                    <a:pt x="22" y="16"/>
                    <a:pt x="22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53"/>
                    <a:pt x="32" y="53"/>
                    <a:pt x="32" y="53"/>
                  </a:cubicBezTo>
                  <a:lnTo>
                    <a:pt x="24" y="53"/>
                  </a:lnTo>
                  <a:close/>
                  <a:moveTo>
                    <a:pt x="24" y="26"/>
                  </a:moveTo>
                  <a:cubicBezTo>
                    <a:pt x="24" y="26"/>
                    <a:pt x="23" y="25"/>
                    <a:pt x="23" y="24"/>
                  </a:cubicBezTo>
                  <a:cubicBezTo>
                    <a:pt x="22" y="24"/>
                    <a:pt x="22" y="23"/>
                    <a:pt x="21" y="23"/>
                  </a:cubicBezTo>
                  <a:cubicBezTo>
                    <a:pt x="20" y="22"/>
                    <a:pt x="19" y="22"/>
                    <a:pt x="18" y="22"/>
                  </a:cubicBezTo>
                  <a:cubicBezTo>
                    <a:pt x="17" y="21"/>
                    <a:pt x="16" y="21"/>
                    <a:pt x="15" y="21"/>
                  </a:cubicBezTo>
                  <a:cubicBezTo>
                    <a:pt x="13" y="21"/>
                    <a:pt x="11" y="22"/>
                    <a:pt x="9" y="24"/>
                  </a:cubicBezTo>
                  <a:cubicBezTo>
                    <a:pt x="8" y="26"/>
                    <a:pt x="7" y="29"/>
                    <a:pt x="7" y="33"/>
                  </a:cubicBezTo>
                  <a:cubicBezTo>
                    <a:pt x="7" y="36"/>
                    <a:pt x="7" y="38"/>
                    <a:pt x="8" y="39"/>
                  </a:cubicBezTo>
                  <a:cubicBezTo>
                    <a:pt x="8" y="41"/>
                    <a:pt x="9" y="43"/>
                    <a:pt x="9" y="44"/>
                  </a:cubicBezTo>
                  <a:cubicBezTo>
                    <a:pt x="10" y="45"/>
                    <a:pt x="11" y="46"/>
                    <a:pt x="12" y="46"/>
                  </a:cubicBezTo>
                  <a:cubicBezTo>
                    <a:pt x="13" y="47"/>
                    <a:pt x="14" y="47"/>
                    <a:pt x="16" y="47"/>
                  </a:cubicBezTo>
                  <a:cubicBezTo>
                    <a:pt x="17" y="47"/>
                    <a:pt x="18" y="47"/>
                    <a:pt x="18" y="47"/>
                  </a:cubicBezTo>
                  <a:cubicBezTo>
                    <a:pt x="19" y="46"/>
                    <a:pt x="20" y="46"/>
                    <a:pt x="21" y="46"/>
                  </a:cubicBezTo>
                  <a:cubicBezTo>
                    <a:pt x="21" y="45"/>
                    <a:pt x="22" y="45"/>
                    <a:pt x="23" y="44"/>
                  </a:cubicBezTo>
                  <a:cubicBezTo>
                    <a:pt x="23" y="43"/>
                    <a:pt x="24" y="43"/>
                    <a:pt x="24" y="42"/>
                  </a:cubicBezTo>
                  <a:lnTo>
                    <a:pt x="24" y="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8" name="Freeform 65">
              <a:extLst>
                <a:ext uri="{FF2B5EF4-FFF2-40B4-BE49-F238E27FC236}">
                  <a16:creationId xmlns:a16="http://schemas.microsoft.com/office/drawing/2014/main" id="{A2A2BF8E-DA3A-4AC0-B7EB-7CAABFC9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9624" y="6421821"/>
              <a:ext cx="122060" cy="97648"/>
            </a:xfrm>
            <a:custGeom>
              <a:avLst/>
              <a:gdLst>
                <a:gd name="T0" fmla="*/ 55 w 70"/>
                <a:gd name="T1" fmla="*/ 56 h 56"/>
                <a:gd name="T2" fmla="*/ 45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6 w 70"/>
                <a:gd name="T9" fmla="*/ 56 h 56"/>
                <a:gd name="T10" fmla="*/ 0 w 70"/>
                <a:gd name="T11" fmla="*/ 0 h 56"/>
                <a:gd name="T12" fmla="*/ 12 w 70"/>
                <a:gd name="T13" fmla="*/ 0 h 56"/>
                <a:gd name="T14" fmla="*/ 20 w 70"/>
                <a:gd name="T15" fmla="*/ 38 h 56"/>
                <a:gd name="T16" fmla="*/ 31 w 70"/>
                <a:gd name="T17" fmla="*/ 0 h 56"/>
                <a:gd name="T18" fmla="*/ 39 w 70"/>
                <a:gd name="T19" fmla="*/ 0 h 56"/>
                <a:gd name="T20" fmla="*/ 51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5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5" y="56"/>
                  </a:moveTo>
                  <a:lnTo>
                    <a:pt x="45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6" y="5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8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9" name="Freeform 66">
              <a:extLst>
                <a:ext uri="{FF2B5EF4-FFF2-40B4-BE49-F238E27FC236}">
                  <a16:creationId xmlns:a16="http://schemas.microsoft.com/office/drawing/2014/main" id="{BEBFC1A4-92B9-418F-A0A9-2E210A37BC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2147" y="6418333"/>
              <a:ext cx="88930" cy="102879"/>
            </a:xfrm>
            <a:custGeom>
              <a:avLst/>
              <a:gdLst>
                <a:gd name="T0" fmla="*/ 35 w 35"/>
                <a:gd name="T1" fmla="*/ 20 h 40"/>
                <a:gd name="T2" fmla="*/ 33 w 35"/>
                <a:gd name="T3" fmla="*/ 28 h 40"/>
                <a:gd name="T4" fmla="*/ 30 w 35"/>
                <a:gd name="T5" fmla="*/ 35 h 40"/>
                <a:gd name="T6" fmla="*/ 24 w 35"/>
                <a:gd name="T7" fmla="*/ 39 h 40"/>
                <a:gd name="T8" fmla="*/ 17 w 35"/>
                <a:gd name="T9" fmla="*/ 40 h 40"/>
                <a:gd name="T10" fmla="*/ 11 w 35"/>
                <a:gd name="T11" fmla="*/ 39 h 40"/>
                <a:gd name="T12" fmla="*/ 5 w 35"/>
                <a:gd name="T13" fmla="*/ 35 h 40"/>
                <a:gd name="T14" fmla="*/ 2 w 35"/>
                <a:gd name="T15" fmla="*/ 28 h 40"/>
                <a:gd name="T16" fmla="*/ 0 w 35"/>
                <a:gd name="T17" fmla="*/ 20 h 40"/>
                <a:gd name="T18" fmla="*/ 2 w 35"/>
                <a:gd name="T19" fmla="*/ 12 h 40"/>
                <a:gd name="T20" fmla="*/ 5 w 35"/>
                <a:gd name="T21" fmla="*/ 5 h 40"/>
                <a:gd name="T22" fmla="*/ 11 w 35"/>
                <a:gd name="T23" fmla="*/ 1 h 40"/>
                <a:gd name="T24" fmla="*/ 18 w 35"/>
                <a:gd name="T25" fmla="*/ 0 h 40"/>
                <a:gd name="T26" fmla="*/ 24 w 35"/>
                <a:gd name="T27" fmla="*/ 1 h 40"/>
                <a:gd name="T28" fmla="*/ 30 w 35"/>
                <a:gd name="T29" fmla="*/ 5 h 40"/>
                <a:gd name="T30" fmla="*/ 33 w 35"/>
                <a:gd name="T31" fmla="*/ 12 h 40"/>
                <a:gd name="T32" fmla="*/ 35 w 35"/>
                <a:gd name="T33" fmla="*/ 20 h 40"/>
                <a:gd name="T34" fmla="*/ 27 w 35"/>
                <a:gd name="T35" fmla="*/ 20 h 40"/>
                <a:gd name="T36" fmla="*/ 26 w 35"/>
                <a:gd name="T37" fmla="*/ 15 h 40"/>
                <a:gd name="T38" fmla="*/ 24 w 35"/>
                <a:gd name="T39" fmla="*/ 11 h 40"/>
                <a:gd name="T40" fmla="*/ 21 w 35"/>
                <a:gd name="T41" fmla="*/ 8 h 40"/>
                <a:gd name="T42" fmla="*/ 17 w 35"/>
                <a:gd name="T43" fmla="*/ 7 h 40"/>
                <a:gd name="T44" fmla="*/ 13 w 35"/>
                <a:gd name="T45" fmla="*/ 8 h 40"/>
                <a:gd name="T46" fmla="*/ 10 w 35"/>
                <a:gd name="T47" fmla="*/ 11 h 40"/>
                <a:gd name="T48" fmla="*/ 9 w 35"/>
                <a:gd name="T49" fmla="*/ 15 h 40"/>
                <a:gd name="T50" fmla="*/ 8 w 35"/>
                <a:gd name="T51" fmla="*/ 20 h 40"/>
                <a:gd name="T52" fmla="*/ 9 w 35"/>
                <a:gd name="T53" fmla="*/ 26 h 40"/>
                <a:gd name="T54" fmla="*/ 11 w 35"/>
                <a:gd name="T55" fmla="*/ 30 h 40"/>
                <a:gd name="T56" fmla="*/ 14 w 35"/>
                <a:gd name="T57" fmla="*/ 32 h 40"/>
                <a:gd name="T58" fmla="*/ 18 w 35"/>
                <a:gd name="T59" fmla="*/ 33 h 40"/>
                <a:gd name="T60" fmla="*/ 21 w 35"/>
                <a:gd name="T61" fmla="*/ 32 h 40"/>
                <a:gd name="T62" fmla="*/ 24 w 35"/>
                <a:gd name="T63" fmla="*/ 29 h 40"/>
                <a:gd name="T64" fmla="*/ 26 w 35"/>
                <a:gd name="T65" fmla="*/ 25 h 40"/>
                <a:gd name="T66" fmla="*/ 27 w 35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40">
                  <a:moveTo>
                    <a:pt x="35" y="20"/>
                  </a:moveTo>
                  <a:cubicBezTo>
                    <a:pt x="35" y="23"/>
                    <a:pt x="34" y="26"/>
                    <a:pt x="33" y="28"/>
                  </a:cubicBezTo>
                  <a:cubicBezTo>
                    <a:pt x="32" y="31"/>
                    <a:pt x="31" y="33"/>
                    <a:pt x="30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3" y="40"/>
                    <a:pt x="11" y="39"/>
                  </a:cubicBezTo>
                  <a:cubicBezTo>
                    <a:pt x="8" y="38"/>
                    <a:pt x="7" y="36"/>
                    <a:pt x="5" y="35"/>
                  </a:cubicBezTo>
                  <a:cubicBezTo>
                    <a:pt x="4" y="33"/>
                    <a:pt x="2" y="31"/>
                    <a:pt x="2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3" y="9"/>
                    <a:pt x="4" y="7"/>
                    <a:pt x="5" y="5"/>
                  </a:cubicBezTo>
                  <a:cubicBezTo>
                    <a:pt x="7" y="4"/>
                    <a:pt x="9" y="2"/>
                    <a:pt x="11" y="1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30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5" y="17"/>
                    <a:pt x="35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4" y="10"/>
                    <a:pt x="23" y="9"/>
                    <a:pt x="21" y="8"/>
                  </a:cubicBezTo>
                  <a:cubicBezTo>
                    <a:pt x="20" y="8"/>
                    <a:pt x="19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10" y="12"/>
                    <a:pt x="9" y="13"/>
                    <a:pt x="9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9" y="26"/>
                  </a:cubicBezTo>
                  <a:cubicBezTo>
                    <a:pt x="9" y="27"/>
                    <a:pt x="10" y="28"/>
                    <a:pt x="11" y="30"/>
                  </a:cubicBezTo>
                  <a:cubicBezTo>
                    <a:pt x="11" y="31"/>
                    <a:pt x="12" y="32"/>
                    <a:pt x="14" y="32"/>
                  </a:cubicBezTo>
                  <a:cubicBezTo>
                    <a:pt x="15" y="33"/>
                    <a:pt x="16" y="33"/>
                    <a:pt x="18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0" name="Freeform 67">
              <a:extLst>
                <a:ext uri="{FF2B5EF4-FFF2-40B4-BE49-F238E27FC236}">
                  <a16:creationId xmlns:a16="http://schemas.microsoft.com/office/drawing/2014/main" id="{A28B9FD0-8354-4DD6-856A-157C5F876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8514" y="6418333"/>
              <a:ext cx="59286" cy="101135"/>
            </a:xfrm>
            <a:custGeom>
              <a:avLst/>
              <a:gdLst>
                <a:gd name="T0" fmla="*/ 21 w 23"/>
                <a:gd name="T1" fmla="*/ 9 h 39"/>
                <a:gd name="T2" fmla="*/ 19 w 23"/>
                <a:gd name="T3" fmla="*/ 8 h 39"/>
                <a:gd name="T4" fmla="*/ 16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10 w 23"/>
                <a:gd name="T21" fmla="*/ 3 h 39"/>
                <a:gd name="T22" fmla="*/ 12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1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20" y="8"/>
                    <a:pt x="19" y="8"/>
                  </a:cubicBezTo>
                  <a:cubicBezTo>
                    <a:pt x="18" y="8"/>
                    <a:pt x="17" y="7"/>
                    <a:pt x="16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9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20" y="0"/>
                    <a:pt x="21" y="1"/>
                  </a:cubicBezTo>
                  <a:cubicBezTo>
                    <a:pt x="22" y="1"/>
                    <a:pt x="23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1" name="Freeform 68">
              <a:extLst>
                <a:ext uri="{FF2B5EF4-FFF2-40B4-BE49-F238E27FC236}">
                  <a16:creationId xmlns:a16="http://schemas.microsoft.com/office/drawing/2014/main" id="{83D3DEEE-A610-48BE-BADD-6BA188B5B8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5237" y="6383459"/>
              <a:ext cx="76723" cy="136010"/>
            </a:xfrm>
            <a:custGeom>
              <a:avLst/>
              <a:gdLst>
                <a:gd name="T0" fmla="*/ 31 w 44"/>
                <a:gd name="T1" fmla="*/ 78 h 78"/>
                <a:gd name="T2" fmla="*/ 19 w 44"/>
                <a:gd name="T3" fmla="*/ 50 h 78"/>
                <a:gd name="T4" fmla="*/ 10 w 44"/>
                <a:gd name="T5" fmla="*/ 61 h 78"/>
                <a:gd name="T6" fmla="*/ 10 w 44"/>
                <a:gd name="T7" fmla="*/ 78 h 78"/>
                <a:gd name="T8" fmla="*/ 0 w 44"/>
                <a:gd name="T9" fmla="*/ 78 h 78"/>
                <a:gd name="T10" fmla="*/ 0 w 44"/>
                <a:gd name="T11" fmla="*/ 6 h 78"/>
                <a:gd name="T12" fmla="*/ 10 w 44"/>
                <a:gd name="T13" fmla="*/ 0 h 78"/>
                <a:gd name="T14" fmla="*/ 10 w 44"/>
                <a:gd name="T15" fmla="*/ 47 h 78"/>
                <a:gd name="T16" fmla="*/ 28 w 44"/>
                <a:gd name="T17" fmla="*/ 22 h 78"/>
                <a:gd name="T18" fmla="*/ 41 w 44"/>
                <a:gd name="T19" fmla="*/ 22 h 78"/>
                <a:gd name="T20" fmla="*/ 26 w 44"/>
                <a:gd name="T21" fmla="*/ 41 h 78"/>
                <a:gd name="T22" fmla="*/ 44 w 44"/>
                <a:gd name="T23" fmla="*/ 78 h 78"/>
                <a:gd name="T24" fmla="*/ 31 w 44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8">
                  <a:moveTo>
                    <a:pt x="31" y="78"/>
                  </a:moveTo>
                  <a:lnTo>
                    <a:pt x="19" y="50"/>
                  </a:lnTo>
                  <a:lnTo>
                    <a:pt x="10" y="6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28" y="22"/>
                  </a:lnTo>
                  <a:lnTo>
                    <a:pt x="41" y="22"/>
                  </a:lnTo>
                  <a:lnTo>
                    <a:pt x="26" y="41"/>
                  </a:lnTo>
                  <a:lnTo>
                    <a:pt x="44" y="78"/>
                  </a:lnTo>
                  <a:lnTo>
                    <a:pt x="31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2" name="Freeform 69">
              <a:extLst>
                <a:ext uri="{FF2B5EF4-FFF2-40B4-BE49-F238E27FC236}">
                  <a16:creationId xmlns:a16="http://schemas.microsoft.com/office/drawing/2014/main" id="{463C7ADB-C654-4D24-9055-0B6003A770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8936" y="6418333"/>
              <a:ext cx="74980" cy="102879"/>
            </a:xfrm>
            <a:custGeom>
              <a:avLst/>
              <a:gdLst>
                <a:gd name="T0" fmla="*/ 28 w 29"/>
                <a:gd name="T1" fmla="*/ 4 h 40"/>
                <a:gd name="T2" fmla="*/ 25 w 29"/>
                <a:gd name="T3" fmla="*/ 10 h 40"/>
                <a:gd name="T4" fmla="*/ 20 w 29"/>
                <a:gd name="T5" fmla="*/ 8 h 40"/>
                <a:gd name="T6" fmla="*/ 15 w 29"/>
                <a:gd name="T7" fmla="*/ 7 h 40"/>
                <a:gd name="T8" fmla="*/ 11 w 29"/>
                <a:gd name="T9" fmla="*/ 8 h 40"/>
                <a:gd name="T10" fmla="*/ 9 w 29"/>
                <a:gd name="T11" fmla="*/ 10 h 40"/>
                <a:gd name="T12" fmla="*/ 10 w 29"/>
                <a:gd name="T13" fmla="*/ 12 h 40"/>
                <a:gd name="T14" fmla="*/ 11 w 29"/>
                <a:gd name="T15" fmla="*/ 13 h 40"/>
                <a:gd name="T16" fmla="*/ 13 w 29"/>
                <a:gd name="T17" fmla="*/ 14 h 40"/>
                <a:gd name="T18" fmla="*/ 17 w 29"/>
                <a:gd name="T19" fmla="*/ 16 h 40"/>
                <a:gd name="T20" fmla="*/ 22 w 29"/>
                <a:gd name="T21" fmla="*/ 18 h 40"/>
                <a:gd name="T22" fmla="*/ 26 w 29"/>
                <a:gd name="T23" fmla="*/ 21 h 40"/>
                <a:gd name="T24" fmla="*/ 29 w 29"/>
                <a:gd name="T25" fmla="*/ 24 h 40"/>
                <a:gd name="T26" fmla="*/ 29 w 29"/>
                <a:gd name="T27" fmla="*/ 29 h 40"/>
                <a:gd name="T28" fmla="*/ 28 w 29"/>
                <a:gd name="T29" fmla="*/ 34 h 40"/>
                <a:gd name="T30" fmla="*/ 25 w 29"/>
                <a:gd name="T31" fmla="*/ 38 h 40"/>
                <a:gd name="T32" fmla="*/ 21 w 29"/>
                <a:gd name="T33" fmla="*/ 40 h 40"/>
                <a:gd name="T34" fmla="*/ 15 w 29"/>
                <a:gd name="T35" fmla="*/ 40 h 40"/>
                <a:gd name="T36" fmla="*/ 7 w 29"/>
                <a:gd name="T37" fmla="*/ 39 h 40"/>
                <a:gd name="T38" fmla="*/ 0 w 29"/>
                <a:gd name="T39" fmla="*/ 35 h 40"/>
                <a:gd name="T40" fmla="*/ 4 w 29"/>
                <a:gd name="T41" fmla="*/ 30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20 w 29"/>
                <a:gd name="T53" fmla="*/ 26 h 40"/>
                <a:gd name="T54" fmla="*/ 17 w 29"/>
                <a:gd name="T55" fmla="*/ 24 h 40"/>
                <a:gd name="T56" fmla="*/ 13 w 29"/>
                <a:gd name="T57" fmla="*/ 23 h 40"/>
                <a:gd name="T58" fmla="*/ 8 w 29"/>
                <a:gd name="T59" fmla="*/ 20 h 40"/>
                <a:gd name="T60" fmla="*/ 4 w 29"/>
                <a:gd name="T61" fmla="*/ 18 h 40"/>
                <a:gd name="T62" fmla="*/ 2 w 29"/>
                <a:gd name="T63" fmla="*/ 15 h 40"/>
                <a:gd name="T64" fmla="*/ 2 w 29"/>
                <a:gd name="T65" fmla="*/ 11 h 40"/>
                <a:gd name="T66" fmla="*/ 3 w 29"/>
                <a:gd name="T67" fmla="*/ 6 h 40"/>
                <a:gd name="T68" fmla="*/ 6 w 29"/>
                <a:gd name="T69" fmla="*/ 3 h 40"/>
                <a:gd name="T70" fmla="*/ 10 w 29"/>
                <a:gd name="T71" fmla="*/ 1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3" y="9"/>
                    <a:pt x="22" y="8"/>
                    <a:pt x="20" y="8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2" y="14"/>
                    <a:pt x="13" y="14"/>
                  </a:cubicBezTo>
                  <a:cubicBezTo>
                    <a:pt x="14" y="15"/>
                    <a:pt x="15" y="15"/>
                    <a:pt x="17" y="16"/>
                  </a:cubicBezTo>
                  <a:cubicBezTo>
                    <a:pt x="19" y="17"/>
                    <a:pt x="21" y="18"/>
                    <a:pt x="22" y="18"/>
                  </a:cubicBezTo>
                  <a:cubicBezTo>
                    <a:pt x="24" y="19"/>
                    <a:pt x="25" y="20"/>
                    <a:pt x="26" y="21"/>
                  </a:cubicBezTo>
                  <a:cubicBezTo>
                    <a:pt x="27" y="22"/>
                    <a:pt x="28" y="23"/>
                    <a:pt x="29" y="24"/>
                  </a:cubicBezTo>
                  <a:cubicBezTo>
                    <a:pt x="29" y="25"/>
                    <a:pt x="29" y="27"/>
                    <a:pt x="29" y="29"/>
                  </a:cubicBezTo>
                  <a:cubicBezTo>
                    <a:pt x="29" y="31"/>
                    <a:pt x="29" y="33"/>
                    <a:pt x="28" y="34"/>
                  </a:cubicBezTo>
                  <a:cubicBezTo>
                    <a:pt x="28" y="36"/>
                    <a:pt x="26" y="37"/>
                    <a:pt x="25" y="38"/>
                  </a:cubicBezTo>
                  <a:cubicBezTo>
                    <a:pt x="24" y="39"/>
                    <a:pt x="22" y="39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3" y="40"/>
                    <a:pt x="10" y="40"/>
                    <a:pt x="7" y="39"/>
                  </a:cubicBezTo>
                  <a:cubicBezTo>
                    <a:pt x="5" y="38"/>
                    <a:pt x="2" y="37"/>
                    <a:pt x="0" y="35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1" y="33"/>
                    <a:pt x="13" y="33"/>
                    <a:pt x="15" y="33"/>
                  </a:cubicBezTo>
                  <a:cubicBezTo>
                    <a:pt x="17" y="33"/>
                    <a:pt x="19" y="33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8"/>
                    <a:pt x="21" y="27"/>
                  </a:cubicBezTo>
                  <a:cubicBezTo>
                    <a:pt x="21" y="27"/>
                    <a:pt x="20" y="26"/>
                    <a:pt x="20" y="26"/>
                  </a:cubicBezTo>
                  <a:cubicBezTo>
                    <a:pt x="19" y="25"/>
                    <a:pt x="18" y="25"/>
                    <a:pt x="17" y="24"/>
                  </a:cubicBezTo>
                  <a:cubicBezTo>
                    <a:pt x="16" y="24"/>
                    <a:pt x="15" y="23"/>
                    <a:pt x="13" y="23"/>
                  </a:cubicBezTo>
                  <a:cubicBezTo>
                    <a:pt x="11" y="22"/>
                    <a:pt x="9" y="21"/>
                    <a:pt x="8" y="20"/>
                  </a:cubicBezTo>
                  <a:cubicBezTo>
                    <a:pt x="6" y="19"/>
                    <a:pt x="5" y="19"/>
                    <a:pt x="4" y="18"/>
                  </a:cubicBezTo>
                  <a:cubicBezTo>
                    <a:pt x="3" y="17"/>
                    <a:pt x="3" y="16"/>
                    <a:pt x="2" y="15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2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7" y="2"/>
                    <a:pt x="8" y="1"/>
                    <a:pt x="10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20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3" name="Freeform 70">
              <a:extLst>
                <a:ext uri="{FF2B5EF4-FFF2-40B4-BE49-F238E27FC236}">
                  <a16:creationId xmlns:a16="http://schemas.microsoft.com/office/drawing/2014/main" id="{40CF3793-E792-4DB3-8064-4B43F4706A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3096" y="6489826"/>
              <a:ext cx="27899" cy="31387"/>
            </a:xfrm>
            <a:custGeom>
              <a:avLst/>
              <a:gdLst>
                <a:gd name="T0" fmla="*/ 11 w 11"/>
                <a:gd name="T1" fmla="*/ 6 h 12"/>
                <a:gd name="T2" fmla="*/ 11 w 11"/>
                <a:gd name="T3" fmla="*/ 9 h 12"/>
                <a:gd name="T4" fmla="*/ 10 w 11"/>
                <a:gd name="T5" fmla="*/ 10 h 12"/>
                <a:gd name="T6" fmla="*/ 8 w 11"/>
                <a:gd name="T7" fmla="*/ 12 h 12"/>
                <a:gd name="T8" fmla="*/ 6 w 11"/>
                <a:gd name="T9" fmla="*/ 12 h 12"/>
                <a:gd name="T10" fmla="*/ 3 w 11"/>
                <a:gd name="T11" fmla="*/ 12 h 12"/>
                <a:gd name="T12" fmla="*/ 1 w 11"/>
                <a:gd name="T13" fmla="*/ 10 h 12"/>
                <a:gd name="T14" fmla="*/ 0 w 11"/>
                <a:gd name="T15" fmla="*/ 9 h 12"/>
                <a:gd name="T16" fmla="*/ 0 w 11"/>
                <a:gd name="T17" fmla="*/ 6 h 12"/>
                <a:gd name="T18" fmla="*/ 0 w 11"/>
                <a:gd name="T19" fmla="*/ 4 h 12"/>
                <a:gd name="T20" fmla="*/ 1 w 11"/>
                <a:gd name="T21" fmla="*/ 2 h 12"/>
                <a:gd name="T22" fmla="*/ 3 w 11"/>
                <a:gd name="T23" fmla="*/ 1 h 12"/>
                <a:gd name="T24" fmla="*/ 6 w 11"/>
                <a:gd name="T25" fmla="*/ 0 h 12"/>
                <a:gd name="T26" fmla="*/ 8 w 11"/>
                <a:gd name="T27" fmla="*/ 1 h 12"/>
                <a:gd name="T28" fmla="*/ 10 w 11"/>
                <a:gd name="T29" fmla="*/ 2 h 12"/>
                <a:gd name="T30" fmla="*/ 11 w 11"/>
                <a:gd name="T31" fmla="*/ 4 h 12"/>
                <a:gd name="T32" fmla="*/ 11 w 11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2">
                  <a:moveTo>
                    <a:pt x="11" y="6"/>
                  </a:moveTo>
                  <a:cubicBezTo>
                    <a:pt x="11" y="7"/>
                    <a:pt x="11" y="8"/>
                    <a:pt x="11" y="9"/>
                  </a:cubicBezTo>
                  <a:cubicBezTo>
                    <a:pt x="11" y="9"/>
                    <a:pt x="10" y="10"/>
                    <a:pt x="10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1" y="10"/>
                    <a:pt x="1" y="9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9" y="1"/>
                    <a:pt x="9" y="2"/>
                    <a:pt x="10" y="2"/>
                  </a:cubicBezTo>
                  <a:cubicBezTo>
                    <a:pt x="10" y="3"/>
                    <a:pt x="11" y="3"/>
                    <a:pt x="11" y="4"/>
                  </a:cubicBezTo>
                  <a:cubicBezTo>
                    <a:pt x="11" y="5"/>
                    <a:pt x="11" y="6"/>
                    <a:pt x="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itle 1"/>
          <p:cNvSpPr>
            <a:spLocks noGrp="1"/>
          </p:cNvSpPr>
          <p:nvPr userDrawn="1">
            <p:ph type="ctrTitle"/>
          </p:nvPr>
        </p:nvSpPr>
        <p:spPr>
          <a:xfrm>
            <a:off x="708291" y="2158329"/>
            <a:ext cx="3586044" cy="860400"/>
          </a:xfrm>
          <a:prstGeom prst="rect">
            <a:avLst/>
          </a:prstGeom>
        </p:spPr>
        <p:txBody>
          <a:bodyPr/>
          <a:lstStyle>
            <a:lvl1pPr>
              <a:defRPr sz="2249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Subtitle 2"/>
          <p:cNvSpPr>
            <a:spLocks noGrp="1"/>
          </p:cNvSpPr>
          <p:nvPr userDrawn="1">
            <p:ph type="subTitle" idx="1"/>
          </p:nvPr>
        </p:nvSpPr>
        <p:spPr>
          <a:xfrm>
            <a:off x="708435" y="3200329"/>
            <a:ext cx="3604144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99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  <a:lvl2pPr marL="0" indent="0" algn="l">
              <a:buNone/>
              <a:defRPr sz="11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85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4A731D0-020D-4D8E-955D-2354AF0FE452}"/>
              </a:ext>
            </a:extLst>
          </p:cNvPr>
          <p:cNvSpPr/>
          <p:nvPr userDrawn="1"/>
        </p:nvSpPr>
        <p:spPr>
          <a:xfrm>
            <a:off x="366834" y="723658"/>
            <a:ext cx="4258491" cy="3452894"/>
          </a:xfrm>
          <a:custGeom>
            <a:avLst/>
            <a:gdLst>
              <a:gd name="connsiteX0" fmla="*/ 8749 w 5680945"/>
              <a:gd name="connsiteY0" fmla="*/ 1021520 h 3452894"/>
              <a:gd name="connsiteX1" fmla="*/ 8749 w 5680945"/>
              <a:gd name="connsiteY1" fmla="*/ 3164181 h 3452894"/>
              <a:gd name="connsiteX2" fmla="*/ 151414 w 5680945"/>
              <a:gd name="connsiteY2" fmla="*/ 3164181 h 3452894"/>
              <a:gd name="connsiteX3" fmla="*/ 151414 w 5680945"/>
              <a:gd name="connsiteY3" fmla="*/ 1140155 h 3452894"/>
              <a:gd name="connsiteX4" fmla="*/ 5534897 w 5680945"/>
              <a:gd name="connsiteY4" fmla="*/ 179294 h 3452894"/>
              <a:gd name="connsiteX5" fmla="*/ 5534897 w 5680945"/>
              <a:gd name="connsiteY5" fmla="*/ 3306846 h 3452894"/>
              <a:gd name="connsiteX6" fmla="*/ 864624 w 5680945"/>
              <a:gd name="connsiteY6" fmla="*/ 3306846 h 3452894"/>
              <a:gd name="connsiteX7" fmla="*/ 864624 w 5680945"/>
              <a:gd name="connsiteY7" fmla="*/ 3449395 h 3452894"/>
              <a:gd name="connsiteX8" fmla="*/ 5677562 w 5680945"/>
              <a:gd name="connsiteY8" fmla="*/ 3449395 h 3452894"/>
              <a:gd name="connsiteX9" fmla="*/ 5677562 w 5680945"/>
              <a:gd name="connsiteY9" fmla="*/ 8749 h 3452894"/>
              <a:gd name="connsiteX10" fmla="*/ 8749 w 5680945"/>
              <a:gd name="connsiteY10" fmla="*/ 1021520 h 345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80945" h="3452894">
                <a:moveTo>
                  <a:pt x="8749" y="1021520"/>
                </a:moveTo>
                <a:lnTo>
                  <a:pt x="8749" y="3164181"/>
                </a:lnTo>
                <a:lnTo>
                  <a:pt x="151414" y="3164181"/>
                </a:lnTo>
                <a:lnTo>
                  <a:pt x="151414" y="1140155"/>
                </a:lnTo>
                <a:lnTo>
                  <a:pt x="5534897" y="179294"/>
                </a:lnTo>
                <a:lnTo>
                  <a:pt x="5534897" y="3306846"/>
                </a:lnTo>
                <a:lnTo>
                  <a:pt x="864624" y="3306846"/>
                </a:lnTo>
                <a:lnTo>
                  <a:pt x="864624" y="3449395"/>
                </a:lnTo>
                <a:lnTo>
                  <a:pt x="5677562" y="3449395"/>
                </a:lnTo>
                <a:lnTo>
                  <a:pt x="5677562" y="8749"/>
                </a:lnTo>
                <a:lnTo>
                  <a:pt x="8749" y="102152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349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5324C54-B75E-4AC0-90C2-FA558C7716F7}"/>
              </a:ext>
            </a:extLst>
          </p:cNvPr>
          <p:cNvSpPr/>
          <p:nvPr/>
        </p:nvSpPr>
        <p:spPr>
          <a:xfrm>
            <a:off x="366834" y="4021756"/>
            <a:ext cx="113676" cy="151647"/>
          </a:xfrm>
          <a:custGeom>
            <a:avLst/>
            <a:gdLst>
              <a:gd name="connsiteX0" fmla="*/ 8749 w 151647"/>
              <a:gd name="connsiteY0" fmla="*/ 8749 h 151647"/>
              <a:gd name="connsiteX1" fmla="*/ 151414 w 151647"/>
              <a:gd name="connsiteY1" fmla="*/ 8749 h 151647"/>
              <a:gd name="connsiteX2" fmla="*/ 151414 w 151647"/>
              <a:gd name="connsiteY2" fmla="*/ 151414 h 151647"/>
              <a:gd name="connsiteX3" fmla="*/ 8749 w 151647"/>
              <a:gd name="connsiteY3" fmla="*/ 151414 h 1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7" h="151647">
                <a:moveTo>
                  <a:pt x="8749" y="8749"/>
                </a:moveTo>
                <a:lnTo>
                  <a:pt x="151414" y="8749"/>
                </a:lnTo>
                <a:lnTo>
                  <a:pt x="151414" y="151414"/>
                </a:lnTo>
                <a:lnTo>
                  <a:pt x="8749" y="15141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349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A95478-C099-485F-AD95-A617656C6C7C}"/>
              </a:ext>
            </a:extLst>
          </p:cNvPr>
          <p:cNvSpPr/>
          <p:nvPr/>
        </p:nvSpPr>
        <p:spPr>
          <a:xfrm>
            <a:off x="580721" y="4021756"/>
            <a:ext cx="113676" cy="151647"/>
          </a:xfrm>
          <a:custGeom>
            <a:avLst/>
            <a:gdLst>
              <a:gd name="connsiteX0" fmla="*/ 8749 w 151647"/>
              <a:gd name="connsiteY0" fmla="*/ 8749 h 151647"/>
              <a:gd name="connsiteX1" fmla="*/ 151414 w 151647"/>
              <a:gd name="connsiteY1" fmla="*/ 8749 h 151647"/>
              <a:gd name="connsiteX2" fmla="*/ 151414 w 151647"/>
              <a:gd name="connsiteY2" fmla="*/ 151414 h 151647"/>
              <a:gd name="connsiteX3" fmla="*/ 8749 w 151647"/>
              <a:gd name="connsiteY3" fmla="*/ 151414 h 1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7" h="151647">
                <a:moveTo>
                  <a:pt x="8749" y="8749"/>
                </a:moveTo>
                <a:lnTo>
                  <a:pt x="151414" y="8749"/>
                </a:lnTo>
                <a:lnTo>
                  <a:pt x="151414" y="151414"/>
                </a:lnTo>
                <a:lnTo>
                  <a:pt x="8749" y="15141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349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65680A1-86D1-44C2-AA38-0DF5735F1F26}"/>
              </a:ext>
            </a:extLst>
          </p:cNvPr>
          <p:cNvSpPr/>
          <p:nvPr/>
        </p:nvSpPr>
        <p:spPr>
          <a:xfrm>
            <a:off x="794519" y="4021756"/>
            <a:ext cx="113676" cy="151647"/>
          </a:xfrm>
          <a:custGeom>
            <a:avLst/>
            <a:gdLst>
              <a:gd name="connsiteX0" fmla="*/ 8749 w 151647"/>
              <a:gd name="connsiteY0" fmla="*/ 8749 h 151647"/>
              <a:gd name="connsiteX1" fmla="*/ 151414 w 151647"/>
              <a:gd name="connsiteY1" fmla="*/ 8749 h 151647"/>
              <a:gd name="connsiteX2" fmla="*/ 151414 w 151647"/>
              <a:gd name="connsiteY2" fmla="*/ 151414 h 151647"/>
              <a:gd name="connsiteX3" fmla="*/ 8749 w 151647"/>
              <a:gd name="connsiteY3" fmla="*/ 151414 h 1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7" h="151647">
                <a:moveTo>
                  <a:pt x="8749" y="8749"/>
                </a:moveTo>
                <a:lnTo>
                  <a:pt x="151414" y="8749"/>
                </a:lnTo>
                <a:lnTo>
                  <a:pt x="151414" y="151414"/>
                </a:lnTo>
                <a:lnTo>
                  <a:pt x="8749" y="15141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349" dirty="0"/>
          </a:p>
        </p:txBody>
      </p:sp>
      <p:grpSp>
        <p:nvGrpSpPr>
          <p:cNvPr id="104" name="Group 4">
            <a:extLst>
              <a:ext uri="{FF2B5EF4-FFF2-40B4-BE49-F238E27FC236}">
                <a16:creationId xmlns:a16="http://schemas.microsoft.com/office/drawing/2014/main" id="{89402076-F24D-44C5-B8A7-1127F9C4B9B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769544" y="4960938"/>
            <a:ext cx="918684" cy="1435100"/>
            <a:chOff x="6529" y="3125"/>
            <a:chExt cx="772" cy="904"/>
          </a:xfrm>
        </p:grpSpPr>
        <p:sp>
          <p:nvSpPr>
            <p:cNvPr id="105" name="Freeform 5">
              <a:extLst>
                <a:ext uri="{FF2B5EF4-FFF2-40B4-BE49-F238E27FC236}">
                  <a16:creationId xmlns:a16="http://schemas.microsoft.com/office/drawing/2014/main" id="{A239DDBF-0740-4B20-9CF3-A05C2A0BF5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  <p:sp>
          <p:nvSpPr>
            <p:cNvPr id="106" name="Freeform 6">
              <a:extLst>
                <a:ext uri="{FF2B5EF4-FFF2-40B4-BE49-F238E27FC236}">
                  <a16:creationId xmlns:a16="http://schemas.microsoft.com/office/drawing/2014/main" id="{380EECCA-3396-425E-AB04-F11ABB1B50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2990363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PAC Professional Accounting Futures 2021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BD0D-169D-4E79-8896-91849D654FE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roved question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32889845-07EE-48FB-A972-F8ECF1EF8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4" b="502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819BCB30-E1AA-4383-BEF0-0BE30C6425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6834" y="869577"/>
            <a:ext cx="3634125" cy="3933825"/>
          </a:xfrm>
          <a:prstGeom prst="rect">
            <a:avLst/>
          </a:prstGeom>
        </p:spPr>
      </p:pic>
      <p:grpSp>
        <p:nvGrpSpPr>
          <p:cNvPr id="186" name="Group 185">
            <a:extLst>
              <a:ext uri="{FF2B5EF4-FFF2-40B4-BE49-F238E27FC236}">
                <a16:creationId xmlns:a16="http://schemas.microsoft.com/office/drawing/2014/main" id="{9CDE954B-B280-441B-9B2D-3DC58AAE3926}"/>
              </a:ext>
            </a:extLst>
          </p:cNvPr>
          <p:cNvGrpSpPr/>
          <p:nvPr userDrawn="1"/>
        </p:nvGrpSpPr>
        <p:grpSpPr>
          <a:xfrm>
            <a:off x="373392" y="5826613"/>
            <a:ext cx="2907003" cy="570195"/>
            <a:chOff x="498115" y="5951018"/>
            <a:chExt cx="3878023" cy="570195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3D8FAC8-9530-49D4-8284-D35D1B1509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8115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  <p:sp>
          <p:nvSpPr>
            <p:cNvPr id="188" name="Rectangle 6">
              <a:extLst>
                <a:ext uri="{FF2B5EF4-FFF2-40B4-BE49-F238E27FC236}">
                  <a16:creationId xmlns:a16="http://schemas.microsoft.com/office/drawing/2014/main" id="{FD924F44-93C1-4254-B594-53DB14FD99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341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  <p:sp>
          <p:nvSpPr>
            <p:cNvPr id="189" name="Rectangle 7">
              <a:extLst>
                <a:ext uri="{FF2B5EF4-FFF2-40B4-BE49-F238E27FC236}">
                  <a16:creationId xmlns:a16="http://schemas.microsoft.com/office/drawing/2014/main" id="{2A2DA425-7935-45A1-B63F-2D14CF8D5F9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045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  <p:sp>
          <p:nvSpPr>
            <p:cNvPr id="190" name="Freeform 8">
              <a:extLst>
                <a:ext uri="{FF2B5EF4-FFF2-40B4-BE49-F238E27FC236}">
                  <a16:creationId xmlns:a16="http://schemas.microsoft.com/office/drawing/2014/main" id="{91EFF75E-13E7-4E35-B108-D9FD5E9C80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181188"/>
              <a:ext cx="94161" cy="130778"/>
            </a:xfrm>
            <a:custGeom>
              <a:avLst/>
              <a:gdLst>
                <a:gd name="T0" fmla="*/ 32 w 54"/>
                <a:gd name="T1" fmla="*/ 11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1 h 75"/>
                <a:gd name="T8" fmla="*/ 0 w 54"/>
                <a:gd name="T9" fmla="*/ 11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1 h 75"/>
                <a:gd name="T16" fmla="*/ 32 w 54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1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1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1" name="Freeform 9">
              <a:extLst>
                <a:ext uri="{FF2B5EF4-FFF2-40B4-BE49-F238E27FC236}">
                  <a16:creationId xmlns:a16="http://schemas.microsoft.com/office/drawing/2014/main" id="{4411951F-E009-4FE7-B2EC-47771CA8E1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174213"/>
              <a:ext cx="78468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2" name="Freeform 10">
              <a:extLst>
                <a:ext uri="{FF2B5EF4-FFF2-40B4-BE49-F238E27FC236}">
                  <a16:creationId xmlns:a16="http://schemas.microsoft.com/office/drawing/2014/main" id="{B28EE49C-5F5A-49C6-AEB8-6D12DDF344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3" name="Freeform 11">
              <a:extLst>
                <a:ext uri="{FF2B5EF4-FFF2-40B4-BE49-F238E27FC236}">
                  <a16:creationId xmlns:a16="http://schemas.microsoft.com/office/drawing/2014/main" id="{6E2B7D76-D660-491F-8B04-169C6F138B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174213"/>
              <a:ext cx="83698" cy="139497"/>
            </a:xfrm>
            <a:custGeom>
              <a:avLst/>
              <a:gdLst>
                <a:gd name="T0" fmla="*/ 33 w 33"/>
                <a:gd name="T1" fmla="*/ 35 h 55"/>
                <a:gd name="T2" fmla="*/ 31 w 33"/>
                <a:gd name="T3" fmla="*/ 44 h 55"/>
                <a:gd name="T4" fmla="*/ 28 w 33"/>
                <a:gd name="T5" fmla="*/ 50 h 55"/>
                <a:gd name="T6" fmla="*/ 23 w 33"/>
                <a:gd name="T7" fmla="*/ 53 h 55"/>
                <a:gd name="T8" fmla="*/ 17 w 33"/>
                <a:gd name="T9" fmla="*/ 55 h 55"/>
                <a:gd name="T10" fmla="*/ 12 w 33"/>
                <a:gd name="T11" fmla="*/ 53 h 55"/>
                <a:gd name="T12" fmla="*/ 8 w 33"/>
                <a:gd name="T13" fmla="*/ 50 h 55"/>
                <a:gd name="T14" fmla="*/ 8 w 33"/>
                <a:gd name="T15" fmla="*/ 54 h 55"/>
                <a:gd name="T16" fmla="*/ 0 w 33"/>
                <a:gd name="T17" fmla="*/ 54 h 55"/>
                <a:gd name="T18" fmla="*/ 0 w 33"/>
                <a:gd name="T19" fmla="*/ 4 h 55"/>
                <a:gd name="T20" fmla="*/ 8 w 33"/>
                <a:gd name="T21" fmla="*/ 0 h 55"/>
                <a:gd name="T22" fmla="*/ 8 w 33"/>
                <a:gd name="T23" fmla="*/ 19 h 55"/>
                <a:gd name="T24" fmla="*/ 10 w 33"/>
                <a:gd name="T25" fmla="*/ 17 h 55"/>
                <a:gd name="T26" fmla="*/ 12 w 33"/>
                <a:gd name="T27" fmla="*/ 16 h 55"/>
                <a:gd name="T28" fmla="*/ 14 w 33"/>
                <a:gd name="T29" fmla="*/ 15 h 55"/>
                <a:gd name="T30" fmla="*/ 18 w 33"/>
                <a:gd name="T31" fmla="*/ 15 h 55"/>
                <a:gd name="T32" fmla="*/ 24 w 33"/>
                <a:gd name="T33" fmla="*/ 16 h 55"/>
                <a:gd name="T34" fmla="*/ 28 w 33"/>
                <a:gd name="T35" fmla="*/ 19 h 55"/>
                <a:gd name="T36" fmla="*/ 31 w 33"/>
                <a:gd name="T37" fmla="*/ 26 h 55"/>
                <a:gd name="T38" fmla="*/ 33 w 33"/>
                <a:gd name="T39" fmla="*/ 35 h 55"/>
                <a:gd name="T40" fmla="*/ 25 w 33"/>
                <a:gd name="T41" fmla="*/ 35 h 55"/>
                <a:gd name="T42" fmla="*/ 23 w 33"/>
                <a:gd name="T43" fmla="*/ 25 h 55"/>
                <a:gd name="T44" fmla="*/ 16 w 33"/>
                <a:gd name="T45" fmla="*/ 22 h 55"/>
                <a:gd name="T46" fmla="*/ 14 w 33"/>
                <a:gd name="T47" fmla="*/ 22 h 55"/>
                <a:gd name="T48" fmla="*/ 11 w 33"/>
                <a:gd name="T49" fmla="*/ 23 h 55"/>
                <a:gd name="T50" fmla="*/ 9 w 33"/>
                <a:gd name="T51" fmla="*/ 25 h 55"/>
                <a:gd name="T52" fmla="*/ 8 w 33"/>
                <a:gd name="T53" fmla="*/ 26 h 55"/>
                <a:gd name="T54" fmla="*/ 8 w 33"/>
                <a:gd name="T55" fmla="*/ 43 h 55"/>
                <a:gd name="T56" fmla="*/ 9 w 33"/>
                <a:gd name="T57" fmla="*/ 44 h 55"/>
                <a:gd name="T58" fmla="*/ 11 w 33"/>
                <a:gd name="T59" fmla="*/ 46 h 55"/>
                <a:gd name="T60" fmla="*/ 14 w 33"/>
                <a:gd name="T61" fmla="*/ 47 h 55"/>
                <a:gd name="T62" fmla="*/ 17 w 33"/>
                <a:gd name="T63" fmla="*/ 48 h 55"/>
                <a:gd name="T64" fmla="*/ 23 w 33"/>
                <a:gd name="T65" fmla="*/ 45 h 55"/>
                <a:gd name="T66" fmla="*/ 25 w 33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5">
                  <a:moveTo>
                    <a:pt x="33" y="35"/>
                  </a:moveTo>
                  <a:cubicBezTo>
                    <a:pt x="33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7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6" y="55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8"/>
                    <a:pt x="10" y="17"/>
                  </a:cubicBezTo>
                  <a:cubicBezTo>
                    <a:pt x="11" y="17"/>
                    <a:pt x="11" y="16"/>
                    <a:pt x="12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5"/>
                    <a:pt x="16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30" y="21"/>
                    <a:pt x="31" y="23"/>
                    <a:pt x="31" y="26"/>
                  </a:cubicBezTo>
                  <a:cubicBezTo>
                    <a:pt x="32" y="28"/>
                    <a:pt x="33" y="32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5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1" y="23"/>
                    <a:pt x="10" y="24"/>
                    <a:pt x="9" y="25"/>
                  </a:cubicBezTo>
                  <a:cubicBezTo>
                    <a:pt x="9" y="25"/>
                    <a:pt x="8" y="26"/>
                    <a:pt x="8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9" y="44"/>
                    <a:pt x="9" y="44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6" y="48"/>
                    <a:pt x="17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4" name="Freeform 12">
              <a:extLst>
                <a:ext uri="{FF2B5EF4-FFF2-40B4-BE49-F238E27FC236}">
                  <a16:creationId xmlns:a16="http://schemas.microsoft.com/office/drawing/2014/main" id="{41BE51DE-402B-48B5-99C8-D8BB9A32DF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5" name="Freeform 13">
              <a:extLst>
                <a:ext uri="{FF2B5EF4-FFF2-40B4-BE49-F238E27FC236}">
                  <a16:creationId xmlns:a16="http://schemas.microsoft.com/office/drawing/2014/main" id="{8D5E878B-8859-44FA-A69D-DCE630AA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1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2" y="54"/>
                    <a:pt x="11" y="54"/>
                  </a:cubicBezTo>
                  <a:cubicBezTo>
                    <a:pt x="10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2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6" name="Freeform 14">
              <a:extLst>
                <a:ext uri="{FF2B5EF4-FFF2-40B4-BE49-F238E27FC236}">
                  <a16:creationId xmlns:a16="http://schemas.microsoft.com/office/drawing/2014/main" id="{08D55808-ECDC-4E9B-84ED-7301E9E71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7" name="Freeform 15">
              <a:extLst>
                <a:ext uri="{FF2B5EF4-FFF2-40B4-BE49-F238E27FC236}">
                  <a16:creationId xmlns:a16="http://schemas.microsoft.com/office/drawing/2014/main" id="{3436B310-313E-4A53-A70D-CA0D0D97FE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0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2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0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3" y="31"/>
                    <a:pt x="24" y="30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0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8" name="Freeform 16">
              <a:extLst>
                <a:ext uri="{FF2B5EF4-FFF2-40B4-BE49-F238E27FC236}">
                  <a16:creationId xmlns:a16="http://schemas.microsoft.com/office/drawing/2014/main" id="{F3CE55A9-AE55-4169-A58D-8171D991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212575"/>
              <a:ext cx="55799" cy="99391"/>
            </a:xfrm>
            <a:custGeom>
              <a:avLst/>
              <a:gdLst>
                <a:gd name="T0" fmla="*/ 20 w 22"/>
                <a:gd name="T1" fmla="*/ 8 h 39"/>
                <a:gd name="T2" fmla="*/ 18 w 22"/>
                <a:gd name="T3" fmla="*/ 7 h 39"/>
                <a:gd name="T4" fmla="*/ 15 w 22"/>
                <a:gd name="T5" fmla="*/ 7 h 39"/>
                <a:gd name="T6" fmla="*/ 9 w 22"/>
                <a:gd name="T7" fmla="*/ 9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0 h 39"/>
                <a:gd name="T16" fmla="*/ 7 w 22"/>
                <a:gd name="T17" fmla="*/ 0 h 39"/>
                <a:gd name="T18" fmla="*/ 7 w 22"/>
                <a:gd name="T19" fmla="*/ 4 h 39"/>
                <a:gd name="T20" fmla="*/ 9 w 22"/>
                <a:gd name="T21" fmla="*/ 2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0 h 39"/>
                <a:gd name="T30" fmla="*/ 22 w 22"/>
                <a:gd name="T31" fmla="*/ 1 h 39"/>
                <a:gd name="T32" fmla="*/ 20 w 22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2" y="7"/>
                    <a:pt x="10" y="8"/>
                    <a:pt x="9" y="9"/>
                  </a:cubicBezTo>
                  <a:cubicBezTo>
                    <a:pt x="8" y="11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10" y="1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1" y="0"/>
                    <a:pt x="22" y="1"/>
                    <a:pt x="22" y="1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9" name="Freeform 17">
              <a:extLst>
                <a:ext uri="{FF2B5EF4-FFF2-40B4-BE49-F238E27FC236}">
                  <a16:creationId xmlns:a16="http://schemas.microsoft.com/office/drawing/2014/main" id="{FA01BC48-4605-46FC-A7AC-192C7DBCA0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0" name="Freeform 18">
              <a:extLst>
                <a:ext uri="{FF2B5EF4-FFF2-40B4-BE49-F238E27FC236}">
                  <a16:creationId xmlns:a16="http://schemas.microsoft.com/office/drawing/2014/main" id="{870190F3-472B-4296-B88D-D6904B9F3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2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8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9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1" name="Freeform 19">
              <a:extLst>
                <a:ext uri="{FF2B5EF4-FFF2-40B4-BE49-F238E27FC236}">
                  <a16:creationId xmlns:a16="http://schemas.microsoft.com/office/drawing/2014/main" id="{6CEA0F2B-4AAB-4A16-B7F1-CFCB0C0DCE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2" name="Freeform 20">
              <a:extLst>
                <a:ext uri="{FF2B5EF4-FFF2-40B4-BE49-F238E27FC236}">
                  <a16:creationId xmlns:a16="http://schemas.microsoft.com/office/drawing/2014/main" id="{CD64F657-7EE7-4AF2-ADE4-160C87E64D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30922" y="6212575"/>
              <a:ext cx="80211" cy="134265"/>
            </a:xfrm>
            <a:custGeom>
              <a:avLst/>
              <a:gdLst>
                <a:gd name="T0" fmla="*/ 25 w 32"/>
                <a:gd name="T1" fmla="*/ 53 h 53"/>
                <a:gd name="T2" fmla="*/ 25 w 32"/>
                <a:gd name="T3" fmla="*/ 35 h 53"/>
                <a:gd name="T4" fmla="*/ 20 w 32"/>
                <a:gd name="T5" fmla="*/ 38 h 53"/>
                <a:gd name="T6" fmla="*/ 15 w 32"/>
                <a:gd name="T7" fmla="*/ 40 h 53"/>
                <a:gd name="T8" fmla="*/ 9 w 32"/>
                <a:gd name="T9" fmla="*/ 38 h 53"/>
                <a:gd name="T10" fmla="*/ 4 w 32"/>
                <a:gd name="T11" fmla="*/ 35 h 53"/>
                <a:gd name="T12" fmla="*/ 1 w 32"/>
                <a:gd name="T13" fmla="*/ 28 h 53"/>
                <a:gd name="T14" fmla="*/ 0 w 32"/>
                <a:gd name="T15" fmla="*/ 19 h 53"/>
                <a:gd name="T16" fmla="*/ 1 w 32"/>
                <a:gd name="T17" fmla="*/ 10 h 53"/>
                <a:gd name="T18" fmla="*/ 4 w 32"/>
                <a:gd name="T19" fmla="*/ 4 h 53"/>
                <a:gd name="T20" fmla="*/ 9 w 32"/>
                <a:gd name="T21" fmla="*/ 1 h 53"/>
                <a:gd name="T22" fmla="*/ 15 w 32"/>
                <a:gd name="T23" fmla="*/ 0 h 53"/>
                <a:gd name="T24" fmla="*/ 18 w 32"/>
                <a:gd name="T25" fmla="*/ 0 h 53"/>
                <a:gd name="T26" fmla="*/ 20 w 32"/>
                <a:gd name="T27" fmla="*/ 1 h 53"/>
                <a:gd name="T28" fmla="*/ 23 w 32"/>
                <a:gd name="T29" fmla="*/ 2 h 53"/>
                <a:gd name="T30" fmla="*/ 25 w 32"/>
                <a:gd name="T31" fmla="*/ 4 h 53"/>
                <a:gd name="T32" fmla="*/ 25 w 32"/>
                <a:gd name="T33" fmla="*/ 0 h 53"/>
                <a:gd name="T34" fmla="*/ 32 w 32"/>
                <a:gd name="T35" fmla="*/ 0 h 53"/>
                <a:gd name="T36" fmla="*/ 32 w 32"/>
                <a:gd name="T37" fmla="*/ 49 h 53"/>
                <a:gd name="T38" fmla="*/ 25 w 32"/>
                <a:gd name="T39" fmla="*/ 53 h 53"/>
                <a:gd name="T40" fmla="*/ 25 w 32"/>
                <a:gd name="T41" fmla="*/ 12 h 53"/>
                <a:gd name="T42" fmla="*/ 23 w 32"/>
                <a:gd name="T43" fmla="*/ 10 h 53"/>
                <a:gd name="T44" fmla="*/ 21 w 32"/>
                <a:gd name="T45" fmla="*/ 8 h 53"/>
                <a:gd name="T46" fmla="*/ 18 w 32"/>
                <a:gd name="T47" fmla="*/ 7 h 53"/>
                <a:gd name="T48" fmla="*/ 16 w 32"/>
                <a:gd name="T49" fmla="*/ 7 h 53"/>
                <a:gd name="T50" fmla="*/ 9 w 32"/>
                <a:gd name="T51" fmla="*/ 10 h 53"/>
                <a:gd name="T52" fmla="*/ 7 w 32"/>
                <a:gd name="T53" fmla="*/ 19 h 53"/>
                <a:gd name="T54" fmla="*/ 10 w 32"/>
                <a:gd name="T55" fmla="*/ 29 h 53"/>
                <a:gd name="T56" fmla="*/ 16 w 32"/>
                <a:gd name="T57" fmla="*/ 33 h 53"/>
                <a:gd name="T58" fmla="*/ 21 w 32"/>
                <a:gd name="T59" fmla="*/ 31 h 53"/>
                <a:gd name="T60" fmla="*/ 25 w 32"/>
                <a:gd name="T61" fmla="*/ 28 h 53"/>
                <a:gd name="T62" fmla="*/ 25 w 32"/>
                <a:gd name="T63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53">
                  <a:moveTo>
                    <a:pt x="25" y="53"/>
                  </a:moveTo>
                  <a:cubicBezTo>
                    <a:pt x="25" y="35"/>
                    <a:pt x="25" y="35"/>
                    <a:pt x="25" y="35"/>
                  </a:cubicBezTo>
                  <a:cubicBezTo>
                    <a:pt x="23" y="36"/>
                    <a:pt x="22" y="37"/>
                    <a:pt x="20" y="38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3" y="40"/>
                    <a:pt x="11" y="39"/>
                    <a:pt x="9" y="38"/>
                  </a:cubicBezTo>
                  <a:cubicBezTo>
                    <a:pt x="7" y="38"/>
                    <a:pt x="5" y="36"/>
                    <a:pt x="4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0" y="26"/>
                    <a:pt x="0" y="23"/>
                    <a:pt x="0" y="19"/>
                  </a:cubicBezTo>
                  <a:cubicBezTo>
                    <a:pt x="0" y="16"/>
                    <a:pt x="0" y="13"/>
                    <a:pt x="1" y="10"/>
                  </a:cubicBezTo>
                  <a:cubicBezTo>
                    <a:pt x="2" y="8"/>
                    <a:pt x="3" y="6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1"/>
                    <a:pt x="22" y="2"/>
                    <a:pt x="23" y="2"/>
                  </a:cubicBezTo>
                  <a:cubicBezTo>
                    <a:pt x="23" y="3"/>
                    <a:pt x="24" y="3"/>
                    <a:pt x="2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49"/>
                    <a:pt x="32" y="49"/>
                    <a:pt x="32" y="49"/>
                  </a:cubicBezTo>
                  <a:lnTo>
                    <a:pt x="25" y="53"/>
                  </a:lnTo>
                  <a:close/>
                  <a:moveTo>
                    <a:pt x="25" y="12"/>
                  </a:moveTo>
                  <a:cubicBezTo>
                    <a:pt x="24" y="11"/>
                    <a:pt x="24" y="10"/>
                    <a:pt x="23" y="10"/>
                  </a:cubicBezTo>
                  <a:cubicBezTo>
                    <a:pt x="23" y="9"/>
                    <a:pt x="22" y="9"/>
                    <a:pt x="21" y="8"/>
                  </a:cubicBezTo>
                  <a:cubicBezTo>
                    <a:pt x="20" y="8"/>
                    <a:pt x="19" y="7"/>
                    <a:pt x="18" y="7"/>
                  </a:cubicBezTo>
                  <a:cubicBezTo>
                    <a:pt x="18" y="7"/>
                    <a:pt x="17" y="7"/>
                    <a:pt x="16" y="7"/>
                  </a:cubicBezTo>
                  <a:cubicBezTo>
                    <a:pt x="13" y="7"/>
                    <a:pt x="11" y="8"/>
                    <a:pt x="9" y="10"/>
                  </a:cubicBezTo>
                  <a:cubicBezTo>
                    <a:pt x="8" y="12"/>
                    <a:pt x="7" y="15"/>
                    <a:pt x="7" y="19"/>
                  </a:cubicBezTo>
                  <a:cubicBezTo>
                    <a:pt x="7" y="23"/>
                    <a:pt x="8" y="27"/>
                    <a:pt x="10" y="29"/>
                  </a:cubicBezTo>
                  <a:cubicBezTo>
                    <a:pt x="11" y="31"/>
                    <a:pt x="13" y="33"/>
                    <a:pt x="16" y="33"/>
                  </a:cubicBezTo>
                  <a:cubicBezTo>
                    <a:pt x="18" y="33"/>
                    <a:pt x="19" y="32"/>
                    <a:pt x="21" y="31"/>
                  </a:cubicBezTo>
                  <a:cubicBezTo>
                    <a:pt x="22" y="30"/>
                    <a:pt x="24" y="29"/>
                    <a:pt x="25" y="28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3" name="Freeform 21">
              <a:extLst>
                <a:ext uri="{FF2B5EF4-FFF2-40B4-BE49-F238E27FC236}">
                  <a16:creationId xmlns:a16="http://schemas.microsoft.com/office/drawing/2014/main" id="{FA80A690-9084-4519-8D88-A01963C023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5545" y="6212575"/>
              <a:ext cx="78468" cy="101135"/>
            </a:xfrm>
            <a:custGeom>
              <a:avLst/>
              <a:gdLst>
                <a:gd name="T0" fmla="*/ 24 w 31"/>
                <a:gd name="T1" fmla="*/ 39 h 40"/>
                <a:gd name="T2" fmla="*/ 24 w 31"/>
                <a:gd name="T3" fmla="*/ 35 h 40"/>
                <a:gd name="T4" fmla="*/ 20 w 31"/>
                <a:gd name="T5" fmla="*/ 38 h 40"/>
                <a:gd name="T6" fmla="*/ 14 w 31"/>
                <a:gd name="T7" fmla="*/ 40 h 40"/>
                <a:gd name="T8" fmla="*/ 4 w 31"/>
                <a:gd name="T9" fmla="*/ 35 h 40"/>
                <a:gd name="T10" fmla="*/ 0 w 31"/>
                <a:gd name="T11" fmla="*/ 22 h 40"/>
                <a:gd name="T12" fmla="*/ 0 w 31"/>
                <a:gd name="T13" fmla="*/ 0 h 40"/>
                <a:gd name="T14" fmla="*/ 8 w 31"/>
                <a:gd name="T15" fmla="*/ 0 h 40"/>
                <a:gd name="T16" fmla="*/ 8 w 31"/>
                <a:gd name="T17" fmla="*/ 22 h 40"/>
                <a:gd name="T18" fmla="*/ 10 w 31"/>
                <a:gd name="T19" fmla="*/ 30 h 40"/>
                <a:gd name="T20" fmla="*/ 16 w 31"/>
                <a:gd name="T21" fmla="*/ 33 h 40"/>
                <a:gd name="T22" fmla="*/ 22 w 31"/>
                <a:gd name="T23" fmla="*/ 30 h 40"/>
                <a:gd name="T24" fmla="*/ 24 w 31"/>
                <a:gd name="T25" fmla="*/ 23 h 40"/>
                <a:gd name="T26" fmla="*/ 24 w 31"/>
                <a:gd name="T27" fmla="*/ 0 h 40"/>
                <a:gd name="T28" fmla="*/ 31 w 31"/>
                <a:gd name="T29" fmla="*/ 0 h 40"/>
                <a:gd name="T30" fmla="*/ 31 w 31"/>
                <a:gd name="T31" fmla="*/ 39 h 40"/>
                <a:gd name="T32" fmla="*/ 24 w 31"/>
                <a:gd name="T33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2" y="38"/>
                    <a:pt x="20" y="38"/>
                  </a:cubicBezTo>
                  <a:cubicBezTo>
                    <a:pt x="18" y="39"/>
                    <a:pt x="16" y="40"/>
                    <a:pt x="14" y="40"/>
                  </a:cubicBezTo>
                  <a:cubicBezTo>
                    <a:pt x="10" y="40"/>
                    <a:pt x="6" y="38"/>
                    <a:pt x="4" y="35"/>
                  </a:cubicBezTo>
                  <a:cubicBezTo>
                    <a:pt x="2" y="32"/>
                    <a:pt x="0" y="28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8"/>
                    <a:pt x="10" y="30"/>
                  </a:cubicBezTo>
                  <a:cubicBezTo>
                    <a:pt x="11" y="32"/>
                    <a:pt x="13" y="33"/>
                    <a:pt x="16" y="33"/>
                  </a:cubicBezTo>
                  <a:cubicBezTo>
                    <a:pt x="18" y="33"/>
                    <a:pt x="20" y="32"/>
                    <a:pt x="22" y="30"/>
                  </a:cubicBezTo>
                  <a:cubicBezTo>
                    <a:pt x="23" y="28"/>
                    <a:pt x="24" y="26"/>
                    <a:pt x="24" y="2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4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4" name="Freeform 22">
              <a:extLst>
                <a:ext uri="{FF2B5EF4-FFF2-40B4-BE49-F238E27FC236}">
                  <a16:creationId xmlns:a16="http://schemas.microsoft.com/office/drawing/2014/main" id="{E847401D-2482-482A-AC12-D2E83C1354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493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1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2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5" name="Freeform 23">
              <a:extLst>
                <a:ext uri="{FF2B5EF4-FFF2-40B4-BE49-F238E27FC236}">
                  <a16:creationId xmlns:a16="http://schemas.microsoft.com/office/drawing/2014/main" id="{86054F72-4509-4465-B9A8-8DAE3EFD35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0841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1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4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7 w 29"/>
                <a:gd name="T55" fmla="*/ 24 h 40"/>
                <a:gd name="T56" fmla="*/ 13 w 29"/>
                <a:gd name="T57" fmla="*/ 22 h 40"/>
                <a:gd name="T58" fmla="*/ 8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2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3" y="6"/>
                    <a:pt x="11" y="7"/>
                    <a:pt x="10" y="7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9" y="25"/>
                    <a:pt x="18" y="24"/>
                    <a:pt x="17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8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3" y="15"/>
                    <a:pt x="2" y="14"/>
                  </a:cubicBezTo>
                  <a:cubicBezTo>
                    <a:pt x="2" y="13"/>
                    <a:pt x="2" y="12"/>
                    <a:pt x="2" y="10"/>
                  </a:cubicBezTo>
                  <a:cubicBezTo>
                    <a:pt x="2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6" name="Freeform 24">
              <a:extLst>
                <a:ext uri="{FF2B5EF4-FFF2-40B4-BE49-F238E27FC236}">
                  <a16:creationId xmlns:a16="http://schemas.microsoft.com/office/drawing/2014/main" id="{813850E4-4B62-4FDA-ABD6-F5A5AA5E7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802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7" name="Freeform 25">
              <a:extLst>
                <a:ext uri="{FF2B5EF4-FFF2-40B4-BE49-F238E27FC236}">
                  <a16:creationId xmlns:a16="http://schemas.microsoft.com/office/drawing/2014/main" id="{1B4F0124-2FAE-4D54-9ECC-E88A8031BB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94750" y="6175958"/>
              <a:ext cx="24412" cy="136010"/>
            </a:xfrm>
            <a:custGeom>
              <a:avLst/>
              <a:gdLst>
                <a:gd name="T0" fmla="*/ 10 w 10"/>
                <a:gd name="T1" fmla="*/ 5 h 53"/>
                <a:gd name="T2" fmla="*/ 9 w 10"/>
                <a:gd name="T3" fmla="*/ 6 h 53"/>
                <a:gd name="T4" fmla="*/ 8 w 10"/>
                <a:gd name="T5" fmla="*/ 8 h 53"/>
                <a:gd name="T6" fmla="*/ 7 w 10"/>
                <a:gd name="T7" fmla="*/ 9 h 53"/>
                <a:gd name="T8" fmla="*/ 5 w 10"/>
                <a:gd name="T9" fmla="*/ 9 h 53"/>
                <a:gd name="T10" fmla="*/ 3 w 10"/>
                <a:gd name="T11" fmla="*/ 9 h 53"/>
                <a:gd name="T12" fmla="*/ 1 w 10"/>
                <a:gd name="T13" fmla="*/ 8 h 53"/>
                <a:gd name="T14" fmla="*/ 0 w 10"/>
                <a:gd name="T15" fmla="*/ 6 h 53"/>
                <a:gd name="T16" fmla="*/ 0 w 10"/>
                <a:gd name="T17" fmla="*/ 5 h 53"/>
                <a:gd name="T18" fmla="*/ 0 w 10"/>
                <a:gd name="T19" fmla="*/ 3 h 53"/>
                <a:gd name="T20" fmla="*/ 1 w 10"/>
                <a:gd name="T21" fmla="*/ 1 h 53"/>
                <a:gd name="T22" fmla="*/ 3 w 10"/>
                <a:gd name="T23" fmla="*/ 0 h 53"/>
                <a:gd name="T24" fmla="*/ 5 w 10"/>
                <a:gd name="T25" fmla="*/ 0 h 53"/>
                <a:gd name="T26" fmla="*/ 7 w 10"/>
                <a:gd name="T27" fmla="*/ 0 h 53"/>
                <a:gd name="T28" fmla="*/ 8 w 10"/>
                <a:gd name="T29" fmla="*/ 1 h 53"/>
                <a:gd name="T30" fmla="*/ 9 w 10"/>
                <a:gd name="T31" fmla="*/ 3 h 53"/>
                <a:gd name="T32" fmla="*/ 10 w 10"/>
                <a:gd name="T33" fmla="*/ 5 h 53"/>
                <a:gd name="T34" fmla="*/ 1 w 10"/>
                <a:gd name="T35" fmla="*/ 53 h 53"/>
                <a:gd name="T36" fmla="*/ 1 w 10"/>
                <a:gd name="T37" fmla="*/ 14 h 53"/>
                <a:gd name="T38" fmla="*/ 9 w 10"/>
                <a:gd name="T39" fmla="*/ 14 h 53"/>
                <a:gd name="T40" fmla="*/ 9 w 10"/>
                <a:gd name="T41" fmla="*/ 53 h 53"/>
                <a:gd name="T42" fmla="*/ 1 w 10"/>
                <a:gd name="T4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53">
                  <a:moveTo>
                    <a:pt x="10" y="5"/>
                  </a:moveTo>
                  <a:cubicBezTo>
                    <a:pt x="10" y="5"/>
                    <a:pt x="10" y="6"/>
                    <a:pt x="9" y="6"/>
                  </a:cubicBezTo>
                  <a:cubicBezTo>
                    <a:pt x="9" y="7"/>
                    <a:pt x="9" y="8"/>
                    <a:pt x="8" y="8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4" y="9"/>
                    <a:pt x="3" y="9"/>
                  </a:cubicBezTo>
                  <a:cubicBezTo>
                    <a:pt x="2" y="9"/>
                    <a:pt x="2" y="8"/>
                    <a:pt x="1" y="8"/>
                  </a:cubicBezTo>
                  <a:cubicBezTo>
                    <a:pt x="1" y="8"/>
                    <a:pt x="1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0" y="3"/>
                    <a:pt x="10" y="4"/>
                    <a:pt x="10" y="5"/>
                  </a:cubicBezTo>
                  <a:close/>
                  <a:moveTo>
                    <a:pt x="1" y="5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8" name="Freeform 26">
              <a:extLst>
                <a:ext uri="{FF2B5EF4-FFF2-40B4-BE49-F238E27FC236}">
                  <a16:creationId xmlns:a16="http://schemas.microsoft.com/office/drawing/2014/main" id="{2A730E5F-DF9C-488E-B4E0-EE9F501529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36599" y="6212575"/>
              <a:ext cx="87186" cy="101135"/>
            </a:xfrm>
            <a:custGeom>
              <a:avLst/>
              <a:gdLst>
                <a:gd name="T0" fmla="*/ 34 w 34"/>
                <a:gd name="T1" fmla="*/ 19 h 40"/>
                <a:gd name="T2" fmla="*/ 33 w 34"/>
                <a:gd name="T3" fmla="*/ 28 h 40"/>
                <a:gd name="T4" fmla="*/ 29 w 34"/>
                <a:gd name="T5" fmla="*/ 34 h 40"/>
                <a:gd name="T6" fmla="*/ 24 w 34"/>
                <a:gd name="T7" fmla="*/ 38 h 40"/>
                <a:gd name="T8" fmla="*/ 17 w 34"/>
                <a:gd name="T9" fmla="*/ 40 h 40"/>
                <a:gd name="T10" fmla="*/ 10 w 34"/>
                <a:gd name="T11" fmla="*/ 38 h 40"/>
                <a:gd name="T12" fmla="*/ 5 w 34"/>
                <a:gd name="T13" fmla="*/ 34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1 h 40"/>
                <a:gd name="T20" fmla="*/ 5 w 34"/>
                <a:gd name="T21" fmla="*/ 5 h 40"/>
                <a:gd name="T22" fmla="*/ 10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1 h 40"/>
                <a:gd name="T32" fmla="*/ 34 w 34"/>
                <a:gd name="T33" fmla="*/ 19 h 40"/>
                <a:gd name="T34" fmla="*/ 26 w 34"/>
                <a:gd name="T35" fmla="*/ 20 h 40"/>
                <a:gd name="T36" fmla="*/ 26 w 34"/>
                <a:gd name="T37" fmla="*/ 14 h 40"/>
                <a:gd name="T38" fmla="*/ 24 w 34"/>
                <a:gd name="T39" fmla="*/ 10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0 h 40"/>
                <a:gd name="T48" fmla="*/ 8 w 34"/>
                <a:gd name="T49" fmla="*/ 14 h 40"/>
                <a:gd name="T50" fmla="*/ 7 w 34"/>
                <a:gd name="T51" fmla="*/ 19 h 40"/>
                <a:gd name="T52" fmla="*/ 8 w 34"/>
                <a:gd name="T53" fmla="*/ 25 h 40"/>
                <a:gd name="T54" fmla="*/ 10 w 34"/>
                <a:gd name="T55" fmla="*/ 29 h 40"/>
                <a:gd name="T56" fmla="*/ 13 w 34"/>
                <a:gd name="T57" fmla="*/ 32 h 40"/>
                <a:gd name="T58" fmla="*/ 17 w 34"/>
                <a:gd name="T59" fmla="*/ 32 h 40"/>
                <a:gd name="T60" fmla="*/ 21 w 34"/>
                <a:gd name="T61" fmla="*/ 31 h 40"/>
                <a:gd name="T62" fmla="*/ 24 w 34"/>
                <a:gd name="T63" fmla="*/ 29 h 40"/>
                <a:gd name="T64" fmla="*/ 26 w 34"/>
                <a:gd name="T65" fmla="*/ 25 h 40"/>
                <a:gd name="T66" fmla="*/ 26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19"/>
                  </a:moveTo>
                  <a:cubicBezTo>
                    <a:pt x="34" y="23"/>
                    <a:pt x="34" y="25"/>
                    <a:pt x="33" y="28"/>
                  </a:cubicBezTo>
                  <a:cubicBezTo>
                    <a:pt x="32" y="30"/>
                    <a:pt x="31" y="33"/>
                    <a:pt x="29" y="34"/>
                  </a:cubicBezTo>
                  <a:cubicBezTo>
                    <a:pt x="28" y="36"/>
                    <a:pt x="26" y="37"/>
                    <a:pt x="24" y="38"/>
                  </a:cubicBezTo>
                  <a:cubicBezTo>
                    <a:pt x="21" y="39"/>
                    <a:pt x="19" y="40"/>
                    <a:pt x="17" y="40"/>
                  </a:cubicBezTo>
                  <a:cubicBezTo>
                    <a:pt x="14" y="40"/>
                    <a:pt x="12" y="39"/>
                    <a:pt x="10" y="38"/>
                  </a:cubicBezTo>
                  <a:cubicBezTo>
                    <a:pt x="8" y="37"/>
                    <a:pt x="6" y="36"/>
                    <a:pt x="5" y="34"/>
                  </a:cubicBezTo>
                  <a:cubicBezTo>
                    <a:pt x="3" y="32"/>
                    <a:pt x="2" y="30"/>
                    <a:pt x="1" y="28"/>
                  </a:cubicBezTo>
                  <a:cubicBezTo>
                    <a:pt x="0" y="25"/>
                    <a:pt x="0" y="23"/>
                    <a:pt x="0" y="20"/>
                  </a:cubicBezTo>
                  <a:cubicBezTo>
                    <a:pt x="0" y="16"/>
                    <a:pt x="0" y="14"/>
                    <a:pt x="1" y="11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8" y="3"/>
                    <a:pt x="29" y="5"/>
                  </a:cubicBezTo>
                  <a:cubicBezTo>
                    <a:pt x="31" y="7"/>
                    <a:pt x="32" y="9"/>
                    <a:pt x="33" y="11"/>
                  </a:cubicBezTo>
                  <a:cubicBezTo>
                    <a:pt x="34" y="14"/>
                    <a:pt x="34" y="16"/>
                    <a:pt x="34" y="19"/>
                  </a:cubicBezTo>
                  <a:close/>
                  <a:moveTo>
                    <a:pt x="26" y="20"/>
                  </a:moveTo>
                  <a:cubicBezTo>
                    <a:pt x="26" y="18"/>
                    <a:pt x="26" y="16"/>
                    <a:pt x="26" y="14"/>
                  </a:cubicBezTo>
                  <a:cubicBezTo>
                    <a:pt x="25" y="13"/>
                    <a:pt x="25" y="11"/>
                    <a:pt x="24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19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10"/>
                  </a:cubicBezTo>
                  <a:cubicBezTo>
                    <a:pt x="9" y="11"/>
                    <a:pt x="8" y="13"/>
                    <a:pt x="8" y="14"/>
                  </a:cubicBezTo>
                  <a:cubicBezTo>
                    <a:pt x="8" y="16"/>
                    <a:pt x="7" y="17"/>
                    <a:pt x="7" y="19"/>
                  </a:cubicBezTo>
                  <a:cubicBezTo>
                    <a:pt x="7" y="21"/>
                    <a:pt x="8" y="23"/>
                    <a:pt x="8" y="25"/>
                  </a:cubicBezTo>
                  <a:cubicBezTo>
                    <a:pt x="9" y="27"/>
                    <a:pt x="9" y="28"/>
                    <a:pt x="10" y="29"/>
                  </a:cubicBezTo>
                  <a:cubicBezTo>
                    <a:pt x="11" y="30"/>
                    <a:pt x="12" y="31"/>
                    <a:pt x="13" y="32"/>
                  </a:cubicBezTo>
                  <a:cubicBezTo>
                    <a:pt x="14" y="32"/>
                    <a:pt x="16" y="32"/>
                    <a:pt x="17" y="32"/>
                  </a:cubicBezTo>
                  <a:cubicBezTo>
                    <a:pt x="18" y="32"/>
                    <a:pt x="20" y="32"/>
                    <a:pt x="21" y="31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7"/>
                    <a:pt x="25" y="26"/>
                    <a:pt x="26" y="25"/>
                  </a:cubicBezTo>
                  <a:cubicBezTo>
                    <a:pt x="26" y="23"/>
                    <a:pt x="26" y="21"/>
                    <a:pt x="26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9" name="Freeform 27">
              <a:extLst>
                <a:ext uri="{FF2B5EF4-FFF2-40B4-BE49-F238E27FC236}">
                  <a16:creationId xmlns:a16="http://schemas.microsoft.com/office/drawing/2014/main" id="{39861D7E-D8DA-436F-9E2F-5C08A8BFB4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4710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1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9 w 31"/>
                <a:gd name="T11" fmla="*/ 9 h 39"/>
                <a:gd name="T12" fmla="*/ 8 w 31"/>
                <a:gd name="T13" fmla="*/ 12 h 39"/>
                <a:gd name="T14" fmla="*/ 7 w 31"/>
                <a:gd name="T15" fmla="*/ 16 h 39"/>
                <a:gd name="T16" fmla="*/ 7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7 w 31"/>
                <a:gd name="T23" fmla="*/ 0 h 39"/>
                <a:gd name="T24" fmla="*/ 7 w 31"/>
                <a:gd name="T25" fmla="*/ 4 h 39"/>
                <a:gd name="T26" fmla="*/ 9 w 31"/>
                <a:gd name="T27" fmla="*/ 2 h 39"/>
                <a:gd name="T28" fmla="*/ 11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7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1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9" y="0"/>
                    <a:pt x="21" y="0"/>
                    <a:pt x="23" y="1"/>
                  </a:cubicBezTo>
                  <a:cubicBezTo>
                    <a:pt x="25" y="1"/>
                    <a:pt x="26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0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0" name="Freeform 28">
              <a:extLst>
                <a:ext uri="{FF2B5EF4-FFF2-40B4-BE49-F238E27FC236}">
                  <a16:creationId xmlns:a16="http://schemas.microsoft.com/office/drawing/2014/main" id="{8B038F9F-6A9C-4E57-A659-0090AF4705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5845" y="6284068"/>
              <a:ext cx="31387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4 w 12"/>
                <a:gd name="T11" fmla="*/ 11 h 12"/>
                <a:gd name="T12" fmla="*/ 2 w 12"/>
                <a:gd name="T13" fmla="*/ 10 h 12"/>
                <a:gd name="T14" fmla="*/ 1 w 12"/>
                <a:gd name="T15" fmla="*/ 8 h 12"/>
                <a:gd name="T16" fmla="*/ 0 w 12"/>
                <a:gd name="T17" fmla="*/ 6 h 12"/>
                <a:gd name="T18" fmla="*/ 1 w 12"/>
                <a:gd name="T19" fmla="*/ 4 h 12"/>
                <a:gd name="T20" fmla="*/ 2 w 12"/>
                <a:gd name="T21" fmla="*/ 2 h 12"/>
                <a:gd name="T22" fmla="*/ 4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4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1" name="Freeform 29">
              <a:extLst>
                <a:ext uri="{FF2B5EF4-FFF2-40B4-BE49-F238E27FC236}">
                  <a16:creationId xmlns:a16="http://schemas.microsoft.com/office/drawing/2014/main" id="{15E4EB7D-754D-4053-9A23-596C7CFDA9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006" y="6181188"/>
              <a:ext cx="97648" cy="130778"/>
            </a:xfrm>
            <a:custGeom>
              <a:avLst/>
              <a:gdLst>
                <a:gd name="T0" fmla="*/ 34 w 56"/>
                <a:gd name="T1" fmla="*/ 11 h 75"/>
                <a:gd name="T2" fmla="*/ 34 w 56"/>
                <a:gd name="T3" fmla="*/ 75 h 75"/>
                <a:gd name="T4" fmla="*/ 22 w 56"/>
                <a:gd name="T5" fmla="*/ 75 h 75"/>
                <a:gd name="T6" fmla="*/ 22 w 56"/>
                <a:gd name="T7" fmla="*/ 11 h 75"/>
                <a:gd name="T8" fmla="*/ 0 w 56"/>
                <a:gd name="T9" fmla="*/ 11 h 75"/>
                <a:gd name="T10" fmla="*/ 0 w 56"/>
                <a:gd name="T11" fmla="*/ 0 h 75"/>
                <a:gd name="T12" fmla="*/ 56 w 56"/>
                <a:gd name="T13" fmla="*/ 0 h 75"/>
                <a:gd name="T14" fmla="*/ 56 w 56"/>
                <a:gd name="T15" fmla="*/ 11 h 75"/>
                <a:gd name="T16" fmla="*/ 34 w 56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75">
                  <a:moveTo>
                    <a:pt x="34" y="11"/>
                  </a:moveTo>
                  <a:lnTo>
                    <a:pt x="34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1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2" name="Freeform 30">
              <a:extLst>
                <a:ext uri="{FF2B5EF4-FFF2-40B4-BE49-F238E27FC236}">
                  <a16:creationId xmlns:a16="http://schemas.microsoft.com/office/drawing/2014/main" id="{28E147CB-2B8F-497B-B00B-C25E679DC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1603" y="6174213"/>
              <a:ext cx="80211" cy="137753"/>
            </a:xfrm>
            <a:custGeom>
              <a:avLst/>
              <a:gdLst>
                <a:gd name="T0" fmla="*/ 24 w 31"/>
                <a:gd name="T1" fmla="*/ 54 h 54"/>
                <a:gd name="T2" fmla="*/ 24 w 31"/>
                <a:gd name="T3" fmla="*/ 32 h 54"/>
                <a:gd name="T4" fmla="*/ 22 w 31"/>
                <a:gd name="T5" fmla="*/ 24 h 54"/>
                <a:gd name="T6" fmla="*/ 16 w 31"/>
                <a:gd name="T7" fmla="*/ 22 h 54"/>
                <a:gd name="T8" fmla="*/ 13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8 w 31"/>
                <a:gd name="T15" fmla="*/ 31 h 54"/>
                <a:gd name="T16" fmla="*/ 8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8 w 31"/>
                <a:gd name="T23" fmla="*/ 0 h 54"/>
                <a:gd name="T24" fmla="*/ 8 w 31"/>
                <a:gd name="T25" fmla="*/ 19 h 54"/>
                <a:gd name="T26" fmla="*/ 10 w 31"/>
                <a:gd name="T27" fmla="*/ 17 h 54"/>
                <a:gd name="T28" fmla="*/ 12 w 31"/>
                <a:gd name="T29" fmla="*/ 16 h 54"/>
                <a:gd name="T30" fmla="*/ 15 w 31"/>
                <a:gd name="T31" fmla="*/ 15 h 54"/>
                <a:gd name="T32" fmla="*/ 18 w 31"/>
                <a:gd name="T33" fmla="*/ 15 h 54"/>
                <a:gd name="T34" fmla="*/ 24 w 31"/>
                <a:gd name="T35" fmla="*/ 16 h 54"/>
                <a:gd name="T36" fmla="*/ 28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4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4" y="54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24" y="28"/>
                    <a:pt x="23" y="26"/>
                    <a:pt x="22" y="24"/>
                  </a:cubicBezTo>
                  <a:cubicBezTo>
                    <a:pt x="21" y="22"/>
                    <a:pt x="19" y="22"/>
                    <a:pt x="16" y="22"/>
                  </a:cubicBezTo>
                  <a:cubicBezTo>
                    <a:pt x="15" y="22"/>
                    <a:pt x="14" y="22"/>
                    <a:pt x="13" y="22"/>
                  </a:cubicBezTo>
                  <a:cubicBezTo>
                    <a:pt x="12" y="22"/>
                    <a:pt x="11" y="23"/>
                    <a:pt x="10" y="24"/>
                  </a:cubicBezTo>
                  <a:cubicBezTo>
                    <a:pt x="9" y="25"/>
                    <a:pt x="9" y="26"/>
                    <a:pt x="8" y="27"/>
                  </a:cubicBezTo>
                  <a:cubicBezTo>
                    <a:pt x="8" y="28"/>
                    <a:pt x="8" y="30"/>
                    <a:pt x="8" y="31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6" y="15"/>
                    <a:pt x="17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29" y="20"/>
                    <a:pt x="30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4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id="{E68BC676-C787-429D-B59B-1A5CE062F7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0996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1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4" name="Freeform 32">
              <a:extLst>
                <a:ext uri="{FF2B5EF4-FFF2-40B4-BE49-F238E27FC236}">
                  <a16:creationId xmlns:a16="http://schemas.microsoft.com/office/drawing/2014/main" id="{71266960-73CB-44B9-9A97-8108589891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02698" y="6174213"/>
              <a:ext cx="80211" cy="139497"/>
            </a:xfrm>
            <a:custGeom>
              <a:avLst/>
              <a:gdLst>
                <a:gd name="T0" fmla="*/ 32 w 32"/>
                <a:gd name="T1" fmla="*/ 35 h 55"/>
                <a:gd name="T2" fmla="*/ 31 w 32"/>
                <a:gd name="T3" fmla="*/ 44 h 55"/>
                <a:gd name="T4" fmla="*/ 28 w 32"/>
                <a:gd name="T5" fmla="*/ 50 h 55"/>
                <a:gd name="T6" fmla="*/ 23 w 32"/>
                <a:gd name="T7" fmla="*/ 53 h 55"/>
                <a:gd name="T8" fmla="*/ 17 w 32"/>
                <a:gd name="T9" fmla="*/ 55 h 55"/>
                <a:gd name="T10" fmla="*/ 12 w 32"/>
                <a:gd name="T11" fmla="*/ 53 h 55"/>
                <a:gd name="T12" fmla="*/ 7 w 32"/>
                <a:gd name="T13" fmla="*/ 50 h 55"/>
                <a:gd name="T14" fmla="*/ 7 w 32"/>
                <a:gd name="T15" fmla="*/ 54 h 55"/>
                <a:gd name="T16" fmla="*/ 0 w 32"/>
                <a:gd name="T17" fmla="*/ 54 h 55"/>
                <a:gd name="T18" fmla="*/ 0 w 32"/>
                <a:gd name="T19" fmla="*/ 4 h 55"/>
                <a:gd name="T20" fmla="*/ 7 w 32"/>
                <a:gd name="T21" fmla="*/ 0 h 55"/>
                <a:gd name="T22" fmla="*/ 7 w 32"/>
                <a:gd name="T23" fmla="*/ 19 h 55"/>
                <a:gd name="T24" fmla="*/ 10 w 32"/>
                <a:gd name="T25" fmla="*/ 17 h 55"/>
                <a:gd name="T26" fmla="*/ 12 w 32"/>
                <a:gd name="T27" fmla="*/ 16 h 55"/>
                <a:gd name="T28" fmla="*/ 14 w 32"/>
                <a:gd name="T29" fmla="*/ 15 h 55"/>
                <a:gd name="T30" fmla="*/ 17 w 32"/>
                <a:gd name="T31" fmla="*/ 15 h 55"/>
                <a:gd name="T32" fmla="*/ 23 w 32"/>
                <a:gd name="T33" fmla="*/ 16 h 55"/>
                <a:gd name="T34" fmla="*/ 28 w 32"/>
                <a:gd name="T35" fmla="*/ 19 h 55"/>
                <a:gd name="T36" fmla="*/ 31 w 32"/>
                <a:gd name="T37" fmla="*/ 26 h 55"/>
                <a:gd name="T38" fmla="*/ 32 w 32"/>
                <a:gd name="T39" fmla="*/ 35 h 55"/>
                <a:gd name="T40" fmla="*/ 25 w 32"/>
                <a:gd name="T41" fmla="*/ 35 h 55"/>
                <a:gd name="T42" fmla="*/ 23 w 32"/>
                <a:gd name="T43" fmla="*/ 25 h 55"/>
                <a:gd name="T44" fmla="*/ 16 w 32"/>
                <a:gd name="T45" fmla="*/ 22 h 55"/>
                <a:gd name="T46" fmla="*/ 14 w 32"/>
                <a:gd name="T47" fmla="*/ 22 h 55"/>
                <a:gd name="T48" fmla="*/ 11 w 32"/>
                <a:gd name="T49" fmla="*/ 23 h 55"/>
                <a:gd name="T50" fmla="*/ 9 w 32"/>
                <a:gd name="T51" fmla="*/ 25 h 55"/>
                <a:gd name="T52" fmla="*/ 7 w 32"/>
                <a:gd name="T53" fmla="*/ 26 h 55"/>
                <a:gd name="T54" fmla="*/ 7 w 32"/>
                <a:gd name="T55" fmla="*/ 43 h 55"/>
                <a:gd name="T56" fmla="*/ 9 w 32"/>
                <a:gd name="T57" fmla="*/ 44 h 55"/>
                <a:gd name="T58" fmla="*/ 11 w 32"/>
                <a:gd name="T59" fmla="*/ 46 h 55"/>
                <a:gd name="T60" fmla="*/ 14 w 32"/>
                <a:gd name="T61" fmla="*/ 47 h 55"/>
                <a:gd name="T62" fmla="*/ 16 w 32"/>
                <a:gd name="T63" fmla="*/ 48 h 55"/>
                <a:gd name="T64" fmla="*/ 23 w 32"/>
                <a:gd name="T65" fmla="*/ 45 h 55"/>
                <a:gd name="T66" fmla="*/ 25 w 32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" h="55">
                  <a:moveTo>
                    <a:pt x="32" y="35"/>
                  </a:moveTo>
                  <a:cubicBezTo>
                    <a:pt x="32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6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5" y="55"/>
                    <a:pt x="13" y="54"/>
                    <a:pt x="12" y="53"/>
                  </a:cubicBezTo>
                  <a:cubicBezTo>
                    <a:pt x="10" y="52"/>
                    <a:pt x="9" y="51"/>
                    <a:pt x="7" y="50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6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20" y="15"/>
                    <a:pt x="21" y="15"/>
                    <a:pt x="23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29" y="21"/>
                    <a:pt x="30" y="23"/>
                    <a:pt x="31" y="26"/>
                  </a:cubicBezTo>
                  <a:cubicBezTo>
                    <a:pt x="32" y="28"/>
                    <a:pt x="32" y="32"/>
                    <a:pt x="32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0" y="23"/>
                    <a:pt x="10" y="24"/>
                    <a:pt x="9" y="25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8" y="43"/>
                    <a:pt x="8" y="44"/>
                    <a:pt x="9" y="44"/>
                  </a:cubicBezTo>
                  <a:cubicBezTo>
                    <a:pt x="10" y="45"/>
                    <a:pt x="10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5" y="48"/>
                    <a:pt x="16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5" name="Freeform 33">
              <a:extLst>
                <a:ext uri="{FF2B5EF4-FFF2-40B4-BE49-F238E27FC236}">
                  <a16:creationId xmlns:a16="http://schemas.microsoft.com/office/drawing/2014/main" id="{3FF3AC5A-B742-4B29-8E04-03A71D82B9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860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8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8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3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7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6" name="Freeform 34">
              <a:extLst>
                <a:ext uri="{FF2B5EF4-FFF2-40B4-BE49-F238E27FC236}">
                  <a16:creationId xmlns:a16="http://schemas.microsoft.com/office/drawing/2014/main" id="{0C912743-E24B-4E48-8196-5FBD1ECEE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625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3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7" name="Freeform 35">
              <a:extLst>
                <a:ext uri="{FF2B5EF4-FFF2-40B4-BE49-F238E27FC236}">
                  <a16:creationId xmlns:a16="http://schemas.microsoft.com/office/drawing/2014/main" id="{6E2F01F4-1410-4FE1-B043-EA97A1541F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64256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7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6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7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8" name="Freeform 36">
              <a:extLst>
                <a:ext uri="{FF2B5EF4-FFF2-40B4-BE49-F238E27FC236}">
                  <a16:creationId xmlns:a16="http://schemas.microsoft.com/office/drawing/2014/main" id="{58ACFF1C-49F0-414E-B9E3-DE4E9FFAA3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40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9" name="Freeform 37">
              <a:extLst>
                <a:ext uri="{FF2B5EF4-FFF2-40B4-BE49-F238E27FC236}">
                  <a16:creationId xmlns:a16="http://schemas.microsoft.com/office/drawing/2014/main" id="{DACBD04B-22FF-4A4F-8B29-A2F31A0542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36884" y="6212575"/>
              <a:ext cx="59286" cy="99391"/>
            </a:xfrm>
            <a:custGeom>
              <a:avLst/>
              <a:gdLst>
                <a:gd name="T0" fmla="*/ 21 w 23"/>
                <a:gd name="T1" fmla="*/ 8 h 39"/>
                <a:gd name="T2" fmla="*/ 19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9" y="7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0" name="Freeform 38">
              <a:extLst>
                <a:ext uri="{FF2B5EF4-FFF2-40B4-BE49-F238E27FC236}">
                  <a16:creationId xmlns:a16="http://schemas.microsoft.com/office/drawing/2014/main" id="{A13F6E37-C22B-4FD3-ADFE-9C53ECB446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1969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1" name="Freeform 39">
              <a:extLst>
                <a:ext uri="{FF2B5EF4-FFF2-40B4-BE49-F238E27FC236}">
                  <a16:creationId xmlns:a16="http://schemas.microsoft.com/office/drawing/2014/main" id="{76256F1D-405A-49F9-8592-A899623F2D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30436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2" name="Freeform 40">
              <a:extLst>
                <a:ext uri="{FF2B5EF4-FFF2-40B4-BE49-F238E27FC236}">
                  <a16:creationId xmlns:a16="http://schemas.microsoft.com/office/drawing/2014/main" id="{2F9CAE14-DB05-4B70-867F-3F6164BDB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2808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3" name="Freeform 41">
              <a:extLst>
                <a:ext uri="{FF2B5EF4-FFF2-40B4-BE49-F238E27FC236}">
                  <a16:creationId xmlns:a16="http://schemas.microsoft.com/office/drawing/2014/main" id="{30C7B10F-7027-41F9-BEE2-F1575CB690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72813" y="6212575"/>
              <a:ext cx="81955" cy="101135"/>
            </a:xfrm>
            <a:custGeom>
              <a:avLst/>
              <a:gdLst>
                <a:gd name="T0" fmla="*/ 24 w 32"/>
                <a:gd name="T1" fmla="*/ 39 h 40"/>
                <a:gd name="T2" fmla="*/ 24 w 32"/>
                <a:gd name="T3" fmla="*/ 35 h 40"/>
                <a:gd name="T4" fmla="*/ 22 w 32"/>
                <a:gd name="T5" fmla="*/ 37 h 40"/>
                <a:gd name="T6" fmla="*/ 20 w 32"/>
                <a:gd name="T7" fmla="*/ 38 h 40"/>
                <a:gd name="T8" fmla="*/ 17 w 32"/>
                <a:gd name="T9" fmla="*/ 39 h 40"/>
                <a:gd name="T10" fmla="*/ 14 w 32"/>
                <a:gd name="T11" fmla="*/ 40 h 40"/>
                <a:gd name="T12" fmla="*/ 9 w 32"/>
                <a:gd name="T13" fmla="*/ 39 h 40"/>
                <a:gd name="T14" fmla="*/ 5 w 32"/>
                <a:gd name="T15" fmla="*/ 37 h 40"/>
                <a:gd name="T16" fmla="*/ 2 w 32"/>
                <a:gd name="T17" fmla="*/ 33 h 40"/>
                <a:gd name="T18" fmla="*/ 0 w 32"/>
                <a:gd name="T19" fmla="*/ 27 h 40"/>
                <a:gd name="T20" fmla="*/ 2 w 32"/>
                <a:gd name="T21" fmla="*/ 21 h 40"/>
                <a:gd name="T22" fmla="*/ 5 w 32"/>
                <a:gd name="T23" fmla="*/ 17 h 40"/>
                <a:gd name="T24" fmla="*/ 10 w 32"/>
                <a:gd name="T25" fmla="*/ 15 h 40"/>
                <a:gd name="T26" fmla="*/ 16 w 32"/>
                <a:gd name="T27" fmla="*/ 14 h 40"/>
                <a:gd name="T28" fmla="*/ 21 w 32"/>
                <a:gd name="T29" fmla="*/ 15 h 40"/>
                <a:gd name="T30" fmla="*/ 24 w 32"/>
                <a:gd name="T31" fmla="*/ 16 h 40"/>
                <a:gd name="T32" fmla="*/ 24 w 32"/>
                <a:gd name="T33" fmla="*/ 13 h 40"/>
                <a:gd name="T34" fmla="*/ 22 w 32"/>
                <a:gd name="T35" fmla="*/ 8 h 40"/>
                <a:gd name="T36" fmla="*/ 17 w 32"/>
                <a:gd name="T37" fmla="*/ 6 h 40"/>
                <a:gd name="T38" fmla="*/ 12 w 32"/>
                <a:gd name="T39" fmla="*/ 7 h 40"/>
                <a:gd name="T40" fmla="*/ 7 w 32"/>
                <a:gd name="T41" fmla="*/ 9 h 40"/>
                <a:gd name="T42" fmla="*/ 4 w 32"/>
                <a:gd name="T43" fmla="*/ 3 h 40"/>
                <a:gd name="T44" fmla="*/ 10 w 32"/>
                <a:gd name="T45" fmla="*/ 0 h 40"/>
                <a:gd name="T46" fmla="*/ 17 w 32"/>
                <a:gd name="T47" fmla="*/ 0 h 40"/>
                <a:gd name="T48" fmla="*/ 23 w 32"/>
                <a:gd name="T49" fmla="*/ 0 h 40"/>
                <a:gd name="T50" fmla="*/ 28 w 32"/>
                <a:gd name="T51" fmla="*/ 3 h 40"/>
                <a:gd name="T52" fmla="*/ 31 w 32"/>
                <a:gd name="T53" fmla="*/ 7 h 40"/>
                <a:gd name="T54" fmla="*/ 32 w 32"/>
                <a:gd name="T55" fmla="*/ 12 h 40"/>
                <a:gd name="T56" fmla="*/ 32 w 32"/>
                <a:gd name="T57" fmla="*/ 39 h 40"/>
                <a:gd name="T58" fmla="*/ 24 w 32"/>
                <a:gd name="T59" fmla="*/ 39 h 40"/>
                <a:gd name="T60" fmla="*/ 24 w 32"/>
                <a:gd name="T61" fmla="*/ 22 h 40"/>
                <a:gd name="T62" fmla="*/ 22 w 32"/>
                <a:gd name="T63" fmla="*/ 22 h 40"/>
                <a:gd name="T64" fmla="*/ 21 w 32"/>
                <a:gd name="T65" fmla="*/ 21 h 40"/>
                <a:gd name="T66" fmla="*/ 18 w 32"/>
                <a:gd name="T67" fmla="*/ 21 h 40"/>
                <a:gd name="T68" fmla="*/ 16 w 32"/>
                <a:gd name="T69" fmla="*/ 21 h 40"/>
                <a:gd name="T70" fmla="*/ 10 w 32"/>
                <a:gd name="T71" fmla="*/ 22 h 40"/>
                <a:gd name="T72" fmla="*/ 8 w 32"/>
                <a:gd name="T73" fmla="*/ 26 h 40"/>
                <a:gd name="T74" fmla="*/ 8 w 32"/>
                <a:gd name="T75" fmla="*/ 29 h 40"/>
                <a:gd name="T76" fmla="*/ 10 w 32"/>
                <a:gd name="T77" fmla="*/ 31 h 40"/>
                <a:gd name="T78" fmla="*/ 12 w 32"/>
                <a:gd name="T79" fmla="*/ 32 h 40"/>
                <a:gd name="T80" fmla="*/ 15 w 32"/>
                <a:gd name="T81" fmla="*/ 33 h 40"/>
                <a:gd name="T82" fmla="*/ 18 w 32"/>
                <a:gd name="T83" fmla="*/ 32 h 40"/>
                <a:gd name="T84" fmla="*/ 21 w 32"/>
                <a:gd name="T85" fmla="*/ 31 h 40"/>
                <a:gd name="T86" fmla="*/ 23 w 32"/>
                <a:gd name="T87" fmla="*/ 30 h 40"/>
                <a:gd name="T88" fmla="*/ 24 w 32"/>
                <a:gd name="T89" fmla="*/ 28 h 40"/>
                <a:gd name="T90" fmla="*/ 24 w 32"/>
                <a:gd name="T91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3" y="37"/>
                    <a:pt x="22" y="37"/>
                  </a:cubicBezTo>
                  <a:cubicBezTo>
                    <a:pt x="21" y="37"/>
                    <a:pt x="21" y="38"/>
                    <a:pt x="20" y="38"/>
                  </a:cubicBezTo>
                  <a:cubicBezTo>
                    <a:pt x="19" y="39"/>
                    <a:pt x="18" y="39"/>
                    <a:pt x="17" y="39"/>
                  </a:cubicBezTo>
                  <a:cubicBezTo>
                    <a:pt x="16" y="39"/>
                    <a:pt x="15" y="40"/>
                    <a:pt x="14" y="40"/>
                  </a:cubicBezTo>
                  <a:cubicBezTo>
                    <a:pt x="12" y="40"/>
                    <a:pt x="11" y="39"/>
                    <a:pt x="9" y="39"/>
                  </a:cubicBezTo>
                  <a:cubicBezTo>
                    <a:pt x="7" y="38"/>
                    <a:pt x="6" y="38"/>
                    <a:pt x="5" y="37"/>
                  </a:cubicBezTo>
                  <a:cubicBezTo>
                    <a:pt x="3" y="36"/>
                    <a:pt x="2" y="34"/>
                    <a:pt x="2" y="33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4"/>
                    <a:pt x="1" y="23"/>
                    <a:pt x="2" y="21"/>
                  </a:cubicBezTo>
                  <a:cubicBezTo>
                    <a:pt x="2" y="20"/>
                    <a:pt x="3" y="18"/>
                    <a:pt x="5" y="17"/>
                  </a:cubicBezTo>
                  <a:cubicBezTo>
                    <a:pt x="6" y="16"/>
                    <a:pt x="8" y="15"/>
                    <a:pt x="10" y="15"/>
                  </a:cubicBezTo>
                  <a:cubicBezTo>
                    <a:pt x="12" y="14"/>
                    <a:pt x="14" y="14"/>
                    <a:pt x="16" y="14"/>
                  </a:cubicBezTo>
                  <a:cubicBezTo>
                    <a:pt x="18" y="14"/>
                    <a:pt x="19" y="14"/>
                    <a:pt x="21" y="15"/>
                  </a:cubicBezTo>
                  <a:cubicBezTo>
                    <a:pt x="22" y="15"/>
                    <a:pt x="23" y="15"/>
                    <a:pt x="24" y="16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4" y="9"/>
                    <a:pt x="22" y="8"/>
                  </a:cubicBezTo>
                  <a:cubicBezTo>
                    <a:pt x="21" y="7"/>
                    <a:pt x="19" y="6"/>
                    <a:pt x="17" y="6"/>
                  </a:cubicBezTo>
                  <a:cubicBezTo>
                    <a:pt x="15" y="6"/>
                    <a:pt x="13" y="6"/>
                    <a:pt x="12" y="7"/>
                  </a:cubicBezTo>
                  <a:cubicBezTo>
                    <a:pt x="10" y="7"/>
                    <a:pt x="9" y="8"/>
                    <a:pt x="7" y="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2"/>
                    <a:pt x="8" y="1"/>
                    <a:pt x="10" y="0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19" y="0"/>
                    <a:pt x="21" y="0"/>
                    <a:pt x="23" y="0"/>
                  </a:cubicBezTo>
                  <a:cubicBezTo>
                    <a:pt x="25" y="1"/>
                    <a:pt x="26" y="2"/>
                    <a:pt x="28" y="3"/>
                  </a:cubicBezTo>
                  <a:cubicBezTo>
                    <a:pt x="29" y="4"/>
                    <a:pt x="30" y="5"/>
                    <a:pt x="31" y="7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24" y="39"/>
                  </a:lnTo>
                  <a:close/>
                  <a:moveTo>
                    <a:pt x="24" y="22"/>
                  </a:moveTo>
                  <a:cubicBezTo>
                    <a:pt x="24" y="22"/>
                    <a:pt x="23" y="22"/>
                    <a:pt x="22" y="22"/>
                  </a:cubicBezTo>
                  <a:cubicBezTo>
                    <a:pt x="22" y="21"/>
                    <a:pt x="21" y="21"/>
                    <a:pt x="21" y="21"/>
                  </a:cubicBezTo>
                  <a:cubicBezTo>
                    <a:pt x="20" y="21"/>
                    <a:pt x="19" y="21"/>
                    <a:pt x="18" y="21"/>
                  </a:cubicBezTo>
                  <a:cubicBezTo>
                    <a:pt x="17" y="21"/>
                    <a:pt x="17" y="21"/>
                    <a:pt x="16" y="21"/>
                  </a:cubicBezTo>
                  <a:cubicBezTo>
                    <a:pt x="13" y="21"/>
                    <a:pt x="11" y="21"/>
                    <a:pt x="10" y="22"/>
                  </a:cubicBezTo>
                  <a:cubicBezTo>
                    <a:pt x="8" y="23"/>
                    <a:pt x="8" y="25"/>
                    <a:pt x="8" y="26"/>
                  </a:cubicBezTo>
                  <a:cubicBezTo>
                    <a:pt x="8" y="28"/>
                    <a:pt x="8" y="29"/>
                    <a:pt x="8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6" y="33"/>
                    <a:pt x="17" y="33"/>
                    <a:pt x="18" y="32"/>
                  </a:cubicBezTo>
                  <a:cubicBezTo>
                    <a:pt x="19" y="32"/>
                    <a:pt x="20" y="32"/>
                    <a:pt x="21" y="31"/>
                  </a:cubicBezTo>
                  <a:cubicBezTo>
                    <a:pt x="21" y="31"/>
                    <a:pt x="22" y="30"/>
                    <a:pt x="23" y="30"/>
                  </a:cubicBezTo>
                  <a:cubicBezTo>
                    <a:pt x="23" y="29"/>
                    <a:pt x="24" y="28"/>
                    <a:pt x="24" y="28"/>
                  </a:cubicBezTo>
                  <a:lnTo>
                    <a:pt x="2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4" name="Freeform 42">
              <a:extLst>
                <a:ext uri="{FF2B5EF4-FFF2-40B4-BE49-F238E27FC236}">
                  <a16:creationId xmlns:a16="http://schemas.microsoft.com/office/drawing/2014/main" id="{16B384B2-A2D9-4CB4-AF87-AF1004852B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7436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2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10 w 31"/>
                <a:gd name="T11" fmla="*/ 9 h 39"/>
                <a:gd name="T12" fmla="*/ 8 w 31"/>
                <a:gd name="T13" fmla="*/ 12 h 39"/>
                <a:gd name="T14" fmla="*/ 8 w 31"/>
                <a:gd name="T15" fmla="*/ 16 h 39"/>
                <a:gd name="T16" fmla="*/ 8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8 w 31"/>
                <a:gd name="T23" fmla="*/ 0 h 39"/>
                <a:gd name="T24" fmla="*/ 8 w 31"/>
                <a:gd name="T25" fmla="*/ 4 h 39"/>
                <a:gd name="T26" fmla="*/ 9 w 31"/>
                <a:gd name="T27" fmla="*/ 2 h 39"/>
                <a:gd name="T28" fmla="*/ 12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8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2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2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1"/>
                    <a:pt x="26" y="2"/>
                    <a:pt x="28" y="4"/>
                  </a:cubicBezTo>
                  <a:cubicBezTo>
                    <a:pt x="29" y="5"/>
                    <a:pt x="29" y="7"/>
                    <a:pt x="30" y="9"/>
                  </a:cubicBezTo>
                  <a:cubicBezTo>
                    <a:pt x="31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5" name="Freeform 43">
              <a:extLst>
                <a:ext uri="{FF2B5EF4-FFF2-40B4-BE49-F238E27FC236}">
                  <a16:creationId xmlns:a16="http://schemas.microsoft.com/office/drawing/2014/main" id="{DC309D60-84B9-4652-BEF1-F71EFAD3A4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5084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0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3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6 w 29"/>
                <a:gd name="T55" fmla="*/ 24 h 40"/>
                <a:gd name="T56" fmla="*/ 13 w 29"/>
                <a:gd name="T57" fmla="*/ 22 h 40"/>
                <a:gd name="T58" fmla="*/ 7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1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1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8" y="25"/>
                    <a:pt x="18" y="24"/>
                    <a:pt x="16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7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13"/>
                    <a:pt x="1" y="12"/>
                    <a:pt x="1" y="10"/>
                  </a:cubicBezTo>
                  <a:cubicBezTo>
                    <a:pt x="1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6" name="Freeform 44">
              <a:extLst>
                <a:ext uri="{FF2B5EF4-FFF2-40B4-BE49-F238E27FC236}">
                  <a16:creationId xmlns:a16="http://schemas.microsoft.com/office/drawing/2014/main" id="{A4440044-5486-483F-B652-7EE3849461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782" y="6212575"/>
              <a:ext cx="122060" cy="99391"/>
            </a:xfrm>
            <a:custGeom>
              <a:avLst/>
              <a:gdLst>
                <a:gd name="T0" fmla="*/ 55 w 70"/>
                <a:gd name="T1" fmla="*/ 57 h 57"/>
                <a:gd name="T2" fmla="*/ 45 w 70"/>
                <a:gd name="T3" fmla="*/ 57 h 57"/>
                <a:gd name="T4" fmla="*/ 35 w 70"/>
                <a:gd name="T5" fmla="*/ 17 h 57"/>
                <a:gd name="T6" fmla="*/ 25 w 70"/>
                <a:gd name="T7" fmla="*/ 57 h 57"/>
                <a:gd name="T8" fmla="*/ 14 w 70"/>
                <a:gd name="T9" fmla="*/ 57 h 57"/>
                <a:gd name="T10" fmla="*/ 0 w 70"/>
                <a:gd name="T11" fmla="*/ 0 h 57"/>
                <a:gd name="T12" fmla="*/ 10 w 70"/>
                <a:gd name="T13" fmla="*/ 0 h 57"/>
                <a:gd name="T14" fmla="*/ 20 w 70"/>
                <a:gd name="T15" fmla="*/ 39 h 57"/>
                <a:gd name="T16" fmla="*/ 30 w 70"/>
                <a:gd name="T17" fmla="*/ 0 h 57"/>
                <a:gd name="T18" fmla="*/ 39 w 70"/>
                <a:gd name="T19" fmla="*/ 0 h 57"/>
                <a:gd name="T20" fmla="*/ 49 w 70"/>
                <a:gd name="T21" fmla="*/ 39 h 57"/>
                <a:gd name="T22" fmla="*/ 60 w 70"/>
                <a:gd name="T23" fmla="*/ 0 h 57"/>
                <a:gd name="T24" fmla="*/ 70 w 70"/>
                <a:gd name="T25" fmla="*/ 0 h 57"/>
                <a:gd name="T26" fmla="*/ 55 w 70"/>
                <a:gd name="T2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55" y="57"/>
                  </a:moveTo>
                  <a:lnTo>
                    <a:pt x="45" y="57"/>
                  </a:lnTo>
                  <a:lnTo>
                    <a:pt x="35" y="17"/>
                  </a:lnTo>
                  <a:lnTo>
                    <a:pt x="25" y="57"/>
                  </a:lnTo>
                  <a:lnTo>
                    <a:pt x="14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39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9" y="39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7" name="Freeform 45">
              <a:extLst>
                <a:ext uri="{FF2B5EF4-FFF2-40B4-BE49-F238E27FC236}">
                  <a16:creationId xmlns:a16="http://schemas.microsoft.com/office/drawing/2014/main" id="{446771E9-EA09-4256-8955-FE392C07AF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913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8" name="Freeform 46">
              <a:extLst>
                <a:ext uri="{FF2B5EF4-FFF2-40B4-BE49-F238E27FC236}">
                  <a16:creationId xmlns:a16="http://schemas.microsoft.com/office/drawing/2014/main" id="{FE985025-CAA5-44F2-9174-87CD1D8BA1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5927" y="6212575"/>
              <a:ext cx="57543" cy="99391"/>
            </a:xfrm>
            <a:custGeom>
              <a:avLst/>
              <a:gdLst>
                <a:gd name="T0" fmla="*/ 21 w 23"/>
                <a:gd name="T1" fmla="*/ 8 h 39"/>
                <a:gd name="T2" fmla="*/ 18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6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0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9" name="Freeform 47">
              <a:extLst>
                <a:ext uri="{FF2B5EF4-FFF2-40B4-BE49-F238E27FC236}">
                  <a16:creationId xmlns:a16="http://schemas.microsoft.com/office/drawing/2014/main" id="{1105FBBE-AD06-4F22-94D8-E2E98185FA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6494" y="6284068"/>
              <a:ext cx="29644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3 w 12"/>
                <a:gd name="T11" fmla="*/ 11 h 12"/>
                <a:gd name="T12" fmla="*/ 2 w 12"/>
                <a:gd name="T13" fmla="*/ 10 h 12"/>
                <a:gd name="T14" fmla="*/ 0 w 12"/>
                <a:gd name="T15" fmla="*/ 8 h 12"/>
                <a:gd name="T16" fmla="*/ 0 w 12"/>
                <a:gd name="T17" fmla="*/ 6 h 12"/>
                <a:gd name="T18" fmla="*/ 0 w 12"/>
                <a:gd name="T19" fmla="*/ 4 h 12"/>
                <a:gd name="T20" fmla="*/ 2 w 12"/>
                <a:gd name="T21" fmla="*/ 2 h 12"/>
                <a:gd name="T22" fmla="*/ 3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3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0" name="Freeform 48">
              <a:extLst>
                <a:ext uri="{FF2B5EF4-FFF2-40B4-BE49-F238E27FC236}">
                  <a16:creationId xmlns:a16="http://schemas.microsoft.com/office/drawing/2014/main" id="{8141824A-6AD4-4B53-B837-71461DD538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388691"/>
              <a:ext cx="94161" cy="130778"/>
            </a:xfrm>
            <a:custGeom>
              <a:avLst/>
              <a:gdLst>
                <a:gd name="T0" fmla="*/ 32 w 54"/>
                <a:gd name="T1" fmla="*/ 12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2 h 75"/>
                <a:gd name="T8" fmla="*/ 0 w 54"/>
                <a:gd name="T9" fmla="*/ 12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2 h 75"/>
                <a:gd name="T16" fmla="*/ 32 w 54"/>
                <a:gd name="T1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2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2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1" name="Freeform 49">
              <a:extLst>
                <a:ext uri="{FF2B5EF4-FFF2-40B4-BE49-F238E27FC236}">
                  <a16:creationId xmlns:a16="http://schemas.microsoft.com/office/drawing/2014/main" id="{1CEF1D95-CD6C-417A-9539-CB4DBAA5E0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383459"/>
              <a:ext cx="78468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9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1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7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7"/>
                    <a:pt x="9" y="17"/>
                  </a:cubicBezTo>
                  <a:cubicBezTo>
                    <a:pt x="10" y="16"/>
                    <a:pt x="10" y="16"/>
                    <a:pt x="11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2" name="Freeform 50">
              <a:extLst>
                <a:ext uri="{FF2B5EF4-FFF2-40B4-BE49-F238E27FC236}">
                  <a16:creationId xmlns:a16="http://schemas.microsoft.com/office/drawing/2014/main" id="{BF6CB5D3-9648-4D73-AB7C-5374814E5B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418333"/>
              <a:ext cx="85443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7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3 w 33"/>
                <a:gd name="T73" fmla="*/ 8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9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2" y="32"/>
                    <a:pt x="23" y="32"/>
                    <a:pt x="23" y="32"/>
                  </a:cubicBezTo>
                  <a:cubicBezTo>
                    <a:pt x="24" y="31"/>
                    <a:pt x="25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1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5" y="13"/>
                  </a:cubicBezTo>
                  <a:cubicBezTo>
                    <a:pt x="24" y="12"/>
                    <a:pt x="24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3" name="Freeform 51">
              <a:extLst>
                <a:ext uri="{FF2B5EF4-FFF2-40B4-BE49-F238E27FC236}">
                  <a16:creationId xmlns:a16="http://schemas.microsoft.com/office/drawing/2014/main" id="{55F0E322-3AEE-482E-8E59-9FB04FACA9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383459"/>
              <a:ext cx="83698" cy="137753"/>
            </a:xfrm>
            <a:custGeom>
              <a:avLst/>
              <a:gdLst>
                <a:gd name="T0" fmla="*/ 33 w 33"/>
                <a:gd name="T1" fmla="*/ 35 h 54"/>
                <a:gd name="T2" fmla="*/ 31 w 33"/>
                <a:gd name="T3" fmla="*/ 43 h 54"/>
                <a:gd name="T4" fmla="*/ 28 w 33"/>
                <a:gd name="T5" fmla="*/ 49 h 54"/>
                <a:gd name="T6" fmla="*/ 23 w 33"/>
                <a:gd name="T7" fmla="*/ 53 h 54"/>
                <a:gd name="T8" fmla="*/ 17 w 33"/>
                <a:gd name="T9" fmla="*/ 54 h 54"/>
                <a:gd name="T10" fmla="*/ 12 w 33"/>
                <a:gd name="T11" fmla="*/ 53 h 54"/>
                <a:gd name="T12" fmla="*/ 8 w 33"/>
                <a:gd name="T13" fmla="*/ 50 h 54"/>
                <a:gd name="T14" fmla="*/ 8 w 33"/>
                <a:gd name="T15" fmla="*/ 53 h 54"/>
                <a:gd name="T16" fmla="*/ 0 w 33"/>
                <a:gd name="T17" fmla="*/ 53 h 54"/>
                <a:gd name="T18" fmla="*/ 0 w 33"/>
                <a:gd name="T19" fmla="*/ 4 h 54"/>
                <a:gd name="T20" fmla="*/ 8 w 33"/>
                <a:gd name="T21" fmla="*/ 0 h 54"/>
                <a:gd name="T22" fmla="*/ 8 w 33"/>
                <a:gd name="T23" fmla="*/ 19 h 54"/>
                <a:gd name="T24" fmla="*/ 10 w 33"/>
                <a:gd name="T25" fmla="*/ 17 h 54"/>
                <a:gd name="T26" fmla="*/ 12 w 33"/>
                <a:gd name="T27" fmla="*/ 16 h 54"/>
                <a:gd name="T28" fmla="*/ 14 w 33"/>
                <a:gd name="T29" fmla="*/ 14 h 54"/>
                <a:gd name="T30" fmla="*/ 18 w 33"/>
                <a:gd name="T31" fmla="*/ 14 h 54"/>
                <a:gd name="T32" fmla="*/ 24 w 33"/>
                <a:gd name="T33" fmla="*/ 15 h 54"/>
                <a:gd name="T34" fmla="*/ 28 w 33"/>
                <a:gd name="T35" fmla="*/ 19 h 54"/>
                <a:gd name="T36" fmla="*/ 31 w 33"/>
                <a:gd name="T37" fmla="*/ 25 h 54"/>
                <a:gd name="T38" fmla="*/ 33 w 33"/>
                <a:gd name="T39" fmla="*/ 35 h 54"/>
                <a:gd name="T40" fmla="*/ 25 w 33"/>
                <a:gd name="T41" fmla="*/ 35 h 54"/>
                <a:gd name="T42" fmla="*/ 23 w 33"/>
                <a:gd name="T43" fmla="*/ 24 h 54"/>
                <a:gd name="T44" fmla="*/ 16 w 33"/>
                <a:gd name="T45" fmla="*/ 21 h 54"/>
                <a:gd name="T46" fmla="*/ 14 w 33"/>
                <a:gd name="T47" fmla="*/ 21 h 54"/>
                <a:gd name="T48" fmla="*/ 11 w 33"/>
                <a:gd name="T49" fmla="*/ 23 h 54"/>
                <a:gd name="T50" fmla="*/ 9 w 33"/>
                <a:gd name="T51" fmla="*/ 24 h 54"/>
                <a:gd name="T52" fmla="*/ 8 w 33"/>
                <a:gd name="T53" fmla="*/ 26 h 54"/>
                <a:gd name="T54" fmla="*/ 8 w 33"/>
                <a:gd name="T55" fmla="*/ 42 h 54"/>
                <a:gd name="T56" fmla="*/ 9 w 33"/>
                <a:gd name="T57" fmla="*/ 44 h 54"/>
                <a:gd name="T58" fmla="*/ 11 w 33"/>
                <a:gd name="T59" fmla="*/ 45 h 54"/>
                <a:gd name="T60" fmla="*/ 14 w 33"/>
                <a:gd name="T61" fmla="*/ 47 h 54"/>
                <a:gd name="T62" fmla="*/ 17 w 33"/>
                <a:gd name="T63" fmla="*/ 47 h 54"/>
                <a:gd name="T64" fmla="*/ 23 w 33"/>
                <a:gd name="T65" fmla="*/ 44 h 54"/>
                <a:gd name="T66" fmla="*/ 25 w 33"/>
                <a:gd name="T6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4">
                  <a:moveTo>
                    <a:pt x="33" y="35"/>
                  </a:moveTo>
                  <a:cubicBezTo>
                    <a:pt x="33" y="38"/>
                    <a:pt x="32" y="41"/>
                    <a:pt x="31" y="43"/>
                  </a:cubicBezTo>
                  <a:cubicBezTo>
                    <a:pt x="30" y="46"/>
                    <a:pt x="29" y="48"/>
                    <a:pt x="28" y="49"/>
                  </a:cubicBezTo>
                  <a:cubicBezTo>
                    <a:pt x="27" y="51"/>
                    <a:pt x="25" y="52"/>
                    <a:pt x="23" y="53"/>
                  </a:cubicBezTo>
                  <a:cubicBezTo>
                    <a:pt x="21" y="54"/>
                    <a:pt x="19" y="54"/>
                    <a:pt x="17" y="54"/>
                  </a:cubicBezTo>
                  <a:cubicBezTo>
                    <a:pt x="16" y="54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7"/>
                    <a:pt x="10" y="17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3" y="15"/>
                    <a:pt x="13" y="15"/>
                    <a:pt x="14" y="14"/>
                  </a:cubicBezTo>
                  <a:cubicBezTo>
                    <a:pt x="15" y="14"/>
                    <a:pt x="16" y="14"/>
                    <a:pt x="18" y="14"/>
                  </a:cubicBezTo>
                  <a:cubicBezTo>
                    <a:pt x="20" y="14"/>
                    <a:pt x="22" y="14"/>
                    <a:pt x="24" y="15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30" y="21"/>
                    <a:pt x="31" y="23"/>
                    <a:pt x="31" y="25"/>
                  </a:cubicBezTo>
                  <a:cubicBezTo>
                    <a:pt x="32" y="28"/>
                    <a:pt x="33" y="31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0"/>
                    <a:pt x="24" y="27"/>
                    <a:pt x="23" y="24"/>
                  </a:cubicBezTo>
                  <a:cubicBezTo>
                    <a:pt x="21" y="22"/>
                    <a:pt x="19" y="21"/>
                    <a:pt x="16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3" y="22"/>
                    <a:pt x="12" y="22"/>
                    <a:pt x="11" y="23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9" y="25"/>
                    <a:pt x="8" y="25"/>
                    <a:pt x="8" y="26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3"/>
                    <a:pt x="9" y="44"/>
                  </a:cubicBezTo>
                  <a:cubicBezTo>
                    <a:pt x="10" y="44"/>
                    <a:pt x="11" y="45"/>
                    <a:pt x="11" y="45"/>
                  </a:cubicBezTo>
                  <a:cubicBezTo>
                    <a:pt x="12" y="46"/>
                    <a:pt x="13" y="46"/>
                    <a:pt x="14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9" y="47"/>
                    <a:pt x="21" y="46"/>
                    <a:pt x="23" y="44"/>
                  </a:cubicBezTo>
                  <a:cubicBezTo>
                    <a:pt x="24" y="42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4" name="Freeform 52">
              <a:extLst>
                <a:ext uri="{FF2B5EF4-FFF2-40B4-BE49-F238E27FC236}">
                  <a16:creationId xmlns:a16="http://schemas.microsoft.com/office/drawing/2014/main" id="{0D3C59AD-7CCF-4166-9D21-3C34848893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1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4" y="31"/>
                    <a:pt x="24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5" name="Freeform 53">
              <a:extLst>
                <a:ext uri="{FF2B5EF4-FFF2-40B4-BE49-F238E27FC236}">
                  <a16:creationId xmlns:a16="http://schemas.microsoft.com/office/drawing/2014/main" id="{9C9DA4CE-7B4D-42AE-9264-92B7D7757D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1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2" y="54"/>
                    <a:pt x="11" y="54"/>
                  </a:cubicBezTo>
                  <a:cubicBezTo>
                    <a:pt x="10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2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6" name="Freeform 54">
              <a:extLst>
                <a:ext uri="{FF2B5EF4-FFF2-40B4-BE49-F238E27FC236}">
                  <a16:creationId xmlns:a16="http://schemas.microsoft.com/office/drawing/2014/main" id="{DBCBD0D2-5C9C-4B12-8CF8-9CA320825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7" name="Freeform 55">
              <a:extLst>
                <a:ext uri="{FF2B5EF4-FFF2-40B4-BE49-F238E27FC236}">
                  <a16:creationId xmlns:a16="http://schemas.microsoft.com/office/drawing/2014/main" id="{CDCFBD31-7961-4587-876E-1FAFC4E74A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0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2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0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3" y="31"/>
                    <a:pt x="24" y="31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0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7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8" name="Freeform 56">
              <a:extLst>
                <a:ext uri="{FF2B5EF4-FFF2-40B4-BE49-F238E27FC236}">
                  <a16:creationId xmlns:a16="http://schemas.microsoft.com/office/drawing/2014/main" id="{52482C08-723A-4738-9787-3516B3C171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418333"/>
              <a:ext cx="55799" cy="101135"/>
            </a:xfrm>
            <a:custGeom>
              <a:avLst/>
              <a:gdLst>
                <a:gd name="T0" fmla="*/ 20 w 22"/>
                <a:gd name="T1" fmla="*/ 9 h 39"/>
                <a:gd name="T2" fmla="*/ 18 w 22"/>
                <a:gd name="T3" fmla="*/ 8 h 39"/>
                <a:gd name="T4" fmla="*/ 15 w 22"/>
                <a:gd name="T5" fmla="*/ 7 h 39"/>
                <a:gd name="T6" fmla="*/ 9 w 22"/>
                <a:gd name="T7" fmla="*/ 10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1 h 39"/>
                <a:gd name="T16" fmla="*/ 7 w 22"/>
                <a:gd name="T17" fmla="*/ 1 h 39"/>
                <a:gd name="T18" fmla="*/ 7 w 22"/>
                <a:gd name="T19" fmla="*/ 5 h 39"/>
                <a:gd name="T20" fmla="*/ 9 w 22"/>
                <a:gd name="T21" fmla="*/ 3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1 h 39"/>
                <a:gd name="T30" fmla="*/ 22 w 22"/>
                <a:gd name="T31" fmla="*/ 2 h 39"/>
                <a:gd name="T32" fmla="*/ 20 w 22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2" y="7"/>
                    <a:pt x="10" y="8"/>
                    <a:pt x="9" y="10"/>
                  </a:cubicBezTo>
                  <a:cubicBezTo>
                    <a:pt x="8" y="12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2"/>
                    <a:pt x="10" y="2"/>
                    <a:pt x="11" y="1"/>
                  </a:cubicBezTo>
                  <a:cubicBezTo>
                    <a:pt x="11" y="1"/>
                    <a:pt x="12" y="1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1"/>
                  </a:cubicBezTo>
                  <a:cubicBezTo>
                    <a:pt x="21" y="1"/>
                    <a:pt x="22" y="1"/>
                    <a:pt x="22" y="2"/>
                  </a:cubicBezTo>
                  <a:lnTo>
                    <a:pt x="2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9" name="Freeform 57">
              <a:extLst>
                <a:ext uri="{FF2B5EF4-FFF2-40B4-BE49-F238E27FC236}">
                  <a16:creationId xmlns:a16="http://schemas.microsoft.com/office/drawing/2014/main" id="{5B72A8F0-33E3-42CD-88C2-C35BEC0E98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40" name="Freeform 58">
              <a:extLst>
                <a:ext uri="{FF2B5EF4-FFF2-40B4-BE49-F238E27FC236}">
                  <a16:creationId xmlns:a16="http://schemas.microsoft.com/office/drawing/2014/main" id="{73FC54A2-6588-499B-968A-79F4CA9CF5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383459"/>
              <a:ext cx="80211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10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2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8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7"/>
                    <a:pt x="9" y="17"/>
                  </a:cubicBezTo>
                  <a:cubicBezTo>
                    <a:pt x="10" y="16"/>
                    <a:pt x="11" y="16"/>
                    <a:pt x="12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41" name="Freeform 59">
              <a:extLst>
                <a:ext uri="{FF2B5EF4-FFF2-40B4-BE49-F238E27FC236}">
                  <a16:creationId xmlns:a16="http://schemas.microsoft.com/office/drawing/2014/main" id="{1E6AB002-C130-4648-A18E-BA496FF175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8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2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6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1 w 33"/>
                <a:gd name="T69" fmla="*/ 8 h 40"/>
                <a:gd name="T70" fmla="*/ 17 w 33"/>
                <a:gd name="T71" fmla="*/ 7 h 40"/>
                <a:gd name="T72" fmla="*/ 13 w 33"/>
                <a:gd name="T73" fmla="*/ 8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6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10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3" y="32"/>
                    <a:pt x="23" y="32"/>
                    <a:pt x="24" y="32"/>
                  </a:cubicBezTo>
                  <a:cubicBezTo>
                    <a:pt x="24" y="31"/>
                    <a:pt x="25" y="31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7" y="38"/>
                    <a:pt x="26" y="38"/>
                    <a:pt x="25" y="39"/>
                  </a:cubicBezTo>
                  <a:cubicBezTo>
                    <a:pt x="24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4" y="40"/>
                    <a:pt x="12" y="39"/>
                  </a:cubicBezTo>
                  <a:cubicBezTo>
                    <a:pt x="11" y="39"/>
                    <a:pt x="10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4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6" y="17"/>
                  </a:moveTo>
                  <a:cubicBezTo>
                    <a:pt x="26" y="15"/>
                    <a:pt x="25" y="14"/>
                    <a:pt x="25" y="13"/>
                  </a:cubicBezTo>
                  <a:cubicBezTo>
                    <a:pt x="25" y="12"/>
                    <a:pt x="24" y="11"/>
                    <a:pt x="23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20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6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42" name="Freeform 60">
              <a:extLst>
                <a:ext uri="{FF2B5EF4-FFF2-40B4-BE49-F238E27FC236}">
                  <a16:creationId xmlns:a16="http://schemas.microsoft.com/office/drawing/2014/main" id="{B0044278-9F7F-4596-96D2-ACFBE0DEC0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7435" y="6421821"/>
              <a:ext cx="122060" cy="97648"/>
            </a:xfrm>
            <a:custGeom>
              <a:avLst/>
              <a:gdLst>
                <a:gd name="T0" fmla="*/ 56 w 70"/>
                <a:gd name="T1" fmla="*/ 56 h 56"/>
                <a:gd name="T2" fmla="*/ 46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5 w 70"/>
                <a:gd name="T9" fmla="*/ 56 h 56"/>
                <a:gd name="T10" fmla="*/ 0 w 70"/>
                <a:gd name="T11" fmla="*/ 0 h 56"/>
                <a:gd name="T12" fmla="*/ 10 w 70"/>
                <a:gd name="T13" fmla="*/ 0 h 56"/>
                <a:gd name="T14" fmla="*/ 21 w 70"/>
                <a:gd name="T15" fmla="*/ 38 h 56"/>
                <a:gd name="T16" fmla="*/ 31 w 70"/>
                <a:gd name="T17" fmla="*/ 0 h 56"/>
                <a:gd name="T18" fmla="*/ 40 w 70"/>
                <a:gd name="T19" fmla="*/ 0 h 56"/>
                <a:gd name="T20" fmla="*/ 50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6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6" y="56"/>
                  </a:moveTo>
                  <a:lnTo>
                    <a:pt x="46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5" y="5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38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50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43" name="Freeform 61">
              <a:extLst>
                <a:ext uri="{FF2B5EF4-FFF2-40B4-BE49-F238E27FC236}">
                  <a16:creationId xmlns:a16="http://schemas.microsoft.com/office/drawing/2014/main" id="{79F75E0D-27A7-44C1-BF19-495F4768F9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59957" y="6418333"/>
              <a:ext cx="87186" cy="102879"/>
            </a:xfrm>
            <a:custGeom>
              <a:avLst/>
              <a:gdLst>
                <a:gd name="T0" fmla="*/ 34 w 34"/>
                <a:gd name="T1" fmla="*/ 20 h 40"/>
                <a:gd name="T2" fmla="*/ 33 w 34"/>
                <a:gd name="T3" fmla="*/ 28 h 40"/>
                <a:gd name="T4" fmla="*/ 29 w 34"/>
                <a:gd name="T5" fmla="*/ 35 h 40"/>
                <a:gd name="T6" fmla="*/ 24 w 34"/>
                <a:gd name="T7" fmla="*/ 39 h 40"/>
                <a:gd name="T8" fmla="*/ 17 w 34"/>
                <a:gd name="T9" fmla="*/ 40 h 40"/>
                <a:gd name="T10" fmla="*/ 10 w 34"/>
                <a:gd name="T11" fmla="*/ 39 h 40"/>
                <a:gd name="T12" fmla="*/ 5 w 34"/>
                <a:gd name="T13" fmla="*/ 35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2 h 40"/>
                <a:gd name="T20" fmla="*/ 5 w 34"/>
                <a:gd name="T21" fmla="*/ 5 h 40"/>
                <a:gd name="T22" fmla="*/ 11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2 h 40"/>
                <a:gd name="T32" fmla="*/ 34 w 34"/>
                <a:gd name="T33" fmla="*/ 20 h 40"/>
                <a:gd name="T34" fmla="*/ 27 w 34"/>
                <a:gd name="T35" fmla="*/ 20 h 40"/>
                <a:gd name="T36" fmla="*/ 26 w 34"/>
                <a:gd name="T37" fmla="*/ 15 h 40"/>
                <a:gd name="T38" fmla="*/ 24 w 34"/>
                <a:gd name="T39" fmla="*/ 11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1 h 40"/>
                <a:gd name="T48" fmla="*/ 8 w 34"/>
                <a:gd name="T49" fmla="*/ 15 h 40"/>
                <a:gd name="T50" fmla="*/ 8 w 34"/>
                <a:gd name="T51" fmla="*/ 20 h 40"/>
                <a:gd name="T52" fmla="*/ 8 w 34"/>
                <a:gd name="T53" fmla="*/ 26 h 40"/>
                <a:gd name="T54" fmla="*/ 10 w 34"/>
                <a:gd name="T55" fmla="*/ 30 h 40"/>
                <a:gd name="T56" fmla="*/ 13 w 34"/>
                <a:gd name="T57" fmla="*/ 32 h 40"/>
                <a:gd name="T58" fmla="*/ 17 w 34"/>
                <a:gd name="T59" fmla="*/ 33 h 40"/>
                <a:gd name="T60" fmla="*/ 21 w 34"/>
                <a:gd name="T61" fmla="*/ 32 h 40"/>
                <a:gd name="T62" fmla="*/ 24 w 34"/>
                <a:gd name="T63" fmla="*/ 29 h 40"/>
                <a:gd name="T64" fmla="*/ 26 w 34"/>
                <a:gd name="T65" fmla="*/ 25 h 40"/>
                <a:gd name="T66" fmla="*/ 27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20"/>
                  </a:moveTo>
                  <a:cubicBezTo>
                    <a:pt x="34" y="23"/>
                    <a:pt x="34" y="26"/>
                    <a:pt x="33" y="28"/>
                  </a:cubicBezTo>
                  <a:cubicBezTo>
                    <a:pt x="32" y="31"/>
                    <a:pt x="31" y="33"/>
                    <a:pt x="29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2" y="40"/>
                    <a:pt x="10" y="39"/>
                  </a:cubicBezTo>
                  <a:cubicBezTo>
                    <a:pt x="8" y="38"/>
                    <a:pt x="6" y="36"/>
                    <a:pt x="5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1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7" y="4"/>
                    <a:pt x="8" y="2"/>
                    <a:pt x="11" y="1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4" y="17"/>
                    <a:pt x="34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8"/>
                    <a:pt x="18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9" y="12"/>
                    <a:pt x="9" y="13"/>
                    <a:pt x="8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8" y="26"/>
                  </a:cubicBezTo>
                  <a:cubicBezTo>
                    <a:pt x="9" y="27"/>
                    <a:pt x="10" y="28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44" name="Freeform 62">
              <a:extLst>
                <a:ext uri="{FF2B5EF4-FFF2-40B4-BE49-F238E27FC236}">
                  <a16:creationId xmlns:a16="http://schemas.microsoft.com/office/drawing/2014/main" id="{E5B9E395-C74C-4D98-8911-EE2C765D8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8067" y="6418333"/>
              <a:ext cx="57543" cy="101135"/>
            </a:xfrm>
            <a:custGeom>
              <a:avLst/>
              <a:gdLst>
                <a:gd name="T0" fmla="*/ 21 w 23"/>
                <a:gd name="T1" fmla="*/ 9 h 39"/>
                <a:gd name="T2" fmla="*/ 18 w 23"/>
                <a:gd name="T3" fmla="*/ 8 h 39"/>
                <a:gd name="T4" fmla="*/ 15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9 w 23"/>
                <a:gd name="T21" fmla="*/ 3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8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10" y="2"/>
                    <a:pt x="11" y="2"/>
                    <a:pt x="11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1" y="1"/>
                    <a:pt x="22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45" name="Freeform 63">
              <a:extLst>
                <a:ext uri="{FF2B5EF4-FFF2-40B4-BE49-F238E27FC236}">
                  <a16:creationId xmlns:a16="http://schemas.microsoft.com/office/drawing/2014/main" id="{53BB8418-388C-4142-9A80-8BF00A87F7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3046" y="6383459"/>
              <a:ext cx="19181" cy="136010"/>
            </a:xfrm>
            <a:custGeom>
              <a:avLst/>
              <a:gdLst>
                <a:gd name="T0" fmla="*/ 0 w 11"/>
                <a:gd name="T1" fmla="*/ 78 h 78"/>
                <a:gd name="T2" fmla="*/ 0 w 11"/>
                <a:gd name="T3" fmla="*/ 6 h 78"/>
                <a:gd name="T4" fmla="*/ 11 w 11"/>
                <a:gd name="T5" fmla="*/ 0 h 78"/>
                <a:gd name="T6" fmla="*/ 11 w 11"/>
                <a:gd name="T7" fmla="*/ 78 h 78"/>
                <a:gd name="T8" fmla="*/ 0 w 1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8">
                  <a:moveTo>
                    <a:pt x="0" y="78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46" name="Freeform 64">
              <a:extLst>
                <a:ext uri="{FF2B5EF4-FFF2-40B4-BE49-F238E27FC236}">
                  <a16:creationId xmlns:a16="http://schemas.microsoft.com/office/drawing/2014/main" id="{0256DB41-B3C1-4FEB-B394-9762C00E7F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84896" y="6383459"/>
              <a:ext cx="80211" cy="137753"/>
            </a:xfrm>
            <a:custGeom>
              <a:avLst/>
              <a:gdLst>
                <a:gd name="T0" fmla="*/ 24 w 32"/>
                <a:gd name="T1" fmla="*/ 53 h 54"/>
                <a:gd name="T2" fmla="*/ 24 w 32"/>
                <a:gd name="T3" fmla="*/ 50 h 54"/>
                <a:gd name="T4" fmla="*/ 22 w 32"/>
                <a:gd name="T5" fmla="*/ 51 h 54"/>
                <a:gd name="T6" fmla="*/ 20 w 32"/>
                <a:gd name="T7" fmla="*/ 53 h 54"/>
                <a:gd name="T8" fmla="*/ 17 w 32"/>
                <a:gd name="T9" fmla="*/ 54 h 54"/>
                <a:gd name="T10" fmla="*/ 14 w 32"/>
                <a:gd name="T11" fmla="*/ 54 h 54"/>
                <a:gd name="T12" fmla="*/ 9 w 32"/>
                <a:gd name="T13" fmla="*/ 53 h 54"/>
                <a:gd name="T14" fmla="*/ 4 w 32"/>
                <a:gd name="T15" fmla="*/ 49 h 54"/>
                <a:gd name="T16" fmla="*/ 1 w 32"/>
                <a:gd name="T17" fmla="*/ 43 h 54"/>
                <a:gd name="T18" fmla="*/ 0 w 32"/>
                <a:gd name="T19" fmla="*/ 33 h 54"/>
                <a:gd name="T20" fmla="*/ 1 w 32"/>
                <a:gd name="T21" fmla="*/ 25 h 54"/>
                <a:gd name="T22" fmla="*/ 4 w 32"/>
                <a:gd name="T23" fmla="*/ 19 h 54"/>
                <a:gd name="T24" fmla="*/ 9 w 32"/>
                <a:gd name="T25" fmla="*/ 15 h 54"/>
                <a:gd name="T26" fmla="*/ 15 w 32"/>
                <a:gd name="T27" fmla="*/ 14 h 54"/>
                <a:gd name="T28" fmla="*/ 18 w 32"/>
                <a:gd name="T29" fmla="*/ 14 h 54"/>
                <a:gd name="T30" fmla="*/ 20 w 32"/>
                <a:gd name="T31" fmla="*/ 15 h 54"/>
                <a:gd name="T32" fmla="*/ 22 w 32"/>
                <a:gd name="T33" fmla="*/ 17 h 54"/>
                <a:gd name="T34" fmla="*/ 24 w 32"/>
                <a:gd name="T35" fmla="*/ 18 h 54"/>
                <a:gd name="T36" fmla="*/ 24 w 32"/>
                <a:gd name="T37" fmla="*/ 4 h 54"/>
                <a:gd name="T38" fmla="*/ 32 w 32"/>
                <a:gd name="T39" fmla="*/ 0 h 54"/>
                <a:gd name="T40" fmla="*/ 32 w 32"/>
                <a:gd name="T41" fmla="*/ 53 h 54"/>
                <a:gd name="T42" fmla="*/ 24 w 32"/>
                <a:gd name="T43" fmla="*/ 53 h 54"/>
                <a:gd name="T44" fmla="*/ 24 w 32"/>
                <a:gd name="T45" fmla="*/ 26 h 54"/>
                <a:gd name="T46" fmla="*/ 23 w 32"/>
                <a:gd name="T47" fmla="*/ 24 h 54"/>
                <a:gd name="T48" fmla="*/ 21 w 32"/>
                <a:gd name="T49" fmla="*/ 23 h 54"/>
                <a:gd name="T50" fmla="*/ 18 w 32"/>
                <a:gd name="T51" fmla="*/ 22 h 54"/>
                <a:gd name="T52" fmla="*/ 15 w 32"/>
                <a:gd name="T53" fmla="*/ 21 h 54"/>
                <a:gd name="T54" fmla="*/ 9 w 32"/>
                <a:gd name="T55" fmla="*/ 24 h 54"/>
                <a:gd name="T56" fmla="*/ 7 w 32"/>
                <a:gd name="T57" fmla="*/ 33 h 54"/>
                <a:gd name="T58" fmla="*/ 8 w 32"/>
                <a:gd name="T59" fmla="*/ 39 h 54"/>
                <a:gd name="T60" fmla="*/ 9 w 32"/>
                <a:gd name="T61" fmla="*/ 44 h 54"/>
                <a:gd name="T62" fmla="*/ 12 w 32"/>
                <a:gd name="T63" fmla="*/ 46 h 54"/>
                <a:gd name="T64" fmla="*/ 16 w 32"/>
                <a:gd name="T65" fmla="*/ 47 h 54"/>
                <a:gd name="T66" fmla="*/ 18 w 32"/>
                <a:gd name="T67" fmla="*/ 47 h 54"/>
                <a:gd name="T68" fmla="*/ 21 w 32"/>
                <a:gd name="T69" fmla="*/ 46 h 54"/>
                <a:gd name="T70" fmla="*/ 23 w 32"/>
                <a:gd name="T71" fmla="*/ 44 h 54"/>
                <a:gd name="T72" fmla="*/ 24 w 32"/>
                <a:gd name="T73" fmla="*/ 42 h 54"/>
                <a:gd name="T74" fmla="*/ 24 w 32"/>
                <a:gd name="T75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54">
                  <a:moveTo>
                    <a:pt x="24" y="53"/>
                  </a:move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3" y="51"/>
                    <a:pt x="22" y="51"/>
                  </a:cubicBezTo>
                  <a:cubicBezTo>
                    <a:pt x="21" y="52"/>
                    <a:pt x="21" y="52"/>
                    <a:pt x="20" y="53"/>
                  </a:cubicBezTo>
                  <a:cubicBezTo>
                    <a:pt x="19" y="53"/>
                    <a:pt x="18" y="54"/>
                    <a:pt x="17" y="54"/>
                  </a:cubicBezTo>
                  <a:cubicBezTo>
                    <a:pt x="16" y="54"/>
                    <a:pt x="15" y="54"/>
                    <a:pt x="14" y="54"/>
                  </a:cubicBezTo>
                  <a:cubicBezTo>
                    <a:pt x="12" y="54"/>
                    <a:pt x="10" y="54"/>
                    <a:pt x="9" y="53"/>
                  </a:cubicBezTo>
                  <a:cubicBezTo>
                    <a:pt x="7" y="52"/>
                    <a:pt x="5" y="51"/>
                    <a:pt x="4" y="49"/>
                  </a:cubicBezTo>
                  <a:cubicBezTo>
                    <a:pt x="3" y="48"/>
                    <a:pt x="1" y="45"/>
                    <a:pt x="1" y="43"/>
                  </a:cubicBezTo>
                  <a:cubicBezTo>
                    <a:pt x="0" y="40"/>
                    <a:pt x="0" y="37"/>
                    <a:pt x="0" y="33"/>
                  </a:cubicBezTo>
                  <a:cubicBezTo>
                    <a:pt x="0" y="30"/>
                    <a:pt x="0" y="27"/>
                    <a:pt x="1" y="25"/>
                  </a:cubicBezTo>
                  <a:cubicBezTo>
                    <a:pt x="2" y="22"/>
                    <a:pt x="3" y="20"/>
                    <a:pt x="4" y="19"/>
                  </a:cubicBezTo>
                  <a:cubicBezTo>
                    <a:pt x="6" y="17"/>
                    <a:pt x="7" y="16"/>
                    <a:pt x="9" y="15"/>
                  </a:cubicBezTo>
                  <a:cubicBezTo>
                    <a:pt x="11" y="14"/>
                    <a:pt x="13" y="14"/>
                    <a:pt x="15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8" y="15"/>
                    <a:pt x="19" y="15"/>
                    <a:pt x="20" y="15"/>
                  </a:cubicBezTo>
                  <a:cubicBezTo>
                    <a:pt x="21" y="16"/>
                    <a:pt x="22" y="16"/>
                    <a:pt x="22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53"/>
                    <a:pt x="32" y="53"/>
                    <a:pt x="32" y="53"/>
                  </a:cubicBezTo>
                  <a:lnTo>
                    <a:pt x="24" y="53"/>
                  </a:lnTo>
                  <a:close/>
                  <a:moveTo>
                    <a:pt x="24" y="26"/>
                  </a:moveTo>
                  <a:cubicBezTo>
                    <a:pt x="24" y="26"/>
                    <a:pt x="23" y="25"/>
                    <a:pt x="23" y="24"/>
                  </a:cubicBezTo>
                  <a:cubicBezTo>
                    <a:pt x="22" y="24"/>
                    <a:pt x="22" y="23"/>
                    <a:pt x="21" y="23"/>
                  </a:cubicBezTo>
                  <a:cubicBezTo>
                    <a:pt x="20" y="22"/>
                    <a:pt x="19" y="22"/>
                    <a:pt x="18" y="22"/>
                  </a:cubicBezTo>
                  <a:cubicBezTo>
                    <a:pt x="17" y="21"/>
                    <a:pt x="16" y="21"/>
                    <a:pt x="15" y="21"/>
                  </a:cubicBezTo>
                  <a:cubicBezTo>
                    <a:pt x="13" y="21"/>
                    <a:pt x="11" y="22"/>
                    <a:pt x="9" y="24"/>
                  </a:cubicBezTo>
                  <a:cubicBezTo>
                    <a:pt x="8" y="26"/>
                    <a:pt x="7" y="29"/>
                    <a:pt x="7" y="33"/>
                  </a:cubicBezTo>
                  <a:cubicBezTo>
                    <a:pt x="7" y="36"/>
                    <a:pt x="7" y="38"/>
                    <a:pt x="8" y="39"/>
                  </a:cubicBezTo>
                  <a:cubicBezTo>
                    <a:pt x="8" y="41"/>
                    <a:pt x="9" y="43"/>
                    <a:pt x="9" y="44"/>
                  </a:cubicBezTo>
                  <a:cubicBezTo>
                    <a:pt x="10" y="45"/>
                    <a:pt x="11" y="46"/>
                    <a:pt x="12" y="46"/>
                  </a:cubicBezTo>
                  <a:cubicBezTo>
                    <a:pt x="13" y="47"/>
                    <a:pt x="14" y="47"/>
                    <a:pt x="16" y="47"/>
                  </a:cubicBezTo>
                  <a:cubicBezTo>
                    <a:pt x="17" y="47"/>
                    <a:pt x="18" y="47"/>
                    <a:pt x="18" y="47"/>
                  </a:cubicBezTo>
                  <a:cubicBezTo>
                    <a:pt x="19" y="46"/>
                    <a:pt x="20" y="46"/>
                    <a:pt x="21" y="46"/>
                  </a:cubicBezTo>
                  <a:cubicBezTo>
                    <a:pt x="21" y="45"/>
                    <a:pt x="22" y="45"/>
                    <a:pt x="23" y="44"/>
                  </a:cubicBezTo>
                  <a:cubicBezTo>
                    <a:pt x="23" y="43"/>
                    <a:pt x="24" y="43"/>
                    <a:pt x="24" y="42"/>
                  </a:cubicBezTo>
                  <a:lnTo>
                    <a:pt x="24" y="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47" name="Freeform 65">
              <a:extLst>
                <a:ext uri="{FF2B5EF4-FFF2-40B4-BE49-F238E27FC236}">
                  <a16:creationId xmlns:a16="http://schemas.microsoft.com/office/drawing/2014/main" id="{F2BC9C1F-3F30-47A6-B503-20FB179B7F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9624" y="6421821"/>
              <a:ext cx="122060" cy="97648"/>
            </a:xfrm>
            <a:custGeom>
              <a:avLst/>
              <a:gdLst>
                <a:gd name="T0" fmla="*/ 55 w 70"/>
                <a:gd name="T1" fmla="*/ 56 h 56"/>
                <a:gd name="T2" fmla="*/ 45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6 w 70"/>
                <a:gd name="T9" fmla="*/ 56 h 56"/>
                <a:gd name="T10" fmla="*/ 0 w 70"/>
                <a:gd name="T11" fmla="*/ 0 h 56"/>
                <a:gd name="T12" fmla="*/ 12 w 70"/>
                <a:gd name="T13" fmla="*/ 0 h 56"/>
                <a:gd name="T14" fmla="*/ 20 w 70"/>
                <a:gd name="T15" fmla="*/ 38 h 56"/>
                <a:gd name="T16" fmla="*/ 31 w 70"/>
                <a:gd name="T17" fmla="*/ 0 h 56"/>
                <a:gd name="T18" fmla="*/ 39 w 70"/>
                <a:gd name="T19" fmla="*/ 0 h 56"/>
                <a:gd name="T20" fmla="*/ 51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5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5" y="56"/>
                  </a:moveTo>
                  <a:lnTo>
                    <a:pt x="45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6" y="5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8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48" name="Freeform 66">
              <a:extLst>
                <a:ext uri="{FF2B5EF4-FFF2-40B4-BE49-F238E27FC236}">
                  <a16:creationId xmlns:a16="http://schemas.microsoft.com/office/drawing/2014/main" id="{F2E1921C-CA0E-4886-93CA-956A6497CF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2147" y="6418333"/>
              <a:ext cx="88930" cy="102879"/>
            </a:xfrm>
            <a:custGeom>
              <a:avLst/>
              <a:gdLst>
                <a:gd name="T0" fmla="*/ 35 w 35"/>
                <a:gd name="T1" fmla="*/ 20 h 40"/>
                <a:gd name="T2" fmla="*/ 33 w 35"/>
                <a:gd name="T3" fmla="*/ 28 h 40"/>
                <a:gd name="T4" fmla="*/ 30 w 35"/>
                <a:gd name="T5" fmla="*/ 35 h 40"/>
                <a:gd name="T6" fmla="*/ 24 w 35"/>
                <a:gd name="T7" fmla="*/ 39 h 40"/>
                <a:gd name="T8" fmla="*/ 17 w 35"/>
                <a:gd name="T9" fmla="*/ 40 h 40"/>
                <a:gd name="T10" fmla="*/ 11 w 35"/>
                <a:gd name="T11" fmla="*/ 39 h 40"/>
                <a:gd name="T12" fmla="*/ 5 w 35"/>
                <a:gd name="T13" fmla="*/ 35 h 40"/>
                <a:gd name="T14" fmla="*/ 2 w 35"/>
                <a:gd name="T15" fmla="*/ 28 h 40"/>
                <a:gd name="T16" fmla="*/ 0 w 35"/>
                <a:gd name="T17" fmla="*/ 20 h 40"/>
                <a:gd name="T18" fmla="*/ 2 w 35"/>
                <a:gd name="T19" fmla="*/ 12 h 40"/>
                <a:gd name="T20" fmla="*/ 5 w 35"/>
                <a:gd name="T21" fmla="*/ 5 h 40"/>
                <a:gd name="T22" fmla="*/ 11 w 35"/>
                <a:gd name="T23" fmla="*/ 1 h 40"/>
                <a:gd name="T24" fmla="*/ 18 w 35"/>
                <a:gd name="T25" fmla="*/ 0 h 40"/>
                <a:gd name="T26" fmla="*/ 24 w 35"/>
                <a:gd name="T27" fmla="*/ 1 h 40"/>
                <a:gd name="T28" fmla="*/ 30 w 35"/>
                <a:gd name="T29" fmla="*/ 5 h 40"/>
                <a:gd name="T30" fmla="*/ 33 w 35"/>
                <a:gd name="T31" fmla="*/ 12 h 40"/>
                <a:gd name="T32" fmla="*/ 35 w 35"/>
                <a:gd name="T33" fmla="*/ 20 h 40"/>
                <a:gd name="T34" fmla="*/ 27 w 35"/>
                <a:gd name="T35" fmla="*/ 20 h 40"/>
                <a:gd name="T36" fmla="*/ 26 w 35"/>
                <a:gd name="T37" fmla="*/ 15 h 40"/>
                <a:gd name="T38" fmla="*/ 24 w 35"/>
                <a:gd name="T39" fmla="*/ 11 h 40"/>
                <a:gd name="T40" fmla="*/ 21 w 35"/>
                <a:gd name="T41" fmla="*/ 8 h 40"/>
                <a:gd name="T42" fmla="*/ 17 w 35"/>
                <a:gd name="T43" fmla="*/ 7 h 40"/>
                <a:gd name="T44" fmla="*/ 13 w 35"/>
                <a:gd name="T45" fmla="*/ 8 h 40"/>
                <a:gd name="T46" fmla="*/ 10 w 35"/>
                <a:gd name="T47" fmla="*/ 11 h 40"/>
                <a:gd name="T48" fmla="*/ 9 w 35"/>
                <a:gd name="T49" fmla="*/ 15 h 40"/>
                <a:gd name="T50" fmla="*/ 8 w 35"/>
                <a:gd name="T51" fmla="*/ 20 h 40"/>
                <a:gd name="T52" fmla="*/ 9 w 35"/>
                <a:gd name="T53" fmla="*/ 26 h 40"/>
                <a:gd name="T54" fmla="*/ 11 w 35"/>
                <a:gd name="T55" fmla="*/ 30 h 40"/>
                <a:gd name="T56" fmla="*/ 14 w 35"/>
                <a:gd name="T57" fmla="*/ 32 h 40"/>
                <a:gd name="T58" fmla="*/ 18 w 35"/>
                <a:gd name="T59" fmla="*/ 33 h 40"/>
                <a:gd name="T60" fmla="*/ 21 w 35"/>
                <a:gd name="T61" fmla="*/ 32 h 40"/>
                <a:gd name="T62" fmla="*/ 24 w 35"/>
                <a:gd name="T63" fmla="*/ 29 h 40"/>
                <a:gd name="T64" fmla="*/ 26 w 35"/>
                <a:gd name="T65" fmla="*/ 25 h 40"/>
                <a:gd name="T66" fmla="*/ 27 w 35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40">
                  <a:moveTo>
                    <a:pt x="35" y="20"/>
                  </a:moveTo>
                  <a:cubicBezTo>
                    <a:pt x="35" y="23"/>
                    <a:pt x="34" y="26"/>
                    <a:pt x="33" y="28"/>
                  </a:cubicBezTo>
                  <a:cubicBezTo>
                    <a:pt x="32" y="31"/>
                    <a:pt x="31" y="33"/>
                    <a:pt x="30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3" y="40"/>
                    <a:pt x="11" y="39"/>
                  </a:cubicBezTo>
                  <a:cubicBezTo>
                    <a:pt x="8" y="38"/>
                    <a:pt x="7" y="36"/>
                    <a:pt x="5" y="35"/>
                  </a:cubicBezTo>
                  <a:cubicBezTo>
                    <a:pt x="4" y="33"/>
                    <a:pt x="2" y="31"/>
                    <a:pt x="2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3" y="9"/>
                    <a:pt x="4" y="7"/>
                    <a:pt x="5" y="5"/>
                  </a:cubicBezTo>
                  <a:cubicBezTo>
                    <a:pt x="7" y="4"/>
                    <a:pt x="9" y="2"/>
                    <a:pt x="11" y="1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30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5" y="17"/>
                    <a:pt x="35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4" y="10"/>
                    <a:pt x="23" y="9"/>
                    <a:pt x="21" y="8"/>
                  </a:cubicBezTo>
                  <a:cubicBezTo>
                    <a:pt x="20" y="8"/>
                    <a:pt x="19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10" y="12"/>
                    <a:pt x="9" y="13"/>
                    <a:pt x="9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9" y="26"/>
                  </a:cubicBezTo>
                  <a:cubicBezTo>
                    <a:pt x="9" y="27"/>
                    <a:pt x="10" y="28"/>
                    <a:pt x="11" y="30"/>
                  </a:cubicBezTo>
                  <a:cubicBezTo>
                    <a:pt x="11" y="31"/>
                    <a:pt x="12" y="32"/>
                    <a:pt x="14" y="32"/>
                  </a:cubicBezTo>
                  <a:cubicBezTo>
                    <a:pt x="15" y="33"/>
                    <a:pt x="16" y="33"/>
                    <a:pt x="18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49" name="Freeform 67">
              <a:extLst>
                <a:ext uri="{FF2B5EF4-FFF2-40B4-BE49-F238E27FC236}">
                  <a16:creationId xmlns:a16="http://schemas.microsoft.com/office/drawing/2014/main" id="{33147323-CD74-4B45-8B3D-9FC2D6ABC4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8514" y="6418333"/>
              <a:ext cx="59286" cy="101135"/>
            </a:xfrm>
            <a:custGeom>
              <a:avLst/>
              <a:gdLst>
                <a:gd name="T0" fmla="*/ 21 w 23"/>
                <a:gd name="T1" fmla="*/ 9 h 39"/>
                <a:gd name="T2" fmla="*/ 19 w 23"/>
                <a:gd name="T3" fmla="*/ 8 h 39"/>
                <a:gd name="T4" fmla="*/ 16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10 w 23"/>
                <a:gd name="T21" fmla="*/ 3 h 39"/>
                <a:gd name="T22" fmla="*/ 12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1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20" y="8"/>
                    <a:pt x="19" y="8"/>
                  </a:cubicBezTo>
                  <a:cubicBezTo>
                    <a:pt x="18" y="8"/>
                    <a:pt x="17" y="7"/>
                    <a:pt x="16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9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20" y="0"/>
                    <a:pt x="21" y="1"/>
                  </a:cubicBezTo>
                  <a:cubicBezTo>
                    <a:pt x="22" y="1"/>
                    <a:pt x="23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50" name="Freeform 68">
              <a:extLst>
                <a:ext uri="{FF2B5EF4-FFF2-40B4-BE49-F238E27FC236}">
                  <a16:creationId xmlns:a16="http://schemas.microsoft.com/office/drawing/2014/main" id="{646502BE-8655-4E99-B8D3-19E6C1D2B9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5237" y="6383459"/>
              <a:ext cx="76723" cy="136010"/>
            </a:xfrm>
            <a:custGeom>
              <a:avLst/>
              <a:gdLst>
                <a:gd name="T0" fmla="*/ 31 w 44"/>
                <a:gd name="T1" fmla="*/ 78 h 78"/>
                <a:gd name="T2" fmla="*/ 19 w 44"/>
                <a:gd name="T3" fmla="*/ 50 h 78"/>
                <a:gd name="T4" fmla="*/ 10 w 44"/>
                <a:gd name="T5" fmla="*/ 61 h 78"/>
                <a:gd name="T6" fmla="*/ 10 w 44"/>
                <a:gd name="T7" fmla="*/ 78 h 78"/>
                <a:gd name="T8" fmla="*/ 0 w 44"/>
                <a:gd name="T9" fmla="*/ 78 h 78"/>
                <a:gd name="T10" fmla="*/ 0 w 44"/>
                <a:gd name="T11" fmla="*/ 6 h 78"/>
                <a:gd name="T12" fmla="*/ 10 w 44"/>
                <a:gd name="T13" fmla="*/ 0 h 78"/>
                <a:gd name="T14" fmla="*/ 10 w 44"/>
                <a:gd name="T15" fmla="*/ 47 h 78"/>
                <a:gd name="T16" fmla="*/ 28 w 44"/>
                <a:gd name="T17" fmla="*/ 22 h 78"/>
                <a:gd name="T18" fmla="*/ 41 w 44"/>
                <a:gd name="T19" fmla="*/ 22 h 78"/>
                <a:gd name="T20" fmla="*/ 26 w 44"/>
                <a:gd name="T21" fmla="*/ 41 h 78"/>
                <a:gd name="T22" fmla="*/ 44 w 44"/>
                <a:gd name="T23" fmla="*/ 78 h 78"/>
                <a:gd name="T24" fmla="*/ 31 w 44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8">
                  <a:moveTo>
                    <a:pt x="31" y="78"/>
                  </a:moveTo>
                  <a:lnTo>
                    <a:pt x="19" y="50"/>
                  </a:lnTo>
                  <a:lnTo>
                    <a:pt x="10" y="6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28" y="22"/>
                  </a:lnTo>
                  <a:lnTo>
                    <a:pt x="41" y="22"/>
                  </a:lnTo>
                  <a:lnTo>
                    <a:pt x="26" y="41"/>
                  </a:lnTo>
                  <a:lnTo>
                    <a:pt x="44" y="78"/>
                  </a:lnTo>
                  <a:lnTo>
                    <a:pt x="31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51" name="Freeform 69">
              <a:extLst>
                <a:ext uri="{FF2B5EF4-FFF2-40B4-BE49-F238E27FC236}">
                  <a16:creationId xmlns:a16="http://schemas.microsoft.com/office/drawing/2014/main" id="{7B89F1B5-6B06-45D2-838B-039A44EFFD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8936" y="6418333"/>
              <a:ext cx="74980" cy="102879"/>
            </a:xfrm>
            <a:custGeom>
              <a:avLst/>
              <a:gdLst>
                <a:gd name="T0" fmla="*/ 28 w 29"/>
                <a:gd name="T1" fmla="*/ 4 h 40"/>
                <a:gd name="T2" fmla="*/ 25 w 29"/>
                <a:gd name="T3" fmla="*/ 10 h 40"/>
                <a:gd name="T4" fmla="*/ 20 w 29"/>
                <a:gd name="T5" fmla="*/ 8 h 40"/>
                <a:gd name="T6" fmla="*/ 15 w 29"/>
                <a:gd name="T7" fmla="*/ 7 h 40"/>
                <a:gd name="T8" fmla="*/ 11 w 29"/>
                <a:gd name="T9" fmla="*/ 8 h 40"/>
                <a:gd name="T10" fmla="*/ 9 w 29"/>
                <a:gd name="T11" fmla="*/ 10 h 40"/>
                <a:gd name="T12" fmla="*/ 10 w 29"/>
                <a:gd name="T13" fmla="*/ 12 h 40"/>
                <a:gd name="T14" fmla="*/ 11 w 29"/>
                <a:gd name="T15" fmla="*/ 13 h 40"/>
                <a:gd name="T16" fmla="*/ 13 w 29"/>
                <a:gd name="T17" fmla="*/ 14 h 40"/>
                <a:gd name="T18" fmla="*/ 17 w 29"/>
                <a:gd name="T19" fmla="*/ 16 h 40"/>
                <a:gd name="T20" fmla="*/ 22 w 29"/>
                <a:gd name="T21" fmla="*/ 18 h 40"/>
                <a:gd name="T22" fmla="*/ 26 w 29"/>
                <a:gd name="T23" fmla="*/ 21 h 40"/>
                <a:gd name="T24" fmla="*/ 29 w 29"/>
                <a:gd name="T25" fmla="*/ 24 h 40"/>
                <a:gd name="T26" fmla="*/ 29 w 29"/>
                <a:gd name="T27" fmla="*/ 29 h 40"/>
                <a:gd name="T28" fmla="*/ 28 w 29"/>
                <a:gd name="T29" fmla="*/ 34 h 40"/>
                <a:gd name="T30" fmla="*/ 25 w 29"/>
                <a:gd name="T31" fmla="*/ 38 h 40"/>
                <a:gd name="T32" fmla="*/ 21 w 29"/>
                <a:gd name="T33" fmla="*/ 40 h 40"/>
                <a:gd name="T34" fmla="*/ 15 w 29"/>
                <a:gd name="T35" fmla="*/ 40 h 40"/>
                <a:gd name="T36" fmla="*/ 7 w 29"/>
                <a:gd name="T37" fmla="*/ 39 h 40"/>
                <a:gd name="T38" fmla="*/ 0 w 29"/>
                <a:gd name="T39" fmla="*/ 35 h 40"/>
                <a:gd name="T40" fmla="*/ 4 w 29"/>
                <a:gd name="T41" fmla="*/ 30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20 w 29"/>
                <a:gd name="T53" fmla="*/ 26 h 40"/>
                <a:gd name="T54" fmla="*/ 17 w 29"/>
                <a:gd name="T55" fmla="*/ 24 h 40"/>
                <a:gd name="T56" fmla="*/ 13 w 29"/>
                <a:gd name="T57" fmla="*/ 23 h 40"/>
                <a:gd name="T58" fmla="*/ 8 w 29"/>
                <a:gd name="T59" fmla="*/ 20 h 40"/>
                <a:gd name="T60" fmla="*/ 4 w 29"/>
                <a:gd name="T61" fmla="*/ 18 h 40"/>
                <a:gd name="T62" fmla="*/ 2 w 29"/>
                <a:gd name="T63" fmla="*/ 15 h 40"/>
                <a:gd name="T64" fmla="*/ 2 w 29"/>
                <a:gd name="T65" fmla="*/ 11 h 40"/>
                <a:gd name="T66" fmla="*/ 3 w 29"/>
                <a:gd name="T67" fmla="*/ 6 h 40"/>
                <a:gd name="T68" fmla="*/ 6 w 29"/>
                <a:gd name="T69" fmla="*/ 3 h 40"/>
                <a:gd name="T70" fmla="*/ 10 w 29"/>
                <a:gd name="T71" fmla="*/ 1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3" y="9"/>
                    <a:pt x="22" y="8"/>
                    <a:pt x="20" y="8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2" y="14"/>
                    <a:pt x="13" y="14"/>
                  </a:cubicBezTo>
                  <a:cubicBezTo>
                    <a:pt x="14" y="15"/>
                    <a:pt x="15" y="15"/>
                    <a:pt x="17" y="16"/>
                  </a:cubicBezTo>
                  <a:cubicBezTo>
                    <a:pt x="19" y="17"/>
                    <a:pt x="21" y="18"/>
                    <a:pt x="22" y="18"/>
                  </a:cubicBezTo>
                  <a:cubicBezTo>
                    <a:pt x="24" y="19"/>
                    <a:pt x="25" y="20"/>
                    <a:pt x="26" y="21"/>
                  </a:cubicBezTo>
                  <a:cubicBezTo>
                    <a:pt x="27" y="22"/>
                    <a:pt x="28" y="23"/>
                    <a:pt x="29" y="24"/>
                  </a:cubicBezTo>
                  <a:cubicBezTo>
                    <a:pt x="29" y="25"/>
                    <a:pt x="29" y="27"/>
                    <a:pt x="29" y="29"/>
                  </a:cubicBezTo>
                  <a:cubicBezTo>
                    <a:pt x="29" y="31"/>
                    <a:pt x="29" y="33"/>
                    <a:pt x="28" y="34"/>
                  </a:cubicBezTo>
                  <a:cubicBezTo>
                    <a:pt x="28" y="36"/>
                    <a:pt x="26" y="37"/>
                    <a:pt x="25" y="38"/>
                  </a:cubicBezTo>
                  <a:cubicBezTo>
                    <a:pt x="24" y="39"/>
                    <a:pt x="22" y="39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3" y="40"/>
                    <a:pt x="10" y="40"/>
                    <a:pt x="7" y="39"/>
                  </a:cubicBezTo>
                  <a:cubicBezTo>
                    <a:pt x="5" y="38"/>
                    <a:pt x="2" y="37"/>
                    <a:pt x="0" y="35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1" y="33"/>
                    <a:pt x="13" y="33"/>
                    <a:pt x="15" y="33"/>
                  </a:cubicBezTo>
                  <a:cubicBezTo>
                    <a:pt x="17" y="33"/>
                    <a:pt x="19" y="33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8"/>
                    <a:pt x="21" y="27"/>
                  </a:cubicBezTo>
                  <a:cubicBezTo>
                    <a:pt x="21" y="27"/>
                    <a:pt x="20" y="26"/>
                    <a:pt x="20" y="26"/>
                  </a:cubicBezTo>
                  <a:cubicBezTo>
                    <a:pt x="19" y="25"/>
                    <a:pt x="18" y="25"/>
                    <a:pt x="17" y="24"/>
                  </a:cubicBezTo>
                  <a:cubicBezTo>
                    <a:pt x="16" y="24"/>
                    <a:pt x="15" y="23"/>
                    <a:pt x="13" y="23"/>
                  </a:cubicBezTo>
                  <a:cubicBezTo>
                    <a:pt x="11" y="22"/>
                    <a:pt x="9" y="21"/>
                    <a:pt x="8" y="20"/>
                  </a:cubicBezTo>
                  <a:cubicBezTo>
                    <a:pt x="6" y="19"/>
                    <a:pt x="5" y="19"/>
                    <a:pt x="4" y="18"/>
                  </a:cubicBezTo>
                  <a:cubicBezTo>
                    <a:pt x="3" y="17"/>
                    <a:pt x="3" y="16"/>
                    <a:pt x="2" y="15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2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7" y="2"/>
                    <a:pt x="8" y="1"/>
                    <a:pt x="10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20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52" name="Freeform 70">
              <a:extLst>
                <a:ext uri="{FF2B5EF4-FFF2-40B4-BE49-F238E27FC236}">
                  <a16:creationId xmlns:a16="http://schemas.microsoft.com/office/drawing/2014/main" id="{07A005EC-C937-4146-8D02-C00C5931EB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3096" y="6489826"/>
              <a:ext cx="27899" cy="31387"/>
            </a:xfrm>
            <a:custGeom>
              <a:avLst/>
              <a:gdLst>
                <a:gd name="T0" fmla="*/ 11 w 11"/>
                <a:gd name="T1" fmla="*/ 6 h 12"/>
                <a:gd name="T2" fmla="*/ 11 w 11"/>
                <a:gd name="T3" fmla="*/ 9 h 12"/>
                <a:gd name="T4" fmla="*/ 10 w 11"/>
                <a:gd name="T5" fmla="*/ 10 h 12"/>
                <a:gd name="T6" fmla="*/ 8 w 11"/>
                <a:gd name="T7" fmla="*/ 12 h 12"/>
                <a:gd name="T8" fmla="*/ 6 w 11"/>
                <a:gd name="T9" fmla="*/ 12 h 12"/>
                <a:gd name="T10" fmla="*/ 3 w 11"/>
                <a:gd name="T11" fmla="*/ 12 h 12"/>
                <a:gd name="T12" fmla="*/ 1 w 11"/>
                <a:gd name="T13" fmla="*/ 10 h 12"/>
                <a:gd name="T14" fmla="*/ 0 w 11"/>
                <a:gd name="T15" fmla="*/ 9 h 12"/>
                <a:gd name="T16" fmla="*/ 0 w 11"/>
                <a:gd name="T17" fmla="*/ 6 h 12"/>
                <a:gd name="T18" fmla="*/ 0 w 11"/>
                <a:gd name="T19" fmla="*/ 4 h 12"/>
                <a:gd name="T20" fmla="*/ 1 w 11"/>
                <a:gd name="T21" fmla="*/ 2 h 12"/>
                <a:gd name="T22" fmla="*/ 3 w 11"/>
                <a:gd name="T23" fmla="*/ 1 h 12"/>
                <a:gd name="T24" fmla="*/ 6 w 11"/>
                <a:gd name="T25" fmla="*/ 0 h 12"/>
                <a:gd name="T26" fmla="*/ 8 w 11"/>
                <a:gd name="T27" fmla="*/ 1 h 12"/>
                <a:gd name="T28" fmla="*/ 10 w 11"/>
                <a:gd name="T29" fmla="*/ 2 h 12"/>
                <a:gd name="T30" fmla="*/ 11 w 11"/>
                <a:gd name="T31" fmla="*/ 4 h 12"/>
                <a:gd name="T32" fmla="*/ 11 w 11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2">
                  <a:moveTo>
                    <a:pt x="11" y="6"/>
                  </a:moveTo>
                  <a:cubicBezTo>
                    <a:pt x="11" y="7"/>
                    <a:pt x="11" y="8"/>
                    <a:pt x="11" y="9"/>
                  </a:cubicBezTo>
                  <a:cubicBezTo>
                    <a:pt x="11" y="9"/>
                    <a:pt x="10" y="10"/>
                    <a:pt x="10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1" y="10"/>
                    <a:pt x="1" y="9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9" y="1"/>
                    <a:pt x="9" y="2"/>
                    <a:pt x="10" y="2"/>
                  </a:cubicBezTo>
                  <a:cubicBezTo>
                    <a:pt x="10" y="3"/>
                    <a:pt x="11" y="3"/>
                    <a:pt x="11" y="4"/>
                  </a:cubicBezTo>
                  <a:cubicBezTo>
                    <a:pt x="11" y="5"/>
                    <a:pt x="11" y="6"/>
                    <a:pt x="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</p:grpSp>
      <p:sp>
        <p:nvSpPr>
          <p:cNvPr id="263" name="Title 1">
            <a:extLst>
              <a:ext uri="{FF2B5EF4-FFF2-40B4-BE49-F238E27FC236}">
                <a16:creationId xmlns:a16="http://schemas.microsoft.com/office/drawing/2014/main" id="{3F36D6CC-3534-47CC-AECE-83EDA4639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291" y="2158329"/>
            <a:ext cx="2998765" cy="860400"/>
          </a:xfrm>
          <a:prstGeom prst="rect">
            <a:avLst/>
          </a:prstGeom>
        </p:spPr>
        <p:txBody>
          <a:bodyPr/>
          <a:lstStyle>
            <a:lvl1pPr>
              <a:defRPr sz="2249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64" name="Subtitle 2">
            <a:extLst>
              <a:ext uri="{FF2B5EF4-FFF2-40B4-BE49-F238E27FC236}">
                <a16:creationId xmlns:a16="http://schemas.microsoft.com/office/drawing/2014/main" id="{C26FB38E-4E99-4AFB-8C8C-F03F7A963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435" y="3200329"/>
            <a:ext cx="3013901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99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  <a:lvl2pPr marL="0" indent="0" algn="l">
              <a:buNone/>
              <a:defRPr sz="11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85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82" name="Group 4">
            <a:extLst>
              <a:ext uri="{FF2B5EF4-FFF2-40B4-BE49-F238E27FC236}">
                <a16:creationId xmlns:a16="http://schemas.microsoft.com/office/drawing/2014/main" id="{A63454B3-EB4E-450A-98AA-6B5943D8973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769544" y="4960938"/>
            <a:ext cx="918684" cy="1435100"/>
            <a:chOff x="6529" y="3125"/>
            <a:chExt cx="772" cy="904"/>
          </a:xfrm>
        </p:grpSpPr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id="{C4ED221A-C963-42C0-91ED-C597F6BDAF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  <p:sp>
          <p:nvSpPr>
            <p:cNvPr id="84" name="Freeform 6">
              <a:extLst>
                <a:ext uri="{FF2B5EF4-FFF2-40B4-BE49-F238E27FC236}">
                  <a16:creationId xmlns:a16="http://schemas.microsoft.com/office/drawing/2014/main" id="{7956D1CB-5F24-4766-80AE-D755153834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49273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94200"/>
            <a:ext cx="8229600" cy="590400"/>
          </a:xfrm>
        </p:spPr>
        <p:txBody>
          <a:bodyPr/>
          <a:lstStyle>
            <a:lvl1pPr>
              <a:defRPr sz="17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37921"/>
            <a:ext cx="8229600" cy="4834617"/>
          </a:xfrm>
        </p:spPr>
        <p:txBody>
          <a:bodyPr/>
          <a:lstStyle>
            <a:lvl1pPr marL="267319" marR="0" indent="-267319" algn="l" defTabSz="6854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E600"/>
              </a:buClr>
              <a:buSzPct val="70000"/>
              <a:buFont typeface="Arial" pitchFamily="34" charset="0"/>
              <a:buChar char="►"/>
              <a:tabLst/>
              <a:defRPr sz="1499">
                <a:solidFill>
                  <a:schemeClr val="bg1"/>
                </a:solidFill>
              </a:defRPr>
            </a:lvl1pPr>
            <a:lvl2pPr marL="534639" marR="0" indent="-267319" algn="l" defTabSz="6854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E600"/>
              </a:buClr>
              <a:buSzPct val="70000"/>
              <a:buFont typeface="Arial" pitchFamily="34" charset="0"/>
              <a:buChar char="►"/>
              <a:tabLst/>
              <a:defRPr sz="1349">
                <a:solidFill>
                  <a:schemeClr val="bg1"/>
                </a:solidFill>
              </a:defRPr>
            </a:lvl2pPr>
            <a:lvl3pPr marL="801958" marR="0" indent="-267319" algn="l" defTabSz="6854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E600"/>
              </a:buClr>
              <a:buSzPct val="70000"/>
              <a:buFont typeface="Arial" pitchFamily="34" charset="0"/>
              <a:buChar char="►"/>
              <a:tabLst/>
              <a:defRPr sz="1199">
                <a:solidFill>
                  <a:schemeClr val="bg1"/>
                </a:solidFill>
              </a:defRPr>
            </a:lvl3pPr>
            <a:lvl4pPr marL="1069277" marR="0" indent="-267319" algn="l" defTabSz="6854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E600"/>
              </a:buClr>
              <a:buSzPct val="70000"/>
              <a:buFont typeface="Arial" pitchFamily="34" charset="0"/>
              <a:buChar char="►"/>
              <a:tabLst/>
              <a:defRPr sz="1049">
                <a:solidFill>
                  <a:schemeClr val="bg1"/>
                </a:solidFill>
              </a:defRPr>
            </a:lvl4pPr>
            <a:lvl5pPr marL="1336597" marR="0" indent="-267319" algn="l" defTabSz="6854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E600"/>
              </a:buClr>
              <a:buSzPct val="70000"/>
              <a:buFont typeface="Arial" pitchFamily="34" charset="0"/>
              <a:buChar char="►"/>
              <a:tabLst/>
              <a:defRPr sz="900">
                <a:solidFill>
                  <a:schemeClr val="bg1"/>
                </a:solidFill>
              </a:defRPr>
            </a:lvl5pPr>
          </a:lstStyle>
          <a:p>
            <a:pPr marL="267319" marR="0" lvl="0" indent="-267319" algn="l" defTabSz="6854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E600"/>
              </a:buClr>
              <a:buSzPct val="70000"/>
              <a:buFont typeface="Arial" pitchFamily="34" charset="0"/>
              <a:buChar char="►"/>
              <a:tabLst/>
              <a:defRPr/>
            </a:pPr>
            <a:r>
              <a:rPr kumimoji="0" lang="en-US" sz="14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534639" marR="0" lvl="1" indent="-267319" algn="l" defTabSz="6854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E600"/>
              </a:buClr>
              <a:buSzPct val="70000"/>
              <a:buFont typeface="Arial" pitchFamily="34" charset="0"/>
              <a:buChar char="►"/>
              <a:tabLst/>
              <a:defRPr/>
            </a:pPr>
            <a:r>
              <a:rPr kumimoji="0" lang="en-US" sz="134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801958" marR="0" lvl="2" indent="-267319" algn="l" defTabSz="6854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E600"/>
              </a:buClr>
              <a:buSzPct val="70000"/>
              <a:buFont typeface="Arial" pitchFamily="34" charset="0"/>
              <a:buChar char="►"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1069277" marR="0" lvl="3" indent="-267319" algn="l" defTabSz="6854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E600"/>
              </a:buClr>
              <a:buSzPct val="70000"/>
              <a:buFont typeface="Arial" pitchFamily="34" charset="0"/>
              <a:buChar char="►"/>
              <a:tabLst/>
              <a:defRPr/>
            </a:pPr>
            <a:r>
              <a:rPr kumimoji="0" lang="en-US" sz="104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  <a:p>
            <a:pPr marL="1336597" marR="0" lvl="4" indent="-267319" algn="l" defTabSz="68543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E600"/>
              </a:buClr>
              <a:buSzPct val="70000"/>
              <a:buFont typeface="Arial" pitchFamily="34" charset="0"/>
              <a:buChar char="►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Fifth level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DA9741B6-D337-4A18-8ECB-FB21A6953E4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907750"/>
            <a:ext cx="82307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49" noProof="0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806A2-2AA7-4EC7-8FA5-6DD8E9FC1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29 October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6F6B4-9E49-490D-8FE1-DB9035090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Auditing under extreme uncertainty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5AEC-478D-4BBF-9883-4CE09EB36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68854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94200"/>
            <a:ext cx="8229600" cy="590400"/>
          </a:xfrm>
        </p:spPr>
        <p:txBody>
          <a:bodyPr/>
          <a:lstStyle>
            <a:lvl1pPr>
              <a:defRPr sz="17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Standard slide</a:t>
            </a:r>
            <a:endParaRPr lang="en-GB" dirty="0"/>
          </a:p>
        </p:txBody>
      </p:sp>
      <p:sp>
        <p:nvSpPr>
          <p:cNvPr id="80" name="Line 10">
            <a:extLst>
              <a:ext uri="{FF2B5EF4-FFF2-40B4-BE49-F238E27FC236}">
                <a16:creationId xmlns:a16="http://schemas.microsoft.com/office/drawing/2014/main" id="{EF8E9275-C0E0-4ABA-8699-73E5E292EC8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907750"/>
            <a:ext cx="82307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49" noProof="0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0AABF-D862-4E52-856A-98A908BD8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4B8C-A770-4438-A6A9-5903BFD521A1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5FDC76-F946-4827-A773-FCD68068B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BF873B-E40B-4AF7-8D2F-967775EB8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40645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0593A0-4211-460E-B6CF-FE2D9CE6D9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6139" y="1"/>
            <a:ext cx="2997862" cy="6156104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94200"/>
            <a:ext cx="5580410" cy="590400"/>
          </a:xfrm>
        </p:spPr>
        <p:txBody>
          <a:bodyPr/>
          <a:lstStyle>
            <a:lvl1pPr>
              <a:defRPr sz="17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37921"/>
            <a:ext cx="5471882" cy="873760"/>
          </a:xfrm>
        </p:spPr>
        <p:txBody>
          <a:bodyPr/>
          <a:lstStyle>
            <a:lvl1pPr marL="0" indent="0">
              <a:buNone/>
              <a:defRPr sz="1349">
                <a:solidFill>
                  <a:schemeClr val="bg1"/>
                </a:solidFill>
              </a:defRPr>
            </a:lvl1pPr>
            <a:lvl2pPr marL="267319" indent="0">
              <a:buNone/>
              <a:defRPr sz="1349">
                <a:solidFill>
                  <a:schemeClr val="bg1"/>
                </a:solidFill>
              </a:defRPr>
            </a:lvl2pPr>
            <a:lvl3pPr marL="534639" indent="0">
              <a:buNone/>
              <a:defRPr sz="1199">
                <a:solidFill>
                  <a:schemeClr val="bg1"/>
                </a:solidFill>
              </a:defRPr>
            </a:lvl3pPr>
            <a:lvl4pPr marL="801958" indent="0">
              <a:buNone/>
              <a:defRPr sz="1049">
                <a:solidFill>
                  <a:schemeClr val="bg1"/>
                </a:solidFill>
              </a:defRPr>
            </a:lvl4pPr>
            <a:lvl5pPr marL="1069277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8D3272-120F-430D-AFB5-E93227EEEAA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57201" y="2311401"/>
            <a:ext cx="2683690" cy="3844704"/>
          </a:xfrm>
        </p:spPr>
        <p:txBody>
          <a:bodyPr numCol="1"/>
          <a:lstStyle>
            <a:lvl1pPr marL="0" indent="0">
              <a:buNone/>
              <a:defRPr sz="1049">
                <a:solidFill>
                  <a:schemeClr val="bg1"/>
                </a:solidFill>
              </a:defRPr>
            </a:lvl1pPr>
            <a:lvl2pPr marL="267319" indent="0">
              <a:buNone/>
              <a:defRPr sz="1349">
                <a:solidFill>
                  <a:schemeClr val="bg1"/>
                </a:solidFill>
              </a:defRPr>
            </a:lvl2pPr>
            <a:lvl3pPr marL="534639" indent="0">
              <a:buNone/>
              <a:defRPr sz="1199">
                <a:solidFill>
                  <a:schemeClr val="bg1"/>
                </a:solidFill>
              </a:defRPr>
            </a:lvl3pPr>
            <a:lvl4pPr marL="801958" indent="0">
              <a:buNone/>
              <a:defRPr sz="1049">
                <a:solidFill>
                  <a:schemeClr val="bg1"/>
                </a:solidFill>
              </a:defRPr>
            </a:lvl4pPr>
            <a:lvl5pPr marL="1069277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C7BD71A-882B-40FB-A05F-48ECC69FF73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245392" y="2311402"/>
            <a:ext cx="2683690" cy="1254759"/>
          </a:xfrm>
        </p:spPr>
        <p:txBody>
          <a:bodyPr numCol="1"/>
          <a:lstStyle>
            <a:lvl1pPr marL="0" indent="0">
              <a:buNone/>
              <a:defRPr sz="1049">
                <a:solidFill>
                  <a:schemeClr val="bg1"/>
                </a:solidFill>
              </a:defRPr>
            </a:lvl1pPr>
            <a:lvl2pPr marL="267319" indent="0">
              <a:buNone/>
              <a:defRPr sz="1349">
                <a:solidFill>
                  <a:schemeClr val="bg1"/>
                </a:solidFill>
              </a:defRPr>
            </a:lvl2pPr>
            <a:lvl3pPr marL="534639" indent="0">
              <a:buNone/>
              <a:defRPr sz="1199">
                <a:solidFill>
                  <a:schemeClr val="bg1"/>
                </a:solidFill>
              </a:defRPr>
            </a:lvl3pPr>
            <a:lvl4pPr marL="801958" indent="0">
              <a:buNone/>
              <a:defRPr sz="1049">
                <a:solidFill>
                  <a:schemeClr val="bg1"/>
                </a:solidFill>
              </a:defRPr>
            </a:lvl4pPr>
            <a:lvl5pPr marL="1069277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87D58C8-1517-42AA-8B2A-E449A3F6F02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245392" y="4236721"/>
            <a:ext cx="2683690" cy="1944160"/>
          </a:xfrm>
        </p:spPr>
        <p:txBody>
          <a:bodyPr numCol="1"/>
          <a:lstStyle>
            <a:lvl1pPr marL="0" indent="0">
              <a:buNone/>
              <a:defRPr sz="1349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67319" indent="0">
              <a:buNone/>
              <a:defRPr sz="1349">
                <a:solidFill>
                  <a:schemeClr val="bg1"/>
                </a:solidFill>
              </a:defRPr>
            </a:lvl2pPr>
            <a:lvl3pPr marL="534639" indent="0">
              <a:buNone/>
              <a:defRPr sz="1199">
                <a:solidFill>
                  <a:schemeClr val="bg1"/>
                </a:solidFill>
              </a:defRPr>
            </a:lvl3pPr>
            <a:lvl4pPr marL="801958" indent="0">
              <a:buNone/>
              <a:defRPr sz="1049">
                <a:solidFill>
                  <a:schemeClr val="bg1"/>
                </a:solidFill>
              </a:defRPr>
            </a:lvl4pPr>
            <a:lvl5pPr marL="1069277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E820DC59-E206-4DC0-9012-584F8EBAF73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907750"/>
            <a:ext cx="5789875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49" noProof="0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DA286-FC7C-4768-AFFF-1618056D687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2F4281B-95E6-4902-971E-8F5A42D63974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73E4D-1EBD-404A-B8F4-9B8AD7336F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9C267-49E7-46A8-B353-C5EB81154A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4516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0593A0-4211-460E-B6CF-FE2D9CE6D9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787414" cy="6857999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418" y="294200"/>
            <a:ext cx="6665528" cy="590400"/>
          </a:xfrm>
        </p:spPr>
        <p:txBody>
          <a:bodyPr/>
          <a:lstStyle>
            <a:lvl1pPr>
              <a:defRPr sz="17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20417" y="1137921"/>
            <a:ext cx="2056091" cy="5018184"/>
          </a:xfrm>
        </p:spPr>
        <p:txBody>
          <a:bodyPr/>
          <a:lstStyle>
            <a:lvl1pPr marL="0" indent="0">
              <a:buNone/>
              <a:defRPr sz="1349">
                <a:solidFill>
                  <a:schemeClr val="bg1"/>
                </a:solidFill>
              </a:defRPr>
            </a:lvl1pPr>
            <a:lvl2pPr marL="267319" indent="0">
              <a:buNone/>
              <a:defRPr sz="1349">
                <a:solidFill>
                  <a:schemeClr val="bg1"/>
                </a:solidFill>
              </a:defRPr>
            </a:lvl2pPr>
            <a:lvl3pPr marL="534639" indent="0">
              <a:buNone/>
              <a:defRPr sz="1199">
                <a:solidFill>
                  <a:schemeClr val="bg1"/>
                </a:solidFill>
              </a:defRPr>
            </a:lvl3pPr>
            <a:lvl4pPr marL="801958" indent="0">
              <a:buNone/>
              <a:defRPr sz="1049">
                <a:solidFill>
                  <a:schemeClr val="bg1"/>
                </a:solidFill>
              </a:defRPr>
            </a:lvl4pPr>
            <a:lvl5pPr marL="1069277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8D3272-120F-430D-AFB5-E93227EEEAA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293076" y="1137921"/>
            <a:ext cx="2101787" cy="5018184"/>
          </a:xfrm>
        </p:spPr>
        <p:txBody>
          <a:bodyPr numCol="1"/>
          <a:lstStyle>
            <a:lvl1pPr marL="0" indent="0">
              <a:buNone/>
              <a:defRPr sz="1049">
                <a:solidFill>
                  <a:schemeClr val="bg1"/>
                </a:solidFill>
              </a:defRPr>
            </a:lvl1pPr>
            <a:lvl2pPr marL="267319" indent="0">
              <a:buNone/>
              <a:defRPr sz="1349">
                <a:solidFill>
                  <a:schemeClr val="bg1"/>
                </a:solidFill>
              </a:defRPr>
            </a:lvl2pPr>
            <a:lvl3pPr marL="534639" indent="0">
              <a:buNone/>
              <a:defRPr sz="1199">
                <a:solidFill>
                  <a:schemeClr val="bg1"/>
                </a:solidFill>
              </a:defRPr>
            </a:lvl3pPr>
            <a:lvl4pPr marL="801958" indent="0">
              <a:buNone/>
              <a:defRPr sz="1049">
                <a:solidFill>
                  <a:schemeClr val="bg1"/>
                </a:solidFill>
              </a:defRPr>
            </a:lvl4pPr>
            <a:lvl5pPr marL="1069277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FF4A6F8-D9C6-4FEE-9324-5200D308BB1F}"/>
              </a:ext>
            </a:extLst>
          </p:cNvPr>
          <p:cNvSpPr>
            <a:spLocks noGrp="1"/>
          </p:cNvSpPr>
          <p:nvPr userDrawn="1">
            <p:ph idx="12" hasCustomPrompt="1"/>
          </p:nvPr>
        </p:nvSpPr>
        <p:spPr>
          <a:xfrm>
            <a:off x="6611431" y="1137922"/>
            <a:ext cx="2075369" cy="2796151"/>
          </a:xfrm>
        </p:spPr>
        <p:txBody>
          <a:bodyPr numCol="1"/>
          <a:lstStyle>
            <a:lvl1pPr marL="0" indent="0">
              <a:buNone/>
              <a:defRPr sz="1049">
                <a:solidFill>
                  <a:schemeClr val="bg1"/>
                </a:solidFill>
              </a:defRPr>
            </a:lvl1pPr>
            <a:lvl2pPr marL="267319" indent="0">
              <a:buNone/>
              <a:defRPr sz="1349">
                <a:solidFill>
                  <a:schemeClr val="bg1"/>
                </a:solidFill>
              </a:defRPr>
            </a:lvl2pPr>
            <a:lvl3pPr marL="534639" indent="0">
              <a:buNone/>
              <a:defRPr sz="1199">
                <a:solidFill>
                  <a:schemeClr val="bg1"/>
                </a:solidFill>
              </a:defRPr>
            </a:lvl3pPr>
            <a:lvl4pPr marL="801958" indent="0">
              <a:buNone/>
              <a:defRPr sz="1049">
                <a:solidFill>
                  <a:schemeClr val="bg1"/>
                </a:solidFill>
              </a:defRPr>
            </a:lvl4pPr>
            <a:lvl5pPr marL="1069277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" name="Line 10">
            <a:extLst>
              <a:ext uri="{FF2B5EF4-FFF2-40B4-BE49-F238E27FC236}">
                <a16:creationId xmlns:a16="http://schemas.microsoft.com/office/drawing/2014/main" id="{B63A7CBA-3151-452E-BD2F-D3E65CE1595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020418" y="907750"/>
            <a:ext cx="6665528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49" noProof="0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DDD53-DA5D-4F66-8EAA-913A40461E3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9F144E0-65DF-4AB7-85DE-7786EA533D6D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18168-B280-402E-8310-35BC958D390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562B9-5194-4705-ABBD-89576E2CC7A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65118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94200"/>
            <a:ext cx="8229600" cy="59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37920"/>
            <a:ext cx="6175841" cy="4834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349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199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049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Line 10">
            <a:extLst>
              <a:ext uri="{FF2B5EF4-FFF2-40B4-BE49-F238E27FC236}">
                <a16:creationId xmlns:a16="http://schemas.microsoft.com/office/drawing/2014/main" id="{CF130104-FAF2-4309-9701-573F3774313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907750"/>
            <a:ext cx="82307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49" noProof="0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69D6F-A030-48CA-9C7C-9FC3A6F1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2022C-DA3A-450F-A66E-377444103368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C3F7-BD0A-4AD4-95D8-328DA6F5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2C8-68BE-4650-89F1-3BECCFF9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17767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7C43D-4F1B-43DA-A0C6-DA6B670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4463" y="2851522"/>
            <a:ext cx="3334113" cy="1202318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None/>
              <a:defRPr kumimoji="0" lang="en-IN" sz="2699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  <a:ea typeface="+mj-ea"/>
                <a:cs typeface="+mj-cs"/>
              </a:defRPr>
            </a:lvl1pPr>
          </a:lstStyle>
          <a:p>
            <a:pPr marL="267319" marR="0" lvl="0" indent="-267319" defTabSz="755512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Chapter Title</a:t>
            </a:r>
            <a:endParaRPr lang="en-IN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4443D1-37A3-4969-A6D3-4E99E05604B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11084E0-75D3-414C-8A28-7E16CB7AA47E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AB04F4-59F4-4102-9BBD-DB62B48E18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9AB0A-887B-46B8-BA72-781970F002C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9534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28F8CDB-776D-4811-AE2C-217236ECDE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67954" y="0"/>
            <a:ext cx="4476046" cy="6858000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6E96BA-E9E4-496B-8CA5-6DA27B8AD7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135" y="2578743"/>
            <a:ext cx="3401698" cy="1055708"/>
          </a:xfrm>
        </p:spPr>
        <p:txBody>
          <a:bodyPr/>
          <a:lstStyle>
            <a:lvl1pPr marL="0" indent="0">
              <a:buNone/>
              <a:defRPr sz="2249"/>
            </a:lvl1pPr>
          </a:lstStyle>
          <a:p>
            <a:pPr lvl="0"/>
            <a:r>
              <a:rPr lang="en-IN" dirty="0"/>
              <a:t>Chapter Title</a:t>
            </a:r>
          </a:p>
          <a:p>
            <a:pPr lvl="0"/>
            <a:r>
              <a:rPr lang="en-IN" dirty="0"/>
              <a:t>EY Interstate Light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173C8A3-BA2F-497B-A214-45B02D73AF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7135" y="3840384"/>
            <a:ext cx="3401698" cy="1055708"/>
          </a:xfrm>
        </p:spPr>
        <p:txBody>
          <a:bodyPr/>
          <a:lstStyle>
            <a:lvl1pPr marL="0" indent="0">
              <a:buNone/>
              <a:defRPr sz="1199"/>
            </a:lvl1pPr>
          </a:lstStyle>
          <a:p>
            <a:pPr lvl="0"/>
            <a:r>
              <a:rPr lang="en-IN" dirty="0"/>
              <a:t>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56DB61-969F-46BA-942C-3600269FA4D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FFE28C5-2B93-4174-BE6E-6C178C1C4BD6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C562FF-E912-4424-B259-AED677C026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C1B82-1A85-4CFD-98C3-C21698A96B6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1729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94200"/>
            <a:ext cx="8229600" cy="59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95A2BE92-ABF7-4A82-BC35-00F28F500FE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57200" y="1137921"/>
            <a:ext cx="3716193" cy="4267457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A81FCAA-64D2-4A9C-B16E-9C4E3BB431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7311" y="3813288"/>
            <a:ext cx="2315750" cy="180000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03CDC117-35F2-47B2-85B2-29CB8EE7E0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7311" y="4055931"/>
            <a:ext cx="2315750" cy="180000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Job Title to go here</a:t>
            </a:r>
            <a:endParaRPr lang="en-GB" dirty="0"/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00A15EA9-2372-4E06-83C2-1E13AB1FA6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89865" y="3578084"/>
            <a:ext cx="583915" cy="778959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675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DB83DAE-9FEB-4E9C-85BA-A34BD23927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9866" y="1137921"/>
            <a:ext cx="4096935" cy="3738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Key Takeaways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1ABE303-7041-4312-AD03-0E872AEF99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89866" y="1635009"/>
            <a:ext cx="4096935" cy="1611554"/>
          </a:xfrm>
        </p:spPr>
        <p:txBody>
          <a:bodyPr/>
          <a:lstStyle>
            <a:lvl1pPr marL="0" indent="0">
              <a:buNone/>
              <a:defRPr sz="1199"/>
            </a:lvl1pPr>
          </a:lstStyle>
          <a:p>
            <a:pPr lvl="0"/>
            <a:r>
              <a:rPr lang="en-US" dirty="0"/>
              <a:t>Content EY Interstate Light, 16pt, Lorem ipsum dolor, 12pt, </a:t>
            </a:r>
            <a:r>
              <a:rPr lang="en-US" dirty="0" err="1"/>
              <a:t>Utinam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abhorreant</a:t>
            </a:r>
            <a:r>
              <a:rPr lang="en-US" dirty="0"/>
              <a:t> </a:t>
            </a:r>
            <a:r>
              <a:rPr lang="en-US" dirty="0" err="1"/>
              <a:t>sead</a:t>
            </a:r>
            <a:r>
              <a:rPr lang="en-US" dirty="0"/>
              <a:t>. </a:t>
            </a:r>
            <a:r>
              <a:rPr lang="en-US" dirty="0" err="1"/>
              <a:t>Putant</a:t>
            </a:r>
            <a:r>
              <a:rPr lang="en-US" dirty="0"/>
              <a:t> </a:t>
            </a:r>
            <a:r>
              <a:rPr lang="en-US" dirty="0" err="1"/>
              <a:t>probatus</a:t>
            </a:r>
            <a:r>
              <a:rPr lang="en-US" dirty="0"/>
              <a:t> id vis, ad his </a:t>
            </a:r>
            <a:r>
              <a:rPr lang="en-US" dirty="0" err="1"/>
              <a:t>meis</a:t>
            </a:r>
            <a:r>
              <a:rPr lang="en-US" dirty="0"/>
              <a:t>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repudiare</a:t>
            </a:r>
            <a:r>
              <a:rPr lang="en-US" dirty="0"/>
              <a:t>, has an </a:t>
            </a:r>
            <a:r>
              <a:rPr lang="en-US" dirty="0" err="1"/>
              <a:t>pericula</a:t>
            </a:r>
            <a:r>
              <a:rPr lang="en-US" dirty="0"/>
              <a:t> </a:t>
            </a:r>
            <a:r>
              <a:rPr lang="en-US" dirty="0" err="1"/>
              <a:t>tractatos</a:t>
            </a:r>
            <a:r>
              <a:rPr lang="en-US" dirty="0"/>
              <a:t>.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debitis</a:t>
            </a:r>
            <a:r>
              <a:rPr lang="en-US" dirty="0"/>
              <a:t> </a:t>
            </a:r>
            <a:r>
              <a:rPr lang="en-US" dirty="0" err="1"/>
              <a:t>dissentias</a:t>
            </a:r>
            <a:r>
              <a:rPr lang="en-US" dirty="0"/>
              <a:t> ad. </a:t>
            </a:r>
            <a:r>
              <a:rPr lang="en-US" dirty="0" err="1"/>
              <a:t>Patrioque</a:t>
            </a:r>
            <a:r>
              <a:rPr lang="en-US" dirty="0"/>
              <a:t> </a:t>
            </a:r>
            <a:r>
              <a:rPr lang="en-US" dirty="0" err="1"/>
              <a:t>voluptatum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ex, id </a:t>
            </a:r>
            <a:r>
              <a:rPr lang="en-US" dirty="0" err="1"/>
              <a:t>admodum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B69EB865-6B86-419B-923C-F7DDC68C9C6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907750"/>
            <a:ext cx="82307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49" noProof="0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22E28-B24F-4CF6-8F50-70ED7C22A114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6A9DC1C0-DECD-46CC-8421-0A765DF310E0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65E1CD-A05B-41DC-B488-E4BA204E7AE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6ABDB-CF45-4001-9487-F3BA3DD8DAC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40158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D06B42-27A8-4223-AE57-EB729EB5F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7E644-A70E-422C-8133-F0DC666C5F7F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F4AD2-0FC3-4A7D-B553-FC19C918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E89B92-9E6D-4E4B-A5F6-7BC8B1612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447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PAC Professional Accounting Futures 2021</a:t>
            </a:r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BD0D-169D-4E79-8896-91849D654FE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28D7EA5-A532-4D8B-9984-8F3D1FEA98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8533" y="2060235"/>
            <a:ext cx="3966934" cy="3025522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2099" dirty="0" smtClean="0">
                <a:latin typeface="Georgia" panose="02040502050405020303" pitchFamily="18" charset="0"/>
              </a:defRPr>
            </a:lvl1pPr>
          </a:lstStyle>
          <a:p>
            <a:pPr marL="267319" lvl="0" indent="-267319" algn="ctr">
              <a:spcBef>
                <a:spcPts val="0"/>
              </a:spcBef>
            </a:pPr>
            <a:r>
              <a:rPr lang="en-US" dirty="0"/>
              <a:t>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F9B9C3C-16F2-40B2-A460-0480520ECF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88533" y="5506678"/>
            <a:ext cx="3966934" cy="31683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1199" dirty="0" smtClean="0">
                <a:solidFill>
                  <a:srgbClr val="FFE600"/>
                </a:solidFill>
                <a:latin typeface="+mn-lt"/>
              </a:defRPr>
            </a:lvl1pPr>
          </a:lstStyle>
          <a:p>
            <a:pPr marL="267319" lvl="0" indent="-267319" algn="ctr">
              <a:spcBef>
                <a:spcPts val="0"/>
              </a:spcBef>
              <a:spcAft>
                <a:spcPts val="450"/>
              </a:spcAft>
            </a:pPr>
            <a:r>
              <a:rPr lang="en-US" dirty="0"/>
              <a:t>Name Surname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E04541C-CC5D-4455-8271-73223AE0A8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88533" y="5818717"/>
            <a:ext cx="3966934" cy="316838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ctr">
              <a:buNone/>
              <a:defRPr lang="en-US" sz="1199" dirty="0" smtClean="0">
                <a:latin typeface="+mn-lt"/>
              </a:defRPr>
            </a:lvl1pPr>
          </a:lstStyle>
          <a:p>
            <a:pPr marL="267319" lvl="0" indent="-267319" algn="ctr">
              <a:spcBef>
                <a:spcPts val="0"/>
              </a:spcBef>
              <a:spcAft>
                <a:spcPts val="450"/>
              </a:spcAft>
            </a:pPr>
            <a:r>
              <a:rPr lang="en-US" dirty="0"/>
              <a:t>Job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BD672D3-B116-471A-8511-D80D5D920D93}"/>
              </a:ext>
            </a:extLst>
          </p:cNvPr>
          <p:cNvSpPr txBox="1">
            <a:spLocks/>
          </p:cNvSpPr>
          <p:nvPr userDrawn="1"/>
        </p:nvSpPr>
        <p:spPr>
          <a:xfrm>
            <a:off x="3695561" y="979788"/>
            <a:ext cx="1752878" cy="882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8396" dirty="0">
                <a:solidFill>
                  <a:schemeClr val="tx2"/>
                </a:solidFill>
                <a:latin typeface="Georgia" panose="02040502050405020303" pitchFamily="18" charset="0"/>
              </a:rPr>
              <a:t>“ </a:t>
            </a:r>
          </a:p>
        </p:txBody>
      </p:sp>
    </p:spTree>
    <p:extLst>
      <p:ext uri="{BB962C8B-B14F-4D97-AF65-F5344CB8AC3E}">
        <p14:creationId xmlns:p14="http://schemas.microsoft.com/office/powerpoint/2010/main" val="30622433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F291EB0-15F5-4E9A-A38B-CE3AC1452E21}"/>
              </a:ext>
            </a:extLst>
          </p:cNvPr>
          <p:cNvSpPr txBox="1">
            <a:spLocks/>
          </p:cNvSpPr>
          <p:nvPr userDrawn="1"/>
        </p:nvSpPr>
        <p:spPr>
          <a:xfrm>
            <a:off x="357827" y="1488927"/>
            <a:ext cx="1752878" cy="858838"/>
          </a:xfrm>
          <a:prstGeom prst="rect">
            <a:avLst/>
          </a:prstGeom>
        </p:spPr>
        <p:txBody>
          <a:bodyPr/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396" dirty="0">
                <a:solidFill>
                  <a:schemeClr val="tx2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5D2AC0-B4F7-4455-9AE0-201966050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4812" y="2526765"/>
            <a:ext cx="3966934" cy="1800000"/>
          </a:xfrm>
        </p:spPr>
        <p:txBody>
          <a:bodyPr lIns="90000" tIns="46800" rIns="90000" bIns="46800"/>
          <a:lstStyle>
            <a:lvl1pPr marL="0" indent="0">
              <a:buNone/>
              <a:defRPr lang="en-US" sz="2099" dirty="0" smtClean="0">
                <a:latin typeface="Georgia" panose="02040502050405020303" pitchFamily="18" charset="0"/>
              </a:defRPr>
            </a:lvl1pPr>
          </a:lstStyle>
          <a:p>
            <a:pPr marL="267319" lvl="0" indent="-267319">
              <a:spcBef>
                <a:spcPts val="0"/>
              </a:spcBef>
            </a:pPr>
            <a:r>
              <a:rPr lang="en-US" dirty="0"/>
              <a:t>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1BA83A2-78F0-4F7E-836B-9B4B87820F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4812" y="4632765"/>
            <a:ext cx="3966934" cy="316838"/>
          </a:xfrm>
        </p:spPr>
        <p:txBody>
          <a:bodyPr lIns="90000" tIns="46800" rIns="90000" bIns="46800"/>
          <a:lstStyle>
            <a:lvl1pPr marL="0" indent="0" algn="l" defTabSz="685434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lang="en-US" sz="1199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67319" indent="0">
              <a:buNone/>
              <a:defRPr lang="en-US" sz="1499" smtClean="0">
                <a:latin typeface="+mn-lt"/>
              </a:defRPr>
            </a:lvl2pPr>
            <a:lvl3pPr>
              <a:defRPr lang="en-US" sz="1349" smtClean="0">
                <a:latin typeface="+mn-lt"/>
              </a:defRPr>
            </a:lvl3pPr>
            <a:lvl4pPr>
              <a:defRPr lang="en-US" sz="1199" smtClean="0">
                <a:latin typeface="+mn-lt"/>
              </a:defRPr>
            </a:lvl4pPr>
            <a:lvl5pPr>
              <a:defRPr lang="en-IN" sz="1199">
                <a:latin typeface="+mn-lt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Name Surname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34CE9DD-CE12-4D9F-8FD6-A2522F36C8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4812" y="4971442"/>
            <a:ext cx="3966934" cy="316838"/>
          </a:xfrm>
        </p:spPr>
        <p:txBody>
          <a:bodyPr lIns="90000" tIns="46800" rIns="90000" bIns="46800"/>
          <a:lstStyle>
            <a:lvl1pPr marL="0" indent="0" algn="l" defTabSz="685434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lang="en-US" sz="1199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7319" indent="0">
              <a:buNone/>
              <a:defRPr lang="en-US" sz="1499" smtClean="0">
                <a:latin typeface="+mn-lt"/>
              </a:defRPr>
            </a:lvl2pPr>
            <a:lvl3pPr>
              <a:defRPr lang="en-US" sz="1349" smtClean="0">
                <a:latin typeface="+mn-lt"/>
              </a:defRPr>
            </a:lvl3pPr>
            <a:lvl4pPr>
              <a:defRPr lang="en-US" sz="1199" smtClean="0">
                <a:latin typeface="+mn-lt"/>
              </a:defRPr>
            </a:lvl4pPr>
            <a:lvl5pPr>
              <a:defRPr lang="en-IN" sz="1199">
                <a:latin typeface="+mn-lt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7316686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_first_level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94200"/>
            <a:ext cx="8229600" cy="59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37920"/>
            <a:ext cx="6175841" cy="48348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7319">
              <a:defRPr>
                <a:solidFill>
                  <a:schemeClr val="bg1"/>
                </a:solidFill>
              </a:defRPr>
            </a:lvl2pPr>
            <a:lvl3pPr marL="534639">
              <a:defRPr>
                <a:solidFill>
                  <a:schemeClr val="bg1"/>
                </a:solidFill>
              </a:defRPr>
            </a:lvl3pPr>
            <a:lvl4pPr marL="801958">
              <a:defRPr>
                <a:solidFill>
                  <a:schemeClr val="bg1"/>
                </a:solidFill>
              </a:defRPr>
            </a:lvl4pPr>
            <a:lvl5pPr marL="1069277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8D4CA674-C969-4C5C-9EA4-6D41FE961DE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907750"/>
            <a:ext cx="82307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49" noProof="0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AEB49-9ADD-490C-B904-979B3953B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859C7-C573-4520-8F21-D8F56E82B362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28C68-2511-4745-B448-A5AA41E7B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C8157-0191-4E69-819F-DB443768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95504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94200"/>
            <a:ext cx="8229600" cy="5908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97A26880-8DD7-4A78-ADAF-91ED2E744A7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907750"/>
            <a:ext cx="82307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49" noProof="0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88B559-CD59-4D3D-87C0-5D51BCF9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538B9-2BCA-43BF-BA2D-38569E11F765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6FB98F-FBCE-4F2C-978B-A5576B577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A95690-F0A7-4101-82DB-B17CE6B7A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3053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94200"/>
            <a:ext cx="8229600" cy="5908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137919"/>
            <a:ext cx="4038600" cy="4834800"/>
          </a:xfrm>
        </p:spPr>
        <p:txBody>
          <a:bodyPr/>
          <a:lstStyle>
            <a:lvl1pPr>
              <a:defRPr sz="1499">
                <a:solidFill>
                  <a:schemeClr val="bg1"/>
                </a:solidFill>
              </a:defRPr>
            </a:lvl1pPr>
            <a:lvl2pPr>
              <a:defRPr sz="1349">
                <a:solidFill>
                  <a:schemeClr val="bg1"/>
                </a:solidFill>
              </a:defRPr>
            </a:lvl2pPr>
            <a:lvl3pPr>
              <a:defRPr sz="1199">
                <a:solidFill>
                  <a:schemeClr val="bg1"/>
                </a:solidFill>
              </a:defRPr>
            </a:lvl3pPr>
            <a:lvl4pPr>
              <a:defRPr sz="1049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  <a:lvl6pPr>
              <a:defRPr sz="1349"/>
            </a:lvl6pPr>
            <a:lvl7pPr>
              <a:defRPr sz="1349"/>
            </a:lvl7pPr>
            <a:lvl8pPr>
              <a:defRPr sz="1349"/>
            </a:lvl8pPr>
            <a:lvl9pPr>
              <a:defRPr sz="134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137919"/>
            <a:ext cx="4038600" cy="4834800"/>
          </a:xfrm>
        </p:spPr>
        <p:txBody>
          <a:bodyPr/>
          <a:lstStyle>
            <a:lvl1pPr>
              <a:defRPr sz="1499">
                <a:solidFill>
                  <a:schemeClr val="bg1"/>
                </a:solidFill>
              </a:defRPr>
            </a:lvl1pPr>
            <a:lvl2pPr>
              <a:defRPr sz="1349">
                <a:solidFill>
                  <a:schemeClr val="bg1"/>
                </a:solidFill>
              </a:defRPr>
            </a:lvl2pPr>
            <a:lvl3pPr>
              <a:defRPr sz="1199">
                <a:solidFill>
                  <a:schemeClr val="bg1"/>
                </a:solidFill>
              </a:defRPr>
            </a:lvl3pPr>
            <a:lvl4pPr>
              <a:defRPr sz="1049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  <a:lvl6pPr>
              <a:defRPr sz="1349"/>
            </a:lvl6pPr>
            <a:lvl7pPr>
              <a:defRPr sz="1349"/>
            </a:lvl7pPr>
            <a:lvl8pPr>
              <a:defRPr sz="1349"/>
            </a:lvl8pPr>
            <a:lvl9pPr>
              <a:defRPr sz="134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9B070B28-7AAC-47E5-9EB5-96B8B8B8805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907750"/>
            <a:ext cx="82307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49" noProof="0" dirty="0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B9B26-E95B-4DC1-A613-4C0C0933C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D2D6-0A17-4ABC-A57D-ED173FEB4F7E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7373D8-2AB5-4625-822C-B1F2B5CDC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E3B4B-D68B-4AFA-A20D-2ECE69120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26808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9247" y="1869441"/>
            <a:ext cx="4042800" cy="4256075"/>
          </a:xfrm>
        </p:spPr>
        <p:txBody>
          <a:bodyPr/>
          <a:lstStyle>
            <a:lvl1pPr>
              <a:defRPr sz="1499">
                <a:solidFill>
                  <a:schemeClr val="bg1"/>
                </a:solidFill>
              </a:defRPr>
            </a:lvl1pPr>
            <a:lvl2pPr>
              <a:defRPr sz="1349">
                <a:solidFill>
                  <a:schemeClr val="bg1"/>
                </a:solidFill>
              </a:defRPr>
            </a:lvl2pPr>
            <a:lvl3pPr>
              <a:defRPr sz="1199">
                <a:solidFill>
                  <a:schemeClr val="bg1"/>
                </a:solidFill>
              </a:defRPr>
            </a:lvl3pPr>
            <a:lvl4pPr>
              <a:defRPr sz="1049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  <a:lvl6pPr>
              <a:defRPr sz="1349"/>
            </a:lvl6pPr>
            <a:lvl7pPr>
              <a:defRPr sz="1349"/>
            </a:lvl7pPr>
            <a:lvl8pPr>
              <a:defRPr sz="1349"/>
            </a:lvl8pPr>
            <a:lvl9pPr>
              <a:defRPr sz="134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7304" y="1869441"/>
            <a:ext cx="4042800" cy="4256075"/>
          </a:xfrm>
        </p:spPr>
        <p:txBody>
          <a:bodyPr/>
          <a:lstStyle>
            <a:lvl1pPr>
              <a:defRPr sz="1499">
                <a:solidFill>
                  <a:schemeClr val="bg1"/>
                </a:solidFill>
              </a:defRPr>
            </a:lvl1pPr>
            <a:lvl2pPr>
              <a:defRPr sz="1349">
                <a:solidFill>
                  <a:schemeClr val="bg1"/>
                </a:solidFill>
              </a:defRPr>
            </a:lvl2pPr>
            <a:lvl3pPr>
              <a:defRPr sz="1199">
                <a:solidFill>
                  <a:schemeClr val="bg1"/>
                </a:solidFill>
              </a:defRPr>
            </a:lvl3pPr>
            <a:lvl4pPr>
              <a:defRPr sz="1049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  <a:lvl6pPr>
              <a:defRPr sz="1349"/>
            </a:lvl6pPr>
            <a:lvl7pPr>
              <a:defRPr sz="1349"/>
            </a:lvl7pPr>
            <a:lvl8pPr>
              <a:defRPr sz="1349"/>
            </a:lvl8pPr>
            <a:lvl9pPr>
              <a:defRPr sz="134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1" y="1137920"/>
            <a:ext cx="4042800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7304" y="1137920"/>
            <a:ext cx="4042800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94200"/>
            <a:ext cx="8229600" cy="5908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9773E7D9-2434-4381-A00D-27B62C08673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907750"/>
            <a:ext cx="82307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49" noProof="0" dirty="0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FCCF0-19BC-4024-9BCA-E14DB77EAF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F07D572-F9C3-4F4B-AC50-6DCAB708BE1F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54F7E-BDC4-4386-B2E2-1FC66609D1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4FBF9A-EC9A-41E4-A24C-ECB5DC15CC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25348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EDF149-816A-4257-A64D-E23E91A5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DD67D-1788-49E9-8A72-D51BBDC35ED5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8256F-B716-4FA1-B0CC-85D20C72F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44F6A-D6D0-4CE3-8495-873C004D3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82393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e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9B669-D18F-448E-A005-0A353671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68E19-67BD-479F-86A4-83562D16088A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031300-352D-4FEE-9216-28FB24137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DEB71-FD7D-4974-99DD-0F48E0466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11796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70B882-5FC5-4C48-9562-890886DDE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560F-DDF3-445C-BCFF-188940BE86C9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2E7899-FE60-4FDA-8608-58147D09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32B5C-3285-477F-B755-A6F2F0F4D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2751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7416E9-5919-4213-81D7-5E74B3B6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EB28F-9241-4A81-98DA-E2D7B604AE84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DFF1B2-A745-40FB-B885-B3638A4F4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9AD96-7B7E-4E05-90E8-1F98943B0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1587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PAC Professional Accounting Futures 2021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BD0D-169D-4E79-8896-91849D654FE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8459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052CFA6-7CF5-41BD-9D94-2D0DAE108428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IN" dirty="0"/>
              <a:t>Video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1B3654-4C35-482F-B580-02C23F975B9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73453E7-DB68-4F83-8DFF-04AFBEC97959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2EFEC5-10C4-4E79-B06E-F14B8F305F9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05763-C066-4818-A1DF-64ED4D64BE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55670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129049-E3D5-4C0A-BB1F-72BEDB1FB5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" y="0"/>
            <a:ext cx="9139240" cy="6858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5612" y="719139"/>
            <a:ext cx="3506400" cy="5210062"/>
          </a:xfrm>
        </p:spPr>
        <p:txBody>
          <a:bodyPr/>
          <a:lstStyle>
            <a:lvl1pPr marL="0" indent="0" algn="l" defTabSz="746124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9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1pPr>
            <a:lvl2pPr marL="0" indent="0" algn="l" defTabSz="746124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675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2pPr>
            <a:lvl3pPr marL="132089" indent="-132089" algn="l" defTabSz="746124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675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3pPr>
            <a:lvl4pPr marL="0" indent="0" algn="l" defTabSz="746124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6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4pPr>
            <a:lvl5pPr marL="141609" indent="-141609" algn="l" defTabSz="746124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600" kern="1200" noProof="0" dirty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19104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01A2F11-32A0-4526-A5F7-F4382DA5B4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" y="0"/>
            <a:ext cx="9139240" cy="6858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5612" y="719139"/>
            <a:ext cx="3506400" cy="5210062"/>
          </a:xfrm>
        </p:spPr>
        <p:txBody>
          <a:bodyPr/>
          <a:lstStyle>
            <a:lvl1pPr marL="0" indent="0" algn="l" defTabSz="746124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9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1pPr>
            <a:lvl2pPr marL="0" indent="0" algn="l" defTabSz="746124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675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2pPr>
            <a:lvl3pPr marL="132089" indent="-132089" algn="l" defTabSz="746124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675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3pPr>
            <a:lvl4pPr marL="0" indent="0" algn="l" defTabSz="746124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6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4pPr>
            <a:lvl5pPr marL="141609" indent="-141609" algn="l" defTabSz="746124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600" kern="1200" noProof="0" dirty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04351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3BDE2E-2BCF-4140-945E-7D5610CDE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" y="0"/>
            <a:ext cx="9139244" cy="6858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5612" y="719139"/>
            <a:ext cx="3506400" cy="5210062"/>
          </a:xfrm>
        </p:spPr>
        <p:txBody>
          <a:bodyPr/>
          <a:lstStyle>
            <a:lvl1pPr marL="0" indent="0" algn="l" defTabSz="746124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9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1pPr>
            <a:lvl2pPr marL="0" indent="0" algn="l" defTabSz="746124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675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2pPr>
            <a:lvl3pPr marL="132089" indent="-132089" algn="l" defTabSz="746124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675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3pPr>
            <a:lvl4pPr marL="0" indent="0" algn="l" defTabSz="746124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6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4pPr>
            <a:lvl5pPr marL="141609" indent="-141609" algn="l" defTabSz="746124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600" kern="1200" noProof="0" dirty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99988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3909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6">
            <a:extLst>
              <a:ext uri="{FF2B5EF4-FFF2-40B4-BE49-F238E27FC236}">
                <a16:creationId xmlns:a16="http://schemas.microsoft.com/office/drawing/2014/main" id="{13A7AC18-CF42-4EC5-8D40-441EAE30A06C}"/>
              </a:ext>
            </a:extLst>
          </p:cNvPr>
          <p:cNvSpPr/>
          <p:nvPr userDrawn="1"/>
        </p:nvSpPr>
        <p:spPr>
          <a:xfrm>
            <a:off x="373392" y="795662"/>
            <a:ext cx="3695884" cy="3581484"/>
          </a:xfrm>
          <a:custGeom>
            <a:avLst/>
            <a:gdLst>
              <a:gd name="connsiteX0" fmla="*/ 4238387 w 4257675"/>
              <a:gd name="connsiteY0" fmla="*/ 0 h 3092804"/>
              <a:gd name="connsiteX1" fmla="*/ 4257675 w 4257675"/>
              <a:gd name="connsiteY1" fmla="*/ 0 h 3092804"/>
              <a:gd name="connsiteX2" fmla="*/ 4257675 w 4257675"/>
              <a:gd name="connsiteY2" fmla="*/ 3092804 h 3092804"/>
              <a:gd name="connsiteX3" fmla="*/ 0 w 4257675"/>
              <a:gd name="connsiteY3" fmla="*/ 3092804 h 3092804"/>
              <a:gd name="connsiteX4" fmla="*/ 0 w 4257675"/>
              <a:gd name="connsiteY4" fmla="*/ 747342 h 309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7675" h="3092804">
                <a:moveTo>
                  <a:pt x="4238387" y="0"/>
                </a:moveTo>
                <a:lnTo>
                  <a:pt x="4257675" y="0"/>
                </a:lnTo>
                <a:lnTo>
                  <a:pt x="4257675" y="3092804"/>
                </a:lnTo>
                <a:lnTo>
                  <a:pt x="0" y="3092804"/>
                </a:lnTo>
                <a:lnTo>
                  <a:pt x="0" y="747342"/>
                </a:lnTo>
                <a:close/>
              </a:path>
            </a:pathLst>
          </a:cu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581325" y="1954221"/>
            <a:ext cx="3245009" cy="979702"/>
          </a:xfrm>
        </p:spPr>
        <p:txBody>
          <a:bodyPr/>
          <a:lstStyle>
            <a:lvl1pPr>
              <a:defRPr sz="2249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581325" y="3046159"/>
            <a:ext cx="3245009" cy="1046323"/>
          </a:xfrm>
        </p:spPr>
        <p:txBody>
          <a:bodyPr/>
          <a:lstStyle>
            <a:lvl1pPr marL="0" indent="0" algn="l">
              <a:spcAft>
                <a:spcPts val="900"/>
              </a:spcAft>
              <a:buNone/>
              <a:defRPr sz="1499">
                <a:solidFill>
                  <a:schemeClr val="bg1"/>
                </a:solidFill>
                <a:latin typeface="EYInterstate" panose="02000503020000020004" pitchFamily="2" charset="0"/>
                <a:cs typeface="Arial" pitchFamily="34" charset="0"/>
              </a:defRPr>
            </a:lvl1pPr>
            <a:lvl2pPr marL="0" indent="0" algn="l">
              <a:buNone/>
              <a:defRPr sz="1199" b="1">
                <a:solidFill>
                  <a:srgbClr val="404040"/>
                </a:solidFill>
              </a:defRPr>
            </a:lvl2pPr>
            <a:lvl3pPr marL="685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3BD223-2224-476C-AB5C-300C248C1618}"/>
              </a:ext>
            </a:extLst>
          </p:cNvPr>
          <p:cNvCxnSpPr>
            <a:cxnSpLocks/>
          </p:cNvCxnSpPr>
          <p:nvPr userDrawn="1"/>
        </p:nvCxnSpPr>
        <p:spPr>
          <a:xfrm>
            <a:off x="999368" y="5709060"/>
            <a:ext cx="6088405" cy="0"/>
          </a:xfrm>
          <a:prstGeom prst="line">
            <a:avLst/>
          </a:prstGeom>
          <a:ln>
            <a:solidFill>
              <a:srgbClr val="8282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1B4C43-E5F8-400E-A971-58A3766B1BF0}"/>
              </a:ext>
            </a:extLst>
          </p:cNvPr>
          <p:cNvSpPr txBox="1"/>
          <p:nvPr userDrawn="1"/>
        </p:nvSpPr>
        <p:spPr>
          <a:xfrm>
            <a:off x="346308" y="5605201"/>
            <a:ext cx="783397" cy="1975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900" dirty="0">
                <a:solidFill>
                  <a:srgbClr val="828290"/>
                </a:solidFill>
                <a:latin typeface="EYInterstate Light" panose="02000506000000020004" pitchFamily="2" charset="0"/>
              </a:rPr>
              <a:t>Written by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A9465B6B-DFD4-4E0C-9ACE-E88CA22204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9368" y="6019189"/>
            <a:ext cx="2315750" cy="180000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1F2ED22-5637-4AB8-ABD8-3693A6EA5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9368" y="6216807"/>
            <a:ext cx="2315750" cy="180000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  <a:endParaRPr lang="en-GB" dirty="0"/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29A5E1BC-8F6B-43EF-9FF6-8242E7708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6307" y="5914642"/>
            <a:ext cx="431775" cy="576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675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63F02F42-4916-4588-807F-4BB7367EB0E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769544" y="4960938"/>
            <a:ext cx="918684" cy="1435100"/>
            <a:chOff x="6529" y="3125"/>
            <a:chExt cx="772" cy="90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BD928C5-1C7D-4599-A7E9-8AB1B188C6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37C281E8-2924-471F-A849-26C37A059B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1425911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2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pproved question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>
            <a:extLst>
              <a:ext uri="{FF2B5EF4-FFF2-40B4-BE49-F238E27FC236}">
                <a16:creationId xmlns:a16="http://schemas.microsoft.com/office/drawing/2014/main" id="{9CDE954B-B280-441B-9B2D-3DC58AAE3926}"/>
              </a:ext>
            </a:extLst>
          </p:cNvPr>
          <p:cNvGrpSpPr/>
          <p:nvPr userDrawn="1"/>
        </p:nvGrpSpPr>
        <p:grpSpPr>
          <a:xfrm>
            <a:off x="373392" y="5826613"/>
            <a:ext cx="2907003" cy="570195"/>
            <a:chOff x="498115" y="5951018"/>
            <a:chExt cx="3878023" cy="570195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3D8FAC8-9530-49D4-8284-D35D1B1509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8115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  <p:sp>
          <p:nvSpPr>
            <p:cNvPr id="188" name="Rectangle 6">
              <a:extLst>
                <a:ext uri="{FF2B5EF4-FFF2-40B4-BE49-F238E27FC236}">
                  <a16:creationId xmlns:a16="http://schemas.microsoft.com/office/drawing/2014/main" id="{FD924F44-93C1-4254-B594-53DB14FD99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341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  <p:sp>
          <p:nvSpPr>
            <p:cNvPr id="189" name="Rectangle 7">
              <a:extLst>
                <a:ext uri="{FF2B5EF4-FFF2-40B4-BE49-F238E27FC236}">
                  <a16:creationId xmlns:a16="http://schemas.microsoft.com/office/drawing/2014/main" id="{2A2DA425-7935-45A1-B63F-2D14CF8D5F9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045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  <p:sp>
          <p:nvSpPr>
            <p:cNvPr id="190" name="Freeform 8">
              <a:extLst>
                <a:ext uri="{FF2B5EF4-FFF2-40B4-BE49-F238E27FC236}">
                  <a16:creationId xmlns:a16="http://schemas.microsoft.com/office/drawing/2014/main" id="{91EFF75E-13E7-4E35-B108-D9FD5E9C80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181188"/>
              <a:ext cx="94161" cy="130778"/>
            </a:xfrm>
            <a:custGeom>
              <a:avLst/>
              <a:gdLst>
                <a:gd name="T0" fmla="*/ 32 w 54"/>
                <a:gd name="T1" fmla="*/ 11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1 h 75"/>
                <a:gd name="T8" fmla="*/ 0 w 54"/>
                <a:gd name="T9" fmla="*/ 11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1 h 75"/>
                <a:gd name="T16" fmla="*/ 32 w 54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1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1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1" name="Freeform 9">
              <a:extLst>
                <a:ext uri="{FF2B5EF4-FFF2-40B4-BE49-F238E27FC236}">
                  <a16:creationId xmlns:a16="http://schemas.microsoft.com/office/drawing/2014/main" id="{4411951F-E009-4FE7-B2EC-47771CA8E1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174213"/>
              <a:ext cx="78468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2" name="Freeform 10">
              <a:extLst>
                <a:ext uri="{FF2B5EF4-FFF2-40B4-BE49-F238E27FC236}">
                  <a16:creationId xmlns:a16="http://schemas.microsoft.com/office/drawing/2014/main" id="{B28EE49C-5F5A-49C6-AEB8-6D12DDF344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3" name="Freeform 11">
              <a:extLst>
                <a:ext uri="{FF2B5EF4-FFF2-40B4-BE49-F238E27FC236}">
                  <a16:creationId xmlns:a16="http://schemas.microsoft.com/office/drawing/2014/main" id="{6E2B7D76-D660-491F-8B04-169C6F138B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174213"/>
              <a:ext cx="83698" cy="139497"/>
            </a:xfrm>
            <a:custGeom>
              <a:avLst/>
              <a:gdLst>
                <a:gd name="T0" fmla="*/ 33 w 33"/>
                <a:gd name="T1" fmla="*/ 35 h 55"/>
                <a:gd name="T2" fmla="*/ 31 w 33"/>
                <a:gd name="T3" fmla="*/ 44 h 55"/>
                <a:gd name="T4" fmla="*/ 28 w 33"/>
                <a:gd name="T5" fmla="*/ 50 h 55"/>
                <a:gd name="T6" fmla="*/ 23 w 33"/>
                <a:gd name="T7" fmla="*/ 53 h 55"/>
                <a:gd name="T8" fmla="*/ 17 w 33"/>
                <a:gd name="T9" fmla="*/ 55 h 55"/>
                <a:gd name="T10" fmla="*/ 12 w 33"/>
                <a:gd name="T11" fmla="*/ 53 h 55"/>
                <a:gd name="T12" fmla="*/ 8 w 33"/>
                <a:gd name="T13" fmla="*/ 50 h 55"/>
                <a:gd name="T14" fmla="*/ 8 w 33"/>
                <a:gd name="T15" fmla="*/ 54 h 55"/>
                <a:gd name="T16" fmla="*/ 0 w 33"/>
                <a:gd name="T17" fmla="*/ 54 h 55"/>
                <a:gd name="T18" fmla="*/ 0 w 33"/>
                <a:gd name="T19" fmla="*/ 4 h 55"/>
                <a:gd name="T20" fmla="*/ 8 w 33"/>
                <a:gd name="T21" fmla="*/ 0 h 55"/>
                <a:gd name="T22" fmla="*/ 8 w 33"/>
                <a:gd name="T23" fmla="*/ 19 h 55"/>
                <a:gd name="T24" fmla="*/ 10 w 33"/>
                <a:gd name="T25" fmla="*/ 17 h 55"/>
                <a:gd name="T26" fmla="*/ 12 w 33"/>
                <a:gd name="T27" fmla="*/ 16 h 55"/>
                <a:gd name="T28" fmla="*/ 14 w 33"/>
                <a:gd name="T29" fmla="*/ 15 h 55"/>
                <a:gd name="T30" fmla="*/ 18 w 33"/>
                <a:gd name="T31" fmla="*/ 15 h 55"/>
                <a:gd name="T32" fmla="*/ 24 w 33"/>
                <a:gd name="T33" fmla="*/ 16 h 55"/>
                <a:gd name="T34" fmla="*/ 28 w 33"/>
                <a:gd name="T35" fmla="*/ 19 h 55"/>
                <a:gd name="T36" fmla="*/ 31 w 33"/>
                <a:gd name="T37" fmla="*/ 26 h 55"/>
                <a:gd name="T38" fmla="*/ 33 w 33"/>
                <a:gd name="T39" fmla="*/ 35 h 55"/>
                <a:gd name="T40" fmla="*/ 25 w 33"/>
                <a:gd name="T41" fmla="*/ 35 h 55"/>
                <a:gd name="T42" fmla="*/ 23 w 33"/>
                <a:gd name="T43" fmla="*/ 25 h 55"/>
                <a:gd name="T44" fmla="*/ 16 w 33"/>
                <a:gd name="T45" fmla="*/ 22 h 55"/>
                <a:gd name="T46" fmla="*/ 14 w 33"/>
                <a:gd name="T47" fmla="*/ 22 h 55"/>
                <a:gd name="T48" fmla="*/ 11 w 33"/>
                <a:gd name="T49" fmla="*/ 23 h 55"/>
                <a:gd name="T50" fmla="*/ 9 w 33"/>
                <a:gd name="T51" fmla="*/ 25 h 55"/>
                <a:gd name="T52" fmla="*/ 8 w 33"/>
                <a:gd name="T53" fmla="*/ 26 h 55"/>
                <a:gd name="T54" fmla="*/ 8 w 33"/>
                <a:gd name="T55" fmla="*/ 43 h 55"/>
                <a:gd name="T56" fmla="*/ 9 w 33"/>
                <a:gd name="T57" fmla="*/ 44 h 55"/>
                <a:gd name="T58" fmla="*/ 11 w 33"/>
                <a:gd name="T59" fmla="*/ 46 h 55"/>
                <a:gd name="T60" fmla="*/ 14 w 33"/>
                <a:gd name="T61" fmla="*/ 47 h 55"/>
                <a:gd name="T62" fmla="*/ 17 w 33"/>
                <a:gd name="T63" fmla="*/ 48 h 55"/>
                <a:gd name="T64" fmla="*/ 23 w 33"/>
                <a:gd name="T65" fmla="*/ 45 h 55"/>
                <a:gd name="T66" fmla="*/ 25 w 33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5">
                  <a:moveTo>
                    <a:pt x="33" y="35"/>
                  </a:moveTo>
                  <a:cubicBezTo>
                    <a:pt x="33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7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6" y="55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8"/>
                    <a:pt x="10" y="17"/>
                  </a:cubicBezTo>
                  <a:cubicBezTo>
                    <a:pt x="11" y="17"/>
                    <a:pt x="11" y="16"/>
                    <a:pt x="12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5"/>
                    <a:pt x="16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30" y="21"/>
                    <a:pt x="31" y="23"/>
                    <a:pt x="31" y="26"/>
                  </a:cubicBezTo>
                  <a:cubicBezTo>
                    <a:pt x="32" y="28"/>
                    <a:pt x="33" y="32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5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1" y="23"/>
                    <a:pt x="10" y="24"/>
                    <a:pt x="9" y="25"/>
                  </a:cubicBezTo>
                  <a:cubicBezTo>
                    <a:pt x="9" y="25"/>
                    <a:pt x="8" y="26"/>
                    <a:pt x="8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9" y="44"/>
                    <a:pt x="9" y="44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6" y="48"/>
                    <a:pt x="17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4" name="Freeform 12">
              <a:extLst>
                <a:ext uri="{FF2B5EF4-FFF2-40B4-BE49-F238E27FC236}">
                  <a16:creationId xmlns:a16="http://schemas.microsoft.com/office/drawing/2014/main" id="{41BE51DE-402B-48B5-99C8-D8BB9A32DF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5" name="Freeform 13">
              <a:extLst>
                <a:ext uri="{FF2B5EF4-FFF2-40B4-BE49-F238E27FC236}">
                  <a16:creationId xmlns:a16="http://schemas.microsoft.com/office/drawing/2014/main" id="{8D5E878B-8859-44FA-A69D-DCE630AAB0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1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2" y="54"/>
                    <a:pt x="11" y="54"/>
                  </a:cubicBezTo>
                  <a:cubicBezTo>
                    <a:pt x="10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2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6" name="Freeform 14">
              <a:extLst>
                <a:ext uri="{FF2B5EF4-FFF2-40B4-BE49-F238E27FC236}">
                  <a16:creationId xmlns:a16="http://schemas.microsoft.com/office/drawing/2014/main" id="{08D55808-ECDC-4E9B-84ED-7301E9E71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7" name="Freeform 15">
              <a:extLst>
                <a:ext uri="{FF2B5EF4-FFF2-40B4-BE49-F238E27FC236}">
                  <a16:creationId xmlns:a16="http://schemas.microsoft.com/office/drawing/2014/main" id="{3436B310-313E-4A53-A70D-CA0D0D97FE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0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2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0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3" y="31"/>
                    <a:pt x="24" y="30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0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8" name="Freeform 16">
              <a:extLst>
                <a:ext uri="{FF2B5EF4-FFF2-40B4-BE49-F238E27FC236}">
                  <a16:creationId xmlns:a16="http://schemas.microsoft.com/office/drawing/2014/main" id="{F3CE55A9-AE55-4169-A58D-8171D991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212575"/>
              <a:ext cx="55799" cy="99391"/>
            </a:xfrm>
            <a:custGeom>
              <a:avLst/>
              <a:gdLst>
                <a:gd name="T0" fmla="*/ 20 w 22"/>
                <a:gd name="T1" fmla="*/ 8 h 39"/>
                <a:gd name="T2" fmla="*/ 18 w 22"/>
                <a:gd name="T3" fmla="*/ 7 h 39"/>
                <a:gd name="T4" fmla="*/ 15 w 22"/>
                <a:gd name="T5" fmla="*/ 7 h 39"/>
                <a:gd name="T6" fmla="*/ 9 w 22"/>
                <a:gd name="T7" fmla="*/ 9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0 h 39"/>
                <a:gd name="T16" fmla="*/ 7 w 22"/>
                <a:gd name="T17" fmla="*/ 0 h 39"/>
                <a:gd name="T18" fmla="*/ 7 w 22"/>
                <a:gd name="T19" fmla="*/ 4 h 39"/>
                <a:gd name="T20" fmla="*/ 9 w 22"/>
                <a:gd name="T21" fmla="*/ 2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0 h 39"/>
                <a:gd name="T30" fmla="*/ 22 w 22"/>
                <a:gd name="T31" fmla="*/ 1 h 39"/>
                <a:gd name="T32" fmla="*/ 20 w 22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2" y="7"/>
                    <a:pt x="10" y="8"/>
                    <a:pt x="9" y="9"/>
                  </a:cubicBezTo>
                  <a:cubicBezTo>
                    <a:pt x="8" y="11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10" y="1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1" y="0"/>
                    <a:pt x="22" y="1"/>
                    <a:pt x="22" y="1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9" name="Freeform 17">
              <a:extLst>
                <a:ext uri="{FF2B5EF4-FFF2-40B4-BE49-F238E27FC236}">
                  <a16:creationId xmlns:a16="http://schemas.microsoft.com/office/drawing/2014/main" id="{FA01BC48-4605-46FC-A7AC-192C7DBCA0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0" name="Freeform 18">
              <a:extLst>
                <a:ext uri="{FF2B5EF4-FFF2-40B4-BE49-F238E27FC236}">
                  <a16:creationId xmlns:a16="http://schemas.microsoft.com/office/drawing/2014/main" id="{870190F3-472B-4296-B88D-D6904B9F3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2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8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9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1" name="Freeform 19">
              <a:extLst>
                <a:ext uri="{FF2B5EF4-FFF2-40B4-BE49-F238E27FC236}">
                  <a16:creationId xmlns:a16="http://schemas.microsoft.com/office/drawing/2014/main" id="{6CEA0F2B-4AAB-4A16-B7F1-CFCB0C0DCE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2" name="Freeform 20">
              <a:extLst>
                <a:ext uri="{FF2B5EF4-FFF2-40B4-BE49-F238E27FC236}">
                  <a16:creationId xmlns:a16="http://schemas.microsoft.com/office/drawing/2014/main" id="{CD64F657-7EE7-4AF2-ADE4-160C87E64D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30922" y="6212575"/>
              <a:ext cx="80211" cy="134265"/>
            </a:xfrm>
            <a:custGeom>
              <a:avLst/>
              <a:gdLst>
                <a:gd name="T0" fmla="*/ 25 w 32"/>
                <a:gd name="T1" fmla="*/ 53 h 53"/>
                <a:gd name="T2" fmla="*/ 25 w 32"/>
                <a:gd name="T3" fmla="*/ 35 h 53"/>
                <a:gd name="T4" fmla="*/ 20 w 32"/>
                <a:gd name="T5" fmla="*/ 38 h 53"/>
                <a:gd name="T6" fmla="*/ 15 w 32"/>
                <a:gd name="T7" fmla="*/ 40 h 53"/>
                <a:gd name="T8" fmla="*/ 9 w 32"/>
                <a:gd name="T9" fmla="*/ 38 h 53"/>
                <a:gd name="T10" fmla="*/ 4 w 32"/>
                <a:gd name="T11" fmla="*/ 35 h 53"/>
                <a:gd name="T12" fmla="*/ 1 w 32"/>
                <a:gd name="T13" fmla="*/ 28 h 53"/>
                <a:gd name="T14" fmla="*/ 0 w 32"/>
                <a:gd name="T15" fmla="*/ 19 h 53"/>
                <a:gd name="T16" fmla="*/ 1 w 32"/>
                <a:gd name="T17" fmla="*/ 10 h 53"/>
                <a:gd name="T18" fmla="*/ 4 w 32"/>
                <a:gd name="T19" fmla="*/ 4 h 53"/>
                <a:gd name="T20" fmla="*/ 9 w 32"/>
                <a:gd name="T21" fmla="*/ 1 h 53"/>
                <a:gd name="T22" fmla="*/ 15 w 32"/>
                <a:gd name="T23" fmla="*/ 0 h 53"/>
                <a:gd name="T24" fmla="*/ 18 w 32"/>
                <a:gd name="T25" fmla="*/ 0 h 53"/>
                <a:gd name="T26" fmla="*/ 20 w 32"/>
                <a:gd name="T27" fmla="*/ 1 h 53"/>
                <a:gd name="T28" fmla="*/ 23 w 32"/>
                <a:gd name="T29" fmla="*/ 2 h 53"/>
                <a:gd name="T30" fmla="*/ 25 w 32"/>
                <a:gd name="T31" fmla="*/ 4 h 53"/>
                <a:gd name="T32" fmla="*/ 25 w 32"/>
                <a:gd name="T33" fmla="*/ 0 h 53"/>
                <a:gd name="T34" fmla="*/ 32 w 32"/>
                <a:gd name="T35" fmla="*/ 0 h 53"/>
                <a:gd name="T36" fmla="*/ 32 w 32"/>
                <a:gd name="T37" fmla="*/ 49 h 53"/>
                <a:gd name="T38" fmla="*/ 25 w 32"/>
                <a:gd name="T39" fmla="*/ 53 h 53"/>
                <a:gd name="T40" fmla="*/ 25 w 32"/>
                <a:gd name="T41" fmla="*/ 12 h 53"/>
                <a:gd name="T42" fmla="*/ 23 w 32"/>
                <a:gd name="T43" fmla="*/ 10 h 53"/>
                <a:gd name="T44" fmla="*/ 21 w 32"/>
                <a:gd name="T45" fmla="*/ 8 h 53"/>
                <a:gd name="T46" fmla="*/ 18 w 32"/>
                <a:gd name="T47" fmla="*/ 7 h 53"/>
                <a:gd name="T48" fmla="*/ 16 w 32"/>
                <a:gd name="T49" fmla="*/ 7 h 53"/>
                <a:gd name="T50" fmla="*/ 9 w 32"/>
                <a:gd name="T51" fmla="*/ 10 h 53"/>
                <a:gd name="T52" fmla="*/ 7 w 32"/>
                <a:gd name="T53" fmla="*/ 19 h 53"/>
                <a:gd name="T54" fmla="*/ 10 w 32"/>
                <a:gd name="T55" fmla="*/ 29 h 53"/>
                <a:gd name="T56" fmla="*/ 16 w 32"/>
                <a:gd name="T57" fmla="*/ 33 h 53"/>
                <a:gd name="T58" fmla="*/ 21 w 32"/>
                <a:gd name="T59" fmla="*/ 31 h 53"/>
                <a:gd name="T60" fmla="*/ 25 w 32"/>
                <a:gd name="T61" fmla="*/ 28 h 53"/>
                <a:gd name="T62" fmla="*/ 25 w 32"/>
                <a:gd name="T63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53">
                  <a:moveTo>
                    <a:pt x="25" y="53"/>
                  </a:moveTo>
                  <a:cubicBezTo>
                    <a:pt x="25" y="35"/>
                    <a:pt x="25" y="35"/>
                    <a:pt x="25" y="35"/>
                  </a:cubicBezTo>
                  <a:cubicBezTo>
                    <a:pt x="23" y="36"/>
                    <a:pt x="22" y="37"/>
                    <a:pt x="20" y="38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3" y="40"/>
                    <a:pt x="11" y="39"/>
                    <a:pt x="9" y="38"/>
                  </a:cubicBezTo>
                  <a:cubicBezTo>
                    <a:pt x="7" y="38"/>
                    <a:pt x="5" y="36"/>
                    <a:pt x="4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0" y="26"/>
                    <a:pt x="0" y="23"/>
                    <a:pt x="0" y="19"/>
                  </a:cubicBezTo>
                  <a:cubicBezTo>
                    <a:pt x="0" y="16"/>
                    <a:pt x="0" y="13"/>
                    <a:pt x="1" y="10"/>
                  </a:cubicBezTo>
                  <a:cubicBezTo>
                    <a:pt x="2" y="8"/>
                    <a:pt x="3" y="6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1"/>
                    <a:pt x="22" y="2"/>
                    <a:pt x="23" y="2"/>
                  </a:cubicBezTo>
                  <a:cubicBezTo>
                    <a:pt x="23" y="3"/>
                    <a:pt x="24" y="3"/>
                    <a:pt x="2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49"/>
                    <a:pt x="32" y="49"/>
                    <a:pt x="32" y="49"/>
                  </a:cubicBezTo>
                  <a:lnTo>
                    <a:pt x="25" y="53"/>
                  </a:lnTo>
                  <a:close/>
                  <a:moveTo>
                    <a:pt x="25" y="12"/>
                  </a:moveTo>
                  <a:cubicBezTo>
                    <a:pt x="24" y="11"/>
                    <a:pt x="24" y="10"/>
                    <a:pt x="23" y="10"/>
                  </a:cubicBezTo>
                  <a:cubicBezTo>
                    <a:pt x="23" y="9"/>
                    <a:pt x="22" y="9"/>
                    <a:pt x="21" y="8"/>
                  </a:cubicBezTo>
                  <a:cubicBezTo>
                    <a:pt x="20" y="8"/>
                    <a:pt x="19" y="7"/>
                    <a:pt x="18" y="7"/>
                  </a:cubicBezTo>
                  <a:cubicBezTo>
                    <a:pt x="18" y="7"/>
                    <a:pt x="17" y="7"/>
                    <a:pt x="16" y="7"/>
                  </a:cubicBezTo>
                  <a:cubicBezTo>
                    <a:pt x="13" y="7"/>
                    <a:pt x="11" y="8"/>
                    <a:pt x="9" y="10"/>
                  </a:cubicBezTo>
                  <a:cubicBezTo>
                    <a:pt x="8" y="12"/>
                    <a:pt x="7" y="15"/>
                    <a:pt x="7" y="19"/>
                  </a:cubicBezTo>
                  <a:cubicBezTo>
                    <a:pt x="7" y="23"/>
                    <a:pt x="8" y="27"/>
                    <a:pt x="10" y="29"/>
                  </a:cubicBezTo>
                  <a:cubicBezTo>
                    <a:pt x="11" y="31"/>
                    <a:pt x="13" y="33"/>
                    <a:pt x="16" y="33"/>
                  </a:cubicBezTo>
                  <a:cubicBezTo>
                    <a:pt x="18" y="33"/>
                    <a:pt x="19" y="32"/>
                    <a:pt x="21" y="31"/>
                  </a:cubicBezTo>
                  <a:cubicBezTo>
                    <a:pt x="22" y="30"/>
                    <a:pt x="24" y="29"/>
                    <a:pt x="25" y="28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3" name="Freeform 21">
              <a:extLst>
                <a:ext uri="{FF2B5EF4-FFF2-40B4-BE49-F238E27FC236}">
                  <a16:creationId xmlns:a16="http://schemas.microsoft.com/office/drawing/2014/main" id="{FA80A690-9084-4519-8D88-A01963C023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5545" y="6212575"/>
              <a:ext cx="78468" cy="101135"/>
            </a:xfrm>
            <a:custGeom>
              <a:avLst/>
              <a:gdLst>
                <a:gd name="T0" fmla="*/ 24 w 31"/>
                <a:gd name="T1" fmla="*/ 39 h 40"/>
                <a:gd name="T2" fmla="*/ 24 w 31"/>
                <a:gd name="T3" fmla="*/ 35 h 40"/>
                <a:gd name="T4" fmla="*/ 20 w 31"/>
                <a:gd name="T5" fmla="*/ 38 h 40"/>
                <a:gd name="T6" fmla="*/ 14 w 31"/>
                <a:gd name="T7" fmla="*/ 40 h 40"/>
                <a:gd name="T8" fmla="*/ 4 w 31"/>
                <a:gd name="T9" fmla="*/ 35 h 40"/>
                <a:gd name="T10" fmla="*/ 0 w 31"/>
                <a:gd name="T11" fmla="*/ 22 h 40"/>
                <a:gd name="T12" fmla="*/ 0 w 31"/>
                <a:gd name="T13" fmla="*/ 0 h 40"/>
                <a:gd name="T14" fmla="*/ 8 w 31"/>
                <a:gd name="T15" fmla="*/ 0 h 40"/>
                <a:gd name="T16" fmla="*/ 8 w 31"/>
                <a:gd name="T17" fmla="*/ 22 h 40"/>
                <a:gd name="T18" fmla="*/ 10 w 31"/>
                <a:gd name="T19" fmla="*/ 30 h 40"/>
                <a:gd name="T20" fmla="*/ 16 w 31"/>
                <a:gd name="T21" fmla="*/ 33 h 40"/>
                <a:gd name="T22" fmla="*/ 22 w 31"/>
                <a:gd name="T23" fmla="*/ 30 h 40"/>
                <a:gd name="T24" fmla="*/ 24 w 31"/>
                <a:gd name="T25" fmla="*/ 23 h 40"/>
                <a:gd name="T26" fmla="*/ 24 w 31"/>
                <a:gd name="T27" fmla="*/ 0 h 40"/>
                <a:gd name="T28" fmla="*/ 31 w 31"/>
                <a:gd name="T29" fmla="*/ 0 h 40"/>
                <a:gd name="T30" fmla="*/ 31 w 31"/>
                <a:gd name="T31" fmla="*/ 39 h 40"/>
                <a:gd name="T32" fmla="*/ 24 w 31"/>
                <a:gd name="T33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2" y="38"/>
                    <a:pt x="20" y="38"/>
                  </a:cubicBezTo>
                  <a:cubicBezTo>
                    <a:pt x="18" y="39"/>
                    <a:pt x="16" y="40"/>
                    <a:pt x="14" y="40"/>
                  </a:cubicBezTo>
                  <a:cubicBezTo>
                    <a:pt x="10" y="40"/>
                    <a:pt x="6" y="38"/>
                    <a:pt x="4" y="35"/>
                  </a:cubicBezTo>
                  <a:cubicBezTo>
                    <a:pt x="2" y="32"/>
                    <a:pt x="0" y="28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8"/>
                    <a:pt x="10" y="30"/>
                  </a:cubicBezTo>
                  <a:cubicBezTo>
                    <a:pt x="11" y="32"/>
                    <a:pt x="13" y="33"/>
                    <a:pt x="16" y="33"/>
                  </a:cubicBezTo>
                  <a:cubicBezTo>
                    <a:pt x="18" y="33"/>
                    <a:pt x="20" y="32"/>
                    <a:pt x="22" y="30"/>
                  </a:cubicBezTo>
                  <a:cubicBezTo>
                    <a:pt x="23" y="28"/>
                    <a:pt x="24" y="26"/>
                    <a:pt x="24" y="2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4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4" name="Freeform 22">
              <a:extLst>
                <a:ext uri="{FF2B5EF4-FFF2-40B4-BE49-F238E27FC236}">
                  <a16:creationId xmlns:a16="http://schemas.microsoft.com/office/drawing/2014/main" id="{E847401D-2482-482A-AC12-D2E83C1354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493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1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2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5" name="Freeform 23">
              <a:extLst>
                <a:ext uri="{FF2B5EF4-FFF2-40B4-BE49-F238E27FC236}">
                  <a16:creationId xmlns:a16="http://schemas.microsoft.com/office/drawing/2014/main" id="{86054F72-4509-4465-B9A8-8DAE3EFD35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0841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1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4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7 w 29"/>
                <a:gd name="T55" fmla="*/ 24 h 40"/>
                <a:gd name="T56" fmla="*/ 13 w 29"/>
                <a:gd name="T57" fmla="*/ 22 h 40"/>
                <a:gd name="T58" fmla="*/ 8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2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3" y="6"/>
                    <a:pt x="11" y="7"/>
                    <a:pt x="10" y="7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9" y="25"/>
                    <a:pt x="18" y="24"/>
                    <a:pt x="17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8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3" y="15"/>
                    <a:pt x="2" y="14"/>
                  </a:cubicBezTo>
                  <a:cubicBezTo>
                    <a:pt x="2" y="13"/>
                    <a:pt x="2" y="12"/>
                    <a:pt x="2" y="10"/>
                  </a:cubicBezTo>
                  <a:cubicBezTo>
                    <a:pt x="2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6" name="Freeform 24">
              <a:extLst>
                <a:ext uri="{FF2B5EF4-FFF2-40B4-BE49-F238E27FC236}">
                  <a16:creationId xmlns:a16="http://schemas.microsoft.com/office/drawing/2014/main" id="{813850E4-4B62-4FDA-ABD6-F5A5AA5E7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802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7" name="Freeform 25">
              <a:extLst>
                <a:ext uri="{FF2B5EF4-FFF2-40B4-BE49-F238E27FC236}">
                  <a16:creationId xmlns:a16="http://schemas.microsoft.com/office/drawing/2014/main" id="{1B4F0124-2FAE-4D54-9ECC-E88A8031BB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94750" y="6175958"/>
              <a:ext cx="24412" cy="136010"/>
            </a:xfrm>
            <a:custGeom>
              <a:avLst/>
              <a:gdLst>
                <a:gd name="T0" fmla="*/ 10 w 10"/>
                <a:gd name="T1" fmla="*/ 5 h 53"/>
                <a:gd name="T2" fmla="*/ 9 w 10"/>
                <a:gd name="T3" fmla="*/ 6 h 53"/>
                <a:gd name="T4" fmla="*/ 8 w 10"/>
                <a:gd name="T5" fmla="*/ 8 h 53"/>
                <a:gd name="T6" fmla="*/ 7 w 10"/>
                <a:gd name="T7" fmla="*/ 9 h 53"/>
                <a:gd name="T8" fmla="*/ 5 w 10"/>
                <a:gd name="T9" fmla="*/ 9 h 53"/>
                <a:gd name="T10" fmla="*/ 3 w 10"/>
                <a:gd name="T11" fmla="*/ 9 h 53"/>
                <a:gd name="T12" fmla="*/ 1 w 10"/>
                <a:gd name="T13" fmla="*/ 8 h 53"/>
                <a:gd name="T14" fmla="*/ 0 w 10"/>
                <a:gd name="T15" fmla="*/ 6 h 53"/>
                <a:gd name="T16" fmla="*/ 0 w 10"/>
                <a:gd name="T17" fmla="*/ 5 h 53"/>
                <a:gd name="T18" fmla="*/ 0 w 10"/>
                <a:gd name="T19" fmla="*/ 3 h 53"/>
                <a:gd name="T20" fmla="*/ 1 w 10"/>
                <a:gd name="T21" fmla="*/ 1 h 53"/>
                <a:gd name="T22" fmla="*/ 3 w 10"/>
                <a:gd name="T23" fmla="*/ 0 h 53"/>
                <a:gd name="T24" fmla="*/ 5 w 10"/>
                <a:gd name="T25" fmla="*/ 0 h 53"/>
                <a:gd name="T26" fmla="*/ 7 w 10"/>
                <a:gd name="T27" fmla="*/ 0 h 53"/>
                <a:gd name="T28" fmla="*/ 8 w 10"/>
                <a:gd name="T29" fmla="*/ 1 h 53"/>
                <a:gd name="T30" fmla="*/ 9 w 10"/>
                <a:gd name="T31" fmla="*/ 3 h 53"/>
                <a:gd name="T32" fmla="*/ 10 w 10"/>
                <a:gd name="T33" fmla="*/ 5 h 53"/>
                <a:gd name="T34" fmla="*/ 1 w 10"/>
                <a:gd name="T35" fmla="*/ 53 h 53"/>
                <a:gd name="T36" fmla="*/ 1 w 10"/>
                <a:gd name="T37" fmla="*/ 14 h 53"/>
                <a:gd name="T38" fmla="*/ 9 w 10"/>
                <a:gd name="T39" fmla="*/ 14 h 53"/>
                <a:gd name="T40" fmla="*/ 9 w 10"/>
                <a:gd name="T41" fmla="*/ 53 h 53"/>
                <a:gd name="T42" fmla="*/ 1 w 10"/>
                <a:gd name="T4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53">
                  <a:moveTo>
                    <a:pt x="10" y="5"/>
                  </a:moveTo>
                  <a:cubicBezTo>
                    <a:pt x="10" y="5"/>
                    <a:pt x="10" y="6"/>
                    <a:pt x="9" y="6"/>
                  </a:cubicBezTo>
                  <a:cubicBezTo>
                    <a:pt x="9" y="7"/>
                    <a:pt x="9" y="8"/>
                    <a:pt x="8" y="8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4" y="9"/>
                    <a:pt x="3" y="9"/>
                  </a:cubicBezTo>
                  <a:cubicBezTo>
                    <a:pt x="2" y="9"/>
                    <a:pt x="2" y="8"/>
                    <a:pt x="1" y="8"/>
                  </a:cubicBezTo>
                  <a:cubicBezTo>
                    <a:pt x="1" y="8"/>
                    <a:pt x="1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0" y="3"/>
                    <a:pt x="10" y="4"/>
                    <a:pt x="10" y="5"/>
                  </a:cubicBezTo>
                  <a:close/>
                  <a:moveTo>
                    <a:pt x="1" y="5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8" name="Freeform 26">
              <a:extLst>
                <a:ext uri="{FF2B5EF4-FFF2-40B4-BE49-F238E27FC236}">
                  <a16:creationId xmlns:a16="http://schemas.microsoft.com/office/drawing/2014/main" id="{2A730E5F-DF9C-488E-B4E0-EE9F501529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36599" y="6212575"/>
              <a:ext cx="87186" cy="101135"/>
            </a:xfrm>
            <a:custGeom>
              <a:avLst/>
              <a:gdLst>
                <a:gd name="T0" fmla="*/ 34 w 34"/>
                <a:gd name="T1" fmla="*/ 19 h 40"/>
                <a:gd name="T2" fmla="*/ 33 w 34"/>
                <a:gd name="T3" fmla="*/ 28 h 40"/>
                <a:gd name="T4" fmla="*/ 29 w 34"/>
                <a:gd name="T5" fmla="*/ 34 h 40"/>
                <a:gd name="T6" fmla="*/ 24 w 34"/>
                <a:gd name="T7" fmla="*/ 38 h 40"/>
                <a:gd name="T8" fmla="*/ 17 w 34"/>
                <a:gd name="T9" fmla="*/ 40 h 40"/>
                <a:gd name="T10" fmla="*/ 10 w 34"/>
                <a:gd name="T11" fmla="*/ 38 h 40"/>
                <a:gd name="T12" fmla="*/ 5 w 34"/>
                <a:gd name="T13" fmla="*/ 34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1 h 40"/>
                <a:gd name="T20" fmla="*/ 5 w 34"/>
                <a:gd name="T21" fmla="*/ 5 h 40"/>
                <a:gd name="T22" fmla="*/ 10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1 h 40"/>
                <a:gd name="T32" fmla="*/ 34 w 34"/>
                <a:gd name="T33" fmla="*/ 19 h 40"/>
                <a:gd name="T34" fmla="*/ 26 w 34"/>
                <a:gd name="T35" fmla="*/ 20 h 40"/>
                <a:gd name="T36" fmla="*/ 26 w 34"/>
                <a:gd name="T37" fmla="*/ 14 h 40"/>
                <a:gd name="T38" fmla="*/ 24 w 34"/>
                <a:gd name="T39" fmla="*/ 10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0 h 40"/>
                <a:gd name="T48" fmla="*/ 8 w 34"/>
                <a:gd name="T49" fmla="*/ 14 h 40"/>
                <a:gd name="T50" fmla="*/ 7 w 34"/>
                <a:gd name="T51" fmla="*/ 19 h 40"/>
                <a:gd name="T52" fmla="*/ 8 w 34"/>
                <a:gd name="T53" fmla="*/ 25 h 40"/>
                <a:gd name="T54" fmla="*/ 10 w 34"/>
                <a:gd name="T55" fmla="*/ 29 h 40"/>
                <a:gd name="T56" fmla="*/ 13 w 34"/>
                <a:gd name="T57" fmla="*/ 32 h 40"/>
                <a:gd name="T58" fmla="*/ 17 w 34"/>
                <a:gd name="T59" fmla="*/ 32 h 40"/>
                <a:gd name="T60" fmla="*/ 21 w 34"/>
                <a:gd name="T61" fmla="*/ 31 h 40"/>
                <a:gd name="T62" fmla="*/ 24 w 34"/>
                <a:gd name="T63" fmla="*/ 29 h 40"/>
                <a:gd name="T64" fmla="*/ 26 w 34"/>
                <a:gd name="T65" fmla="*/ 25 h 40"/>
                <a:gd name="T66" fmla="*/ 26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19"/>
                  </a:moveTo>
                  <a:cubicBezTo>
                    <a:pt x="34" y="23"/>
                    <a:pt x="34" y="25"/>
                    <a:pt x="33" y="28"/>
                  </a:cubicBezTo>
                  <a:cubicBezTo>
                    <a:pt x="32" y="30"/>
                    <a:pt x="31" y="33"/>
                    <a:pt x="29" y="34"/>
                  </a:cubicBezTo>
                  <a:cubicBezTo>
                    <a:pt x="28" y="36"/>
                    <a:pt x="26" y="37"/>
                    <a:pt x="24" y="38"/>
                  </a:cubicBezTo>
                  <a:cubicBezTo>
                    <a:pt x="21" y="39"/>
                    <a:pt x="19" y="40"/>
                    <a:pt x="17" y="40"/>
                  </a:cubicBezTo>
                  <a:cubicBezTo>
                    <a:pt x="14" y="40"/>
                    <a:pt x="12" y="39"/>
                    <a:pt x="10" y="38"/>
                  </a:cubicBezTo>
                  <a:cubicBezTo>
                    <a:pt x="8" y="37"/>
                    <a:pt x="6" y="36"/>
                    <a:pt x="5" y="34"/>
                  </a:cubicBezTo>
                  <a:cubicBezTo>
                    <a:pt x="3" y="32"/>
                    <a:pt x="2" y="30"/>
                    <a:pt x="1" y="28"/>
                  </a:cubicBezTo>
                  <a:cubicBezTo>
                    <a:pt x="0" y="25"/>
                    <a:pt x="0" y="23"/>
                    <a:pt x="0" y="20"/>
                  </a:cubicBezTo>
                  <a:cubicBezTo>
                    <a:pt x="0" y="16"/>
                    <a:pt x="0" y="14"/>
                    <a:pt x="1" y="11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8" y="3"/>
                    <a:pt x="29" y="5"/>
                  </a:cubicBezTo>
                  <a:cubicBezTo>
                    <a:pt x="31" y="7"/>
                    <a:pt x="32" y="9"/>
                    <a:pt x="33" y="11"/>
                  </a:cubicBezTo>
                  <a:cubicBezTo>
                    <a:pt x="34" y="14"/>
                    <a:pt x="34" y="16"/>
                    <a:pt x="34" y="19"/>
                  </a:cubicBezTo>
                  <a:close/>
                  <a:moveTo>
                    <a:pt x="26" y="20"/>
                  </a:moveTo>
                  <a:cubicBezTo>
                    <a:pt x="26" y="18"/>
                    <a:pt x="26" y="16"/>
                    <a:pt x="26" y="14"/>
                  </a:cubicBezTo>
                  <a:cubicBezTo>
                    <a:pt x="25" y="13"/>
                    <a:pt x="25" y="11"/>
                    <a:pt x="24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19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10"/>
                  </a:cubicBezTo>
                  <a:cubicBezTo>
                    <a:pt x="9" y="11"/>
                    <a:pt x="8" y="13"/>
                    <a:pt x="8" y="14"/>
                  </a:cubicBezTo>
                  <a:cubicBezTo>
                    <a:pt x="8" y="16"/>
                    <a:pt x="7" y="17"/>
                    <a:pt x="7" y="19"/>
                  </a:cubicBezTo>
                  <a:cubicBezTo>
                    <a:pt x="7" y="21"/>
                    <a:pt x="8" y="23"/>
                    <a:pt x="8" y="25"/>
                  </a:cubicBezTo>
                  <a:cubicBezTo>
                    <a:pt x="9" y="27"/>
                    <a:pt x="9" y="28"/>
                    <a:pt x="10" y="29"/>
                  </a:cubicBezTo>
                  <a:cubicBezTo>
                    <a:pt x="11" y="30"/>
                    <a:pt x="12" y="31"/>
                    <a:pt x="13" y="32"/>
                  </a:cubicBezTo>
                  <a:cubicBezTo>
                    <a:pt x="14" y="32"/>
                    <a:pt x="16" y="32"/>
                    <a:pt x="17" y="32"/>
                  </a:cubicBezTo>
                  <a:cubicBezTo>
                    <a:pt x="18" y="32"/>
                    <a:pt x="20" y="32"/>
                    <a:pt x="21" y="31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7"/>
                    <a:pt x="25" y="26"/>
                    <a:pt x="26" y="25"/>
                  </a:cubicBezTo>
                  <a:cubicBezTo>
                    <a:pt x="26" y="23"/>
                    <a:pt x="26" y="21"/>
                    <a:pt x="26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9" name="Freeform 27">
              <a:extLst>
                <a:ext uri="{FF2B5EF4-FFF2-40B4-BE49-F238E27FC236}">
                  <a16:creationId xmlns:a16="http://schemas.microsoft.com/office/drawing/2014/main" id="{39861D7E-D8DA-436F-9E2F-5C08A8BFB4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4710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1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9 w 31"/>
                <a:gd name="T11" fmla="*/ 9 h 39"/>
                <a:gd name="T12" fmla="*/ 8 w 31"/>
                <a:gd name="T13" fmla="*/ 12 h 39"/>
                <a:gd name="T14" fmla="*/ 7 w 31"/>
                <a:gd name="T15" fmla="*/ 16 h 39"/>
                <a:gd name="T16" fmla="*/ 7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7 w 31"/>
                <a:gd name="T23" fmla="*/ 0 h 39"/>
                <a:gd name="T24" fmla="*/ 7 w 31"/>
                <a:gd name="T25" fmla="*/ 4 h 39"/>
                <a:gd name="T26" fmla="*/ 9 w 31"/>
                <a:gd name="T27" fmla="*/ 2 h 39"/>
                <a:gd name="T28" fmla="*/ 11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7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1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9" y="0"/>
                    <a:pt x="21" y="0"/>
                    <a:pt x="23" y="1"/>
                  </a:cubicBezTo>
                  <a:cubicBezTo>
                    <a:pt x="25" y="1"/>
                    <a:pt x="26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0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0" name="Freeform 28">
              <a:extLst>
                <a:ext uri="{FF2B5EF4-FFF2-40B4-BE49-F238E27FC236}">
                  <a16:creationId xmlns:a16="http://schemas.microsoft.com/office/drawing/2014/main" id="{8B038F9F-6A9C-4E57-A659-0090AF4705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5845" y="6284068"/>
              <a:ext cx="31387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4 w 12"/>
                <a:gd name="T11" fmla="*/ 11 h 12"/>
                <a:gd name="T12" fmla="*/ 2 w 12"/>
                <a:gd name="T13" fmla="*/ 10 h 12"/>
                <a:gd name="T14" fmla="*/ 1 w 12"/>
                <a:gd name="T15" fmla="*/ 8 h 12"/>
                <a:gd name="T16" fmla="*/ 0 w 12"/>
                <a:gd name="T17" fmla="*/ 6 h 12"/>
                <a:gd name="T18" fmla="*/ 1 w 12"/>
                <a:gd name="T19" fmla="*/ 4 h 12"/>
                <a:gd name="T20" fmla="*/ 2 w 12"/>
                <a:gd name="T21" fmla="*/ 2 h 12"/>
                <a:gd name="T22" fmla="*/ 4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4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1" name="Freeform 29">
              <a:extLst>
                <a:ext uri="{FF2B5EF4-FFF2-40B4-BE49-F238E27FC236}">
                  <a16:creationId xmlns:a16="http://schemas.microsoft.com/office/drawing/2014/main" id="{15E4EB7D-754D-4053-9A23-596C7CFDA9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006" y="6181188"/>
              <a:ext cx="97648" cy="130778"/>
            </a:xfrm>
            <a:custGeom>
              <a:avLst/>
              <a:gdLst>
                <a:gd name="T0" fmla="*/ 34 w 56"/>
                <a:gd name="T1" fmla="*/ 11 h 75"/>
                <a:gd name="T2" fmla="*/ 34 w 56"/>
                <a:gd name="T3" fmla="*/ 75 h 75"/>
                <a:gd name="T4" fmla="*/ 22 w 56"/>
                <a:gd name="T5" fmla="*/ 75 h 75"/>
                <a:gd name="T6" fmla="*/ 22 w 56"/>
                <a:gd name="T7" fmla="*/ 11 h 75"/>
                <a:gd name="T8" fmla="*/ 0 w 56"/>
                <a:gd name="T9" fmla="*/ 11 h 75"/>
                <a:gd name="T10" fmla="*/ 0 w 56"/>
                <a:gd name="T11" fmla="*/ 0 h 75"/>
                <a:gd name="T12" fmla="*/ 56 w 56"/>
                <a:gd name="T13" fmla="*/ 0 h 75"/>
                <a:gd name="T14" fmla="*/ 56 w 56"/>
                <a:gd name="T15" fmla="*/ 11 h 75"/>
                <a:gd name="T16" fmla="*/ 34 w 56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75">
                  <a:moveTo>
                    <a:pt x="34" y="11"/>
                  </a:moveTo>
                  <a:lnTo>
                    <a:pt x="34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1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2" name="Freeform 30">
              <a:extLst>
                <a:ext uri="{FF2B5EF4-FFF2-40B4-BE49-F238E27FC236}">
                  <a16:creationId xmlns:a16="http://schemas.microsoft.com/office/drawing/2014/main" id="{28E147CB-2B8F-497B-B00B-C25E679DC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1603" y="6174213"/>
              <a:ext cx="80211" cy="137753"/>
            </a:xfrm>
            <a:custGeom>
              <a:avLst/>
              <a:gdLst>
                <a:gd name="T0" fmla="*/ 24 w 31"/>
                <a:gd name="T1" fmla="*/ 54 h 54"/>
                <a:gd name="T2" fmla="*/ 24 w 31"/>
                <a:gd name="T3" fmla="*/ 32 h 54"/>
                <a:gd name="T4" fmla="*/ 22 w 31"/>
                <a:gd name="T5" fmla="*/ 24 h 54"/>
                <a:gd name="T6" fmla="*/ 16 w 31"/>
                <a:gd name="T7" fmla="*/ 22 h 54"/>
                <a:gd name="T8" fmla="*/ 13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8 w 31"/>
                <a:gd name="T15" fmla="*/ 31 h 54"/>
                <a:gd name="T16" fmla="*/ 8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8 w 31"/>
                <a:gd name="T23" fmla="*/ 0 h 54"/>
                <a:gd name="T24" fmla="*/ 8 w 31"/>
                <a:gd name="T25" fmla="*/ 19 h 54"/>
                <a:gd name="T26" fmla="*/ 10 w 31"/>
                <a:gd name="T27" fmla="*/ 17 h 54"/>
                <a:gd name="T28" fmla="*/ 12 w 31"/>
                <a:gd name="T29" fmla="*/ 16 h 54"/>
                <a:gd name="T30" fmla="*/ 15 w 31"/>
                <a:gd name="T31" fmla="*/ 15 h 54"/>
                <a:gd name="T32" fmla="*/ 18 w 31"/>
                <a:gd name="T33" fmla="*/ 15 h 54"/>
                <a:gd name="T34" fmla="*/ 24 w 31"/>
                <a:gd name="T35" fmla="*/ 16 h 54"/>
                <a:gd name="T36" fmla="*/ 28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4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4" y="54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24" y="28"/>
                    <a:pt x="23" y="26"/>
                    <a:pt x="22" y="24"/>
                  </a:cubicBezTo>
                  <a:cubicBezTo>
                    <a:pt x="21" y="22"/>
                    <a:pt x="19" y="22"/>
                    <a:pt x="16" y="22"/>
                  </a:cubicBezTo>
                  <a:cubicBezTo>
                    <a:pt x="15" y="22"/>
                    <a:pt x="14" y="22"/>
                    <a:pt x="13" y="22"/>
                  </a:cubicBezTo>
                  <a:cubicBezTo>
                    <a:pt x="12" y="22"/>
                    <a:pt x="11" y="23"/>
                    <a:pt x="10" y="24"/>
                  </a:cubicBezTo>
                  <a:cubicBezTo>
                    <a:pt x="9" y="25"/>
                    <a:pt x="9" y="26"/>
                    <a:pt x="8" y="27"/>
                  </a:cubicBezTo>
                  <a:cubicBezTo>
                    <a:pt x="8" y="28"/>
                    <a:pt x="8" y="30"/>
                    <a:pt x="8" y="31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6" y="15"/>
                    <a:pt x="17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29" y="20"/>
                    <a:pt x="30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4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3" name="Freeform 31">
              <a:extLst>
                <a:ext uri="{FF2B5EF4-FFF2-40B4-BE49-F238E27FC236}">
                  <a16:creationId xmlns:a16="http://schemas.microsoft.com/office/drawing/2014/main" id="{E68BC676-C787-429D-B59B-1A5CE062F7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0996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1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4" name="Freeform 32">
              <a:extLst>
                <a:ext uri="{FF2B5EF4-FFF2-40B4-BE49-F238E27FC236}">
                  <a16:creationId xmlns:a16="http://schemas.microsoft.com/office/drawing/2014/main" id="{71266960-73CB-44B9-9A97-8108589891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02698" y="6174213"/>
              <a:ext cx="80211" cy="139497"/>
            </a:xfrm>
            <a:custGeom>
              <a:avLst/>
              <a:gdLst>
                <a:gd name="T0" fmla="*/ 32 w 32"/>
                <a:gd name="T1" fmla="*/ 35 h 55"/>
                <a:gd name="T2" fmla="*/ 31 w 32"/>
                <a:gd name="T3" fmla="*/ 44 h 55"/>
                <a:gd name="T4" fmla="*/ 28 w 32"/>
                <a:gd name="T5" fmla="*/ 50 h 55"/>
                <a:gd name="T6" fmla="*/ 23 w 32"/>
                <a:gd name="T7" fmla="*/ 53 h 55"/>
                <a:gd name="T8" fmla="*/ 17 w 32"/>
                <a:gd name="T9" fmla="*/ 55 h 55"/>
                <a:gd name="T10" fmla="*/ 12 w 32"/>
                <a:gd name="T11" fmla="*/ 53 h 55"/>
                <a:gd name="T12" fmla="*/ 7 w 32"/>
                <a:gd name="T13" fmla="*/ 50 h 55"/>
                <a:gd name="T14" fmla="*/ 7 w 32"/>
                <a:gd name="T15" fmla="*/ 54 h 55"/>
                <a:gd name="T16" fmla="*/ 0 w 32"/>
                <a:gd name="T17" fmla="*/ 54 h 55"/>
                <a:gd name="T18" fmla="*/ 0 w 32"/>
                <a:gd name="T19" fmla="*/ 4 h 55"/>
                <a:gd name="T20" fmla="*/ 7 w 32"/>
                <a:gd name="T21" fmla="*/ 0 h 55"/>
                <a:gd name="T22" fmla="*/ 7 w 32"/>
                <a:gd name="T23" fmla="*/ 19 h 55"/>
                <a:gd name="T24" fmla="*/ 10 w 32"/>
                <a:gd name="T25" fmla="*/ 17 h 55"/>
                <a:gd name="T26" fmla="*/ 12 w 32"/>
                <a:gd name="T27" fmla="*/ 16 h 55"/>
                <a:gd name="T28" fmla="*/ 14 w 32"/>
                <a:gd name="T29" fmla="*/ 15 h 55"/>
                <a:gd name="T30" fmla="*/ 17 w 32"/>
                <a:gd name="T31" fmla="*/ 15 h 55"/>
                <a:gd name="T32" fmla="*/ 23 w 32"/>
                <a:gd name="T33" fmla="*/ 16 h 55"/>
                <a:gd name="T34" fmla="*/ 28 w 32"/>
                <a:gd name="T35" fmla="*/ 19 h 55"/>
                <a:gd name="T36" fmla="*/ 31 w 32"/>
                <a:gd name="T37" fmla="*/ 26 h 55"/>
                <a:gd name="T38" fmla="*/ 32 w 32"/>
                <a:gd name="T39" fmla="*/ 35 h 55"/>
                <a:gd name="T40" fmla="*/ 25 w 32"/>
                <a:gd name="T41" fmla="*/ 35 h 55"/>
                <a:gd name="T42" fmla="*/ 23 w 32"/>
                <a:gd name="T43" fmla="*/ 25 h 55"/>
                <a:gd name="T44" fmla="*/ 16 w 32"/>
                <a:gd name="T45" fmla="*/ 22 h 55"/>
                <a:gd name="T46" fmla="*/ 14 w 32"/>
                <a:gd name="T47" fmla="*/ 22 h 55"/>
                <a:gd name="T48" fmla="*/ 11 w 32"/>
                <a:gd name="T49" fmla="*/ 23 h 55"/>
                <a:gd name="T50" fmla="*/ 9 w 32"/>
                <a:gd name="T51" fmla="*/ 25 h 55"/>
                <a:gd name="T52" fmla="*/ 7 w 32"/>
                <a:gd name="T53" fmla="*/ 26 h 55"/>
                <a:gd name="T54" fmla="*/ 7 w 32"/>
                <a:gd name="T55" fmla="*/ 43 h 55"/>
                <a:gd name="T56" fmla="*/ 9 w 32"/>
                <a:gd name="T57" fmla="*/ 44 h 55"/>
                <a:gd name="T58" fmla="*/ 11 w 32"/>
                <a:gd name="T59" fmla="*/ 46 h 55"/>
                <a:gd name="T60" fmla="*/ 14 w 32"/>
                <a:gd name="T61" fmla="*/ 47 h 55"/>
                <a:gd name="T62" fmla="*/ 16 w 32"/>
                <a:gd name="T63" fmla="*/ 48 h 55"/>
                <a:gd name="T64" fmla="*/ 23 w 32"/>
                <a:gd name="T65" fmla="*/ 45 h 55"/>
                <a:gd name="T66" fmla="*/ 25 w 32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" h="55">
                  <a:moveTo>
                    <a:pt x="32" y="35"/>
                  </a:moveTo>
                  <a:cubicBezTo>
                    <a:pt x="32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6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5" y="55"/>
                    <a:pt x="13" y="54"/>
                    <a:pt x="12" y="53"/>
                  </a:cubicBezTo>
                  <a:cubicBezTo>
                    <a:pt x="10" y="52"/>
                    <a:pt x="9" y="51"/>
                    <a:pt x="7" y="50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6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20" y="15"/>
                    <a:pt x="21" y="15"/>
                    <a:pt x="23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29" y="21"/>
                    <a:pt x="30" y="23"/>
                    <a:pt x="31" y="26"/>
                  </a:cubicBezTo>
                  <a:cubicBezTo>
                    <a:pt x="32" y="28"/>
                    <a:pt x="32" y="32"/>
                    <a:pt x="32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0" y="23"/>
                    <a:pt x="10" y="24"/>
                    <a:pt x="9" y="25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8" y="43"/>
                    <a:pt x="8" y="44"/>
                    <a:pt x="9" y="44"/>
                  </a:cubicBezTo>
                  <a:cubicBezTo>
                    <a:pt x="10" y="45"/>
                    <a:pt x="10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5" y="48"/>
                    <a:pt x="16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5" name="Freeform 33">
              <a:extLst>
                <a:ext uri="{FF2B5EF4-FFF2-40B4-BE49-F238E27FC236}">
                  <a16:creationId xmlns:a16="http://schemas.microsoft.com/office/drawing/2014/main" id="{3FF3AC5A-B742-4B29-8E04-03A71D82B9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860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8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8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3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7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6" name="Freeform 34">
              <a:extLst>
                <a:ext uri="{FF2B5EF4-FFF2-40B4-BE49-F238E27FC236}">
                  <a16:creationId xmlns:a16="http://schemas.microsoft.com/office/drawing/2014/main" id="{0C912743-E24B-4E48-8196-5FBD1ECEE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625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3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7" name="Freeform 35">
              <a:extLst>
                <a:ext uri="{FF2B5EF4-FFF2-40B4-BE49-F238E27FC236}">
                  <a16:creationId xmlns:a16="http://schemas.microsoft.com/office/drawing/2014/main" id="{6E2F01F4-1410-4FE1-B043-EA97A1541F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64256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7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6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7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8" name="Freeform 36">
              <a:extLst>
                <a:ext uri="{FF2B5EF4-FFF2-40B4-BE49-F238E27FC236}">
                  <a16:creationId xmlns:a16="http://schemas.microsoft.com/office/drawing/2014/main" id="{58ACFF1C-49F0-414E-B9E3-DE4E9FFAA3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40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9" name="Freeform 37">
              <a:extLst>
                <a:ext uri="{FF2B5EF4-FFF2-40B4-BE49-F238E27FC236}">
                  <a16:creationId xmlns:a16="http://schemas.microsoft.com/office/drawing/2014/main" id="{DACBD04B-22FF-4A4F-8B29-A2F31A0542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36884" y="6212575"/>
              <a:ext cx="59286" cy="99391"/>
            </a:xfrm>
            <a:custGeom>
              <a:avLst/>
              <a:gdLst>
                <a:gd name="T0" fmla="*/ 21 w 23"/>
                <a:gd name="T1" fmla="*/ 8 h 39"/>
                <a:gd name="T2" fmla="*/ 19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9" y="7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0" name="Freeform 38">
              <a:extLst>
                <a:ext uri="{FF2B5EF4-FFF2-40B4-BE49-F238E27FC236}">
                  <a16:creationId xmlns:a16="http://schemas.microsoft.com/office/drawing/2014/main" id="{A13F6E37-C22B-4FD3-ADFE-9C53ECB446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1969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1" name="Freeform 39">
              <a:extLst>
                <a:ext uri="{FF2B5EF4-FFF2-40B4-BE49-F238E27FC236}">
                  <a16:creationId xmlns:a16="http://schemas.microsoft.com/office/drawing/2014/main" id="{76256F1D-405A-49F9-8592-A899623F2D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30436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2" name="Freeform 40">
              <a:extLst>
                <a:ext uri="{FF2B5EF4-FFF2-40B4-BE49-F238E27FC236}">
                  <a16:creationId xmlns:a16="http://schemas.microsoft.com/office/drawing/2014/main" id="{2F9CAE14-DB05-4B70-867F-3F6164BDB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2808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3" name="Freeform 41">
              <a:extLst>
                <a:ext uri="{FF2B5EF4-FFF2-40B4-BE49-F238E27FC236}">
                  <a16:creationId xmlns:a16="http://schemas.microsoft.com/office/drawing/2014/main" id="{30C7B10F-7027-41F9-BEE2-F1575CB690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72813" y="6212575"/>
              <a:ext cx="81955" cy="101135"/>
            </a:xfrm>
            <a:custGeom>
              <a:avLst/>
              <a:gdLst>
                <a:gd name="T0" fmla="*/ 24 w 32"/>
                <a:gd name="T1" fmla="*/ 39 h 40"/>
                <a:gd name="T2" fmla="*/ 24 w 32"/>
                <a:gd name="T3" fmla="*/ 35 h 40"/>
                <a:gd name="T4" fmla="*/ 22 w 32"/>
                <a:gd name="T5" fmla="*/ 37 h 40"/>
                <a:gd name="T6" fmla="*/ 20 w 32"/>
                <a:gd name="T7" fmla="*/ 38 h 40"/>
                <a:gd name="T8" fmla="*/ 17 w 32"/>
                <a:gd name="T9" fmla="*/ 39 h 40"/>
                <a:gd name="T10" fmla="*/ 14 w 32"/>
                <a:gd name="T11" fmla="*/ 40 h 40"/>
                <a:gd name="T12" fmla="*/ 9 w 32"/>
                <a:gd name="T13" fmla="*/ 39 h 40"/>
                <a:gd name="T14" fmla="*/ 5 w 32"/>
                <a:gd name="T15" fmla="*/ 37 h 40"/>
                <a:gd name="T16" fmla="*/ 2 w 32"/>
                <a:gd name="T17" fmla="*/ 33 h 40"/>
                <a:gd name="T18" fmla="*/ 0 w 32"/>
                <a:gd name="T19" fmla="*/ 27 h 40"/>
                <a:gd name="T20" fmla="*/ 2 w 32"/>
                <a:gd name="T21" fmla="*/ 21 h 40"/>
                <a:gd name="T22" fmla="*/ 5 w 32"/>
                <a:gd name="T23" fmla="*/ 17 h 40"/>
                <a:gd name="T24" fmla="*/ 10 w 32"/>
                <a:gd name="T25" fmla="*/ 15 h 40"/>
                <a:gd name="T26" fmla="*/ 16 w 32"/>
                <a:gd name="T27" fmla="*/ 14 h 40"/>
                <a:gd name="T28" fmla="*/ 21 w 32"/>
                <a:gd name="T29" fmla="*/ 15 h 40"/>
                <a:gd name="T30" fmla="*/ 24 w 32"/>
                <a:gd name="T31" fmla="*/ 16 h 40"/>
                <a:gd name="T32" fmla="*/ 24 w 32"/>
                <a:gd name="T33" fmla="*/ 13 h 40"/>
                <a:gd name="T34" fmla="*/ 22 w 32"/>
                <a:gd name="T35" fmla="*/ 8 h 40"/>
                <a:gd name="T36" fmla="*/ 17 w 32"/>
                <a:gd name="T37" fmla="*/ 6 h 40"/>
                <a:gd name="T38" fmla="*/ 12 w 32"/>
                <a:gd name="T39" fmla="*/ 7 h 40"/>
                <a:gd name="T40" fmla="*/ 7 w 32"/>
                <a:gd name="T41" fmla="*/ 9 h 40"/>
                <a:gd name="T42" fmla="*/ 4 w 32"/>
                <a:gd name="T43" fmla="*/ 3 h 40"/>
                <a:gd name="T44" fmla="*/ 10 w 32"/>
                <a:gd name="T45" fmla="*/ 0 h 40"/>
                <a:gd name="T46" fmla="*/ 17 w 32"/>
                <a:gd name="T47" fmla="*/ 0 h 40"/>
                <a:gd name="T48" fmla="*/ 23 w 32"/>
                <a:gd name="T49" fmla="*/ 0 h 40"/>
                <a:gd name="T50" fmla="*/ 28 w 32"/>
                <a:gd name="T51" fmla="*/ 3 h 40"/>
                <a:gd name="T52" fmla="*/ 31 w 32"/>
                <a:gd name="T53" fmla="*/ 7 h 40"/>
                <a:gd name="T54" fmla="*/ 32 w 32"/>
                <a:gd name="T55" fmla="*/ 12 h 40"/>
                <a:gd name="T56" fmla="*/ 32 w 32"/>
                <a:gd name="T57" fmla="*/ 39 h 40"/>
                <a:gd name="T58" fmla="*/ 24 w 32"/>
                <a:gd name="T59" fmla="*/ 39 h 40"/>
                <a:gd name="T60" fmla="*/ 24 w 32"/>
                <a:gd name="T61" fmla="*/ 22 h 40"/>
                <a:gd name="T62" fmla="*/ 22 w 32"/>
                <a:gd name="T63" fmla="*/ 22 h 40"/>
                <a:gd name="T64" fmla="*/ 21 w 32"/>
                <a:gd name="T65" fmla="*/ 21 h 40"/>
                <a:gd name="T66" fmla="*/ 18 w 32"/>
                <a:gd name="T67" fmla="*/ 21 h 40"/>
                <a:gd name="T68" fmla="*/ 16 w 32"/>
                <a:gd name="T69" fmla="*/ 21 h 40"/>
                <a:gd name="T70" fmla="*/ 10 w 32"/>
                <a:gd name="T71" fmla="*/ 22 h 40"/>
                <a:gd name="T72" fmla="*/ 8 w 32"/>
                <a:gd name="T73" fmla="*/ 26 h 40"/>
                <a:gd name="T74" fmla="*/ 8 w 32"/>
                <a:gd name="T75" fmla="*/ 29 h 40"/>
                <a:gd name="T76" fmla="*/ 10 w 32"/>
                <a:gd name="T77" fmla="*/ 31 h 40"/>
                <a:gd name="T78" fmla="*/ 12 w 32"/>
                <a:gd name="T79" fmla="*/ 32 h 40"/>
                <a:gd name="T80" fmla="*/ 15 w 32"/>
                <a:gd name="T81" fmla="*/ 33 h 40"/>
                <a:gd name="T82" fmla="*/ 18 w 32"/>
                <a:gd name="T83" fmla="*/ 32 h 40"/>
                <a:gd name="T84" fmla="*/ 21 w 32"/>
                <a:gd name="T85" fmla="*/ 31 h 40"/>
                <a:gd name="T86" fmla="*/ 23 w 32"/>
                <a:gd name="T87" fmla="*/ 30 h 40"/>
                <a:gd name="T88" fmla="*/ 24 w 32"/>
                <a:gd name="T89" fmla="*/ 28 h 40"/>
                <a:gd name="T90" fmla="*/ 24 w 32"/>
                <a:gd name="T91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3" y="37"/>
                    <a:pt x="22" y="37"/>
                  </a:cubicBezTo>
                  <a:cubicBezTo>
                    <a:pt x="21" y="37"/>
                    <a:pt x="21" y="38"/>
                    <a:pt x="20" y="38"/>
                  </a:cubicBezTo>
                  <a:cubicBezTo>
                    <a:pt x="19" y="39"/>
                    <a:pt x="18" y="39"/>
                    <a:pt x="17" y="39"/>
                  </a:cubicBezTo>
                  <a:cubicBezTo>
                    <a:pt x="16" y="39"/>
                    <a:pt x="15" y="40"/>
                    <a:pt x="14" y="40"/>
                  </a:cubicBezTo>
                  <a:cubicBezTo>
                    <a:pt x="12" y="40"/>
                    <a:pt x="11" y="39"/>
                    <a:pt x="9" y="39"/>
                  </a:cubicBezTo>
                  <a:cubicBezTo>
                    <a:pt x="7" y="38"/>
                    <a:pt x="6" y="38"/>
                    <a:pt x="5" y="37"/>
                  </a:cubicBezTo>
                  <a:cubicBezTo>
                    <a:pt x="3" y="36"/>
                    <a:pt x="2" y="34"/>
                    <a:pt x="2" y="33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4"/>
                    <a:pt x="1" y="23"/>
                    <a:pt x="2" y="21"/>
                  </a:cubicBezTo>
                  <a:cubicBezTo>
                    <a:pt x="2" y="20"/>
                    <a:pt x="3" y="18"/>
                    <a:pt x="5" y="17"/>
                  </a:cubicBezTo>
                  <a:cubicBezTo>
                    <a:pt x="6" y="16"/>
                    <a:pt x="8" y="15"/>
                    <a:pt x="10" y="15"/>
                  </a:cubicBezTo>
                  <a:cubicBezTo>
                    <a:pt x="12" y="14"/>
                    <a:pt x="14" y="14"/>
                    <a:pt x="16" y="14"/>
                  </a:cubicBezTo>
                  <a:cubicBezTo>
                    <a:pt x="18" y="14"/>
                    <a:pt x="19" y="14"/>
                    <a:pt x="21" y="15"/>
                  </a:cubicBezTo>
                  <a:cubicBezTo>
                    <a:pt x="22" y="15"/>
                    <a:pt x="23" y="15"/>
                    <a:pt x="24" y="16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4" y="9"/>
                    <a:pt x="22" y="8"/>
                  </a:cubicBezTo>
                  <a:cubicBezTo>
                    <a:pt x="21" y="7"/>
                    <a:pt x="19" y="6"/>
                    <a:pt x="17" y="6"/>
                  </a:cubicBezTo>
                  <a:cubicBezTo>
                    <a:pt x="15" y="6"/>
                    <a:pt x="13" y="6"/>
                    <a:pt x="12" y="7"/>
                  </a:cubicBezTo>
                  <a:cubicBezTo>
                    <a:pt x="10" y="7"/>
                    <a:pt x="9" y="8"/>
                    <a:pt x="7" y="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2"/>
                    <a:pt x="8" y="1"/>
                    <a:pt x="10" y="0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19" y="0"/>
                    <a:pt x="21" y="0"/>
                    <a:pt x="23" y="0"/>
                  </a:cubicBezTo>
                  <a:cubicBezTo>
                    <a:pt x="25" y="1"/>
                    <a:pt x="26" y="2"/>
                    <a:pt x="28" y="3"/>
                  </a:cubicBezTo>
                  <a:cubicBezTo>
                    <a:pt x="29" y="4"/>
                    <a:pt x="30" y="5"/>
                    <a:pt x="31" y="7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24" y="39"/>
                  </a:lnTo>
                  <a:close/>
                  <a:moveTo>
                    <a:pt x="24" y="22"/>
                  </a:moveTo>
                  <a:cubicBezTo>
                    <a:pt x="24" y="22"/>
                    <a:pt x="23" y="22"/>
                    <a:pt x="22" y="22"/>
                  </a:cubicBezTo>
                  <a:cubicBezTo>
                    <a:pt x="22" y="21"/>
                    <a:pt x="21" y="21"/>
                    <a:pt x="21" y="21"/>
                  </a:cubicBezTo>
                  <a:cubicBezTo>
                    <a:pt x="20" y="21"/>
                    <a:pt x="19" y="21"/>
                    <a:pt x="18" y="21"/>
                  </a:cubicBezTo>
                  <a:cubicBezTo>
                    <a:pt x="17" y="21"/>
                    <a:pt x="17" y="21"/>
                    <a:pt x="16" y="21"/>
                  </a:cubicBezTo>
                  <a:cubicBezTo>
                    <a:pt x="13" y="21"/>
                    <a:pt x="11" y="21"/>
                    <a:pt x="10" y="22"/>
                  </a:cubicBezTo>
                  <a:cubicBezTo>
                    <a:pt x="8" y="23"/>
                    <a:pt x="8" y="25"/>
                    <a:pt x="8" y="26"/>
                  </a:cubicBezTo>
                  <a:cubicBezTo>
                    <a:pt x="8" y="28"/>
                    <a:pt x="8" y="29"/>
                    <a:pt x="8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6" y="33"/>
                    <a:pt x="17" y="33"/>
                    <a:pt x="18" y="32"/>
                  </a:cubicBezTo>
                  <a:cubicBezTo>
                    <a:pt x="19" y="32"/>
                    <a:pt x="20" y="32"/>
                    <a:pt x="21" y="31"/>
                  </a:cubicBezTo>
                  <a:cubicBezTo>
                    <a:pt x="21" y="31"/>
                    <a:pt x="22" y="30"/>
                    <a:pt x="23" y="30"/>
                  </a:cubicBezTo>
                  <a:cubicBezTo>
                    <a:pt x="23" y="29"/>
                    <a:pt x="24" y="28"/>
                    <a:pt x="24" y="28"/>
                  </a:cubicBezTo>
                  <a:lnTo>
                    <a:pt x="2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4" name="Freeform 42">
              <a:extLst>
                <a:ext uri="{FF2B5EF4-FFF2-40B4-BE49-F238E27FC236}">
                  <a16:creationId xmlns:a16="http://schemas.microsoft.com/office/drawing/2014/main" id="{16B384B2-A2D9-4CB4-AF87-AF1004852B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7436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2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10 w 31"/>
                <a:gd name="T11" fmla="*/ 9 h 39"/>
                <a:gd name="T12" fmla="*/ 8 w 31"/>
                <a:gd name="T13" fmla="*/ 12 h 39"/>
                <a:gd name="T14" fmla="*/ 8 w 31"/>
                <a:gd name="T15" fmla="*/ 16 h 39"/>
                <a:gd name="T16" fmla="*/ 8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8 w 31"/>
                <a:gd name="T23" fmla="*/ 0 h 39"/>
                <a:gd name="T24" fmla="*/ 8 w 31"/>
                <a:gd name="T25" fmla="*/ 4 h 39"/>
                <a:gd name="T26" fmla="*/ 9 w 31"/>
                <a:gd name="T27" fmla="*/ 2 h 39"/>
                <a:gd name="T28" fmla="*/ 12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8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2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2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1"/>
                    <a:pt x="26" y="2"/>
                    <a:pt x="28" y="4"/>
                  </a:cubicBezTo>
                  <a:cubicBezTo>
                    <a:pt x="29" y="5"/>
                    <a:pt x="29" y="7"/>
                    <a:pt x="30" y="9"/>
                  </a:cubicBezTo>
                  <a:cubicBezTo>
                    <a:pt x="31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5" name="Freeform 43">
              <a:extLst>
                <a:ext uri="{FF2B5EF4-FFF2-40B4-BE49-F238E27FC236}">
                  <a16:creationId xmlns:a16="http://schemas.microsoft.com/office/drawing/2014/main" id="{DC309D60-84B9-4652-BEF1-F71EFAD3A4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5084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0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3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6 w 29"/>
                <a:gd name="T55" fmla="*/ 24 h 40"/>
                <a:gd name="T56" fmla="*/ 13 w 29"/>
                <a:gd name="T57" fmla="*/ 22 h 40"/>
                <a:gd name="T58" fmla="*/ 7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1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1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8" y="25"/>
                    <a:pt x="18" y="24"/>
                    <a:pt x="16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7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13"/>
                    <a:pt x="1" y="12"/>
                    <a:pt x="1" y="10"/>
                  </a:cubicBezTo>
                  <a:cubicBezTo>
                    <a:pt x="1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6" name="Freeform 44">
              <a:extLst>
                <a:ext uri="{FF2B5EF4-FFF2-40B4-BE49-F238E27FC236}">
                  <a16:creationId xmlns:a16="http://schemas.microsoft.com/office/drawing/2014/main" id="{A4440044-5486-483F-B652-7EE3849461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782" y="6212575"/>
              <a:ext cx="122060" cy="99391"/>
            </a:xfrm>
            <a:custGeom>
              <a:avLst/>
              <a:gdLst>
                <a:gd name="T0" fmla="*/ 55 w 70"/>
                <a:gd name="T1" fmla="*/ 57 h 57"/>
                <a:gd name="T2" fmla="*/ 45 w 70"/>
                <a:gd name="T3" fmla="*/ 57 h 57"/>
                <a:gd name="T4" fmla="*/ 35 w 70"/>
                <a:gd name="T5" fmla="*/ 17 h 57"/>
                <a:gd name="T6" fmla="*/ 25 w 70"/>
                <a:gd name="T7" fmla="*/ 57 h 57"/>
                <a:gd name="T8" fmla="*/ 14 w 70"/>
                <a:gd name="T9" fmla="*/ 57 h 57"/>
                <a:gd name="T10" fmla="*/ 0 w 70"/>
                <a:gd name="T11" fmla="*/ 0 h 57"/>
                <a:gd name="T12" fmla="*/ 10 w 70"/>
                <a:gd name="T13" fmla="*/ 0 h 57"/>
                <a:gd name="T14" fmla="*/ 20 w 70"/>
                <a:gd name="T15" fmla="*/ 39 h 57"/>
                <a:gd name="T16" fmla="*/ 30 w 70"/>
                <a:gd name="T17" fmla="*/ 0 h 57"/>
                <a:gd name="T18" fmla="*/ 39 w 70"/>
                <a:gd name="T19" fmla="*/ 0 h 57"/>
                <a:gd name="T20" fmla="*/ 49 w 70"/>
                <a:gd name="T21" fmla="*/ 39 h 57"/>
                <a:gd name="T22" fmla="*/ 60 w 70"/>
                <a:gd name="T23" fmla="*/ 0 h 57"/>
                <a:gd name="T24" fmla="*/ 70 w 70"/>
                <a:gd name="T25" fmla="*/ 0 h 57"/>
                <a:gd name="T26" fmla="*/ 55 w 70"/>
                <a:gd name="T2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55" y="57"/>
                  </a:moveTo>
                  <a:lnTo>
                    <a:pt x="45" y="57"/>
                  </a:lnTo>
                  <a:lnTo>
                    <a:pt x="35" y="17"/>
                  </a:lnTo>
                  <a:lnTo>
                    <a:pt x="25" y="57"/>
                  </a:lnTo>
                  <a:lnTo>
                    <a:pt x="14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39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9" y="39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7" name="Freeform 45">
              <a:extLst>
                <a:ext uri="{FF2B5EF4-FFF2-40B4-BE49-F238E27FC236}">
                  <a16:creationId xmlns:a16="http://schemas.microsoft.com/office/drawing/2014/main" id="{446771E9-EA09-4256-8955-FE392C07AF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913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8" name="Freeform 46">
              <a:extLst>
                <a:ext uri="{FF2B5EF4-FFF2-40B4-BE49-F238E27FC236}">
                  <a16:creationId xmlns:a16="http://schemas.microsoft.com/office/drawing/2014/main" id="{FE985025-CAA5-44F2-9174-87CD1D8BA1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5927" y="6212575"/>
              <a:ext cx="57543" cy="99391"/>
            </a:xfrm>
            <a:custGeom>
              <a:avLst/>
              <a:gdLst>
                <a:gd name="T0" fmla="*/ 21 w 23"/>
                <a:gd name="T1" fmla="*/ 8 h 39"/>
                <a:gd name="T2" fmla="*/ 18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6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0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9" name="Freeform 47">
              <a:extLst>
                <a:ext uri="{FF2B5EF4-FFF2-40B4-BE49-F238E27FC236}">
                  <a16:creationId xmlns:a16="http://schemas.microsoft.com/office/drawing/2014/main" id="{1105FBBE-AD06-4F22-94D8-E2E98185FA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6494" y="6284068"/>
              <a:ext cx="29644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3 w 12"/>
                <a:gd name="T11" fmla="*/ 11 h 12"/>
                <a:gd name="T12" fmla="*/ 2 w 12"/>
                <a:gd name="T13" fmla="*/ 10 h 12"/>
                <a:gd name="T14" fmla="*/ 0 w 12"/>
                <a:gd name="T15" fmla="*/ 8 h 12"/>
                <a:gd name="T16" fmla="*/ 0 w 12"/>
                <a:gd name="T17" fmla="*/ 6 h 12"/>
                <a:gd name="T18" fmla="*/ 0 w 12"/>
                <a:gd name="T19" fmla="*/ 4 h 12"/>
                <a:gd name="T20" fmla="*/ 2 w 12"/>
                <a:gd name="T21" fmla="*/ 2 h 12"/>
                <a:gd name="T22" fmla="*/ 3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3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0" name="Freeform 48">
              <a:extLst>
                <a:ext uri="{FF2B5EF4-FFF2-40B4-BE49-F238E27FC236}">
                  <a16:creationId xmlns:a16="http://schemas.microsoft.com/office/drawing/2014/main" id="{8141824A-6AD4-4B53-B837-71461DD538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388691"/>
              <a:ext cx="94161" cy="130778"/>
            </a:xfrm>
            <a:custGeom>
              <a:avLst/>
              <a:gdLst>
                <a:gd name="T0" fmla="*/ 32 w 54"/>
                <a:gd name="T1" fmla="*/ 12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2 h 75"/>
                <a:gd name="T8" fmla="*/ 0 w 54"/>
                <a:gd name="T9" fmla="*/ 12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2 h 75"/>
                <a:gd name="T16" fmla="*/ 32 w 54"/>
                <a:gd name="T1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2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2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1" name="Freeform 49">
              <a:extLst>
                <a:ext uri="{FF2B5EF4-FFF2-40B4-BE49-F238E27FC236}">
                  <a16:creationId xmlns:a16="http://schemas.microsoft.com/office/drawing/2014/main" id="{1CEF1D95-CD6C-417A-9539-CB4DBAA5E0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383459"/>
              <a:ext cx="78468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9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1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7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7"/>
                    <a:pt x="9" y="17"/>
                  </a:cubicBezTo>
                  <a:cubicBezTo>
                    <a:pt x="10" y="16"/>
                    <a:pt x="10" y="16"/>
                    <a:pt x="11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2" name="Freeform 50">
              <a:extLst>
                <a:ext uri="{FF2B5EF4-FFF2-40B4-BE49-F238E27FC236}">
                  <a16:creationId xmlns:a16="http://schemas.microsoft.com/office/drawing/2014/main" id="{BF6CB5D3-9648-4D73-AB7C-5374814E5B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418333"/>
              <a:ext cx="85443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7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3 w 33"/>
                <a:gd name="T73" fmla="*/ 8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9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2" y="32"/>
                    <a:pt x="23" y="32"/>
                    <a:pt x="23" y="32"/>
                  </a:cubicBezTo>
                  <a:cubicBezTo>
                    <a:pt x="24" y="31"/>
                    <a:pt x="25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1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5" y="13"/>
                  </a:cubicBezTo>
                  <a:cubicBezTo>
                    <a:pt x="24" y="12"/>
                    <a:pt x="24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3" name="Freeform 51">
              <a:extLst>
                <a:ext uri="{FF2B5EF4-FFF2-40B4-BE49-F238E27FC236}">
                  <a16:creationId xmlns:a16="http://schemas.microsoft.com/office/drawing/2014/main" id="{55F0E322-3AEE-482E-8E59-9FB04FACA9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383459"/>
              <a:ext cx="83698" cy="137753"/>
            </a:xfrm>
            <a:custGeom>
              <a:avLst/>
              <a:gdLst>
                <a:gd name="T0" fmla="*/ 33 w 33"/>
                <a:gd name="T1" fmla="*/ 35 h 54"/>
                <a:gd name="T2" fmla="*/ 31 w 33"/>
                <a:gd name="T3" fmla="*/ 43 h 54"/>
                <a:gd name="T4" fmla="*/ 28 w 33"/>
                <a:gd name="T5" fmla="*/ 49 h 54"/>
                <a:gd name="T6" fmla="*/ 23 w 33"/>
                <a:gd name="T7" fmla="*/ 53 h 54"/>
                <a:gd name="T8" fmla="*/ 17 w 33"/>
                <a:gd name="T9" fmla="*/ 54 h 54"/>
                <a:gd name="T10" fmla="*/ 12 w 33"/>
                <a:gd name="T11" fmla="*/ 53 h 54"/>
                <a:gd name="T12" fmla="*/ 8 w 33"/>
                <a:gd name="T13" fmla="*/ 50 h 54"/>
                <a:gd name="T14" fmla="*/ 8 w 33"/>
                <a:gd name="T15" fmla="*/ 53 h 54"/>
                <a:gd name="T16" fmla="*/ 0 w 33"/>
                <a:gd name="T17" fmla="*/ 53 h 54"/>
                <a:gd name="T18" fmla="*/ 0 w 33"/>
                <a:gd name="T19" fmla="*/ 4 h 54"/>
                <a:gd name="T20" fmla="*/ 8 w 33"/>
                <a:gd name="T21" fmla="*/ 0 h 54"/>
                <a:gd name="T22" fmla="*/ 8 w 33"/>
                <a:gd name="T23" fmla="*/ 19 h 54"/>
                <a:gd name="T24" fmla="*/ 10 w 33"/>
                <a:gd name="T25" fmla="*/ 17 h 54"/>
                <a:gd name="T26" fmla="*/ 12 w 33"/>
                <a:gd name="T27" fmla="*/ 16 h 54"/>
                <a:gd name="T28" fmla="*/ 14 w 33"/>
                <a:gd name="T29" fmla="*/ 14 h 54"/>
                <a:gd name="T30" fmla="*/ 18 w 33"/>
                <a:gd name="T31" fmla="*/ 14 h 54"/>
                <a:gd name="T32" fmla="*/ 24 w 33"/>
                <a:gd name="T33" fmla="*/ 15 h 54"/>
                <a:gd name="T34" fmla="*/ 28 w 33"/>
                <a:gd name="T35" fmla="*/ 19 h 54"/>
                <a:gd name="T36" fmla="*/ 31 w 33"/>
                <a:gd name="T37" fmla="*/ 25 h 54"/>
                <a:gd name="T38" fmla="*/ 33 w 33"/>
                <a:gd name="T39" fmla="*/ 35 h 54"/>
                <a:gd name="T40" fmla="*/ 25 w 33"/>
                <a:gd name="T41" fmla="*/ 35 h 54"/>
                <a:gd name="T42" fmla="*/ 23 w 33"/>
                <a:gd name="T43" fmla="*/ 24 h 54"/>
                <a:gd name="T44" fmla="*/ 16 w 33"/>
                <a:gd name="T45" fmla="*/ 21 h 54"/>
                <a:gd name="T46" fmla="*/ 14 w 33"/>
                <a:gd name="T47" fmla="*/ 21 h 54"/>
                <a:gd name="T48" fmla="*/ 11 w 33"/>
                <a:gd name="T49" fmla="*/ 23 h 54"/>
                <a:gd name="T50" fmla="*/ 9 w 33"/>
                <a:gd name="T51" fmla="*/ 24 h 54"/>
                <a:gd name="T52" fmla="*/ 8 w 33"/>
                <a:gd name="T53" fmla="*/ 26 h 54"/>
                <a:gd name="T54" fmla="*/ 8 w 33"/>
                <a:gd name="T55" fmla="*/ 42 h 54"/>
                <a:gd name="T56" fmla="*/ 9 w 33"/>
                <a:gd name="T57" fmla="*/ 44 h 54"/>
                <a:gd name="T58" fmla="*/ 11 w 33"/>
                <a:gd name="T59" fmla="*/ 45 h 54"/>
                <a:gd name="T60" fmla="*/ 14 w 33"/>
                <a:gd name="T61" fmla="*/ 47 h 54"/>
                <a:gd name="T62" fmla="*/ 17 w 33"/>
                <a:gd name="T63" fmla="*/ 47 h 54"/>
                <a:gd name="T64" fmla="*/ 23 w 33"/>
                <a:gd name="T65" fmla="*/ 44 h 54"/>
                <a:gd name="T66" fmla="*/ 25 w 33"/>
                <a:gd name="T6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4">
                  <a:moveTo>
                    <a:pt x="33" y="35"/>
                  </a:moveTo>
                  <a:cubicBezTo>
                    <a:pt x="33" y="38"/>
                    <a:pt x="32" y="41"/>
                    <a:pt x="31" y="43"/>
                  </a:cubicBezTo>
                  <a:cubicBezTo>
                    <a:pt x="30" y="46"/>
                    <a:pt x="29" y="48"/>
                    <a:pt x="28" y="49"/>
                  </a:cubicBezTo>
                  <a:cubicBezTo>
                    <a:pt x="27" y="51"/>
                    <a:pt x="25" y="52"/>
                    <a:pt x="23" y="53"/>
                  </a:cubicBezTo>
                  <a:cubicBezTo>
                    <a:pt x="21" y="54"/>
                    <a:pt x="19" y="54"/>
                    <a:pt x="17" y="54"/>
                  </a:cubicBezTo>
                  <a:cubicBezTo>
                    <a:pt x="16" y="54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7"/>
                    <a:pt x="10" y="17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3" y="15"/>
                    <a:pt x="13" y="15"/>
                    <a:pt x="14" y="14"/>
                  </a:cubicBezTo>
                  <a:cubicBezTo>
                    <a:pt x="15" y="14"/>
                    <a:pt x="16" y="14"/>
                    <a:pt x="18" y="14"/>
                  </a:cubicBezTo>
                  <a:cubicBezTo>
                    <a:pt x="20" y="14"/>
                    <a:pt x="22" y="14"/>
                    <a:pt x="24" y="15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30" y="21"/>
                    <a:pt x="31" y="23"/>
                    <a:pt x="31" y="25"/>
                  </a:cubicBezTo>
                  <a:cubicBezTo>
                    <a:pt x="32" y="28"/>
                    <a:pt x="33" y="31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0"/>
                    <a:pt x="24" y="27"/>
                    <a:pt x="23" y="24"/>
                  </a:cubicBezTo>
                  <a:cubicBezTo>
                    <a:pt x="21" y="22"/>
                    <a:pt x="19" y="21"/>
                    <a:pt x="16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3" y="22"/>
                    <a:pt x="12" y="22"/>
                    <a:pt x="11" y="23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9" y="25"/>
                    <a:pt x="8" y="25"/>
                    <a:pt x="8" y="26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3"/>
                    <a:pt x="9" y="44"/>
                  </a:cubicBezTo>
                  <a:cubicBezTo>
                    <a:pt x="10" y="44"/>
                    <a:pt x="11" y="45"/>
                    <a:pt x="11" y="45"/>
                  </a:cubicBezTo>
                  <a:cubicBezTo>
                    <a:pt x="12" y="46"/>
                    <a:pt x="13" y="46"/>
                    <a:pt x="14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9" y="47"/>
                    <a:pt x="21" y="46"/>
                    <a:pt x="23" y="44"/>
                  </a:cubicBezTo>
                  <a:cubicBezTo>
                    <a:pt x="24" y="42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4" name="Freeform 52">
              <a:extLst>
                <a:ext uri="{FF2B5EF4-FFF2-40B4-BE49-F238E27FC236}">
                  <a16:creationId xmlns:a16="http://schemas.microsoft.com/office/drawing/2014/main" id="{0D3C59AD-7CCF-4166-9D21-3C34848893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1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4" y="31"/>
                    <a:pt x="24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5" name="Freeform 53">
              <a:extLst>
                <a:ext uri="{FF2B5EF4-FFF2-40B4-BE49-F238E27FC236}">
                  <a16:creationId xmlns:a16="http://schemas.microsoft.com/office/drawing/2014/main" id="{9C9DA4CE-7B4D-42AE-9264-92B7D7757D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1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2" y="54"/>
                    <a:pt x="11" y="54"/>
                  </a:cubicBezTo>
                  <a:cubicBezTo>
                    <a:pt x="10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2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6" name="Freeform 54">
              <a:extLst>
                <a:ext uri="{FF2B5EF4-FFF2-40B4-BE49-F238E27FC236}">
                  <a16:creationId xmlns:a16="http://schemas.microsoft.com/office/drawing/2014/main" id="{DBCBD0D2-5C9C-4B12-8CF8-9CA320825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7" name="Freeform 55">
              <a:extLst>
                <a:ext uri="{FF2B5EF4-FFF2-40B4-BE49-F238E27FC236}">
                  <a16:creationId xmlns:a16="http://schemas.microsoft.com/office/drawing/2014/main" id="{CDCFBD31-7961-4587-876E-1FAFC4E74A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0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2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0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3" y="31"/>
                    <a:pt x="24" y="31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0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7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8" name="Freeform 56">
              <a:extLst>
                <a:ext uri="{FF2B5EF4-FFF2-40B4-BE49-F238E27FC236}">
                  <a16:creationId xmlns:a16="http://schemas.microsoft.com/office/drawing/2014/main" id="{52482C08-723A-4738-9787-3516B3C171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418333"/>
              <a:ext cx="55799" cy="101135"/>
            </a:xfrm>
            <a:custGeom>
              <a:avLst/>
              <a:gdLst>
                <a:gd name="T0" fmla="*/ 20 w 22"/>
                <a:gd name="T1" fmla="*/ 9 h 39"/>
                <a:gd name="T2" fmla="*/ 18 w 22"/>
                <a:gd name="T3" fmla="*/ 8 h 39"/>
                <a:gd name="T4" fmla="*/ 15 w 22"/>
                <a:gd name="T5" fmla="*/ 7 h 39"/>
                <a:gd name="T6" fmla="*/ 9 w 22"/>
                <a:gd name="T7" fmla="*/ 10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1 h 39"/>
                <a:gd name="T16" fmla="*/ 7 w 22"/>
                <a:gd name="T17" fmla="*/ 1 h 39"/>
                <a:gd name="T18" fmla="*/ 7 w 22"/>
                <a:gd name="T19" fmla="*/ 5 h 39"/>
                <a:gd name="T20" fmla="*/ 9 w 22"/>
                <a:gd name="T21" fmla="*/ 3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1 h 39"/>
                <a:gd name="T30" fmla="*/ 22 w 22"/>
                <a:gd name="T31" fmla="*/ 2 h 39"/>
                <a:gd name="T32" fmla="*/ 20 w 22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2" y="7"/>
                    <a:pt x="10" y="8"/>
                    <a:pt x="9" y="10"/>
                  </a:cubicBezTo>
                  <a:cubicBezTo>
                    <a:pt x="8" y="12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2"/>
                    <a:pt x="10" y="2"/>
                    <a:pt x="11" y="1"/>
                  </a:cubicBezTo>
                  <a:cubicBezTo>
                    <a:pt x="11" y="1"/>
                    <a:pt x="12" y="1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1"/>
                  </a:cubicBezTo>
                  <a:cubicBezTo>
                    <a:pt x="21" y="1"/>
                    <a:pt x="22" y="1"/>
                    <a:pt x="22" y="2"/>
                  </a:cubicBezTo>
                  <a:lnTo>
                    <a:pt x="2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9" name="Freeform 57">
              <a:extLst>
                <a:ext uri="{FF2B5EF4-FFF2-40B4-BE49-F238E27FC236}">
                  <a16:creationId xmlns:a16="http://schemas.microsoft.com/office/drawing/2014/main" id="{5B72A8F0-33E3-42CD-88C2-C35BEC0E98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40" name="Freeform 58">
              <a:extLst>
                <a:ext uri="{FF2B5EF4-FFF2-40B4-BE49-F238E27FC236}">
                  <a16:creationId xmlns:a16="http://schemas.microsoft.com/office/drawing/2014/main" id="{73FC54A2-6588-499B-968A-79F4CA9CF5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383459"/>
              <a:ext cx="80211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10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2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8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7"/>
                    <a:pt x="9" y="17"/>
                  </a:cubicBezTo>
                  <a:cubicBezTo>
                    <a:pt x="10" y="16"/>
                    <a:pt x="11" y="16"/>
                    <a:pt x="12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41" name="Freeform 59">
              <a:extLst>
                <a:ext uri="{FF2B5EF4-FFF2-40B4-BE49-F238E27FC236}">
                  <a16:creationId xmlns:a16="http://schemas.microsoft.com/office/drawing/2014/main" id="{1E6AB002-C130-4648-A18E-BA496FF175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8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2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6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1 w 33"/>
                <a:gd name="T69" fmla="*/ 8 h 40"/>
                <a:gd name="T70" fmla="*/ 17 w 33"/>
                <a:gd name="T71" fmla="*/ 7 h 40"/>
                <a:gd name="T72" fmla="*/ 13 w 33"/>
                <a:gd name="T73" fmla="*/ 8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6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10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3" y="32"/>
                    <a:pt x="23" y="32"/>
                    <a:pt x="24" y="32"/>
                  </a:cubicBezTo>
                  <a:cubicBezTo>
                    <a:pt x="24" y="31"/>
                    <a:pt x="25" y="31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7" y="38"/>
                    <a:pt x="26" y="38"/>
                    <a:pt x="25" y="39"/>
                  </a:cubicBezTo>
                  <a:cubicBezTo>
                    <a:pt x="24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4" y="40"/>
                    <a:pt x="12" y="39"/>
                  </a:cubicBezTo>
                  <a:cubicBezTo>
                    <a:pt x="11" y="39"/>
                    <a:pt x="10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4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6" y="17"/>
                  </a:moveTo>
                  <a:cubicBezTo>
                    <a:pt x="26" y="15"/>
                    <a:pt x="25" y="14"/>
                    <a:pt x="25" y="13"/>
                  </a:cubicBezTo>
                  <a:cubicBezTo>
                    <a:pt x="25" y="12"/>
                    <a:pt x="24" y="11"/>
                    <a:pt x="23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20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6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42" name="Freeform 60">
              <a:extLst>
                <a:ext uri="{FF2B5EF4-FFF2-40B4-BE49-F238E27FC236}">
                  <a16:creationId xmlns:a16="http://schemas.microsoft.com/office/drawing/2014/main" id="{B0044278-9F7F-4596-96D2-ACFBE0DEC0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7435" y="6421821"/>
              <a:ext cx="122060" cy="97648"/>
            </a:xfrm>
            <a:custGeom>
              <a:avLst/>
              <a:gdLst>
                <a:gd name="T0" fmla="*/ 56 w 70"/>
                <a:gd name="T1" fmla="*/ 56 h 56"/>
                <a:gd name="T2" fmla="*/ 46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5 w 70"/>
                <a:gd name="T9" fmla="*/ 56 h 56"/>
                <a:gd name="T10" fmla="*/ 0 w 70"/>
                <a:gd name="T11" fmla="*/ 0 h 56"/>
                <a:gd name="T12" fmla="*/ 10 w 70"/>
                <a:gd name="T13" fmla="*/ 0 h 56"/>
                <a:gd name="T14" fmla="*/ 21 w 70"/>
                <a:gd name="T15" fmla="*/ 38 h 56"/>
                <a:gd name="T16" fmla="*/ 31 w 70"/>
                <a:gd name="T17" fmla="*/ 0 h 56"/>
                <a:gd name="T18" fmla="*/ 40 w 70"/>
                <a:gd name="T19" fmla="*/ 0 h 56"/>
                <a:gd name="T20" fmla="*/ 50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6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6" y="56"/>
                  </a:moveTo>
                  <a:lnTo>
                    <a:pt x="46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5" y="5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38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50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43" name="Freeform 61">
              <a:extLst>
                <a:ext uri="{FF2B5EF4-FFF2-40B4-BE49-F238E27FC236}">
                  <a16:creationId xmlns:a16="http://schemas.microsoft.com/office/drawing/2014/main" id="{79F75E0D-27A7-44C1-BF19-495F4768F9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59957" y="6418333"/>
              <a:ext cx="87186" cy="102879"/>
            </a:xfrm>
            <a:custGeom>
              <a:avLst/>
              <a:gdLst>
                <a:gd name="T0" fmla="*/ 34 w 34"/>
                <a:gd name="T1" fmla="*/ 20 h 40"/>
                <a:gd name="T2" fmla="*/ 33 w 34"/>
                <a:gd name="T3" fmla="*/ 28 h 40"/>
                <a:gd name="T4" fmla="*/ 29 w 34"/>
                <a:gd name="T5" fmla="*/ 35 h 40"/>
                <a:gd name="T6" fmla="*/ 24 w 34"/>
                <a:gd name="T7" fmla="*/ 39 h 40"/>
                <a:gd name="T8" fmla="*/ 17 w 34"/>
                <a:gd name="T9" fmla="*/ 40 h 40"/>
                <a:gd name="T10" fmla="*/ 10 w 34"/>
                <a:gd name="T11" fmla="*/ 39 h 40"/>
                <a:gd name="T12" fmla="*/ 5 w 34"/>
                <a:gd name="T13" fmla="*/ 35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2 h 40"/>
                <a:gd name="T20" fmla="*/ 5 w 34"/>
                <a:gd name="T21" fmla="*/ 5 h 40"/>
                <a:gd name="T22" fmla="*/ 11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2 h 40"/>
                <a:gd name="T32" fmla="*/ 34 w 34"/>
                <a:gd name="T33" fmla="*/ 20 h 40"/>
                <a:gd name="T34" fmla="*/ 27 w 34"/>
                <a:gd name="T35" fmla="*/ 20 h 40"/>
                <a:gd name="T36" fmla="*/ 26 w 34"/>
                <a:gd name="T37" fmla="*/ 15 h 40"/>
                <a:gd name="T38" fmla="*/ 24 w 34"/>
                <a:gd name="T39" fmla="*/ 11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1 h 40"/>
                <a:gd name="T48" fmla="*/ 8 w 34"/>
                <a:gd name="T49" fmla="*/ 15 h 40"/>
                <a:gd name="T50" fmla="*/ 8 w 34"/>
                <a:gd name="T51" fmla="*/ 20 h 40"/>
                <a:gd name="T52" fmla="*/ 8 w 34"/>
                <a:gd name="T53" fmla="*/ 26 h 40"/>
                <a:gd name="T54" fmla="*/ 10 w 34"/>
                <a:gd name="T55" fmla="*/ 30 h 40"/>
                <a:gd name="T56" fmla="*/ 13 w 34"/>
                <a:gd name="T57" fmla="*/ 32 h 40"/>
                <a:gd name="T58" fmla="*/ 17 w 34"/>
                <a:gd name="T59" fmla="*/ 33 h 40"/>
                <a:gd name="T60" fmla="*/ 21 w 34"/>
                <a:gd name="T61" fmla="*/ 32 h 40"/>
                <a:gd name="T62" fmla="*/ 24 w 34"/>
                <a:gd name="T63" fmla="*/ 29 h 40"/>
                <a:gd name="T64" fmla="*/ 26 w 34"/>
                <a:gd name="T65" fmla="*/ 25 h 40"/>
                <a:gd name="T66" fmla="*/ 27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20"/>
                  </a:moveTo>
                  <a:cubicBezTo>
                    <a:pt x="34" y="23"/>
                    <a:pt x="34" y="26"/>
                    <a:pt x="33" y="28"/>
                  </a:cubicBezTo>
                  <a:cubicBezTo>
                    <a:pt x="32" y="31"/>
                    <a:pt x="31" y="33"/>
                    <a:pt x="29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2" y="40"/>
                    <a:pt x="10" y="39"/>
                  </a:cubicBezTo>
                  <a:cubicBezTo>
                    <a:pt x="8" y="38"/>
                    <a:pt x="6" y="36"/>
                    <a:pt x="5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1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7" y="4"/>
                    <a:pt x="8" y="2"/>
                    <a:pt x="11" y="1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4" y="17"/>
                    <a:pt x="34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8"/>
                    <a:pt x="18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9" y="12"/>
                    <a:pt x="9" y="13"/>
                    <a:pt x="8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8" y="26"/>
                  </a:cubicBezTo>
                  <a:cubicBezTo>
                    <a:pt x="9" y="27"/>
                    <a:pt x="10" y="28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44" name="Freeform 62">
              <a:extLst>
                <a:ext uri="{FF2B5EF4-FFF2-40B4-BE49-F238E27FC236}">
                  <a16:creationId xmlns:a16="http://schemas.microsoft.com/office/drawing/2014/main" id="{E5B9E395-C74C-4D98-8911-EE2C765D8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8067" y="6418333"/>
              <a:ext cx="57543" cy="101135"/>
            </a:xfrm>
            <a:custGeom>
              <a:avLst/>
              <a:gdLst>
                <a:gd name="T0" fmla="*/ 21 w 23"/>
                <a:gd name="T1" fmla="*/ 9 h 39"/>
                <a:gd name="T2" fmla="*/ 18 w 23"/>
                <a:gd name="T3" fmla="*/ 8 h 39"/>
                <a:gd name="T4" fmla="*/ 15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9 w 23"/>
                <a:gd name="T21" fmla="*/ 3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8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10" y="2"/>
                    <a:pt x="11" y="2"/>
                    <a:pt x="11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1" y="1"/>
                    <a:pt x="22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45" name="Freeform 63">
              <a:extLst>
                <a:ext uri="{FF2B5EF4-FFF2-40B4-BE49-F238E27FC236}">
                  <a16:creationId xmlns:a16="http://schemas.microsoft.com/office/drawing/2014/main" id="{53BB8418-388C-4142-9A80-8BF00A87F7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3046" y="6383459"/>
              <a:ext cx="19181" cy="136010"/>
            </a:xfrm>
            <a:custGeom>
              <a:avLst/>
              <a:gdLst>
                <a:gd name="T0" fmla="*/ 0 w 11"/>
                <a:gd name="T1" fmla="*/ 78 h 78"/>
                <a:gd name="T2" fmla="*/ 0 w 11"/>
                <a:gd name="T3" fmla="*/ 6 h 78"/>
                <a:gd name="T4" fmla="*/ 11 w 11"/>
                <a:gd name="T5" fmla="*/ 0 h 78"/>
                <a:gd name="T6" fmla="*/ 11 w 11"/>
                <a:gd name="T7" fmla="*/ 78 h 78"/>
                <a:gd name="T8" fmla="*/ 0 w 1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8">
                  <a:moveTo>
                    <a:pt x="0" y="78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46" name="Freeform 64">
              <a:extLst>
                <a:ext uri="{FF2B5EF4-FFF2-40B4-BE49-F238E27FC236}">
                  <a16:creationId xmlns:a16="http://schemas.microsoft.com/office/drawing/2014/main" id="{0256DB41-B3C1-4FEB-B394-9762C00E7F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84896" y="6383459"/>
              <a:ext cx="80211" cy="137753"/>
            </a:xfrm>
            <a:custGeom>
              <a:avLst/>
              <a:gdLst>
                <a:gd name="T0" fmla="*/ 24 w 32"/>
                <a:gd name="T1" fmla="*/ 53 h 54"/>
                <a:gd name="T2" fmla="*/ 24 w 32"/>
                <a:gd name="T3" fmla="*/ 50 h 54"/>
                <a:gd name="T4" fmla="*/ 22 w 32"/>
                <a:gd name="T5" fmla="*/ 51 h 54"/>
                <a:gd name="T6" fmla="*/ 20 w 32"/>
                <a:gd name="T7" fmla="*/ 53 h 54"/>
                <a:gd name="T8" fmla="*/ 17 w 32"/>
                <a:gd name="T9" fmla="*/ 54 h 54"/>
                <a:gd name="T10" fmla="*/ 14 w 32"/>
                <a:gd name="T11" fmla="*/ 54 h 54"/>
                <a:gd name="T12" fmla="*/ 9 w 32"/>
                <a:gd name="T13" fmla="*/ 53 h 54"/>
                <a:gd name="T14" fmla="*/ 4 w 32"/>
                <a:gd name="T15" fmla="*/ 49 h 54"/>
                <a:gd name="T16" fmla="*/ 1 w 32"/>
                <a:gd name="T17" fmla="*/ 43 h 54"/>
                <a:gd name="T18" fmla="*/ 0 w 32"/>
                <a:gd name="T19" fmla="*/ 33 h 54"/>
                <a:gd name="T20" fmla="*/ 1 w 32"/>
                <a:gd name="T21" fmla="*/ 25 h 54"/>
                <a:gd name="T22" fmla="*/ 4 w 32"/>
                <a:gd name="T23" fmla="*/ 19 h 54"/>
                <a:gd name="T24" fmla="*/ 9 w 32"/>
                <a:gd name="T25" fmla="*/ 15 h 54"/>
                <a:gd name="T26" fmla="*/ 15 w 32"/>
                <a:gd name="T27" fmla="*/ 14 h 54"/>
                <a:gd name="T28" fmla="*/ 18 w 32"/>
                <a:gd name="T29" fmla="*/ 14 h 54"/>
                <a:gd name="T30" fmla="*/ 20 w 32"/>
                <a:gd name="T31" fmla="*/ 15 h 54"/>
                <a:gd name="T32" fmla="*/ 22 w 32"/>
                <a:gd name="T33" fmla="*/ 17 h 54"/>
                <a:gd name="T34" fmla="*/ 24 w 32"/>
                <a:gd name="T35" fmla="*/ 18 h 54"/>
                <a:gd name="T36" fmla="*/ 24 w 32"/>
                <a:gd name="T37" fmla="*/ 4 h 54"/>
                <a:gd name="T38" fmla="*/ 32 w 32"/>
                <a:gd name="T39" fmla="*/ 0 h 54"/>
                <a:gd name="T40" fmla="*/ 32 w 32"/>
                <a:gd name="T41" fmla="*/ 53 h 54"/>
                <a:gd name="T42" fmla="*/ 24 w 32"/>
                <a:gd name="T43" fmla="*/ 53 h 54"/>
                <a:gd name="T44" fmla="*/ 24 w 32"/>
                <a:gd name="T45" fmla="*/ 26 h 54"/>
                <a:gd name="T46" fmla="*/ 23 w 32"/>
                <a:gd name="T47" fmla="*/ 24 h 54"/>
                <a:gd name="T48" fmla="*/ 21 w 32"/>
                <a:gd name="T49" fmla="*/ 23 h 54"/>
                <a:gd name="T50" fmla="*/ 18 w 32"/>
                <a:gd name="T51" fmla="*/ 22 h 54"/>
                <a:gd name="T52" fmla="*/ 15 w 32"/>
                <a:gd name="T53" fmla="*/ 21 h 54"/>
                <a:gd name="T54" fmla="*/ 9 w 32"/>
                <a:gd name="T55" fmla="*/ 24 h 54"/>
                <a:gd name="T56" fmla="*/ 7 w 32"/>
                <a:gd name="T57" fmla="*/ 33 h 54"/>
                <a:gd name="T58" fmla="*/ 8 w 32"/>
                <a:gd name="T59" fmla="*/ 39 h 54"/>
                <a:gd name="T60" fmla="*/ 9 w 32"/>
                <a:gd name="T61" fmla="*/ 44 h 54"/>
                <a:gd name="T62" fmla="*/ 12 w 32"/>
                <a:gd name="T63" fmla="*/ 46 h 54"/>
                <a:gd name="T64" fmla="*/ 16 w 32"/>
                <a:gd name="T65" fmla="*/ 47 h 54"/>
                <a:gd name="T66" fmla="*/ 18 w 32"/>
                <a:gd name="T67" fmla="*/ 47 h 54"/>
                <a:gd name="T68" fmla="*/ 21 w 32"/>
                <a:gd name="T69" fmla="*/ 46 h 54"/>
                <a:gd name="T70" fmla="*/ 23 w 32"/>
                <a:gd name="T71" fmla="*/ 44 h 54"/>
                <a:gd name="T72" fmla="*/ 24 w 32"/>
                <a:gd name="T73" fmla="*/ 42 h 54"/>
                <a:gd name="T74" fmla="*/ 24 w 32"/>
                <a:gd name="T75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54">
                  <a:moveTo>
                    <a:pt x="24" y="53"/>
                  </a:move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3" y="51"/>
                    <a:pt x="22" y="51"/>
                  </a:cubicBezTo>
                  <a:cubicBezTo>
                    <a:pt x="21" y="52"/>
                    <a:pt x="21" y="52"/>
                    <a:pt x="20" y="53"/>
                  </a:cubicBezTo>
                  <a:cubicBezTo>
                    <a:pt x="19" y="53"/>
                    <a:pt x="18" y="54"/>
                    <a:pt x="17" y="54"/>
                  </a:cubicBezTo>
                  <a:cubicBezTo>
                    <a:pt x="16" y="54"/>
                    <a:pt x="15" y="54"/>
                    <a:pt x="14" y="54"/>
                  </a:cubicBezTo>
                  <a:cubicBezTo>
                    <a:pt x="12" y="54"/>
                    <a:pt x="10" y="54"/>
                    <a:pt x="9" y="53"/>
                  </a:cubicBezTo>
                  <a:cubicBezTo>
                    <a:pt x="7" y="52"/>
                    <a:pt x="5" y="51"/>
                    <a:pt x="4" y="49"/>
                  </a:cubicBezTo>
                  <a:cubicBezTo>
                    <a:pt x="3" y="48"/>
                    <a:pt x="1" y="45"/>
                    <a:pt x="1" y="43"/>
                  </a:cubicBezTo>
                  <a:cubicBezTo>
                    <a:pt x="0" y="40"/>
                    <a:pt x="0" y="37"/>
                    <a:pt x="0" y="33"/>
                  </a:cubicBezTo>
                  <a:cubicBezTo>
                    <a:pt x="0" y="30"/>
                    <a:pt x="0" y="27"/>
                    <a:pt x="1" y="25"/>
                  </a:cubicBezTo>
                  <a:cubicBezTo>
                    <a:pt x="2" y="22"/>
                    <a:pt x="3" y="20"/>
                    <a:pt x="4" y="19"/>
                  </a:cubicBezTo>
                  <a:cubicBezTo>
                    <a:pt x="6" y="17"/>
                    <a:pt x="7" y="16"/>
                    <a:pt x="9" y="15"/>
                  </a:cubicBezTo>
                  <a:cubicBezTo>
                    <a:pt x="11" y="14"/>
                    <a:pt x="13" y="14"/>
                    <a:pt x="15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8" y="15"/>
                    <a:pt x="19" y="15"/>
                    <a:pt x="20" y="15"/>
                  </a:cubicBezTo>
                  <a:cubicBezTo>
                    <a:pt x="21" y="16"/>
                    <a:pt x="22" y="16"/>
                    <a:pt x="22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53"/>
                    <a:pt x="32" y="53"/>
                    <a:pt x="32" y="53"/>
                  </a:cubicBezTo>
                  <a:lnTo>
                    <a:pt x="24" y="53"/>
                  </a:lnTo>
                  <a:close/>
                  <a:moveTo>
                    <a:pt x="24" y="26"/>
                  </a:moveTo>
                  <a:cubicBezTo>
                    <a:pt x="24" y="26"/>
                    <a:pt x="23" y="25"/>
                    <a:pt x="23" y="24"/>
                  </a:cubicBezTo>
                  <a:cubicBezTo>
                    <a:pt x="22" y="24"/>
                    <a:pt x="22" y="23"/>
                    <a:pt x="21" y="23"/>
                  </a:cubicBezTo>
                  <a:cubicBezTo>
                    <a:pt x="20" y="22"/>
                    <a:pt x="19" y="22"/>
                    <a:pt x="18" y="22"/>
                  </a:cubicBezTo>
                  <a:cubicBezTo>
                    <a:pt x="17" y="21"/>
                    <a:pt x="16" y="21"/>
                    <a:pt x="15" y="21"/>
                  </a:cubicBezTo>
                  <a:cubicBezTo>
                    <a:pt x="13" y="21"/>
                    <a:pt x="11" y="22"/>
                    <a:pt x="9" y="24"/>
                  </a:cubicBezTo>
                  <a:cubicBezTo>
                    <a:pt x="8" y="26"/>
                    <a:pt x="7" y="29"/>
                    <a:pt x="7" y="33"/>
                  </a:cubicBezTo>
                  <a:cubicBezTo>
                    <a:pt x="7" y="36"/>
                    <a:pt x="7" y="38"/>
                    <a:pt x="8" y="39"/>
                  </a:cubicBezTo>
                  <a:cubicBezTo>
                    <a:pt x="8" y="41"/>
                    <a:pt x="9" y="43"/>
                    <a:pt x="9" y="44"/>
                  </a:cubicBezTo>
                  <a:cubicBezTo>
                    <a:pt x="10" y="45"/>
                    <a:pt x="11" y="46"/>
                    <a:pt x="12" y="46"/>
                  </a:cubicBezTo>
                  <a:cubicBezTo>
                    <a:pt x="13" y="47"/>
                    <a:pt x="14" y="47"/>
                    <a:pt x="16" y="47"/>
                  </a:cubicBezTo>
                  <a:cubicBezTo>
                    <a:pt x="17" y="47"/>
                    <a:pt x="18" y="47"/>
                    <a:pt x="18" y="47"/>
                  </a:cubicBezTo>
                  <a:cubicBezTo>
                    <a:pt x="19" y="46"/>
                    <a:pt x="20" y="46"/>
                    <a:pt x="21" y="46"/>
                  </a:cubicBezTo>
                  <a:cubicBezTo>
                    <a:pt x="21" y="45"/>
                    <a:pt x="22" y="45"/>
                    <a:pt x="23" y="44"/>
                  </a:cubicBezTo>
                  <a:cubicBezTo>
                    <a:pt x="23" y="43"/>
                    <a:pt x="24" y="43"/>
                    <a:pt x="24" y="42"/>
                  </a:cubicBezTo>
                  <a:lnTo>
                    <a:pt x="24" y="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47" name="Freeform 65">
              <a:extLst>
                <a:ext uri="{FF2B5EF4-FFF2-40B4-BE49-F238E27FC236}">
                  <a16:creationId xmlns:a16="http://schemas.microsoft.com/office/drawing/2014/main" id="{F2BC9C1F-3F30-47A6-B503-20FB179B7F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9624" y="6421821"/>
              <a:ext cx="122060" cy="97648"/>
            </a:xfrm>
            <a:custGeom>
              <a:avLst/>
              <a:gdLst>
                <a:gd name="T0" fmla="*/ 55 w 70"/>
                <a:gd name="T1" fmla="*/ 56 h 56"/>
                <a:gd name="T2" fmla="*/ 45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6 w 70"/>
                <a:gd name="T9" fmla="*/ 56 h 56"/>
                <a:gd name="T10" fmla="*/ 0 w 70"/>
                <a:gd name="T11" fmla="*/ 0 h 56"/>
                <a:gd name="T12" fmla="*/ 12 w 70"/>
                <a:gd name="T13" fmla="*/ 0 h 56"/>
                <a:gd name="T14" fmla="*/ 20 w 70"/>
                <a:gd name="T15" fmla="*/ 38 h 56"/>
                <a:gd name="T16" fmla="*/ 31 w 70"/>
                <a:gd name="T17" fmla="*/ 0 h 56"/>
                <a:gd name="T18" fmla="*/ 39 w 70"/>
                <a:gd name="T19" fmla="*/ 0 h 56"/>
                <a:gd name="T20" fmla="*/ 51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5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5" y="56"/>
                  </a:moveTo>
                  <a:lnTo>
                    <a:pt x="45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6" y="5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8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48" name="Freeform 66">
              <a:extLst>
                <a:ext uri="{FF2B5EF4-FFF2-40B4-BE49-F238E27FC236}">
                  <a16:creationId xmlns:a16="http://schemas.microsoft.com/office/drawing/2014/main" id="{F2E1921C-CA0E-4886-93CA-956A6497CF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2147" y="6418333"/>
              <a:ext cx="88930" cy="102879"/>
            </a:xfrm>
            <a:custGeom>
              <a:avLst/>
              <a:gdLst>
                <a:gd name="T0" fmla="*/ 35 w 35"/>
                <a:gd name="T1" fmla="*/ 20 h 40"/>
                <a:gd name="T2" fmla="*/ 33 w 35"/>
                <a:gd name="T3" fmla="*/ 28 h 40"/>
                <a:gd name="T4" fmla="*/ 30 w 35"/>
                <a:gd name="T5" fmla="*/ 35 h 40"/>
                <a:gd name="T6" fmla="*/ 24 w 35"/>
                <a:gd name="T7" fmla="*/ 39 h 40"/>
                <a:gd name="T8" fmla="*/ 17 w 35"/>
                <a:gd name="T9" fmla="*/ 40 h 40"/>
                <a:gd name="T10" fmla="*/ 11 w 35"/>
                <a:gd name="T11" fmla="*/ 39 h 40"/>
                <a:gd name="T12" fmla="*/ 5 w 35"/>
                <a:gd name="T13" fmla="*/ 35 h 40"/>
                <a:gd name="T14" fmla="*/ 2 w 35"/>
                <a:gd name="T15" fmla="*/ 28 h 40"/>
                <a:gd name="T16" fmla="*/ 0 w 35"/>
                <a:gd name="T17" fmla="*/ 20 h 40"/>
                <a:gd name="T18" fmla="*/ 2 w 35"/>
                <a:gd name="T19" fmla="*/ 12 h 40"/>
                <a:gd name="T20" fmla="*/ 5 w 35"/>
                <a:gd name="T21" fmla="*/ 5 h 40"/>
                <a:gd name="T22" fmla="*/ 11 w 35"/>
                <a:gd name="T23" fmla="*/ 1 h 40"/>
                <a:gd name="T24" fmla="*/ 18 w 35"/>
                <a:gd name="T25" fmla="*/ 0 h 40"/>
                <a:gd name="T26" fmla="*/ 24 w 35"/>
                <a:gd name="T27" fmla="*/ 1 h 40"/>
                <a:gd name="T28" fmla="*/ 30 w 35"/>
                <a:gd name="T29" fmla="*/ 5 h 40"/>
                <a:gd name="T30" fmla="*/ 33 w 35"/>
                <a:gd name="T31" fmla="*/ 12 h 40"/>
                <a:gd name="T32" fmla="*/ 35 w 35"/>
                <a:gd name="T33" fmla="*/ 20 h 40"/>
                <a:gd name="T34" fmla="*/ 27 w 35"/>
                <a:gd name="T35" fmla="*/ 20 h 40"/>
                <a:gd name="T36" fmla="*/ 26 w 35"/>
                <a:gd name="T37" fmla="*/ 15 h 40"/>
                <a:gd name="T38" fmla="*/ 24 w 35"/>
                <a:gd name="T39" fmla="*/ 11 h 40"/>
                <a:gd name="T40" fmla="*/ 21 w 35"/>
                <a:gd name="T41" fmla="*/ 8 h 40"/>
                <a:gd name="T42" fmla="*/ 17 w 35"/>
                <a:gd name="T43" fmla="*/ 7 h 40"/>
                <a:gd name="T44" fmla="*/ 13 w 35"/>
                <a:gd name="T45" fmla="*/ 8 h 40"/>
                <a:gd name="T46" fmla="*/ 10 w 35"/>
                <a:gd name="T47" fmla="*/ 11 h 40"/>
                <a:gd name="T48" fmla="*/ 9 w 35"/>
                <a:gd name="T49" fmla="*/ 15 h 40"/>
                <a:gd name="T50" fmla="*/ 8 w 35"/>
                <a:gd name="T51" fmla="*/ 20 h 40"/>
                <a:gd name="T52" fmla="*/ 9 w 35"/>
                <a:gd name="T53" fmla="*/ 26 h 40"/>
                <a:gd name="T54" fmla="*/ 11 w 35"/>
                <a:gd name="T55" fmla="*/ 30 h 40"/>
                <a:gd name="T56" fmla="*/ 14 w 35"/>
                <a:gd name="T57" fmla="*/ 32 h 40"/>
                <a:gd name="T58" fmla="*/ 18 w 35"/>
                <a:gd name="T59" fmla="*/ 33 h 40"/>
                <a:gd name="T60" fmla="*/ 21 w 35"/>
                <a:gd name="T61" fmla="*/ 32 h 40"/>
                <a:gd name="T62" fmla="*/ 24 w 35"/>
                <a:gd name="T63" fmla="*/ 29 h 40"/>
                <a:gd name="T64" fmla="*/ 26 w 35"/>
                <a:gd name="T65" fmla="*/ 25 h 40"/>
                <a:gd name="T66" fmla="*/ 27 w 35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40">
                  <a:moveTo>
                    <a:pt x="35" y="20"/>
                  </a:moveTo>
                  <a:cubicBezTo>
                    <a:pt x="35" y="23"/>
                    <a:pt x="34" y="26"/>
                    <a:pt x="33" y="28"/>
                  </a:cubicBezTo>
                  <a:cubicBezTo>
                    <a:pt x="32" y="31"/>
                    <a:pt x="31" y="33"/>
                    <a:pt x="30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3" y="40"/>
                    <a:pt x="11" y="39"/>
                  </a:cubicBezTo>
                  <a:cubicBezTo>
                    <a:pt x="8" y="38"/>
                    <a:pt x="7" y="36"/>
                    <a:pt x="5" y="35"/>
                  </a:cubicBezTo>
                  <a:cubicBezTo>
                    <a:pt x="4" y="33"/>
                    <a:pt x="2" y="31"/>
                    <a:pt x="2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3" y="9"/>
                    <a:pt x="4" y="7"/>
                    <a:pt x="5" y="5"/>
                  </a:cubicBezTo>
                  <a:cubicBezTo>
                    <a:pt x="7" y="4"/>
                    <a:pt x="9" y="2"/>
                    <a:pt x="11" y="1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30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5" y="17"/>
                    <a:pt x="35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4" y="10"/>
                    <a:pt x="23" y="9"/>
                    <a:pt x="21" y="8"/>
                  </a:cubicBezTo>
                  <a:cubicBezTo>
                    <a:pt x="20" y="8"/>
                    <a:pt x="19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10" y="12"/>
                    <a:pt x="9" y="13"/>
                    <a:pt x="9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9" y="26"/>
                  </a:cubicBezTo>
                  <a:cubicBezTo>
                    <a:pt x="9" y="27"/>
                    <a:pt x="10" y="28"/>
                    <a:pt x="11" y="30"/>
                  </a:cubicBezTo>
                  <a:cubicBezTo>
                    <a:pt x="11" y="31"/>
                    <a:pt x="12" y="32"/>
                    <a:pt x="14" y="32"/>
                  </a:cubicBezTo>
                  <a:cubicBezTo>
                    <a:pt x="15" y="33"/>
                    <a:pt x="16" y="33"/>
                    <a:pt x="18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49" name="Freeform 67">
              <a:extLst>
                <a:ext uri="{FF2B5EF4-FFF2-40B4-BE49-F238E27FC236}">
                  <a16:creationId xmlns:a16="http://schemas.microsoft.com/office/drawing/2014/main" id="{33147323-CD74-4B45-8B3D-9FC2D6ABC4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8514" y="6418333"/>
              <a:ext cx="59286" cy="101135"/>
            </a:xfrm>
            <a:custGeom>
              <a:avLst/>
              <a:gdLst>
                <a:gd name="T0" fmla="*/ 21 w 23"/>
                <a:gd name="T1" fmla="*/ 9 h 39"/>
                <a:gd name="T2" fmla="*/ 19 w 23"/>
                <a:gd name="T3" fmla="*/ 8 h 39"/>
                <a:gd name="T4" fmla="*/ 16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10 w 23"/>
                <a:gd name="T21" fmla="*/ 3 h 39"/>
                <a:gd name="T22" fmla="*/ 12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1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20" y="8"/>
                    <a:pt x="19" y="8"/>
                  </a:cubicBezTo>
                  <a:cubicBezTo>
                    <a:pt x="18" y="8"/>
                    <a:pt x="17" y="7"/>
                    <a:pt x="16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9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20" y="0"/>
                    <a:pt x="21" y="1"/>
                  </a:cubicBezTo>
                  <a:cubicBezTo>
                    <a:pt x="22" y="1"/>
                    <a:pt x="23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50" name="Freeform 68">
              <a:extLst>
                <a:ext uri="{FF2B5EF4-FFF2-40B4-BE49-F238E27FC236}">
                  <a16:creationId xmlns:a16="http://schemas.microsoft.com/office/drawing/2014/main" id="{646502BE-8655-4E99-B8D3-19E6C1D2B9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5237" y="6383459"/>
              <a:ext cx="76723" cy="136010"/>
            </a:xfrm>
            <a:custGeom>
              <a:avLst/>
              <a:gdLst>
                <a:gd name="T0" fmla="*/ 31 w 44"/>
                <a:gd name="T1" fmla="*/ 78 h 78"/>
                <a:gd name="T2" fmla="*/ 19 w 44"/>
                <a:gd name="T3" fmla="*/ 50 h 78"/>
                <a:gd name="T4" fmla="*/ 10 w 44"/>
                <a:gd name="T5" fmla="*/ 61 h 78"/>
                <a:gd name="T6" fmla="*/ 10 w 44"/>
                <a:gd name="T7" fmla="*/ 78 h 78"/>
                <a:gd name="T8" fmla="*/ 0 w 44"/>
                <a:gd name="T9" fmla="*/ 78 h 78"/>
                <a:gd name="T10" fmla="*/ 0 w 44"/>
                <a:gd name="T11" fmla="*/ 6 h 78"/>
                <a:gd name="T12" fmla="*/ 10 w 44"/>
                <a:gd name="T13" fmla="*/ 0 h 78"/>
                <a:gd name="T14" fmla="*/ 10 w 44"/>
                <a:gd name="T15" fmla="*/ 47 h 78"/>
                <a:gd name="T16" fmla="*/ 28 w 44"/>
                <a:gd name="T17" fmla="*/ 22 h 78"/>
                <a:gd name="T18" fmla="*/ 41 w 44"/>
                <a:gd name="T19" fmla="*/ 22 h 78"/>
                <a:gd name="T20" fmla="*/ 26 w 44"/>
                <a:gd name="T21" fmla="*/ 41 h 78"/>
                <a:gd name="T22" fmla="*/ 44 w 44"/>
                <a:gd name="T23" fmla="*/ 78 h 78"/>
                <a:gd name="T24" fmla="*/ 31 w 44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8">
                  <a:moveTo>
                    <a:pt x="31" y="78"/>
                  </a:moveTo>
                  <a:lnTo>
                    <a:pt x="19" y="50"/>
                  </a:lnTo>
                  <a:lnTo>
                    <a:pt x="10" y="6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28" y="22"/>
                  </a:lnTo>
                  <a:lnTo>
                    <a:pt x="41" y="22"/>
                  </a:lnTo>
                  <a:lnTo>
                    <a:pt x="26" y="41"/>
                  </a:lnTo>
                  <a:lnTo>
                    <a:pt x="44" y="78"/>
                  </a:lnTo>
                  <a:lnTo>
                    <a:pt x="31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51" name="Freeform 69">
              <a:extLst>
                <a:ext uri="{FF2B5EF4-FFF2-40B4-BE49-F238E27FC236}">
                  <a16:creationId xmlns:a16="http://schemas.microsoft.com/office/drawing/2014/main" id="{7B89F1B5-6B06-45D2-838B-039A44EFFD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8936" y="6418333"/>
              <a:ext cx="74980" cy="102879"/>
            </a:xfrm>
            <a:custGeom>
              <a:avLst/>
              <a:gdLst>
                <a:gd name="T0" fmla="*/ 28 w 29"/>
                <a:gd name="T1" fmla="*/ 4 h 40"/>
                <a:gd name="T2" fmla="*/ 25 w 29"/>
                <a:gd name="T3" fmla="*/ 10 h 40"/>
                <a:gd name="T4" fmla="*/ 20 w 29"/>
                <a:gd name="T5" fmla="*/ 8 h 40"/>
                <a:gd name="T6" fmla="*/ 15 w 29"/>
                <a:gd name="T7" fmla="*/ 7 h 40"/>
                <a:gd name="T8" fmla="*/ 11 w 29"/>
                <a:gd name="T9" fmla="*/ 8 h 40"/>
                <a:gd name="T10" fmla="*/ 9 w 29"/>
                <a:gd name="T11" fmla="*/ 10 h 40"/>
                <a:gd name="T12" fmla="*/ 10 w 29"/>
                <a:gd name="T13" fmla="*/ 12 h 40"/>
                <a:gd name="T14" fmla="*/ 11 w 29"/>
                <a:gd name="T15" fmla="*/ 13 h 40"/>
                <a:gd name="T16" fmla="*/ 13 w 29"/>
                <a:gd name="T17" fmla="*/ 14 h 40"/>
                <a:gd name="T18" fmla="*/ 17 w 29"/>
                <a:gd name="T19" fmla="*/ 16 h 40"/>
                <a:gd name="T20" fmla="*/ 22 w 29"/>
                <a:gd name="T21" fmla="*/ 18 h 40"/>
                <a:gd name="T22" fmla="*/ 26 w 29"/>
                <a:gd name="T23" fmla="*/ 21 h 40"/>
                <a:gd name="T24" fmla="*/ 29 w 29"/>
                <a:gd name="T25" fmla="*/ 24 h 40"/>
                <a:gd name="T26" fmla="*/ 29 w 29"/>
                <a:gd name="T27" fmla="*/ 29 h 40"/>
                <a:gd name="T28" fmla="*/ 28 w 29"/>
                <a:gd name="T29" fmla="*/ 34 h 40"/>
                <a:gd name="T30" fmla="*/ 25 w 29"/>
                <a:gd name="T31" fmla="*/ 38 h 40"/>
                <a:gd name="T32" fmla="*/ 21 w 29"/>
                <a:gd name="T33" fmla="*/ 40 h 40"/>
                <a:gd name="T34" fmla="*/ 15 w 29"/>
                <a:gd name="T35" fmla="*/ 40 h 40"/>
                <a:gd name="T36" fmla="*/ 7 w 29"/>
                <a:gd name="T37" fmla="*/ 39 h 40"/>
                <a:gd name="T38" fmla="*/ 0 w 29"/>
                <a:gd name="T39" fmla="*/ 35 h 40"/>
                <a:gd name="T40" fmla="*/ 4 w 29"/>
                <a:gd name="T41" fmla="*/ 30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20 w 29"/>
                <a:gd name="T53" fmla="*/ 26 h 40"/>
                <a:gd name="T54" fmla="*/ 17 w 29"/>
                <a:gd name="T55" fmla="*/ 24 h 40"/>
                <a:gd name="T56" fmla="*/ 13 w 29"/>
                <a:gd name="T57" fmla="*/ 23 h 40"/>
                <a:gd name="T58" fmla="*/ 8 w 29"/>
                <a:gd name="T59" fmla="*/ 20 h 40"/>
                <a:gd name="T60" fmla="*/ 4 w 29"/>
                <a:gd name="T61" fmla="*/ 18 h 40"/>
                <a:gd name="T62" fmla="*/ 2 w 29"/>
                <a:gd name="T63" fmla="*/ 15 h 40"/>
                <a:gd name="T64" fmla="*/ 2 w 29"/>
                <a:gd name="T65" fmla="*/ 11 h 40"/>
                <a:gd name="T66" fmla="*/ 3 w 29"/>
                <a:gd name="T67" fmla="*/ 6 h 40"/>
                <a:gd name="T68" fmla="*/ 6 w 29"/>
                <a:gd name="T69" fmla="*/ 3 h 40"/>
                <a:gd name="T70" fmla="*/ 10 w 29"/>
                <a:gd name="T71" fmla="*/ 1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3" y="9"/>
                    <a:pt x="22" y="8"/>
                    <a:pt x="20" y="8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2" y="14"/>
                    <a:pt x="13" y="14"/>
                  </a:cubicBezTo>
                  <a:cubicBezTo>
                    <a:pt x="14" y="15"/>
                    <a:pt x="15" y="15"/>
                    <a:pt x="17" y="16"/>
                  </a:cubicBezTo>
                  <a:cubicBezTo>
                    <a:pt x="19" y="17"/>
                    <a:pt x="21" y="18"/>
                    <a:pt x="22" y="18"/>
                  </a:cubicBezTo>
                  <a:cubicBezTo>
                    <a:pt x="24" y="19"/>
                    <a:pt x="25" y="20"/>
                    <a:pt x="26" y="21"/>
                  </a:cubicBezTo>
                  <a:cubicBezTo>
                    <a:pt x="27" y="22"/>
                    <a:pt x="28" y="23"/>
                    <a:pt x="29" y="24"/>
                  </a:cubicBezTo>
                  <a:cubicBezTo>
                    <a:pt x="29" y="25"/>
                    <a:pt x="29" y="27"/>
                    <a:pt x="29" y="29"/>
                  </a:cubicBezTo>
                  <a:cubicBezTo>
                    <a:pt x="29" y="31"/>
                    <a:pt x="29" y="33"/>
                    <a:pt x="28" y="34"/>
                  </a:cubicBezTo>
                  <a:cubicBezTo>
                    <a:pt x="28" y="36"/>
                    <a:pt x="26" y="37"/>
                    <a:pt x="25" y="38"/>
                  </a:cubicBezTo>
                  <a:cubicBezTo>
                    <a:pt x="24" y="39"/>
                    <a:pt x="22" y="39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3" y="40"/>
                    <a:pt x="10" y="40"/>
                    <a:pt x="7" y="39"/>
                  </a:cubicBezTo>
                  <a:cubicBezTo>
                    <a:pt x="5" y="38"/>
                    <a:pt x="2" y="37"/>
                    <a:pt x="0" y="35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1" y="33"/>
                    <a:pt x="13" y="33"/>
                    <a:pt x="15" y="33"/>
                  </a:cubicBezTo>
                  <a:cubicBezTo>
                    <a:pt x="17" y="33"/>
                    <a:pt x="19" y="33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8"/>
                    <a:pt x="21" y="27"/>
                  </a:cubicBezTo>
                  <a:cubicBezTo>
                    <a:pt x="21" y="27"/>
                    <a:pt x="20" y="26"/>
                    <a:pt x="20" y="26"/>
                  </a:cubicBezTo>
                  <a:cubicBezTo>
                    <a:pt x="19" y="25"/>
                    <a:pt x="18" y="25"/>
                    <a:pt x="17" y="24"/>
                  </a:cubicBezTo>
                  <a:cubicBezTo>
                    <a:pt x="16" y="24"/>
                    <a:pt x="15" y="23"/>
                    <a:pt x="13" y="23"/>
                  </a:cubicBezTo>
                  <a:cubicBezTo>
                    <a:pt x="11" y="22"/>
                    <a:pt x="9" y="21"/>
                    <a:pt x="8" y="20"/>
                  </a:cubicBezTo>
                  <a:cubicBezTo>
                    <a:pt x="6" y="19"/>
                    <a:pt x="5" y="19"/>
                    <a:pt x="4" y="18"/>
                  </a:cubicBezTo>
                  <a:cubicBezTo>
                    <a:pt x="3" y="17"/>
                    <a:pt x="3" y="16"/>
                    <a:pt x="2" y="15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2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7" y="2"/>
                    <a:pt x="8" y="1"/>
                    <a:pt x="10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20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52" name="Freeform 70">
              <a:extLst>
                <a:ext uri="{FF2B5EF4-FFF2-40B4-BE49-F238E27FC236}">
                  <a16:creationId xmlns:a16="http://schemas.microsoft.com/office/drawing/2014/main" id="{07A005EC-C937-4146-8D02-C00C5931EB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3096" y="6489826"/>
              <a:ext cx="27899" cy="31387"/>
            </a:xfrm>
            <a:custGeom>
              <a:avLst/>
              <a:gdLst>
                <a:gd name="T0" fmla="*/ 11 w 11"/>
                <a:gd name="T1" fmla="*/ 6 h 12"/>
                <a:gd name="T2" fmla="*/ 11 w 11"/>
                <a:gd name="T3" fmla="*/ 9 h 12"/>
                <a:gd name="T4" fmla="*/ 10 w 11"/>
                <a:gd name="T5" fmla="*/ 10 h 12"/>
                <a:gd name="T6" fmla="*/ 8 w 11"/>
                <a:gd name="T7" fmla="*/ 12 h 12"/>
                <a:gd name="T8" fmla="*/ 6 w 11"/>
                <a:gd name="T9" fmla="*/ 12 h 12"/>
                <a:gd name="T10" fmla="*/ 3 w 11"/>
                <a:gd name="T11" fmla="*/ 12 h 12"/>
                <a:gd name="T12" fmla="*/ 1 w 11"/>
                <a:gd name="T13" fmla="*/ 10 h 12"/>
                <a:gd name="T14" fmla="*/ 0 w 11"/>
                <a:gd name="T15" fmla="*/ 9 h 12"/>
                <a:gd name="T16" fmla="*/ 0 w 11"/>
                <a:gd name="T17" fmla="*/ 6 h 12"/>
                <a:gd name="T18" fmla="*/ 0 w 11"/>
                <a:gd name="T19" fmla="*/ 4 h 12"/>
                <a:gd name="T20" fmla="*/ 1 w 11"/>
                <a:gd name="T21" fmla="*/ 2 h 12"/>
                <a:gd name="T22" fmla="*/ 3 w 11"/>
                <a:gd name="T23" fmla="*/ 1 h 12"/>
                <a:gd name="T24" fmla="*/ 6 w 11"/>
                <a:gd name="T25" fmla="*/ 0 h 12"/>
                <a:gd name="T26" fmla="*/ 8 w 11"/>
                <a:gd name="T27" fmla="*/ 1 h 12"/>
                <a:gd name="T28" fmla="*/ 10 w 11"/>
                <a:gd name="T29" fmla="*/ 2 h 12"/>
                <a:gd name="T30" fmla="*/ 11 w 11"/>
                <a:gd name="T31" fmla="*/ 4 h 12"/>
                <a:gd name="T32" fmla="*/ 11 w 11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2">
                  <a:moveTo>
                    <a:pt x="11" y="6"/>
                  </a:moveTo>
                  <a:cubicBezTo>
                    <a:pt x="11" y="7"/>
                    <a:pt x="11" y="8"/>
                    <a:pt x="11" y="9"/>
                  </a:cubicBezTo>
                  <a:cubicBezTo>
                    <a:pt x="11" y="9"/>
                    <a:pt x="10" y="10"/>
                    <a:pt x="10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1" y="10"/>
                    <a:pt x="1" y="9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9" y="1"/>
                    <a:pt x="9" y="2"/>
                    <a:pt x="10" y="2"/>
                  </a:cubicBezTo>
                  <a:cubicBezTo>
                    <a:pt x="10" y="3"/>
                    <a:pt x="11" y="3"/>
                    <a:pt x="11" y="4"/>
                  </a:cubicBezTo>
                  <a:cubicBezTo>
                    <a:pt x="11" y="5"/>
                    <a:pt x="11" y="6"/>
                    <a:pt x="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</p:grpSp>
      <p:sp>
        <p:nvSpPr>
          <p:cNvPr id="263" name="Title 1">
            <a:extLst>
              <a:ext uri="{FF2B5EF4-FFF2-40B4-BE49-F238E27FC236}">
                <a16:creationId xmlns:a16="http://schemas.microsoft.com/office/drawing/2014/main" id="{3F36D6CC-3534-47CC-AECE-83EDA4639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291" y="2158329"/>
            <a:ext cx="2998765" cy="860400"/>
          </a:xfrm>
          <a:prstGeom prst="rect">
            <a:avLst/>
          </a:prstGeom>
        </p:spPr>
        <p:txBody>
          <a:bodyPr/>
          <a:lstStyle>
            <a:lvl1pPr>
              <a:defRPr sz="2249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64" name="Subtitle 2">
            <a:extLst>
              <a:ext uri="{FF2B5EF4-FFF2-40B4-BE49-F238E27FC236}">
                <a16:creationId xmlns:a16="http://schemas.microsoft.com/office/drawing/2014/main" id="{C26FB38E-4E99-4AFB-8C8C-F03F7A963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435" y="3200329"/>
            <a:ext cx="3013901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99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  <a:lvl2pPr marL="0" indent="0" algn="l">
              <a:buNone/>
              <a:defRPr sz="11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85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E95BC52-A56D-4358-A294-750179EBB698}"/>
              </a:ext>
            </a:extLst>
          </p:cNvPr>
          <p:cNvGrpSpPr/>
          <p:nvPr userDrawn="1"/>
        </p:nvGrpSpPr>
        <p:grpSpPr>
          <a:xfrm>
            <a:off x="366834" y="876059"/>
            <a:ext cx="3639576" cy="3374475"/>
            <a:chOff x="6855933" y="899048"/>
            <a:chExt cx="4855295" cy="3374475"/>
          </a:xfrm>
          <a:solidFill>
            <a:schemeClr val="tx2"/>
          </a:solidFill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CBD2AD5-9A79-4CFE-A808-769ADC8898F3}"/>
                </a:ext>
              </a:extLst>
            </p:cNvPr>
            <p:cNvSpPr/>
            <p:nvPr/>
          </p:nvSpPr>
          <p:spPr>
            <a:xfrm>
              <a:off x="6855933" y="899048"/>
              <a:ext cx="4855295" cy="3374475"/>
            </a:xfrm>
            <a:custGeom>
              <a:avLst/>
              <a:gdLst>
                <a:gd name="connsiteX0" fmla="*/ 6731 w 4855294"/>
                <a:gd name="connsiteY0" fmla="*/ 863542 h 3374474"/>
                <a:gd name="connsiteX1" fmla="*/ 6731 w 4855294"/>
                <a:gd name="connsiteY1" fmla="*/ 3095901 h 3374474"/>
                <a:gd name="connsiteX2" fmla="*/ 145659 w 4855294"/>
                <a:gd name="connsiteY2" fmla="*/ 3095901 h 3374474"/>
                <a:gd name="connsiteX3" fmla="*/ 145659 w 4855294"/>
                <a:gd name="connsiteY3" fmla="*/ 988380 h 3374474"/>
                <a:gd name="connsiteX4" fmla="*/ 4715918 w 4855294"/>
                <a:gd name="connsiteY4" fmla="*/ 179673 h 3374474"/>
                <a:gd name="connsiteX5" fmla="*/ 4715918 w 4855294"/>
                <a:gd name="connsiteY5" fmla="*/ 3234829 h 3374474"/>
                <a:gd name="connsiteX6" fmla="*/ 840208 w 4855294"/>
                <a:gd name="connsiteY6" fmla="*/ 3234829 h 3374474"/>
                <a:gd name="connsiteX7" fmla="*/ 840208 w 4855294"/>
                <a:gd name="connsiteY7" fmla="*/ 3373757 h 3374474"/>
                <a:gd name="connsiteX8" fmla="*/ 4854846 w 4855294"/>
                <a:gd name="connsiteY8" fmla="*/ 3373757 h 3374474"/>
                <a:gd name="connsiteX9" fmla="*/ 4854846 w 4855294"/>
                <a:gd name="connsiteY9" fmla="*/ 6731 h 3374474"/>
                <a:gd name="connsiteX10" fmla="*/ 6731 w 4855294"/>
                <a:gd name="connsiteY10" fmla="*/ 863542 h 337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55294" h="3374474">
                  <a:moveTo>
                    <a:pt x="6731" y="863542"/>
                  </a:moveTo>
                  <a:lnTo>
                    <a:pt x="6731" y="3095901"/>
                  </a:lnTo>
                  <a:lnTo>
                    <a:pt x="145659" y="3095901"/>
                  </a:lnTo>
                  <a:lnTo>
                    <a:pt x="145659" y="988380"/>
                  </a:lnTo>
                  <a:lnTo>
                    <a:pt x="4715918" y="179673"/>
                  </a:lnTo>
                  <a:lnTo>
                    <a:pt x="4715918" y="3234829"/>
                  </a:lnTo>
                  <a:lnTo>
                    <a:pt x="840208" y="3234829"/>
                  </a:lnTo>
                  <a:lnTo>
                    <a:pt x="840208" y="3373757"/>
                  </a:lnTo>
                  <a:lnTo>
                    <a:pt x="4854846" y="3373757"/>
                  </a:lnTo>
                  <a:lnTo>
                    <a:pt x="4854846" y="6731"/>
                  </a:lnTo>
                  <a:lnTo>
                    <a:pt x="6731" y="86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349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EE673CB-A779-4F64-B72D-93428DD2B26D}"/>
                </a:ext>
              </a:extLst>
            </p:cNvPr>
            <p:cNvSpPr/>
            <p:nvPr/>
          </p:nvSpPr>
          <p:spPr>
            <a:xfrm>
              <a:off x="6855933" y="4127146"/>
              <a:ext cx="143595" cy="143595"/>
            </a:xfrm>
            <a:custGeom>
              <a:avLst/>
              <a:gdLst>
                <a:gd name="connsiteX0" fmla="*/ 6731 w 143594"/>
                <a:gd name="connsiteY0" fmla="*/ 6731 h 143594"/>
                <a:gd name="connsiteX1" fmla="*/ 145659 w 143594"/>
                <a:gd name="connsiteY1" fmla="*/ 6731 h 143594"/>
                <a:gd name="connsiteX2" fmla="*/ 145659 w 143594"/>
                <a:gd name="connsiteY2" fmla="*/ 145659 h 143594"/>
                <a:gd name="connsiteX3" fmla="*/ 6731 w 143594"/>
                <a:gd name="connsiteY3" fmla="*/ 145659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94" h="143594">
                  <a:moveTo>
                    <a:pt x="6731" y="6731"/>
                  </a:moveTo>
                  <a:lnTo>
                    <a:pt x="145659" y="6731"/>
                  </a:lnTo>
                  <a:lnTo>
                    <a:pt x="145659" y="145659"/>
                  </a:lnTo>
                  <a:lnTo>
                    <a:pt x="6731" y="145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349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8144C98-507D-403B-8819-FBBF64A82FA3}"/>
                </a:ext>
              </a:extLst>
            </p:cNvPr>
            <p:cNvSpPr/>
            <p:nvPr/>
          </p:nvSpPr>
          <p:spPr>
            <a:xfrm>
              <a:off x="7133789" y="4127146"/>
              <a:ext cx="143595" cy="143595"/>
            </a:xfrm>
            <a:custGeom>
              <a:avLst/>
              <a:gdLst>
                <a:gd name="connsiteX0" fmla="*/ 6731 w 143594"/>
                <a:gd name="connsiteY0" fmla="*/ 6731 h 143594"/>
                <a:gd name="connsiteX1" fmla="*/ 145659 w 143594"/>
                <a:gd name="connsiteY1" fmla="*/ 6731 h 143594"/>
                <a:gd name="connsiteX2" fmla="*/ 145659 w 143594"/>
                <a:gd name="connsiteY2" fmla="*/ 145659 h 143594"/>
                <a:gd name="connsiteX3" fmla="*/ 6731 w 143594"/>
                <a:gd name="connsiteY3" fmla="*/ 145659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94" h="143594">
                  <a:moveTo>
                    <a:pt x="6731" y="6731"/>
                  </a:moveTo>
                  <a:lnTo>
                    <a:pt x="145659" y="6731"/>
                  </a:lnTo>
                  <a:lnTo>
                    <a:pt x="145659" y="145659"/>
                  </a:lnTo>
                  <a:lnTo>
                    <a:pt x="6731" y="145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349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1919CB3-2430-4DA6-BF41-59A1EF9C03CB}"/>
                </a:ext>
              </a:extLst>
            </p:cNvPr>
            <p:cNvSpPr/>
            <p:nvPr/>
          </p:nvSpPr>
          <p:spPr>
            <a:xfrm>
              <a:off x="7411555" y="4127146"/>
              <a:ext cx="143595" cy="143595"/>
            </a:xfrm>
            <a:custGeom>
              <a:avLst/>
              <a:gdLst>
                <a:gd name="connsiteX0" fmla="*/ 6731 w 143594"/>
                <a:gd name="connsiteY0" fmla="*/ 6731 h 143594"/>
                <a:gd name="connsiteX1" fmla="*/ 145659 w 143594"/>
                <a:gd name="connsiteY1" fmla="*/ 6731 h 143594"/>
                <a:gd name="connsiteX2" fmla="*/ 145659 w 143594"/>
                <a:gd name="connsiteY2" fmla="*/ 145659 h 143594"/>
                <a:gd name="connsiteX3" fmla="*/ 6731 w 143594"/>
                <a:gd name="connsiteY3" fmla="*/ 145659 h 14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594" h="143594">
                  <a:moveTo>
                    <a:pt x="6731" y="6731"/>
                  </a:moveTo>
                  <a:lnTo>
                    <a:pt x="145659" y="6731"/>
                  </a:lnTo>
                  <a:lnTo>
                    <a:pt x="145659" y="145659"/>
                  </a:lnTo>
                  <a:lnTo>
                    <a:pt x="6731" y="145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349" dirty="0"/>
            </a:p>
          </p:txBody>
        </p:sp>
      </p:grpSp>
      <p:grpSp>
        <p:nvGrpSpPr>
          <p:cNvPr id="82" name="Group 4">
            <a:extLst>
              <a:ext uri="{FF2B5EF4-FFF2-40B4-BE49-F238E27FC236}">
                <a16:creationId xmlns:a16="http://schemas.microsoft.com/office/drawing/2014/main" id="{C5FADEE5-07C4-41A9-88D6-C6D2ED1362B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769544" y="4960938"/>
            <a:ext cx="918684" cy="1435100"/>
            <a:chOff x="6529" y="3125"/>
            <a:chExt cx="772" cy="904"/>
          </a:xfrm>
        </p:grpSpPr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id="{5A2C465B-7D43-431D-A35E-50762E7696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  <p:sp>
          <p:nvSpPr>
            <p:cNvPr id="84" name="Freeform 6">
              <a:extLst>
                <a:ext uri="{FF2B5EF4-FFF2-40B4-BE49-F238E27FC236}">
                  <a16:creationId xmlns:a16="http://schemas.microsoft.com/office/drawing/2014/main" id="{AC35E6C1-71A8-4C9D-A1A5-682B0BD0A0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42873291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pproved question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 234">
            <a:extLst>
              <a:ext uri="{FF2B5EF4-FFF2-40B4-BE49-F238E27FC236}">
                <a16:creationId xmlns:a16="http://schemas.microsoft.com/office/drawing/2014/main" id="{5342E118-6F1D-4C46-956E-4CCCBCAA7952}"/>
              </a:ext>
            </a:extLst>
          </p:cNvPr>
          <p:cNvGrpSpPr/>
          <p:nvPr userDrawn="1"/>
        </p:nvGrpSpPr>
        <p:grpSpPr>
          <a:xfrm>
            <a:off x="373392" y="5826613"/>
            <a:ext cx="2907003" cy="570195"/>
            <a:chOff x="498115" y="5951018"/>
            <a:chExt cx="3878023" cy="570195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A22049CA-64AE-409F-988D-A7317F8AD1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8115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  <p:sp>
          <p:nvSpPr>
            <p:cNvPr id="169" name="Rectangle 6">
              <a:extLst>
                <a:ext uri="{FF2B5EF4-FFF2-40B4-BE49-F238E27FC236}">
                  <a16:creationId xmlns:a16="http://schemas.microsoft.com/office/drawing/2014/main" id="{E37A0A05-0A78-44A7-8873-0A1A20C871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341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  <p:sp>
          <p:nvSpPr>
            <p:cNvPr id="170" name="Rectangle 7">
              <a:extLst>
                <a:ext uri="{FF2B5EF4-FFF2-40B4-BE49-F238E27FC236}">
                  <a16:creationId xmlns:a16="http://schemas.microsoft.com/office/drawing/2014/main" id="{0DEA0CBE-8527-4287-BF98-DA48947875F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0451" y="5951018"/>
              <a:ext cx="99392" cy="976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  <p:sp>
          <p:nvSpPr>
            <p:cNvPr id="171" name="Freeform 8">
              <a:extLst>
                <a:ext uri="{FF2B5EF4-FFF2-40B4-BE49-F238E27FC236}">
                  <a16:creationId xmlns:a16="http://schemas.microsoft.com/office/drawing/2014/main" id="{444058C6-612A-446E-8F68-0E5CC4CFF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181188"/>
              <a:ext cx="94161" cy="130778"/>
            </a:xfrm>
            <a:custGeom>
              <a:avLst/>
              <a:gdLst>
                <a:gd name="T0" fmla="*/ 32 w 54"/>
                <a:gd name="T1" fmla="*/ 11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1 h 75"/>
                <a:gd name="T8" fmla="*/ 0 w 54"/>
                <a:gd name="T9" fmla="*/ 11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1 h 75"/>
                <a:gd name="T16" fmla="*/ 32 w 54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1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1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72" name="Freeform 9">
              <a:extLst>
                <a:ext uri="{FF2B5EF4-FFF2-40B4-BE49-F238E27FC236}">
                  <a16:creationId xmlns:a16="http://schemas.microsoft.com/office/drawing/2014/main" id="{1011EC31-E0C3-404F-93B3-EFD3DADC11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174213"/>
              <a:ext cx="78468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73" name="Freeform 10">
              <a:extLst>
                <a:ext uri="{FF2B5EF4-FFF2-40B4-BE49-F238E27FC236}">
                  <a16:creationId xmlns:a16="http://schemas.microsoft.com/office/drawing/2014/main" id="{3C9D076B-D88C-4089-8D58-9A31CFCDB0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29DB43AC-B765-4ECB-B483-562473BD4A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174213"/>
              <a:ext cx="83698" cy="139497"/>
            </a:xfrm>
            <a:custGeom>
              <a:avLst/>
              <a:gdLst>
                <a:gd name="T0" fmla="*/ 33 w 33"/>
                <a:gd name="T1" fmla="*/ 35 h 55"/>
                <a:gd name="T2" fmla="*/ 31 w 33"/>
                <a:gd name="T3" fmla="*/ 44 h 55"/>
                <a:gd name="T4" fmla="*/ 28 w 33"/>
                <a:gd name="T5" fmla="*/ 50 h 55"/>
                <a:gd name="T6" fmla="*/ 23 w 33"/>
                <a:gd name="T7" fmla="*/ 53 h 55"/>
                <a:gd name="T8" fmla="*/ 17 w 33"/>
                <a:gd name="T9" fmla="*/ 55 h 55"/>
                <a:gd name="T10" fmla="*/ 12 w 33"/>
                <a:gd name="T11" fmla="*/ 53 h 55"/>
                <a:gd name="T12" fmla="*/ 8 w 33"/>
                <a:gd name="T13" fmla="*/ 50 h 55"/>
                <a:gd name="T14" fmla="*/ 8 w 33"/>
                <a:gd name="T15" fmla="*/ 54 h 55"/>
                <a:gd name="T16" fmla="*/ 0 w 33"/>
                <a:gd name="T17" fmla="*/ 54 h 55"/>
                <a:gd name="T18" fmla="*/ 0 w 33"/>
                <a:gd name="T19" fmla="*/ 4 h 55"/>
                <a:gd name="T20" fmla="*/ 8 w 33"/>
                <a:gd name="T21" fmla="*/ 0 h 55"/>
                <a:gd name="T22" fmla="*/ 8 w 33"/>
                <a:gd name="T23" fmla="*/ 19 h 55"/>
                <a:gd name="T24" fmla="*/ 10 w 33"/>
                <a:gd name="T25" fmla="*/ 17 h 55"/>
                <a:gd name="T26" fmla="*/ 12 w 33"/>
                <a:gd name="T27" fmla="*/ 16 h 55"/>
                <a:gd name="T28" fmla="*/ 14 w 33"/>
                <a:gd name="T29" fmla="*/ 15 h 55"/>
                <a:gd name="T30" fmla="*/ 18 w 33"/>
                <a:gd name="T31" fmla="*/ 15 h 55"/>
                <a:gd name="T32" fmla="*/ 24 w 33"/>
                <a:gd name="T33" fmla="*/ 16 h 55"/>
                <a:gd name="T34" fmla="*/ 28 w 33"/>
                <a:gd name="T35" fmla="*/ 19 h 55"/>
                <a:gd name="T36" fmla="*/ 31 w 33"/>
                <a:gd name="T37" fmla="*/ 26 h 55"/>
                <a:gd name="T38" fmla="*/ 33 w 33"/>
                <a:gd name="T39" fmla="*/ 35 h 55"/>
                <a:gd name="T40" fmla="*/ 25 w 33"/>
                <a:gd name="T41" fmla="*/ 35 h 55"/>
                <a:gd name="T42" fmla="*/ 23 w 33"/>
                <a:gd name="T43" fmla="*/ 25 h 55"/>
                <a:gd name="T44" fmla="*/ 16 w 33"/>
                <a:gd name="T45" fmla="*/ 22 h 55"/>
                <a:gd name="T46" fmla="*/ 14 w 33"/>
                <a:gd name="T47" fmla="*/ 22 h 55"/>
                <a:gd name="T48" fmla="*/ 11 w 33"/>
                <a:gd name="T49" fmla="*/ 23 h 55"/>
                <a:gd name="T50" fmla="*/ 9 w 33"/>
                <a:gd name="T51" fmla="*/ 25 h 55"/>
                <a:gd name="T52" fmla="*/ 8 w 33"/>
                <a:gd name="T53" fmla="*/ 26 h 55"/>
                <a:gd name="T54" fmla="*/ 8 w 33"/>
                <a:gd name="T55" fmla="*/ 43 h 55"/>
                <a:gd name="T56" fmla="*/ 9 w 33"/>
                <a:gd name="T57" fmla="*/ 44 h 55"/>
                <a:gd name="T58" fmla="*/ 11 w 33"/>
                <a:gd name="T59" fmla="*/ 46 h 55"/>
                <a:gd name="T60" fmla="*/ 14 w 33"/>
                <a:gd name="T61" fmla="*/ 47 h 55"/>
                <a:gd name="T62" fmla="*/ 17 w 33"/>
                <a:gd name="T63" fmla="*/ 48 h 55"/>
                <a:gd name="T64" fmla="*/ 23 w 33"/>
                <a:gd name="T65" fmla="*/ 45 h 55"/>
                <a:gd name="T66" fmla="*/ 25 w 33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5">
                  <a:moveTo>
                    <a:pt x="33" y="35"/>
                  </a:moveTo>
                  <a:cubicBezTo>
                    <a:pt x="33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7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6" y="55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8"/>
                    <a:pt x="10" y="17"/>
                  </a:cubicBezTo>
                  <a:cubicBezTo>
                    <a:pt x="11" y="17"/>
                    <a:pt x="11" y="16"/>
                    <a:pt x="12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5"/>
                    <a:pt x="16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30" y="21"/>
                    <a:pt x="31" y="23"/>
                    <a:pt x="31" y="26"/>
                  </a:cubicBezTo>
                  <a:cubicBezTo>
                    <a:pt x="32" y="28"/>
                    <a:pt x="33" y="32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5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1" y="23"/>
                    <a:pt x="10" y="24"/>
                    <a:pt x="9" y="25"/>
                  </a:cubicBezTo>
                  <a:cubicBezTo>
                    <a:pt x="9" y="25"/>
                    <a:pt x="8" y="26"/>
                    <a:pt x="8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9" y="44"/>
                    <a:pt x="9" y="44"/>
                  </a:cubicBezTo>
                  <a:cubicBezTo>
                    <a:pt x="10" y="45"/>
                    <a:pt x="11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6" y="48"/>
                    <a:pt x="17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75" name="Freeform 12">
              <a:extLst>
                <a:ext uri="{FF2B5EF4-FFF2-40B4-BE49-F238E27FC236}">
                  <a16:creationId xmlns:a16="http://schemas.microsoft.com/office/drawing/2014/main" id="{AF1DE1B8-EA4B-4A98-A97D-BA5EEA42B1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76" name="Freeform 13">
              <a:extLst>
                <a:ext uri="{FF2B5EF4-FFF2-40B4-BE49-F238E27FC236}">
                  <a16:creationId xmlns:a16="http://schemas.microsoft.com/office/drawing/2014/main" id="{F8F60B79-7AF5-4C5E-A5EF-126F117D59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1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2" y="54"/>
                    <a:pt x="11" y="54"/>
                  </a:cubicBezTo>
                  <a:cubicBezTo>
                    <a:pt x="10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2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77" name="Freeform 14">
              <a:extLst>
                <a:ext uri="{FF2B5EF4-FFF2-40B4-BE49-F238E27FC236}">
                  <a16:creationId xmlns:a16="http://schemas.microsoft.com/office/drawing/2014/main" id="{0A0438AD-9937-4C25-AB9E-7F8C8CCA23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78" name="Freeform 15">
              <a:extLst>
                <a:ext uri="{FF2B5EF4-FFF2-40B4-BE49-F238E27FC236}">
                  <a16:creationId xmlns:a16="http://schemas.microsoft.com/office/drawing/2014/main" id="{6FDE2726-7032-4BE4-A420-0ECF49A32A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0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0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2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2" y="21"/>
                    <a:pt x="32" y="22"/>
                    <a:pt x="32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0" y="32"/>
                    <a:pt x="21" y="32"/>
                  </a:cubicBezTo>
                  <a:cubicBezTo>
                    <a:pt x="22" y="32"/>
                    <a:pt x="22" y="31"/>
                    <a:pt x="23" y="31"/>
                  </a:cubicBezTo>
                  <a:cubicBezTo>
                    <a:pt x="23" y="31"/>
                    <a:pt x="24" y="30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0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6"/>
                    <a:pt x="16" y="6"/>
                  </a:cubicBezTo>
                  <a:cubicBezTo>
                    <a:pt x="15" y="6"/>
                    <a:pt x="13" y="7"/>
                    <a:pt x="12" y="7"/>
                  </a:cubicBezTo>
                  <a:cubicBezTo>
                    <a:pt x="11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79" name="Freeform 16">
              <a:extLst>
                <a:ext uri="{FF2B5EF4-FFF2-40B4-BE49-F238E27FC236}">
                  <a16:creationId xmlns:a16="http://schemas.microsoft.com/office/drawing/2014/main" id="{50C22C21-F8DB-486D-9042-765D68AE3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212575"/>
              <a:ext cx="55799" cy="99391"/>
            </a:xfrm>
            <a:custGeom>
              <a:avLst/>
              <a:gdLst>
                <a:gd name="T0" fmla="*/ 20 w 22"/>
                <a:gd name="T1" fmla="*/ 8 h 39"/>
                <a:gd name="T2" fmla="*/ 18 w 22"/>
                <a:gd name="T3" fmla="*/ 7 h 39"/>
                <a:gd name="T4" fmla="*/ 15 w 22"/>
                <a:gd name="T5" fmla="*/ 7 h 39"/>
                <a:gd name="T6" fmla="*/ 9 w 22"/>
                <a:gd name="T7" fmla="*/ 9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0 h 39"/>
                <a:gd name="T16" fmla="*/ 7 w 22"/>
                <a:gd name="T17" fmla="*/ 0 h 39"/>
                <a:gd name="T18" fmla="*/ 7 w 22"/>
                <a:gd name="T19" fmla="*/ 4 h 39"/>
                <a:gd name="T20" fmla="*/ 9 w 22"/>
                <a:gd name="T21" fmla="*/ 2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0 h 39"/>
                <a:gd name="T30" fmla="*/ 22 w 22"/>
                <a:gd name="T31" fmla="*/ 1 h 39"/>
                <a:gd name="T32" fmla="*/ 20 w 22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2" y="7"/>
                    <a:pt x="10" y="8"/>
                    <a:pt x="9" y="9"/>
                  </a:cubicBezTo>
                  <a:cubicBezTo>
                    <a:pt x="8" y="11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10" y="1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1" y="0"/>
                    <a:pt x="22" y="1"/>
                    <a:pt x="22" y="1"/>
                  </a:cubicBezTo>
                  <a:lnTo>
                    <a:pt x="20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80" name="Freeform 17">
              <a:extLst>
                <a:ext uri="{FF2B5EF4-FFF2-40B4-BE49-F238E27FC236}">
                  <a16:creationId xmlns:a16="http://schemas.microsoft.com/office/drawing/2014/main" id="{7F763F72-BB8F-482C-9FDA-40EDD6EE5F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3 w 22"/>
                <a:gd name="T25" fmla="*/ 0 h 55"/>
                <a:gd name="T26" fmla="*/ 13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3 w 22"/>
                <a:gd name="T33" fmla="*/ 22 h 55"/>
                <a:gd name="T34" fmla="*/ 13 w 22"/>
                <a:gd name="T35" fmla="*/ 43 h 55"/>
                <a:gd name="T36" fmla="*/ 13 w 22"/>
                <a:gd name="T37" fmla="*/ 45 h 55"/>
                <a:gd name="T38" fmla="*/ 14 w 22"/>
                <a:gd name="T39" fmla="*/ 47 h 55"/>
                <a:gd name="T40" fmla="*/ 15 w 22"/>
                <a:gd name="T41" fmla="*/ 47 h 55"/>
                <a:gd name="T42" fmla="*/ 17 w 22"/>
                <a:gd name="T43" fmla="*/ 48 h 55"/>
                <a:gd name="T44" fmla="*/ 20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3" y="55"/>
                    <a:pt x="11" y="54"/>
                    <a:pt x="10" y="54"/>
                  </a:cubicBezTo>
                  <a:cubicBezTo>
                    <a:pt x="9" y="54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5"/>
                    <a:pt x="13" y="45"/>
                  </a:cubicBezTo>
                  <a:cubicBezTo>
                    <a:pt x="13" y="46"/>
                    <a:pt x="13" y="46"/>
                    <a:pt x="14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7" y="48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1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81" name="Freeform 18">
              <a:extLst>
                <a:ext uri="{FF2B5EF4-FFF2-40B4-BE49-F238E27FC236}">
                  <a16:creationId xmlns:a16="http://schemas.microsoft.com/office/drawing/2014/main" id="{710F466C-6BEC-4970-9707-40D8002740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2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8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9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82" name="Freeform 19">
              <a:extLst>
                <a:ext uri="{FF2B5EF4-FFF2-40B4-BE49-F238E27FC236}">
                  <a16:creationId xmlns:a16="http://schemas.microsoft.com/office/drawing/2014/main" id="{3332407D-F423-41B2-985F-8A4482C61D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83" name="Freeform 20">
              <a:extLst>
                <a:ext uri="{FF2B5EF4-FFF2-40B4-BE49-F238E27FC236}">
                  <a16:creationId xmlns:a16="http://schemas.microsoft.com/office/drawing/2014/main" id="{44E3286F-1188-47B1-8B46-3498795DF2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30922" y="6212575"/>
              <a:ext cx="80211" cy="134265"/>
            </a:xfrm>
            <a:custGeom>
              <a:avLst/>
              <a:gdLst>
                <a:gd name="T0" fmla="*/ 25 w 32"/>
                <a:gd name="T1" fmla="*/ 53 h 53"/>
                <a:gd name="T2" fmla="*/ 25 w 32"/>
                <a:gd name="T3" fmla="*/ 35 h 53"/>
                <a:gd name="T4" fmla="*/ 20 w 32"/>
                <a:gd name="T5" fmla="*/ 38 h 53"/>
                <a:gd name="T6" fmla="*/ 15 w 32"/>
                <a:gd name="T7" fmla="*/ 40 h 53"/>
                <a:gd name="T8" fmla="*/ 9 w 32"/>
                <a:gd name="T9" fmla="*/ 38 h 53"/>
                <a:gd name="T10" fmla="*/ 4 w 32"/>
                <a:gd name="T11" fmla="*/ 35 h 53"/>
                <a:gd name="T12" fmla="*/ 1 w 32"/>
                <a:gd name="T13" fmla="*/ 28 h 53"/>
                <a:gd name="T14" fmla="*/ 0 w 32"/>
                <a:gd name="T15" fmla="*/ 19 h 53"/>
                <a:gd name="T16" fmla="*/ 1 w 32"/>
                <a:gd name="T17" fmla="*/ 10 h 53"/>
                <a:gd name="T18" fmla="*/ 4 w 32"/>
                <a:gd name="T19" fmla="*/ 4 h 53"/>
                <a:gd name="T20" fmla="*/ 9 w 32"/>
                <a:gd name="T21" fmla="*/ 1 h 53"/>
                <a:gd name="T22" fmla="*/ 15 w 32"/>
                <a:gd name="T23" fmla="*/ 0 h 53"/>
                <a:gd name="T24" fmla="*/ 18 w 32"/>
                <a:gd name="T25" fmla="*/ 0 h 53"/>
                <a:gd name="T26" fmla="*/ 20 w 32"/>
                <a:gd name="T27" fmla="*/ 1 h 53"/>
                <a:gd name="T28" fmla="*/ 23 w 32"/>
                <a:gd name="T29" fmla="*/ 2 h 53"/>
                <a:gd name="T30" fmla="*/ 25 w 32"/>
                <a:gd name="T31" fmla="*/ 4 h 53"/>
                <a:gd name="T32" fmla="*/ 25 w 32"/>
                <a:gd name="T33" fmla="*/ 0 h 53"/>
                <a:gd name="T34" fmla="*/ 32 w 32"/>
                <a:gd name="T35" fmla="*/ 0 h 53"/>
                <a:gd name="T36" fmla="*/ 32 w 32"/>
                <a:gd name="T37" fmla="*/ 49 h 53"/>
                <a:gd name="T38" fmla="*/ 25 w 32"/>
                <a:gd name="T39" fmla="*/ 53 h 53"/>
                <a:gd name="T40" fmla="*/ 25 w 32"/>
                <a:gd name="T41" fmla="*/ 12 h 53"/>
                <a:gd name="T42" fmla="*/ 23 w 32"/>
                <a:gd name="T43" fmla="*/ 10 h 53"/>
                <a:gd name="T44" fmla="*/ 21 w 32"/>
                <a:gd name="T45" fmla="*/ 8 h 53"/>
                <a:gd name="T46" fmla="*/ 18 w 32"/>
                <a:gd name="T47" fmla="*/ 7 h 53"/>
                <a:gd name="T48" fmla="*/ 16 w 32"/>
                <a:gd name="T49" fmla="*/ 7 h 53"/>
                <a:gd name="T50" fmla="*/ 9 w 32"/>
                <a:gd name="T51" fmla="*/ 10 h 53"/>
                <a:gd name="T52" fmla="*/ 7 w 32"/>
                <a:gd name="T53" fmla="*/ 19 h 53"/>
                <a:gd name="T54" fmla="*/ 10 w 32"/>
                <a:gd name="T55" fmla="*/ 29 h 53"/>
                <a:gd name="T56" fmla="*/ 16 w 32"/>
                <a:gd name="T57" fmla="*/ 33 h 53"/>
                <a:gd name="T58" fmla="*/ 21 w 32"/>
                <a:gd name="T59" fmla="*/ 31 h 53"/>
                <a:gd name="T60" fmla="*/ 25 w 32"/>
                <a:gd name="T61" fmla="*/ 28 h 53"/>
                <a:gd name="T62" fmla="*/ 25 w 32"/>
                <a:gd name="T63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" h="53">
                  <a:moveTo>
                    <a:pt x="25" y="53"/>
                  </a:moveTo>
                  <a:cubicBezTo>
                    <a:pt x="25" y="35"/>
                    <a:pt x="25" y="35"/>
                    <a:pt x="25" y="35"/>
                  </a:cubicBezTo>
                  <a:cubicBezTo>
                    <a:pt x="23" y="36"/>
                    <a:pt x="22" y="37"/>
                    <a:pt x="20" y="38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3" y="40"/>
                    <a:pt x="11" y="39"/>
                    <a:pt x="9" y="38"/>
                  </a:cubicBezTo>
                  <a:cubicBezTo>
                    <a:pt x="7" y="38"/>
                    <a:pt x="5" y="36"/>
                    <a:pt x="4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0" y="26"/>
                    <a:pt x="0" y="23"/>
                    <a:pt x="0" y="19"/>
                  </a:cubicBezTo>
                  <a:cubicBezTo>
                    <a:pt x="0" y="16"/>
                    <a:pt x="0" y="13"/>
                    <a:pt x="1" y="10"/>
                  </a:cubicBezTo>
                  <a:cubicBezTo>
                    <a:pt x="2" y="8"/>
                    <a:pt x="3" y="6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1"/>
                    <a:pt x="22" y="2"/>
                    <a:pt x="23" y="2"/>
                  </a:cubicBezTo>
                  <a:cubicBezTo>
                    <a:pt x="23" y="3"/>
                    <a:pt x="24" y="3"/>
                    <a:pt x="2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49"/>
                    <a:pt x="32" y="49"/>
                    <a:pt x="32" y="49"/>
                  </a:cubicBezTo>
                  <a:lnTo>
                    <a:pt x="25" y="53"/>
                  </a:lnTo>
                  <a:close/>
                  <a:moveTo>
                    <a:pt x="25" y="12"/>
                  </a:moveTo>
                  <a:cubicBezTo>
                    <a:pt x="24" y="11"/>
                    <a:pt x="24" y="10"/>
                    <a:pt x="23" y="10"/>
                  </a:cubicBezTo>
                  <a:cubicBezTo>
                    <a:pt x="23" y="9"/>
                    <a:pt x="22" y="9"/>
                    <a:pt x="21" y="8"/>
                  </a:cubicBezTo>
                  <a:cubicBezTo>
                    <a:pt x="20" y="8"/>
                    <a:pt x="19" y="7"/>
                    <a:pt x="18" y="7"/>
                  </a:cubicBezTo>
                  <a:cubicBezTo>
                    <a:pt x="18" y="7"/>
                    <a:pt x="17" y="7"/>
                    <a:pt x="16" y="7"/>
                  </a:cubicBezTo>
                  <a:cubicBezTo>
                    <a:pt x="13" y="7"/>
                    <a:pt x="11" y="8"/>
                    <a:pt x="9" y="10"/>
                  </a:cubicBezTo>
                  <a:cubicBezTo>
                    <a:pt x="8" y="12"/>
                    <a:pt x="7" y="15"/>
                    <a:pt x="7" y="19"/>
                  </a:cubicBezTo>
                  <a:cubicBezTo>
                    <a:pt x="7" y="23"/>
                    <a:pt x="8" y="27"/>
                    <a:pt x="10" y="29"/>
                  </a:cubicBezTo>
                  <a:cubicBezTo>
                    <a:pt x="11" y="31"/>
                    <a:pt x="13" y="33"/>
                    <a:pt x="16" y="33"/>
                  </a:cubicBezTo>
                  <a:cubicBezTo>
                    <a:pt x="18" y="33"/>
                    <a:pt x="19" y="32"/>
                    <a:pt x="21" y="31"/>
                  </a:cubicBezTo>
                  <a:cubicBezTo>
                    <a:pt x="22" y="30"/>
                    <a:pt x="24" y="29"/>
                    <a:pt x="25" y="28"/>
                  </a:cubicBezTo>
                  <a:lnTo>
                    <a:pt x="25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84" name="Freeform 21">
              <a:extLst>
                <a:ext uri="{FF2B5EF4-FFF2-40B4-BE49-F238E27FC236}">
                  <a16:creationId xmlns:a16="http://schemas.microsoft.com/office/drawing/2014/main" id="{E7BD9E0B-920A-4409-95E7-40A47107B3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5545" y="6212575"/>
              <a:ext cx="78468" cy="101135"/>
            </a:xfrm>
            <a:custGeom>
              <a:avLst/>
              <a:gdLst>
                <a:gd name="T0" fmla="*/ 24 w 31"/>
                <a:gd name="T1" fmla="*/ 39 h 40"/>
                <a:gd name="T2" fmla="*/ 24 w 31"/>
                <a:gd name="T3" fmla="*/ 35 h 40"/>
                <a:gd name="T4" fmla="*/ 20 w 31"/>
                <a:gd name="T5" fmla="*/ 38 h 40"/>
                <a:gd name="T6" fmla="*/ 14 w 31"/>
                <a:gd name="T7" fmla="*/ 40 h 40"/>
                <a:gd name="T8" fmla="*/ 4 w 31"/>
                <a:gd name="T9" fmla="*/ 35 h 40"/>
                <a:gd name="T10" fmla="*/ 0 w 31"/>
                <a:gd name="T11" fmla="*/ 22 h 40"/>
                <a:gd name="T12" fmla="*/ 0 w 31"/>
                <a:gd name="T13" fmla="*/ 0 h 40"/>
                <a:gd name="T14" fmla="*/ 8 w 31"/>
                <a:gd name="T15" fmla="*/ 0 h 40"/>
                <a:gd name="T16" fmla="*/ 8 w 31"/>
                <a:gd name="T17" fmla="*/ 22 h 40"/>
                <a:gd name="T18" fmla="*/ 10 w 31"/>
                <a:gd name="T19" fmla="*/ 30 h 40"/>
                <a:gd name="T20" fmla="*/ 16 w 31"/>
                <a:gd name="T21" fmla="*/ 33 h 40"/>
                <a:gd name="T22" fmla="*/ 22 w 31"/>
                <a:gd name="T23" fmla="*/ 30 h 40"/>
                <a:gd name="T24" fmla="*/ 24 w 31"/>
                <a:gd name="T25" fmla="*/ 23 h 40"/>
                <a:gd name="T26" fmla="*/ 24 w 31"/>
                <a:gd name="T27" fmla="*/ 0 h 40"/>
                <a:gd name="T28" fmla="*/ 31 w 31"/>
                <a:gd name="T29" fmla="*/ 0 h 40"/>
                <a:gd name="T30" fmla="*/ 31 w 31"/>
                <a:gd name="T31" fmla="*/ 39 h 40"/>
                <a:gd name="T32" fmla="*/ 24 w 31"/>
                <a:gd name="T33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2" y="38"/>
                    <a:pt x="20" y="38"/>
                  </a:cubicBezTo>
                  <a:cubicBezTo>
                    <a:pt x="18" y="39"/>
                    <a:pt x="16" y="40"/>
                    <a:pt x="14" y="40"/>
                  </a:cubicBezTo>
                  <a:cubicBezTo>
                    <a:pt x="10" y="40"/>
                    <a:pt x="6" y="38"/>
                    <a:pt x="4" y="35"/>
                  </a:cubicBezTo>
                  <a:cubicBezTo>
                    <a:pt x="2" y="32"/>
                    <a:pt x="0" y="28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6"/>
                    <a:pt x="9" y="28"/>
                    <a:pt x="10" y="30"/>
                  </a:cubicBezTo>
                  <a:cubicBezTo>
                    <a:pt x="11" y="32"/>
                    <a:pt x="13" y="33"/>
                    <a:pt x="16" y="33"/>
                  </a:cubicBezTo>
                  <a:cubicBezTo>
                    <a:pt x="18" y="33"/>
                    <a:pt x="20" y="32"/>
                    <a:pt x="22" y="30"/>
                  </a:cubicBezTo>
                  <a:cubicBezTo>
                    <a:pt x="23" y="28"/>
                    <a:pt x="24" y="26"/>
                    <a:pt x="24" y="2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4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85" name="Freeform 22">
              <a:extLst>
                <a:ext uri="{FF2B5EF4-FFF2-40B4-BE49-F238E27FC236}">
                  <a16:creationId xmlns:a16="http://schemas.microsoft.com/office/drawing/2014/main" id="{9D2625B8-0A5B-46EF-8302-77353AB0D3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4936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1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2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86" name="Freeform 23">
              <a:extLst>
                <a:ext uri="{FF2B5EF4-FFF2-40B4-BE49-F238E27FC236}">
                  <a16:creationId xmlns:a16="http://schemas.microsoft.com/office/drawing/2014/main" id="{DE6C9E0E-C49B-4FBE-97F3-BB6DFAC574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0841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1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4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7 w 29"/>
                <a:gd name="T55" fmla="*/ 24 h 40"/>
                <a:gd name="T56" fmla="*/ 13 w 29"/>
                <a:gd name="T57" fmla="*/ 22 h 40"/>
                <a:gd name="T58" fmla="*/ 8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2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3" y="6"/>
                    <a:pt x="11" y="7"/>
                    <a:pt x="10" y="7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9" y="25"/>
                    <a:pt x="18" y="24"/>
                    <a:pt x="17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8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3" y="15"/>
                    <a:pt x="2" y="14"/>
                  </a:cubicBezTo>
                  <a:cubicBezTo>
                    <a:pt x="2" y="13"/>
                    <a:pt x="2" y="12"/>
                    <a:pt x="2" y="10"/>
                  </a:cubicBezTo>
                  <a:cubicBezTo>
                    <a:pt x="2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87" name="Freeform 24">
              <a:extLst>
                <a:ext uri="{FF2B5EF4-FFF2-40B4-BE49-F238E27FC236}">
                  <a16:creationId xmlns:a16="http://schemas.microsoft.com/office/drawing/2014/main" id="{580801ED-9260-41DB-A0B7-5AF24B3227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8027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88" name="Freeform 25">
              <a:extLst>
                <a:ext uri="{FF2B5EF4-FFF2-40B4-BE49-F238E27FC236}">
                  <a16:creationId xmlns:a16="http://schemas.microsoft.com/office/drawing/2014/main" id="{3A9842FB-6E95-4D11-B5B9-58C4CB82C2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94750" y="6175958"/>
              <a:ext cx="24412" cy="136010"/>
            </a:xfrm>
            <a:custGeom>
              <a:avLst/>
              <a:gdLst>
                <a:gd name="T0" fmla="*/ 10 w 10"/>
                <a:gd name="T1" fmla="*/ 5 h 53"/>
                <a:gd name="T2" fmla="*/ 9 w 10"/>
                <a:gd name="T3" fmla="*/ 6 h 53"/>
                <a:gd name="T4" fmla="*/ 8 w 10"/>
                <a:gd name="T5" fmla="*/ 8 h 53"/>
                <a:gd name="T6" fmla="*/ 7 w 10"/>
                <a:gd name="T7" fmla="*/ 9 h 53"/>
                <a:gd name="T8" fmla="*/ 5 w 10"/>
                <a:gd name="T9" fmla="*/ 9 h 53"/>
                <a:gd name="T10" fmla="*/ 3 w 10"/>
                <a:gd name="T11" fmla="*/ 9 h 53"/>
                <a:gd name="T12" fmla="*/ 1 w 10"/>
                <a:gd name="T13" fmla="*/ 8 h 53"/>
                <a:gd name="T14" fmla="*/ 0 w 10"/>
                <a:gd name="T15" fmla="*/ 6 h 53"/>
                <a:gd name="T16" fmla="*/ 0 w 10"/>
                <a:gd name="T17" fmla="*/ 5 h 53"/>
                <a:gd name="T18" fmla="*/ 0 w 10"/>
                <a:gd name="T19" fmla="*/ 3 h 53"/>
                <a:gd name="T20" fmla="*/ 1 w 10"/>
                <a:gd name="T21" fmla="*/ 1 h 53"/>
                <a:gd name="T22" fmla="*/ 3 w 10"/>
                <a:gd name="T23" fmla="*/ 0 h 53"/>
                <a:gd name="T24" fmla="*/ 5 w 10"/>
                <a:gd name="T25" fmla="*/ 0 h 53"/>
                <a:gd name="T26" fmla="*/ 7 w 10"/>
                <a:gd name="T27" fmla="*/ 0 h 53"/>
                <a:gd name="T28" fmla="*/ 8 w 10"/>
                <a:gd name="T29" fmla="*/ 1 h 53"/>
                <a:gd name="T30" fmla="*/ 9 w 10"/>
                <a:gd name="T31" fmla="*/ 3 h 53"/>
                <a:gd name="T32" fmla="*/ 10 w 10"/>
                <a:gd name="T33" fmla="*/ 5 h 53"/>
                <a:gd name="T34" fmla="*/ 1 w 10"/>
                <a:gd name="T35" fmla="*/ 53 h 53"/>
                <a:gd name="T36" fmla="*/ 1 w 10"/>
                <a:gd name="T37" fmla="*/ 14 h 53"/>
                <a:gd name="T38" fmla="*/ 9 w 10"/>
                <a:gd name="T39" fmla="*/ 14 h 53"/>
                <a:gd name="T40" fmla="*/ 9 w 10"/>
                <a:gd name="T41" fmla="*/ 53 h 53"/>
                <a:gd name="T42" fmla="*/ 1 w 10"/>
                <a:gd name="T4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53">
                  <a:moveTo>
                    <a:pt x="10" y="5"/>
                  </a:moveTo>
                  <a:cubicBezTo>
                    <a:pt x="10" y="5"/>
                    <a:pt x="10" y="6"/>
                    <a:pt x="9" y="6"/>
                  </a:cubicBezTo>
                  <a:cubicBezTo>
                    <a:pt x="9" y="7"/>
                    <a:pt x="9" y="8"/>
                    <a:pt x="8" y="8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4" y="9"/>
                    <a:pt x="3" y="9"/>
                  </a:cubicBezTo>
                  <a:cubicBezTo>
                    <a:pt x="2" y="9"/>
                    <a:pt x="2" y="8"/>
                    <a:pt x="1" y="8"/>
                  </a:cubicBezTo>
                  <a:cubicBezTo>
                    <a:pt x="1" y="8"/>
                    <a:pt x="1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0" y="3"/>
                    <a:pt x="10" y="4"/>
                    <a:pt x="10" y="5"/>
                  </a:cubicBezTo>
                  <a:close/>
                  <a:moveTo>
                    <a:pt x="1" y="5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89" name="Freeform 26">
              <a:extLst>
                <a:ext uri="{FF2B5EF4-FFF2-40B4-BE49-F238E27FC236}">
                  <a16:creationId xmlns:a16="http://schemas.microsoft.com/office/drawing/2014/main" id="{076538BB-C266-42BE-916B-458AF9EFB2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36599" y="6212575"/>
              <a:ext cx="87186" cy="101135"/>
            </a:xfrm>
            <a:custGeom>
              <a:avLst/>
              <a:gdLst>
                <a:gd name="T0" fmla="*/ 34 w 34"/>
                <a:gd name="T1" fmla="*/ 19 h 40"/>
                <a:gd name="T2" fmla="*/ 33 w 34"/>
                <a:gd name="T3" fmla="*/ 28 h 40"/>
                <a:gd name="T4" fmla="*/ 29 w 34"/>
                <a:gd name="T5" fmla="*/ 34 h 40"/>
                <a:gd name="T6" fmla="*/ 24 w 34"/>
                <a:gd name="T7" fmla="*/ 38 h 40"/>
                <a:gd name="T8" fmla="*/ 17 w 34"/>
                <a:gd name="T9" fmla="*/ 40 h 40"/>
                <a:gd name="T10" fmla="*/ 10 w 34"/>
                <a:gd name="T11" fmla="*/ 38 h 40"/>
                <a:gd name="T12" fmla="*/ 5 w 34"/>
                <a:gd name="T13" fmla="*/ 34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1 h 40"/>
                <a:gd name="T20" fmla="*/ 5 w 34"/>
                <a:gd name="T21" fmla="*/ 5 h 40"/>
                <a:gd name="T22" fmla="*/ 10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1 h 40"/>
                <a:gd name="T32" fmla="*/ 34 w 34"/>
                <a:gd name="T33" fmla="*/ 19 h 40"/>
                <a:gd name="T34" fmla="*/ 26 w 34"/>
                <a:gd name="T35" fmla="*/ 20 h 40"/>
                <a:gd name="T36" fmla="*/ 26 w 34"/>
                <a:gd name="T37" fmla="*/ 14 h 40"/>
                <a:gd name="T38" fmla="*/ 24 w 34"/>
                <a:gd name="T39" fmla="*/ 10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0 h 40"/>
                <a:gd name="T48" fmla="*/ 8 w 34"/>
                <a:gd name="T49" fmla="*/ 14 h 40"/>
                <a:gd name="T50" fmla="*/ 7 w 34"/>
                <a:gd name="T51" fmla="*/ 19 h 40"/>
                <a:gd name="T52" fmla="*/ 8 w 34"/>
                <a:gd name="T53" fmla="*/ 25 h 40"/>
                <a:gd name="T54" fmla="*/ 10 w 34"/>
                <a:gd name="T55" fmla="*/ 29 h 40"/>
                <a:gd name="T56" fmla="*/ 13 w 34"/>
                <a:gd name="T57" fmla="*/ 32 h 40"/>
                <a:gd name="T58" fmla="*/ 17 w 34"/>
                <a:gd name="T59" fmla="*/ 32 h 40"/>
                <a:gd name="T60" fmla="*/ 21 w 34"/>
                <a:gd name="T61" fmla="*/ 31 h 40"/>
                <a:gd name="T62" fmla="*/ 24 w 34"/>
                <a:gd name="T63" fmla="*/ 29 h 40"/>
                <a:gd name="T64" fmla="*/ 26 w 34"/>
                <a:gd name="T65" fmla="*/ 25 h 40"/>
                <a:gd name="T66" fmla="*/ 26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19"/>
                  </a:moveTo>
                  <a:cubicBezTo>
                    <a:pt x="34" y="23"/>
                    <a:pt x="34" y="25"/>
                    <a:pt x="33" y="28"/>
                  </a:cubicBezTo>
                  <a:cubicBezTo>
                    <a:pt x="32" y="30"/>
                    <a:pt x="31" y="33"/>
                    <a:pt x="29" y="34"/>
                  </a:cubicBezTo>
                  <a:cubicBezTo>
                    <a:pt x="28" y="36"/>
                    <a:pt x="26" y="37"/>
                    <a:pt x="24" y="38"/>
                  </a:cubicBezTo>
                  <a:cubicBezTo>
                    <a:pt x="21" y="39"/>
                    <a:pt x="19" y="40"/>
                    <a:pt x="17" y="40"/>
                  </a:cubicBezTo>
                  <a:cubicBezTo>
                    <a:pt x="14" y="40"/>
                    <a:pt x="12" y="39"/>
                    <a:pt x="10" y="38"/>
                  </a:cubicBezTo>
                  <a:cubicBezTo>
                    <a:pt x="8" y="37"/>
                    <a:pt x="6" y="36"/>
                    <a:pt x="5" y="34"/>
                  </a:cubicBezTo>
                  <a:cubicBezTo>
                    <a:pt x="3" y="32"/>
                    <a:pt x="2" y="30"/>
                    <a:pt x="1" y="28"/>
                  </a:cubicBezTo>
                  <a:cubicBezTo>
                    <a:pt x="0" y="25"/>
                    <a:pt x="0" y="23"/>
                    <a:pt x="0" y="20"/>
                  </a:cubicBezTo>
                  <a:cubicBezTo>
                    <a:pt x="0" y="16"/>
                    <a:pt x="0" y="14"/>
                    <a:pt x="1" y="11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8" y="3"/>
                    <a:pt x="29" y="5"/>
                  </a:cubicBezTo>
                  <a:cubicBezTo>
                    <a:pt x="31" y="7"/>
                    <a:pt x="32" y="9"/>
                    <a:pt x="33" y="11"/>
                  </a:cubicBezTo>
                  <a:cubicBezTo>
                    <a:pt x="34" y="14"/>
                    <a:pt x="34" y="16"/>
                    <a:pt x="34" y="19"/>
                  </a:cubicBezTo>
                  <a:close/>
                  <a:moveTo>
                    <a:pt x="26" y="20"/>
                  </a:moveTo>
                  <a:cubicBezTo>
                    <a:pt x="26" y="18"/>
                    <a:pt x="26" y="16"/>
                    <a:pt x="26" y="14"/>
                  </a:cubicBezTo>
                  <a:cubicBezTo>
                    <a:pt x="25" y="13"/>
                    <a:pt x="25" y="11"/>
                    <a:pt x="24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19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10"/>
                  </a:cubicBezTo>
                  <a:cubicBezTo>
                    <a:pt x="9" y="11"/>
                    <a:pt x="8" y="13"/>
                    <a:pt x="8" y="14"/>
                  </a:cubicBezTo>
                  <a:cubicBezTo>
                    <a:pt x="8" y="16"/>
                    <a:pt x="7" y="17"/>
                    <a:pt x="7" y="19"/>
                  </a:cubicBezTo>
                  <a:cubicBezTo>
                    <a:pt x="7" y="21"/>
                    <a:pt x="8" y="23"/>
                    <a:pt x="8" y="25"/>
                  </a:cubicBezTo>
                  <a:cubicBezTo>
                    <a:pt x="9" y="27"/>
                    <a:pt x="9" y="28"/>
                    <a:pt x="10" y="29"/>
                  </a:cubicBezTo>
                  <a:cubicBezTo>
                    <a:pt x="11" y="30"/>
                    <a:pt x="12" y="31"/>
                    <a:pt x="13" y="32"/>
                  </a:cubicBezTo>
                  <a:cubicBezTo>
                    <a:pt x="14" y="32"/>
                    <a:pt x="16" y="32"/>
                    <a:pt x="17" y="32"/>
                  </a:cubicBezTo>
                  <a:cubicBezTo>
                    <a:pt x="18" y="32"/>
                    <a:pt x="20" y="32"/>
                    <a:pt x="21" y="31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7"/>
                    <a:pt x="25" y="26"/>
                    <a:pt x="26" y="25"/>
                  </a:cubicBezTo>
                  <a:cubicBezTo>
                    <a:pt x="26" y="23"/>
                    <a:pt x="26" y="21"/>
                    <a:pt x="26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0" name="Freeform 27">
              <a:extLst>
                <a:ext uri="{FF2B5EF4-FFF2-40B4-BE49-F238E27FC236}">
                  <a16:creationId xmlns:a16="http://schemas.microsoft.com/office/drawing/2014/main" id="{A7C95C0F-A1E9-46B5-B9DB-284F35C728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44710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1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9 w 31"/>
                <a:gd name="T11" fmla="*/ 9 h 39"/>
                <a:gd name="T12" fmla="*/ 8 w 31"/>
                <a:gd name="T13" fmla="*/ 12 h 39"/>
                <a:gd name="T14" fmla="*/ 7 w 31"/>
                <a:gd name="T15" fmla="*/ 16 h 39"/>
                <a:gd name="T16" fmla="*/ 7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7 w 31"/>
                <a:gd name="T23" fmla="*/ 0 h 39"/>
                <a:gd name="T24" fmla="*/ 7 w 31"/>
                <a:gd name="T25" fmla="*/ 4 h 39"/>
                <a:gd name="T26" fmla="*/ 9 w 31"/>
                <a:gd name="T27" fmla="*/ 2 h 39"/>
                <a:gd name="T28" fmla="*/ 11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7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1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9" y="0"/>
                    <a:pt x="21" y="0"/>
                    <a:pt x="23" y="1"/>
                  </a:cubicBezTo>
                  <a:cubicBezTo>
                    <a:pt x="25" y="1"/>
                    <a:pt x="26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0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1" name="Freeform 28">
              <a:extLst>
                <a:ext uri="{FF2B5EF4-FFF2-40B4-BE49-F238E27FC236}">
                  <a16:creationId xmlns:a16="http://schemas.microsoft.com/office/drawing/2014/main" id="{BEEA6186-B2B9-4E5E-9631-B6332C7FDB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5845" y="6284068"/>
              <a:ext cx="31387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4 w 12"/>
                <a:gd name="T11" fmla="*/ 11 h 12"/>
                <a:gd name="T12" fmla="*/ 2 w 12"/>
                <a:gd name="T13" fmla="*/ 10 h 12"/>
                <a:gd name="T14" fmla="*/ 1 w 12"/>
                <a:gd name="T15" fmla="*/ 8 h 12"/>
                <a:gd name="T16" fmla="*/ 0 w 12"/>
                <a:gd name="T17" fmla="*/ 6 h 12"/>
                <a:gd name="T18" fmla="*/ 1 w 12"/>
                <a:gd name="T19" fmla="*/ 4 h 12"/>
                <a:gd name="T20" fmla="*/ 2 w 12"/>
                <a:gd name="T21" fmla="*/ 2 h 12"/>
                <a:gd name="T22" fmla="*/ 4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4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2" name="Freeform 29">
              <a:extLst>
                <a:ext uri="{FF2B5EF4-FFF2-40B4-BE49-F238E27FC236}">
                  <a16:creationId xmlns:a16="http://schemas.microsoft.com/office/drawing/2014/main" id="{E9B00A5D-BE04-4D7D-B4A2-204E2D0E0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006" y="6181188"/>
              <a:ext cx="97648" cy="130778"/>
            </a:xfrm>
            <a:custGeom>
              <a:avLst/>
              <a:gdLst>
                <a:gd name="T0" fmla="*/ 34 w 56"/>
                <a:gd name="T1" fmla="*/ 11 h 75"/>
                <a:gd name="T2" fmla="*/ 34 w 56"/>
                <a:gd name="T3" fmla="*/ 75 h 75"/>
                <a:gd name="T4" fmla="*/ 22 w 56"/>
                <a:gd name="T5" fmla="*/ 75 h 75"/>
                <a:gd name="T6" fmla="*/ 22 w 56"/>
                <a:gd name="T7" fmla="*/ 11 h 75"/>
                <a:gd name="T8" fmla="*/ 0 w 56"/>
                <a:gd name="T9" fmla="*/ 11 h 75"/>
                <a:gd name="T10" fmla="*/ 0 w 56"/>
                <a:gd name="T11" fmla="*/ 0 h 75"/>
                <a:gd name="T12" fmla="*/ 56 w 56"/>
                <a:gd name="T13" fmla="*/ 0 h 75"/>
                <a:gd name="T14" fmla="*/ 56 w 56"/>
                <a:gd name="T15" fmla="*/ 11 h 75"/>
                <a:gd name="T16" fmla="*/ 34 w 56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75">
                  <a:moveTo>
                    <a:pt x="34" y="11"/>
                  </a:moveTo>
                  <a:lnTo>
                    <a:pt x="34" y="75"/>
                  </a:lnTo>
                  <a:lnTo>
                    <a:pt x="22" y="75"/>
                  </a:lnTo>
                  <a:lnTo>
                    <a:pt x="2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1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3" name="Freeform 30">
              <a:extLst>
                <a:ext uri="{FF2B5EF4-FFF2-40B4-BE49-F238E27FC236}">
                  <a16:creationId xmlns:a16="http://schemas.microsoft.com/office/drawing/2014/main" id="{72C85502-C007-49A3-A8AB-2BCC8C5394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1603" y="6174213"/>
              <a:ext cx="80211" cy="137753"/>
            </a:xfrm>
            <a:custGeom>
              <a:avLst/>
              <a:gdLst>
                <a:gd name="T0" fmla="*/ 24 w 31"/>
                <a:gd name="T1" fmla="*/ 54 h 54"/>
                <a:gd name="T2" fmla="*/ 24 w 31"/>
                <a:gd name="T3" fmla="*/ 32 h 54"/>
                <a:gd name="T4" fmla="*/ 22 w 31"/>
                <a:gd name="T5" fmla="*/ 24 h 54"/>
                <a:gd name="T6" fmla="*/ 16 w 31"/>
                <a:gd name="T7" fmla="*/ 22 h 54"/>
                <a:gd name="T8" fmla="*/ 13 w 31"/>
                <a:gd name="T9" fmla="*/ 22 h 54"/>
                <a:gd name="T10" fmla="*/ 10 w 31"/>
                <a:gd name="T11" fmla="*/ 24 h 54"/>
                <a:gd name="T12" fmla="*/ 8 w 31"/>
                <a:gd name="T13" fmla="*/ 27 h 54"/>
                <a:gd name="T14" fmla="*/ 8 w 31"/>
                <a:gd name="T15" fmla="*/ 31 h 54"/>
                <a:gd name="T16" fmla="*/ 8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8 w 31"/>
                <a:gd name="T23" fmla="*/ 0 h 54"/>
                <a:gd name="T24" fmla="*/ 8 w 31"/>
                <a:gd name="T25" fmla="*/ 19 h 54"/>
                <a:gd name="T26" fmla="*/ 10 w 31"/>
                <a:gd name="T27" fmla="*/ 17 h 54"/>
                <a:gd name="T28" fmla="*/ 12 w 31"/>
                <a:gd name="T29" fmla="*/ 16 h 54"/>
                <a:gd name="T30" fmla="*/ 15 w 31"/>
                <a:gd name="T31" fmla="*/ 15 h 54"/>
                <a:gd name="T32" fmla="*/ 18 w 31"/>
                <a:gd name="T33" fmla="*/ 15 h 54"/>
                <a:gd name="T34" fmla="*/ 24 w 31"/>
                <a:gd name="T35" fmla="*/ 16 h 54"/>
                <a:gd name="T36" fmla="*/ 28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4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4" y="54"/>
                  </a:moveTo>
                  <a:cubicBezTo>
                    <a:pt x="24" y="32"/>
                    <a:pt x="24" y="32"/>
                    <a:pt x="24" y="32"/>
                  </a:cubicBezTo>
                  <a:cubicBezTo>
                    <a:pt x="24" y="28"/>
                    <a:pt x="23" y="26"/>
                    <a:pt x="22" y="24"/>
                  </a:cubicBezTo>
                  <a:cubicBezTo>
                    <a:pt x="21" y="22"/>
                    <a:pt x="19" y="22"/>
                    <a:pt x="16" y="22"/>
                  </a:cubicBezTo>
                  <a:cubicBezTo>
                    <a:pt x="15" y="22"/>
                    <a:pt x="14" y="22"/>
                    <a:pt x="13" y="22"/>
                  </a:cubicBezTo>
                  <a:cubicBezTo>
                    <a:pt x="12" y="22"/>
                    <a:pt x="11" y="23"/>
                    <a:pt x="10" y="24"/>
                  </a:cubicBezTo>
                  <a:cubicBezTo>
                    <a:pt x="9" y="25"/>
                    <a:pt x="9" y="26"/>
                    <a:pt x="8" y="27"/>
                  </a:cubicBezTo>
                  <a:cubicBezTo>
                    <a:pt x="8" y="28"/>
                    <a:pt x="8" y="30"/>
                    <a:pt x="8" y="31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6" y="15"/>
                    <a:pt x="17" y="15"/>
                    <a:pt x="18" y="15"/>
                  </a:cubicBezTo>
                  <a:cubicBezTo>
                    <a:pt x="20" y="15"/>
                    <a:pt x="22" y="15"/>
                    <a:pt x="24" y="16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29" y="20"/>
                    <a:pt x="30" y="22"/>
                    <a:pt x="30" y="24"/>
                  </a:cubicBezTo>
                  <a:cubicBezTo>
                    <a:pt x="31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4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4" name="Freeform 31">
              <a:extLst>
                <a:ext uri="{FF2B5EF4-FFF2-40B4-BE49-F238E27FC236}">
                  <a16:creationId xmlns:a16="http://schemas.microsoft.com/office/drawing/2014/main" id="{9A42586B-B388-4323-82EB-ED3423EDC5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0996" y="6212575"/>
              <a:ext cx="85443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8 w 33"/>
                <a:gd name="T9" fmla="*/ 27 h 40"/>
                <a:gd name="T10" fmla="*/ 11 w 33"/>
                <a:gd name="T11" fmla="*/ 30 h 40"/>
                <a:gd name="T12" fmla="*/ 13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4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4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4"/>
                    <a:pt x="8" y="26"/>
                    <a:pt x="8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39"/>
                    <a:pt x="18" y="40"/>
                    <a:pt x="16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0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1" y="29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2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3"/>
                    <a:pt x="7" y="14"/>
                    <a:pt x="7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5" name="Freeform 32">
              <a:extLst>
                <a:ext uri="{FF2B5EF4-FFF2-40B4-BE49-F238E27FC236}">
                  <a16:creationId xmlns:a16="http://schemas.microsoft.com/office/drawing/2014/main" id="{558D2F0C-3796-492F-9EBD-4BB822191F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02698" y="6174213"/>
              <a:ext cx="80211" cy="139497"/>
            </a:xfrm>
            <a:custGeom>
              <a:avLst/>
              <a:gdLst>
                <a:gd name="T0" fmla="*/ 32 w 32"/>
                <a:gd name="T1" fmla="*/ 35 h 55"/>
                <a:gd name="T2" fmla="*/ 31 w 32"/>
                <a:gd name="T3" fmla="*/ 44 h 55"/>
                <a:gd name="T4" fmla="*/ 28 w 32"/>
                <a:gd name="T5" fmla="*/ 50 h 55"/>
                <a:gd name="T6" fmla="*/ 23 w 32"/>
                <a:gd name="T7" fmla="*/ 53 h 55"/>
                <a:gd name="T8" fmla="*/ 17 w 32"/>
                <a:gd name="T9" fmla="*/ 55 h 55"/>
                <a:gd name="T10" fmla="*/ 12 w 32"/>
                <a:gd name="T11" fmla="*/ 53 h 55"/>
                <a:gd name="T12" fmla="*/ 7 w 32"/>
                <a:gd name="T13" fmla="*/ 50 h 55"/>
                <a:gd name="T14" fmla="*/ 7 w 32"/>
                <a:gd name="T15" fmla="*/ 54 h 55"/>
                <a:gd name="T16" fmla="*/ 0 w 32"/>
                <a:gd name="T17" fmla="*/ 54 h 55"/>
                <a:gd name="T18" fmla="*/ 0 w 32"/>
                <a:gd name="T19" fmla="*/ 4 h 55"/>
                <a:gd name="T20" fmla="*/ 7 w 32"/>
                <a:gd name="T21" fmla="*/ 0 h 55"/>
                <a:gd name="T22" fmla="*/ 7 w 32"/>
                <a:gd name="T23" fmla="*/ 19 h 55"/>
                <a:gd name="T24" fmla="*/ 10 w 32"/>
                <a:gd name="T25" fmla="*/ 17 h 55"/>
                <a:gd name="T26" fmla="*/ 12 w 32"/>
                <a:gd name="T27" fmla="*/ 16 h 55"/>
                <a:gd name="T28" fmla="*/ 14 w 32"/>
                <a:gd name="T29" fmla="*/ 15 h 55"/>
                <a:gd name="T30" fmla="*/ 17 w 32"/>
                <a:gd name="T31" fmla="*/ 15 h 55"/>
                <a:gd name="T32" fmla="*/ 23 w 32"/>
                <a:gd name="T33" fmla="*/ 16 h 55"/>
                <a:gd name="T34" fmla="*/ 28 w 32"/>
                <a:gd name="T35" fmla="*/ 19 h 55"/>
                <a:gd name="T36" fmla="*/ 31 w 32"/>
                <a:gd name="T37" fmla="*/ 26 h 55"/>
                <a:gd name="T38" fmla="*/ 32 w 32"/>
                <a:gd name="T39" fmla="*/ 35 h 55"/>
                <a:gd name="T40" fmla="*/ 25 w 32"/>
                <a:gd name="T41" fmla="*/ 35 h 55"/>
                <a:gd name="T42" fmla="*/ 23 w 32"/>
                <a:gd name="T43" fmla="*/ 25 h 55"/>
                <a:gd name="T44" fmla="*/ 16 w 32"/>
                <a:gd name="T45" fmla="*/ 22 h 55"/>
                <a:gd name="T46" fmla="*/ 14 w 32"/>
                <a:gd name="T47" fmla="*/ 22 h 55"/>
                <a:gd name="T48" fmla="*/ 11 w 32"/>
                <a:gd name="T49" fmla="*/ 23 h 55"/>
                <a:gd name="T50" fmla="*/ 9 w 32"/>
                <a:gd name="T51" fmla="*/ 25 h 55"/>
                <a:gd name="T52" fmla="*/ 7 w 32"/>
                <a:gd name="T53" fmla="*/ 26 h 55"/>
                <a:gd name="T54" fmla="*/ 7 w 32"/>
                <a:gd name="T55" fmla="*/ 43 h 55"/>
                <a:gd name="T56" fmla="*/ 9 w 32"/>
                <a:gd name="T57" fmla="*/ 44 h 55"/>
                <a:gd name="T58" fmla="*/ 11 w 32"/>
                <a:gd name="T59" fmla="*/ 46 h 55"/>
                <a:gd name="T60" fmla="*/ 14 w 32"/>
                <a:gd name="T61" fmla="*/ 47 h 55"/>
                <a:gd name="T62" fmla="*/ 16 w 32"/>
                <a:gd name="T63" fmla="*/ 48 h 55"/>
                <a:gd name="T64" fmla="*/ 23 w 32"/>
                <a:gd name="T65" fmla="*/ 45 h 55"/>
                <a:gd name="T66" fmla="*/ 25 w 32"/>
                <a:gd name="T67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" h="55">
                  <a:moveTo>
                    <a:pt x="32" y="35"/>
                  </a:moveTo>
                  <a:cubicBezTo>
                    <a:pt x="32" y="38"/>
                    <a:pt x="32" y="41"/>
                    <a:pt x="31" y="44"/>
                  </a:cubicBezTo>
                  <a:cubicBezTo>
                    <a:pt x="30" y="46"/>
                    <a:pt x="29" y="48"/>
                    <a:pt x="28" y="50"/>
                  </a:cubicBezTo>
                  <a:cubicBezTo>
                    <a:pt x="26" y="51"/>
                    <a:pt x="25" y="53"/>
                    <a:pt x="23" y="53"/>
                  </a:cubicBezTo>
                  <a:cubicBezTo>
                    <a:pt x="21" y="54"/>
                    <a:pt x="19" y="55"/>
                    <a:pt x="17" y="55"/>
                  </a:cubicBezTo>
                  <a:cubicBezTo>
                    <a:pt x="15" y="55"/>
                    <a:pt x="13" y="54"/>
                    <a:pt x="12" y="53"/>
                  </a:cubicBezTo>
                  <a:cubicBezTo>
                    <a:pt x="10" y="52"/>
                    <a:pt x="9" y="51"/>
                    <a:pt x="7" y="50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8"/>
                    <a:pt x="10" y="17"/>
                  </a:cubicBezTo>
                  <a:cubicBezTo>
                    <a:pt x="10" y="17"/>
                    <a:pt x="11" y="16"/>
                    <a:pt x="12" y="16"/>
                  </a:cubicBezTo>
                  <a:cubicBezTo>
                    <a:pt x="12" y="16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20" y="15"/>
                    <a:pt x="21" y="15"/>
                    <a:pt x="23" y="16"/>
                  </a:cubicBezTo>
                  <a:cubicBezTo>
                    <a:pt x="25" y="16"/>
                    <a:pt x="27" y="18"/>
                    <a:pt x="28" y="19"/>
                  </a:cubicBezTo>
                  <a:cubicBezTo>
                    <a:pt x="29" y="21"/>
                    <a:pt x="30" y="23"/>
                    <a:pt x="31" y="26"/>
                  </a:cubicBezTo>
                  <a:cubicBezTo>
                    <a:pt x="32" y="28"/>
                    <a:pt x="32" y="32"/>
                    <a:pt x="32" y="35"/>
                  </a:cubicBezTo>
                  <a:close/>
                  <a:moveTo>
                    <a:pt x="25" y="35"/>
                  </a:moveTo>
                  <a:cubicBezTo>
                    <a:pt x="25" y="31"/>
                    <a:pt x="24" y="27"/>
                    <a:pt x="23" y="25"/>
                  </a:cubicBezTo>
                  <a:cubicBezTo>
                    <a:pt x="21" y="23"/>
                    <a:pt x="19" y="22"/>
                    <a:pt x="16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3" y="22"/>
                    <a:pt x="12" y="23"/>
                    <a:pt x="11" y="23"/>
                  </a:cubicBezTo>
                  <a:cubicBezTo>
                    <a:pt x="10" y="23"/>
                    <a:pt x="10" y="24"/>
                    <a:pt x="9" y="25"/>
                  </a:cubicBezTo>
                  <a:cubicBezTo>
                    <a:pt x="8" y="25"/>
                    <a:pt x="8" y="26"/>
                    <a:pt x="7" y="26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8" y="43"/>
                    <a:pt x="8" y="44"/>
                    <a:pt x="9" y="44"/>
                  </a:cubicBezTo>
                  <a:cubicBezTo>
                    <a:pt x="10" y="45"/>
                    <a:pt x="10" y="45"/>
                    <a:pt x="11" y="46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5" y="48"/>
                    <a:pt x="16" y="48"/>
                  </a:cubicBezTo>
                  <a:cubicBezTo>
                    <a:pt x="19" y="48"/>
                    <a:pt x="21" y="47"/>
                    <a:pt x="23" y="45"/>
                  </a:cubicBezTo>
                  <a:cubicBezTo>
                    <a:pt x="24" y="43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6" name="Freeform 33">
              <a:extLst>
                <a:ext uri="{FF2B5EF4-FFF2-40B4-BE49-F238E27FC236}">
                  <a16:creationId xmlns:a16="http://schemas.microsoft.com/office/drawing/2014/main" id="{DE4E3633-17EF-414F-A86D-0B6A9F2F0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8603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8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8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3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7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7" name="Freeform 34">
              <a:extLst>
                <a:ext uri="{FF2B5EF4-FFF2-40B4-BE49-F238E27FC236}">
                  <a16:creationId xmlns:a16="http://schemas.microsoft.com/office/drawing/2014/main" id="{2572AE39-9386-47FC-B6AF-FBCF804BEB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6251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3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8" name="Freeform 35">
              <a:extLst>
                <a:ext uri="{FF2B5EF4-FFF2-40B4-BE49-F238E27FC236}">
                  <a16:creationId xmlns:a16="http://schemas.microsoft.com/office/drawing/2014/main" id="{7096AEC6-B8C0-4212-842F-89677AE7D8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64256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7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6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7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199" name="Freeform 36">
              <a:extLst>
                <a:ext uri="{FF2B5EF4-FFF2-40B4-BE49-F238E27FC236}">
                  <a16:creationId xmlns:a16="http://schemas.microsoft.com/office/drawing/2014/main" id="{406AD873-E434-40CF-BFBD-6D1D1CA7CB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340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8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1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6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1 w 33"/>
                <a:gd name="T69" fmla="*/ 7 h 40"/>
                <a:gd name="T70" fmla="*/ 17 w 33"/>
                <a:gd name="T71" fmla="*/ 6 h 40"/>
                <a:gd name="T72" fmla="*/ 13 w 33"/>
                <a:gd name="T73" fmla="*/ 7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6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10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1" y="32"/>
                    <a:pt x="21" y="32"/>
                    <a:pt x="22" y="32"/>
                  </a:cubicBezTo>
                  <a:cubicBezTo>
                    <a:pt x="23" y="32"/>
                    <a:pt x="23" y="31"/>
                    <a:pt x="24" y="31"/>
                  </a:cubicBezTo>
                  <a:cubicBezTo>
                    <a:pt x="24" y="31"/>
                    <a:pt x="25" y="30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7" y="37"/>
                    <a:pt x="26" y="38"/>
                    <a:pt x="25" y="38"/>
                  </a:cubicBezTo>
                  <a:cubicBezTo>
                    <a:pt x="24" y="39"/>
                    <a:pt x="22" y="39"/>
                    <a:pt x="21" y="39"/>
                  </a:cubicBezTo>
                  <a:cubicBezTo>
                    <a:pt x="20" y="39"/>
                    <a:pt x="19" y="40"/>
                    <a:pt x="17" y="40"/>
                  </a:cubicBezTo>
                  <a:cubicBezTo>
                    <a:pt x="15" y="40"/>
                    <a:pt x="14" y="39"/>
                    <a:pt x="12" y="39"/>
                  </a:cubicBezTo>
                  <a:cubicBezTo>
                    <a:pt x="11" y="38"/>
                    <a:pt x="10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5" y="34"/>
                    <a:pt x="4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8"/>
                    <a:pt x="4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6" y="16"/>
                  </a:moveTo>
                  <a:cubicBezTo>
                    <a:pt x="26" y="15"/>
                    <a:pt x="25" y="13"/>
                    <a:pt x="25" y="12"/>
                  </a:cubicBezTo>
                  <a:cubicBezTo>
                    <a:pt x="25" y="11"/>
                    <a:pt x="24" y="10"/>
                    <a:pt x="23" y="9"/>
                  </a:cubicBezTo>
                  <a:cubicBezTo>
                    <a:pt x="23" y="8"/>
                    <a:pt x="22" y="8"/>
                    <a:pt x="21" y="7"/>
                  </a:cubicBezTo>
                  <a:cubicBezTo>
                    <a:pt x="20" y="7"/>
                    <a:pt x="18" y="6"/>
                    <a:pt x="17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6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0" name="Freeform 37">
              <a:extLst>
                <a:ext uri="{FF2B5EF4-FFF2-40B4-BE49-F238E27FC236}">
                  <a16:creationId xmlns:a16="http://schemas.microsoft.com/office/drawing/2014/main" id="{74857EE2-44CC-4E8F-B1BB-355509B3EF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36884" y="6212575"/>
              <a:ext cx="59286" cy="99391"/>
            </a:xfrm>
            <a:custGeom>
              <a:avLst/>
              <a:gdLst>
                <a:gd name="T0" fmla="*/ 21 w 23"/>
                <a:gd name="T1" fmla="*/ 8 h 39"/>
                <a:gd name="T2" fmla="*/ 19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9" y="7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1" name="Freeform 38">
              <a:extLst>
                <a:ext uri="{FF2B5EF4-FFF2-40B4-BE49-F238E27FC236}">
                  <a16:creationId xmlns:a16="http://schemas.microsoft.com/office/drawing/2014/main" id="{D39EC8B1-952E-4BF5-9735-6A38584161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1969" y="6174213"/>
              <a:ext cx="55799" cy="139497"/>
            </a:xfrm>
            <a:custGeom>
              <a:avLst/>
              <a:gdLst>
                <a:gd name="T0" fmla="*/ 21 w 22"/>
                <a:gd name="T1" fmla="*/ 53 h 55"/>
                <a:gd name="T2" fmla="*/ 18 w 22"/>
                <a:gd name="T3" fmla="*/ 54 h 55"/>
                <a:gd name="T4" fmla="*/ 14 w 22"/>
                <a:gd name="T5" fmla="*/ 55 h 55"/>
                <a:gd name="T6" fmla="*/ 10 w 22"/>
                <a:gd name="T7" fmla="*/ 54 h 55"/>
                <a:gd name="T8" fmla="*/ 8 w 22"/>
                <a:gd name="T9" fmla="*/ 52 h 55"/>
                <a:gd name="T10" fmla="*/ 6 w 22"/>
                <a:gd name="T11" fmla="*/ 49 h 55"/>
                <a:gd name="T12" fmla="*/ 5 w 22"/>
                <a:gd name="T13" fmla="*/ 44 h 55"/>
                <a:gd name="T14" fmla="*/ 5 w 22"/>
                <a:gd name="T15" fmla="*/ 22 h 55"/>
                <a:gd name="T16" fmla="*/ 0 w 22"/>
                <a:gd name="T17" fmla="*/ 22 h 55"/>
                <a:gd name="T18" fmla="*/ 0 w 22"/>
                <a:gd name="T19" fmla="*/ 15 h 55"/>
                <a:gd name="T20" fmla="*/ 5 w 22"/>
                <a:gd name="T21" fmla="*/ 15 h 55"/>
                <a:gd name="T22" fmla="*/ 5 w 22"/>
                <a:gd name="T23" fmla="*/ 4 h 55"/>
                <a:gd name="T24" fmla="*/ 12 w 22"/>
                <a:gd name="T25" fmla="*/ 0 h 55"/>
                <a:gd name="T26" fmla="*/ 12 w 22"/>
                <a:gd name="T27" fmla="*/ 15 h 55"/>
                <a:gd name="T28" fmla="*/ 22 w 22"/>
                <a:gd name="T29" fmla="*/ 15 h 55"/>
                <a:gd name="T30" fmla="*/ 22 w 22"/>
                <a:gd name="T31" fmla="*/ 22 h 55"/>
                <a:gd name="T32" fmla="*/ 12 w 22"/>
                <a:gd name="T33" fmla="*/ 22 h 55"/>
                <a:gd name="T34" fmla="*/ 12 w 22"/>
                <a:gd name="T35" fmla="*/ 43 h 55"/>
                <a:gd name="T36" fmla="*/ 13 w 22"/>
                <a:gd name="T37" fmla="*/ 45 h 55"/>
                <a:gd name="T38" fmla="*/ 13 w 22"/>
                <a:gd name="T39" fmla="*/ 47 h 55"/>
                <a:gd name="T40" fmla="*/ 15 w 22"/>
                <a:gd name="T41" fmla="*/ 47 h 55"/>
                <a:gd name="T42" fmla="*/ 16 w 22"/>
                <a:gd name="T43" fmla="*/ 48 h 55"/>
                <a:gd name="T44" fmla="*/ 19 w 22"/>
                <a:gd name="T45" fmla="*/ 47 h 55"/>
                <a:gd name="T46" fmla="*/ 22 w 22"/>
                <a:gd name="T47" fmla="*/ 46 h 55"/>
                <a:gd name="T48" fmla="*/ 21 w 22"/>
                <a:gd name="T49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5">
                  <a:moveTo>
                    <a:pt x="21" y="53"/>
                  </a:moveTo>
                  <a:cubicBezTo>
                    <a:pt x="20" y="53"/>
                    <a:pt x="19" y="54"/>
                    <a:pt x="18" y="54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2" y="55"/>
                    <a:pt x="11" y="54"/>
                    <a:pt x="10" y="54"/>
                  </a:cubicBezTo>
                  <a:cubicBezTo>
                    <a:pt x="9" y="54"/>
                    <a:pt x="8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8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5"/>
                    <a:pt x="13" y="45"/>
                  </a:cubicBezTo>
                  <a:cubicBezTo>
                    <a:pt x="13" y="46"/>
                    <a:pt x="13" y="46"/>
                    <a:pt x="13" y="47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7" y="48"/>
                    <a:pt x="18" y="48"/>
                    <a:pt x="19" y="47"/>
                  </a:cubicBezTo>
                  <a:cubicBezTo>
                    <a:pt x="20" y="47"/>
                    <a:pt x="21" y="47"/>
                    <a:pt x="22" y="46"/>
                  </a:cubicBezTo>
                  <a:lnTo>
                    <a:pt x="21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2" name="Freeform 39">
              <a:extLst>
                <a:ext uri="{FF2B5EF4-FFF2-40B4-BE49-F238E27FC236}">
                  <a16:creationId xmlns:a16="http://schemas.microsoft.com/office/drawing/2014/main" id="{EA37D3DF-3401-44BD-97F4-F423BFC87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30436" y="6174213"/>
              <a:ext cx="80211" cy="137753"/>
            </a:xfrm>
            <a:custGeom>
              <a:avLst/>
              <a:gdLst>
                <a:gd name="T0" fmla="*/ 23 w 31"/>
                <a:gd name="T1" fmla="*/ 54 h 54"/>
                <a:gd name="T2" fmla="*/ 23 w 31"/>
                <a:gd name="T3" fmla="*/ 32 h 54"/>
                <a:gd name="T4" fmla="*/ 21 w 31"/>
                <a:gd name="T5" fmla="*/ 24 h 54"/>
                <a:gd name="T6" fmla="*/ 15 w 31"/>
                <a:gd name="T7" fmla="*/ 22 h 54"/>
                <a:gd name="T8" fmla="*/ 12 w 31"/>
                <a:gd name="T9" fmla="*/ 22 h 54"/>
                <a:gd name="T10" fmla="*/ 9 w 31"/>
                <a:gd name="T11" fmla="*/ 24 h 54"/>
                <a:gd name="T12" fmla="*/ 8 w 31"/>
                <a:gd name="T13" fmla="*/ 27 h 54"/>
                <a:gd name="T14" fmla="*/ 7 w 31"/>
                <a:gd name="T15" fmla="*/ 31 h 54"/>
                <a:gd name="T16" fmla="*/ 7 w 31"/>
                <a:gd name="T17" fmla="*/ 54 h 54"/>
                <a:gd name="T18" fmla="*/ 0 w 31"/>
                <a:gd name="T19" fmla="*/ 54 h 54"/>
                <a:gd name="T20" fmla="*/ 0 w 31"/>
                <a:gd name="T21" fmla="*/ 4 h 54"/>
                <a:gd name="T22" fmla="*/ 7 w 31"/>
                <a:gd name="T23" fmla="*/ 0 h 54"/>
                <a:gd name="T24" fmla="*/ 7 w 31"/>
                <a:gd name="T25" fmla="*/ 19 h 54"/>
                <a:gd name="T26" fmla="*/ 9 w 31"/>
                <a:gd name="T27" fmla="*/ 17 h 54"/>
                <a:gd name="T28" fmla="*/ 11 w 31"/>
                <a:gd name="T29" fmla="*/ 16 h 54"/>
                <a:gd name="T30" fmla="*/ 14 w 31"/>
                <a:gd name="T31" fmla="*/ 15 h 54"/>
                <a:gd name="T32" fmla="*/ 17 w 31"/>
                <a:gd name="T33" fmla="*/ 15 h 54"/>
                <a:gd name="T34" fmla="*/ 23 w 31"/>
                <a:gd name="T35" fmla="*/ 16 h 54"/>
                <a:gd name="T36" fmla="*/ 27 w 31"/>
                <a:gd name="T37" fmla="*/ 19 h 54"/>
                <a:gd name="T38" fmla="*/ 30 w 31"/>
                <a:gd name="T39" fmla="*/ 24 h 54"/>
                <a:gd name="T40" fmla="*/ 31 w 31"/>
                <a:gd name="T41" fmla="*/ 32 h 54"/>
                <a:gd name="T42" fmla="*/ 31 w 31"/>
                <a:gd name="T43" fmla="*/ 54 h 54"/>
                <a:gd name="T44" fmla="*/ 23 w 31"/>
                <a:gd name="T4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4">
                  <a:moveTo>
                    <a:pt x="23" y="54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6"/>
                    <a:pt x="21" y="24"/>
                  </a:cubicBezTo>
                  <a:cubicBezTo>
                    <a:pt x="20" y="22"/>
                    <a:pt x="18" y="22"/>
                    <a:pt x="15" y="22"/>
                  </a:cubicBezTo>
                  <a:cubicBezTo>
                    <a:pt x="14" y="22"/>
                    <a:pt x="13" y="22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7" y="28"/>
                    <a:pt x="7" y="30"/>
                    <a:pt x="7" y="3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8"/>
                    <a:pt x="9" y="17"/>
                  </a:cubicBezTo>
                  <a:cubicBezTo>
                    <a:pt x="10" y="17"/>
                    <a:pt x="10" y="16"/>
                    <a:pt x="11" y="16"/>
                  </a:cubicBezTo>
                  <a:cubicBezTo>
                    <a:pt x="12" y="15"/>
                    <a:pt x="13" y="15"/>
                    <a:pt x="14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9" y="15"/>
                    <a:pt x="21" y="15"/>
                    <a:pt x="23" y="16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7"/>
                    <a:pt x="31" y="29"/>
                    <a:pt x="31" y="32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3" name="Freeform 40">
              <a:extLst>
                <a:ext uri="{FF2B5EF4-FFF2-40B4-BE49-F238E27FC236}">
                  <a16:creationId xmlns:a16="http://schemas.microsoft.com/office/drawing/2014/main" id="{7DFA4B46-95EA-4D4D-800F-4D2DB7BB66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2808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4" name="Freeform 41">
              <a:extLst>
                <a:ext uri="{FF2B5EF4-FFF2-40B4-BE49-F238E27FC236}">
                  <a16:creationId xmlns:a16="http://schemas.microsoft.com/office/drawing/2014/main" id="{EF5012BA-3255-4BEF-8F4F-9117A6BEF3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72813" y="6212575"/>
              <a:ext cx="81955" cy="101135"/>
            </a:xfrm>
            <a:custGeom>
              <a:avLst/>
              <a:gdLst>
                <a:gd name="T0" fmla="*/ 24 w 32"/>
                <a:gd name="T1" fmla="*/ 39 h 40"/>
                <a:gd name="T2" fmla="*/ 24 w 32"/>
                <a:gd name="T3" fmla="*/ 35 h 40"/>
                <a:gd name="T4" fmla="*/ 22 w 32"/>
                <a:gd name="T5" fmla="*/ 37 h 40"/>
                <a:gd name="T6" fmla="*/ 20 w 32"/>
                <a:gd name="T7" fmla="*/ 38 h 40"/>
                <a:gd name="T8" fmla="*/ 17 w 32"/>
                <a:gd name="T9" fmla="*/ 39 h 40"/>
                <a:gd name="T10" fmla="*/ 14 w 32"/>
                <a:gd name="T11" fmla="*/ 40 h 40"/>
                <a:gd name="T12" fmla="*/ 9 w 32"/>
                <a:gd name="T13" fmla="*/ 39 h 40"/>
                <a:gd name="T14" fmla="*/ 5 w 32"/>
                <a:gd name="T15" fmla="*/ 37 h 40"/>
                <a:gd name="T16" fmla="*/ 2 w 32"/>
                <a:gd name="T17" fmla="*/ 33 h 40"/>
                <a:gd name="T18" fmla="*/ 0 w 32"/>
                <a:gd name="T19" fmla="*/ 27 h 40"/>
                <a:gd name="T20" fmla="*/ 2 w 32"/>
                <a:gd name="T21" fmla="*/ 21 h 40"/>
                <a:gd name="T22" fmla="*/ 5 w 32"/>
                <a:gd name="T23" fmla="*/ 17 h 40"/>
                <a:gd name="T24" fmla="*/ 10 w 32"/>
                <a:gd name="T25" fmla="*/ 15 h 40"/>
                <a:gd name="T26" fmla="*/ 16 w 32"/>
                <a:gd name="T27" fmla="*/ 14 h 40"/>
                <a:gd name="T28" fmla="*/ 21 w 32"/>
                <a:gd name="T29" fmla="*/ 15 h 40"/>
                <a:gd name="T30" fmla="*/ 24 w 32"/>
                <a:gd name="T31" fmla="*/ 16 h 40"/>
                <a:gd name="T32" fmla="*/ 24 w 32"/>
                <a:gd name="T33" fmla="*/ 13 h 40"/>
                <a:gd name="T34" fmla="*/ 22 w 32"/>
                <a:gd name="T35" fmla="*/ 8 h 40"/>
                <a:gd name="T36" fmla="*/ 17 w 32"/>
                <a:gd name="T37" fmla="*/ 6 h 40"/>
                <a:gd name="T38" fmla="*/ 12 w 32"/>
                <a:gd name="T39" fmla="*/ 7 h 40"/>
                <a:gd name="T40" fmla="*/ 7 w 32"/>
                <a:gd name="T41" fmla="*/ 9 h 40"/>
                <a:gd name="T42" fmla="*/ 4 w 32"/>
                <a:gd name="T43" fmla="*/ 3 h 40"/>
                <a:gd name="T44" fmla="*/ 10 w 32"/>
                <a:gd name="T45" fmla="*/ 0 h 40"/>
                <a:gd name="T46" fmla="*/ 17 w 32"/>
                <a:gd name="T47" fmla="*/ 0 h 40"/>
                <a:gd name="T48" fmla="*/ 23 w 32"/>
                <a:gd name="T49" fmla="*/ 0 h 40"/>
                <a:gd name="T50" fmla="*/ 28 w 32"/>
                <a:gd name="T51" fmla="*/ 3 h 40"/>
                <a:gd name="T52" fmla="*/ 31 w 32"/>
                <a:gd name="T53" fmla="*/ 7 h 40"/>
                <a:gd name="T54" fmla="*/ 32 w 32"/>
                <a:gd name="T55" fmla="*/ 12 h 40"/>
                <a:gd name="T56" fmla="*/ 32 w 32"/>
                <a:gd name="T57" fmla="*/ 39 h 40"/>
                <a:gd name="T58" fmla="*/ 24 w 32"/>
                <a:gd name="T59" fmla="*/ 39 h 40"/>
                <a:gd name="T60" fmla="*/ 24 w 32"/>
                <a:gd name="T61" fmla="*/ 22 h 40"/>
                <a:gd name="T62" fmla="*/ 22 w 32"/>
                <a:gd name="T63" fmla="*/ 22 h 40"/>
                <a:gd name="T64" fmla="*/ 21 w 32"/>
                <a:gd name="T65" fmla="*/ 21 h 40"/>
                <a:gd name="T66" fmla="*/ 18 w 32"/>
                <a:gd name="T67" fmla="*/ 21 h 40"/>
                <a:gd name="T68" fmla="*/ 16 w 32"/>
                <a:gd name="T69" fmla="*/ 21 h 40"/>
                <a:gd name="T70" fmla="*/ 10 w 32"/>
                <a:gd name="T71" fmla="*/ 22 h 40"/>
                <a:gd name="T72" fmla="*/ 8 w 32"/>
                <a:gd name="T73" fmla="*/ 26 h 40"/>
                <a:gd name="T74" fmla="*/ 8 w 32"/>
                <a:gd name="T75" fmla="*/ 29 h 40"/>
                <a:gd name="T76" fmla="*/ 10 w 32"/>
                <a:gd name="T77" fmla="*/ 31 h 40"/>
                <a:gd name="T78" fmla="*/ 12 w 32"/>
                <a:gd name="T79" fmla="*/ 32 h 40"/>
                <a:gd name="T80" fmla="*/ 15 w 32"/>
                <a:gd name="T81" fmla="*/ 33 h 40"/>
                <a:gd name="T82" fmla="*/ 18 w 32"/>
                <a:gd name="T83" fmla="*/ 32 h 40"/>
                <a:gd name="T84" fmla="*/ 21 w 32"/>
                <a:gd name="T85" fmla="*/ 31 h 40"/>
                <a:gd name="T86" fmla="*/ 23 w 32"/>
                <a:gd name="T87" fmla="*/ 30 h 40"/>
                <a:gd name="T88" fmla="*/ 24 w 32"/>
                <a:gd name="T89" fmla="*/ 28 h 40"/>
                <a:gd name="T90" fmla="*/ 24 w 32"/>
                <a:gd name="T91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" h="40">
                  <a:moveTo>
                    <a:pt x="24" y="39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3" y="36"/>
                    <a:pt x="23" y="37"/>
                    <a:pt x="22" y="37"/>
                  </a:cubicBezTo>
                  <a:cubicBezTo>
                    <a:pt x="21" y="37"/>
                    <a:pt x="21" y="38"/>
                    <a:pt x="20" y="38"/>
                  </a:cubicBezTo>
                  <a:cubicBezTo>
                    <a:pt x="19" y="39"/>
                    <a:pt x="18" y="39"/>
                    <a:pt x="17" y="39"/>
                  </a:cubicBezTo>
                  <a:cubicBezTo>
                    <a:pt x="16" y="39"/>
                    <a:pt x="15" y="40"/>
                    <a:pt x="14" y="40"/>
                  </a:cubicBezTo>
                  <a:cubicBezTo>
                    <a:pt x="12" y="40"/>
                    <a:pt x="11" y="39"/>
                    <a:pt x="9" y="39"/>
                  </a:cubicBezTo>
                  <a:cubicBezTo>
                    <a:pt x="7" y="38"/>
                    <a:pt x="6" y="38"/>
                    <a:pt x="5" y="37"/>
                  </a:cubicBezTo>
                  <a:cubicBezTo>
                    <a:pt x="3" y="36"/>
                    <a:pt x="2" y="34"/>
                    <a:pt x="2" y="33"/>
                  </a:cubicBezTo>
                  <a:cubicBezTo>
                    <a:pt x="1" y="31"/>
                    <a:pt x="0" y="29"/>
                    <a:pt x="0" y="27"/>
                  </a:cubicBezTo>
                  <a:cubicBezTo>
                    <a:pt x="0" y="24"/>
                    <a:pt x="1" y="23"/>
                    <a:pt x="2" y="21"/>
                  </a:cubicBezTo>
                  <a:cubicBezTo>
                    <a:pt x="2" y="20"/>
                    <a:pt x="3" y="18"/>
                    <a:pt x="5" y="17"/>
                  </a:cubicBezTo>
                  <a:cubicBezTo>
                    <a:pt x="6" y="16"/>
                    <a:pt x="8" y="15"/>
                    <a:pt x="10" y="15"/>
                  </a:cubicBezTo>
                  <a:cubicBezTo>
                    <a:pt x="12" y="14"/>
                    <a:pt x="14" y="14"/>
                    <a:pt x="16" y="14"/>
                  </a:cubicBezTo>
                  <a:cubicBezTo>
                    <a:pt x="18" y="14"/>
                    <a:pt x="19" y="14"/>
                    <a:pt x="21" y="15"/>
                  </a:cubicBezTo>
                  <a:cubicBezTo>
                    <a:pt x="22" y="15"/>
                    <a:pt x="23" y="15"/>
                    <a:pt x="24" y="16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4" y="9"/>
                    <a:pt x="22" y="8"/>
                  </a:cubicBezTo>
                  <a:cubicBezTo>
                    <a:pt x="21" y="7"/>
                    <a:pt x="19" y="6"/>
                    <a:pt x="17" y="6"/>
                  </a:cubicBezTo>
                  <a:cubicBezTo>
                    <a:pt x="15" y="6"/>
                    <a:pt x="13" y="6"/>
                    <a:pt x="12" y="7"/>
                  </a:cubicBezTo>
                  <a:cubicBezTo>
                    <a:pt x="10" y="7"/>
                    <a:pt x="9" y="8"/>
                    <a:pt x="7" y="9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2"/>
                    <a:pt x="8" y="1"/>
                    <a:pt x="10" y="0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19" y="0"/>
                    <a:pt x="21" y="0"/>
                    <a:pt x="23" y="0"/>
                  </a:cubicBezTo>
                  <a:cubicBezTo>
                    <a:pt x="25" y="1"/>
                    <a:pt x="26" y="2"/>
                    <a:pt x="28" y="3"/>
                  </a:cubicBezTo>
                  <a:cubicBezTo>
                    <a:pt x="29" y="4"/>
                    <a:pt x="30" y="5"/>
                    <a:pt x="31" y="7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24" y="39"/>
                  </a:lnTo>
                  <a:close/>
                  <a:moveTo>
                    <a:pt x="24" y="22"/>
                  </a:moveTo>
                  <a:cubicBezTo>
                    <a:pt x="24" y="22"/>
                    <a:pt x="23" y="22"/>
                    <a:pt x="22" y="22"/>
                  </a:cubicBezTo>
                  <a:cubicBezTo>
                    <a:pt x="22" y="21"/>
                    <a:pt x="21" y="21"/>
                    <a:pt x="21" y="21"/>
                  </a:cubicBezTo>
                  <a:cubicBezTo>
                    <a:pt x="20" y="21"/>
                    <a:pt x="19" y="21"/>
                    <a:pt x="18" y="21"/>
                  </a:cubicBezTo>
                  <a:cubicBezTo>
                    <a:pt x="17" y="21"/>
                    <a:pt x="17" y="21"/>
                    <a:pt x="16" y="21"/>
                  </a:cubicBezTo>
                  <a:cubicBezTo>
                    <a:pt x="13" y="21"/>
                    <a:pt x="11" y="21"/>
                    <a:pt x="10" y="22"/>
                  </a:cubicBezTo>
                  <a:cubicBezTo>
                    <a:pt x="8" y="23"/>
                    <a:pt x="8" y="25"/>
                    <a:pt x="8" y="26"/>
                  </a:cubicBezTo>
                  <a:cubicBezTo>
                    <a:pt x="8" y="28"/>
                    <a:pt x="8" y="29"/>
                    <a:pt x="8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3"/>
                  </a:cubicBezTo>
                  <a:cubicBezTo>
                    <a:pt x="16" y="33"/>
                    <a:pt x="17" y="33"/>
                    <a:pt x="18" y="32"/>
                  </a:cubicBezTo>
                  <a:cubicBezTo>
                    <a:pt x="19" y="32"/>
                    <a:pt x="20" y="32"/>
                    <a:pt x="21" y="31"/>
                  </a:cubicBezTo>
                  <a:cubicBezTo>
                    <a:pt x="21" y="31"/>
                    <a:pt x="22" y="30"/>
                    <a:pt x="23" y="30"/>
                  </a:cubicBezTo>
                  <a:cubicBezTo>
                    <a:pt x="23" y="29"/>
                    <a:pt x="24" y="28"/>
                    <a:pt x="24" y="28"/>
                  </a:cubicBezTo>
                  <a:lnTo>
                    <a:pt x="24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5" name="Freeform 42">
              <a:extLst>
                <a:ext uri="{FF2B5EF4-FFF2-40B4-BE49-F238E27FC236}">
                  <a16:creationId xmlns:a16="http://schemas.microsoft.com/office/drawing/2014/main" id="{223989A0-E246-4806-AF7E-9D6C2B1DD4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7436" y="6212575"/>
              <a:ext cx="78468" cy="99391"/>
            </a:xfrm>
            <a:custGeom>
              <a:avLst/>
              <a:gdLst>
                <a:gd name="T0" fmla="*/ 23 w 31"/>
                <a:gd name="T1" fmla="*/ 39 h 39"/>
                <a:gd name="T2" fmla="*/ 23 w 31"/>
                <a:gd name="T3" fmla="*/ 17 h 39"/>
                <a:gd name="T4" fmla="*/ 22 w 31"/>
                <a:gd name="T5" fmla="*/ 9 h 39"/>
                <a:gd name="T6" fmla="*/ 15 w 31"/>
                <a:gd name="T7" fmla="*/ 7 h 39"/>
                <a:gd name="T8" fmla="*/ 12 w 31"/>
                <a:gd name="T9" fmla="*/ 7 h 39"/>
                <a:gd name="T10" fmla="*/ 10 w 31"/>
                <a:gd name="T11" fmla="*/ 9 h 39"/>
                <a:gd name="T12" fmla="*/ 8 w 31"/>
                <a:gd name="T13" fmla="*/ 12 h 39"/>
                <a:gd name="T14" fmla="*/ 8 w 31"/>
                <a:gd name="T15" fmla="*/ 16 h 39"/>
                <a:gd name="T16" fmla="*/ 8 w 31"/>
                <a:gd name="T17" fmla="*/ 39 h 39"/>
                <a:gd name="T18" fmla="*/ 0 w 31"/>
                <a:gd name="T19" fmla="*/ 39 h 39"/>
                <a:gd name="T20" fmla="*/ 0 w 31"/>
                <a:gd name="T21" fmla="*/ 0 h 39"/>
                <a:gd name="T22" fmla="*/ 8 w 31"/>
                <a:gd name="T23" fmla="*/ 0 h 39"/>
                <a:gd name="T24" fmla="*/ 8 w 31"/>
                <a:gd name="T25" fmla="*/ 4 h 39"/>
                <a:gd name="T26" fmla="*/ 9 w 31"/>
                <a:gd name="T27" fmla="*/ 2 h 39"/>
                <a:gd name="T28" fmla="*/ 12 w 31"/>
                <a:gd name="T29" fmla="*/ 1 h 39"/>
                <a:gd name="T30" fmla="*/ 14 w 31"/>
                <a:gd name="T31" fmla="*/ 0 h 39"/>
                <a:gd name="T32" fmla="*/ 17 w 31"/>
                <a:gd name="T33" fmla="*/ 0 h 39"/>
                <a:gd name="T34" fmla="*/ 23 w 31"/>
                <a:gd name="T35" fmla="*/ 1 h 39"/>
                <a:gd name="T36" fmla="*/ 28 w 31"/>
                <a:gd name="T37" fmla="*/ 4 h 39"/>
                <a:gd name="T38" fmla="*/ 30 w 31"/>
                <a:gd name="T39" fmla="*/ 9 h 39"/>
                <a:gd name="T40" fmla="*/ 31 w 31"/>
                <a:gd name="T41" fmla="*/ 17 h 39"/>
                <a:gd name="T42" fmla="*/ 31 w 31"/>
                <a:gd name="T43" fmla="*/ 39 h 39"/>
                <a:gd name="T44" fmla="*/ 23 w 31"/>
                <a:gd name="T4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9">
                  <a:moveTo>
                    <a:pt x="23" y="39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4"/>
                    <a:pt x="23" y="11"/>
                    <a:pt x="22" y="9"/>
                  </a:cubicBezTo>
                  <a:cubicBezTo>
                    <a:pt x="20" y="7"/>
                    <a:pt x="18" y="7"/>
                    <a:pt x="15" y="7"/>
                  </a:cubicBezTo>
                  <a:cubicBezTo>
                    <a:pt x="14" y="7"/>
                    <a:pt x="13" y="7"/>
                    <a:pt x="12" y="7"/>
                  </a:cubicBezTo>
                  <a:cubicBezTo>
                    <a:pt x="11" y="8"/>
                    <a:pt x="10" y="8"/>
                    <a:pt x="10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1" y="1"/>
                    <a:pt x="12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1"/>
                    <a:pt x="26" y="2"/>
                    <a:pt x="28" y="4"/>
                  </a:cubicBezTo>
                  <a:cubicBezTo>
                    <a:pt x="29" y="5"/>
                    <a:pt x="29" y="7"/>
                    <a:pt x="30" y="9"/>
                  </a:cubicBezTo>
                  <a:cubicBezTo>
                    <a:pt x="31" y="11"/>
                    <a:pt x="31" y="14"/>
                    <a:pt x="31" y="17"/>
                  </a:cubicBezTo>
                  <a:cubicBezTo>
                    <a:pt x="31" y="39"/>
                    <a:pt x="31" y="39"/>
                    <a:pt x="31" y="39"/>
                  </a:cubicBezTo>
                  <a:lnTo>
                    <a:pt x="23" y="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6" name="Freeform 43">
              <a:extLst>
                <a:ext uri="{FF2B5EF4-FFF2-40B4-BE49-F238E27FC236}">
                  <a16:creationId xmlns:a16="http://schemas.microsoft.com/office/drawing/2014/main" id="{5FED967A-F1ED-4489-A689-A9A49A278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5084" y="6212575"/>
              <a:ext cx="73236" cy="101135"/>
            </a:xfrm>
            <a:custGeom>
              <a:avLst/>
              <a:gdLst>
                <a:gd name="T0" fmla="*/ 28 w 29"/>
                <a:gd name="T1" fmla="*/ 4 h 40"/>
                <a:gd name="T2" fmla="*/ 24 w 29"/>
                <a:gd name="T3" fmla="*/ 10 h 40"/>
                <a:gd name="T4" fmla="*/ 20 w 29"/>
                <a:gd name="T5" fmla="*/ 7 h 40"/>
                <a:gd name="T6" fmla="*/ 14 w 29"/>
                <a:gd name="T7" fmla="*/ 6 h 40"/>
                <a:gd name="T8" fmla="*/ 10 w 29"/>
                <a:gd name="T9" fmla="*/ 7 h 40"/>
                <a:gd name="T10" fmla="*/ 9 w 29"/>
                <a:gd name="T11" fmla="*/ 10 h 40"/>
                <a:gd name="T12" fmla="*/ 9 w 29"/>
                <a:gd name="T13" fmla="*/ 11 h 40"/>
                <a:gd name="T14" fmla="*/ 10 w 29"/>
                <a:gd name="T15" fmla="*/ 12 h 40"/>
                <a:gd name="T16" fmla="*/ 13 w 29"/>
                <a:gd name="T17" fmla="*/ 14 h 40"/>
                <a:gd name="T18" fmla="*/ 16 w 29"/>
                <a:gd name="T19" fmla="*/ 15 h 40"/>
                <a:gd name="T20" fmla="*/ 22 w 29"/>
                <a:gd name="T21" fmla="*/ 18 h 40"/>
                <a:gd name="T22" fmla="*/ 26 w 29"/>
                <a:gd name="T23" fmla="*/ 20 h 40"/>
                <a:gd name="T24" fmla="*/ 28 w 29"/>
                <a:gd name="T25" fmla="*/ 24 h 40"/>
                <a:gd name="T26" fmla="*/ 29 w 29"/>
                <a:gd name="T27" fmla="*/ 28 h 40"/>
                <a:gd name="T28" fmla="*/ 28 w 29"/>
                <a:gd name="T29" fmla="*/ 34 h 40"/>
                <a:gd name="T30" fmla="*/ 25 w 29"/>
                <a:gd name="T31" fmla="*/ 37 h 40"/>
                <a:gd name="T32" fmla="*/ 20 w 29"/>
                <a:gd name="T33" fmla="*/ 39 h 40"/>
                <a:gd name="T34" fmla="*/ 15 w 29"/>
                <a:gd name="T35" fmla="*/ 40 h 40"/>
                <a:gd name="T36" fmla="*/ 7 w 29"/>
                <a:gd name="T37" fmla="*/ 38 h 40"/>
                <a:gd name="T38" fmla="*/ 0 w 29"/>
                <a:gd name="T39" fmla="*/ 35 h 40"/>
                <a:gd name="T40" fmla="*/ 3 w 29"/>
                <a:gd name="T41" fmla="*/ 29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19 w 29"/>
                <a:gd name="T53" fmla="*/ 25 h 40"/>
                <a:gd name="T54" fmla="*/ 16 w 29"/>
                <a:gd name="T55" fmla="*/ 24 h 40"/>
                <a:gd name="T56" fmla="*/ 13 w 29"/>
                <a:gd name="T57" fmla="*/ 22 h 40"/>
                <a:gd name="T58" fmla="*/ 7 w 29"/>
                <a:gd name="T59" fmla="*/ 20 h 40"/>
                <a:gd name="T60" fmla="*/ 4 w 29"/>
                <a:gd name="T61" fmla="*/ 17 h 40"/>
                <a:gd name="T62" fmla="*/ 2 w 29"/>
                <a:gd name="T63" fmla="*/ 14 h 40"/>
                <a:gd name="T64" fmla="*/ 1 w 29"/>
                <a:gd name="T65" fmla="*/ 10 h 40"/>
                <a:gd name="T66" fmla="*/ 2 w 29"/>
                <a:gd name="T67" fmla="*/ 5 h 40"/>
                <a:gd name="T68" fmla="*/ 5 w 29"/>
                <a:gd name="T69" fmla="*/ 2 h 40"/>
                <a:gd name="T70" fmla="*/ 9 w 29"/>
                <a:gd name="T71" fmla="*/ 0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3" y="8"/>
                    <a:pt x="21" y="8"/>
                    <a:pt x="20" y="7"/>
                  </a:cubicBezTo>
                  <a:cubicBezTo>
                    <a:pt x="18" y="7"/>
                    <a:pt x="16" y="6"/>
                    <a:pt x="14" y="6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4" y="14"/>
                    <a:pt x="15" y="15"/>
                    <a:pt x="16" y="15"/>
                  </a:cubicBezTo>
                  <a:cubicBezTo>
                    <a:pt x="18" y="16"/>
                    <a:pt x="20" y="17"/>
                    <a:pt x="22" y="18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1"/>
                    <a:pt x="28" y="22"/>
                    <a:pt x="28" y="24"/>
                  </a:cubicBezTo>
                  <a:cubicBezTo>
                    <a:pt x="29" y="25"/>
                    <a:pt x="29" y="26"/>
                    <a:pt x="29" y="28"/>
                  </a:cubicBezTo>
                  <a:cubicBezTo>
                    <a:pt x="29" y="30"/>
                    <a:pt x="29" y="32"/>
                    <a:pt x="28" y="34"/>
                  </a:cubicBezTo>
                  <a:cubicBezTo>
                    <a:pt x="27" y="35"/>
                    <a:pt x="26" y="36"/>
                    <a:pt x="25" y="37"/>
                  </a:cubicBezTo>
                  <a:cubicBezTo>
                    <a:pt x="23" y="38"/>
                    <a:pt x="22" y="39"/>
                    <a:pt x="20" y="39"/>
                  </a:cubicBezTo>
                  <a:cubicBezTo>
                    <a:pt x="18" y="39"/>
                    <a:pt x="17" y="40"/>
                    <a:pt x="15" y="40"/>
                  </a:cubicBezTo>
                  <a:cubicBezTo>
                    <a:pt x="12" y="40"/>
                    <a:pt x="10" y="39"/>
                    <a:pt x="7" y="38"/>
                  </a:cubicBezTo>
                  <a:cubicBezTo>
                    <a:pt x="4" y="37"/>
                    <a:pt x="2" y="36"/>
                    <a:pt x="0" y="35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7" y="31"/>
                    <a:pt x="9" y="32"/>
                  </a:cubicBezTo>
                  <a:cubicBezTo>
                    <a:pt x="11" y="32"/>
                    <a:pt x="13" y="33"/>
                    <a:pt x="15" y="33"/>
                  </a:cubicBezTo>
                  <a:cubicBezTo>
                    <a:pt x="17" y="33"/>
                    <a:pt x="19" y="32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1" y="27"/>
                    <a:pt x="21" y="27"/>
                  </a:cubicBezTo>
                  <a:cubicBezTo>
                    <a:pt x="21" y="26"/>
                    <a:pt x="20" y="25"/>
                    <a:pt x="19" y="25"/>
                  </a:cubicBezTo>
                  <a:cubicBezTo>
                    <a:pt x="18" y="25"/>
                    <a:pt x="18" y="24"/>
                    <a:pt x="16" y="24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1" y="21"/>
                    <a:pt x="9" y="20"/>
                    <a:pt x="7" y="20"/>
                  </a:cubicBezTo>
                  <a:cubicBezTo>
                    <a:pt x="6" y="19"/>
                    <a:pt x="5" y="18"/>
                    <a:pt x="4" y="17"/>
                  </a:cubicBezTo>
                  <a:cubicBezTo>
                    <a:pt x="3" y="16"/>
                    <a:pt x="2" y="15"/>
                    <a:pt x="2" y="14"/>
                  </a:cubicBezTo>
                  <a:cubicBezTo>
                    <a:pt x="2" y="13"/>
                    <a:pt x="1" y="12"/>
                    <a:pt x="1" y="10"/>
                  </a:cubicBezTo>
                  <a:cubicBezTo>
                    <a:pt x="1" y="8"/>
                    <a:pt x="2" y="7"/>
                    <a:pt x="2" y="5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6" y="1"/>
                    <a:pt x="8" y="1"/>
                    <a:pt x="9" y="0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19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7" name="Freeform 44">
              <a:extLst>
                <a:ext uri="{FF2B5EF4-FFF2-40B4-BE49-F238E27FC236}">
                  <a16:creationId xmlns:a16="http://schemas.microsoft.com/office/drawing/2014/main" id="{DA362954-FE74-40B7-AB98-CC8AC60FFC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8782" y="6212575"/>
              <a:ext cx="122060" cy="99391"/>
            </a:xfrm>
            <a:custGeom>
              <a:avLst/>
              <a:gdLst>
                <a:gd name="T0" fmla="*/ 55 w 70"/>
                <a:gd name="T1" fmla="*/ 57 h 57"/>
                <a:gd name="T2" fmla="*/ 45 w 70"/>
                <a:gd name="T3" fmla="*/ 57 h 57"/>
                <a:gd name="T4" fmla="*/ 35 w 70"/>
                <a:gd name="T5" fmla="*/ 17 h 57"/>
                <a:gd name="T6" fmla="*/ 25 w 70"/>
                <a:gd name="T7" fmla="*/ 57 h 57"/>
                <a:gd name="T8" fmla="*/ 14 w 70"/>
                <a:gd name="T9" fmla="*/ 57 h 57"/>
                <a:gd name="T10" fmla="*/ 0 w 70"/>
                <a:gd name="T11" fmla="*/ 0 h 57"/>
                <a:gd name="T12" fmla="*/ 10 w 70"/>
                <a:gd name="T13" fmla="*/ 0 h 57"/>
                <a:gd name="T14" fmla="*/ 20 w 70"/>
                <a:gd name="T15" fmla="*/ 39 h 57"/>
                <a:gd name="T16" fmla="*/ 30 w 70"/>
                <a:gd name="T17" fmla="*/ 0 h 57"/>
                <a:gd name="T18" fmla="*/ 39 w 70"/>
                <a:gd name="T19" fmla="*/ 0 h 57"/>
                <a:gd name="T20" fmla="*/ 49 w 70"/>
                <a:gd name="T21" fmla="*/ 39 h 57"/>
                <a:gd name="T22" fmla="*/ 60 w 70"/>
                <a:gd name="T23" fmla="*/ 0 h 57"/>
                <a:gd name="T24" fmla="*/ 70 w 70"/>
                <a:gd name="T25" fmla="*/ 0 h 57"/>
                <a:gd name="T26" fmla="*/ 55 w 70"/>
                <a:gd name="T2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7">
                  <a:moveTo>
                    <a:pt x="55" y="57"/>
                  </a:moveTo>
                  <a:lnTo>
                    <a:pt x="45" y="57"/>
                  </a:lnTo>
                  <a:lnTo>
                    <a:pt x="35" y="17"/>
                  </a:lnTo>
                  <a:lnTo>
                    <a:pt x="25" y="57"/>
                  </a:lnTo>
                  <a:lnTo>
                    <a:pt x="14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39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9" y="39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8" name="Freeform 45">
              <a:extLst>
                <a:ext uri="{FF2B5EF4-FFF2-40B4-BE49-F238E27FC236}">
                  <a16:creationId xmlns:a16="http://schemas.microsoft.com/office/drawing/2014/main" id="{C1C7EF3F-CB28-4C69-901C-8F9F09C5B5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91304" y="6212575"/>
              <a:ext cx="83698" cy="101135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2 h 40"/>
                <a:gd name="T6" fmla="*/ 7 w 33"/>
                <a:gd name="T7" fmla="*/ 22 h 40"/>
                <a:gd name="T8" fmla="*/ 9 w 33"/>
                <a:gd name="T9" fmla="*/ 27 h 40"/>
                <a:gd name="T10" fmla="*/ 11 w 33"/>
                <a:gd name="T11" fmla="*/ 30 h 40"/>
                <a:gd name="T12" fmla="*/ 14 w 33"/>
                <a:gd name="T13" fmla="*/ 32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3 w 33"/>
                <a:gd name="T21" fmla="*/ 31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8 h 40"/>
                <a:gd name="T30" fmla="*/ 21 w 33"/>
                <a:gd name="T31" fmla="*/ 39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7 h 40"/>
                <a:gd name="T38" fmla="*/ 5 w 33"/>
                <a:gd name="T39" fmla="*/ 34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1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1 h 40"/>
                <a:gd name="T56" fmla="*/ 29 w 33"/>
                <a:gd name="T57" fmla="*/ 5 h 40"/>
                <a:gd name="T58" fmla="*/ 32 w 33"/>
                <a:gd name="T59" fmla="*/ 11 h 40"/>
                <a:gd name="T60" fmla="*/ 33 w 33"/>
                <a:gd name="T61" fmla="*/ 19 h 40"/>
                <a:gd name="T62" fmla="*/ 25 w 33"/>
                <a:gd name="T63" fmla="*/ 16 h 40"/>
                <a:gd name="T64" fmla="*/ 25 w 33"/>
                <a:gd name="T65" fmla="*/ 12 h 40"/>
                <a:gd name="T66" fmla="*/ 23 w 33"/>
                <a:gd name="T67" fmla="*/ 9 h 40"/>
                <a:gd name="T68" fmla="*/ 20 w 33"/>
                <a:gd name="T69" fmla="*/ 7 h 40"/>
                <a:gd name="T70" fmla="*/ 16 w 33"/>
                <a:gd name="T71" fmla="*/ 6 h 40"/>
                <a:gd name="T72" fmla="*/ 13 w 33"/>
                <a:gd name="T73" fmla="*/ 7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6 h 40"/>
                <a:gd name="T80" fmla="*/ 25 w 33"/>
                <a:gd name="T81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19"/>
                    <a:pt x="33" y="20"/>
                    <a:pt x="33" y="21"/>
                  </a:cubicBezTo>
                  <a:cubicBezTo>
                    <a:pt x="33" y="21"/>
                    <a:pt x="33" y="22"/>
                    <a:pt x="33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4"/>
                    <a:pt x="8" y="26"/>
                    <a:pt x="9" y="27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2" y="31"/>
                    <a:pt x="13" y="32"/>
                    <a:pt x="14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2" y="32"/>
                    <a:pt x="23" y="31"/>
                    <a:pt x="23" y="31"/>
                  </a:cubicBezTo>
                  <a:cubicBezTo>
                    <a:pt x="24" y="31"/>
                    <a:pt x="25" y="30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5"/>
                    <a:pt x="28" y="36"/>
                    <a:pt x="27" y="37"/>
                  </a:cubicBezTo>
                  <a:cubicBezTo>
                    <a:pt x="26" y="37"/>
                    <a:pt x="25" y="38"/>
                    <a:pt x="24" y="38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20" y="39"/>
                    <a:pt x="18" y="40"/>
                    <a:pt x="17" y="40"/>
                  </a:cubicBezTo>
                  <a:cubicBezTo>
                    <a:pt x="15" y="40"/>
                    <a:pt x="13" y="39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6"/>
                    <a:pt x="6" y="35"/>
                    <a:pt x="5" y="34"/>
                  </a:cubicBezTo>
                  <a:cubicBezTo>
                    <a:pt x="4" y="34"/>
                    <a:pt x="3" y="32"/>
                    <a:pt x="3" y="31"/>
                  </a:cubicBezTo>
                  <a:cubicBezTo>
                    <a:pt x="2" y="29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2" y="8"/>
                    <a:pt x="3" y="6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0" y="7"/>
                    <a:pt x="31" y="9"/>
                    <a:pt x="32" y="11"/>
                  </a:cubicBezTo>
                  <a:cubicBezTo>
                    <a:pt x="33" y="14"/>
                    <a:pt x="33" y="16"/>
                    <a:pt x="33" y="19"/>
                  </a:cubicBezTo>
                  <a:close/>
                  <a:moveTo>
                    <a:pt x="25" y="16"/>
                  </a:moveTo>
                  <a:cubicBezTo>
                    <a:pt x="25" y="15"/>
                    <a:pt x="25" y="13"/>
                    <a:pt x="25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5" y="6"/>
                    <a:pt x="14" y="7"/>
                    <a:pt x="13" y="7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3"/>
                    <a:pt x="8" y="14"/>
                    <a:pt x="8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09" name="Freeform 46">
              <a:extLst>
                <a:ext uri="{FF2B5EF4-FFF2-40B4-BE49-F238E27FC236}">
                  <a16:creationId xmlns:a16="http://schemas.microsoft.com/office/drawing/2014/main" id="{80D5AA14-D31C-42E8-B89F-2FCABF2040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5927" y="6212575"/>
              <a:ext cx="57543" cy="99391"/>
            </a:xfrm>
            <a:custGeom>
              <a:avLst/>
              <a:gdLst>
                <a:gd name="T0" fmla="*/ 21 w 23"/>
                <a:gd name="T1" fmla="*/ 8 h 39"/>
                <a:gd name="T2" fmla="*/ 18 w 23"/>
                <a:gd name="T3" fmla="*/ 7 h 39"/>
                <a:gd name="T4" fmla="*/ 15 w 23"/>
                <a:gd name="T5" fmla="*/ 7 h 39"/>
                <a:gd name="T6" fmla="*/ 10 w 23"/>
                <a:gd name="T7" fmla="*/ 9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0 h 39"/>
                <a:gd name="T16" fmla="*/ 8 w 23"/>
                <a:gd name="T17" fmla="*/ 0 h 39"/>
                <a:gd name="T18" fmla="*/ 8 w 23"/>
                <a:gd name="T19" fmla="*/ 4 h 39"/>
                <a:gd name="T20" fmla="*/ 9 w 23"/>
                <a:gd name="T21" fmla="*/ 2 h 39"/>
                <a:gd name="T22" fmla="*/ 11 w 23"/>
                <a:gd name="T23" fmla="*/ 1 h 39"/>
                <a:gd name="T24" fmla="*/ 14 w 23"/>
                <a:gd name="T25" fmla="*/ 0 h 39"/>
                <a:gd name="T26" fmla="*/ 16 w 23"/>
                <a:gd name="T27" fmla="*/ 0 h 39"/>
                <a:gd name="T28" fmla="*/ 20 w 23"/>
                <a:gd name="T29" fmla="*/ 0 h 39"/>
                <a:gd name="T30" fmla="*/ 23 w 23"/>
                <a:gd name="T31" fmla="*/ 1 h 39"/>
                <a:gd name="T32" fmla="*/ 21 w 23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8"/>
                  </a:moveTo>
                  <a:cubicBezTo>
                    <a:pt x="20" y="8"/>
                    <a:pt x="19" y="8"/>
                    <a:pt x="18" y="7"/>
                  </a:cubicBezTo>
                  <a:cubicBezTo>
                    <a:pt x="17" y="7"/>
                    <a:pt x="16" y="7"/>
                    <a:pt x="15" y="7"/>
                  </a:cubicBezTo>
                  <a:cubicBezTo>
                    <a:pt x="13" y="7"/>
                    <a:pt x="11" y="8"/>
                    <a:pt x="10" y="9"/>
                  </a:cubicBezTo>
                  <a:cubicBezTo>
                    <a:pt x="8" y="11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10" y="2"/>
                    <a:pt x="10" y="1"/>
                    <a:pt x="11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1"/>
                    <a:pt x="23" y="1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0" name="Freeform 47">
              <a:extLst>
                <a:ext uri="{FF2B5EF4-FFF2-40B4-BE49-F238E27FC236}">
                  <a16:creationId xmlns:a16="http://schemas.microsoft.com/office/drawing/2014/main" id="{3894EB82-A456-47F8-BB06-FE894AF4B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6494" y="6284068"/>
              <a:ext cx="29644" cy="29643"/>
            </a:xfrm>
            <a:custGeom>
              <a:avLst/>
              <a:gdLst>
                <a:gd name="T0" fmla="*/ 12 w 12"/>
                <a:gd name="T1" fmla="*/ 6 h 12"/>
                <a:gd name="T2" fmla="*/ 11 w 12"/>
                <a:gd name="T3" fmla="*/ 8 h 12"/>
                <a:gd name="T4" fmla="*/ 10 w 12"/>
                <a:gd name="T5" fmla="*/ 10 h 12"/>
                <a:gd name="T6" fmla="*/ 8 w 12"/>
                <a:gd name="T7" fmla="*/ 11 h 12"/>
                <a:gd name="T8" fmla="*/ 6 w 12"/>
                <a:gd name="T9" fmla="*/ 12 h 12"/>
                <a:gd name="T10" fmla="*/ 3 w 12"/>
                <a:gd name="T11" fmla="*/ 11 h 12"/>
                <a:gd name="T12" fmla="*/ 2 w 12"/>
                <a:gd name="T13" fmla="*/ 10 h 12"/>
                <a:gd name="T14" fmla="*/ 0 w 12"/>
                <a:gd name="T15" fmla="*/ 8 h 12"/>
                <a:gd name="T16" fmla="*/ 0 w 12"/>
                <a:gd name="T17" fmla="*/ 6 h 12"/>
                <a:gd name="T18" fmla="*/ 0 w 12"/>
                <a:gd name="T19" fmla="*/ 4 h 12"/>
                <a:gd name="T20" fmla="*/ 2 w 12"/>
                <a:gd name="T21" fmla="*/ 2 h 12"/>
                <a:gd name="T22" fmla="*/ 3 w 12"/>
                <a:gd name="T23" fmla="*/ 0 h 12"/>
                <a:gd name="T24" fmla="*/ 6 w 12"/>
                <a:gd name="T25" fmla="*/ 0 h 12"/>
                <a:gd name="T26" fmla="*/ 8 w 12"/>
                <a:gd name="T27" fmla="*/ 0 h 12"/>
                <a:gd name="T28" fmla="*/ 10 w 12"/>
                <a:gd name="T29" fmla="*/ 2 h 12"/>
                <a:gd name="T30" fmla="*/ 11 w 12"/>
                <a:gd name="T31" fmla="*/ 4 h 12"/>
                <a:gd name="T32" fmla="*/ 12 w 12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7"/>
                    <a:pt x="11" y="7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9" y="10"/>
                    <a:pt x="9" y="11"/>
                    <a:pt x="8" y="11"/>
                  </a:cubicBezTo>
                  <a:cubicBezTo>
                    <a:pt x="7" y="11"/>
                    <a:pt x="7" y="12"/>
                    <a:pt x="6" y="12"/>
                  </a:cubicBezTo>
                  <a:cubicBezTo>
                    <a:pt x="5" y="12"/>
                    <a:pt x="4" y="11"/>
                    <a:pt x="3" y="11"/>
                  </a:cubicBezTo>
                  <a:cubicBezTo>
                    <a:pt x="3" y="11"/>
                    <a:pt x="2" y="10"/>
                    <a:pt x="2" y="10"/>
                  </a:cubicBezTo>
                  <a:cubicBezTo>
                    <a:pt x="1" y="9"/>
                    <a:pt x="1" y="9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2"/>
                    <a:pt x="11" y="3"/>
                    <a:pt x="11" y="4"/>
                  </a:cubicBezTo>
                  <a:cubicBezTo>
                    <a:pt x="11" y="4"/>
                    <a:pt x="12" y="5"/>
                    <a:pt x="1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1" name="Freeform 48">
              <a:extLst>
                <a:ext uri="{FF2B5EF4-FFF2-40B4-BE49-F238E27FC236}">
                  <a16:creationId xmlns:a16="http://schemas.microsoft.com/office/drawing/2014/main" id="{A88F5C3F-FAE1-4A50-86D3-E9A1CAA89A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115" y="6388691"/>
              <a:ext cx="94161" cy="130778"/>
            </a:xfrm>
            <a:custGeom>
              <a:avLst/>
              <a:gdLst>
                <a:gd name="T0" fmla="*/ 32 w 54"/>
                <a:gd name="T1" fmla="*/ 12 h 75"/>
                <a:gd name="T2" fmla="*/ 32 w 54"/>
                <a:gd name="T3" fmla="*/ 75 h 75"/>
                <a:gd name="T4" fmla="*/ 22 w 54"/>
                <a:gd name="T5" fmla="*/ 75 h 75"/>
                <a:gd name="T6" fmla="*/ 22 w 54"/>
                <a:gd name="T7" fmla="*/ 12 h 75"/>
                <a:gd name="T8" fmla="*/ 0 w 54"/>
                <a:gd name="T9" fmla="*/ 12 h 75"/>
                <a:gd name="T10" fmla="*/ 0 w 54"/>
                <a:gd name="T11" fmla="*/ 0 h 75"/>
                <a:gd name="T12" fmla="*/ 54 w 54"/>
                <a:gd name="T13" fmla="*/ 0 h 75"/>
                <a:gd name="T14" fmla="*/ 54 w 54"/>
                <a:gd name="T15" fmla="*/ 12 h 75"/>
                <a:gd name="T16" fmla="*/ 32 w 54"/>
                <a:gd name="T1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75">
                  <a:moveTo>
                    <a:pt x="32" y="12"/>
                  </a:moveTo>
                  <a:lnTo>
                    <a:pt x="32" y="75"/>
                  </a:lnTo>
                  <a:lnTo>
                    <a:pt x="22" y="75"/>
                  </a:lnTo>
                  <a:lnTo>
                    <a:pt x="22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2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2" name="Freeform 49">
              <a:extLst>
                <a:ext uri="{FF2B5EF4-FFF2-40B4-BE49-F238E27FC236}">
                  <a16:creationId xmlns:a16="http://schemas.microsoft.com/office/drawing/2014/main" id="{1EFCBDA7-FA42-4391-9872-95EB6DDEA6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713" y="6383459"/>
              <a:ext cx="78468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9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1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2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9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7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8" y="17"/>
                    <a:pt x="9" y="17"/>
                  </a:cubicBezTo>
                  <a:cubicBezTo>
                    <a:pt x="10" y="16"/>
                    <a:pt x="10" y="16"/>
                    <a:pt x="11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8" y="20"/>
                    <a:pt x="29" y="22"/>
                    <a:pt x="30" y="24"/>
                  </a:cubicBezTo>
                  <a:cubicBezTo>
                    <a:pt x="30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3" name="Freeform 50">
              <a:extLst>
                <a:ext uri="{FF2B5EF4-FFF2-40B4-BE49-F238E27FC236}">
                  <a16:creationId xmlns:a16="http://schemas.microsoft.com/office/drawing/2014/main" id="{721D8C30-DB23-4A0B-8A74-BC46708647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5618" y="6418333"/>
              <a:ext cx="85443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7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2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3 w 33"/>
                <a:gd name="T73" fmla="*/ 8 h 40"/>
                <a:gd name="T74" fmla="*/ 10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9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19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2" y="32"/>
                    <a:pt x="23" y="32"/>
                    <a:pt x="23" y="32"/>
                  </a:cubicBezTo>
                  <a:cubicBezTo>
                    <a:pt x="24" y="31"/>
                    <a:pt x="25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1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5" y="13"/>
                  </a:cubicBezTo>
                  <a:cubicBezTo>
                    <a:pt x="24" y="12"/>
                    <a:pt x="24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0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4" name="Freeform 51">
              <a:extLst>
                <a:ext uri="{FF2B5EF4-FFF2-40B4-BE49-F238E27FC236}">
                  <a16:creationId xmlns:a16="http://schemas.microsoft.com/office/drawing/2014/main" id="{01AD00CA-8BC7-4B62-AC64-03851855A7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7320" y="6383459"/>
              <a:ext cx="83698" cy="137753"/>
            </a:xfrm>
            <a:custGeom>
              <a:avLst/>
              <a:gdLst>
                <a:gd name="T0" fmla="*/ 33 w 33"/>
                <a:gd name="T1" fmla="*/ 35 h 54"/>
                <a:gd name="T2" fmla="*/ 31 w 33"/>
                <a:gd name="T3" fmla="*/ 43 h 54"/>
                <a:gd name="T4" fmla="*/ 28 w 33"/>
                <a:gd name="T5" fmla="*/ 49 h 54"/>
                <a:gd name="T6" fmla="*/ 23 w 33"/>
                <a:gd name="T7" fmla="*/ 53 h 54"/>
                <a:gd name="T8" fmla="*/ 17 w 33"/>
                <a:gd name="T9" fmla="*/ 54 h 54"/>
                <a:gd name="T10" fmla="*/ 12 w 33"/>
                <a:gd name="T11" fmla="*/ 53 h 54"/>
                <a:gd name="T12" fmla="*/ 8 w 33"/>
                <a:gd name="T13" fmla="*/ 50 h 54"/>
                <a:gd name="T14" fmla="*/ 8 w 33"/>
                <a:gd name="T15" fmla="*/ 53 h 54"/>
                <a:gd name="T16" fmla="*/ 0 w 33"/>
                <a:gd name="T17" fmla="*/ 53 h 54"/>
                <a:gd name="T18" fmla="*/ 0 w 33"/>
                <a:gd name="T19" fmla="*/ 4 h 54"/>
                <a:gd name="T20" fmla="*/ 8 w 33"/>
                <a:gd name="T21" fmla="*/ 0 h 54"/>
                <a:gd name="T22" fmla="*/ 8 w 33"/>
                <a:gd name="T23" fmla="*/ 19 h 54"/>
                <a:gd name="T24" fmla="*/ 10 w 33"/>
                <a:gd name="T25" fmla="*/ 17 h 54"/>
                <a:gd name="T26" fmla="*/ 12 w 33"/>
                <a:gd name="T27" fmla="*/ 16 h 54"/>
                <a:gd name="T28" fmla="*/ 14 w 33"/>
                <a:gd name="T29" fmla="*/ 14 h 54"/>
                <a:gd name="T30" fmla="*/ 18 w 33"/>
                <a:gd name="T31" fmla="*/ 14 h 54"/>
                <a:gd name="T32" fmla="*/ 24 w 33"/>
                <a:gd name="T33" fmla="*/ 15 h 54"/>
                <a:gd name="T34" fmla="*/ 28 w 33"/>
                <a:gd name="T35" fmla="*/ 19 h 54"/>
                <a:gd name="T36" fmla="*/ 31 w 33"/>
                <a:gd name="T37" fmla="*/ 25 h 54"/>
                <a:gd name="T38" fmla="*/ 33 w 33"/>
                <a:gd name="T39" fmla="*/ 35 h 54"/>
                <a:gd name="T40" fmla="*/ 25 w 33"/>
                <a:gd name="T41" fmla="*/ 35 h 54"/>
                <a:gd name="T42" fmla="*/ 23 w 33"/>
                <a:gd name="T43" fmla="*/ 24 h 54"/>
                <a:gd name="T44" fmla="*/ 16 w 33"/>
                <a:gd name="T45" fmla="*/ 21 h 54"/>
                <a:gd name="T46" fmla="*/ 14 w 33"/>
                <a:gd name="T47" fmla="*/ 21 h 54"/>
                <a:gd name="T48" fmla="*/ 11 w 33"/>
                <a:gd name="T49" fmla="*/ 23 h 54"/>
                <a:gd name="T50" fmla="*/ 9 w 33"/>
                <a:gd name="T51" fmla="*/ 24 h 54"/>
                <a:gd name="T52" fmla="*/ 8 w 33"/>
                <a:gd name="T53" fmla="*/ 26 h 54"/>
                <a:gd name="T54" fmla="*/ 8 w 33"/>
                <a:gd name="T55" fmla="*/ 42 h 54"/>
                <a:gd name="T56" fmla="*/ 9 w 33"/>
                <a:gd name="T57" fmla="*/ 44 h 54"/>
                <a:gd name="T58" fmla="*/ 11 w 33"/>
                <a:gd name="T59" fmla="*/ 45 h 54"/>
                <a:gd name="T60" fmla="*/ 14 w 33"/>
                <a:gd name="T61" fmla="*/ 47 h 54"/>
                <a:gd name="T62" fmla="*/ 17 w 33"/>
                <a:gd name="T63" fmla="*/ 47 h 54"/>
                <a:gd name="T64" fmla="*/ 23 w 33"/>
                <a:gd name="T65" fmla="*/ 44 h 54"/>
                <a:gd name="T66" fmla="*/ 25 w 33"/>
                <a:gd name="T6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" h="54">
                  <a:moveTo>
                    <a:pt x="33" y="35"/>
                  </a:moveTo>
                  <a:cubicBezTo>
                    <a:pt x="33" y="38"/>
                    <a:pt x="32" y="41"/>
                    <a:pt x="31" y="43"/>
                  </a:cubicBezTo>
                  <a:cubicBezTo>
                    <a:pt x="30" y="46"/>
                    <a:pt x="29" y="48"/>
                    <a:pt x="28" y="49"/>
                  </a:cubicBezTo>
                  <a:cubicBezTo>
                    <a:pt x="27" y="51"/>
                    <a:pt x="25" y="52"/>
                    <a:pt x="23" y="53"/>
                  </a:cubicBezTo>
                  <a:cubicBezTo>
                    <a:pt x="21" y="54"/>
                    <a:pt x="19" y="54"/>
                    <a:pt x="17" y="54"/>
                  </a:cubicBezTo>
                  <a:cubicBezTo>
                    <a:pt x="16" y="54"/>
                    <a:pt x="14" y="54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8"/>
                    <a:pt x="9" y="17"/>
                    <a:pt x="10" y="17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3" y="15"/>
                    <a:pt x="13" y="15"/>
                    <a:pt x="14" y="14"/>
                  </a:cubicBezTo>
                  <a:cubicBezTo>
                    <a:pt x="15" y="14"/>
                    <a:pt x="16" y="14"/>
                    <a:pt x="18" y="14"/>
                  </a:cubicBezTo>
                  <a:cubicBezTo>
                    <a:pt x="20" y="14"/>
                    <a:pt x="22" y="14"/>
                    <a:pt x="24" y="15"/>
                  </a:cubicBezTo>
                  <a:cubicBezTo>
                    <a:pt x="25" y="16"/>
                    <a:pt x="27" y="17"/>
                    <a:pt x="28" y="19"/>
                  </a:cubicBezTo>
                  <a:cubicBezTo>
                    <a:pt x="30" y="21"/>
                    <a:pt x="31" y="23"/>
                    <a:pt x="31" y="25"/>
                  </a:cubicBezTo>
                  <a:cubicBezTo>
                    <a:pt x="32" y="28"/>
                    <a:pt x="33" y="31"/>
                    <a:pt x="33" y="35"/>
                  </a:cubicBezTo>
                  <a:close/>
                  <a:moveTo>
                    <a:pt x="25" y="35"/>
                  </a:moveTo>
                  <a:cubicBezTo>
                    <a:pt x="25" y="30"/>
                    <a:pt x="24" y="27"/>
                    <a:pt x="23" y="24"/>
                  </a:cubicBezTo>
                  <a:cubicBezTo>
                    <a:pt x="21" y="22"/>
                    <a:pt x="19" y="21"/>
                    <a:pt x="16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3" y="22"/>
                    <a:pt x="12" y="22"/>
                    <a:pt x="11" y="23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9" y="25"/>
                    <a:pt x="8" y="25"/>
                    <a:pt x="8" y="26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3"/>
                    <a:pt x="9" y="44"/>
                  </a:cubicBezTo>
                  <a:cubicBezTo>
                    <a:pt x="10" y="44"/>
                    <a:pt x="11" y="45"/>
                    <a:pt x="11" y="45"/>
                  </a:cubicBezTo>
                  <a:cubicBezTo>
                    <a:pt x="12" y="46"/>
                    <a:pt x="13" y="46"/>
                    <a:pt x="14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9" y="47"/>
                    <a:pt x="21" y="46"/>
                    <a:pt x="23" y="44"/>
                  </a:cubicBezTo>
                  <a:cubicBezTo>
                    <a:pt x="24" y="42"/>
                    <a:pt x="25" y="39"/>
                    <a:pt x="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5" name="Freeform 52">
              <a:extLst>
                <a:ext uri="{FF2B5EF4-FFF2-40B4-BE49-F238E27FC236}">
                  <a16:creationId xmlns:a16="http://schemas.microsoft.com/office/drawing/2014/main" id="{BC957590-E3D7-48BF-A1DF-73DCD76738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56713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1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1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4" y="31"/>
                    <a:pt x="24" y="31"/>
                    <a:pt x="25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1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6" name="Freeform 53">
              <a:extLst>
                <a:ext uri="{FF2B5EF4-FFF2-40B4-BE49-F238E27FC236}">
                  <a16:creationId xmlns:a16="http://schemas.microsoft.com/office/drawing/2014/main" id="{9BC2125B-AF0E-4411-AFA7-3F79B873BF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873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1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2" y="54"/>
                    <a:pt x="11" y="54"/>
                  </a:cubicBezTo>
                  <a:cubicBezTo>
                    <a:pt x="10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6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2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7" name="Freeform 54">
              <a:extLst>
                <a:ext uri="{FF2B5EF4-FFF2-40B4-BE49-F238E27FC236}">
                  <a16:creationId xmlns:a16="http://schemas.microsoft.com/office/drawing/2014/main" id="{1E5BE33C-9675-423A-802C-0A789DB18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8877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8" name="Freeform 55">
              <a:extLst>
                <a:ext uri="{FF2B5EF4-FFF2-40B4-BE49-F238E27FC236}">
                  <a16:creationId xmlns:a16="http://schemas.microsoft.com/office/drawing/2014/main" id="{FB04A8AC-9DA2-4FB3-985A-DD8E6439135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90370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2 w 33"/>
                <a:gd name="T5" fmla="*/ 23 h 40"/>
                <a:gd name="T6" fmla="*/ 7 w 33"/>
                <a:gd name="T7" fmla="*/ 23 h 40"/>
                <a:gd name="T8" fmla="*/ 8 w 33"/>
                <a:gd name="T9" fmla="*/ 28 h 40"/>
                <a:gd name="T10" fmla="*/ 10 w 33"/>
                <a:gd name="T11" fmla="*/ 31 h 40"/>
                <a:gd name="T12" fmla="*/ 13 w 33"/>
                <a:gd name="T13" fmla="*/ 33 h 40"/>
                <a:gd name="T14" fmla="*/ 17 w 33"/>
                <a:gd name="T15" fmla="*/ 33 h 40"/>
                <a:gd name="T16" fmla="*/ 19 w 33"/>
                <a:gd name="T17" fmla="*/ 33 h 40"/>
                <a:gd name="T18" fmla="*/ 21 w 33"/>
                <a:gd name="T19" fmla="*/ 32 h 40"/>
                <a:gd name="T20" fmla="*/ 23 w 33"/>
                <a:gd name="T21" fmla="*/ 32 h 40"/>
                <a:gd name="T22" fmla="*/ 25 w 33"/>
                <a:gd name="T23" fmla="*/ 30 h 40"/>
                <a:gd name="T24" fmla="*/ 29 w 33"/>
                <a:gd name="T25" fmla="*/ 35 h 40"/>
                <a:gd name="T26" fmla="*/ 27 w 33"/>
                <a:gd name="T27" fmla="*/ 37 h 40"/>
                <a:gd name="T28" fmla="*/ 24 w 33"/>
                <a:gd name="T29" fmla="*/ 39 h 40"/>
                <a:gd name="T30" fmla="*/ 20 w 33"/>
                <a:gd name="T31" fmla="*/ 40 h 40"/>
                <a:gd name="T32" fmla="*/ 16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2 w 33"/>
                <a:gd name="T41" fmla="*/ 31 h 40"/>
                <a:gd name="T42" fmla="*/ 0 w 33"/>
                <a:gd name="T43" fmla="*/ 26 h 40"/>
                <a:gd name="T44" fmla="*/ 0 w 33"/>
                <a:gd name="T45" fmla="*/ 20 h 40"/>
                <a:gd name="T46" fmla="*/ 1 w 33"/>
                <a:gd name="T47" fmla="*/ 12 h 40"/>
                <a:gd name="T48" fmla="*/ 4 w 33"/>
                <a:gd name="T49" fmla="*/ 5 h 40"/>
                <a:gd name="T50" fmla="*/ 10 w 33"/>
                <a:gd name="T51" fmla="*/ 1 h 40"/>
                <a:gd name="T52" fmla="*/ 16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5 w 33"/>
                <a:gd name="T63" fmla="*/ 17 h 40"/>
                <a:gd name="T64" fmla="*/ 24 w 33"/>
                <a:gd name="T65" fmla="*/ 13 h 40"/>
                <a:gd name="T66" fmla="*/ 23 w 33"/>
                <a:gd name="T67" fmla="*/ 10 h 40"/>
                <a:gd name="T68" fmla="*/ 20 w 33"/>
                <a:gd name="T69" fmla="*/ 8 h 40"/>
                <a:gd name="T70" fmla="*/ 16 w 33"/>
                <a:gd name="T71" fmla="*/ 7 h 40"/>
                <a:gd name="T72" fmla="*/ 12 w 33"/>
                <a:gd name="T73" fmla="*/ 8 h 40"/>
                <a:gd name="T74" fmla="*/ 10 w 33"/>
                <a:gd name="T75" fmla="*/ 9 h 40"/>
                <a:gd name="T76" fmla="*/ 8 w 33"/>
                <a:gd name="T77" fmla="*/ 12 h 40"/>
                <a:gd name="T78" fmla="*/ 7 w 33"/>
                <a:gd name="T79" fmla="*/ 17 h 40"/>
                <a:gd name="T80" fmla="*/ 25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2" y="22"/>
                    <a:pt x="32" y="22"/>
                    <a:pt x="32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8" y="26"/>
                    <a:pt x="8" y="28"/>
                  </a:cubicBezTo>
                  <a:cubicBezTo>
                    <a:pt x="9" y="29"/>
                    <a:pt x="10" y="30"/>
                    <a:pt x="10" y="31"/>
                  </a:cubicBez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6" y="33"/>
                    <a:pt x="17" y="33"/>
                  </a:cubicBezTo>
                  <a:cubicBezTo>
                    <a:pt x="18" y="33"/>
                    <a:pt x="18" y="33"/>
                    <a:pt x="19" y="33"/>
                  </a:cubicBezTo>
                  <a:cubicBezTo>
                    <a:pt x="20" y="33"/>
                    <a:pt x="20" y="33"/>
                    <a:pt x="21" y="32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3" y="31"/>
                    <a:pt x="24" y="31"/>
                    <a:pt x="25" y="3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6" y="38"/>
                    <a:pt x="25" y="38"/>
                    <a:pt x="24" y="39"/>
                  </a:cubicBezTo>
                  <a:cubicBezTo>
                    <a:pt x="23" y="39"/>
                    <a:pt x="22" y="40"/>
                    <a:pt x="20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5" y="40"/>
                    <a:pt x="13" y="40"/>
                    <a:pt x="12" y="39"/>
                  </a:cubicBezTo>
                  <a:cubicBezTo>
                    <a:pt x="10" y="39"/>
                    <a:pt x="9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3" y="33"/>
                    <a:pt x="2" y="31"/>
                  </a:cubicBezTo>
                  <a:cubicBezTo>
                    <a:pt x="1" y="30"/>
                    <a:pt x="1" y="28"/>
                    <a:pt x="0" y="26"/>
                  </a:cubicBezTo>
                  <a:cubicBezTo>
                    <a:pt x="0" y="24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7" y="4"/>
                    <a:pt x="29" y="6"/>
                  </a:cubicBezTo>
                  <a:cubicBezTo>
                    <a:pt x="30" y="8"/>
                    <a:pt x="31" y="10"/>
                    <a:pt x="32" y="12"/>
                  </a:cubicBezTo>
                  <a:cubicBezTo>
                    <a:pt x="32" y="14"/>
                    <a:pt x="33" y="17"/>
                    <a:pt x="33" y="19"/>
                  </a:cubicBezTo>
                  <a:close/>
                  <a:moveTo>
                    <a:pt x="25" y="17"/>
                  </a:moveTo>
                  <a:cubicBezTo>
                    <a:pt x="25" y="15"/>
                    <a:pt x="25" y="14"/>
                    <a:pt x="24" y="13"/>
                  </a:cubicBezTo>
                  <a:cubicBezTo>
                    <a:pt x="24" y="12"/>
                    <a:pt x="23" y="11"/>
                    <a:pt x="23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9" y="7"/>
                    <a:pt x="17" y="7"/>
                    <a:pt x="16" y="7"/>
                  </a:cubicBezTo>
                  <a:cubicBezTo>
                    <a:pt x="15" y="7"/>
                    <a:pt x="13" y="7"/>
                    <a:pt x="12" y="8"/>
                  </a:cubicBezTo>
                  <a:cubicBezTo>
                    <a:pt x="11" y="8"/>
                    <a:pt x="11" y="9"/>
                    <a:pt x="10" y="9"/>
                  </a:cubicBezTo>
                  <a:cubicBezTo>
                    <a:pt x="9" y="10"/>
                    <a:pt x="9" y="11"/>
                    <a:pt x="8" y="12"/>
                  </a:cubicBezTo>
                  <a:cubicBezTo>
                    <a:pt x="8" y="14"/>
                    <a:pt x="7" y="15"/>
                    <a:pt x="7" y="17"/>
                  </a:cubicBezTo>
                  <a:lnTo>
                    <a:pt x="2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19" name="Freeform 56">
              <a:extLst>
                <a:ext uri="{FF2B5EF4-FFF2-40B4-BE49-F238E27FC236}">
                  <a16:creationId xmlns:a16="http://schemas.microsoft.com/office/drawing/2014/main" id="{F365BB87-C861-4F40-A844-477BAA1EAA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4993" y="6418333"/>
              <a:ext cx="55799" cy="101135"/>
            </a:xfrm>
            <a:custGeom>
              <a:avLst/>
              <a:gdLst>
                <a:gd name="T0" fmla="*/ 20 w 22"/>
                <a:gd name="T1" fmla="*/ 9 h 39"/>
                <a:gd name="T2" fmla="*/ 18 w 22"/>
                <a:gd name="T3" fmla="*/ 8 h 39"/>
                <a:gd name="T4" fmla="*/ 15 w 22"/>
                <a:gd name="T5" fmla="*/ 7 h 39"/>
                <a:gd name="T6" fmla="*/ 9 w 22"/>
                <a:gd name="T7" fmla="*/ 10 h 39"/>
                <a:gd name="T8" fmla="*/ 7 w 22"/>
                <a:gd name="T9" fmla="*/ 17 h 39"/>
                <a:gd name="T10" fmla="*/ 7 w 22"/>
                <a:gd name="T11" fmla="*/ 39 h 39"/>
                <a:gd name="T12" fmla="*/ 0 w 22"/>
                <a:gd name="T13" fmla="*/ 39 h 39"/>
                <a:gd name="T14" fmla="*/ 0 w 22"/>
                <a:gd name="T15" fmla="*/ 1 h 39"/>
                <a:gd name="T16" fmla="*/ 7 w 22"/>
                <a:gd name="T17" fmla="*/ 1 h 39"/>
                <a:gd name="T18" fmla="*/ 7 w 22"/>
                <a:gd name="T19" fmla="*/ 5 h 39"/>
                <a:gd name="T20" fmla="*/ 9 w 22"/>
                <a:gd name="T21" fmla="*/ 3 h 39"/>
                <a:gd name="T22" fmla="*/ 11 w 22"/>
                <a:gd name="T23" fmla="*/ 1 h 39"/>
                <a:gd name="T24" fmla="*/ 13 w 22"/>
                <a:gd name="T25" fmla="*/ 0 h 39"/>
                <a:gd name="T26" fmla="*/ 16 w 22"/>
                <a:gd name="T27" fmla="*/ 0 h 39"/>
                <a:gd name="T28" fmla="*/ 20 w 22"/>
                <a:gd name="T29" fmla="*/ 1 h 39"/>
                <a:gd name="T30" fmla="*/ 22 w 22"/>
                <a:gd name="T31" fmla="*/ 2 h 39"/>
                <a:gd name="T32" fmla="*/ 20 w 22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9">
                  <a:moveTo>
                    <a:pt x="20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2" y="7"/>
                    <a:pt x="10" y="8"/>
                    <a:pt x="9" y="10"/>
                  </a:cubicBezTo>
                  <a:cubicBezTo>
                    <a:pt x="8" y="12"/>
                    <a:pt x="7" y="14"/>
                    <a:pt x="7" y="1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2"/>
                    <a:pt x="10" y="2"/>
                    <a:pt x="11" y="1"/>
                  </a:cubicBezTo>
                  <a:cubicBezTo>
                    <a:pt x="11" y="1"/>
                    <a:pt x="12" y="1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9" y="0"/>
                    <a:pt x="20" y="1"/>
                  </a:cubicBezTo>
                  <a:cubicBezTo>
                    <a:pt x="21" y="1"/>
                    <a:pt x="22" y="1"/>
                    <a:pt x="22" y="2"/>
                  </a:cubicBezTo>
                  <a:lnTo>
                    <a:pt x="2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0" name="Freeform 57">
              <a:extLst>
                <a:ext uri="{FF2B5EF4-FFF2-40B4-BE49-F238E27FC236}">
                  <a16:creationId xmlns:a16="http://schemas.microsoft.com/office/drawing/2014/main" id="{8B7E2806-AAFA-45B5-B801-55C79A9277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6591" y="6383459"/>
              <a:ext cx="55799" cy="137753"/>
            </a:xfrm>
            <a:custGeom>
              <a:avLst/>
              <a:gdLst>
                <a:gd name="T0" fmla="*/ 21 w 22"/>
                <a:gd name="T1" fmla="*/ 52 h 54"/>
                <a:gd name="T2" fmla="*/ 18 w 22"/>
                <a:gd name="T3" fmla="*/ 54 h 54"/>
                <a:gd name="T4" fmla="*/ 14 w 22"/>
                <a:gd name="T5" fmla="*/ 54 h 54"/>
                <a:gd name="T6" fmla="*/ 10 w 22"/>
                <a:gd name="T7" fmla="*/ 54 h 54"/>
                <a:gd name="T8" fmla="*/ 8 w 22"/>
                <a:gd name="T9" fmla="*/ 52 h 54"/>
                <a:gd name="T10" fmla="*/ 6 w 22"/>
                <a:gd name="T11" fmla="*/ 49 h 54"/>
                <a:gd name="T12" fmla="*/ 5 w 22"/>
                <a:gd name="T13" fmla="*/ 44 h 54"/>
                <a:gd name="T14" fmla="*/ 5 w 22"/>
                <a:gd name="T15" fmla="*/ 22 h 54"/>
                <a:gd name="T16" fmla="*/ 0 w 22"/>
                <a:gd name="T17" fmla="*/ 22 h 54"/>
                <a:gd name="T18" fmla="*/ 0 w 22"/>
                <a:gd name="T19" fmla="*/ 15 h 54"/>
                <a:gd name="T20" fmla="*/ 5 w 22"/>
                <a:gd name="T21" fmla="*/ 15 h 54"/>
                <a:gd name="T22" fmla="*/ 5 w 22"/>
                <a:gd name="T23" fmla="*/ 4 h 54"/>
                <a:gd name="T24" fmla="*/ 13 w 22"/>
                <a:gd name="T25" fmla="*/ 0 h 54"/>
                <a:gd name="T26" fmla="*/ 13 w 22"/>
                <a:gd name="T27" fmla="*/ 15 h 54"/>
                <a:gd name="T28" fmla="*/ 22 w 22"/>
                <a:gd name="T29" fmla="*/ 15 h 54"/>
                <a:gd name="T30" fmla="*/ 22 w 22"/>
                <a:gd name="T31" fmla="*/ 22 h 54"/>
                <a:gd name="T32" fmla="*/ 13 w 22"/>
                <a:gd name="T33" fmla="*/ 22 h 54"/>
                <a:gd name="T34" fmla="*/ 13 w 22"/>
                <a:gd name="T35" fmla="*/ 43 h 54"/>
                <a:gd name="T36" fmla="*/ 13 w 22"/>
                <a:gd name="T37" fmla="*/ 45 h 54"/>
                <a:gd name="T38" fmla="*/ 14 w 22"/>
                <a:gd name="T39" fmla="*/ 46 h 54"/>
                <a:gd name="T40" fmla="*/ 15 w 22"/>
                <a:gd name="T41" fmla="*/ 47 h 54"/>
                <a:gd name="T42" fmla="*/ 17 w 22"/>
                <a:gd name="T43" fmla="*/ 47 h 54"/>
                <a:gd name="T44" fmla="*/ 20 w 22"/>
                <a:gd name="T45" fmla="*/ 47 h 54"/>
                <a:gd name="T46" fmla="*/ 22 w 22"/>
                <a:gd name="T47" fmla="*/ 46 h 54"/>
                <a:gd name="T48" fmla="*/ 21 w 22"/>
                <a:gd name="T4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54">
                  <a:moveTo>
                    <a:pt x="21" y="52"/>
                  </a:moveTo>
                  <a:cubicBezTo>
                    <a:pt x="20" y="53"/>
                    <a:pt x="19" y="53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13" y="54"/>
                    <a:pt x="11" y="54"/>
                    <a:pt x="10" y="54"/>
                  </a:cubicBezTo>
                  <a:cubicBezTo>
                    <a:pt x="9" y="53"/>
                    <a:pt x="9" y="53"/>
                    <a:pt x="8" y="52"/>
                  </a:cubicBezTo>
                  <a:cubicBezTo>
                    <a:pt x="7" y="51"/>
                    <a:pt x="6" y="50"/>
                    <a:pt x="6" y="49"/>
                  </a:cubicBezTo>
                  <a:cubicBezTo>
                    <a:pt x="5" y="47"/>
                    <a:pt x="5" y="46"/>
                    <a:pt x="5" y="4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3" y="44"/>
                    <a:pt x="13" y="45"/>
                  </a:cubicBezTo>
                  <a:cubicBezTo>
                    <a:pt x="13" y="45"/>
                    <a:pt x="13" y="46"/>
                    <a:pt x="14" y="46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7"/>
                    <a:pt x="16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1" y="46"/>
                    <a:pt x="21" y="46"/>
                    <a:pt x="22" y="46"/>
                  </a:cubicBezTo>
                  <a:lnTo>
                    <a:pt x="21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1" name="Freeform 58">
              <a:extLst>
                <a:ext uri="{FF2B5EF4-FFF2-40B4-BE49-F238E27FC236}">
                  <a16:creationId xmlns:a16="http://schemas.microsoft.com/office/drawing/2014/main" id="{7A49B80F-B4C0-4F31-9238-8123D3E20D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5058" y="6383459"/>
              <a:ext cx="80211" cy="136010"/>
            </a:xfrm>
            <a:custGeom>
              <a:avLst/>
              <a:gdLst>
                <a:gd name="T0" fmla="*/ 23 w 31"/>
                <a:gd name="T1" fmla="*/ 53 h 53"/>
                <a:gd name="T2" fmla="*/ 23 w 31"/>
                <a:gd name="T3" fmla="*/ 32 h 53"/>
                <a:gd name="T4" fmla="*/ 21 w 31"/>
                <a:gd name="T5" fmla="*/ 24 h 53"/>
                <a:gd name="T6" fmla="*/ 15 w 31"/>
                <a:gd name="T7" fmla="*/ 21 h 53"/>
                <a:gd name="T8" fmla="*/ 12 w 31"/>
                <a:gd name="T9" fmla="*/ 22 h 53"/>
                <a:gd name="T10" fmla="*/ 10 w 31"/>
                <a:gd name="T11" fmla="*/ 24 h 53"/>
                <a:gd name="T12" fmla="*/ 8 w 31"/>
                <a:gd name="T13" fmla="*/ 27 h 53"/>
                <a:gd name="T14" fmla="*/ 7 w 31"/>
                <a:gd name="T15" fmla="*/ 31 h 53"/>
                <a:gd name="T16" fmla="*/ 7 w 31"/>
                <a:gd name="T17" fmla="*/ 53 h 53"/>
                <a:gd name="T18" fmla="*/ 0 w 31"/>
                <a:gd name="T19" fmla="*/ 53 h 53"/>
                <a:gd name="T20" fmla="*/ 0 w 31"/>
                <a:gd name="T21" fmla="*/ 4 h 53"/>
                <a:gd name="T22" fmla="*/ 7 w 31"/>
                <a:gd name="T23" fmla="*/ 0 h 53"/>
                <a:gd name="T24" fmla="*/ 7 w 31"/>
                <a:gd name="T25" fmla="*/ 19 h 53"/>
                <a:gd name="T26" fmla="*/ 9 w 31"/>
                <a:gd name="T27" fmla="*/ 17 h 53"/>
                <a:gd name="T28" fmla="*/ 12 w 31"/>
                <a:gd name="T29" fmla="*/ 15 h 53"/>
                <a:gd name="T30" fmla="*/ 14 w 31"/>
                <a:gd name="T31" fmla="*/ 14 h 53"/>
                <a:gd name="T32" fmla="*/ 17 w 31"/>
                <a:gd name="T33" fmla="*/ 14 h 53"/>
                <a:gd name="T34" fmla="*/ 23 w 31"/>
                <a:gd name="T35" fmla="*/ 15 h 53"/>
                <a:gd name="T36" fmla="*/ 27 w 31"/>
                <a:gd name="T37" fmla="*/ 18 h 53"/>
                <a:gd name="T38" fmla="*/ 30 w 31"/>
                <a:gd name="T39" fmla="*/ 24 h 53"/>
                <a:gd name="T40" fmla="*/ 31 w 31"/>
                <a:gd name="T41" fmla="*/ 31 h 53"/>
                <a:gd name="T42" fmla="*/ 31 w 31"/>
                <a:gd name="T43" fmla="*/ 53 h 53"/>
                <a:gd name="T44" fmla="*/ 23 w 31"/>
                <a:gd name="T4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53">
                  <a:moveTo>
                    <a:pt x="23" y="53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5"/>
                    <a:pt x="21" y="24"/>
                  </a:cubicBezTo>
                  <a:cubicBezTo>
                    <a:pt x="20" y="22"/>
                    <a:pt x="18" y="21"/>
                    <a:pt x="15" y="21"/>
                  </a:cubicBezTo>
                  <a:cubicBezTo>
                    <a:pt x="14" y="21"/>
                    <a:pt x="13" y="21"/>
                    <a:pt x="12" y="22"/>
                  </a:cubicBezTo>
                  <a:cubicBezTo>
                    <a:pt x="11" y="22"/>
                    <a:pt x="10" y="23"/>
                    <a:pt x="10" y="24"/>
                  </a:cubicBezTo>
                  <a:cubicBezTo>
                    <a:pt x="9" y="24"/>
                    <a:pt x="8" y="25"/>
                    <a:pt x="8" y="27"/>
                  </a:cubicBezTo>
                  <a:cubicBezTo>
                    <a:pt x="8" y="28"/>
                    <a:pt x="7" y="29"/>
                    <a:pt x="7" y="31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8"/>
                    <a:pt x="9" y="17"/>
                    <a:pt x="9" y="17"/>
                  </a:cubicBezTo>
                  <a:cubicBezTo>
                    <a:pt x="10" y="16"/>
                    <a:pt x="11" y="16"/>
                    <a:pt x="12" y="15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5" y="14"/>
                    <a:pt x="16" y="14"/>
                    <a:pt x="17" y="14"/>
                  </a:cubicBezTo>
                  <a:cubicBezTo>
                    <a:pt x="19" y="14"/>
                    <a:pt x="21" y="14"/>
                    <a:pt x="23" y="15"/>
                  </a:cubicBezTo>
                  <a:cubicBezTo>
                    <a:pt x="25" y="16"/>
                    <a:pt x="26" y="17"/>
                    <a:pt x="27" y="18"/>
                  </a:cubicBezTo>
                  <a:cubicBezTo>
                    <a:pt x="29" y="20"/>
                    <a:pt x="29" y="22"/>
                    <a:pt x="30" y="24"/>
                  </a:cubicBezTo>
                  <a:cubicBezTo>
                    <a:pt x="31" y="26"/>
                    <a:pt x="31" y="29"/>
                    <a:pt x="31" y="31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2" name="Freeform 59">
              <a:extLst>
                <a:ext uri="{FF2B5EF4-FFF2-40B4-BE49-F238E27FC236}">
                  <a16:creationId xmlns:a16="http://schemas.microsoft.com/office/drawing/2014/main" id="{9C60C45F-865F-4118-A4B0-174C696B47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82706" y="6418333"/>
              <a:ext cx="83698" cy="102879"/>
            </a:xfrm>
            <a:custGeom>
              <a:avLst/>
              <a:gdLst>
                <a:gd name="T0" fmla="*/ 33 w 33"/>
                <a:gd name="T1" fmla="*/ 19 h 40"/>
                <a:gd name="T2" fmla="*/ 33 w 33"/>
                <a:gd name="T3" fmla="*/ 21 h 40"/>
                <a:gd name="T4" fmla="*/ 33 w 33"/>
                <a:gd name="T5" fmla="*/ 23 h 40"/>
                <a:gd name="T6" fmla="*/ 8 w 33"/>
                <a:gd name="T7" fmla="*/ 23 h 40"/>
                <a:gd name="T8" fmla="*/ 9 w 33"/>
                <a:gd name="T9" fmla="*/ 28 h 40"/>
                <a:gd name="T10" fmla="*/ 11 w 33"/>
                <a:gd name="T11" fmla="*/ 31 h 40"/>
                <a:gd name="T12" fmla="*/ 14 w 33"/>
                <a:gd name="T13" fmla="*/ 33 h 40"/>
                <a:gd name="T14" fmla="*/ 17 w 33"/>
                <a:gd name="T15" fmla="*/ 33 h 40"/>
                <a:gd name="T16" fmla="*/ 20 w 33"/>
                <a:gd name="T17" fmla="*/ 33 h 40"/>
                <a:gd name="T18" fmla="*/ 22 w 33"/>
                <a:gd name="T19" fmla="*/ 32 h 40"/>
                <a:gd name="T20" fmla="*/ 24 w 33"/>
                <a:gd name="T21" fmla="*/ 32 h 40"/>
                <a:gd name="T22" fmla="*/ 26 w 33"/>
                <a:gd name="T23" fmla="*/ 30 h 40"/>
                <a:gd name="T24" fmla="*/ 30 w 33"/>
                <a:gd name="T25" fmla="*/ 35 h 40"/>
                <a:gd name="T26" fmla="*/ 27 w 33"/>
                <a:gd name="T27" fmla="*/ 37 h 40"/>
                <a:gd name="T28" fmla="*/ 25 w 33"/>
                <a:gd name="T29" fmla="*/ 39 h 40"/>
                <a:gd name="T30" fmla="*/ 21 w 33"/>
                <a:gd name="T31" fmla="*/ 40 h 40"/>
                <a:gd name="T32" fmla="*/ 17 w 33"/>
                <a:gd name="T33" fmla="*/ 40 h 40"/>
                <a:gd name="T34" fmla="*/ 12 w 33"/>
                <a:gd name="T35" fmla="*/ 39 h 40"/>
                <a:gd name="T36" fmla="*/ 8 w 33"/>
                <a:gd name="T37" fmla="*/ 38 h 40"/>
                <a:gd name="T38" fmla="*/ 5 w 33"/>
                <a:gd name="T39" fmla="*/ 35 h 40"/>
                <a:gd name="T40" fmla="*/ 3 w 33"/>
                <a:gd name="T41" fmla="*/ 31 h 40"/>
                <a:gd name="T42" fmla="*/ 1 w 33"/>
                <a:gd name="T43" fmla="*/ 26 h 40"/>
                <a:gd name="T44" fmla="*/ 0 w 33"/>
                <a:gd name="T45" fmla="*/ 20 h 40"/>
                <a:gd name="T46" fmla="*/ 2 w 33"/>
                <a:gd name="T47" fmla="*/ 12 h 40"/>
                <a:gd name="T48" fmla="*/ 5 w 33"/>
                <a:gd name="T49" fmla="*/ 5 h 40"/>
                <a:gd name="T50" fmla="*/ 10 w 33"/>
                <a:gd name="T51" fmla="*/ 1 h 40"/>
                <a:gd name="T52" fmla="*/ 17 w 33"/>
                <a:gd name="T53" fmla="*/ 0 h 40"/>
                <a:gd name="T54" fmla="*/ 24 w 33"/>
                <a:gd name="T55" fmla="*/ 2 h 40"/>
                <a:gd name="T56" fmla="*/ 29 w 33"/>
                <a:gd name="T57" fmla="*/ 6 h 40"/>
                <a:gd name="T58" fmla="*/ 32 w 33"/>
                <a:gd name="T59" fmla="*/ 12 h 40"/>
                <a:gd name="T60" fmla="*/ 33 w 33"/>
                <a:gd name="T61" fmla="*/ 19 h 40"/>
                <a:gd name="T62" fmla="*/ 26 w 33"/>
                <a:gd name="T63" fmla="*/ 17 h 40"/>
                <a:gd name="T64" fmla="*/ 25 w 33"/>
                <a:gd name="T65" fmla="*/ 13 h 40"/>
                <a:gd name="T66" fmla="*/ 23 w 33"/>
                <a:gd name="T67" fmla="*/ 10 h 40"/>
                <a:gd name="T68" fmla="*/ 21 w 33"/>
                <a:gd name="T69" fmla="*/ 8 h 40"/>
                <a:gd name="T70" fmla="*/ 17 w 33"/>
                <a:gd name="T71" fmla="*/ 7 h 40"/>
                <a:gd name="T72" fmla="*/ 13 w 33"/>
                <a:gd name="T73" fmla="*/ 8 h 40"/>
                <a:gd name="T74" fmla="*/ 11 w 33"/>
                <a:gd name="T75" fmla="*/ 9 h 40"/>
                <a:gd name="T76" fmla="*/ 9 w 33"/>
                <a:gd name="T77" fmla="*/ 12 h 40"/>
                <a:gd name="T78" fmla="*/ 8 w 33"/>
                <a:gd name="T79" fmla="*/ 17 h 40"/>
                <a:gd name="T80" fmla="*/ 26 w 33"/>
                <a:gd name="T81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40">
                  <a:moveTo>
                    <a:pt x="33" y="19"/>
                  </a:moveTo>
                  <a:cubicBezTo>
                    <a:pt x="33" y="20"/>
                    <a:pt x="33" y="21"/>
                    <a:pt x="33" y="21"/>
                  </a:cubicBezTo>
                  <a:cubicBezTo>
                    <a:pt x="33" y="22"/>
                    <a:pt x="33" y="22"/>
                    <a:pt x="33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8" y="26"/>
                    <a:pt x="9" y="28"/>
                  </a:cubicBezTo>
                  <a:cubicBezTo>
                    <a:pt x="10" y="29"/>
                    <a:pt x="10" y="30"/>
                    <a:pt x="11" y="31"/>
                  </a:cubicBezTo>
                  <a:cubicBezTo>
                    <a:pt x="12" y="32"/>
                    <a:pt x="13" y="32"/>
                    <a:pt x="14" y="33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8" y="33"/>
                    <a:pt x="19" y="33"/>
                    <a:pt x="20" y="33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3" y="32"/>
                    <a:pt x="23" y="32"/>
                    <a:pt x="24" y="32"/>
                  </a:cubicBezTo>
                  <a:cubicBezTo>
                    <a:pt x="24" y="31"/>
                    <a:pt x="25" y="31"/>
                    <a:pt x="26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9" y="36"/>
                    <a:pt x="28" y="37"/>
                    <a:pt x="27" y="37"/>
                  </a:cubicBezTo>
                  <a:cubicBezTo>
                    <a:pt x="27" y="38"/>
                    <a:pt x="26" y="38"/>
                    <a:pt x="25" y="39"/>
                  </a:cubicBezTo>
                  <a:cubicBezTo>
                    <a:pt x="24" y="39"/>
                    <a:pt x="22" y="40"/>
                    <a:pt x="21" y="40"/>
                  </a:cubicBezTo>
                  <a:cubicBezTo>
                    <a:pt x="20" y="40"/>
                    <a:pt x="18" y="40"/>
                    <a:pt x="17" y="40"/>
                  </a:cubicBezTo>
                  <a:cubicBezTo>
                    <a:pt x="15" y="40"/>
                    <a:pt x="14" y="40"/>
                    <a:pt x="12" y="39"/>
                  </a:cubicBezTo>
                  <a:cubicBezTo>
                    <a:pt x="11" y="39"/>
                    <a:pt x="10" y="38"/>
                    <a:pt x="8" y="38"/>
                  </a:cubicBezTo>
                  <a:cubicBezTo>
                    <a:pt x="7" y="37"/>
                    <a:pt x="6" y="36"/>
                    <a:pt x="5" y="35"/>
                  </a:cubicBezTo>
                  <a:cubicBezTo>
                    <a:pt x="4" y="34"/>
                    <a:pt x="4" y="33"/>
                    <a:pt x="3" y="31"/>
                  </a:cubicBezTo>
                  <a:cubicBezTo>
                    <a:pt x="2" y="30"/>
                    <a:pt x="1" y="28"/>
                    <a:pt x="1" y="26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20" y="0"/>
                    <a:pt x="22" y="1"/>
                    <a:pt x="24" y="2"/>
                  </a:cubicBezTo>
                  <a:cubicBezTo>
                    <a:pt x="26" y="3"/>
                    <a:pt x="28" y="4"/>
                    <a:pt x="29" y="6"/>
                  </a:cubicBezTo>
                  <a:cubicBezTo>
                    <a:pt x="31" y="8"/>
                    <a:pt x="32" y="10"/>
                    <a:pt x="32" y="12"/>
                  </a:cubicBezTo>
                  <a:cubicBezTo>
                    <a:pt x="33" y="14"/>
                    <a:pt x="33" y="17"/>
                    <a:pt x="33" y="19"/>
                  </a:cubicBezTo>
                  <a:close/>
                  <a:moveTo>
                    <a:pt x="26" y="17"/>
                  </a:moveTo>
                  <a:cubicBezTo>
                    <a:pt x="26" y="15"/>
                    <a:pt x="25" y="14"/>
                    <a:pt x="25" y="13"/>
                  </a:cubicBezTo>
                  <a:cubicBezTo>
                    <a:pt x="25" y="12"/>
                    <a:pt x="24" y="11"/>
                    <a:pt x="23" y="10"/>
                  </a:cubicBezTo>
                  <a:cubicBezTo>
                    <a:pt x="23" y="9"/>
                    <a:pt x="22" y="8"/>
                    <a:pt x="21" y="8"/>
                  </a:cubicBezTo>
                  <a:cubicBezTo>
                    <a:pt x="20" y="7"/>
                    <a:pt x="18" y="7"/>
                    <a:pt x="17" y="7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8"/>
                    <a:pt x="11" y="9"/>
                    <a:pt x="11" y="9"/>
                  </a:cubicBezTo>
                  <a:cubicBezTo>
                    <a:pt x="10" y="10"/>
                    <a:pt x="9" y="11"/>
                    <a:pt x="9" y="12"/>
                  </a:cubicBezTo>
                  <a:cubicBezTo>
                    <a:pt x="8" y="14"/>
                    <a:pt x="8" y="15"/>
                    <a:pt x="8" y="17"/>
                  </a:cubicBezTo>
                  <a:lnTo>
                    <a:pt x="26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3" name="Freeform 60">
              <a:extLst>
                <a:ext uri="{FF2B5EF4-FFF2-40B4-BE49-F238E27FC236}">
                  <a16:creationId xmlns:a16="http://schemas.microsoft.com/office/drawing/2014/main" id="{15FBF980-B96C-472B-A46B-A731CA164E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7435" y="6421821"/>
              <a:ext cx="122060" cy="97648"/>
            </a:xfrm>
            <a:custGeom>
              <a:avLst/>
              <a:gdLst>
                <a:gd name="T0" fmla="*/ 56 w 70"/>
                <a:gd name="T1" fmla="*/ 56 h 56"/>
                <a:gd name="T2" fmla="*/ 46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5 w 70"/>
                <a:gd name="T9" fmla="*/ 56 h 56"/>
                <a:gd name="T10" fmla="*/ 0 w 70"/>
                <a:gd name="T11" fmla="*/ 0 h 56"/>
                <a:gd name="T12" fmla="*/ 10 w 70"/>
                <a:gd name="T13" fmla="*/ 0 h 56"/>
                <a:gd name="T14" fmla="*/ 21 w 70"/>
                <a:gd name="T15" fmla="*/ 38 h 56"/>
                <a:gd name="T16" fmla="*/ 31 w 70"/>
                <a:gd name="T17" fmla="*/ 0 h 56"/>
                <a:gd name="T18" fmla="*/ 40 w 70"/>
                <a:gd name="T19" fmla="*/ 0 h 56"/>
                <a:gd name="T20" fmla="*/ 50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6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6" y="56"/>
                  </a:moveTo>
                  <a:lnTo>
                    <a:pt x="46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5" y="56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38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50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4" name="Freeform 61">
              <a:extLst>
                <a:ext uri="{FF2B5EF4-FFF2-40B4-BE49-F238E27FC236}">
                  <a16:creationId xmlns:a16="http://schemas.microsoft.com/office/drawing/2014/main" id="{64F1DD18-05EE-4F9F-9E6B-E03C4C500F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59957" y="6418333"/>
              <a:ext cx="87186" cy="102879"/>
            </a:xfrm>
            <a:custGeom>
              <a:avLst/>
              <a:gdLst>
                <a:gd name="T0" fmla="*/ 34 w 34"/>
                <a:gd name="T1" fmla="*/ 20 h 40"/>
                <a:gd name="T2" fmla="*/ 33 w 34"/>
                <a:gd name="T3" fmla="*/ 28 h 40"/>
                <a:gd name="T4" fmla="*/ 29 w 34"/>
                <a:gd name="T5" fmla="*/ 35 h 40"/>
                <a:gd name="T6" fmla="*/ 24 w 34"/>
                <a:gd name="T7" fmla="*/ 39 h 40"/>
                <a:gd name="T8" fmla="*/ 17 w 34"/>
                <a:gd name="T9" fmla="*/ 40 h 40"/>
                <a:gd name="T10" fmla="*/ 10 w 34"/>
                <a:gd name="T11" fmla="*/ 39 h 40"/>
                <a:gd name="T12" fmla="*/ 5 w 34"/>
                <a:gd name="T13" fmla="*/ 35 h 40"/>
                <a:gd name="T14" fmla="*/ 1 w 34"/>
                <a:gd name="T15" fmla="*/ 28 h 40"/>
                <a:gd name="T16" fmla="*/ 0 w 34"/>
                <a:gd name="T17" fmla="*/ 20 h 40"/>
                <a:gd name="T18" fmla="*/ 1 w 34"/>
                <a:gd name="T19" fmla="*/ 12 h 40"/>
                <a:gd name="T20" fmla="*/ 5 w 34"/>
                <a:gd name="T21" fmla="*/ 5 h 40"/>
                <a:gd name="T22" fmla="*/ 11 w 34"/>
                <a:gd name="T23" fmla="*/ 1 h 40"/>
                <a:gd name="T24" fmla="*/ 17 w 34"/>
                <a:gd name="T25" fmla="*/ 0 h 40"/>
                <a:gd name="T26" fmla="*/ 24 w 34"/>
                <a:gd name="T27" fmla="*/ 1 h 40"/>
                <a:gd name="T28" fmla="*/ 29 w 34"/>
                <a:gd name="T29" fmla="*/ 5 h 40"/>
                <a:gd name="T30" fmla="*/ 33 w 34"/>
                <a:gd name="T31" fmla="*/ 12 h 40"/>
                <a:gd name="T32" fmla="*/ 34 w 34"/>
                <a:gd name="T33" fmla="*/ 20 h 40"/>
                <a:gd name="T34" fmla="*/ 27 w 34"/>
                <a:gd name="T35" fmla="*/ 20 h 40"/>
                <a:gd name="T36" fmla="*/ 26 w 34"/>
                <a:gd name="T37" fmla="*/ 15 h 40"/>
                <a:gd name="T38" fmla="*/ 24 w 34"/>
                <a:gd name="T39" fmla="*/ 11 h 40"/>
                <a:gd name="T40" fmla="*/ 21 w 34"/>
                <a:gd name="T41" fmla="*/ 8 h 40"/>
                <a:gd name="T42" fmla="*/ 17 w 34"/>
                <a:gd name="T43" fmla="*/ 7 h 40"/>
                <a:gd name="T44" fmla="*/ 13 w 34"/>
                <a:gd name="T45" fmla="*/ 8 h 40"/>
                <a:gd name="T46" fmla="*/ 10 w 34"/>
                <a:gd name="T47" fmla="*/ 11 h 40"/>
                <a:gd name="T48" fmla="*/ 8 w 34"/>
                <a:gd name="T49" fmla="*/ 15 h 40"/>
                <a:gd name="T50" fmla="*/ 8 w 34"/>
                <a:gd name="T51" fmla="*/ 20 h 40"/>
                <a:gd name="T52" fmla="*/ 8 w 34"/>
                <a:gd name="T53" fmla="*/ 26 h 40"/>
                <a:gd name="T54" fmla="*/ 10 w 34"/>
                <a:gd name="T55" fmla="*/ 30 h 40"/>
                <a:gd name="T56" fmla="*/ 13 w 34"/>
                <a:gd name="T57" fmla="*/ 32 h 40"/>
                <a:gd name="T58" fmla="*/ 17 w 34"/>
                <a:gd name="T59" fmla="*/ 33 h 40"/>
                <a:gd name="T60" fmla="*/ 21 w 34"/>
                <a:gd name="T61" fmla="*/ 32 h 40"/>
                <a:gd name="T62" fmla="*/ 24 w 34"/>
                <a:gd name="T63" fmla="*/ 29 h 40"/>
                <a:gd name="T64" fmla="*/ 26 w 34"/>
                <a:gd name="T65" fmla="*/ 25 h 40"/>
                <a:gd name="T66" fmla="*/ 27 w 34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" h="40">
                  <a:moveTo>
                    <a:pt x="34" y="20"/>
                  </a:moveTo>
                  <a:cubicBezTo>
                    <a:pt x="34" y="23"/>
                    <a:pt x="34" y="26"/>
                    <a:pt x="33" y="28"/>
                  </a:cubicBezTo>
                  <a:cubicBezTo>
                    <a:pt x="32" y="31"/>
                    <a:pt x="31" y="33"/>
                    <a:pt x="29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2" y="40"/>
                    <a:pt x="10" y="39"/>
                  </a:cubicBezTo>
                  <a:cubicBezTo>
                    <a:pt x="8" y="38"/>
                    <a:pt x="6" y="36"/>
                    <a:pt x="5" y="35"/>
                  </a:cubicBezTo>
                  <a:cubicBezTo>
                    <a:pt x="3" y="33"/>
                    <a:pt x="2" y="31"/>
                    <a:pt x="1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1" y="12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7" y="4"/>
                    <a:pt x="8" y="2"/>
                    <a:pt x="11" y="1"/>
                  </a:cubicBezTo>
                  <a:cubicBezTo>
                    <a:pt x="13" y="1"/>
                    <a:pt x="15" y="0"/>
                    <a:pt x="17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29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4" y="17"/>
                    <a:pt x="34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8"/>
                    <a:pt x="18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9" y="12"/>
                    <a:pt x="9" y="13"/>
                    <a:pt x="8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8" y="26"/>
                  </a:cubicBezTo>
                  <a:cubicBezTo>
                    <a:pt x="9" y="27"/>
                    <a:pt x="10" y="28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6" y="33"/>
                    <a:pt x="17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2" y="31"/>
                    <a:pt x="23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5" name="Freeform 62">
              <a:extLst>
                <a:ext uri="{FF2B5EF4-FFF2-40B4-BE49-F238E27FC236}">
                  <a16:creationId xmlns:a16="http://schemas.microsoft.com/office/drawing/2014/main" id="{6051CC00-BFF2-4334-9855-62AD588546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8067" y="6418333"/>
              <a:ext cx="57543" cy="101135"/>
            </a:xfrm>
            <a:custGeom>
              <a:avLst/>
              <a:gdLst>
                <a:gd name="T0" fmla="*/ 21 w 23"/>
                <a:gd name="T1" fmla="*/ 9 h 39"/>
                <a:gd name="T2" fmla="*/ 18 w 23"/>
                <a:gd name="T3" fmla="*/ 8 h 39"/>
                <a:gd name="T4" fmla="*/ 15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9 w 23"/>
                <a:gd name="T21" fmla="*/ 3 h 39"/>
                <a:gd name="T22" fmla="*/ 11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0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19" y="8"/>
                    <a:pt x="18" y="8"/>
                  </a:cubicBezTo>
                  <a:cubicBezTo>
                    <a:pt x="18" y="8"/>
                    <a:pt x="17" y="7"/>
                    <a:pt x="15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8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10" y="2"/>
                    <a:pt x="11" y="2"/>
                    <a:pt x="11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1" y="1"/>
                    <a:pt x="22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6" name="Freeform 63">
              <a:extLst>
                <a:ext uri="{FF2B5EF4-FFF2-40B4-BE49-F238E27FC236}">
                  <a16:creationId xmlns:a16="http://schemas.microsoft.com/office/drawing/2014/main" id="{905DD261-B224-46ED-8CEE-E8D180BA4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43046" y="6383459"/>
              <a:ext cx="19181" cy="136010"/>
            </a:xfrm>
            <a:custGeom>
              <a:avLst/>
              <a:gdLst>
                <a:gd name="T0" fmla="*/ 0 w 11"/>
                <a:gd name="T1" fmla="*/ 78 h 78"/>
                <a:gd name="T2" fmla="*/ 0 w 11"/>
                <a:gd name="T3" fmla="*/ 6 h 78"/>
                <a:gd name="T4" fmla="*/ 11 w 11"/>
                <a:gd name="T5" fmla="*/ 0 h 78"/>
                <a:gd name="T6" fmla="*/ 11 w 11"/>
                <a:gd name="T7" fmla="*/ 78 h 78"/>
                <a:gd name="T8" fmla="*/ 0 w 1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8">
                  <a:moveTo>
                    <a:pt x="0" y="78"/>
                  </a:moveTo>
                  <a:lnTo>
                    <a:pt x="0" y="6"/>
                  </a:lnTo>
                  <a:lnTo>
                    <a:pt x="11" y="0"/>
                  </a:lnTo>
                  <a:lnTo>
                    <a:pt x="11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7" name="Freeform 64">
              <a:extLst>
                <a:ext uri="{FF2B5EF4-FFF2-40B4-BE49-F238E27FC236}">
                  <a16:creationId xmlns:a16="http://schemas.microsoft.com/office/drawing/2014/main" id="{A23129DF-0296-4CA9-9723-124682F0A7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84896" y="6383459"/>
              <a:ext cx="80211" cy="137753"/>
            </a:xfrm>
            <a:custGeom>
              <a:avLst/>
              <a:gdLst>
                <a:gd name="T0" fmla="*/ 24 w 32"/>
                <a:gd name="T1" fmla="*/ 53 h 54"/>
                <a:gd name="T2" fmla="*/ 24 w 32"/>
                <a:gd name="T3" fmla="*/ 50 h 54"/>
                <a:gd name="T4" fmla="*/ 22 w 32"/>
                <a:gd name="T5" fmla="*/ 51 h 54"/>
                <a:gd name="T6" fmla="*/ 20 w 32"/>
                <a:gd name="T7" fmla="*/ 53 h 54"/>
                <a:gd name="T8" fmla="*/ 17 w 32"/>
                <a:gd name="T9" fmla="*/ 54 h 54"/>
                <a:gd name="T10" fmla="*/ 14 w 32"/>
                <a:gd name="T11" fmla="*/ 54 h 54"/>
                <a:gd name="T12" fmla="*/ 9 w 32"/>
                <a:gd name="T13" fmla="*/ 53 h 54"/>
                <a:gd name="T14" fmla="*/ 4 w 32"/>
                <a:gd name="T15" fmla="*/ 49 h 54"/>
                <a:gd name="T16" fmla="*/ 1 w 32"/>
                <a:gd name="T17" fmla="*/ 43 h 54"/>
                <a:gd name="T18" fmla="*/ 0 w 32"/>
                <a:gd name="T19" fmla="*/ 33 h 54"/>
                <a:gd name="T20" fmla="*/ 1 w 32"/>
                <a:gd name="T21" fmla="*/ 25 h 54"/>
                <a:gd name="T22" fmla="*/ 4 w 32"/>
                <a:gd name="T23" fmla="*/ 19 h 54"/>
                <a:gd name="T24" fmla="*/ 9 w 32"/>
                <a:gd name="T25" fmla="*/ 15 h 54"/>
                <a:gd name="T26" fmla="*/ 15 w 32"/>
                <a:gd name="T27" fmla="*/ 14 h 54"/>
                <a:gd name="T28" fmla="*/ 18 w 32"/>
                <a:gd name="T29" fmla="*/ 14 h 54"/>
                <a:gd name="T30" fmla="*/ 20 w 32"/>
                <a:gd name="T31" fmla="*/ 15 h 54"/>
                <a:gd name="T32" fmla="*/ 22 w 32"/>
                <a:gd name="T33" fmla="*/ 17 h 54"/>
                <a:gd name="T34" fmla="*/ 24 w 32"/>
                <a:gd name="T35" fmla="*/ 18 h 54"/>
                <a:gd name="T36" fmla="*/ 24 w 32"/>
                <a:gd name="T37" fmla="*/ 4 h 54"/>
                <a:gd name="T38" fmla="*/ 32 w 32"/>
                <a:gd name="T39" fmla="*/ 0 h 54"/>
                <a:gd name="T40" fmla="*/ 32 w 32"/>
                <a:gd name="T41" fmla="*/ 53 h 54"/>
                <a:gd name="T42" fmla="*/ 24 w 32"/>
                <a:gd name="T43" fmla="*/ 53 h 54"/>
                <a:gd name="T44" fmla="*/ 24 w 32"/>
                <a:gd name="T45" fmla="*/ 26 h 54"/>
                <a:gd name="T46" fmla="*/ 23 w 32"/>
                <a:gd name="T47" fmla="*/ 24 h 54"/>
                <a:gd name="T48" fmla="*/ 21 w 32"/>
                <a:gd name="T49" fmla="*/ 23 h 54"/>
                <a:gd name="T50" fmla="*/ 18 w 32"/>
                <a:gd name="T51" fmla="*/ 22 h 54"/>
                <a:gd name="T52" fmla="*/ 15 w 32"/>
                <a:gd name="T53" fmla="*/ 21 h 54"/>
                <a:gd name="T54" fmla="*/ 9 w 32"/>
                <a:gd name="T55" fmla="*/ 24 h 54"/>
                <a:gd name="T56" fmla="*/ 7 w 32"/>
                <a:gd name="T57" fmla="*/ 33 h 54"/>
                <a:gd name="T58" fmla="*/ 8 w 32"/>
                <a:gd name="T59" fmla="*/ 39 h 54"/>
                <a:gd name="T60" fmla="*/ 9 w 32"/>
                <a:gd name="T61" fmla="*/ 44 h 54"/>
                <a:gd name="T62" fmla="*/ 12 w 32"/>
                <a:gd name="T63" fmla="*/ 46 h 54"/>
                <a:gd name="T64" fmla="*/ 16 w 32"/>
                <a:gd name="T65" fmla="*/ 47 h 54"/>
                <a:gd name="T66" fmla="*/ 18 w 32"/>
                <a:gd name="T67" fmla="*/ 47 h 54"/>
                <a:gd name="T68" fmla="*/ 21 w 32"/>
                <a:gd name="T69" fmla="*/ 46 h 54"/>
                <a:gd name="T70" fmla="*/ 23 w 32"/>
                <a:gd name="T71" fmla="*/ 44 h 54"/>
                <a:gd name="T72" fmla="*/ 24 w 32"/>
                <a:gd name="T73" fmla="*/ 42 h 54"/>
                <a:gd name="T74" fmla="*/ 24 w 32"/>
                <a:gd name="T75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" h="54">
                  <a:moveTo>
                    <a:pt x="24" y="53"/>
                  </a:move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3" y="51"/>
                    <a:pt x="22" y="51"/>
                  </a:cubicBezTo>
                  <a:cubicBezTo>
                    <a:pt x="21" y="52"/>
                    <a:pt x="21" y="52"/>
                    <a:pt x="20" y="53"/>
                  </a:cubicBezTo>
                  <a:cubicBezTo>
                    <a:pt x="19" y="53"/>
                    <a:pt x="18" y="54"/>
                    <a:pt x="17" y="54"/>
                  </a:cubicBezTo>
                  <a:cubicBezTo>
                    <a:pt x="16" y="54"/>
                    <a:pt x="15" y="54"/>
                    <a:pt x="14" y="54"/>
                  </a:cubicBezTo>
                  <a:cubicBezTo>
                    <a:pt x="12" y="54"/>
                    <a:pt x="10" y="54"/>
                    <a:pt x="9" y="53"/>
                  </a:cubicBezTo>
                  <a:cubicBezTo>
                    <a:pt x="7" y="52"/>
                    <a:pt x="5" y="51"/>
                    <a:pt x="4" y="49"/>
                  </a:cubicBezTo>
                  <a:cubicBezTo>
                    <a:pt x="3" y="48"/>
                    <a:pt x="1" y="45"/>
                    <a:pt x="1" y="43"/>
                  </a:cubicBezTo>
                  <a:cubicBezTo>
                    <a:pt x="0" y="40"/>
                    <a:pt x="0" y="37"/>
                    <a:pt x="0" y="33"/>
                  </a:cubicBezTo>
                  <a:cubicBezTo>
                    <a:pt x="0" y="30"/>
                    <a:pt x="0" y="27"/>
                    <a:pt x="1" y="25"/>
                  </a:cubicBezTo>
                  <a:cubicBezTo>
                    <a:pt x="2" y="22"/>
                    <a:pt x="3" y="20"/>
                    <a:pt x="4" y="19"/>
                  </a:cubicBezTo>
                  <a:cubicBezTo>
                    <a:pt x="6" y="17"/>
                    <a:pt x="7" y="16"/>
                    <a:pt x="9" y="15"/>
                  </a:cubicBezTo>
                  <a:cubicBezTo>
                    <a:pt x="11" y="14"/>
                    <a:pt x="13" y="14"/>
                    <a:pt x="15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8" y="15"/>
                    <a:pt x="19" y="15"/>
                    <a:pt x="20" y="15"/>
                  </a:cubicBezTo>
                  <a:cubicBezTo>
                    <a:pt x="21" y="16"/>
                    <a:pt x="22" y="16"/>
                    <a:pt x="22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53"/>
                    <a:pt x="32" y="53"/>
                    <a:pt x="32" y="53"/>
                  </a:cubicBezTo>
                  <a:lnTo>
                    <a:pt x="24" y="53"/>
                  </a:lnTo>
                  <a:close/>
                  <a:moveTo>
                    <a:pt x="24" y="26"/>
                  </a:moveTo>
                  <a:cubicBezTo>
                    <a:pt x="24" y="26"/>
                    <a:pt x="23" y="25"/>
                    <a:pt x="23" y="24"/>
                  </a:cubicBezTo>
                  <a:cubicBezTo>
                    <a:pt x="22" y="24"/>
                    <a:pt x="22" y="23"/>
                    <a:pt x="21" y="23"/>
                  </a:cubicBezTo>
                  <a:cubicBezTo>
                    <a:pt x="20" y="22"/>
                    <a:pt x="19" y="22"/>
                    <a:pt x="18" y="22"/>
                  </a:cubicBezTo>
                  <a:cubicBezTo>
                    <a:pt x="17" y="21"/>
                    <a:pt x="16" y="21"/>
                    <a:pt x="15" y="21"/>
                  </a:cubicBezTo>
                  <a:cubicBezTo>
                    <a:pt x="13" y="21"/>
                    <a:pt x="11" y="22"/>
                    <a:pt x="9" y="24"/>
                  </a:cubicBezTo>
                  <a:cubicBezTo>
                    <a:pt x="8" y="26"/>
                    <a:pt x="7" y="29"/>
                    <a:pt x="7" y="33"/>
                  </a:cubicBezTo>
                  <a:cubicBezTo>
                    <a:pt x="7" y="36"/>
                    <a:pt x="7" y="38"/>
                    <a:pt x="8" y="39"/>
                  </a:cubicBezTo>
                  <a:cubicBezTo>
                    <a:pt x="8" y="41"/>
                    <a:pt x="9" y="43"/>
                    <a:pt x="9" y="44"/>
                  </a:cubicBezTo>
                  <a:cubicBezTo>
                    <a:pt x="10" y="45"/>
                    <a:pt x="11" y="46"/>
                    <a:pt x="12" y="46"/>
                  </a:cubicBezTo>
                  <a:cubicBezTo>
                    <a:pt x="13" y="47"/>
                    <a:pt x="14" y="47"/>
                    <a:pt x="16" y="47"/>
                  </a:cubicBezTo>
                  <a:cubicBezTo>
                    <a:pt x="17" y="47"/>
                    <a:pt x="18" y="47"/>
                    <a:pt x="18" y="47"/>
                  </a:cubicBezTo>
                  <a:cubicBezTo>
                    <a:pt x="19" y="46"/>
                    <a:pt x="20" y="46"/>
                    <a:pt x="21" y="46"/>
                  </a:cubicBezTo>
                  <a:cubicBezTo>
                    <a:pt x="21" y="45"/>
                    <a:pt x="22" y="45"/>
                    <a:pt x="23" y="44"/>
                  </a:cubicBezTo>
                  <a:cubicBezTo>
                    <a:pt x="23" y="43"/>
                    <a:pt x="24" y="43"/>
                    <a:pt x="24" y="42"/>
                  </a:cubicBezTo>
                  <a:lnTo>
                    <a:pt x="24" y="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8" name="Freeform 65">
              <a:extLst>
                <a:ext uri="{FF2B5EF4-FFF2-40B4-BE49-F238E27FC236}">
                  <a16:creationId xmlns:a16="http://schemas.microsoft.com/office/drawing/2014/main" id="{A2A2BF8E-DA3A-4AC0-B7EB-7CAABFC9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9624" y="6421821"/>
              <a:ext cx="122060" cy="97648"/>
            </a:xfrm>
            <a:custGeom>
              <a:avLst/>
              <a:gdLst>
                <a:gd name="T0" fmla="*/ 55 w 70"/>
                <a:gd name="T1" fmla="*/ 56 h 56"/>
                <a:gd name="T2" fmla="*/ 45 w 70"/>
                <a:gd name="T3" fmla="*/ 56 h 56"/>
                <a:gd name="T4" fmla="*/ 35 w 70"/>
                <a:gd name="T5" fmla="*/ 16 h 56"/>
                <a:gd name="T6" fmla="*/ 25 w 70"/>
                <a:gd name="T7" fmla="*/ 56 h 56"/>
                <a:gd name="T8" fmla="*/ 16 w 70"/>
                <a:gd name="T9" fmla="*/ 56 h 56"/>
                <a:gd name="T10" fmla="*/ 0 w 70"/>
                <a:gd name="T11" fmla="*/ 0 h 56"/>
                <a:gd name="T12" fmla="*/ 12 w 70"/>
                <a:gd name="T13" fmla="*/ 0 h 56"/>
                <a:gd name="T14" fmla="*/ 20 w 70"/>
                <a:gd name="T15" fmla="*/ 38 h 56"/>
                <a:gd name="T16" fmla="*/ 31 w 70"/>
                <a:gd name="T17" fmla="*/ 0 h 56"/>
                <a:gd name="T18" fmla="*/ 39 w 70"/>
                <a:gd name="T19" fmla="*/ 0 h 56"/>
                <a:gd name="T20" fmla="*/ 51 w 70"/>
                <a:gd name="T21" fmla="*/ 38 h 56"/>
                <a:gd name="T22" fmla="*/ 60 w 70"/>
                <a:gd name="T23" fmla="*/ 0 h 56"/>
                <a:gd name="T24" fmla="*/ 70 w 70"/>
                <a:gd name="T25" fmla="*/ 0 h 56"/>
                <a:gd name="T26" fmla="*/ 55 w 70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6">
                  <a:moveTo>
                    <a:pt x="55" y="56"/>
                  </a:moveTo>
                  <a:lnTo>
                    <a:pt x="45" y="56"/>
                  </a:lnTo>
                  <a:lnTo>
                    <a:pt x="35" y="16"/>
                  </a:lnTo>
                  <a:lnTo>
                    <a:pt x="25" y="56"/>
                  </a:lnTo>
                  <a:lnTo>
                    <a:pt x="16" y="5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8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38"/>
                  </a:lnTo>
                  <a:lnTo>
                    <a:pt x="60" y="0"/>
                  </a:lnTo>
                  <a:lnTo>
                    <a:pt x="70" y="0"/>
                  </a:lnTo>
                  <a:lnTo>
                    <a:pt x="55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29" name="Freeform 66">
              <a:extLst>
                <a:ext uri="{FF2B5EF4-FFF2-40B4-BE49-F238E27FC236}">
                  <a16:creationId xmlns:a16="http://schemas.microsoft.com/office/drawing/2014/main" id="{BEBFC1A4-92B9-418F-A0A9-2E210A37BC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2147" y="6418333"/>
              <a:ext cx="88930" cy="102879"/>
            </a:xfrm>
            <a:custGeom>
              <a:avLst/>
              <a:gdLst>
                <a:gd name="T0" fmla="*/ 35 w 35"/>
                <a:gd name="T1" fmla="*/ 20 h 40"/>
                <a:gd name="T2" fmla="*/ 33 w 35"/>
                <a:gd name="T3" fmla="*/ 28 h 40"/>
                <a:gd name="T4" fmla="*/ 30 w 35"/>
                <a:gd name="T5" fmla="*/ 35 h 40"/>
                <a:gd name="T6" fmla="*/ 24 w 35"/>
                <a:gd name="T7" fmla="*/ 39 h 40"/>
                <a:gd name="T8" fmla="*/ 17 w 35"/>
                <a:gd name="T9" fmla="*/ 40 h 40"/>
                <a:gd name="T10" fmla="*/ 11 w 35"/>
                <a:gd name="T11" fmla="*/ 39 h 40"/>
                <a:gd name="T12" fmla="*/ 5 w 35"/>
                <a:gd name="T13" fmla="*/ 35 h 40"/>
                <a:gd name="T14" fmla="*/ 2 w 35"/>
                <a:gd name="T15" fmla="*/ 28 h 40"/>
                <a:gd name="T16" fmla="*/ 0 w 35"/>
                <a:gd name="T17" fmla="*/ 20 h 40"/>
                <a:gd name="T18" fmla="*/ 2 w 35"/>
                <a:gd name="T19" fmla="*/ 12 h 40"/>
                <a:gd name="T20" fmla="*/ 5 w 35"/>
                <a:gd name="T21" fmla="*/ 5 h 40"/>
                <a:gd name="T22" fmla="*/ 11 w 35"/>
                <a:gd name="T23" fmla="*/ 1 h 40"/>
                <a:gd name="T24" fmla="*/ 18 w 35"/>
                <a:gd name="T25" fmla="*/ 0 h 40"/>
                <a:gd name="T26" fmla="*/ 24 w 35"/>
                <a:gd name="T27" fmla="*/ 1 h 40"/>
                <a:gd name="T28" fmla="*/ 30 w 35"/>
                <a:gd name="T29" fmla="*/ 5 h 40"/>
                <a:gd name="T30" fmla="*/ 33 w 35"/>
                <a:gd name="T31" fmla="*/ 12 h 40"/>
                <a:gd name="T32" fmla="*/ 35 w 35"/>
                <a:gd name="T33" fmla="*/ 20 h 40"/>
                <a:gd name="T34" fmla="*/ 27 w 35"/>
                <a:gd name="T35" fmla="*/ 20 h 40"/>
                <a:gd name="T36" fmla="*/ 26 w 35"/>
                <a:gd name="T37" fmla="*/ 15 h 40"/>
                <a:gd name="T38" fmla="*/ 24 w 35"/>
                <a:gd name="T39" fmla="*/ 11 h 40"/>
                <a:gd name="T40" fmla="*/ 21 w 35"/>
                <a:gd name="T41" fmla="*/ 8 h 40"/>
                <a:gd name="T42" fmla="*/ 17 w 35"/>
                <a:gd name="T43" fmla="*/ 7 h 40"/>
                <a:gd name="T44" fmla="*/ 13 w 35"/>
                <a:gd name="T45" fmla="*/ 8 h 40"/>
                <a:gd name="T46" fmla="*/ 10 w 35"/>
                <a:gd name="T47" fmla="*/ 11 h 40"/>
                <a:gd name="T48" fmla="*/ 9 w 35"/>
                <a:gd name="T49" fmla="*/ 15 h 40"/>
                <a:gd name="T50" fmla="*/ 8 w 35"/>
                <a:gd name="T51" fmla="*/ 20 h 40"/>
                <a:gd name="T52" fmla="*/ 9 w 35"/>
                <a:gd name="T53" fmla="*/ 26 h 40"/>
                <a:gd name="T54" fmla="*/ 11 w 35"/>
                <a:gd name="T55" fmla="*/ 30 h 40"/>
                <a:gd name="T56" fmla="*/ 14 w 35"/>
                <a:gd name="T57" fmla="*/ 32 h 40"/>
                <a:gd name="T58" fmla="*/ 18 w 35"/>
                <a:gd name="T59" fmla="*/ 33 h 40"/>
                <a:gd name="T60" fmla="*/ 21 w 35"/>
                <a:gd name="T61" fmla="*/ 32 h 40"/>
                <a:gd name="T62" fmla="*/ 24 w 35"/>
                <a:gd name="T63" fmla="*/ 29 h 40"/>
                <a:gd name="T64" fmla="*/ 26 w 35"/>
                <a:gd name="T65" fmla="*/ 25 h 40"/>
                <a:gd name="T66" fmla="*/ 27 w 35"/>
                <a:gd name="T6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40">
                  <a:moveTo>
                    <a:pt x="35" y="20"/>
                  </a:moveTo>
                  <a:cubicBezTo>
                    <a:pt x="35" y="23"/>
                    <a:pt x="34" y="26"/>
                    <a:pt x="33" y="28"/>
                  </a:cubicBezTo>
                  <a:cubicBezTo>
                    <a:pt x="32" y="31"/>
                    <a:pt x="31" y="33"/>
                    <a:pt x="30" y="35"/>
                  </a:cubicBezTo>
                  <a:cubicBezTo>
                    <a:pt x="28" y="37"/>
                    <a:pt x="26" y="38"/>
                    <a:pt x="24" y="39"/>
                  </a:cubicBezTo>
                  <a:cubicBezTo>
                    <a:pt x="22" y="40"/>
                    <a:pt x="20" y="40"/>
                    <a:pt x="17" y="40"/>
                  </a:cubicBezTo>
                  <a:cubicBezTo>
                    <a:pt x="15" y="40"/>
                    <a:pt x="13" y="40"/>
                    <a:pt x="11" y="39"/>
                  </a:cubicBezTo>
                  <a:cubicBezTo>
                    <a:pt x="8" y="38"/>
                    <a:pt x="7" y="36"/>
                    <a:pt x="5" y="35"/>
                  </a:cubicBezTo>
                  <a:cubicBezTo>
                    <a:pt x="4" y="33"/>
                    <a:pt x="2" y="31"/>
                    <a:pt x="2" y="28"/>
                  </a:cubicBezTo>
                  <a:cubicBezTo>
                    <a:pt x="1" y="26"/>
                    <a:pt x="0" y="23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3" y="9"/>
                    <a:pt x="4" y="7"/>
                    <a:pt x="5" y="5"/>
                  </a:cubicBezTo>
                  <a:cubicBezTo>
                    <a:pt x="7" y="4"/>
                    <a:pt x="9" y="2"/>
                    <a:pt x="11" y="1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0" y="0"/>
                    <a:pt x="22" y="1"/>
                    <a:pt x="24" y="1"/>
                  </a:cubicBezTo>
                  <a:cubicBezTo>
                    <a:pt x="26" y="2"/>
                    <a:pt x="28" y="4"/>
                    <a:pt x="30" y="5"/>
                  </a:cubicBezTo>
                  <a:cubicBezTo>
                    <a:pt x="31" y="7"/>
                    <a:pt x="32" y="9"/>
                    <a:pt x="33" y="12"/>
                  </a:cubicBezTo>
                  <a:cubicBezTo>
                    <a:pt x="34" y="14"/>
                    <a:pt x="35" y="17"/>
                    <a:pt x="35" y="20"/>
                  </a:cubicBezTo>
                  <a:close/>
                  <a:moveTo>
                    <a:pt x="27" y="20"/>
                  </a:moveTo>
                  <a:cubicBezTo>
                    <a:pt x="27" y="18"/>
                    <a:pt x="27" y="16"/>
                    <a:pt x="26" y="15"/>
                  </a:cubicBezTo>
                  <a:cubicBezTo>
                    <a:pt x="26" y="13"/>
                    <a:pt x="25" y="12"/>
                    <a:pt x="24" y="11"/>
                  </a:cubicBezTo>
                  <a:cubicBezTo>
                    <a:pt x="24" y="10"/>
                    <a:pt x="23" y="9"/>
                    <a:pt x="21" y="8"/>
                  </a:cubicBezTo>
                  <a:cubicBezTo>
                    <a:pt x="20" y="8"/>
                    <a:pt x="19" y="7"/>
                    <a:pt x="17" y="7"/>
                  </a:cubicBezTo>
                  <a:cubicBezTo>
                    <a:pt x="16" y="7"/>
                    <a:pt x="14" y="8"/>
                    <a:pt x="13" y="8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10" y="12"/>
                    <a:pt x="9" y="13"/>
                    <a:pt x="9" y="15"/>
                  </a:cubicBezTo>
                  <a:cubicBezTo>
                    <a:pt x="8" y="16"/>
                    <a:pt x="8" y="18"/>
                    <a:pt x="8" y="20"/>
                  </a:cubicBezTo>
                  <a:cubicBezTo>
                    <a:pt x="8" y="22"/>
                    <a:pt x="8" y="24"/>
                    <a:pt x="9" y="26"/>
                  </a:cubicBezTo>
                  <a:cubicBezTo>
                    <a:pt x="9" y="27"/>
                    <a:pt x="10" y="28"/>
                    <a:pt x="11" y="30"/>
                  </a:cubicBezTo>
                  <a:cubicBezTo>
                    <a:pt x="11" y="31"/>
                    <a:pt x="12" y="32"/>
                    <a:pt x="14" y="32"/>
                  </a:cubicBezTo>
                  <a:cubicBezTo>
                    <a:pt x="15" y="33"/>
                    <a:pt x="16" y="33"/>
                    <a:pt x="18" y="33"/>
                  </a:cubicBezTo>
                  <a:cubicBezTo>
                    <a:pt x="19" y="33"/>
                    <a:pt x="20" y="33"/>
                    <a:pt x="21" y="32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5" y="28"/>
                    <a:pt x="26" y="27"/>
                    <a:pt x="26" y="25"/>
                  </a:cubicBezTo>
                  <a:cubicBezTo>
                    <a:pt x="27" y="24"/>
                    <a:pt x="27" y="22"/>
                    <a:pt x="27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0" name="Freeform 67">
              <a:extLst>
                <a:ext uri="{FF2B5EF4-FFF2-40B4-BE49-F238E27FC236}">
                  <a16:creationId xmlns:a16="http://schemas.microsoft.com/office/drawing/2014/main" id="{A28B9FD0-8354-4DD6-856A-157C5F876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8514" y="6418333"/>
              <a:ext cx="59286" cy="101135"/>
            </a:xfrm>
            <a:custGeom>
              <a:avLst/>
              <a:gdLst>
                <a:gd name="T0" fmla="*/ 21 w 23"/>
                <a:gd name="T1" fmla="*/ 9 h 39"/>
                <a:gd name="T2" fmla="*/ 19 w 23"/>
                <a:gd name="T3" fmla="*/ 8 h 39"/>
                <a:gd name="T4" fmla="*/ 16 w 23"/>
                <a:gd name="T5" fmla="*/ 7 h 39"/>
                <a:gd name="T6" fmla="*/ 10 w 23"/>
                <a:gd name="T7" fmla="*/ 10 h 39"/>
                <a:gd name="T8" fmla="*/ 8 w 23"/>
                <a:gd name="T9" fmla="*/ 17 h 39"/>
                <a:gd name="T10" fmla="*/ 8 w 23"/>
                <a:gd name="T11" fmla="*/ 39 h 39"/>
                <a:gd name="T12" fmla="*/ 0 w 23"/>
                <a:gd name="T13" fmla="*/ 39 h 39"/>
                <a:gd name="T14" fmla="*/ 0 w 23"/>
                <a:gd name="T15" fmla="*/ 1 h 39"/>
                <a:gd name="T16" fmla="*/ 8 w 23"/>
                <a:gd name="T17" fmla="*/ 1 h 39"/>
                <a:gd name="T18" fmla="*/ 8 w 23"/>
                <a:gd name="T19" fmla="*/ 5 h 39"/>
                <a:gd name="T20" fmla="*/ 10 w 23"/>
                <a:gd name="T21" fmla="*/ 3 h 39"/>
                <a:gd name="T22" fmla="*/ 12 w 23"/>
                <a:gd name="T23" fmla="*/ 1 h 39"/>
                <a:gd name="T24" fmla="*/ 14 w 23"/>
                <a:gd name="T25" fmla="*/ 0 h 39"/>
                <a:gd name="T26" fmla="*/ 17 w 23"/>
                <a:gd name="T27" fmla="*/ 0 h 39"/>
                <a:gd name="T28" fmla="*/ 21 w 23"/>
                <a:gd name="T29" fmla="*/ 1 h 39"/>
                <a:gd name="T30" fmla="*/ 23 w 23"/>
                <a:gd name="T31" fmla="*/ 2 h 39"/>
                <a:gd name="T32" fmla="*/ 21 w 23"/>
                <a:gd name="T3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9">
                  <a:moveTo>
                    <a:pt x="21" y="9"/>
                  </a:moveTo>
                  <a:cubicBezTo>
                    <a:pt x="20" y="8"/>
                    <a:pt x="20" y="8"/>
                    <a:pt x="19" y="8"/>
                  </a:cubicBezTo>
                  <a:cubicBezTo>
                    <a:pt x="18" y="8"/>
                    <a:pt x="17" y="7"/>
                    <a:pt x="16" y="7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9" y="12"/>
                    <a:pt x="8" y="14"/>
                    <a:pt x="8" y="17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2" y="1"/>
                    <a:pt x="13" y="1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20" y="0"/>
                    <a:pt x="21" y="1"/>
                  </a:cubicBezTo>
                  <a:cubicBezTo>
                    <a:pt x="22" y="1"/>
                    <a:pt x="23" y="1"/>
                    <a:pt x="23" y="2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1" name="Freeform 68">
              <a:extLst>
                <a:ext uri="{FF2B5EF4-FFF2-40B4-BE49-F238E27FC236}">
                  <a16:creationId xmlns:a16="http://schemas.microsoft.com/office/drawing/2014/main" id="{83D3DEEE-A610-48BE-BADD-6BA188B5B8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5237" y="6383459"/>
              <a:ext cx="76723" cy="136010"/>
            </a:xfrm>
            <a:custGeom>
              <a:avLst/>
              <a:gdLst>
                <a:gd name="T0" fmla="*/ 31 w 44"/>
                <a:gd name="T1" fmla="*/ 78 h 78"/>
                <a:gd name="T2" fmla="*/ 19 w 44"/>
                <a:gd name="T3" fmla="*/ 50 h 78"/>
                <a:gd name="T4" fmla="*/ 10 w 44"/>
                <a:gd name="T5" fmla="*/ 61 h 78"/>
                <a:gd name="T6" fmla="*/ 10 w 44"/>
                <a:gd name="T7" fmla="*/ 78 h 78"/>
                <a:gd name="T8" fmla="*/ 0 w 44"/>
                <a:gd name="T9" fmla="*/ 78 h 78"/>
                <a:gd name="T10" fmla="*/ 0 w 44"/>
                <a:gd name="T11" fmla="*/ 6 h 78"/>
                <a:gd name="T12" fmla="*/ 10 w 44"/>
                <a:gd name="T13" fmla="*/ 0 h 78"/>
                <a:gd name="T14" fmla="*/ 10 w 44"/>
                <a:gd name="T15" fmla="*/ 47 h 78"/>
                <a:gd name="T16" fmla="*/ 28 w 44"/>
                <a:gd name="T17" fmla="*/ 22 h 78"/>
                <a:gd name="T18" fmla="*/ 41 w 44"/>
                <a:gd name="T19" fmla="*/ 22 h 78"/>
                <a:gd name="T20" fmla="*/ 26 w 44"/>
                <a:gd name="T21" fmla="*/ 41 h 78"/>
                <a:gd name="T22" fmla="*/ 44 w 44"/>
                <a:gd name="T23" fmla="*/ 78 h 78"/>
                <a:gd name="T24" fmla="*/ 31 w 44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78">
                  <a:moveTo>
                    <a:pt x="31" y="78"/>
                  </a:moveTo>
                  <a:lnTo>
                    <a:pt x="19" y="50"/>
                  </a:lnTo>
                  <a:lnTo>
                    <a:pt x="10" y="61"/>
                  </a:lnTo>
                  <a:lnTo>
                    <a:pt x="10" y="78"/>
                  </a:lnTo>
                  <a:lnTo>
                    <a:pt x="0" y="78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28" y="22"/>
                  </a:lnTo>
                  <a:lnTo>
                    <a:pt x="41" y="22"/>
                  </a:lnTo>
                  <a:lnTo>
                    <a:pt x="26" y="41"/>
                  </a:lnTo>
                  <a:lnTo>
                    <a:pt x="44" y="78"/>
                  </a:lnTo>
                  <a:lnTo>
                    <a:pt x="31" y="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2" name="Freeform 69">
              <a:extLst>
                <a:ext uri="{FF2B5EF4-FFF2-40B4-BE49-F238E27FC236}">
                  <a16:creationId xmlns:a16="http://schemas.microsoft.com/office/drawing/2014/main" id="{463C7ADB-C654-4D24-9055-0B6003A770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8936" y="6418333"/>
              <a:ext cx="74980" cy="102879"/>
            </a:xfrm>
            <a:custGeom>
              <a:avLst/>
              <a:gdLst>
                <a:gd name="T0" fmla="*/ 28 w 29"/>
                <a:gd name="T1" fmla="*/ 4 h 40"/>
                <a:gd name="T2" fmla="*/ 25 w 29"/>
                <a:gd name="T3" fmla="*/ 10 h 40"/>
                <a:gd name="T4" fmla="*/ 20 w 29"/>
                <a:gd name="T5" fmla="*/ 8 h 40"/>
                <a:gd name="T6" fmla="*/ 15 w 29"/>
                <a:gd name="T7" fmla="*/ 7 h 40"/>
                <a:gd name="T8" fmla="*/ 11 w 29"/>
                <a:gd name="T9" fmla="*/ 8 h 40"/>
                <a:gd name="T10" fmla="*/ 9 w 29"/>
                <a:gd name="T11" fmla="*/ 10 h 40"/>
                <a:gd name="T12" fmla="*/ 10 w 29"/>
                <a:gd name="T13" fmla="*/ 12 h 40"/>
                <a:gd name="T14" fmla="*/ 11 w 29"/>
                <a:gd name="T15" fmla="*/ 13 h 40"/>
                <a:gd name="T16" fmla="*/ 13 w 29"/>
                <a:gd name="T17" fmla="*/ 14 h 40"/>
                <a:gd name="T18" fmla="*/ 17 w 29"/>
                <a:gd name="T19" fmla="*/ 16 h 40"/>
                <a:gd name="T20" fmla="*/ 22 w 29"/>
                <a:gd name="T21" fmla="*/ 18 h 40"/>
                <a:gd name="T22" fmla="*/ 26 w 29"/>
                <a:gd name="T23" fmla="*/ 21 h 40"/>
                <a:gd name="T24" fmla="*/ 29 w 29"/>
                <a:gd name="T25" fmla="*/ 24 h 40"/>
                <a:gd name="T26" fmla="*/ 29 w 29"/>
                <a:gd name="T27" fmla="*/ 29 h 40"/>
                <a:gd name="T28" fmla="*/ 28 w 29"/>
                <a:gd name="T29" fmla="*/ 34 h 40"/>
                <a:gd name="T30" fmla="*/ 25 w 29"/>
                <a:gd name="T31" fmla="*/ 38 h 40"/>
                <a:gd name="T32" fmla="*/ 21 w 29"/>
                <a:gd name="T33" fmla="*/ 40 h 40"/>
                <a:gd name="T34" fmla="*/ 15 w 29"/>
                <a:gd name="T35" fmla="*/ 40 h 40"/>
                <a:gd name="T36" fmla="*/ 7 w 29"/>
                <a:gd name="T37" fmla="*/ 39 h 40"/>
                <a:gd name="T38" fmla="*/ 0 w 29"/>
                <a:gd name="T39" fmla="*/ 35 h 40"/>
                <a:gd name="T40" fmla="*/ 4 w 29"/>
                <a:gd name="T41" fmla="*/ 30 h 40"/>
                <a:gd name="T42" fmla="*/ 9 w 29"/>
                <a:gd name="T43" fmla="*/ 32 h 40"/>
                <a:gd name="T44" fmla="*/ 15 w 29"/>
                <a:gd name="T45" fmla="*/ 33 h 40"/>
                <a:gd name="T46" fmla="*/ 20 w 29"/>
                <a:gd name="T47" fmla="*/ 32 h 40"/>
                <a:gd name="T48" fmla="*/ 22 w 29"/>
                <a:gd name="T49" fmla="*/ 29 h 40"/>
                <a:gd name="T50" fmla="*/ 21 w 29"/>
                <a:gd name="T51" fmla="*/ 27 h 40"/>
                <a:gd name="T52" fmla="*/ 20 w 29"/>
                <a:gd name="T53" fmla="*/ 26 h 40"/>
                <a:gd name="T54" fmla="*/ 17 w 29"/>
                <a:gd name="T55" fmla="*/ 24 h 40"/>
                <a:gd name="T56" fmla="*/ 13 w 29"/>
                <a:gd name="T57" fmla="*/ 23 h 40"/>
                <a:gd name="T58" fmla="*/ 8 w 29"/>
                <a:gd name="T59" fmla="*/ 20 h 40"/>
                <a:gd name="T60" fmla="*/ 4 w 29"/>
                <a:gd name="T61" fmla="*/ 18 h 40"/>
                <a:gd name="T62" fmla="*/ 2 w 29"/>
                <a:gd name="T63" fmla="*/ 15 h 40"/>
                <a:gd name="T64" fmla="*/ 2 w 29"/>
                <a:gd name="T65" fmla="*/ 11 h 40"/>
                <a:gd name="T66" fmla="*/ 3 w 29"/>
                <a:gd name="T67" fmla="*/ 6 h 40"/>
                <a:gd name="T68" fmla="*/ 6 w 29"/>
                <a:gd name="T69" fmla="*/ 3 h 40"/>
                <a:gd name="T70" fmla="*/ 10 w 29"/>
                <a:gd name="T71" fmla="*/ 1 h 40"/>
                <a:gd name="T72" fmla="*/ 15 w 29"/>
                <a:gd name="T73" fmla="*/ 0 h 40"/>
                <a:gd name="T74" fmla="*/ 22 w 29"/>
                <a:gd name="T75" fmla="*/ 1 h 40"/>
                <a:gd name="T76" fmla="*/ 28 w 29"/>
                <a:gd name="T77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" h="40">
                  <a:moveTo>
                    <a:pt x="28" y="4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3" y="9"/>
                    <a:pt x="22" y="8"/>
                    <a:pt x="20" y="8"/>
                  </a:cubicBezTo>
                  <a:cubicBezTo>
                    <a:pt x="18" y="7"/>
                    <a:pt x="17" y="7"/>
                    <a:pt x="15" y="7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2" y="14"/>
                    <a:pt x="13" y="14"/>
                  </a:cubicBezTo>
                  <a:cubicBezTo>
                    <a:pt x="14" y="15"/>
                    <a:pt x="15" y="15"/>
                    <a:pt x="17" y="16"/>
                  </a:cubicBezTo>
                  <a:cubicBezTo>
                    <a:pt x="19" y="17"/>
                    <a:pt x="21" y="18"/>
                    <a:pt x="22" y="18"/>
                  </a:cubicBezTo>
                  <a:cubicBezTo>
                    <a:pt x="24" y="19"/>
                    <a:pt x="25" y="20"/>
                    <a:pt x="26" y="21"/>
                  </a:cubicBezTo>
                  <a:cubicBezTo>
                    <a:pt x="27" y="22"/>
                    <a:pt x="28" y="23"/>
                    <a:pt x="29" y="24"/>
                  </a:cubicBezTo>
                  <a:cubicBezTo>
                    <a:pt x="29" y="25"/>
                    <a:pt x="29" y="27"/>
                    <a:pt x="29" y="29"/>
                  </a:cubicBezTo>
                  <a:cubicBezTo>
                    <a:pt x="29" y="31"/>
                    <a:pt x="29" y="33"/>
                    <a:pt x="28" y="34"/>
                  </a:cubicBezTo>
                  <a:cubicBezTo>
                    <a:pt x="28" y="36"/>
                    <a:pt x="26" y="37"/>
                    <a:pt x="25" y="38"/>
                  </a:cubicBezTo>
                  <a:cubicBezTo>
                    <a:pt x="24" y="39"/>
                    <a:pt x="22" y="39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3" y="40"/>
                    <a:pt x="10" y="40"/>
                    <a:pt x="7" y="39"/>
                  </a:cubicBezTo>
                  <a:cubicBezTo>
                    <a:pt x="5" y="38"/>
                    <a:pt x="2" y="37"/>
                    <a:pt x="0" y="35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1"/>
                    <a:pt x="7" y="32"/>
                    <a:pt x="9" y="32"/>
                  </a:cubicBezTo>
                  <a:cubicBezTo>
                    <a:pt x="11" y="33"/>
                    <a:pt x="13" y="33"/>
                    <a:pt x="15" y="33"/>
                  </a:cubicBezTo>
                  <a:cubicBezTo>
                    <a:pt x="17" y="33"/>
                    <a:pt x="19" y="33"/>
                    <a:pt x="20" y="32"/>
                  </a:cubicBezTo>
                  <a:cubicBezTo>
                    <a:pt x="21" y="31"/>
                    <a:pt x="22" y="30"/>
                    <a:pt x="22" y="29"/>
                  </a:cubicBezTo>
                  <a:cubicBezTo>
                    <a:pt x="22" y="28"/>
                    <a:pt x="22" y="28"/>
                    <a:pt x="21" y="27"/>
                  </a:cubicBezTo>
                  <a:cubicBezTo>
                    <a:pt x="21" y="27"/>
                    <a:pt x="20" y="26"/>
                    <a:pt x="20" y="26"/>
                  </a:cubicBezTo>
                  <a:cubicBezTo>
                    <a:pt x="19" y="25"/>
                    <a:pt x="18" y="25"/>
                    <a:pt x="17" y="24"/>
                  </a:cubicBezTo>
                  <a:cubicBezTo>
                    <a:pt x="16" y="24"/>
                    <a:pt x="15" y="23"/>
                    <a:pt x="13" y="23"/>
                  </a:cubicBezTo>
                  <a:cubicBezTo>
                    <a:pt x="11" y="22"/>
                    <a:pt x="9" y="21"/>
                    <a:pt x="8" y="20"/>
                  </a:cubicBezTo>
                  <a:cubicBezTo>
                    <a:pt x="6" y="19"/>
                    <a:pt x="5" y="19"/>
                    <a:pt x="4" y="18"/>
                  </a:cubicBezTo>
                  <a:cubicBezTo>
                    <a:pt x="3" y="17"/>
                    <a:pt x="3" y="16"/>
                    <a:pt x="2" y="15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2" y="9"/>
                    <a:pt x="2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7" y="2"/>
                    <a:pt x="8" y="1"/>
                    <a:pt x="10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7" y="0"/>
                    <a:pt x="20" y="0"/>
                    <a:pt x="22" y="1"/>
                  </a:cubicBezTo>
                  <a:cubicBezTo>
                    <a:pt x="24" y="2"/>
                    <a:pt x="26" y="3"/>
                    <a:pt x="2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  <p:sp>
          <p:nvSpPr>
            <p:cNvPr id="233" name="Freeform 70">
              <a:extLst>
                <a:ext uri="{FF2B5EF4-FFF2-40B4-BE49-F238E27FC236}">
                  <a16:creationId xmlns:a16="http://schemas.microsoft.com/office/drawing/2014/main" id="{40CF3793-E792-4DB3-8064-4B43F4706A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3096" y="6489826"/>
              <a:ext cx="27899" cy="31387"/>
            </a:xfrm>
            <a:custGeom>
              <a:avLst/>
              <a:gdLst>
                <a:gd name="T0" fmla="*/ 11 w 11"/>
                <a:gd name="T1" fmla="*/ 6 h 12"/>
                <a:gd name="T2" fmla="*/ 11 w 11"/>
                <a:gd name="T3" fmla="*/ 9 h 12"/>
                <a:gd name="T4" fmla="*/ 10 w 11"/>
                <a:gd name="T5" fmla="*/ 10 h 12"/>
                <a:gd name="T6" fmla="*/ 8 w 11"/>
                <a:gd name="T7" fmla="*/ 12 h 12"/>
                <a:gd name="T8" fmla="*/ 6 w 11"/>
                <a:gd name="T9" fmla="*/ 12 h 12"/>
                <a:gd name="T10" fmla="*/ 3 w 11"/>
                <a:gd name="T11" fmla="*/ 12 h 12"/>
                <a:gd name="T12" fmla="*/ 1 w 11"/>
                <a:gd name="T13" fmla="*/ 10 h 12"/>
                <a:gd name="T14" fmla="*/ 0 w 11"/>
                <a:gd name="T15" fmla="*/ 9 h 12"/>
                <a:gd name="T16" fmla="*/ 0 w 11"/>
                <a:gd name="T17" fmla="*/ 6 h 12"/>
                <a:gd name="T18" fmla="*/ 0 w 11"/>
                <a:gd name="T19" fmla="*/ 4 h 12"/>
                <a:gd name="T20" fmla="*/ 1 w 11"/>
                <a:gd name="T21" fmla="*/ 2 h 12"/>
                <a:gd name="T22" fmla="*/ 3 w 11"/>
                <a:gd name="T23" fmla="*/ 1 h 12"/>
                <a:gd name="T24" fmla="*/ 6 w 11"/>
                <a:gd name="T25" fmla="*/ 0 h 12"/>
                <a:gd name="T26" fmla="*/ 8 w 11"/>
                <a:gd name="T27" fmla="*/ 1 h 12"/>
                <a:gd name="T28" fmla="*/ 10 w 11"/>
                <a:gd name="T29" fmla="*/ 2 h 12"/>
                <a:gd name="T30" fmla="*/ 11 w 11"/>
                <a:gd name="T31" fmla="*/ 4 h 12"/>
                <a:gd name="T32" fmla="*/ 11 w 11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2">
                  <a:moveTo>
                    <a:pt x="11" y="6"/>
                  </a:moveTo>
                  <a:cubicBezTo>
                    <a:pt x="11" y="7"/>
                    <a:pt x="11" y="8"/>
                    <a:pt x="11" y="9"/>
                  </a:cubicBezTo>
                  <a:cubicBezTo>
                    <a:pt x="11" y="9"/>
                    <a:pt x="10" y="10"/>
                    <a:pt x="10" y="10"/>
                  </a:cubicBezTo>
                  <a:cubicBezTo>
                    <a:pt x="9" y="11"/>
                    <a:pt x="9" y="11"/>
                    <a:pt x="8" y="12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1" y="10"/>
                    <a:pt x="1" y="9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9" y="1"/>
                    <a:pt x="9" y="2"/>
                    <a:pt x="10" y="2"/>
                  </a:cubicBezTo>
                  <a:cubicBezTo>
                    <a:pt x="10" y="3"/>
                    <a:pt x="11" y="3"/>
                    <a:pt x="11" y="4"/>
                  </a:cubicBezTo>
                  <a:cubicBezTo>
                    <a:pt x="11" y="5"/>
                    <a:pt x="11" y="6"/>
                    <a:pt x="1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itle 1"/>
          <p:cNvSpPr>
            <a:spLocks noGrp="1"/>
          </p:cNvSpPr>
          <p:nvPr userDrawn="1">
            <p:ph type="ctrTitle"/>
          </p:nvPr>
        </p:nvSpPr>
        <p:spPr>
          <a:xfrm>
            <a:off x="708291" y="2158329"/>
            <a:ext cx="3586044" cy="860400"/>
          </a:xfrm>
          <a:prstGeom prst="rect">
            <a:avLst/>
          </a:prstGeom>
        </p:spPr>
        <p:txBody>
          <a:bodyPr/>
          <a:lstStyle>
            <a:lvl1pPr>
              <a:defRPr sz="2249" b="0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Subtitle 2"/>
          <p:cNvSpPr>
            <a:spLocks noGrp="1"/>
          </p:cNvSpPr>
          <p:nvPr userDrawn="1">
            <p:ph type="subTitle" idx="1"/>
          </p:nvPr>
        </p:nvSpPr>
        <p:spPr>
          <a:xfrm>
            <a:off x="708435" y="3200329"/>
            <a:ext cx="3604144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99">
                <a:solidFill>
                  <a:schemeClr val="bg1"/>
                </a:solidFill>
                <a:latin typeface="EYInterstate Light" panose="02000506000000020004" pitchFamily="2" charset="0"/>
                <a:cs typeface="Arial" pitchFamily="34" charset="0"/>
              </a:defRPr>
            </a:lvl1pPr>
            <a:lvl2pPr marL="0" indent="0" algn="l">
              <a:buNone/>
              <a:defRPr sz="1199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85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4A731D0-020D-4D8E-955D-2354AF0FE452}"/>
              </a:ext>
            </a:extLst>
          </p:cNvPr>
          <p:cNvSpPr/>
          <p:nvPr userDrawn="1"/>
        </p:nvSpPr>
        <p:spPr>
          <a:xfrm>
            <a:off x="366834" y="723658"/>
            <a:ext cx="4258491" cy="3452894"/>
          </a:xfrm>
          <a:custGeom>
            <a:avLst/>
            <a:gdLst>
              <a:gd name="connsiteX0" fmla="*/ 8749 w 5680945"/>
              <a:gd name="connsiteY0" fmla="*/ 1021520 h 3452894"/>
              <a:gd name="connsiteX1" fmla="*/ 8749 w 5680945"/>
              <a:gd name="connsiteY1" fmla="*/ 3164181 h 3452894"/>
              <a:gd name="connsiteX2" fmla="*/ 151414 w 5680945"/>
              <a:gd name="connsiteY2" fmla="*/ 3164181 h 3452894"/>
              <a:gd name="connsiteX3" fmla="*/ 151414 w 5680945"/>
              <a:gd name="connsiteY3" fmla="*/ 1140155 h 3452894"/>
              <a:gd name="connsiteX4" fmla="*/ 5534897 w 5680945"/>
              <a:gd name="connsiteY4" fmla="*/ 179294 h 3452894"/>
              <a:gd name="connsiteX5" fmla="*/ 5534897 w 5680945"/>
              <a:gd name="connsiteY5" fmla="*/ 3306846 h 3452894"/>
              <a:gd name="connsiteX6" fmla="*/ 864624 w 5680945"/>
              <a:gd name="connsiteY6" fmla="*/ 3306846 h 3452894"/>
              <a:gd name="connsiteX7" fmla="*/ 864624 w 5680945"/>
              <a:gd name="connsiteY7" fmla="*/ 3449395 h 3452894"/>
              <a:gd name="connsiteX8" fmla="*/ 5677562 w 5680945"/>
              <a:gd name="connsiteY8" fmla="*/ 3449395 h 3452894"/>
              <a:gd name="connsiteX9" fmla="*/ 5677562 w 5680945"/>
              <a:gd name="connsiteY9" fmla="*/ 8749 h 3452894"/>
              <a:gd name="connsiteX10" fmla="*/ 8749 w 5680945"/>
              <a:gd name="connsiteY10" fmla="*/ 1021520 h 345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80945" h="3452894">
                <a:moveTo>
                  <a:pt x="8749" y="1021520"/>
                </a:moveTo>
                <a:lnTo>
                  <a:pt x="8749" y="3164181"/>
                </a:lnTo>
                <a:lnTo>
                  <a:pt x="151414" y="3164181"/>
                </a:lnTo>
                <a:lnTo>
                  <a:pt x="151414" y="1140155"/>
                </a:lnTo>
                <a:lnTo>
                  <a:pt x="5534897" y="179294"/>
                </a:lnTo>
                <a:lnTo>
                  <a:pt x="5534897" y="3306846"/>
                </a:lnTo>
                <a:lnTo>
                  <a:pt x="864624" y="3306846"/>
                </a:lnTo>
                <a:lnTo>
                  <a:pt x="864624" y="3449395"/>
                </a:lnTo>
                <a:lnTo>
                  <a:pt x="5677562" y="3449395"/>
                </a:lnTo>
                <a:lnTo>
                  <a:pt x="5677562" y="8749"/>
                </a:lnTo>
                <a:lnTo>
                  <a:pt x="8749" y="102152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349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5324C54-B75E-4AC0-90C2-FA558C7716F7}"/>
              </a:ext>
            </a:extLst>
          </p:cNvPr>
          <p:cNvSpPr/>
          <p:nvPr/>
        </p:nvSpPr>
        <p:spPr>
          <a:xfrm>
            <a:off x="366834" y="4021756"/>
            <a:ext cx="113676" cy="151647"/>
          </a:xfrm>
          <a:custGeom>
            <a:avLst/>
            <a:gdLst>
              <a:gd name="connsiteX0" fmla="*/ 8749 w 151647"/>
              <a:gd name="connsiteY0" fmla="*/ 8749 h 151647"/>
              <a:gd name="connsiteX1" fmla="*/ 151414 w 151647"/>
              <a:gd name="connsiteY1" fmla="*/ 8749 h 151647"/>
              <a:gd name="connsiteX2" fmla="*/ 151414 w 151647"/>
              <a:gd name="connsiteY2" fmla="*/ 151414 h 151647"/>
              <a:gd name="connsiteX3" fmla="*/ 8749 w 151647"/>
              <a:gd name="connsiteY3" fmla="*/ 151414 h 1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7" h="151647">
                <a:moveTo>
                  <a:pt x="8749" y="8749"/>
                </a:moveTo>
                <a:lnTo>
                  <a:pt x="151414" y="8749"/>
                </a:lnTo>
                <a:lnTo>
                  <a:pt x="151414" y="151414"/>
                </a:lnTo>
                <a:lnTo>
                  <a:pt x="8749" y="15141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349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AA95478-C099-485F-AD95-A617656C6C7C}"/>
              </a:ext>
            </a:extLst>
          </p:cNvPr>
          <p:cNvSpPr/>
          <p:nvPr/>
        </p:nvSpPr>
        <p:spPr>
          <a:xfrm>
            <a:off x="580721" y="4021756"/>
            <a:ext cx="113676" cy="151647"/>
          </a:xfrm>
          <a:custGeom>
            <a:avLst/>
            <a:gdLst>
              <a:gd name="connsiteX0" fmla="*/ 8749 w 151647"/>
              <a:gd name="connsiteY0" fmla="*/ 8749 h 151647"/>
              <a:gd name="connsiteX1" fmla="*/ 151414 w 151647"/>
              <a:gd name="connsiteY1" fmla="*/ 8749 h 151647"/>
              <a:gd name="connsiteX2" fmla="*/ 151414 w 151647"/>
              <a:gd name="connsiteY2" fmla="*/ 151414 h 151647"/>
              <a:gd name="connsiteX3" fmla="*/ 8749 w 151647"/>
              <a:gd name="connsiteY3" fmla="*/ 151414 h 1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7" h="151647">
                <a:moveTo>
                  <a:pt x="8749" y="8749"/>
                </a:moveTo>
                <a:lnTo>
                  <a:pt x="151414" y="8749"/>
                </a:lnTo>
                <a:lnTo>
                  <a:pt x="151414" y="151414"/>
                </a:lnTo>
                <a:lnTo>
                  <a:pt x="8749" y="15141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349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65680A1-86D1-44C2-AA38-0DF5735F1F26}"/>
              </a:ext>
            </a:extLst>
          </p:cNvPr>
          <p:cNvSpPr/>
          <p:nvPr/>
        </p:nvSpPr>
        <p:spPr>
          <a:xfrm>
            <a:off x="794519" y="4021756"/>
            <a:ext cx="113676" cy="151647"/>
          </a:xfrm>
          <a:custGeom>
            <a:avLst/>
            <a:gdLst>
              <a:gd name="connsiteX0" fmla="*/ 8749 w 151647"/>
              <a:gd name="connsiteY0" fmla="*/ 8749 h 151647"/>
              <a:gd name="connsiteX1" fmla="*/ 151414 w 151647"/>
              <a:gd name="connsiteY1" fmla="*/ 8749 h 151647"/>
              <a:gd name="connsiteX2" fmla="*/ 151414 w 151647"/>
              <a:gd name="connsiteY2" fmla="*/ 151414 h 151647"/>
              <a:gd name="connsiteX3" fmla="*/ 8749 w 151647"/>
              <a:gd name="connsiteY3" fmla="*/ 151414 h 15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47" h="151647">
                <a:moveTo>
                  <a:pt x="8749" y="8749"/>
                </a:moveTo>
                <a:lnTo>
                  <a:pt x="151414" y="8749"/>
                </a:lnTo>
                <a:lnTo>
                  <a:pt x="151414" y="151414"/>
                </a:lnTo>
                <a:lnTo>
                  <a:pt x="8749" y="15141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349" dirty="0"/>
          </a:p>
        </p:txBody>
      </p:sp>
      <p:grpSp>
        <p:nvGrpSpPr>
          <p:cNvPr id="76" name="Group 4">
            <a:extLst>
              <a:ext uri="{FF2B5EF4-FFF2-40B4-BE49-F238E27FC236}">
                <a16:creationId xmlns:a16="http://schemas.microsoft.com/office/drawing/2014/main" id="{9D60B6B0-F7ED-4B9F-A77C-632AC4EA661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769544" y="4960938"/>
            <a:ext cx="918684" cy="1435100"/>
            <a:chOff x="6529" y="3125"/>
            <a:chExt cx="772" cy="904"/>
          </a:xfrm>
        </p:grpSpPr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CC1B45B9-64DF-4C5B-9711-FA69AD5370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" y="3125"/>
              <a:ext cx="619" cy="226"/>
            </a:xfrm>
            <a:custGeom>
              <a:avLst/>
              <a:gdLst>
                <a:gd name="T0" fmla="*/ 2473 w 2473"/>
                <a:gd name="T1" fmla="*/ 0 h 902"/>
                <a:gd name="T2" fmla="*/ 0 w 2473"/>
                <a:gd name="T3" fmla="*/ 902 h 902"/>
                <a:gd name="T4" fmla="*/ 2473 w 2473"/>
                <a:gd name="T5" fmla="*/ 466 h 902"/>
                <a:gd name="T6" fmla="*/ 2473 w 2473"/>
                <a:gd name="T7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3" h="902">
                  <a:moveTo>
                    <a:pt x="2473" y="0"/>
                  </a:moveTo>
                  <a:lnTo>
                    <a:pt x="0" y="902"/>
                  </a:lnTo>
                  <a:lnTo>
                    <a:pt x="2473" y="466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  <p:sp>
          <p:nvSpPr>
            <p:cNvPr id="78" name="Freeform 6">
              <a:extLst>
                <a:ext uri="{FF2B5EF4-FFF2-40B4-BE49-F238E27FC236}">
                  <a16:creationId xmlns:a16="http://schemas.microsoft.com/office/drawing/2014/main" id="{BA55CB73-EE25-43B6-9720-855E16C4B1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29" y="3444"/>
              <a:ext cx="772" cy="585"/>
            </a:xfrm>
            <a:custGeom>
              <a:avLst/>
              <a:gdLst>
                <a:gd name="T0" fmla="*/ 233 w 3088"/>
                <a:gd name="T1" fmla="*/ 1588 h 2339"/>
                <a:gd name="T2" fmla="*/ 253 w 3088"/>
                <a:gd name="T3" fmla="*/ 1795 h 2339"/>
                <a:gd name="T4" fmla="*/ 151 w 3088"/>
                <a:gd name="T5" fmla="*/ 1810 h 2339"/>
                <a:gd name="T6" fmla="*/ 351 w 3088"/>
                <a:gd name="T7" fmla="*/ 1761 h 2339"/>
                <a:gd name="T8" fmla="*/ 416 w 3088"/>
                <a:gd name="T9" fmla="*/ 1857 h 2339"/>
                <a:gd name="T10" fmla="*/ 1140 w 3088"/>
                <a:gd name="T11" fmla="*/ 1652 h 2339"/>
                <a:gd name="T12" fmla="*/ 1216 w 3088"/>
                <a:gd name="T13" fmla="*/ 1738 h 2339"/>
                <a:gd name="T14" fmla="*/ 696 w 3088"/>
                <a:gd name="T15" fmla="*/ 1546 h 2339"/>
                <a:gd name="T16" fmla="*/ 738 w 3088"/>
                <a:gd name="T17" fmla="*/ 1710 h 2339"/>
                <a:gd name="T18" fmla="*/ 860 w 3088"/>
                <a:gd name="T19" fmla="*/ 1854 h 2339"/>
                <a:gd name="T20" fmla="*/ 832 w 3088"/>
                <a:gd name="T21" fmla="*/ 1684 h 2339"/>
                <a:gd name="T22" fmla="*/ 2021 w 3088"/>
                <a:gd name="T23" fmla="*/ 1860 h 2339"/>
                <a:gd name="T24" fmla="*/ 2158 w 3088"/>
                <a:gd name="T25" fmla="*/ 1747 h 2339"/>
                <a:gd name="T26" fmla="*/ 2100 w 3088"/>
                <a:gd name="T27" fmla="*/ 1730 h 2339"/>
                <a:gd name="T28" fmla="*/ 2059 w 3088"/>
                <a:gd name="T29" fmla="*/ 1684 h 2339"/>
                <a:gd name="T30" fmla="*/ 1309 w 3088"/>
                <a:gd name="T31" fmla="*/ 1734 h 2339"/>
                <a:gd name="T32" fmla="*/ 1445 w 3088"/>
                <a:gd name="T33" fmla="*/ 1844 h 2339"/>
                <a:gd name="T34" fmla="*/ 1473 w 3088"/>
                <a:gd name="T35" fmla="*/ 1923 h 2339"/>
                <a:gd name="T36" fmla="*/ 1369 w 3088"/>
                <a:gd name="T37" fmla="*/ 1781 h 2339"/>
                <a:gd name="T38" fmla="*/ 1727 w 3088"/>
                <a:gd name="T39" fmla="*/ 1677 h 2339"/>
                <a:gd name="T40" fmla="*/ 1632 w 3088"/>
                <a:gd name="T41" fmla="*/ 1778 h 2339"/>
                <a:gd name="T42" fmla="*/ 1822 w 3088"/>
                <a:gd name="T43" fmla="*/ 1710 h 2339"/>
                <a:gd name="T44" fmla="*/ 1686 w 3088"/>
                <a:gd name="T45" fmla="*/ 1786 h 2339"/>
                <a:gd name="T46" fmla="*/ 1708 w 3088"/>
                <a:gd name="T47" fmla="*/ 1817 h 2339"/>
                <a:gd name="T48" fmla="*/ 2240 w 3088"/>
                <a:gd name="T49" fmla="*/ 1766 h 2339"/>
                <a:gd name="T50" fmla="*/ 2227 w 3088"/>
                <a:gd name="T51" fmla="*/ 1653 h 2339"/>
                <a:gd name="T52" fmla="*/ 2290 w 3088"/>
                <a:gd name="T53" fmla="*/ 1866 h 2339"/>
                <a:gd name="T54" fmla="*/ 2321 w 3088"/>
                <a:gd name="T55" fmla="*/ 1709 h 2339"/>
                <a:gd name="T56" fmla="*/ 2908 w 3088"/>
                <a:gd name="T57" fmla="*/ 1750 h 2339"/>
                <a:gd name="T58" fmla="*/ 2730 w 3088"/>
                <a:gd name="T59" fmla="*/ 1683 h 2339"/>
                <a:gd name="T60" fmla="*/ 2852 w 3088"/>
                <a:gd name="T61" fmla="*/ 1860 h 2339"/>
                <a:gd name="T62" fmla="*/ 2639 w 3088"/>
                <a:gd name="T63" fmla="*/ 1783 h 2339"/>
                <a:gd name="T64" fmla="*/ 2605 w 3088"/>
                <a:gd name="T65" fmla="*/ 1853 h 2339"/>
                <a:gd name="T66" fmla="*/ 2464 w 3088"/>
                <a:gd name="T67" fmla="*/ 1861 h 2339"/>
                <a:gd name="T68" fmla="*/ 2495 w 3088"/>
                <a:gd name="T69" fmla="*/ 1812 h 2339"/>
                <a:gd name="T70" fmla="*/ 2998 w 3088"/>
                <a:gd name="T71" fmla="*/ 1639 h 2339"/>
                <a:gd name="T72" fmla="*/ 975 w 3088"/>
                <a:gd name="T73" fmla="*/ 1860 h 2339"/>
                <a:gd name="T74" fmla="*/ 2416 w 3088"/>
                <a:gd name="T75" fmla="*/ 2069 h 2339"/>
                <a:gd name="T76" fmla="*/ 2510 w 3088"/>
                <a:gd name="T77" fmla="*/ 2251 h 2339"/>
                <a:gd name="T78" fmla="*/ 2485 w 3088"/>
                <a:gd name="T79" fmla="*/ 2074 h 2339"/>
                <a:gd name="T80" fmla="*/ 627 w 3088"/>
                <a:gd name="T81" fmla="*/ 2078 h 2339"/>
                <a:gd name="T82" fmla="*/ 672 w 3088"/>
                <a:gd name="T83" fmla="*/ 2089 h 2339"/>
                <a:gd name="T84" fmla="*/ 202 w 3088"/>
                <a:gd name="T85" fmla="*/ 2135 h 2339"/>
                <a:gd name="T86" fmla="*/ 310 w 3088"/>
                <a:gd name="T87" fmla="*/ 2174 h 2339"/>
                <a:gd name="T88" fmla="*/ 503 w 3088"/>
                <a:gd name="T89" fmla="*/ 2174 h 2339"/>
                <a:gd name="T90" fmla="*/ 374 w 3088"/>
                <a:gd name="T91" fmla="*/ 2185 h 2339"/>
                <a:gd name="T92" fmla="*/ 439 w 3088"/>
                <a:gd name="T93" fmla="*/ 2185 h 2339"/>
                <a:gd name="T94" fmla="*/ 2197 w 3088"/>
                <a:gd name="T95" fmla="*/ 2040 h 2339"/>
                <a:gd name="T96" fmla="*/ 1597 w 3088"/>
                <a:gd name="T97" fmla="*/ 2027 h 2339"/>
                <a:gd name="T98" fmla="*/ 1937 w 3088"/>
                <a:gd name="T99" fmla="*/ 2047 h 2339"/>
                <a:gd name="T100" fmla="*/ 2002 w 3088"/>
                <a:gd name="T101" fmla="*/ 2254 h 2339"/>
                <a:gd name="T102" fmla="*/ 2061 w 3088"/>
                <a:gd name="T103" fmla="*/ 2041 h 2339"/>
                <a:gd name="T104" fmla="*/ 2002 w 3088"/>
                <a:gd name="T105" fmla="*/ 2073 h 2339"/>
                <a:gd name="T106" fmla="*/ 767 w 3088"/>
                <a:gd name="T107" fmla="*/ 1934 h 2339"/>
                <a:gd name="T108" fmla="*/ 1202 w 3088"/>
                <a:gd name="T109" fmla="*/ 2037 h 2339"/>
                <a:gd name="T110" fmla="*/ 1108 w 3088"/>
                <a:gd name="T111" fmla="*/ 2086 h 2339"/>
                <a:gd name="T112" fmla="*/ 1280 w 3088"/>
                <a:gd name="T113" fmla="*/ 2078 h 2339"/>
                <a:gd name="T114" fmla="*/ 1385 w 3088"/>
                <a:gd name="T115" fmla="*/ 2249 h 2339"/>
                <a:gd name="T116" fmla="*/ 1403 w 3088"/>
                <a:gd name="T117" fmla="*/ 2332 h 2339"/>
                <a:gd name="T118" fmla="*/ 1354 w 3088"/>
                <a:gd name="T119" fmla="*/ 2200 h 2339"/>
                <a:gd name="T120" fmla="*/ 993 w 3088"/>
                <a:gd name="T121" fmla="*/ 2123 h 2339"/>
                <a:gd name="T122" fmla="*/ 397 w 3088"/>
                <a:gd name="T123" fmla="*/ 963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8" h="2339">
                  <a:moveTo>
                    <a:pt x="257" y="1763"/>
                  </a:moveTo>
                  <a:lnTo>
                    <a:pt x="257" y="1763"/>
                  </a:lnTo>
                  <a:lnTo>
                    <a:pt x="257" y="1755"/>
                  </a:lnTo>
                  <a:lnTo>
                    <a:pt x="256" y="1749"/>
                  </a:lnTo>
                  <a:lnTo>
                    <a:pt x="253" y="1736"/>
                  </a:lnTo>
                  <a:lnTo>
                    <a:pt x="247" y="1725"/>
                  </a:lnTo>
                  <a:lnTo>
                    <a:pt x="241" y="1716"/>
                  </a:lnTo>
                  <a:lnTo>
                    <a:pt x="233" y="1709"/>
                  </a:lnTo>
                  <a:lnTo>
                    <a:pt x="225" y="1704"/>
                  </a:lnTo>
                  <a:lnTo>
                    <a:pt x="219" y="1699"/>
                  </a:lnTo>
                  <a:lnTo>
                    <a:pt x="212" y="1696"/>
                  </a:lnTo>
                  <a:lnTo>
                    <a:pt x="212" y="1696"/>
                  </a:lnTo>
                  <a:lnTo>
                    <a:pt x="220" y="1690"/>
                  </a:lnTo>
                  <a:lnTo>
                    <a:pt x="226" y="1685"/>
                  </a:lnTo>
                  <a:lnTo>
                    <a:pt x="232" y="1678"/>
                  </a:lnTo>
                  <a:lnTo>
                    <a:pt x="237" y="1671"/>
                  </a:lnTo>
                  <a:lnTo>
                    <a:pt x="242" y="1663"/>
                  </a:lnTo>
                  <a:lnTo>
                    <a:pt x="244" y="1654"/>
                  </a:lnTo>
                  <a:lnTo>
                    <a:pt x="246" y="1645"/>
                  </a:lnTo>
                  <a:lnTo>
                    <a:pt x="246" y="1635"/>
                  </a:lnTo>
                  <a:lnTo>
                    <a:pt x="246" y="1635"/>
                  </a:lnTo>
                  <a:lnTo>
                    <a:pt x="246" y="1626"/>
                  </a:lnTo>
                  <a:lnTo>
                    <a:pt x="245" y="1618"/>
                  </a:lnTo>
                  <a:lnTo>
                    <a:pt x="243" y="1610"/>
                  </a:lnTo>
                  <a:lnTo>
                    <a:pt x="241" y="1602"/>
                  </a:lnTo>
                  <a:lnTo>
                    <a:pt x="237" y="1594"/>
                  </a:lnTo>
                  <a:lnTo>
                    <a:pt x="233" y="1588"/>
                  </a:lnTo>
                  <a:lnTo>
                    <a:pt x="227" y="1582"/>
                  </a:lnTo>
                  <a:lnTo>
                    <a:pt x="222" y="1577"/>
                  </a:lnTo>
                  <a:lnTo>
                    <a:pt x="215" y="1572"/>
                  </a:lnTo>
                  <a:lnTo>
                    <a:pt x="209" y="1568"/>
                  </a:lnTo>
                  <a:lnTo>
                    <a:pt x="201" y="1565"/>
                  </a:lnTo>
                  <a:lnTo>
                    <a:pt x="192" y="1561"/>
                  </a:lnTo>
                  <a:lnTo>
                    <a:pt x="183" y="1559"/>
                  </a:lnTo>
                  <a:lnTo>
                    <a:pt x="173" y="1557"/>
                  </a:lnTo>
                  <a:lnTo>
                    <a:pt x="163" y="1557"/>
                  </a:lnTo>
                  <a:lnTo>
                    <a:pt x="152" y="1556"/>
                  </a:lnTo>
                  <a:lnTo>
                    <a:pt x="22" y="1556"/>
                  </a:lnTo>
                  <a:lnTo>
                    <a:pt x="22" y="1860"/>
                  </a:lnTo>
                  <a:lnTo>
                    <a:pt x="151" y="1860"/>
                  </a:lnTo>
                  <a:lnTo>
                    <a:pt x="151" y="1860"/>
                  </a:lnTo>
                  <a:lnTo>
                    <a:pt x="163" y="1860"/>
                  </a:lnTo>
                  <a:lnTo>
                    <a:pt x="174" y="1859"/>
                  </a:lnTo>
                  <a:lnTo>
                    <a:pt x="185" y="1857"/>
                  </a:lnTo>
                  <a:lnTo>
                    <a:pt x="195" y="1854"/>
                  </a:lnTo>
                  <a:lnTo>
                    <a:pt x="205" y="1850"/>
                  </a:lnTo>
                  <a:lnTo>
                    <a:pt x="214" y="1846"/>
                  </a:lnTo>
                  <a:lnTo>
                    <a:pt x="222" y="1840"/>
                  </a:lnTo>
                  <a:lnTo>
                    <a:pt x="228" y="1835"/>
                  </a:lnTo>
                  <a:lnTo>
                    <a:pt x="235" y="1828"/>
                  </a:lnTo>
                  <a:lnTo>
                    <a:pt x="241" y="1821"/>
                  </a:lnTo>
                  <a:lnTo>
                    <a:pt x="246" y="1813"/>
                  </a:lnTo>
                  <a:lnTo>
                    <a:pt x="249" y="1804"/>
                  </a:lnTo>
                  <a:lnTo>
                    <a:pt x="253" y="1795"/>
                  </a:lnTo>
                  <a:lnTo>
                    <a:pt x="255" y="1785"/>
                  </a:lnTo>
                  <a:lnTo>
                    <a:pt x="256" y="1774"/>
                  </a:lnTo>
                  <a:lnTo>
                    <a:pt x="257" y="1763"/>
                  </a:lnTo>
                  <a:lnTo>
                    <a:pt x="257" y="1763"/>
                  </a:lnTo>
                  <a:close/>
                  <a:moveTo>
                    <a:pt x="151" y="1810"/>
                  </a:moveTo>
                  <a:lnTo>
                    <a:pt x="78" y="1810"/>
                  </a:lnTo>
                  <a:lnTo>
                    <a:pt x="78" y="1722"/>
                  </a:lnTo>
                  <a:lnTo>
                    <a:pt x="151" y="1722"/>
                  </a:lnTo>
                  <a:lnTo>
                    <a:pt x="151" y="1722"/>
                  </a:lnTo>
                  <a:lnTo>
                    <a:pt x="162" y="1723"/>
                  </a:lnTo>
                  <a:lnTo>
                    <a:pt x="171" y="1725"/>
                  </a:lnTo>
                  <a:lnTo>
                    <a:pt x="179" y="1728"/>
                  </a:lnTo>
                  <a:lnTo>
                    <a:pt x="185" y="1733"/>
                  </a:lnTo>
                  <a:lnTo>
                    <a:pt x="191" y="1739"/>
                  </a:lnTo>
                  <a:lnTo>
                    <a:pt x="194" y="1747"/>
                  </a:lnTo>
                  <a:lnTo>
                    <a:pt x="196" y="1755"/>
                  </a:lnTo>
                  <a:lnTo>
                    <a:pt x="198" y="1765"/>
                  </a:lnTo>
                  <a:lnTo>
                    <a:pt x="198" y="1765"/>
                  </a:lnTo>
                  <a:lnTo>
                    <a:pt x="196" y="1775"/>
                  </a:lnTo>
                  <a:lnTo>
                    <a:pt x="194" y="1784"/>
                  </a:lnTo>
                  <a:lnTo>
                    <a:pt x="190" y="1792"/>
                  </a:lnTo>
                  <a:lnTo>
                    <a:pt x="185" y="1797"/>
                  </a:lnTo>
                  <a:lnTo>
                    <a:pt x="179" y="1803"/>
                  </a:lnTo>
                  <a:lnTo>
                    <a:pt x="171" y="1806"/>
                  </a:lnTo>
                  <a:lnTo>
                    <a:pt x="161" y="1808"/>
                  </a:lnTo>
                  <a:lnTo>
                    <a:pt x="151" y="1810"/>
                  </a:lnTo>
                  <a:lnTo>
                    <a:pt x="151" y="1810"/>
                  </a:lnTo>
                  <a:close/>
                  <a:moveTo>
                    <a:pt x="150" y="1673"/>
                  </a:moveTo>
                  <a:lnTo>
                    <a:pt x="78" y="1673"/>
                  </a:lnTo>
                  <a:lnTo>
                    <a:pt x="78" y="1608"/>
                  </a:lnTo>
                  <a:lnTo>
                    <a:pt x="148" y="1608"/>
                  </a:lnTo>
                  <a:lnTo>
                    <a:pt x="148" y="1608"/>
                  </a:lnTo>
                  <a:lnTo>
                    <a:pt x="157" y="1609"/>
                  </a:lnTo>
                  <a:lnTo>
                    <a:pt x="166" y="1610"/>
                  </a:lnTo>
                  <a:lnTo>
                    <a:pt x="172" y="1612"/>
                  </a:lnTo>
                  <a:lnTo>
                    <a:pt x="178" y="1615"/>
                  </a:lnTo>
                  <a:lnTo>
                    <a:pt x="182" y="1621"/>
                  </a:lnTo>
                  <a:lnTo>
                    <a:pt x="185" y="1626"/>
                  </a:lnTo>
                  <a:lnTo>
                    <a:pt x="187" y="1633"/>
                  </a:lnTo>
                  <a:lnTo>
                    <a:pt x="188" y="1641"/>
                  </a:lnTo>
                  <a:lnTo>
                    <a:pt x="188" y="1641"/>
                  </a:lnTo>
                  <a:lnTo>
                    <a:pt x="188" y="1646"/>
                  </a:lnTo>
                  <a:lnTo>
                    <a:pt x="187" y="1652"/>
                  </a:lnTo>
                  <a:lnTo>
                    <a:pt x="184" y="1657"/>
                  </a:lnTo>
                  <a:lnTo>
                    <a:pt x="181" y="1662"/>
                  </a:lnTo>
                  <a:lnTo>
                    <a:pt x="175" y="1666"/>
                  </a:lnTo>
                  <a:lnTo>
                    <a:pt x="169" y="1669"/>
                  </a:lnTo>
                  <a:lnTo>
                    <a:pt x="161" y="1672"/>
                  </a:lnTo>
                  <a:lnTo>
                    <a:pt x="150" y="1673"/>
                  </a:lnTo>
                  <a:lnTo>
                    <a:pt x="150" y="1673"/>
                  </a:lnTo>
                  <a:close/>
                  <a:moveTo>
                    <a:pt x="296" y="1764"/>
                  </a:moveTo>
                  <a:lnTo>
                    <a:pt x="296" y="1639"/>
                  </a:lnTo>
                  <a:lnTo>
                    <a:pt x="351" y="1639"/>
                  </a:lnTo>
                  <a:lnTo>
                    <a:pt x="351" y="1761"/>
                  </a:lnTo>
                  <a:lnTo>
                    <a:pt x="351" y="1761"/>
                  </a:lnTo>
                  <a:lnTo>
                    <a:pt x="351" y="1773"/>
                  </a:lnTo>
                  <a:lnTo>
                    <a:pt x="353" y="1785"/>
                  </a:lnTo>
                  <a:lnTo>
                    <a:pt x="356" y="1794"/>
                  </a:lnTo>
                  <a:lnTo>
                    <a:pt x="361" y="1802"/>
                  </a:lnTo>
                  <a:lnTo>
                    <a:pt x="366" y="1807"/>
                  </a:lnTo>
                  <a:lnTo>
                    <a:pt x="373" y="1812"/>
                  </a:lnTo>
                  <a:lnTo>
                    <a:pt x="382" y="1814"/>
                  </a:lnTo>
                  <a:lnTo>
                    <a:pt x="392" y="1815"/>
                  </a:lnTo>
                  <a:lnTo>
                    <a:pt x="392" y="1815"/>
                  </a:lnTo>
                  <a:lnTo>
                    <a:pt x="402" y="1814"/>
                  </a:lnTo>
                  <a:lnTo>
                    <a:pt x="409" y="1812"/>
                  </a:lnTo>
                  <a:lnTo>
                    <a:pt x="417" y="1807"/>
                  </a:lnTo>
                  <a:lnTo>
                    <a:pt x="423" y="1802"/>
                  </a:lnTo>
                  <a:lnTo>
                    <a:pt x="427" y="1794"/>
                  </a:lnTo>
                  <a:lnTo>
                    <a:pt x="430" y="1784"/>
                  </a:lnTo>
                  <a:lnTo>
                    <a:pt x="433" y="1773"/>
                  </a:lnTo>
                  <a:lnTo>
                    <a:pt x="433" y="1761"/>
                  </a:lnTo>
                  <a:lnTo>
                    <a:pt x="433" y="1639"/>
                  </a:lnTo>
                  <a:lnTo>
                    <a:pt x="488" y="1639"/>
                  </a:lnTo>
                  <a:lnTo>
                    <a:pt x="488" y="1860"/>
                  </a:lnTo>
                  <a:lnTo>
                    <a:pt x="433" y="1860"/>
                  </a:lnTo>
                  <a:lnTo>
                    <a:pt x="433" y="1843"/>
                  </a:lnTo>
                  <a:lnTo>
                    <a:pt x="433" y="1843"/>
                  </a:lnTo>
                  <a:lnTo>
                    <a:pt x="428" y="1848"/>
                  </a:lnTo>
                  <a:lnTo>
                    <a:pt x="422" y="1853"/>
                  </a:lnTo>
                  <a:lnTo>
                    <a:pt x="416" y="1857"/>
                  </a:lnTo>
                  <a:lnTo>
                    <a:pt x="409" y="1859"/>
                  </a:lnTo>
                  <a:lnTo>
                    <a:pt x="403" y="1862"/>
                  </a:lnTo>
                  <a:lnTo>
                    <a:pt x="395" y="1864"/>
                  </a:lnTo>
                  <a:lnTo>
                    <a:pt x="387" y="1865"/>
                  </a:lnTo>
                  <a:lnTo>
                    <a:pt x="380" y="1866"/>
                  </a:lnTo>
                  <a:lnTo>
                    <a:pt x="380" y="1866"/>
                  </a:lnTo>
                  <a:lnTo>
                    <a:pt x="366" y="1865"/>
                  </a:lnTo>
                  <a:lnTo>
                    <a:pt x="355" y="1862"/>
                  </a:lnTo>
                  <a:lnTo>
                    <a:pt x="345" y="1859"/>
                  </a:lnTo>
                  <a:lnTo>
                    <a:pt x="336" y="1855"/>
                  </a:lnTo>
                  <a:lnTo>
                    <a:pt x="328" y="1849"/>
                  </a:lnTo>
                  <a:lnTo>
                    <a:pt x="321" y="1844"/>
                  </a:lnTo>
                  <a:lnTo>
                    <a:pt x="316" y="1836"/>
                  </a:lnTo>
                  <a:lnTo>
                    <a:pt x="310" y="1828"/>
                  </a:lnTo>
                  <a:lnTo>
                    <a:pt x="307" y="1821"/>
                  </a:lnTo>
                  <a:lnTo>
                    <a:pt x="304" y="1813"/>
                  </a:lnTo>
                  <a:lnTo>
                    <a:pt x="299" y="1795"/>
                  </a:lnTo>
                  <a:lnTo>
                    <a:pt x="297" y="1779"/>
                  </a:lnTo>
                  <a:lnTo>
                    <a:pt x="296" y="1764"/>
                  </a:lnTo>
                  <a:lnTo>
                    <a:pt x="296" y="1764"/>
                  </a:lnTo>
                  <a:close/>
                  <a:moveTo>
                    <a:pt x="1135" y="1860"/>
                  </a:moveTo>
                  <a:lnTo>
                    <a:pt x="1079" y="1860"/>
                  </a:lnTo>
                  <a:lnTo>
                    <a:pt x="1079" y="1639"/>
                  </a:lnTo>
                  <a:lnTo>
                    <a:pt x="1135" y="1639"/>
                  </a:lnTo>
                  <a:lnTo>
                    <a:pt x="1135" y="1657"/>
                  </a:lnTo>
                  <a:lnTo>
                    <a:pt x="1135" y="1657"/>
                  </a:lnTo>
                  <a:lnTo>
                    <a:pt x="1140" y="1652"/>
                  </a:lnTo>
                  <a:lnTo>
                    <a:pt x="1146" y="1646"/>
                  </a:lnTo>
                  <a:lnTo>
                    <a:pt x="1152" y="1643"/>
                  </a:lnTo>
                  <a:lnTo>
                    <a:pt x="1159" y="1640"/>
                  </a:lnTo>
                  <a:lnTo>
                    <a:pt x="1167" y="1636"/>
                  </a:lnTo>
                  <a:lnTo>
                    <a:pt x="1173" y="1635"/>
                  </a:lnTo>
                  <a:lnTo>
                    <a:pt x="1182" y="1634"/>
                  </a:lnTo>
                  <a:lnTo>
                    <a:pt x="1190" y="1633"/>
                  </a:lnTo>
                  <a:lnTo>
                    <a:pt x="1190" y="1633"/>
                  </a:lnTo>
                  <a:lnTo>
                    <a:pt x="1200" y="1634"/>
                  </a:lnTo>
                  <a:lnTo>
                    <a:pt x="1208" y="1635"/>
                  </a:lnTo>
                  <a:lnTo>
                    <a:pt x="1217" y="1637"/>
                  </a:lnTo>
                  <a:lnTo>
                    <a:pt x="1225" y="1640"/>
                  </a:lnTo>
                  <a:lnTo>
                    <a:pt x="1233" y="1643"/>
                  </a:lnTo>
                  <a:lnTo>
                    <a:pt x="1239" y="1648"/>
                  </a:lnTo>
                  <a:lnTo>
                    <a:pt x="1245" y="1653"/>
                  </a:lnTo>
                  <a:lnTo>
                    <a:pt x="1250" y="1659"/>
                  </a:lnTo>
                  <a:lnTo>
                    <a:pt x="1256" y="1666"/>
                  </a:lnTo>
                  <a:lnTo>
                    <a:pt x="1259" y="1674"/>
                  </a:lnTo>
                  <a:lnTo>
                    <a:pt x="1264" y="1682"/>
                  </a:lnTo>
                  <a:lnTo>
                    <a:pt x="1266" y="1690"/>
                  </a:lnTo>
                  <a:lnTo>
                    <a:pt x="1268" y="1700"/>
                  </a:lnTo>
                  <a:lnTo>
                    <a:pt x="1270" y="1711"/>
                  </a:lnTo>
                  <a:lnTo>
                    <a:pt x="1271" y="1722"/>
                  </a:lnTo>
                  <a:lnTo>
                    <a:pt x="1271" y="1734"/>
                  </a:lnTo>
                  <a:lnTo>
                    <a:pt x="1271" y="1860"/>
                  </a:lnTo>
                  <a:lnTo>
                    <a:pt x="1216" y="1860"/>
                  </a:lnTo>
                  <a:lnTo>
                    <a:pt x="1216" y="1738"/>
                  </a:lnTo>
                  <a:lnTo>
                    <a:pt x="1216" y="1738"/>
                  </a:lnTo>
                  <a:lnTo>
                    <a:pt x="1216" y="1725"/>
                  </a:lnTo>
                  <a:lnTo>
                    <a:pt x="1214" y="1714"/>
                  </a:lnTo>
                  <a:lnTo>
                    <a:pt x="1211" y="1705"/>
                  </a:lnTo>
                  <a:lnTo>
                    <a:pt x="1206" y="1697"/>
                  </a:lnTo>
                  <a:lnTo>
                    <a:pt x="1201" y="1691"/>
                  </a:lnTo>
                  <a:lnTo>
                    <a:pt x="1194" y="1687"/>
                  </a:lnTo>
                  <a:lnTo>
                    <a:pt x="1186" y="1685"/>
                  </a:lnTo>
                  <a:lnTo>
                    <a:pt x="1176" y="1684"/>
                  </a:lnTo>
                  <a:lnTo>
                    <a:pt x="1176" y="1684"/>
                  </a:lnTo>
                  <a:lnTo>
                    <a:pt x="1167" y="1685"/>
                  </a:lnTo>
                  <a:lnTo>
                    <a:pt x="1158" y="1687"/>
                  </a:lnTo>
                  <a:lnTo>
                    <a:pt x="1151" y="1691"/>
                  </a:lnTo>
                  <a:lnTo>
                    <a:pt x="1146" y="1697"/>
                  </a:lnTo>
                  <a:lnTo>
                    <a:pt x="1140" y="1705"/>
                  </a:lnTo>
                  <a:lnTo>
                    <a:pt x="1137" y="1715"/>
                  </a:lnTo>
                  <a:lnTo>
                    <a:pt x="1135" y="1726"/>
                  </a:lnTo>
                  <a:lnTo>
                    <a:pt x="1135" y="1738"/>
                  </a:lnTo>
                  <a:lnTo>
                    <a:pt x="1135" y="1860"/>
                  </a:lnTo>
                  <a:close/>
                  <a:moveTo>
                    <a:pt x="593" y="1742"/>
                  </a:moveTo>
                  <a:lnTo>
                    <a:pt x="593" y="1860"/>
                  </a:lnTo>
                  <a:lnTo>
                    <a:pt x="537" y="1860"/>
                  </a:lnTo>
                  <a:lnTo>
                    <a:pt x="537" y="1639"/>
                  </a:lnTo>
                  <a:lnTo>
                    <a:pt x="593" y="1639"/>
                  </a:lnTo>
                  <a:lnTo>
                    <a:pt x="593" y="1742"/>
                  </a:lnTo>
                  <a:close/>
                  <a:moveTo>
                    <a:pt x="641" y="1573"/>
                  </a:moveTo>
                  <a:lnTo>
                    <a:pt x="696" y="1546"/>
                  </a:lnTo>
                  <a:lnTo>
                    <a:pt x="696" y="1747"/>
                  </a:lnTo>
                  <a:lnTo>
                    <a:pt x="696" y="1860"/>
                  </a:lnTo>
                  <a:lnTo>
                    <a:pt x="641" y="1860"/>
                  </a:lnTo>
                  <a:lnTo>
                    <a:pt x="641" y="1573"/>
                  </a:lnTo>
                  <a:close/>
                  <a:moveTo>
                    <a:pt x="871" y="1654"/>
                  </a:moveTo>
                  <a:lnTo>
                    <a:pt x="871" y="1654"/>
                  </a:lnTo>
                  <a:lnTo>
                    <a:pt x="866" y="1648"/>
                  </a:lnTo>
                  <a:lnTo>
                    <a:pt x="861" y="1645"/>
                  </a:lnTo>
                  <a:lnTo>
                    <a:pt x="854" y="1641"/>
                  </a:lnTo>
                  <a:lnTo>
                    <a:pt x="849" y="1639"/>
                  </a:lnTo>
                  <a:lnTo>
                    <a:pt x="842" y="1636"/>
                  </a:lnTo>
                  <a:lnTo>
                    <a:pt x="835" y="1634"/>
                  </a:lnTo>
                  <a:lnTo>
                    <a:pt x="822" y="1633"/>
                  </a:lnTo>
                  <a:lnTo>
                    <a:pt x="822" y="1633"/>
                  </a:lnTo>
                  <a:lnTo>
                    <a:pt x="812" y="1634"/>
                  </a:lnTo>
                  <a:lnTo>
                    <a:pt x="802" y="1635"/>
                  </a:lnTo>
                  <a:lnTo>
                    <a:pt x="794" y="1637"/>
                  </a:lnTo>
                  <a:lnTo>
                    <a:pt x="786" y="1641"/>
                  </a:lnTo>
                  <a:lnTo>
                    <a:pt x="778" y="1645"/>
                  </a:lnTo>
                  <a:lnTo>
                    <a:pt x="770" y="1651"/>
                  </a:lnTo>
                  <a:lnTo>
                    <a:pt x="764" y="1657"/>
                  </a:lnTo>
                  <a:lnTo>
                    <a:pt x="758" y="1664"/>
                  </a:lnTo>
                  <a:lnTo>
                    <a:pt x="753" y="1672"/>
                  </a:lnTo>
                  <a:lnTo>
                    <a:pt x="748" y="1680"/>
                  </a:lnTo>
                  <a:lnTo>
                    <a:pt x="744" y="1689"/>
                  </a:lnTo>
                  <a:lnTo>
                    <a:pt x="741" y="1699"/>
                  </a:lnTo>
                  <a:lnTo>
                    <a:pt x="738" y="1710"/>
                  </a:lnTo>
                  <a:lnTo>
                    <a:pt x="736" y="1722"/>
                  </a:lnTo>
                  <a:lnTo>
                    <a:pt x="735" y="1734"/>
                  </a:lnTo>
                  <a:lnTo>
                    <a:pt x="735" y="1747"/>
                  </a:lnTo>
                  <a:lnTo>
                    <a:pt x="735" y="1747"/>
                  </a:lnTo>
                  <a:lnTo>
                    <a:pt x="735" y="1761"/>
                  </a:lnTo>
                  <a:lnTo>
                    <a:pt x="736" y="1773"/>
                  </a:lnTo>
                  <a:lnTo>
                    <a:pt x="738" y="1785"/>
                  </a:lnTo>
                  <a:lnTo>
                    <a:pt x="741" y="1796"/>
                  </a:lnTo>
                  <a:lnTo>
                    <a:pt x="744" y="1807"/>
                  </a:lnTo>
                  <a:lnTo>
                    <a:pt x="747" y="1817"/>
                  </a:lnTo>
                  <a:lnTo>
                    <a:pt x="752" y="1826"/>
                  </a:lnTo>
                  <a:lnTo>
                    <a:pt x="757" y="1834"/>
                  </a:lnTo>
                  <a:lnTo>
                    <a:pt x="764" y="1841"/>
                  </a:lnTo>
                  <a:lnTo>
                    <a:pt x="769" y="1847"/>
                  </a:lnTo>
                  <a:lnTo>
                    <a:pt x="777" y="1853"/>
                  </a:lnTo>
                  <a:lnTo>
                    <a:pt x="785" y="1857"/>
                  </a:lnTo>
                  <a:lnTo>
                    <a:pt x="792" y="1860"/>
                  </a:lnTo>
                  <a:lnTo>
                    <a:pt x="801" y="1864"/>
                  </a:lnTo>
                  <a:lnTo>
                    <a:pt x="811" y="1865"/>
                  </a:lnTo>
                  <a:lnTo>
                    <a:pt x="821" y="1866"/>
                  </a:lnTo>
                  <a:lnTo>
                    <a:pt x="821" y="1866"/>
                  </a:lnTo>
                  <a:lnTo>
                    <a:pt x="828" y="1865"/>
                  </a:lnTo>
                  <a:lnTo>
                    <a:pt x="834" y="1864"/>
                  </a:lnTo>
                  <a:lnTo>
                    <a:pt x="841" y="1862"/>
                  </a:lnTo>
                  <a:lnTo>
                    <a:pt x="848" y="1860"/>
                  </a:lnTo>
                  <a:lnTo>
                    <a:pt x="853" y="1857"/>
                  </a:lnTo>
                  <a:lnTo>
                    <a:pt x="860" y="1854"/>
                  </a:lnTo>
                  <a:lnTo>
                    <a:pt x="865" y="1849"/>
                  </a:lnTo>
                  <a:lnTo>
                    <a:pt x="871" y="1844"/>
                  </a:lnTo>
                  <a:lnTo>
                    <a:pt x="871" y="1860"/>
                  </a:lnTo>
                  <a:lnTo>
                    <a:pt x="926" y="1860"/>
                  </a:lnTo>
                  <a:lnTo>
                    <a:pt x="926" y="1546"/>
                  </a:lnTo>
                  <a:lnTo>
                    <a:pt x="871" y="1573"/>
                  </a:lnTo>
                  <a:lnTo>
                    <a:pt x="871" y="1654"/>
                  </a:lnTo>
                  <a:close/>
                  <a:moveTo>
                    <a:pt x="832" y="1815"/>
                  </a:moveTo>
                  <a:lnTo>
                    <a:pt x="832" y="1815"/>
                  </a:lnTo>
                  <a:lnTo>
                    <a:pt x="826" y="1814"/>
                  </a:lnTo>
                  <a:lnTo>
                    <a:pt x="818" y="1812"/>
                  </a:lnTo>
                  <a:lnTo>
                    <a:pt x="811" y="1808"/>
                  </a:lnTo>
                  <a:lnTo>
                    <a:pt x="805" y="1802"/>
                  </a:lnTo>
                  <a:lnTo>
                    <a:pt x="799" y="1793"/>
                  </a:lnTo>
                  <a:lnTo>
                    <a:pt x="795" y="1781"/>
                  </a:lnTo>
                  <a:lnTo>
                    <a:pt x="791" y="1765"/>
                  </a:lnTo>
                  <a:lnTo>
                    <a:pt x="790" y="1746"/>
                  </a:lnTo>
                  <a:lnTo>
                    <a:pt x="790" y="1746"/>
                  </a:lnTo>
                  <a:lnTo>
                    <a:pt x="791" y="1728"/>
                  </a:lnTo>
                  <a:lnTo>
                    <a:pt x="795" y="1715"/>
                  </a:lnTo>
                  <a:lnTo>
                    <a:pt x="799" y="1704"/>
                  </a:lnTo>
                  <a:lnTo>
                    <a:pt x="805" y="1696"/>
                  </a:lnTo>
                  <a:lnTo>
                    <a:pt x="810" y="1689"/>
                  </a:lnTo>
                  <a:lnTo>
                    <a:pt x="818" y="1686"/>
                  </a:lnTo>
                  <a:lnTo>
                    <a:pt x="824" y="1684"/>
                  </a:lnTo>
                  <a:lnTo>
                    <a:pt x="832" y="1684"/>
                  </a:lnTo>
                  <a:lnTo>
                    <a:pt x="832" y="1684"/>
                  </a:lnTo>
                  <a:lnTo>
                    <a:pt x="839" y="1684"/>
                  </a:lnTo>
                  <a:lnTo>
                    <a:pt x="845" y="1686"/>
                  </a:lnTo>
                  <a:lnTo>
                    <a:pt x="852" y="1688"/>
                  </a:lnTo>
                  <a:lnTo>
                    <a:pt x="856" y="1691"/>
                  </a:lnTo>
                  <a:lnTo>
                    <a:pt x="861" y="1695"/>
                  </a:lnTo>
                  <a:lnTo>
                    <a:pt x="865" y="1698"/>
                  </a:lnTo>
                  <a:lnTo>
                    <a:pt x="871" y="1706"/>
                  </a:lnTo>
                  <a:lnTo>
                    <a:pt x="871" y="1793"/>
                  </a:lnTo>
                  <a:lnTo>
                    <a:pt x="871" y="1793"/>
                  </a:lnTo>
                  <a:lnTo>
                    <a:pt x="864" y="1801"/>
                  </a:lnTo>
                  <a:lnTo>
                    <a:pt x="856" y="1807"/>
                  </a:lnTo>
                  <a:lnTo>
                    <a:pt x="852" y="1811"/>
                  </a:lnTo>
                  <a:lnTo>
                    <a:pt x="845" y="1813"/>
                  </a:lnTo>
                  <a:lnTo>
                    <a:pt x="840" y="1814"/>
                  </a:lnTo>
                  <a:lnTo>
                    <a:pt x="832" y="1815"/>
                  </a:lnTo>
                  <a:lnTo>
                    <a:pt x="832" y="1815"/>
                  </a:lnTo>
                  <a:close/>
                  <a:moveTo>
                    <a:pt x="2069" y="1633"/>
                  </a:moveTo>
                  <a:lnTo>
                    <a:pt x="2069" y="1633"/>
                  </a:lnTo>
                  <a:lnTo>
                    <a:pt x="2064" y="1634"/>
                  </a:lnTo>
                  <a:lnTo>
                    <a:pt x="2057" y="1635"/>
                  </a:lnTo>
                  <a:lnTo>
                    <a:pt x="2044" y="1639"/>
                  </a:lnTo>
                  <a:lnTo>
                    <a:pt x="2032" y="1645"/>
                  </a:lnTo>
                  <a:lnTo>
                    <a:pt x="2021" y="1654"/>
                  </a:lnTo>
                  <a:lnTo>
                    <a:pt x="2021" y="1551"/>
                  </a:lnTo>
                  <a:lnTo>
                    <a:pt x="1966" y="1579"/>
                  </a:lnTo>
                  <a:lnTo>
                    <a:pt x="1966" y="1860"/>
                  </a:lnTo>
                  <a:lnTo>
                    <a:pt x="2021" y="1860"/>
                  </a:lnTo>
                  <a:lnTo>
                    <a:pt x="2021" y="1844"/>
                  </a:lnTo>
                  <a:lnTo>
                    <a:pt x="2021" y="1844"/>
                  </a:lnTo>
                  <a:lnTo>
                    <a:pt x="2025" y="1849"/>
                  </a:lnTo>
                  <a:lnTo>
                    <a:pt x="2032" y="1854"/>
                  </a:lnTo>
                  <a:lnTo>
                    <a:pt x="2037" y="1857"/>
                  </a:lnTo>
                  <a:lnTo>
                    <a:pt x="2044" y="1860"/>
                  </a:lnTo>
                  <a:lnTo>
                    <a:pt x="2049" y="1862"/>
                  </a:lnTo>
                  <a:lnTo>
                    <a:pt x="2057" y="1864"/>
                  </a:lnTo>
                  <a:lnTo>
                    <a:pt x="2064" y="1865"/>
                  </a:lnTo>
                  <a:lnTo>
                    <a:pt x="2070" y="1866"/>
                  </a:lnTo>
                  <a:lnTo>
                    <a:pt x="2070" y="1866"/>
                  </a:lnTo>
                  <a:lnTo>
                    <a:pt x="2080" y="1865"/>
                  </a:lnTo>
                  <a:lnTo>
                    <a:pt x="2090" y="1864"/>
                  </a:lnTo>
                  <a:lnTo>
                    <a:pt x="2099" y="1861"/>
                  </a:lnTo>
                  <a:lnTo>
                    <a:pt x="2108" y="1857"/>
                  </a:lnTo>
                  <a:lnTo>
                    <a:pt x="2116" y="1853"/>
                  </a:lnTo>
                  <a:lnTo>
                    <a:pt x="2122" y="1848"/>
                  </a:lnTo>
                  <a:lnTo>
                    <a:pt x="2129" y="1841"/>
                  </a:lnTo>
                  <a:lnTo>
                    <a:pt x="2134" y="1835"/>
                  </a:lnTo>
                  <a:lnTo>
                    <a:pt x="2140" y="1826"/>
                  </a:lnTo>
                  <a:lnTo>
                    <a:pt x="2144" y="1817"/>
                  </a:lnTo>
                  <a:lnTo>
                    <a:pt x="2148" y="1807"/>
                  </a:lnTo>
                  <a:lnTo>
                    <a:pt x="2151" y="1797"/>
                  </a:lnTo>
                  <a:lnTo>
                    <a:pt x="2154" y="1786"/>
                  </a:lnTo>
                  <a:lnTo>
                    <a:pt x="2155" y="1774"/>
                  </a:lnTo>
                  <a:lnTo>
                    <a:pt x="2157" y="1761"/>
                  </a:lnTo>
                  <a:lnTo>
                    <a:pt x="2158" y="1747"/>
                  </a:lnTo>
                  <a:lnTo>
                    <a:pt x="2158" y="1747"/>
                  </a:lnTo>
                  <a:lnTo>
                    <a:pt x="2157" y="1734"/>
                  </a:lnTo>
                  <a:lnTo>
                    <a:pt x="2155" y="1722"/>
                  </a:lnTo>
                  <a:lnTo>
                    <a:pt x="2153" y="1710"/>
                  </a:lnTo>
                  <a:lnTo>
                    <a:pt x="2151" y="1699"/>
                  </a:lnTo>
                  <a:lnTo>
                    <a:pt x="2148" y="1689"/>
                  </a:lnTo>
                  <a:lnTo>
                    <a:pt x="2143" y="1680"/>
                  </a:lnTo>
                  <a:lnTo>
                    <a:pt x="2139" y="1672"/>
                  </a:lnTo>
                  <a:lnTo>
                    <a:pt x="2133" y="1664"/>
                  </a:lnTo>
                  <a:lnTo>
                    <a:pt x="2128" y="1657"/>
                  </a:lnTo>
                  <a:lnTo>
                    <a:pt x="2121" y="1651"/>
                  </a:lnTo>
                  <a:lnTo>
                    <a:pt x="2113" y="1645"/>
                  </a:lnTo>
                  <a:lnTo>
                    <a:pt x="2106" y="1641"/>
                  </a:lnTo>
                  <a:lnTo>
                    <a:pt x="2098" y="1637"/>
                  </a:lnTo>
                  <a:lnTo>
                    <a:pt x="2089" y="1635"/>
                  </a:lnTo>
                  <a:lnTo>
                    <a:pt x="2079" y="1634"/>
                  </a:lnTo>
                  <a:lnTo>
                    <a:pt x="2069" y="1633"/>
                  </a:lnTo>
                  <a:lnTo>
                    <a:pt x="2069" y="1633"/>
                  </a:lnTo>
                  <a:close/>
                  <a:moveTo>
                    <a:pt x="2059" y="1684"/>
                  </a:moveTo>
                  <a:lnTo>
                    <a:pt x="2059" y="1684"/>
                  </a:lnTo>
                  <a:lnTo>
                    <a:pt x="2067" y="1685"/>
                  </a:lnTo>
                  <a:lnTo>
                    <a:pt x="2075" y="1687"/>
                  </a:lnTo>
                  <a:lnTo>
                    <a:pt x="2081" y="1691"/>
                  </a:lnTo>
                  <a:lnTo>
                    <a:pt x="2088" y="1698"/>
                  </a:lnTo>
                  <a:lnTo>
                    <a:pt x="2094" y="1706"/>
                  </a:lnTo>
                  <a:lnTo>
                    <a:pt x="2097" y="1717"/>
                  </a:lnTo>
                  <a:lnTo>
                    <a:pt x="2100" y="1730"/>
                  </a:lnTo>
                  <a:lnTo>
                    <a:pt x="2101" y="1746"/>
                  </a:lnTo>
                  <a:lnTo>
                    <a:pt x="2101" y="1746"/>
                  </a:lnTo>
                  <a:lnTo>
                    <a:pt x="2100" y="1762"/>
                  </a:lnTo>
                  <a:lnTo>
                    <a:pt x="2098" y="1776"/>
                  </a:lnTo>
                  <a:lnTo>
                    <a:pt x="2096" y="1787"/>
                  </a:lnTo>
                  <a:lnTo>
                    <a:pt x="2091" y="1797"/>
                  </a:lnTo>
                  <a:lnTo>
                    <a:pt x="2085" y="1805"/>
                  </a:lnTo>
                  <a:lnTo>
                    <a:pt x="2078" y="1811"/>
                  </a:lnTo>
                  <a:lnTo>
                    <a:pt x="2070" y="1814"/>
                  </a:lnTo>
                  <a:lnTo>
                    <a:pt x="2061" y="1815"/>
                  </a:lnTo>
                  <a:lnTo>
                    <a:pt x="2061" y="1815"/>
                  </a:lnTo>
                  <a:lnTo>
                    <a:pt x="2053" y="1814"/>
                  </a:lnTo>
                  <a:lnTo>
                    <a:pt x="2046" y="1813"/>
                  </a:lnTo>
                  <a:lnTo>
                    <a:pt x="2041" y="1810"/>
                  </a:lnTo>
                  <a:lnTo>
                    <a:pt x="2035" y="1807"/>
                  </a:lnTo>
                  <a:lnTo>
                    <a:pt x="2026" y="1800"/>
                  </a:lnTo>
                  <a:lnTo>
                    <a:pt x="2021" y="1794"/>
                  </a:lnTo>
                  <a:lnTo>
                    <a:pt x="2021" y="1706"/>
                  </a:lnTo>
                  <a:lnTo>
                    <a:pt x="2021" y="1706"/>
                  </a:lnTo>
                  <a:lnTo>
                    <a:pt x="2024" y="1701"/>
                  </a:lnTo>
                  <a:lnTo>
                    <a:pt x="2029" y="1697"/>
                  </a:lnTo>
                  <a:lnTo>
                    <a:pt x="2033" y="1693"/>
                  </a:lnTo>
                  <a:lnTo>
                    <a:pt x="2037" y="1689"/>
                  </a:lnTo>
                  <a:lnTo>
                    <a:pt x="2043" y="1687"/>
                  </a:lnTo>
                  <a:lnTo>
                    <a:pt x="2048" y="1685"/>
                  </a:lnTo>
                  <a:lnTo>
                    <a:pt x="2054" y="1684"/>
                  </a:lnTo>
                  <a:lnTo>
                    <a:pt x="2059" y="1684"/>
                  </a:lnTo>
                  <a:lnTo>
                    <a:pt x="2059" y="1684"/>
                  </a:lnTo>
                  <a:close/>
                  <a:moveTo>
                    <a:pt x="1445" y="1654"/>
                  </a:moveTo>
                  <a:lnTo>
                    <a:pt x="1445" y="1654"/>
                  </a:lnTo>
                  <a:lnTo>
                    <a:pt x="1440" y="1650"/>
                  </a:lnTo>
                  <a:lnTo>
                    <a:pt x="1435" y="1645"/>
                  </a:lnTo>
                  <a:lnTo>
                    <a:pt x="1428" y="1642"/>
                  </a:lnTo>
                  <a:lnTo>
                    <a:pt x="1423" y="1639"/>
                  </a:lnTo>
                  <a:lnTo>
                    <a:pt x="1416" y="1636"/>
                  </a:lnTo>
                  <a:lnTo>
                    <a:pt x="1409" y="1634"/>
                  </a:lnTo>
                  <a:lnTo>
                    <a:pt x="1403" y="1634"/>
                  </a:lnTo>
                  <a:lnTo>
                    <a:pt x="1396" y="1633"/>
                  </a:lnTo>
                  <a:lnTo>
                    <a:pt x="1396" y="1633"/>
                  </a:lnTo>
                  <a:lnTo>
                    <a:pt x="1386" y="1634"/>
                  </a:lnTo>
                  <a:lnTo>
                    <a:pt x="1376" y="1635"/>
                  </a:lnTo>
                  <a:lnTo>
                    <a:pt x="1367" y="1637"/>
                  </a:lnTo>
                  <a:lnTo>
                    <a:pt x="1360" y="1641"/>
                  </a:lnTo>
                  <a:lnTo>
                    <a:pt x="1352" y="1645"/>
                  </a:lnTo>
                  <a:lnTo>
                    <a:pt x="1344" y="1651"/>
                  </a:lnTo>
                  <a:lnTo>
                    <a:pt x="1338" y="1657"/>
                  </a:lnTo>
                  <a:lnTo>
                    <a:pt x="1332" y="1664"/>
                  </a:lnTo>
                  <a:lnTo>
                    <a:pt x="1327" y="1672"/>
                  </a:lnTo>
                  <a:lnTo>
                    <a:pt x="1322" y="1680"/>
                  </a:lnTo>
                  <a:lnTo>
                    <a:pt x="1318" y="1689"/>
                  </a:lnTo>
                  <a:lnTo>
                    <a:pt x="1314" y="1699"/>
                  </a:lnTo>
                  <a:lnTo>
                    <a:pt x="1312" y="1710"/>
                  </a:lnTo>
                  <a:lnTo>
                    <a:pt x="1310" y="1722"/>
                  </a:lnTo>
                  <a:lnTo>
                    <a:pt x="1309" y="1734"/>
                  </a:lnTo>
                  <a:lnTo>
                    <a:pt x="1309" y="1747"/>
                  </a:lnTo>
                  <a:lnTo>
                    <a:pt x="1309" y="1747"/>
                  </a:lnTo>
                  <a:lnTo>
                    <a:pt x="1309" y="1761"/>
                  </a:lnTo>
                  <a:lnTo>
                    <a:pt x="1310" y="1773"/>
                  </a:lnTo>
                  <a:lnTo>
                    <a:pt x="1312" y="1785"/>
                  </a:lnTo>
                  <a:lnTo>
                    <a:pt x="1314" y="1796"/>
                  </a:lnTo>
                  <a:lnTo>
                    <a:pt x="1318" y="1807"/>
                  </a:lnTo>
                  <a:lnTo>
                    <a:pt x="1321" y="1817"/>
                  </a:lnTo>
                  <a:lnTo>
                    <a:pt x="1327" y="1826"/>
                  </a:lnTo>
                  <a:lnTo>
                    <a:pt x="1331" y="1834"/>
                  </a:lnTo>
                  <a:lnTo>
                    <a:pt x="1338" y="1841"/>
                  </a:lnTo>
                  <a:lnTo>
                    <a:pt x="1343" y="1847"/>
                  </a:lnTo>
                  <a:lnTo>
                    <a:pt x="1351" y="1853"/>
                  </a:lnTo>
                  <a:lnTo>
                    <a:pt x="1359" y="1857"/>
                  </a:lnTo>
                  <a:lnTo>
                    <a:pt x="1366" y="1860"/>
                  </a:lnTo>
                  <a:lnTo>
                    <a:pt x="1375" y="1864"/>
                  </a:lnTo>
                  <a:lnTo>
                    <a:pt x="1385" y="1865"/>
                  </a:lnTo>
                  <a:lnTo>
                    <a:pt x="1395" y="1865"/>
                  </a:lnTo>
                  <a:lnTo>
                    <a:pt x="1395" y="1865"/>
                  </a:lnTo>
                  <a:lnTo>
                    <a:pt x="1402" y="1865"/>
                  </a:lnTo>
                  <a:lnTo>
                    <a:pt x="1408" y="1864"/>
                  </a:lnTo>
                  <a:lnTo>
                    <a:pt x="1415" y="1862"/>
                  </a:lnTo>
                  <a:lnTo>
                    <a:pt x="1421" y="1860"/>
                  </a:lnTo>
                  <a:lnTo>
                    <a:pt x="1428" y="1857"/>
                  </a:lnTo>
                  <a:lnTo>
                    <a:pt x="1434" y="1853"/>
                  </a:lnTo>
                  <a:lnTo>
                    <a:pt x="1439" y="1849"/>
                  </a:lnTo>
                  <a:lnTo>
                    <a:pt x="1445" y="1844"/>
                  </a:lnTo>
                  <a:lnTo>
                    <a:pt x="1445" y="1849"/>
                  </a:lnTo>
                  <a:lnTo>
                    <a:pt x="1445" y="1849"/>
                  </a:lnTo>
                  <a:lnTo>
                    <a:pt x="1445" y="1858"/>
                  </a:lnTo>
                  <a:lnTo>
                    <a:pt x="1444" y="1868"/>
                  </a:lnTo>
                  <a:lnTo>
                    <a:pt x="1441" y="1878"/>
                  </a:lnTo>
                  <a:lnTo>
                    <a:pt x="1439" y="1882"/>
                  </a:lnTo>
                  <a:lnTo>
                    <a:pt x="1436" y="1887"/>
                  </a:lnTo>
                  <a:lnTo>
                    <a:pt x="1433" y="1891"/>
                  </a:lnTo>
                  <a:lnTo>
                    <a:pt x="1428" y="1896"/>
                  </a:lnTo>
                  <a:lnTo>
                    <a:pt x="1421" y="1899"/>
                  </a:lnTo>
                  <a:lnTo>
                    <a:pt x="1415" y="1901"/>
                  </a:lnTo>
                  <a:lnTo>
                    <a:pt x="1407" y="1904"/>
                  </a:lnTo>
                  <a:lnTo>
                    <a:pt x="1397" y="1905"/>
                  </a:lnTo>
                  <a:lnTo>
                    <a:pt x="1386" y="1908"/>
                  </a:lnTo>
                  <a:lnTo>
                    <a:pt x="1374" y="1908"/>
                  </a:lnTo>
                  <a:lnTo>
                    <a:pt x="1372" y="1908"/>
                  </a:lnTo>
                  <a:lnTo>
                    <a:pt x="1391" y="1951"/>
                  </a:lnTo>
                  <a:lnTo>
                    <a:pt x="1392" y="1951"/>
                  </a:lnTo>
                  <a:lnTo>
                    <a:pt x="1392" y="1951"/>
                  </a:lnTo>
                  <a:lnTo>
                    <a:pt x="1405" y="1951"/>
                  </a:lnTo>
                  <a:lnTo>
                    <a:pt x="1417" y="1948"/>
                  </a:lnTo>
                  <a:lnTo>
                    <a:pt x="1429" y="1946"/>
                  </a:lnTo>
                  <a:lnTo>
                    <a:pt x="1439" y="1943"/>
                  </a:lnTo>
                  <a:lnTo>
                    <a:pt x="1449" y="1940"/>
                  </a:lnTo>
                  <a:lnTo>
                    <a:pt x="1458" y="1935"/>
                  </a:lnTo>
                  <a:lnTo>
                    <a:pt x="1466" y="1929"/>
                  </a:lnTo>
                  <a:lnTo>
                    <a:pt x="1473" y="1923"/>
                  </a:lnTo>
                  <a:lnTo>
                    <a:pt x="1480" y="1915"/>
                  </a:lnTo>
                  <a:lnTo>
                    <a:pt x="1484" y="1907"/>
                  </a:lnTo>
                  <a:lnTo>
                    <a:pt x="1490" y="1898"/>
                  </a:lnTo>
                  <a:lnTo>
                    <a:pt x="1493" y="1888"/>
                  </a:lnTo>
                  <a:lnTo>
                    <a:pt x="1497" y="1877"/>
                  </a:lnTo>
                  <a:lnTo>
                    <a:pt x="1499" y="1866"/>
                  </a:lnTo>
                  <a:lnTo>
                    <a:pt x="1500" y="1854"/>
                  </a:lnTo>
                  <a:lnTo>
                    <a:pt x="1500" y="1839"/>
                  </a:lnTo>
                  <a:lnTo>
                    <a:pt x="1500" y="1639"/>
                  </a:lnTo>
                  <a:lnTo>
                    <a:pt x="1445" y="1639"/>
                  </a:lnTo>
                  <a:lnTo>
                    <a:pt x="1445" y="1654"/>
                  </a:lnTo>
                  <a:close/>
                  <a:moveTo>
                    <a:pt x="1445" y="1706"/>
                  </a:moveTo>
                  <a:lnTo>
                    <a:pt x="1445" y="1793"/>
                  </a:lnTo>
                  <a:lnTo>
                    <a:pt x="1445" y="1793"/>
                  </a:lnTo>
                  <a:lnTo>
                    <a:pt x="1438" y="1801"/>
                  </a:lnTo>
                  <a:lnTo>
                    <a:pt x="1429" y="1808"/>
                  </a:lnTo>
                  <a:lnTo>
                    <a:pt x="1425" y="1811"/>
                  </a:lnTo>
                  <a:lnTo>
                    <a:pt x="1419" y="1813"/>
                  </a:lnTo>
                  <a:lnTo>
                    <a:pt x="1413" y="1814"/>
                  </a:lnTo>
                  <a:lnTo>
                    <a:pt x="1406" y="1815"/>
                  </a:lnTo>
                  <a:lnTo>
                    <a:pt x="1406" y="1815"/>
                  </a:lnTo>
                  <a:lnTo>
                    <a:pt x="1398" y="1814"/>
                  </a:lnTo>
                  <a:lnTo>
                    <a:pt x="1392" y="1812"/>
                  </a:lnTo>
                  <a:lnTo>
                    <a:pt x="1384" y="1807"/>
                  </a:lnTo>
                  <a:lnTo>
                    <a:pt x="1378" y="1802"/>
                  </a:lnTo>
                  <a:lnTo>
                    <a:pt x="1373" y="1793"/>
                  </a:lnTo>
                  <a:lnTo>
                    <a:pt x="1369" y="1781"/>
                  </a:lnTo>
                  <a:lnTo>
                    <a:pt x="1365" y="1765"/>
                  </a:lnTo>
                  <a:lnTo>
                    <a:pt x="1364" y="1746"/>
                  </a:lnTo>
                  <a:lnTo>
                    <a:pt x="1364" y="1746"/>
                  </a:lnTo>
                  <a:lnTo>
                    <a:pt x="1365" y="1728"/>
                  </a:lnTo>
                  <a:lnTo>
                    <a:pt x="1369" y="1715"/>
                  </a:lnTo>
                  <a:lnTo>
                    <a:pt x="1373" y="1704"/>
                  </a:lnTo>
                  <a:lnTo>
                    <a:pt x="1378" y="1696"/>
                  </a:lnTo>
                  <a:lnTo>
                    <a:pt x="1384" y="1689"/>
                  </a:lnTo>
                  <a:lnTo>
                    <a:pt x="1392" y="1686"/>
                  </a:lnTo>
                  <a:lnTo>
                    <a:pt x="1398" y="1684"/>
                  </a:lnTo>
                  <a:lnTo>
                    <a:pt x="1406" y="1684"/>
                  </a:lnTo>
                  <a:lnTo>
                    <a:pt x="1406" y="1684"/>
                  </a:lnTo>
                  <a:lnTo>
                    <a:pt x="1413" y="1684"/>
                  </a:lnTo>
                  <a:lnTo>
                    <a:pt x="1419" y="1686"/>
                  </a:lnTo>
                  <a:lnTo>
                    <a:pt x="1426" y="1688"/>
                  </a:lnTo>
                  <a:lnTo>
                    <a:pt x="1430" y="1690"/>
                  </a:lnTo>
                  <a:lnTo>
                    <a:pt x="1435" y="1695"/>
                  </a:lnTo>
                  <a:lnTo>
                    <a:pt x="1439" y="1698"/>
                  </a:lnTo>
                  <a:lnTo>
                    <a:pt x="1445" y="1706"/>
                  </a:lnTo>
                  <a:lnTo>
                    <a:pt x="1445" y="1706"/>
                  </a:lnTo>
                  <a:close/>
                  <a:moveTo>
                    <a:pt x="1671" y="1693"/>
                  </a:moveTo>
                  <a:lnTo>
                    <a:pt x="1671" y="1693"/>
                  </a:lnTo>
                  <a:lnTo>
                    <a:pt x="1684" y="1686"/>
                  </a:lnTo>
                  <a:lnTo>
                    <a:pt x="1697" y="1682"/>
                  </a:lnTo>
                  <a:lnTo>
                    <a:pt x="1712" y="1678"/>
                  </a:lnTo>
                  <a:lnTo>
                    <a:pt x="1727" y="1677"/>
                  </a:lnTo>
                  <a:lnTo>
                    <a:pt x="1727" y="1677"/>
                  </a:lnTo>
                  <a:lnTo>
                    <a:pt x="1737" y="1678"/>
                  </a:lnTo>
                  <a:lnTo>
                    <a:pt x="1745" y="1679"/>
                  </a:lnTo>
                  <a:lnTo>
                    <a:pt x="1751" y="1682"/>
                  </a:lnTo>
                  <a:lnTo>
                    <a:pt x="1757" y="1686"/>
                  </a:lnTo>
                  <a:lnTo>
                    <a:pt x="1761" y="1690"/>
                  </a:lnTo>
                  <a:lnTo>
                    <a:pt x="1765" y="1696"/>
                  </a:lnTo>
                  <a:lnTo>
                    <a:pt x="1767" y="1701"/>
                  </a:lnTo>
                  <a:lnTo>
                    <a:pt x="1767" y="1709"/>
                  </a:lnTo>
                  <a:lnTo>
                    <a:pt x="1767" y="1725"/>
                  </a:lnTo>
                  <a:lnTo>
                    <a:pt x="1767" y="1725"/>
                  </a:lnTo>
                  <a:lnTo>
                    <a:pt x="1757" y="1720"/>
                  </a:lnTo>
                  <a:lnTo>
                    <a:pt x="1745" y="1717"/>
                  </a:lnTo>
                  <a:lnTo>
                    <a:pt x="1733" y="1715"/>
                  </a:lnTo>
                  <a:lnTo>
                    <a:pt x="1719" y="1714"/>
                  </a:lnTo>
                  <a:lnTo>
                    <a:pt x="1719" y="1714"/>
                  </a:lnTo>
                  <a:lnTo>
                    <a:pt x="1704" y="1715"/>
                  </a:lnTo>
                  <a:lnTo>
                    <a:pt x="1689" y="1718"/>
                  </a:lnTo>
                  <a:lnTo>
                    <a:pt x="1674" y="1722"/>
                  </a:lnTo>
                  <a:lnTo>
                    <a:pt x="1667" y="1726"/>
                  </a:lnTo>
                  <a:lnTo>
                    <a:pt x="1660" y="1730"/>
                  </a:lnTo>
                  <a:lnTo>
                    <a:pt x="1654" y="1734"/>
                  </a:lnTo>
                  <a:lnTo>
                    <a:pt x="1649" y="1740"/>
                  </a:lnTo>
                  <a:lnTo>
                    <a:pt x="1643" y="1746"/>
                  </a:lnTo>
                  <a:lnTo>
                    <a:pt x="1639" y="1752"/>
                  </a:lnTo>
                  <a:lnTo>
                    <a:pt x="1636" y="1760"/>
                  </a:lnTo>
                  <a:lnTo>
                    <a:pt x="1633" y="1769"/>
                  </a:lnTo>
                  <a:lnTo>
                    <a:pt x="1632" y="1778"/>
                  </a:lnTo>
                  <a:lnTo>
                    <a:pt x="1631" y="1786"/>
                  </a:lnTo>
                  <a:lnTo>
                    <a:pt x="1631" y="1786"/>
                  </a:lnTo>
                  <a:lnTo>
                    <a:pt x="1632" y="1797"/>
                  </a:lnTo>
                  <a:lnTo>
                    <a:pt x="1633" y="1807"/>
                  </a:lnTo>
                  <a:lnTo>
                    <a:pt x="1636" y="1815"/>
                  </a:lnTo>
                  <a:lnTo>
                    <a:pt x="1639" y="1824"/>
                  </a:lnTo>
                  <a:lnTo>
                    <a:pt x="1642" y="1830"/>
                  </a:lnTo>
                  <a:lnTo>
                    <a:pt x="1648" y="1837"/>
                  </a:lnTo>
                  <a:lnTo>
                    <a:pt x="1652" y="1843"/>
                  </a:lnTo>
                  <a:lnTo>
                    <a:pt x="1659" y="1848"/>
                  </a:lnTo>
                  <a:lnTo>
                    <a:pt x="1664" y="1853"/>
                  </a:lnTo>
                  <a:lnTo>
                    <a:pt x="1671" y="1856"/>
                  </a:lnTo>
                  <a:lnTo>
                    <a:pt x="1685" y="1861"/>
                  </a:lnTo>
                  <a:lnTo>
                    <a:pt x="1700" y="1865"/>
                  </a:lnTo>
                  <a:lnTo>
                    <a:pt x="1714" y="1866"/>
                  </a:lnTo>
                  <a:lnTo>
                    <a:pt x="1714" y="1866"/>
                  </a:lnTo>
                  <a:lnTo>
                    <a:pt x="1726" y="1864"/>
                  </a:lnTo>
                  <a:lnTo>
                    <a:pt x="1734" y="1862"/>
                  </a:lnTo>
                  <a:lnTo>
                    <a:pt x="1740" y="1860"/>
                  </a:lnTo>
                  <a:lnTo>
                    <a:pt x="1748" y="1857"/>
                  </a:lnTo>
                  <a:lnTo>
                    <a:pt x="1755" y="1853"/>
                  </a:lnTo>
                  <a:lnTo>
                    <a:pt x="1761" y="1848"/>
                  </a:lnTo>
                  <a:lnTo>
                    <a:pt x="1767" y="1843"/>
                  </a:lnTo>
                  <a:lnTo>
                    <a:pt x="1767" y="1860"/>
                  </a:lnTo>
                  <a:lnTo>
                    <a:pt x="1822" y="1860"/>
                  </a:lnTo>
                  <a:lnTo>
                    <a:pt x="1822" y="1710"/>
                  </a:lnTo>
                  <a:lnTo>
                    <a:pt x="1822" y="1710"/>
                  </a:lnTo>
                  <a:lnTo>
                    <a:pt x="1822" y="1701"/>
                  </a:lnTo>
                  <a:lnTo>
                    <a:pt x="1821" y="1694"/>
                  </a:lnTo>
                  <a:lnTo>
                    <a:pt x="1819" y="1686"/>
                  </a:lnTo>
                  <a:lnTo>
                    <a:pt x="1817" y="1678"/>
                  </a:lnTo>
                  <a:lnTo>
                    <a:pt x="1812" y="1672"/>
                  </a:lnTo>
                  <a:lnTo>
                    <a:pt x="1809" y="1665"/>
                  </a:lnTo>
                  <a:lnTo>
                    <a:pt x="1803" y="1659"/>
                  </a:lnTo>
                  <a:lnTo>
                    <a:pt x="1798" y="1654"/>
                  </a:lnTo>
                  <a:lnTo>
                    <a:pt x="1792" y="1650"/>
                  </a:lnTo>
                  <a:lnTo>
                    <a:pt x="1786" y="1645"/>
                  </a:lnTo>
                  <a:lnTo>
                    <a:pt x="1778" y="1642"/>
                  </a:lnTo>
                  <a:lnTo>
                    <a:pt x="1770" y="1639"/>
                  </a:lnTo>
                  <a:lnTo>
                    <a:pt x="1761" y="1636"/>
                  </a:lnTo>
                  <a:lnTo>
                    <a:pt x="1753" y="1635"/>
                  </a:lnTo>
                  <a:lnTo>
                    <a:pt x="1743" y="1634"/>
                  </a:lnTo>
                  <a:lnTo>
                    <a:pt x="1733" y="1633"/>
                  </a:lnTo>
                  <a:lnTo>
                    <a:pt x="1733" y="1633"/>
                  </a:lnTo>
                  <a:lnTo>
                    <a:pt x="1721" y="1634"/>
                  </a:lnTo>
                  <a:lnTo>
                    <a:pt x="1711" y="1634"/>
                  </a:lnTo>
                  <a:lnTo>
                    <a:pt x="1700" y="1636"/>
                  </a:lnTo>
                  <a:lnTo>
                    <a:pt x="1689" y="1639"/>
                  </a:lnTo>
                  <a:lnTo>
                    <a:pt x="1679" y="1642"/>
                  </a:lnTo>
                  <a:lnTo>
                    <a:pt x="1669" y="1645"/>
                  </a:lnTo>
                  <a:lnTo>
                    <a:pt x="1659" y="1650"/>
                  </a:lnTo>
                  <a:lnTo>
                    <a:pt x="1649" y="1655"/>
                  </a:lnTo>
                  <a:lnTo>
                    <a:pt x="1671" y="1693"/>
                  </a:lnTo>
                  <a:close/>
                  <a:moveTo>
                    <a:pt x="1686" y="1786"/>
                  </a:moveTo>
                  <a:lnTo>
                    <a:pt x="1686" y="1786"/>
                  </a:lnTo>
                  <a:lnTo>
                    <a:pt x="1686" y="1780"/>
                  </a:lnTo>
                  <a:lnTo>
                    <a:pt x="1689" y="1773"/>
                  </a:lnTo>
                  <a:lnTo>
                    <a:pt x="1692" y="1768"/>
                  </a:lnTo>
                  <a:lnTo>
                    <a:pt x="1696" y="1763"/>
                  </a:lnTo>
                  <a:lnTo>
                    <a:pt x="1702" y="1760"/>
                  </a:lnTo>
                  <a:lnTo>
                    <a:pt x="1708" y="1758"/>
                  </a:lnTo>
                  <a:lnTo>
                    <a:pt x="1716" y="1755"/>
                  </a:lnTo>
                  <a:lnTo>
                    <a:pt x="1724" y="1755"/>
                  </a:lnTo>
                  <a:lnTo>
                    <a:pt x="1724" y="1755"/>
                  </a:lnTo>
                  <a:lnTo>
                    <a:pt x="1736" y="1755"/>
                  </a:lnTo>
                  <a:lnTo>
                    <a:pt x="1747" y="1758"/>
                  </a:lnTo>
                  <a:lnTo>
                    <a:pt x="1757" y="1761"/>
                  </a:lnTo>
                  <a:lnTo>
                    <a:pt x="1767" y="1766"/>
                  </a:lnTo>
                  <a:lnTo>
                    <a:pt x="1767" y="1796"/>
                  </a:lnTo>
                  <a:lnTo>
                    <a:pt x="1767" y="1796"/>
                  </a:lnTo>
                  <a:lnTo>
                    <a:pt x="1765" y="1801"/>
                  </a:lnTo>
                  <a:lnTo>
                    <a:pt x="1760" y="1805"/>
                  </a:lnTo>
                  <a:lnTo>
                    <a:pt x="1756" y="1810"/>
                  </a:lnTo>
                  <a:lnTo>
                    <a:pt x="1750" y="1813"/>
                  </a:lnTo>
                  <a:lnTo>
                    <a:pt x="1745" y="1816"/>
                  </a:lnTo>
                  <a:lnTo>
                    <a:pt x="1738" y="1818"/>
                  </a:lnTo>
                  <a:lnTo>
                    <a:pt x="1732" y="1819"/>
                  </a:lnTo>
                  <a:lnTo>
                    <a:pt x="1724" y="1821"/>
                  </a:lnTo>
                  <a:lnTo>
                    <a:pt x="1724" y="1821"/>
                  </a:lnTo>
                  <a:lnTo>
                    <a:pt x="1716" y="1819"/>
                  </a:lnTo>
                  <a:lnTo>
                    <a:pt x="1708" y="1817"/>
                  </a:lnTo>
                  <a:lnTo>
                    <a:pt x="1702" y="1815"/>
                  </a:lnTo>
                  <a:lnTo>
                    <a:pt x="1696" y="1811"/>
                  </a:lnTo>
                  <a:lnTo>
                    <a:pt x="1692" y="1806"/>
                  </a:lnTo>
                  <a:lnTo>
                    <a:pt x="1689" y="1801"/>
                  </a:lnTo>
                  <a:lnTo>
                    <a:pt x="1687" y="1794"/>
                  </a:lnTo>
                  <a:lnTo>
                    <a:pt x="1686" y="1786"/>
                  </a:lnTo>
                  <a:lnTo>
                    <a:pt x="1686" y="1786"/>
                  </a:lnTo>
                  <a:close/>
                  <a:moveTo>
                    <a:pt x="2333" y="1796"/>
                  </a:moveTo>
                  <a:lnTo>
                    <a:pt x="2333" y="1796"/>
                  </a:lnTo>
                  <a:lnTo>
                    <a:pt x="2325" y="1803"/>
                  </a:lnTo>
                  <a:lnTo>
                    <a:pt x="2315" y="1808"/>
                  </a:lnTo>
                  <a:lnTo>
                    <a:pt x="2310" y="1811"/>
                  </a:lnTo>
                  <a:lnTo>
                    <a:pt x="2303" y="1813"/>
                  </a:lnTo>
                  <a:lnTo>
                    <a:pt x="2297" y="1814"/>
                  </a:lnTo>
                  <a:lnTo>
                    <a:pt x="2290" y="1815"/>
                  </a:lnTo>
                  <a:lnTo>
                    <a:pt x="2290" y="1815"/>
                  </a:lnTo>
                  <a:lnTo>
                    <a:pt x="2285" y="1814"/>
                  </a:lnTo>
                  <a:lnTo>
                    <a:pt x="2278" y="1814"/>
                  </a:lnTo>
                  <a:lnTo>
                    <a:pt x="2270" y="1812"/>
                  </a:lnTo>
                  <a:lnTo>
                    <a:pt x="2261" y="1807"/>
                  </a:lnTo>
                  <a:lnTo>
                    <a:pt x="2254" y="1802"/>
                  </a:lnTo>
                  <a:lnTo>
                    <a:pt x="2250" y="1797"/>
                  </a:lnTo>
                  <a:lnTo>
                    <a:pt x="2247" y="1793"/>
                  </a:lnTo>
                  <a:lnTo>
                    <a:pt x="2245" y="1787"/>
                  </a:lnTo>
                  <a:lnTo>
                    <a:pt x="2243" y="1781"/>
                  </a:lnTo>
                  <a:lnTo>
                    <a:pt x="2242" y="1774"/>
                  </a:lnTo>
                  <a:lnTo>
                    <a:pt x="2240" y="1766"/>
                  </a:lnTo>
                  <a:lnTo>
                    <a:pt x="2376" y="1766"/>
                  </a:lnTo>
                  <a:lnTo>
                    <a:pt x="2376" y="1766"/>
                  </a:lnTo>
                  <a:lnTo>
                    <a:pt x="2377" y="1750"/>
                  </a:lnTo>
                  <a:lnTo>
                    <a:pt x="2377" y="1750"/>
                  </a:lnTo>
                  <a:lnTo>
                    <a:pt x="2377" y="1737"/>
                  </a:lnTo>
                  <a:lnTo>
                    <a:pt x="2375" y="1725"/>
                  </a:lnTo>
                  <a:lnTo>
                    <a:pt x="2374" y="1712"/>
                  </a:lnTo>
                  <a:lnTo>
                    <a:pt x="2371" y="1701"/>
                  </a:lnTo>
                  <a:lnTo>
                    <a:pt x="2367" y="1691"/>
                  </a:lnTo>
                  <a:lnTo>
                    <a:pt x="2363" y="1682"/>
                  </a:lnTo>
                  <a:lnTo>
                    <a:pt x="2357" y="1673"/>
                  </a:lnTo>
                  <a:lnTo>
                    <a:pt x="2352" y="1665"/>
                  </a:lnTo>
                  <a:lnTo>
                    <a:pt x="2345" y="1657"/>
                  </a:lnTo>
                  <a:lnTo>
                    <a:pt x="2339" y="1652"/>
                  </a:lnTo>
                  <a:lnTo>
                    <a:pt x="2331" y="1646"/>
                  </a:lnTo>
                  <a:lnTo>
                    <a:pt x="2322" y="1642"/>
                  </a:lnTo>
                  <a:lnTo>
                    <a:pt x="2313" y="1639"/>
                  </a:lnTo>
                  <a:lnTo>
                    <a:pt x="2304" y="1635"/>
                  </a:lnTo>
                  <a:lnTo>
                    <a:pt x="2294" y="1634"/>
                  </a:lnTo>
                  <a:lnTo>
                    <a:pt x="2283" y="1633"/>
                  </a:lnTo>
                  <a:lnTo>
                    <a:pt x="2283" y="1633"/>
                  </a:lnTo>
                  <a:lnTo>
                    <a:pt x="2274" y="1634"/>
                  </a:lnTo>
                  <a:lnTo>
                    <a:pt x="2264" y="1635"/>
                  </a:lnTo>
                  <a:lnTo>
                    <a:pt x="2254" y="1639"/>
                  </a:lnTo>
                  <a:lnTo>
                    <a:pt x="2244" y="1642"/>
                  </a:lnTo>
                  <a:lnTo>
                    <a:pt x="2235" y="1646"/>
                  </a:lnTo>
                  <a:lnTo>
                    <a:pt x="2227" y="1653"/>
                  </a:lnTo>
                  <a:lnTo>
                    <a:pt x="2219" y="1658"/>
                  </a:lnTo>
                  <a:lnTo>
                    <a:pt x="2213" y="1666"/>
                  </a:lnTo>
                  <a:lnTo>
                    <a:pt x="2206" y="1674"/>
                  </a:lnTo>
                  <a:lnTo>
                    <a:pt x="2201" y="1683"/>
                  </a:lnTo>
                  <a:lnTo>
                    <a:pt x="2196" y="1693"/>
                  </a:lnTo>
                  <a:lnTo>
                    <a:pt x="2192" y="1703"/>
                  </a:lnTo>
                  <a:lnTo>
                    <a:pt x="2189" y="1714"/>
                  </a:lnTo>
                  <a:lnTo>
                    <a:pt x="2186" y="1726"/>
                  </a:lnTo>
                  <a:lnTo>
                    <a:pt x="2185" y="1737"/>
                  </a:lnTo>
                  <a:lnTo>
                    <a:pt x="2184" y="1750"/>
                  </a:lnTo>
                  <a:lnTo>
                    <a:pt x="2184" y="1750"/>
                  </a:lnTo>
                  <a:lnTo>
                    <a:pt x="2185" y="1762"/>
                  </a:lnTo>
                  <a:lnTo>
                    <a:pt x="2186" y="1774"/>
                  </a:lnTo>
                  <a:lnTo>
                    <a:pt x="2189" y="1786"/>
                  </a:lnTo>
                  <a:lnTo>
                    <a:pt x="2192" y="1797"/>
                  </a:lnTo>
                  <a:lnTo>
                    <a:pt x="2196" y="1807"/>
                  </a:lnTo>
                  <a:lnTo>
                    <a:pt x="2201" y="1817"/>
                  </a:lnTo>
                  <a:lnTo>
                    <a:pt x="2206" y="1826"/>
                  </a:lnTo>
                  <a:lnTo>
                    <a:pt x="2213" y="1834"/>
                  </a:lnTo>
                  <a:lnTo>
                    <a:pt x="2221" y="1840"/>
                  </a:lnTo>
                  <a:lnTo>
                    <a:pt x="2228" y="1847"/>
                  </a:lnTo>
                  <a:lnTo>
                    <a:pt x="2237" y="1853"/>
                  </a:lnTo>
                  <a:lnTo>
                    <a:pt x="2246" y="1857"/>
                  </a:lnTo>
                  <a:lnTo>
                    <a:pt x="2256" y="1860"/>
                  </a:lnTo>
                  <a:lnTo>
                    <a:pt x="2267" y="1864"/>
                  </a:lnTo>
                  <a:lnTo>
                    <a:pt x="2278" y="1865"/>
                  </a:lnTo>
                  <a:lnTo>
                    <a:pt x="2290" y="1866"/>
                  </a:lnTo>
                  <a:lnTo>
                    <a:pt x="2290" y="1866"/>
                  </a:lnTo>
                  <a:lnTo>
                    <a:pt x="2301" y="1865"/>
                  </a:lnTo>
                  <a:lnTo>
                    <a:pt x="2311" y="1864"/>
                  </a:lnTo>
                  <a:lnTo>
                    <a:pt x="2322" y="1860"/>
                  </a:lnTo>
                  <a:lnTo>
                    <a:pt x="2332" y="1857"/>
                  </a:lnTo>
                  <a:lnTo>
                    <a:pt x="2342" y="1851"/>
                  </a:lnTo>
                  <a:lnTo>
                    <a:pt x="2351" y="1846"/>
                  </a:lnTo>
                  <a:lnTo>
                    <a:pt x="2360" y="1838"/>
                  </a:lnTo>
                  <a:lnTo>
                    <a:pt x="2368" y="1830"/>
                  </a:lnTo>
                  <a:lnTo>
                    <a:pt x="2333" y="1796"/>
                  </a:lnTo>
                  <a:close/>
                  <a:moveTo>
                    <a:pt x="2242" y="1726"/>
                  </a:moveTo>
                  <a:lnTo>
                    <a:pt x="2242" y="1726"/>
                  </a:lnTo>
                  <a:lnTo>
                    <a:pt x="2243" y="1716"/>
                  </a:lnTo>
                  <a:lnTo>
                    <a:pt x="2245" y="1707"/>
                  </a:lnTo>
                  <a:lnTo>
                    <a:pt x="2248" y="1699"/>
                  </a:lnTo>
                  <a:lnTo>
                    <a:pt x="2254" y="1693"/>
                  </a:lnTo>
                  <a:lnTo>
                    <a:pt x="2259" y="1687"/>
                  </a:lnTo>
                  <a:lnTo>
                    <a:pt x="2266" y="1684"/>
                  </a:lnTo>
                  <a:lnTo>
                    <a:pt x="2274" y="1680"/>
                  </a:lnTo>
                  <a:lnTo>
                    <a:pt x="2282" y="1680"/>
                  </a:lnTo>
                  <a:lnTo>
                    <a:pt x="2282" y="1680"/>
                  </a:lnTo>
                  <a:lnTo>
                    <a:pt x="2292" y="1682"/>
                  </a:lnTo>
                  <a:lnTo>
                    <a:pt x="2301" y="1684"/>
                  </a:lnTo>
                  <a:lnTo>
                    <a:pt x="2308" y="1688"/>
                  </a:lnTo>
                  <a:lnTo>
                    <a:pt x="2313" y="1695"/>
                  </a:lnTo>
                  <a:lnTo>
                    <a:pt x="2318" y="1701"/>
                  </a:lnTo>
                  <a:lnTo>
                    <a:pt x="2321" y="1709"/>
                  </a:lnTo>
                  <a:lnTo>
                    <a:pt x="2323" y="1718"/>
                  </a:lnTo>
                  <a:lnTo>
                    <a:pt x="2324" y="1726"/>
                  </a:lnTo>
                  <a:lnTo>
                    <a:pt x="2242" y="1726"/>
                  </a:lnTo>
                  <a:close/>
                  <a:moveTo>
                    <a:pt x="2864" y="1796"/>
                  </a:moveTo>
                  <a:lnTo>
                    <a:pt x="2864" y="1796"/>
                  </a:lnTo>
                  <a:lnTo>
                    <a:pt x="2855" y="1803"/>
                  </a:lnTo>
                  <a:lnTo>
                    <a:pt x="2846" y="1808"/>
                  </a:lnTo>
                  <a:lnTo>
                    <a:pt x="2840" y="1811"/>
                  </a:lnTo>
                  <a:lnTo>
                    <a:pt x="2834" y="1813"/>
                  </a:lnTo>
                  <a:lnTo>
                    <a:pt x="2828" y="1814"/>
                  </a:lnTo>
                  <a:lnTo>
                    <a:pt x="2820" y="1815"/>
                  </a:lnTo>
                  <a:lnTo>
                    <a:pt x="2820" y="1815"/>
                  </a:lnTo>
                  <a:lnTo>
                    <a:pt x="2814" y="1814"/>
                  </a:lnTo>
                  <a:lnTo>
                    <a:pt x="2808" y="1814"/>
                  </a:lnTo>
                  <a:lnTo>
                    <a:pt x="2800" y="1812"/>
                  </a:lnTo>
                  <a:lnTo>
                    <a:pt x="2792" y="1807"/>
                  </a:lnTo>
                  <a:lnTo>
                    <a:pt x="2784" y="1802"/>
                  </a:lnTo>
                  <a:lnTo>
                    <a:pt x="2781" y="1797"/>
                  </a:lnTo>
                  <a:lnTo>
                    <a:pt x="2778" y="1793"/>
                  </a:lnTo>
                  <a:lnTo>
                    <a:pt x="2776" y="1787"/>
                  </a:lnTo>
                  <a:lnTo>
                    <a:pt x="2773" y="1781"/>
                  </a:lnTo>
                  <a:lnTo>
                    <a:pt x="2771" y="1774"/>
                  </a:lnTo>
                  <a:lnTo>
                    <a:pt x="2770" y="1766"/>
                  </a:lnTo>
                  <a:lnTo>
                    <a:pt x="2907" y="1766"/>
                  </a:lnTo>
                  <a:lnTo>
                    <a:pt x="2907" y="1766"/>
                  </a:lnTo>
                  <a:lnTo>
                    <a:pt x="2908" y="1750"/>
                  </a:lnTo>
                  <a:lnTo>
                    <a:pt x="2908" y="1750"/>
                  </a:lnTo>
                  <a:lnTo>
                    <a:pt x="2907" y="1737"/>
                  </a:lnTo>
                  <a:lnTo>
                    <a:pt x="2906" y="1725"/>
                  </a:lnTo>
                  <a:lnTo>
                    <a:pt x="2904" y="1712"/>
                  </a:lnTo>
                  <a:lnTo>
                    <a:pt x="2901" y="1701"/>
                  </a:lnTo>
                  <a:lnTo>
                    <a:pt x="2897" y="1691"/>
                  </a:lnTo>
                  <a:lnTo>
                    <a:pt x="2893" y="1682"/>
                  </a:lnTo>
                  <a:lnTo>
                    <a:pt x="2888" y="1673"/>
                  </a:lnTo>
                  <a:lnTo>
                    <a:pt x="2883" y="1665"/>
                  </a:lnTo>
                  <a:lnTo>
                    <a:pt x="2876" y="1657"/>
                  </a:lnTo>
                  <a:lnTo>
                    <a:pt x="2868" y="1652"/>
                  </a:lnTo>
                  <a:lnTo>
                    <a:pt x="2861" y="1646"/>
                  </a:lnTo>
                  <a:lnTo>
                    <a:pt x="2853" y="1642"/>
                  </a:lnTo>
                  <a:lnTo>
                    <a:pt x="2844" y="1639"/>
                  </a:lnTo>
                  <a:lnTo>
                    <a:pt x="2834" y="1635"/>
                  </a:lnTo>
                  <a:lnTo>
                    <a:pt x="2824" y="1634"/>
                  </a:lnTo>
                  <a:lnTo>
                    <a:pt x="2814" y="1633"/>
                  </a:lnTo>
                  <a:lnTo>
                    <a:pt x="2814" y="1633"/>
                  </a:lnTo>
                  <a:lnTo>
                    <a:pt x="2803" y="1634"/>
                  </a:lnTo>
                  <a:lnTo>
                    <a:pt x="2793" y="1635"/>
                  </a:lnTo>
                  <a:lnTo>
                    <a:pt x="2783" y="1639"/>
                  </a:lnTo>
                  <a:lnTo>
                    <a:pt x="2775" y="1642"/>
                  </a:lnTo>
                  <a:lnTo>
                    <a:pt x="2766" y="1646"/>
                  </a:lnTo>
                  <a:lnTo>
                    <a:pt x="2757" y="1653"/>
                  </a:lnTo>
                  <a:lnTo>
                    <a:pt x="2750" y="1658"/>
                  </a:lnTo>
                  <a:lnTo>
                    <a:pt x="2743" y="1666"/>
                  </a:lnTo>
                  <a:lnTo>
                    <a:pt x="2736" y="1674"/>
                  </a:lnTo>
                  <a:lnTo>
                    <a:pt x="2730" y="1683"/>
                  </a:lnTo>
                  <a:lnTo>
                    <a:pt x="2726" y="1693"/>
                  </a:lnTo>
                  <a:lnTo>
                    <a:pt x="2722" y="1703"/>
                  </a:lnTo>
                  <a:lnTo>
                    <a:pt x="2719" y="1714"/>
                  </a:lnTo>
                  <a:lnTo>
                    <a:pt x="2716" y="1726"/>
                  </a:lnTo>
                  <a:lnTo>
                    <a:pt x="2715" y="1737"/>
                  </a:lnTo>
                  <a:lnTo>
                    <a:pt x="2715" y="1750"/>
                  </a:lnTo>
                  <a:lnTo>
                    <a:pt x="2715" y="1750"/>
                  </a:lnTo>
                  <a:lnTo>
                    <a:pt x="2715" y="1762"/>
                  </a:lnTo>
                  <a:lnTo>
                    <a:pt x="2716" y="1774"/>
                  </a:lnTo>
                  <a:lnTo>
                    <a:pt x="2718" y="1786"/>
                  </a:lnTo>
                  <a:lnTo>
                    <a:pt x="2722" y="1797"/>
                  </a:lnTo>
                  <a:lnTo>
                    <a:pt x="2726" y="1807"/>
                  </a:lnTo>
                  <a:lnTo>
                    <a:pt x="2732" y="1817"/>
                  </a:lnTo>
                  <a:lnTo>
                    <a:pt x="2737" y="1826"/>
                  </a:lnTo>
                  <a:lnTo>
                    <a:pt x="2744" y="1834"/>
                  </a:lnTo>
                  <a:lnTo>
                    <a:pt x="2750" y="1840"/>
                  </a:lnTo>
                  <a:lnTo>
                    <a:pt x="2758" y="1847"/>
                  </a:lnTo>
                  <a:lnTo>
                    <a:pt x="2767" y="1853"/>
                  </a:lnTo>
                  <a:lnTo>
                    <a:pt x="2777" y="1857"/>
                  </a:lnTo>
                  <a:lnTo>
                    <a:pt x="2787" y="1860"/>
                  </a:lnTo>
                  <a:lnTo>
                    <a:pt x="2797" y="1864"/>
                  </a:lnTo>
                  <a:lnTo>
                    <a:pt x="2809" y="1865"/>
                  </a:lnTo>
                  <a:lnTo>
                    <a:pt x="2820" y="1866"/>
                  </a:lnTo>
                  <a:lnTo>
                    <a:pt x="2820" y="1866"/>
                  </a:lnTo>
                  <a:lnTo>
                    <a:pt x="2831" y="1865"/>
                  </a:lnTo>
                  <a:lnTo>
                    <a:pt x="2842" y="1864"/>
                  </a:lnTo>
                  <a:lnTo>
                    <a:pt x="2852" y="1860"/>
                  </a:lnTo>
                  <a:lnTo>
                    <a:pt x="2862" y="1857"/>
                  </a:lnTo>
                  <a:lnTo>
                    <a:pt x="2872" y="1851"/>
                  </a:lnTo>
                  <a:lnTo>
                    <a:pt x="2882" y="1846"/>
                  </a:lnTo>
                  <a:lnTo>
                    <a:pt x="2890" y="1838"/>
                  </a:lnTo>
                  <a:lnTo>
                    <a:pt x="2898" y="1830"/>
                  </a:lnTo>
                  <a:lnTo>
                    <a:pt x="2864" y="1796"/>
                  </a:lnTo>
                  <a:close/>
                  <a:moveTo>
                    <a:pt x="2771" y="1726"/>
                  </a:moveTo>
                  <a:lnTo>
                    <a:pt x="2771" y="1726"/>
                  </a:lnTo>
                  <a:lnTo>
                    <a:pt x="2772" y="1716"/>
                  </a:lnTo>
                  <a:lnTo>
                    <a:pt x="2776" y="1707"/>
                  </a:lnTo>
                  <a:lnTo>
                    <a:pt x="2779" y="1699"/>
                  </a:lnTo>
                  <a:lnTo>
                    <a:pt x="2783" y="1693"/>
                  </a:lnTo>
                  <a:lnTo>
                    <a:pt x="2790" y="1687"/>
                  </a:lnTo>
                  <a:lnTo>
                    <a:pt x="2797" y="1684"/>
                  </a:lnTo>
                  <a:lnTo>
                    <a:pt x="2804" y="1680"/>
                  </a:lnTo>
                  <a:lnTo>
                    <a:pt x="2813" y="1680"/>
                  </a:lnTo>
                  <a:lnTo>
                    <a:pt x="2813" y="1680"/>
                  </a:lnTo>
                  <a:lnTo>
                    <a:pt x="2823" y="1682"/>
                  </a:lnTo>
                  <a:lnTo>
                    <a:pt x="2831" y="1684"/>
                  </a:lnTo>
                  <a:lnTo>
                    <a:pt x="2839" y="1688"/>
                  </a:lnTo>
                  <a:lnTo>
                    <a:pt x="2844" y="1695"/>
                  </a:lnTo>
                  <a:lnTo>
                    <a:pt x="2849" y="1701"/>
                  </a:lnTo>
                  <a:lnTo>
                    <a:pt x="2852" y="1709"/>
                  </a:lnTo>
                  <a:lnTo>
                    <a:pt x="2854" y="1718"/>
                  </a:lnTo>
                  <a:lnTo>
                    <a:pt x="2855" y="1726"/>
                  </a:lnTo>
                  <a:lnTo>
                    <a:pt x="2771" y="1726"/>
                  </a:lnTo>
                  <a:close/>
                  <a:moveTo>
                    <a:pt x="2639" y="1783"/>
                  </a:moveTo>
                  <a:lnTo>
                    <a:pt x="2639" y="1783"/>
                  </a:lnTo>
                  <a:lnTo>
                    <a:pt x="2639" y="1791"/>
                  </a:lnTo>
                  <a:lnTo>
                    <a:pt x="2640" y="1796"/>
                  </a:lnTo>
                  <a:lnTo>
                    <a:pt x="2642" y="1802"/>
                  </a:lnTo>
                  <a:lnTo>
                    <a:pt x="2644" y="1806"/>
                  </a:lnTo>
                  <a:lnTo>
                    <a:pt x="2648" y="1810"/>
                  </a:lnTo>
                  <a:lnTo>
                    <a:pt x="2652" y="1812"/>
                  </a:lnTo>
                  <a:lnTo>
                    <a:pt x="2656" y="1813"/>
                  </a:lnTo>
                  <a:lnTo>
                    <a:pt x="2663" y="1813"/>
                  </a:lnTo>
                  <a:lnTo>
                    <a:pt x="2663" y="1813"/>
                  </a:lnTo>
                  <a:lnTo>
                    <a:pt x="2671" y="1813"/>
                  </a:lnTo>
                  <a:lnTo>
                    <a:pt x="2680" y="1811"/>
                  </a:lnTo>
                  <a:lnTo>
                    <a:pt x="2688" y="1807"/>
                  </a:lnTo>
                  <a:lnTo>
                    <a:pt x="2696" y="1803"/>
                  </a:lnTo>
                  <a:lnTo>
                    <a:pt x="2690" y="1855"/>
                  </a:lnTo>
                  <a:lnTo>
                    <a:pt x="2690" y="1855"/>
                  </a:lnTo>
                  <a:lnTo>
                    <a:pt x="2680" y="1859"/>
                  </a:lnTo>
                  <a:lnTo>
                    <a:pt x="2668" y="1862"/>
                  </a:lnTo>
                  <a:lnTo>
                    <a:pt x="2655" y="1865"/>
                  </a:lnTo>
                  <a:lnTo>
                    <a:pt x="2643" y="1866"/>
                  </a:lnTo>
                  <a:lnTo>
                    <a:pt x="2643" y="1866"/>
                  </a:lnTo>
                  <a:lnTo>
                    <a:pt x="2636" y="1865"/>
                  </a:lnTo>
                  <a:lnTo>
                    <a:pt x="2628" y="1864"/>
                  </a:lnTo>
                  <a:lnTo>
                    <a:pt x="2621" y="1861"/>
                  </a:lnTo>
                  <a:lnTo>
                    <a:pt x="2616" y="1859"/>
                  </a:lnTo>
                  <a:lnTo>
                    <a:pt x="2610" y="1856"/>
                  </a:lnTo>
                  <a:lnTo>
                    <a:pt x="2605" y="1853"/>
                  </a:lnTo>
                  <a:lnTo>
                    <a:pt x="2601" y="1848"/>
                  </a:lnTo>
                  <a:lnTo>
                    <a:pt x="2597" y="1843"/>
                  </a:lnTo>
                  <a:lnTo>
                    <a:pt x="2591" y="1833"/>
                  </a:lnTo>
                  <a:lnTo>
                    <a:pt x="2587" y="1821"/>
                  </a:lnTo>
                  <a:lnTo>
                    <a:pt x="2585" y="1810"/>
                  </a:lnTo>
                  <a:lnTo>
                    <a:pt x="2584" y="1797"/>
                  </a:lnTo>
                  <a:lnTo>
                    <a:pt x="2584" y="1689"/>
                  </a:lnTo>
                  <a:lnTo>
                    <a:pt x="2549" y="1689"/>
                  </a:lnTo>
                  <a:lnTo>
                    <a:pt x="2549" y="1639"/>
                  </a:lnTo>
                  <a:lnTo>
                    <a:pt x="2584" y="1639"/>
                  </a:lnTo>
                  <a:lnTo>
                    <a:pt x="2584" y="1581"/>
                  </a:lnTo>
                  <a:lnTo>
                    <a:pt x="2639" y="1554"/>
                  </a:lnTo>
                  <a:lnTo>
                    <a:pt x="2639" y="1639"/>
                  </a:lnTo>
                  <a:lnTo>
                    <a:pt x="2688" y="1639"/>
                  </a:lnTo>
                  <a:lnTo>
                    <a:pt x="2688" y="1689"/>
                  </a:lnTo>
                  <a:lnTo>
                    <a:pt x="2639" y="1689"/>
                  </a:lnTo>
                  <a:lnTo>
                    <a:pt x="2639" y="1783"/>
                  </a:lnTo>
                  <a:close/>
                  <a:moveTo>
                    <a:pt x="2532" y="1855"/>
                  </a:moveTo>
                  <a:lnTo>
                    <a:pt x="2532" y="1855"/>
                  </a:lnTo>
                  <a:lnTo>
                    <a:pt x="2522" y="1859"/>
                  </a:lnTo>
                  <a:lnTo>
                    <a:pt x="2511" y="1862"/>
                  </a:lnTo>
                  <a:lnTo>
                    <a:pt x="2499" y="1865"/>
                  </a:lnTo>
                  <a:lnTo>
                    <a:pt x="2487" y="1866"/>
                  </a:lnTo>
                  <a:lnTo>
                    <a:pt x="2487" y="1866"/>
                  </a:lnTo>
                  <a:lnTo>
                    <a:pt x="2478" y="1865"/>
                  </a:lnTo>
                  <a:lnTo>
                    <a:pt x="2471" y="1864"/>
                  </a:lnTo>
                  <a:lnTo>
                    <a:pt x="2464" y="1861"/>
                  </a:lnTo>
                  <a:lnTo>
                    <a:pt x="2458" y="1859"/>
                  </a:lnTo>
                  <a:lnTo>
                    <a:pt x="2453" y="1856"/>
                  </a:lnTo>
                  <a:lnTo>
                    <a:pt x="2448" y="1853"/>
                  </a:lnTo>
                  <a:lnTo>
                    <a:pt x="2443" y="1848"/>
                  </a:lnTo>
                  <a:lnTo>
                    <a:pt x="2440" y="1843"/>
                  </a:lnTo>
                  <a:lnTo>
                    <a:pt x="2434" y="1833"/>
                  </a:lnTo>
                  <a:lnTo>
                    <a:pt x="2430" y="1821"/>
                  </a:lnTo>
                  <a:lnTo>
                    <a:pt x="2427" y="1810"/>
                  </a:lnTo>
                  <a:lnTo>
                    <a:pt x="2427" y="1797"/>
                  </a:lnTo>
                  <a:lnTo>
                    <a:pt x="2427" y="1689"/>
                  </a:lnTo>
                  <a:lnTo>
                    <a:pt x="2393" y="1689"/>
                  </a:lnTo>
                  <a:lnTo>
                    <a:pt x="2393" y="1639"/>
                  </a:lnTo>
                  <a:lnTo>
                    <a:pt x="2427" y="1639"/>
                  </a:lnTo>
                  <a:lnTo>
                    <a:pt x="2427" y="1581"/>
                  </a:lnTo>
                  <a:lnTo>
                    <a:pt x="2482" y="1554"/>
                  </a:lnTo>
                  <a:lnTo>
                    <a:pt x="2482" y="1639"/>
                  </a:lnTo>
                  <a:lnTo>
                    <a:pt x="2528" y="1639"/>
                  </a:lnTo>
                  <a:lnTo>
                    <a:pt x="2528" y="1689"/>
                  </a:lnTo>
                  <a:lnTo>
                    <a:pt x="2482" y="1689"/>
                  </a:lnTo>
                  <a:lnTo>
                    <a:pt x="2482" y="1783"/>
                  </a:lnTo>
                  <a:lnTo>
                    <a:pt x="2482" y="1783"/>
                  </a:lnTo>
                  <a:lnTo>
                    <a:pt x="2482" y="1791"/>
                  </a:lnTo>
                  <a:lnTo>
                    <a:pt x="2483" y="1796"/>
                  </a:lnTo>
                  <a:lnTo>
                    <a:pt x="2485" y="1802"/>
                  </a:lnTo>
                  <a:lnTo>
                    <a:pt x="2488" y="1806"/>
                  </a:lnTo>
                  <a:lnTo>
                    <a:pt x="2491" y="1810"/>
                  </a:lnTo>
                  <a:lnTo>
                    <a:pt x="2495" y="1812"/>
                  </a:lnTo>
                  <a:lnTo>
                    <a:pt x="2500" y="1813"/>
                  </a:lnTo>
                  <a:lnTo>
                    <a:pt x="2505" y="1813"/>
                  </a:lnTo>
                  <a:lnTo>
                    <a:pt x="2505" y="1813"/>
                  </a:lnTo>
                  <a:lnTo>
                    <a:pt x="2514" y="1813"/>
                  </a:lnTo>
                  <a:lnTo>
                    <a:pt x="2523" y="1811"/>
                  </a:lnTo>
                  <a:lnTo>
                    <a:pt x="2531" y="1807"/>
                  </a:lnTo>
                  <a:lnTo>
                    <a:pt x="2538" y="1803"/>
                  </a:lnTo>
                  <a:lnTo>
                    <a:pt x="2532" y="1855"/>
                  </a:lnTo>
                  <a:close/>
                  <a:moveTo>
                    <a:pt x="3074" y="1700"/>
                  </a:moveTo>
                  <a:lnTo>
                    <a:pt x="3074" y="1700"/>
                  </a:lnTo>
                  <a:lnTo>
                    <a:pt x="3066" y="1695"/>
                  </a:lnTo>
                  <a:lnTo>
                    <a:pt x="3057" y="1691"/>
                  </a:lnTo>
                  <a:lnTo>
                    <a:pt x="3047" y="1689"/>
                  </a:lnTo>
                  <a:lnTo>
                    <a:pt x="3037" y="1688"/>
                  </a:lnTo>
                  <a:lnTo>
                    <a:pt x="3037" y="1688"/>
                  </a:lnTo>
                  <a:lnTo>
                    <a:pt x="3028" y="1689"/>
                  </a:lnTo>
                  <a:lnTo>
                    <a:pt x="3020" y="1691"/>
                  </a:lnTo>
                  <a:lnTo>
                    <a:pt x="3013" y="1696"/>
                  </a:lnTo>
                  <a:lnTo>
                    <a:pt x="3007" y="1701"/>
                  </a:lnTo>
                  <a:lnTo>
                    <a:pt x="3003" y="1708"/>
                  </a:lnTo>
                  <a:lnTo>
                    <a:pt x="3001" y="1717"/>
                  </a:lnTo>
                  <a:lnTo>
                    <a:pt x="2999" y="1728"/>
                  </a:lnTo>
                  <a:lnTo>
                    <a:pt x="2998" y="1740"/>
                  </a:lnTo>
                  <a:lnTo>
                    <a:pt x="2998" y="1860"/>
                  </a:lnTo>
                  <a:lnTo>
                    <a:pt x="2943" y="1860"/>
                  </a:lnTo>
                  <a:lnTo>
                    <a:pt x="2943" y="1639"/>
                  </a:lnTo>
                  <a:lnTo>
                    <a:pt x="2998" y="1639"/>
                  </a:lnTo>
                  <a:lnTo>
                    <a:pt x="2998" y="1657"/>
                  </a:lnTo>
                  <a:lnTo>
                    <a:pt x="2998" y="1657"/>
                  </a:lnTo>
                  <a:lnTo>
                    <a:pt x="3003" y="1652"/>
                  </a:lnTo>
                  <a:lnTo>
                    <a:pt x="3009" y="1646"/>
                  </a:lnTo>
                  <a:lnTo>
                    <a:pt x="3014" y="1643"/>
                  </a:lnTo>
                  <a:lnTo>
                    <a:pt x="3021" y="1640"/>
                  </a:lnTo>
                  <a:lnTo>
                    <a:pt x="3026" y="1636"/>
                  </a:lnTo>
                  <a:lnTo>
                    <a:pt x="3033" y="1635"/>
                  </a:lnTo>
                  <a:lnTo>
                    <a:pt x="3039" y="1634"/>
                  </a:lnTo>
                  <a:lnTo>
                    <a:pt x="3047" y="1633"/>
                  </a:lnTo>
                  <a:lnTo>
                    <a:pt x="3047" y="1633"/>
                  </a:lnTo>
                  <a:lnTo>
                    <a:pt x="3058" y="1634"/>
                  </a:lnTo>
                  <a:lnTo>
                    <a:pt x="3069" y="1637"/>
                  </a:lnTo>
                  <a:lnTo>
                    <a:pt x="3079" y="1641"/>
                  </a:lnTo>
                  <a:lnTo>
                    <a:pt x="3088" y="1646"/>
                  </a:lnTo>
                  <a:lnTo>
                    <a:pt x="3074" y="1700"/>
                  </a:lnTo>
                  <a:close/>
                  <a:moveTo>
                    <a:pt x="593" y="1579"/>
                  </a:moveTo>
                  <a:lnTo>
                    <a:pt x="593" y="1607"/>
                  </a:lnTo>
                  <a:lnTo>
                    <a:pt x="537" y="1607"/>
                  </a:lnTo>
                  <a:lnTo>
                    <a:pt x="537" y="1551"/>
                  </a:lnTo>
                  <a:lnTo>
                    <a:pt x="593" y="1551"/>
                  </a:lnTo>
                  <a:lnTo>
                    <a:pt x="593" y="1579"/>
                  </a:lnTo>
                  <a:close/>
                  <a:moveTo>
                    <a:pt x="975" y="1639"/>
                  </a:moveTo>
                  <a:lnTo>
                    <a:pt x="1030" y="1639"/>
                  </a:lnTo>
                  <a:lnTo>
                    <a:pt x="1030" y="1738"/>
                  </a:lnTo>
                  <a:lnTo>
                    <a:pt x="1030" y="1860"/>
                  </a:lnTo>
                  <a:lnTo>
                    <a:pt x="975" y="1860"/>
                  </a:lnTo>
                  <a:lnTo>
                    <a:pt x="975" y="1639"/>
                  </a:lnTo>
                  <a:close/>
                  <a:moveTo>
                    <a:pt x="1030" y="1579"/>
                  </a:moveTo>
                  <a:lnTo>
                    <a:pt x="1030" y="1607"/>
                  </a:lnTo>
                  <a:lnTo>
                    <a:pt x="975" y="1607"/>
                  </a:lnTo>
                  <a:lnTo>
                    <a:pt x="975" y="1551"/>
                  </a:lnTo>
                  <a:lnTo>
                    <a:pt x="1030" y="1551"/>
                  </a:lnTo>
                  <a:lnTo>
                    <a:pt x="1030" y="1579"/>
                  </a:lnTo>
                  <a:close/>
                  <a:moveTo>
                    <a:pt x="2539" y="2042"/>
                  </a:moveTo>
                  <a:lnTo>
                    <a:pt x="2539" y="2042"/>
                  </a:lnTo>
                  <a:lnTo>
                    <a:pt x="2534" y="2038"/>
                  </a:lnTo>
                  <a:lnTo>
                    <a:pt x="2528" y="2033"/>
                  </a:lnTo>
                  <a:lnTo>
                    <a:pt x="2523" y="2030"/>
                  </a:lnTo>
                  <a:lnTo>
                    <a:pt x="2516" y="2027"/>
                  </a:lnTo>
                  <a:lnTo>
                    <a:pt x="2511" y="2025"/>
                  </a:lnTo>
                  <a:lnTo>
                    <a:pt x="2504" y="2024"/>
                  </a:lnTo>
                  <a:lnTo>
                    <a:pt x="2490" y="2021"/>
                  </a:lnTo>
                  <a:lnTo>
                    <a:pt x="2490" y="2021"/>
                  </a:lnTo>
                  <a:lnTo>
                    <a:pt x="2480" y="2022"/>
                  </a:lnTo>
                  <a:lnTo>
                    <a:pt x="2471" y="2024"/>
                  </a:lnTo>
                  <a:lnTo>
                    <a:pt x="2462" y="2027"/>
                  </a:lnTo>
                  <a:lnTo>
                    <a:pt x="2453" y="2030"/>
                  </a:lnTo>
                  <a:lnTo>
                    <a:pt x="2446" y="2035"/>
                  </a:lnTo>
                  <a:lnTo>
                    <a:pt x="2439" y="2039"/>
                  </a:lnTo>
                  <a:lnTo>
                    <a:pt x="2432" y="2046"/>
                  </a:lnTo>
                  <a:lnTo>
                    <a:pt x="2426" y="2052"/>
                  </a:lnTo>
                  <a:lnTo>
                    <a:pt x="2421" y="2060"/>
                  </a:lnTo>
                  <a:lnTo>
                    <a:pt x="2416" y="2069"/>
                  </a:lnTo>
                  <a:lnTo>
                    <a:pt x="2413" y="2078"/>
                  </a:lnTo>
                  <a:lnTo>
                    <a:pt x="2409" y="2089"/>
                  </a:lnTo>
                  <a:lnTo>
                    <a:pt x="2406" y="2099"/>
                  </a:lnTo>
                  <a:lnTo>
                    <a:pt x="2405" y="2111"/>
                  </a:lnTo>
                  <a:lnTo>
                    <a:pt x="2404" y="2123"/>
                  </a:lnTo>
                  <a:lnTo>
                    <a:pt x="2403" y="2136"/>
                  </a:lnTo>
                  <a:lnTo>
                    <a:pt x="2403" y="2136"/>
                  </a:lnTo>
                  <a:lnTo>
                    <a:pt x="2404" y="2149"/>
                  </a:lnTo>
                  <a:lnTo>
                    <a:pt x="2405" y="2161"/>
                  </a:lnTo>
                  <a:lnTo>
                    <a:pt x="2406" y="2174"/>
                  </a:lnTo>
                  <a:lnTo>
                    <a:pt x="2409" y="2186"/>
                  </a:lnTo>
                  <a:lnTo>
                    <a:pt x="2411" y="2196"/>
                  </a:lnTo>
                  <a:lnTo>
                    <a:pt x="2416" y="2206"/>
                  </a:lnTo>
                  <a:lnTo>
                    <a:pt x="2420" y="2214"/>
                  </a:lnTo>
                  <a:lnTo>
                    <a:pt x="2426" y="2222"/>
                  </a:lnTo>
                  <a:lnTo>
                    <a:pt x="2431" y="2230"/>
                  </a:lnTo>
                  <a:lnTo>
                    <a:pt x="2438" y="2235"/>
                  </a:lnTo>
                  <a:lnTo>
                    <a:pt x="2445" y="2241"/>
                  </a:lnTo>
                  <a:lnTo>
                    <a:pt x="2452" y="2245"/>
                  </a:lnTo>
                  <a:lnTo>
                    <a:pt x="2461" y="2250"/>
                  </a:lnTo>
                  <a:lnTo>
                    <a:pt x="2470" y="2252"/>
                  </a:lnTo>
                  <a:lnTo>
                    <a:pt x="2479" y="2253"/>
                  </a:lnTo>
                  <a:lnTo>
                    <a:pt x="2489" y="2254"/>
                  </a:lnTo>
                  <a:lnTo>
                    <a:pt x="2489" y="2254"/>
                  </a:lnTo>
                  <a:lnTo>
                    <a:pt x="2495" y="2253"/>
                  </a:lnTo>
                  <a:lnTo>
                    <a:pt x="2503" y="2252"/>
                  </a:lnTo>
                  <a:lnTo>
                    <a:pt x="2510" y="2251"/>
                  </a:lnTo>
                  <a:lnTo>
                    <a:pt x="2515" y="2249"/>
                  </a:lnTo>
                  <a:lnTo>
                    <a:pt x="2522" y="2245"/>
                  </a:lnTo>
                  <a:lnTo>
                    <a:pt x="2528" y="2242"/>
                  </a:lnTo>
                  <a:lnTo>
                    <a:pt x="2534" y="2238"/>
                  </a:lnTo>
                  <a:lnTo>
                    <a:pt x="2539" y="2232"/>
                  </a:lnTo>
                  <a:lnTo>
                    <a:pt x="2539" y="2249"/>
                  </a:lnTo>
                  <a:lnTo>
                    <a:pt x="2595" y="2249"/>
                  </a:lnTo>
                  <a:lnTo>
                    <a:pt x="2595" y="1934"/>
                  </a:lnTo>
                  <a:lnTo>
                    <a:pt x="2539" y="1962"/>
                  </a:lnTo>
                  <a:lnTo>
                    <a:pt x="2539" y="2042"/>
                  </a:lnTo>
                  <a:close/>
                  <a:moveTo>
                    <a:pt x="2501" y="2203"/>
                  </a:moveTo>
                  <a:lnTo>
                    <a:pt x="2501" y="2203"/>
                  </a:lnTo>
                  <a:lnTo>
                    <a:pt x="2493" y="2202"/>
                  </a:lnTo>
                  <a:lnTo>
                    <a:pt x="2487" y="2200"/>
                  </a:lnTo>
                  <a:lnTo>
                    <a:pt x="2479" y="2197"/>
                  </a:lnTo>
                  <a:lnTo>
                    <a:pt x="2472" y="2190"/>
                  </a:lnTo>
                  <a:lnTo>
                    <a:pt x="2467" y="2181"/>
                  </a:lnTo>
                  <a:lnTo>
                    <a:pt x="2462" y="2169"/>
                  </a:lnTo>
                  <a:lnTo>
                    <a:pt x="2460" y="2154"/>
                  </a:lnTo>
                  <a:lnTo>
                    <a:pt x="2459" y="2134"/>
                  </a:lnTo>
                  <a:lnTo>
                    <a:pt x="2459" y="2134"/>
                  </a:lnTo>
                  <a:lnTo>
                    <a:pt x="2460" y="2117"/>
                  </a:lnTo>
                  <a:lnTo>
                    <a:pt x="2462" y="2103"/>
                  </a:lnTo>
                  <a:lnTo>
                    <a:pt x="2467" y="2092"/>
                  </a:lnTo>
                  <a:lnTo>
                    <a:pt x="2472" y="2084"/>
                  </a:lnTo>
                  <a:lnTo>
                    <a:pt x="2479" y="2079"/>
                  </a:lnTo>
                  <a:lnTo>
                    <a:pt x="2485" y="2074"/>
                  </a:lnTo>
                  <a:lnTo>
                    <a:pt x="2493" y="2073"/>
                  </a:lnTo>
                  <a:lnTo>
                    <a:pt x="2500" y="2072"/>
                  </a:lnTo>
                  <a:lnTo>
                    <a:pt x="2500" y="2072"/>
                  </a:lnTo>
                  <a:lnTo>
                    <a:pt x="2507" y="2073"/>
                  </a:lnTo>
                  <a:lnTo>
                    <a:pt x="2514" y="2074"/>
                  </a:lnTo>
                  <a:lnTo>
                    <a:pt x="2520" y="2076"/>
                  </a:lnTo>
                  <a:lnTo>
                    <a:pt x="2525" y="2080"/>
                  </a:lnTo>
                  <a:lnTo>
                    <a:pt x="2530" y="2083"/>
                  </a:lnTo>
                  <a:lnTo>
                    <a:pt x="2534" y="2086"/>
                  </a:lnTo>
                  <a:lnTo>
                    <a:pt x="2539" y="2094"/>
                  </a:lnTo>
                  <a:lnTo>
                    <a:pt x="2539" y="2181"/>
                  </a:lnTo>
                  <a:lnTo>
                    <a:pt x="2539" y="2181"/>
                  </a:lnTo>
                  <a:lnTo>
                    <a:pt x="2533" y="2189"/>
                  </a:lnTo>
                  <a:lnTo>
                    <a:pt x="2525" y="2196"/>
                  </a:lnTo>
                  <a:lnTo>
                    <a:pt x="2520" y="2199"/>
                  </a:lnTo>
                  <a:lnTo>
                    <a:pt x="2514" y="2201"/>
                  </a:lnTo>
                  <a:lnTo>
                    <a:pt x="2507" y="2202"/>
                  </a:lnTo>
                  <a:lnTo>
                    <a:pt x="2501" y="2203"/>
                  </a:lnTo>
                  <a:lnTo>
                    <a:pt x="2501" y="2203"/>
                  </a:lnTo>
                  <a:close/>
                  <a:moveTo>
                    <a:pt x="672" y="2089"/>
                  </a:moveTo>
                  <a:lnTo>
                    <a:pt x="672" y="2089"/>
                  </a:lnTo>
                  <a:lnTo>
                    <a:pt x="664" y="2084"/>
                  </a:lnTo>
                  <a:lnTo>
                    <a:pt x="656" y="2080"/>
                  </a:lnTo>
                  <a:lnTo>
                    <a:pt x="646" y="2078"/>
                  </a:lnTo>
                  <a:lnTo>
                    <a:pt x="636" y="2076"/>
                  </a:lnTo>
                  <a:lnTo>
                    <a:pt x="636" y="2076"/>
                  </a:lnTo>
                  <a:lnTo>
                    <a:pt x="627" y="2078"/>
                  </a:lnTo>
                  <a:lnTo>
                    <a:pt x="618" y="2080"/>
                  </a:lnTo>
                  <a:lnTo>
                    <a:pt x="611" y="2084"/>
                  </a:lnTo>
                  <a:lnTo>
                    <a:pt x="606" y="2090"/>
                  </a:lnTo>
                  <a:lnTo>
                    <a:pt x="601" y="2096"/>
                  </a:lnTo>
                  <a:lnTo>
                    <a:pt x="599" y="2105"/>
                  </a:lnTo>
                  <a:lnTo>
                    <a:pt x="597" y="2116"/>
                  </a:lnTo>
                  <a:lnTo>
                    <a:pt x="596" y="2128"/>
                  </a:lnTo>
                  <a:lnTo>
                    <a:pt x="596" y="2249"/>
                  </a:lnTo>
                  <a:lnTo>
                    <a:pt x="542" y="2249"/>
                  </a:lnTo>
                  <a:lnTo>
                    <a:pt x="542" y="2027"/>
                  </a:lnTo>
                  <a:lnTo>
                    <a:pt x="596" y="2027"/>
                  </a:lnTo>
                  <a:lnTo>
                    <a:pt x="596" y="2046"/>
                  </a:lnTo>
                  <a:lnTo>
                    <a:pt x="596" y="2046"/>
                  </a:lnTo>
                  <a:lnTo>
                    <a:pt x="601" y="2040"/>
                  </a:lnTo>
                  <a:lnTo>
                    <a:pt x="607" y="2035"/>
                  </a:lnTo>
                  <a:lnTo>
                    <a:pt x="613" y="2031"/>
                  </a:lnTo>
                  <a:lnTo>
                    <a:pt x="619" y="2028"/>
                  </a:lnTo>
                  <a:lnTo>
                    <a:pt x="625" y="2025"/>
                  </a:lnTo>
                  <a:lnTo>
                    <a:pt x="631" y="2024"/>
                  </a:lnTo>
                  <a:lnTo>
                    <a:pt x="639" y="2022"/>
                  </a:lnTo>
                  <a:lnTo>
                    <a:pt x="646" y="2021"/>
                  </a:lnTo>
                  <a:lnTo>
                    <a:pt x="646" y="2021"/>
                  </a:lnTo>
                  <a:lnTo>
                    <a:pt x="657" y="2022"/>
                  </a:lnTo>
                  <a:lnTo>
                    <a:pt x="668" y="2026"/>
                  </a:lnTo>
                  <a:lnTo>
                    <a:pt x="679" y="2030"/>
                  </a:lnTo>
                  <a:lnTo>
                    <a:pt x="688" y="2036"/>
                  </a:lnTo>
                  <a:lnTo>
                    <a:pt x="672" y="2089"/>
                  </a:lnTo>
                  <a:close/>
                  <a:moveTo>
                    <a:pt x="241" y="2027"/>
                  </a:moveTo>
                  <a:lnTo>
                    <a:pt x="295" y="2027"/>
                  </a:lnTo>
                  <a:lnTo>
                    <a:pt x="232" y="2249"/>
                  </a:lnTo>
                  <a:lnTo>
                    <a:pt x="184" y="2249"/>
                  </a:lnTo>
                  <a:lnTo>
                    <a:pt x="160" y="2157"/>
                  </a:lnTo>
                  <a:lnTo>
                    <a:pt x="160" y="2157"/>
                  </a:lnTo>
                  <a:lnTo>
                    <a:pt x="148" y="2108"/>
                  </a:lnTo>
                  <a:lnTo>
                    <a:pt x="148" y="2108"/>
                  </a:lnTo>
                  <a:lnTo>
                    <a:pt x="142" y="2132"/>
                  </a:lnTo>
                  <a:lnTo>
                    <a:pt x="136" y="2158"/>
                  </a:lnTo>
                  <a:lnTo>
                    <a:pt x="110" y="2249"/>
                  </a:lnTo>
                  <a:lnTo>
                    <a:pt x="63" y="2249"/>
                  </a:lnTo>
                  <a:lnTo>
                    <a:pt x="63" y="2247"/>
                  </a:lnTo>
                  <a:lnTo>
                    <a:pt x="0" y="2027"/>
                  </a:lnTo>
                  <a:lnTo>
                    <a:pt x="57" y="2027"/>
                  </a:lnTo>
                  <a:lnTo>
                    <a:pt x="77" y="2110"/>
                  </a:lnTo>
                  <a:lnTo>
                    <a:pt x="77" y="2110"/>
                  </a:lnTo>
                  <a:lnTo>
                    <a:pt x="83" y="2136"/>
                  </a:lnTo>
                  <a:lnTo>
                    <a:pt x="88" y="2164"/>
                  </a:lnTo>
                  <a:lnTo>
                    <a:pt x="88" y="2164"/>
                  </a:lnTo>
                  <a:lnTo>
                    <a:pt x="95" y="2136"/>
                  </a:lnTo>
                  <a:lnTo>
                    <a:pt x="102" y="2108"/>
                  </a:lnTo>
                  <a:lnTo>
                    <a:pt x="125" y="2027"/>
                  </a:lnTo>
                  <a:lnTo>
                    <a:pt x="172" y="2027"/>
                  </a:lnTo>
                  <a:lnTo>
                    <a:pt x="195" y="2108"/>
                  </a:lnTo>
                  <a:lnTo>
                    <a:pt x="195" y="2108"/>
                  </a:lnTo>
                  <a:lnTo>
                    <a:pt x="202" y="2135"/>
                  </a:lnTo>
                  <a:lnTo>
                    <a:pt x="209" y="2165"/>
                  </a:lnTo>
                  <a:lnTo>
                    <a:pt x="209" y="2165"/>
                  </a:lnTo>
                  <a:lnTo>
                    <a:pt x="213" y="2139"/>
                  </a:lnTo>
                  <a:lnTo>
                    <a:pt x="220" y="2108"/>
                  </a:lnTo>
                  <a:lnTo>
                    <a:pt x="241" y="2027"/>
                  </a:lnTo>
                  <a:close/>
                  <a:moveTo>
                    <a:pt x="406" y="2021"/>
                  </a:moveTo>
                  <a:lnTo>
                    <a:pt x="406" y="2021"/>
                  </a:lnTo>
                  <a:lnTo>
                    <a:pt x="396" y="2022"/>
                  </a:lnTo>
                  <a:lnTo>
                    <a:pt x="385" y="2024"/>
                  </a:lnTo>
                  <a:lnTo>
                    <a:pt x="375" y="2027"/>
                  </a:lnTo>
                  <a:lnTo>
                    <a:pt x="366" y="2030"/>
                  </a:lnTo>
                  <a:lnTo>
                    <a:pt x="358" y="2035"/>
                  </a:lnTo>
                  <a:lnTo>
                    <a:pt x="349" y="2040"/>
                  </a:lnTo>
                  <a:lnTo>
                    <a:pt x="341" y="2047"/>
                  </a:lnTo>
                  <a:lnTo>
                    <a:pt x="334" y="2054"/>
                  </a:lnTo>
                  <a:lnTo>
                    <a:pt x="328" y="2062"/>
                  </a:lnTo>
                  <a:lnTo>
                    <a:pt x="322" y="2071"/>
                  </a:lnTo>
                  <a:lnTo>
                    <a:pt x="317" y="2081"/>
                  </a:lnTo>
                  <a:lnTo>
                    <a:pt x="313" y="2091"/>
                  </a:lnTo>
                  <a:lnTo>
                    <a:pt x="310" y="2102"/>
                  </a:lnTo>
                  <a:lnTo>
                    <a:pt x="308" y="2113"/>
                  </a:lnTo>
                  <a:lnTo>
                    <a:pt x="306" y="2125"/>
                  </a:lnTo>
                  <a:lnTo>
                    <a:pt x="306" y="2138"/>
                  </a:lnTo>
                  <a:lnTo>
                    <a:pt x="306" y="2138"/>
                  </a:lnTo>
                  <a:lnTo>
                    <a:pt x="306" y="2150"/>
                  </a:lnTo>
                  <a:lnTo>
                    <a:pt x="308" y="2163"/>
                  </a:lnTo>
                  <a:lnTo>
                    <a:pt x="310" y="2174"/>
                  </a:lnTo>
                  <a:lnTo>
                    <a:pt x="313" y="2185"/>
                  </a:lnTo>
                  <a:lnTo>
                    <a:pt x="317" y="2194"/>
                  </a:lnTo>
                  <a:lnTo>
                    <a:pt x="322" y="2204"/>
                  </a:lnTo>
                  <a:lnTo>
                    <a:pt x="328" y="2213"/>
                  </a:lnTo>
                  <a:lnTo>
                    <a:pt x="334" y="2221"/>
                  </a:lnTo>
                  <a:lnTo>
                    <a:pt x="341" y="2229"/>
                  </a:lnTo>
                  <a:lnTo>
                    <a:pt x="349" y="2235"/>
                  </a:lnTo>
                  <a:lnTo>
                    <a:pt x="358" y="2241"/>
                  </a:lnTo>
                  <a:lnTo>
                    <a:pt x="366" y="2245"/>
                  </a:lnTo>
                  <a:lnTo>
                    <a:pt x="375" y="2249"/>
                  </a:lnTo>
                  <a:lnTo>
                    <a:pt x="385" y="2252"/>
                  </a:lnTo>
                  <a:lnTo>
                    <a:pt x="396" y="2253"/>
                  </a:lnTo>
                  <a:lnTo>
                    <a:pt x="406" y="2254"/>
                  </a:lnTo>
                  <a:lnTo>
                    <a:pt x="406" y="2254"/>
                  </a:lnTo>
                  <a:lnTo>
                    <a:pt x="417" y="2253"/>
                  </a:lnTo>
                  <a:lnTo>
                    <a:pt x="428" y="2252"/>
                  </a:lnTo>
                  <a:lnTo>
                    <a:pt x="438" y="2249"/>
                  </a:lnTo>
                  <a:lnTo>
                    <a:pt x="447" y="2245"/>
                  </a:lnTo>
                  <a:lnTo>
                    <a:pt x="456" y="2241"/>
                  </a:lnTo>
                  <a:lnTo>
                    <a:pt x="465" y="2235"/>
                  </a:lnTo>
                  <a:lnTo>
                    <a:pt x="472" y="2229"/>
                  </a:lnTo>
                  <a:lnTo>
                    <a:pt x="479" y="2221"/>
                  </a:lnTo>
                  <a:lnTo>
                    <a:pt x="486" y="2213"/>
                  </a:lnTo>
                  <a:lnTo>
                    <a:pt x="491" y="2204"/>
                  </a:lnTo>
                  <a:lnTo>
                    <a:pt x="496" y="2194"/>
                  </a:lnTo>
                  <a:lnTo>
                    <a:pt x="500" y="2185"/>
                  </a:lnTo>
                  <a:lnTo>
                    <a:pt x="503" y="2174"/>
                  </a:lnTo>
                  <a:lnTo>
                    <a:pt x="505" y="2163"/>
                  </a:lnTo>
                  <a:lnTo>
                    <a:pt x="508" y="2150"/>
                  </a:lnTo>
                  <a:lnTo>
                    <a:pt x="508" y="2138"/>
                  </a:lnTo>
                  <a:lnTo>
                    <a:pt x="508" y="2138"/>
                  </a:lnTo>
                  <a:lnTo>
                    <a:pt x="508" y="2125"/>
                  </a:lnTo>
                  <a:lnTo>
                    <a:pt x="505" y="2113"/>
                  </a:lnTo>
                  <a:lnTo>
                    <a:pt x="503" y="2102"/>
                  </a:lnTo>
                  <a:lnTo>
                    <a:pt x="500" y="2091"/>
                  </a:lnTo>
                  <a:lnTo>
                    <a:pt x="496" y="2081"/>
                  </a:lnTo>
                  <a:lnTo>
                    <a:pt x="491" y="2071"/>
                  </a:lnTo>
                  <a:lnTo>
                    <a:pt x="486" y="2062"/>
                  </a:lnTo>
                  <a:lnTo>
                    <a:pt x="479" y="2054"/>
                  </a:lnTo>
                  <a:lnTo>
                    <a:pt x="472" y="2047"/>
                  </a:lnTo>
                  <a:lnTo>
                    <a:pt x="465" y="2040"/>
                  </a:lnTo>
                  <a:lnTo>
                    <a:pt x="456" y="2035"/>
                  </a:lnTo>
                  <a:lnTo>
                    <a:pt x="447" y="2030"/>
                  </a:lnTo>
                  <a:lnTo>
                    <a:pt x="438" y="2027"/>
                  </a:lnTo>
                  <a:lnTo>
                    <a:pt x="428" y="2024"/>
                  </a:lnTo>
                  <a:lnTo>
                    <a:pt x="417" y="2022"/>
                  </a:lnTo>
                  <a:lnTo>
                    <a:pt x="406" y="2021"/>
                  </a:lnTo>
                  <a:lnTo>
                    <a:pt x="406" y="2021"/>
                  </a:lnTo>
                  <a:close/>
                  <a:moveTo>
                    <a:pt x="406" y="2202"/>
                  </a:moveTo>
                  <a:lnTo>
                    <a:pt x="406" y="2202"/>
                  </a:lnTo>
                  <a:lnTo>
                    <a:pt x="396" y="2201"/>
                  </a:lnTo>
                  <a:lnTo>
                    <a:pt x="387" y="2198"/>
                  </a:lnTo>
                  <a:lnTo>
                    <a:pt x="381" y="2192"/>
                  </a:lnTo>
                  <a:lnTo>
                    <a:pt x="374" y="2185"/>
                  </a:lnTo>
                  <a:lnTo>
                    <a:pt x="369" y="2176"/>
                  </a:lnTo>
                  <a:lnTo>
                    <a:pt x="364" y="2165"/>
                  </a:lnTo>
                  <a:lnTo>
                    <a:pt x="362" y="2151"/>
                  </a:lnTo>
                  <a:lnTo>
                    <a:pt x="362" y="2138"/>
                  </a:lnTo>
                  <a:lnTo>
                    <a:pt x="362" y="2138"/>
                  </a:lnTo>
                  <a:lnTo>
                    <a:pt x="362" y="2124"/>
                  </a:lnTo>
                  <a:lnTo>
                    <a:pt x="364" y="2111"/>
                  </a:lnTo>
                  <a:lnTo>
                    <a:pt x="369" y="2101"/>
                  </a:lnTo>
                  <a:lnTo>
                    <a:pt x="374" y="2091"/>
                  </a:lnTo>
                  <a:lnTo>
                    <a:pt x="381" y="2083"/>
                  </a:lnTo>
                  <a:lnTo>
                    <a:pt x="387" y="2078"/>
                  </a:lnTo>
                  <a:lnTo>
                    <a:pt x="396" y="2074"/>
                  </a:lnTo>
                  <a:lnTo>
                    <a:pt x="406" y="2073"/>
                  </a:lnTo>
                  <a:lnTo>
                    <a:pt x="406" y="2073"/>
                  </a:lnTo>
                  <a:lnTo>
                    <a:pt x="416" y="2074"/>
                  </a:lnTo>
                  <a:lnTo>
                    <a:pt x="425" y="2078"/>
                  </a:lnTo>
                  <a:lnTo>
                    <a:pt x="433" y="2083"/>
                  </a:lnTo>
                  <a:lnTo>
                    <a:pt x="439" y="2091"/>
                  </a:lnTo>
                  <a:lnTo>
                    <a:pt x="445" y="2101"/>
                  </a:lnTo>
                  <a:lnTo>
                    <a:pt x="448" y="2111"/>
                  </a:lnTo>
                  <a:lnTo>
                    <a:pt x="450" y="2124"/>
                  </a:lnTo>
                  <a:lnTo>
                    <a:pt x="451" y="2138"/>
                  </a:lnTo>
                  <a:lnTo>
                    <a:pt x="451" y="2138"/>
                  </a:lnTo>
                  <a:lnTo>
                    <a:pt x="450" y="2151"/>
                  </a:lnTo>
                  <a:lnTo>
                    <a:pt x="448" y="2165"/>
                  </a:lnTo>
                  <a:lnTo>
                    <a:pt x="445" y="2176"/>
                  </a:lnTo>
                  <a:lnTo>
                    <a:pt x="439" y="2185"/>
                  </a:lnTo>
                  <a:lnTo>
                    <a:pt x="433" y="2192"/>
                  </a:lnTo>
                  <a:lnTo>
                    <a:pt x="425" y="2198"/>
                  </a:lnTo>
                  <a:lnTo>
                    <a:pt x="416" y="2201"/>
                  </a:lnTo>
                  <a:lnTo>
                    <a:pt x="406" y="2202"/>
                  </a:lnTo>
                  <a:lnTo>
                    <a:pt x="406" y="2202"/>
                  </a:lnTo>
                  <a:close/>
                  <a:moveTo>
                    <a:pt x="2269" y="2089"/>
                  </a:moveTo>
                  <a:lnTo>
                    <a:pt x="2269" y="2089"/>
                  </a:lnTo>
                  <a:lnTo>
                    <a:pt x="2260" y="2084"/>
                  </a:lnTo>
                  <a:lnTo>
                    <a:pt x="2251" y="2080"/>
                  </a:lnTo>
                  <a:lnTo>
                    <a:pt x="2242" y="2078"/>
                  </a:lnTo>
                  <a:lnTo>
                    <a:pt x="2233" y="2076"/>
                  </a:lnTo>
                  <a:lnTo>
                    <a:pt x="2233" y="2076"/>
                  </a:lnTo>
                  <a:lnTo>
                    <a:pt x="2223" y="2078"/>
                  </a:lnTo>
                  <a:lnTo>
                    <a:pt x="2215" y="2080"/>
                  </a:lnTo>
                  <a:lnTo>
                    <a:pt x="2208" y="2084"/>
                  </a:lnTo>
                  <a:lnTo>
                    <a:pt x="2203" y="2090"/>
                  </a:lnTo>
                  <a:lnTo>
                    <a:pt x="2198" y="2096"/>
                  </a:lnTo>
                  <a:lnTo>
                    <a:pt x="2195" y="2105"/>
                  </a:lnTo>
                  <a:lnTo>
                    <a:pt x="2193" y="2116"/>
                  </a:lnTo>
                  <a:lnTo>
                    <a:pt x="2193" y="2128"/>
                  </a:lnTo>
                  <a:lnTo>
                    <a:pt x="2193" y="2249"/>
                  </a:lnTo>
                  <a:lnTo>
                    <a:pt x="2138" y="2249"/>
                  </a:lnTo>
                  <a:lnTo>
                    <a:pt x="2138" y="2027"/>
                  </a:lnTo>
                  <a:lnTo>
                    <a:pt x="2193" y="2027"/>
                  </a:lnTo>
                  <a:lnTo>
                    <a:pt x="2193" y="2046"/>
                  </a:lnTo>
                  <a:lnTo>
                    <a:pt x="2193" y="2046"/>
                  </a:lnTo>
                  <a:lnTo>
                    <a:pt x="2197" y="2040"/>
                  </a:lnTo>
                  <a:lnTo>
                    <a:pt x="2203" y="2035"/>
                  </a:lnTo>
                  <a:lnTo>
                    <a:pt x="2208" y="2031"/>
                  </a:lnTo>
                  <a:lnTo>
                    <a:pt x="2215" y="2028"/>
                  </a:lnTo>
                  <a:lnTo>
                    <a:pt x="2222" y="2025"/>
                  </a:lnTo>
                  <a:lnTo>
                    <a:pt x="2228" y="2024"/>
                  </a:lnTo>
                  <a:lnTo>
                    <a:pt x="2235" y="2022"/>
                  </a:lnTo>
                  <a:lnTo>
                    <a:pt x="2242" y="2021"/>
                  </a:lnTo>
                  <a:lnTo>
                    <a:pt x="2242" y="2021"/>
                  </a:lnTo>
                  <a:lnTo>
                    <a:pt x="2253" y="2022"/>
                  </a:lnTo>
                  <a:lnTo>
                    <a:pt x="2264" y="2026"/>
                  </a:lnTo>
                  <a:lnTo>
                    <a:pt x="2275" y="2030"/>
                  </a:lnTo>
                  <a:lnTo>
                    <a:pt x="2283" y="2036"/>
                  </a:lnTo>
                  <a:lnTo>
                    <a:pt x="2269" y="2089"/>
                  </a:lnTo>
                  <a:close/>
                  <a:moveTo>
                    <a:pt x="1836" y="2027"/>
                  </a:moveTo>
                  <a:lnTo>
                    <a:pt x="1891" y="2027"/>
                  </a:lnTo>
                  <a:lnTo>
                    <a:pt x="1828" y="2249"/>
                  </a:lnTo>
                  <a:lnTo>
                    <a:pt x="1780" y="2249"/>
                  </a:lnTo>
                  <a:lnTo>
                    <a:pt x="1756" y="2157"/>
                  </a:lnTo>
                  <a:lnTo>
                    <a:pt x="1756" y="2157"/>
                  </a:lnTo>
                  <a:lnTo>
                    <a:pt x="1744" y="2108"/>
                  </a:lnTo>
                  <a:lnTo>
                    <a:pt x="1744" y="2108"/>
                  </a:lnTo>
                  <a:lnTo>
                    <a:pt x="1738" y="2132"/>
                  </a:lnTo>
                  <a:lnTo>
                    <a:pt x="1732" y="2158"/>
                  </a:lnTo>
                  <a:lnTo>
                    <a:pt x="1707" y="2249"/>
                  </a:lnTo>
                  <a:lnTo>
                    <a:pt x="1660" y="2249"/>
                  </a:lnTo>
                  <a:lnTo>
                    <a:pt x="1659" y="2247"/>
                  </a:lnTo>
                  <a:lnTo>
                    <a:pt x="1597" y="2027"/>
                  </a:lnTo>
                  <a:lnTo>
                    <a:pt x="1653" y="2027"/>
                  </a:lnTo>
                  <a:lnTo>
                    <a:pt x="1674" y="2110"/>
                  </a:lnTo>
                  <a:lnTo>
                    <a:pt x="1674" y="2110"/>
                  </a:lnTo>
                  <a:lnTo>
                    <a:pt x="1680" y="2136"/>
                  </a:lnTo>
                  <a:lnTo>
                    <a:pt x="1685" y="2164"/>
                  </a:lnTo>
                  <a:lnTo>
                    <a:pt x="1685" y="2164"/>
                  </a:lnTo>
                  <a:lnTo>
                    <a:pt x="1691" y="2136"/>
                  </a:lnTo>
                  <a:lnTo>
                    <a:pt x="1699" y="2108"/>
                  </a:lnTo>
                  <a:lnTo>
                    <a:pt x="1722" y="2027"/>
                  </a:lnTo>
                  <a:lnTo>
                    <a:pt x="1768" y="2027"/>
                  </a:lnTo>
                  <a:lnTo>
                    <a:pt x="1791" y="2108"/>
                  </a:lnTo>
                  <a:lnTo>
                    <a:pt x="1791" y="2108"/>
                  </a:lnTo>
                  <a:lnTo>
                    <a:pt x="1798" y="2135"/>
                  </a:lnTo>
                  <a:lnTo>
                    <a:pt x="1804" y="2165"/>
                  </a:lnTo>
                  <a:lnTo>
                    <a:pt x="1804" y="2165"/>
                  </a:lnTo>
                  <a:lnTo>
                    <a:pt x="1810" y="2139"/>
                  </a:lnTo>
                  <a:lnTo>
                    <a:pt x="1817" y="2108"/>
                  </a:lnTo>
                  <a:lnTo>
                    <a:pt x="1836" y="2027"/>
                  </a:lnTo>
                  <a:close/>
                  <a:moveTo>
                    <a:pt x="2002" y="2021"/>
                  </a:moveTo>
                  <a:lnTo>
                    <a:pt x="2002" y="2021"/>
                  </a:lnTo>
                  <a:lnTo>
                    <a:pt x="1992" y="2022"/>
                  </a:lnTo>
                  <a:lnTo>
                    <a:pt x="1981" y="2024"/>
                  </a:lnTo>
                  <a:lnTo>
                    <a:pt x="1971" y="2027"/>
                  </a:lnTo>
                  <a:lnTo>
                    <a:pt x="1962" y="2030"/>
                  </a:lnTo>
                  <a:lnTo>
                    <a:pt x="1953" y="2035"/>
                  </a:lnTo>
                  <a:lnTo>
                    <a:pt x="1945" y="2041"/>
                  </a:lnTo>
                  <a:lnTo>
                    <a:pt x="1937" y="2047"/>
                  </a:lnTo>
                  <a:lnTo>
                    <a:pt x="1930" y="2054"/>
                  </a:lnTo>
                  <a:lnTo>
                    <a:pt x="1924" y="2062"/>
                  </a:lnTo>
                  <a:lnTo>
                    <a:pt x="1918" y="2071"/>
                  </a:lnTo>
                  <a:lnTo>
                    <a:pt x="1913" y="2081"/>
                  </a:lnTo>
                  <a:lnTo>
                    <a:pt x="1909" y="2091"/>
                  </a:lnTo>
                  <a:lnTo>
                    <a:pt x="1906" y="2102"/>
                  </a:lnTo>
                  <a:lnTo>
                    <a:pt x="1903" y="2114"/>
                  </a:lnTo>
                  <a:lnTo>
                    <a:pt x="1902" y="2125"/>
                  </a:lnTo>
                  <a:lnTo>
                    <a:pt x="1902" y="2138"/>
                  </a:lnTo>
                  <a:lnTo>
                    <a:pt x="1902" y="2138"/>
                  </a:lnTo>
                  <a:lnTo>
                    <a:pt x="1902" y="2150"/>
                  </a:lnTo>
                  <a:lnTo>
                    <a:pt x="1903" y="2163"/>
                  </a:lnTo>
                  <a:lnTo>
                    <a:pt x="1906" y="2174"/>
                  </a:lnTo>
                  <a:lnTo>
                    <a:pt x="1909" y="2185"/>
                  </a:lnTo>
                  <a:lnTo>
                    <a:pt x="1913" y="2194"/>
                  </a:lnTo>
                  <a:lnTo>
                    <a:pt x="1918" y="2204"/>
                  </a:lnTo>
                  <a:lnTo>
                    <a:pt x="1924" y="2213"/>
                  </a:lnTo>
                  <a:lnTo>
                    <a:pt x="1930" y="2221"/>
                  </a:lnTo>
                  <a:lnTo>
                    <a:pt x="1937" y="2229"/>
                  </a:lnTo>
                  <a:lnTo>
                    <a:pt x="1945" y="2235"/>
                  </a:lnTo>
                  <a:lnTo>
                    <a:pt x="1953" y="2241"/>
                  </a:lnTo>
                  <a:lnTo>
                    <a:pt x="1962" y="2245"/>
                  </a:lnTo>
                  <a:lnTo>
                    <a:pt x="1971" y="2249"/>
                  </a:lnTo>
                  <a:lnTo>
                    <a:pt x="1981" y="2252"/>
                  </a:lnTo>
                  <a:lnTo>
                    <a:pt x="1992" y="2253"/>
                  </a:lnTo>
                  <a:lnTo>
                    <a:pt x="2002" y="2254"/>
                  </a:lnTo>
                  <a:lnTo>
                    <a:pt x="2002" y="2254"/>
                  </a:lnTo>
                  <a:lnTo>
                    <a:pt x="2013" y="2253"/>
                  </a:lnTo>
                  <a:lnTo>
                    <a:pt x="2024" y="2252"/>
                  </a:lnTo>
                  <a:lnTo>
                    <a:pt x="2034" y="2249"/>
                  </a:lnTo>
                  <a:lnTo>
                    <a:pt x="2043" y="2245"/>
                  </a:lnTo>
                  <a:lnTo>
                    <a:pt x="2052" y="2241"/>
                  </a:lnTo>
                  <a:lnTo>
                    <a:pt x="2061" y="2235"/>
                  </a:lnTo>
                  <a:lnTo>
                    <a:pt x="2068" y="2229"/>
                  </a:lnTo>
                  <a:lnTo>
                    <a:pt x="2075" y="2221"/>
                  </a:lnTo>
                  <a:lnTo>
                    <a:pt x="2081" y="2213"/>
                  </a:lnTo>
                  <a:lnTo>
                    <a:pt x="2087" y="2204"/>
                  </a:lnTo>
                  <a:lnTo>
                    <a:pt x="2091" y="2194"/>
                  </a:lnTo>
                  <a:lnTo>
                    <a:pt x="2096" y="2185"/>
                  </a:lnTo>
                  <a:lnTo>
                    <a:pt x="2099" y="2174"/>
                  </a:lnTo>
                  <a:lnTo>
                    <a:pt x="2101" y="2163"/>
                  </a:lnTo>
                  <a:lnTo>
                    <a:pt x="2104" y="2150"/>
                  </a:lnTo>
                  <a:lnTo>
                    <a:pt x="2104" y="2138"/>
                  </a:lnTo>
                  <a:lnTo>
                    <a:pt x="2104" y="2138"/>
                  </a:lnTo>
                  <a:lnTo>
                    <a:pt x="2104" y="2125"/>
                  </a:lnTo>
                  <a:lnTo>
                    <a:pt x="2101" y="2114"/>
                  </a:lnTo>
                  <a:lnTo>
                    <a:pt x="2099" y="2102"/>
                  </a:lnTo>
                  <a:lnTo>
                    <a:pt x="2096" y="2091"/>
                  </a:lnTo>
                  <a:lnTo>
                    <a:pt x="2091" y="2081"/>
                  </a:lnTo>
                  <a:lnTo>
                    <a:pt x="2087" y="2071"/>
                  </a:lnTo>
                  <a:lnTo>
                    <a:pt x="2081" y="2062"/>
                  </a:lnTo>
                  <a:lnTo>
                    <a:pt x="2075" y="2054"/>
                  </a:lnTo>
                  <a:lnTo>
                    <a:pt x="2068" y="2047"/>
                  </a:lnTo>
                  <a:lnTo>
                    <a:pt x="2061" y="2041"/>
                  </a:lnTo>
                  <a:lnTo>
                    <a:pt x="2052" y="2035"/>
                  </a:lnTo>
                  <a:lnTo>
                    <a:pt x="2043" y="2030"/>
                  </a:lnTo>
                  <a:lnTo>
                    <a:pt x="2034" y="2027"/>
                  </a:lnTo>
                  <a:lnTo>
                    <a:pt x="2024" y="2024"/>
                  </a:lnTo>
                  <a:lnTo>
                    <a:pt x="2013" y="2022"/>
                  </a:lnTo>
                  <a:lnTo>
                    <a:pt x="2002" y="2021"/>
                  </a:lnTo>
                  <a:lnTo>
                    <a:pt x="2002" y="2021"/>
                  </a:lnTo>
                  <a:close/>
                  <a:moveTo>
                    <a:pt x="2002" y="2202"/>
                  </a:moveTo>
                  <a:lnTo>
                    <a:pt x="2002" y="2202"/>
                  </a:lnTo>
                  <a:lnTo>
                    <a:pt x="1992" y="2201"/>
                  </a:lnTo>
                  <a:lnTo>
                    <a:pt x="1984" y="2198"/>
                  </a:lnTo>
                  <a:lnTo>
                    <a:pt x="1977" y="2192"/>
                  </a:lnTo>
                  <a:lnTo>
                    <a:pt x="1970" y="2185"/>
                  </a:lnTo>
                  <a:lnTo>
                    <a:pt x="1964" y="2176"/>
                  </a:lnTo>
                  <a:lnTo>
                    <a:pt x="1960" y="2165"/>
                  </a:lnTo>
                  <a:lnTo>
                    <a:pt x="1958" y="2151"/>
                  </a:lnTo>
                  <a:lnTo>
                    <a:pt x="1958" y="2138"/>
                  </a:lnTo>
                  <a:lnTo>
                    <a:pt x="1958" y="2138"/>
                  </a:lnTo>
                  <a:lnTo>
                    <a:pt x="1958" y="2124"/>
                  </a:lnTo>
                  <a:lnTo>
                    <a:pt x="1960" y="2112"/>
                  </a:lnTo>
                  <a:lnTo>
                    <a:pt x="1964" y="2101"/>
                  </a:lnTo>
                  <a:lnTo>
                    <a:pt x="1970" y="2091"/>
                  </a:lnTo>
                  <a:lnTo>
                    <a:pt x="1977" y="2083"/>
                  </a:lnTo>
                  <a:lnTo>
                    <a:pt x="1984" y="2078"/>
                  </a:lnTo>
                  <a:lnTo>
                    <a:pt x="1992" y="2074"/>
                  </a:lnTo>
                  <a:lnTo>
                    <a:pt x="2002" y="2073"/>
                  </a:lnTo>
                  <a:lnTo>
                    <a:pt x="2002" y="2073"/>
                  </a:lnTo>
                  <a:lnTo>
                    <a:pt x="2012" y="2074"/>
                  </a:lnTo>
                  <a:lnTo>
                    <a:pt x="2021" y="2078"/>
                  </a:lnTo>
                  <a:lnTo>
                    <a:pt x="2029" y="2083"/>
                  </a:lnTo>
                  <a:lnTo>
                    <a:pt x="2035" y="2091"/>
                  </a:lnTo>
                  <a:lnTo>
                    <a:pt x="2041" y="2101"/>
                  </a:lnTo>
                  <a:lnTo>
                    <a:pt x="2044" y="2112"/>
                  </a:lnTo>
                  <a:lnTo>
                    <a:pt x="2046" y="2124"/>
                  </a:lnTo>
                  <a:lnTo>
                    <a:pt x="2047" y="2138"/>
                  </a:lnTo>
                  <a:lnTo>
                    <a:pt x="2047" y="2138"/>
                  </a:lnTo>
                  <a:lnTo>
                    <a:pt x="2046" y="2151"/>
                  </a:lnTo>
                  <a:lnTo>
                    <a:pt x="2044" y="2165"/>
                  </a:lnTo>
                  <a:lnTo>
                    <a:pt x="2041" y="2176"/>
                  </a:lnTo>
                  <a:lnTo>
                    <a:pt x="2035" y="2185"/>
                  </a:lnTo>
                  <a:lnTo>
                    <a:pt x="2029" y="2192"/>
                  </a:lnTo>
                  <a:lnTo>
                    <a:pt x="2021" y="2198"/>
                  </a:lnTo>
                  <a:lnTo>
                    <a:pt x="2012" y="2201"/>
                  </a:lnTo>
                  <a:lnTo>
                    <a:pt x="2002" y="2202"/>
                  </a:lnTo>
                  <a:lnTo>
                    <a:pt x="2002" y="2202"/>
                  </a:lnTo>
                  <a:close/>
                  <a:moveTo>
                    <a:pt x="837" y="2100"/>
                  </a:moveTo>
                  <a:lnTo>
                    <a:pt x="904" y="2249"/>
                  </a:lnTo>
                  <a:lnTo>
                    <a:pt x="843" y="2249"/>
                  </a:lnTo>
                  <a:lnTo>
                    <a:pt x="797" y="2146"/>
                  </a:lnTo>
                  <a:lnTo>
                    <a:pt x="767" y="2182"/>
                  </a:lnTo>
                  <a:lnTo>
                    <a:pt x="767" y="2249"/>
                  </a:lnTo>
                  <a:lnTo>
                    <a:pt x="713" y="2249"/>
                  </a:lnTo>
                  <a:lnTo>
                    <a:pt x="713" y="1962"/>
                  </a:lnTo>
                  <a:lnTo>
                    <a:pt x="767" y="1934"/>
                  </a:lnTo>
                  <a:lnTo>
                    <a:pt x="767" y="2112"/>
                  </a:lnTo>
                  <a:lnTo>
                    <a:pt x="767" y="2112"/>
                  </a:lnTo>
                  <a:lnTo>
                    <a:pt x="788" y="2083"/>
                  </a:lnTo>
                  <a:lnTo>
                    <a:pt x="832" y="2027"/>
                  </a:lnTo>
                  <a:lnTo>
                    <a:pt x="896" y="2027"/>
                  </a:lnTo>
                  <a:lnTo>
                    <a:pt x="837" y="2100"/>
                  </a:lnTo>
                  <a:close/>
                  <a:moveTo>
                    <a:pt x="1097" y="2249"/>
                  </a:moveTo>
                  <a:lnTo>
                    <a:pt x="1042" y="2249"/>
                  </a:lnTo>
                  <a:lnTo>
                    <a:pt x="1042" y="2027"/>
                  </a:lnTo>
                  <a:lnTo>
                    <a:pt x="1097" y="2027"/>
                  </a:lnTo>
                  <a:lnTo>
                    <a:pt x="1097" y="2046"/>
                  </a:lnTo>
                  <a:lnTo>
                    <a:pt x="1097" y="2046"/>
                  </a:lnTo>
                  <a:lnTo>
                    <a:pt x="1103" y="2040"/>
                  </a:lnTo>
                  <a:lnTo>
                    <a:pt x="1108" y="2036"/>
                  </a:lnTo>
                  <a:lnTo>
                    <a:pt x="1115" y="2031"/>
                  </a:lnTo>
                  <a:lnTo>
                    <a:pt x="1121" y="2028"/>
                  </a:lnTo>
                  <a:lnTo>
                    <a:pt x="1129" y="2026"/>
                  </a:lnTo>
                  <a:lnTo>
                    <a:pt x="1137" y="2024"/>
                  </a:lnTo>
                  <a:lnTo>
                    <a:pt x="1144" y="2022"/>
                  </a:lnTo>
                  <a:lnTo>
                    <a:pt x="1153" y="2021"/>
                  </a:lnTo>
                  <a:lnTo>
                    <a:pt x="1153" y="2021"/>
                  </a:lnTo>
                  <a:lnTo>
                    <a:pt x="1163" y="2022"/>
                  </a:lnTo>
                  <a:lnTo>
                    <a:pt x="1172" y="2024"/>
                  </a:lnTo>
                  <a:lnTo>
                    <a:pt x="1180" y="2026"/>
                  </a:lnTo>
                  <a:lnTo>
                    <a:pt x="1189" y="2028"/>
                  </a:lnTo>
                  <a:lnTo>
                    <a:pt x="1195" y="2032"/>
                  </a:lnTo>
                  <a:lnTo>
                    <a:pt x="1202" y="2037"/>
                  </a:lnTo>
                  <a:lnTo>
                    <a:pt x="1208" y="2041"/>
                  </a:lnTo>
                  <a:lnTo>
                    <a:pt x="1214" y="2048"/>
                  </a:lnTo>
                  <a:lnTo>
                    <a:pt x="1218" y="2054"/>
                  </a:lnTo>
                  <a:lnTo>
                    <a:pt x="1223" y="2062"/>
                  </a:lnTo>
                  <a:lnTo>
                    <a:pt x="1226" y="2070"/>
                  </a:lnTo>
                  <a:lnTo>
                    <a:pt x="1229" y="2080"/>
                  </a:lnTo>
                  <a:lnTo>
                    <a:pt x="1232" y="2090"/>
                  </a:lnTo>
                  <a:lnTo>
                    <a:pt x="1233" y="2100"/>
                  </a:lnTo>
                  <a:lnTo>
                    <a:pt x="1234" y="2111"/>
                  </a:lnTo>
                  <a:lnTo>
                    <a:pt x="1235" y="2123"/>
                  </a:lnTo>
                  <a:lnTo>
                    <a:pt x="1235" y="2249"/>
                  </a:lnTo>
                  <a:lnTo>
                    <a:pt x="1180" y="2249"/>
                  </a:lnTo>
                  <a:lnTo>
                    <a:pt x="1180" y="2126"/>
                  </a:lnTo>
                  <a:lnTo>
                    <a:pt x="1180" y="2126"/>
                  </a:lnTo>
                  <a:lnTo>
                    <a:pt x="1179" y="2114"/>
                  </a:lnTo>
                  <a:lnTo>
                    <a:pt x="1178" y="2102"/>
                  </a:lnTo>
                  <a:lnTo>
                    <a:pt x="1174" y="2093"/>
                  </a:lnTo>
                  <a:lnTo>
                    <a:pt x="1170" y="2085"/>
                  </a:lnTo>
                  <a:lnTo>
                    <a:pt x="1164" y="2080"/>
                  </a:lnTo>
                  <a:lnTo>
                    <a:pt x="1158" y="2075"/>
                  </a:lnTo>
                  <a:lnTo>
                    <a:pt x="1149" y="2073"/>
                  </a:lnTo>
                  <a:lnTo>
                    <a:pt x="1139" y="2072"/>
                  </a:lnTo>
                  <a:lnTo>
                    <a:pt x="1139" y="2072"/>
                  </a:lnTo>
                  <a:lnTo>
                    <a:pt x="1130" y="2073"/>
                  </a:lnTo>
                  <a:lnTo>
                    <a:pt x="1121" y="2075"/>
                  </a:lnTo>
                  <a:lnTo>
                    <a:pt x="1114" y="2080"/>
                  </a:lnTo>
                  <a:lnTo>
                    <a:pt x="1108" y="2086"/>
                  </a:lnTo>
                  <a:lnTo>
                    <a:pt x="1104" y="2093"/>
                  </a:lnTo>
                  <a:lnTo>
                    <a:pt x="1100" y="2103"/>
                  </a:lnTo>
                  <a:lnTo>
                    <a:pt x="1098" y="2114"/>
                  </a:lnTo>
                  <a:lnTo>
                    <a:pt x="1097" y="2126"/>
                  </a:lnTo>
                  <a:lnTo>
                    <a:pt x="1097" y="2249"/>
                  </a:lnTo>
                  <a:close/>
                  <a:moveTo>
                    <a:pt x="1408" y="2042"/>
                  </a:moveTo>
                  <a:lnTo>
                    <a:pt x="1408" y="2042"/>
                  </a:lnTo>
                  <a:lnTo>
                    <a:pt x="1403" y="2038"/>
                  </a:lnTo>
                  <a:lnTo>
                    <a:pt x="1397" y="2033"/>
                  </a:lnTo>
                  <a:lnTo>
                    <a:pt x="1392" y="2030"/>
                  </a:lnTo>
                  <a:lnTo>
                    <a:pt x="1385" y="2027"/>
                  </a:lnTo>
                  <a:lnTo>
                    <a:pt x="1378" y="2025"/>
                  </a:lnTo>
                  <a:lnTo>
                    <a:pt x="1372" y="2024"/>
                  </a:lnTo>
                  <a:lnTo>
                    <a:pt x="1365" y="2022"/>
                  </a:lnTo>
                  <a:lnTo>
                    <a:pt x="1359" y="2021"/>
                  </a:lnTo>
                  <a:lnTo>
                    <a:pt x="1359" y="2021"/>
                  </a:lnTo>
                  <a:lnTo>
                    <a:pt x="1349" y="2022"/>
                  </a:lnTo>
                  <a:lnTo>
                    <a:pt x="1340" y="2024"/>
                  </a:lnTo>
                  <a:lnTo>
                    <a:pt x="1331" y="2026"/>
                  </a:lnTo>
                  <a:lnTo>
                    <a:pt x="1322" y="2030"/>
                  </a:lnTo>
                  <a:lnTo>
                    <a:pt x="1314" y="2033"/>
                  </a:lnTo>
                  <a:lnTo>
                    <a:pt x="1308" y="2039"/>
                  </a:lnTo>
                  <a:lnTo>
                    <a:pt x="1301" y="2046"/>
                  </a:lnTo>
                  <a:lnTo>
                    <a:pt x="1295" y="2052"/>
                  </a:lnTo>
                  <a:lnTo>
                    <a:pt x="1289" y="2060"/>
                  </a:lnTo>
                  <a:lnTo>
                    <a:pt x="1285" y="2069"/>
                  </a:lnTo>
                  <a:lnTo>
                    <a:pt x="1280" y="2078"/>
                  </a:lnTo>
                  <a:lnTo>
                    <a:pt x="1277" y="2089"/>
                  </a:lnTo>
                  <a:lnTo>
                    <a:pt x="1275" y="2099"/>
                  </a:lnTo>
                  <a:lnTo>
                    <a:pt x="1273" y="2111"/>
                  </a:lnTo>
                  <a:lnTo>
                    <a:pt x="1271" y="2123"/>
                  </a:lnTo>
                  <a:lnTo>
                    <a:pt x="1271" y="2135"/>
                  </a:lnTo>
                  <a:lnTo>
                    <a:pt x="1271" y="2135"/>
                  </a:lnTo>
                  <a:lnTo>
                    <a:pt x="1271" y="2149"/>
                  </a:lnTo>
                  <a:lnTo>
                    <a:pt x="1273" y="2161"/>
                  </a:lnTo>
                  <a:lnTo>
                    <a:pt x="1275" y="2174"/>
                  </a:lnTo>
                  <a:lnTo>
                    <a:pt x="1277" y="2186"/>
                  </a:lnTo>
                  <a:lnTo>
                    <a:pt x="1280" y="2196"/>
                  </a:lnTo>
                  <a:lnTo>
                    <a:pt x="1285" y="2206"/>
                  </a:lnTo>
                  <a:lnTo>
                    <a:pt x="1289" y="2214"/>
                  </a:lnTo>
                  <a:lnTo>
                    <a:pt x="1295" y="2222"/>
                  </a:lnTo>
                  <a:lnTo>
                    <a:pt x="1300" y="2230"/>
                  </a:lnTo>
                  <a:lnTo>
                    <a:pt x="1307" y="2235"/>
                  </a:lnTo>
                  <a:lnTo>
                    <a:pt x="1313" y="2241"/>
                  </a:lnTo>
                  <a:lnTo>
                    <a:pt x="1321" y="2245"/>
                  </a:lnTo>
                  <a:lnTo>
                    <a:pt x="1330" y="2249"/>
                  </a:lnTo>
                  <a:lnTo>
                    <a:pt x="1339" y="2252"/>
                  </a:lnTo>
                  <a:lnTo>
                    <a:pt x="1348" y="2253"/>
                  </a:lnTo>
                  <a:lnTo>
                    <a:pt x="1357" y="2254"/>
                  </a:lnTo>
                  <a:lnTo>
                    <a:pt x="1357" y="2254"/>
                  </a:lnTo>
                  <a:lnTo>
                    <a:pt x="1364" y="2253"/>
                  </a:lnTo>
                  <a:lnTo>
                    <a:pt x="1372" y="2252"/>
                  </a:lnTo>
                  <a:lnTo>
                    <a:pt x="1378" y="2251"/>
                  </a:lnTo>
                  <a:lnTo>
                    <a:pt x="1385" y="2249"/>
                  </a:lnTo>
                  <a:lnTo>
                    <a:pt x="1391" y="2245"/>
                  </a:lnTo>
                  <a:lnTo>
                    <a:pt x="1397" y="2242"/>
                  </a:lnTo>
                  <a:lnTo>
                    <a:pt x="1403" y="2238"/>
                  </a:lnTo>
                  <a:lnTo>
                    <a:pt x="1408" y="2232"/>
                  </a:lnTo>
                  <a:lnTo>
                    <a:pt x="1408" y="2238"/>
                  </a:lnTo>
                  <a:lnTo>
                    <a:pt x="1408" y="2238"/>
                  </a:lnTo>
                  <a:lnTo>
                    <a:pt x="1408" y="2246"/>
                  </a:lnTo>
                  <a:lnTo>
                    <a:pt x="1407" y="2256"/>
                  </a:lnTo>
                  <a:lnTo>
                    <a:pt x="1404" y="2266"/>
                  </a:lnTo>
                  <a:lnTo>
                    <a:pt x="1402" y="2271"/>
                  </a:lnTo>
                  <a:lnTo>
                    <a:pt x="1399" y="2275"/>
                  </a:lnTo>
                  <a:lnTo>
                    <a:pt x="1395" y="2279"/>
                  </a:lnTo>
                  <a:lnTo>
                    <a:pt x="1391" y="2284"/>
                  </a:lnTo>
                  <a:lnTo>
                    <a:pt x="1385" y="2287"/>
                  </a:lnTo>
                  <a:lnTo>
                    <a:pt x="1378" y="2290"/>
                  </a:lnTo>
                  <a:lnTo>
                    <a:pt x="1370" y="2293"/>
                  </a:lnTo>
                  <a:lnTo>
                    <a:pt x="1361" y="2295"/>
                  </a:lnTo>
                  <a:lnTo>
                    <a:pt x="1350" y="2296"/>
                  </a:lnTo>
                  <a:lnTo>
                    <a:pt x="1337" y="2296"/>
                  </a:lnTo>
                  <a:lnTo>
                    <a:pt x="1334" y="2296"/>
                  </a:lnTo>
                  <a:lnTo>
                    <a:pt x="1354" y="2339"/>
                  </a:lnTo>
                  <a:lnTo>
                    <a:pt x="1355" y="2339"/>
                  </a:lnTo>
                  <a:lnTo>
                    <a:pt x="1355" y="2339"/>
                  </a:lnTo>
                  <a:lnTo>
                    <a:pt x="1369" y="2339"/>
                  </a:lnTo>
                  <a:lnTo>
                    <a:pt x="1381" y="2338"/>
                  </a:lnTo>
                  <a:lnTo>
                    <a:pt x="1392" y="2335"/>
                  </a:lnTo>
                  <a:lnTo>
                    <a:pt x="1403" y="2332"/>
                  </a:lnTo>
                  <a:lnTo>
                    <a:pt x="1413" y="2328"/>
                  </a:lnTo>
                  <a:lnTo>
                    <a:pt x="1421" y="2324"/>
                  </a:lnTo>
                  <a:lnTo>
                    <a:pt x="1429" y="2318"/>
                  </a:lnTo>
                  <a:lnTo>
                    <a:pt x="1436" y="2311"/>
                  </a:lnTo>
                  <a:lnTo>
                    <a:pt x="1442" y="2304"/>
                  </a:lnTo>
                  <a:lnTo>
                    <a:pt x="1448" y="2296"/>
                  </a:lnTo>
                  <a:lnTo>
                    <a:pt x="1452" y="2286"/>
                  </a:lnTo>
                  <a:lnTo>
                    <a:pt x="1456" y="2276"/>
                  </a:lnTo>
                  <a:lnTo>
                    <a:pt x="1459" y="2266"/>
                  </a:lnTo>
                  <a:lnTo>
                    <a:pt x="1461" y="2254"/>
                  </a:lnTo>
                  <a:lnTo>
                    <a:pt x="1462" y="2242"/>
                  </a:lnTo>
                  <a:lnTo>
                    <a:pt x="1462" y="2229"/>
                  </a:lnTo>
                  <a:lnTo>
                    <a:pt x="1462" y="2027"/>
                  </a:lnTo>
                  <a:lnTo>
                    <a:pt x="1408" y="2027"/>
                  </a:lnTo>
                  <a:lnTo>
                    <a:pt x="1408" y="2042"/>
                  </a:lnTo>
                  <a:close/>
                  <a:moveTo>
                    <a:pt x="1408" y="2094"/>
                  </a:moveTo>
                  <a:lnTo>
                    <a:pt x="1408" y="2181"/>
                  </a:lnTo>
                  <a:lnTo>
                    <a:pt x="1408" y="2181"/>
                  </a:lnTo>
                  <a:lnTo>
                    <a:pt x="1401" y="2189"/>
                  </a:lnTo>
                  <a:lnTo>
                    <a:pt x="1393" y="2197"/>
                  </a:lnTo>
                  <a:lnTo>
                    <a:pt x="1387" y="2199"/>
                  </a:lnTo>
                  <a:lnTo>
                    <a:pt x="1382" y="2201"/>
                  </a:lnTo>
                  <a:lnTo>
                    <a:pt x="1376" y="2202"/>
                  </a:lnTo>
                  <a:lnTo>
                    <a:pt x="1369" y="2203"/>
                  </a:lnTo>
                  <a:lnTo>
                    <a:pt x="1369" y="2203"/>
                  </a:lnTo>
                  <a:lnTo>
                    <a:pt x="1362" y="2202"/>
                  </a:lnTo>
                  <a:lnTo>
                    <a:pt x="1354" y="2200"/>
                  </a:lnTo>
                  <a:lnTo>
                    <a:pt x="1348" y="2197"/>
                  </a:lnTo>
                  <a:lnTo>
                    <a:pt x="1341" y="2190"/>
                  </a:lnTo>
                  <a:lnTo>
                    <a:pt x="1335" y="2181"/>
                  </a:lnTo>
                  <a:lnTo>
                    <a:pt x="1331" y="2169"/>
                  </a:lnTo>
                  <a:lnTo>
                    <a:pt x="1329" y="2154"/>
                  </a:lnTo>
                  <a:lnTo>
                    <a:pt x="1328" y="2134"/>
                  </a:lnTo>
                  <a:lnTo>
                    <a:pt x="1328" y="2134"/>
                  </a:lnTo>
                  <a:lnTo>
                    <a:pt x="1329" y="2117"/>
                  </a:lnTo>
                  <a:lnTo>
                    <a:pt x="1331" y="2103"/>
                  </a:lnTo>
                  <a:lnTo>
                    <a:pt x="1335" y="2092"/>
                  </a:lnTo>
                  <a:lnTo>
                    <a:pt x="1341" y="2084"/>
                  </a:lnTo>
                  <a:lnTo>
                    <a:pt x="1348" y="2079"/>
                  </a:lnTo>
                  <a:lnTo>
                    <a:pt x="1354" y="2074"/>
                  </a:lnTo>
                  <a:lnTo>
                    <a:pt x="1362" y="2073"/>
                  </a:lnTo>
                  <a:lnTo>
                    <a:pt x="1369" y="2072"/>
                  </a:lnTo>
                  <a:lnTo>
                    <a:pt x="1369" y="2072"/>
                  </a:lnTo>
                  <a:lnTo>
                    <a:pt x="1376" y="2073"/>
                  </a:lnTo>
                  <a:lnTo>
                    <a:pt x="1383" y="2074"/>
                  </a:lnTo>
                  <a:lnTo>
                    <a:pt x="1388" y="2076"/>
                  </a:lnTo>
                  <a:lnTo>
                    <a:pt x="1394" y="2080"/>
                  </a:lnTo>
                  <a:lnTo>
                    <a:pt x="1398" y="2083"/>
                  </a:lnTo>
                  <a:lnTo>
                    <a:pt x="1402" y="2086"/>
                  </a:lnTo>
                  <a:lnTo>
                    <a:pt x="1408" y="2094"/>
                  </a:lnTo>
                  <a:lnTo>
                    <a:pt x="1408" y="2094"/>
                  </a:lnTo>
                  <a:close/>
                  <a:moveTo>
                    <a:pt x="938" y="2027"/>
                  </a:moveTo>
                  <a:lnTo>
                    <a:pt x="993" y="2027"/>
                  </a:lnTo>
                  <a:lnTo>
                    <a:pt x="993" y="2123"/>
                  </a:lnTo>
                  <a:lnTo>
                    <a:pt x="993" y="2249"/>
                  </a:lnTo>
                  <a:lnTo>
                    <a:pt x="938" y="2249"/>
                  </a:lnTo>
                  <a:lnTo>
                    <a:pt x="938" y="2027"/>
                  </a:lnTo>
                  <a:close/>
                  <a:moveTo>
                    <a:pt x="993" y="1967"/>
                  </a:moveTo>
                  <a:lnTo>
                    <a:pt x="993" y="1995"/>
                  </a:lnTo>
                  <a:lnTo>
                    <a:pt x="938" y="1995"/>
                  </a:lnTo>
                  <a:lnTo>
                    <a:pt x="938" y="1940"/>
                  </a:lnTo>
                  <a:lnTo>
                    <a:pt x="993" y="1940"/>
                  </a:lnTo>
                  <a:lnTo>
                    <a:pt x="993" y="1967"/>
                  </a:lnTo>
                  <a:close/>
                  <a:moveTo>
                    <a:pt x="2309" y="1962"/>
                  </a:moveTo>
                  <a:lnTo>
                    <a:pt x="2364" y="1934"/>
                  </a:lnTo>
                  <a:lnTo>
                    <a:pt x="2364" y="2127"/>
                  </a:lnTo>
                  <a:lnTo>
                    <a:pt x="2364" y="2249"/>
                  </a:lnTo>
                  <a:lnTo>
                    <a:pt x="2309" y="2249"/>
                  </a:lnTo>
                  <a:lnTo>
                    <a:pt x="2309" y="1962"/>
                  </a:lnTo>
                  <a:close/>
                  <a:moveTo>
                    <a:pt x="397" y="757"/>
                  </a:moveTo>
                  <a:lnTo>
                    <a:pt x="850" y="757"/>
                  </a:lnTo>
                  <a:lnTo>
                    <a:pt x="850" y="495"/>
                  </a:lnTo>
                  <a:lnTo>
                    <a:pt x="397" y="495"/>
                  </a:lnTo>
                  <a:lnTo>
                    <a:pt x="397" y="288"/>
                  </a:lnTo>
                  <a:lnTo>
                    <a:pt x="898" y="288"/>
                  </a:lnTo>
                  <a:lnTo>
                    <a:pt x="732" y="0"/>
                  </a:lnTo>
                  <a:lnTo>
                    <a:pt x="22" y="0"/>
                  </a:lnTo>
                  <a:lnTo>
                    <a:pt x="22" y="1251"/>
                  </a:lnTo>
                  <a:lnTo>
                    <a:pt x="1023" y="1251"/>
                  </a:lnTo>
                  <a:lnTo>
                    <a:pt x="1023" y="963"/>
                  </a:lnTo>
                  <a:lnTo>
                    <a:pt x="397" y="963"/>
                  </a:lnTo>
                  <a:lnTo>
                    <a:pt x="397" y="757"/>
                  </a:lnTo>
                  <a:close/>
                  <a:moveTo>
                    <a:pt x="1690" y="0"/>
                  </a:moveTo>
                  <a:lnTo>
                    <a:pt x="1477" y="409"/>
                  </a:lnTo>
                  <a:lnTo>
                    <a:pt x="1265" y="0"/>
                  </a:lnTo>
                  <a:lnTo>
                    <a:pt x="850" y="0"/>
                  </a:lnTo>
                  <a:lnTo>
                    <a:pt x="1287" y="757"/>
                  </a:lnTo>
                  <a:lnTo>
                    <a:pt x="1287" y="1251"/>
                  </a:lnTo>
                  <a:lnTo>
                    <a:pt x="1661" y="1251"/>
                  </a:lnTo>
                  <a:lnTo>
                    <a:pt x="1661" y="757"/>
                  </a:lnTo>
                  <a:lnTo>
                    <a:pt x="2099" y="0"/>
                  </a:lnTo>
                  <a:lnTo>
                    <a:pt x="16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3528566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94200"/>
            <a:ext cx="8229600" cy="59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95A2BE92-ABF7-4A82-BC35-00F28F500FE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57200" y="1137921"/>
            <a:ext cx="3716193" cy="4267457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A81FCAA-64D2-4A9C-B16E-9C4E3BB431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7311" y="3813288"/>
            <a:ext cx="2315750" cy="180000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03CDC117-35F2-47B2-85B2-29CB8EE7E0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7311" y="4055931"/>
            <a:ext cx="2315750" cy="180000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Job Title to go here</a:t>
            </a:r>
            <a:endParaRPr lang="en-GB" dirty="0"/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00A15EA9-2372-4E06-83C2-1E13AB1FA6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89865" y="3578084"/>
            <a:ext cx="583915" cy="778959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675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DB83DAE-9FEB-4E9C-85BA-A34BD23927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9866" y="1137921"/>
            <a:ext cx="4096935" cy="3738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Key Takeaways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1ABE303-7041-4312-AD03-0E872AEF99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89866" y="1635009"/>
            <a:ext cx="4096935" cy="1611554"/>
          </a:xfrm>
        </p:spPr>
        <p:txBody>
          <a:bodyPr/>
          <a:lstStyle>
            <a:lvl1pPr marL="0" indent="0">
              <a:buNone/>
              <a:defRPr sz="1199"/>
            </a:lvl1pPr>
          </a:lstStyle>
          <a:p>
            <a:pPr lvl="0"/>
            <a:r>
              <a:rPr lang="en-US" dirty="0"/>
              <a:t>Content EY Interstate Light, 16pt, Lorem ipsum dolor, 12pt, </a:t>
            </a:r>
            <a:r>
              <a:rPr lang="en-US" dirty="0" err="1"/>
              <a:t>Utinam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abhorreant</a:t>
            </a:r>
            <a:r>
              <a:rPr lang="en-US" dirty="0"/>
              <a:t> </a:t>
            </a:r>
            <a:r>
              <a:rPr lang="en-US" dirty="0" err="1"/>
              <a:t>sead</a:t>
            </a:r>
            <a:r>
              <a:rPr lang="en-US" dirty="0"/>
              <a:t>. </a:t>
            </a:r>
            <a:r>
              <a:rPr lang="en-US" dirty="0" err="1"/>
              <a:t>Putant</a:t>
            </a:r>
            <a:r>
              <a:rPr lang="en-US" dirty="0"/>
              <a:t> </a:t>
            </a:r>
            <a:r>
              <a:rPr lang="en-US" dirty="0" err="1"/>
              <a:t>probatus</a:t>
            </a:r>
            <a:r>
              <a:rPr lang="en-US" dirty="0"/>
              <a:t> id vis, ad his </a:t>
            </a:r>
            <a:r>
              <a:rPr lang="en-US" dirty="0" err="1"/>
              <a:t>meis</a:t>
            </a:r>
            <a:r>
              <a:rPr lang="en-US" dirty="0"/>
              <a:t>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repudiare</a:t>
            </a:r>
            <a:r>
              <a:rPr lang="en-US" dirty="0"/>
              <a:t>, has an </a:t>
            </a:r>
            <a:r>
              <a:rPr lang="en-US" dirty="0" err="1"/>
              <a:t>pericula</a:t>
            </a:r>
            <a:r>
              <a:rPr lang="en-US" dirty="0"/>
              <a:t> </a:t>
            </a:r>
            <a:r>
              <a:rPr lang="en-US" dirty="0" err="1"/>
              <a:t>tractatos</a:t>
            </a:r>
            <a:r>
              <a:rPr lang="en-US" dirty="0"/>
              <a:t>.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debitis</a:t>
            </a:r>
            <a:r>
              <a:rPr lang="en-US" dirty="0"/>
              <a:t> </a:t>
            </a:r>
            <a:r>
              <a:rPr lang="en-US" dirty="0" err="1"/>
              <a:t>dissentias</a:t>
            </a:r>
            <a:r>
              <a:rPr lang="en-US" dirty="0"/>
              <a:t> ad. </a:t>
            </a:r>
            <a:r>
              <a:rPr lang="en-US" dirty="0" err="1"/>
              <a:t>Patrioque</a:t>
            </a:r>
            <a:r>
              <a:rPr lang="en-US" dirty="0"/>
              <a:t> </a:t>
            </a:r>
            <a:r>
              <a:rPr lang="en-US" dirty="0" err="1"/>
              <a:t>voluptatum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ex, id </a:t>
            </a:r>
            <a:r>
              <a:rPr lang="en-US" dirty="0" err="1"/>
              <a:t>admodum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B69EB865-6B86-419B-923C-F7DDC68C9C6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907750"/>
            <a:ext cx="82307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49" noProof="0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661012-3455-4F88-94AD-14869D2D540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5A370AE8-5791-42C9-8C21-9CF7134D1D4C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1FBA45-9D10-4CA1-B5FE-DF08BC4B79D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IN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C45D8-BA71-4A92-82B2-C059AF6B670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IN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8453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PAC Professional Accounting Futures 2021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BD0D-169D-4E79-8896-91849D654FE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94200"/>
            <a:ext cx="8229600" cy="590400"/>
          </a:xfrm>
        </p:spPr>
        <p:txBody>
          <a:bodyPr/>
          <a:lstStyle>
            <a:lvl1pPr>
              <a:defRPr sz="17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DA9741B6-D337-4A18-8ECB-FB21A6953E4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907750"/>
            <a:ext cx="82307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49" noProof="0" dirty="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0356C28-34FC-48BD-943E-82B485EB0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137920"/>
            <a:ext cx="8229600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369FE1-2141-4E78-8B01-84E57EEFE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D5EB-DEFD-48AB-A88F-6438635F6CA4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4482B3-B946-42D6-98EA-72EE48EEB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DD5AC-66F0-425C-A9DE-04845131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83359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0593A0-4211-460E-B6CF-FE2D9CE6D9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6139" y="1"/>
            <a:ext cx="2997862" cy="6156104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94200"/>
            <a:ext cx="5580410" cy="590400"/>
          </a:xfrm>
        </p:spPr>
        <p:txBody>
          <a:bodyPr/>
          <a:lstStyle>
            <a:lvl1pPr>
              <a:defRPr sz="17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37921"/>
            <a:ext cx="5471882" cy="873760"/>
          </a:xfrm>
        </p:spPr>
        <p:txBody>
          <a:bodyPr/>
          <a:lstStyle>
            <a:lvl1pPr marL="0" indent="0">
              <a:buNone/>
              <a:defRPr sz="1349">
                <a:solidFill>
                  <a:schemeClr val="bg1"/>
                </a:solidFill>
              </a:defRPr>
            </a:lvl1pPr>
            <a:lvl2pPr marL="267319" indent="0">
              <a:buNone/>
              <a:defRPr sz="1349">
                <a:solidFill>
                  <a:schemeClr val="bg1"/>
                </a:solidFill>
              </a:defRPr>
            </a:lvl2pPr>
            <a:lvl3pPr marL="534639" indent="0">
              <a:buNone/>
              <a:defRPr sz="1199">
                <a:solidFill>
                  <a:schemeClr val="bg1"/>
                </a:solidFill>
              </a:defRPr>
            </a:lvl3pPr>
            <a:lvl4pPr marL="801958" indent="0">
              <a:buNone/>
              <a:defRPr sz="1049">
                <a:solidFill>
                  <a:schemeClr val="bg1"/>
                </a:solidFill>
              </a:defRPr>
            </a:lvl4pPr>
            <a:lvl5pPr marL="1069277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8D3272-120F-430D-AFB5-E93227EEEAA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57201" y="2311401"/>
            <a:ext cx="2683690" cy="3844704"/>
          </a:xfrm>
        </p:spPr>
        <p:txBody>
          <a:bodyPr numCol="1"/>
          <a:lstStyle>
            <a:lvl1pPr marL="0" indent="0">
              <a:buNone/>
              <a:defRPr sz="1049">
                <a:solidFill>
                  <a:schemeClr val="bg1"/>
                </a:solidFill>
              </a:defRPr>
            </a:lvl1pPr>
            <a:lvl2pPr marL="267319" indent="0">
              <a:buNone/>
              <a:defRPr sz="1349">
                <a:solidFill>
                  <a:schemeClr val="bg1"/>
                </a:solidFill>
              </a:defRPr>
            </a:lvl2pPr>
            <a:lvl3pPr marL="534639" indent="0">
              <a:buNone/>
              <a:defRPr sz="1199">
                <a:solidFill>
                  <a:schemeClr val="bg1"/>
                </a:solidFill>
              </a:defRPr>
            </a:lvl3pPr>
            <a:lvl4pPr marL="801958" indent="0">
              <a:buNone/>
              <a:defRPr sz="1049">
                <a:solidFill>
                  <a:schemeClr val="bg1"/>
                </a:solidFill>
              </a:defRPr>
            </a:lvl4pPr>
            <a:lvl5pPr marL="1069277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C7BD71A-882B-40FB-A05F-48ECC69FF73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245392" y="2311402"/>
            <a:ext cx="2683690" cy="1254759"/>
          </a:xfrm>
        </p:spPr>
        <p:txBody>
          <a:bodyPr numCol="1"/>
          <a:lstStyle>
            <a:lvl1pPr marL="0" indent="0">
              <a:buNone/>
              <a:defRPr sz="1049">
                <a:solidFill>
                  <a:schemeClr val="bg1"/>
                </a:solidFill>
              </a:defRPr>
            </a:lvl1pPr>
            <a:lvl2pPr marL="267319" indent="0">
              <a:buNone/>
              <a:defRPr sz="1349">
                <a:solidFill>
                  <a:schemeClr val="bg1"/>
                </a:solidFill>
              </a:defRPr>
            </a:lvl2pPr>
            <a:lvl3pPr marL="534639" indent="0">
              <a:buNone/>
              <a:defRPr sz="1199">
                <a:solidFill>
                  <a:schemeClr val="bg1"/>
                </a:solidFill>
              </a:defRPr>
            </a:lvl3pPr>
            <a:lvl4pPr marL="801958" indent="0">
              <a:buNone/>
              <a:defRPr sz="1049">
                <a:solidFill>
                  <a:schemeClr val="bg1"/>
                </a:solidFill>
              </a:defRPr>
            </a:lvl4pPr>
            <a:lvl5pPr marL="1069277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87D58C8-1517-42AA-8B2A-E449A3F6F02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245392" y="4236721"/>
            <a:ext cx="2683690" cy="1944160"/>
          </a:xfrm>
        </p:spPr>
        <p:txBody>
          <a:bodyPr numCol="1"/>
          <a:lstStyle>
            <a:lvl1pPr marL="0" indent="0">
              <a:buNone/>
              <a:defRPr sz="1349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67319" indent="0">
              <a:buNone/>
              <a:defRPr sz="1349">
                <a:solidFill>
                  <a:schemeClr val="bg1"/>
                </a:solidFill>
              </a:defRPr>
            </a:lvl2pPr>
            <a:lvl3pPr marL="534639" indent="0">
              <a:buNone/>
              <a:defRPr sz="1199">
                <a:solidFill>
                  <a:schemeClr val="bg1"/>
                </a:solidFill>
              </a:defRPr>
            </a:lvl3pPr>
            <a:lvl4pPr marL="801958" indent="0">
              <a:buNone/>
              <a:defRPr sz="1049">
                <a:solidFill>
                  <a:schemeClr val="bg1"/>
                </a:solidFill>
              </a:defRPr>
            </a:lvl4pPr>
            <a:lvl5pPr marL="1069277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</a:t>
            </a: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E820DC59-E206-4DC0-9012-584F8EBAF73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907750"/>
            <a:ext cx="5789875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49" noProof="0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3C7F4-1F66-48B4-8A7F-96C64986A20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5293FA5-D54B-4508-82BB-BEB484CC4644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8F1198-1F5C-4C8B-A7E4-2658430FBCF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IN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A2D1B-5973-42E9-87B4-02C40C0EF1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IN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72383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0593A0-4211-460E-B6CF-FE2D9CE6D9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787414" cy="6857999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418" y="294200"/>
            <a:ext cx="6665528" cy="590400"/>
          </a:xfrm>
        </p:spPr>
        <p:txBody>
          <a:bodyPr/>
          <a:lstStyle>
            <a:lvl1pPr>
              <a:defRPr sz="17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20417" y="1137921"/>
            <a:ext cx="2056091" cy="5018184"/>
          </a:xfrm>
        </p:spPr>
        <p:txBody>
          <a:bodyPr/>
          <a:lstStyle>
            <a:lvl1pPr marL="0" indent="0">
              <a:buNone/>
              <a:defRPr sz="1349">
                <a:solidFill>
                  <a:schemeClr val="bg1"/>
                </a:solidFill>
              </a:defRPr>
            </a:lvl1pPr>
            <a:lvl2pPr marL="267319" indent="0">
              <a:buNone/>
              <a:defRPr sz="1349">
                <a:solidFill>
                  <a:schemeClr val="bg1"/>
                </a:solidFill>
              </a:defRPr>
            </a:lvl2pPr>
            <a:lvl3pPr marL="534639" indent="0">
              <a:buNone/>
              <a:defRPr sz="1199">
                <a:solidFill>
                  <a:schemeClr val="bg1"/>
                </a:solidFill>
              </a:defRPr>
            </a:lvl3pPr>
            <a:lvl4pPr marL="801958" indent="0">
              <a:buNone/>
              <a:defRPr sz="1049">
                <a:solidFill>
                  <a:schemeClr val="bg1"/>
                </a:solidFill>
              </a:defRPr>
            </a:lvl4pPr>
            <a:lvl5pPr marL="1069277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8D3272-120F-430D-AFB5-E93227EEEAA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293076" y="1137921"/>
            <a:ext cx="2101787" cy="5018184"/>
          </a:xfrm>
        </p:spPr>
        <p:txBody>
          <a:bodyPr numCol="1"/>
          <a:lstStyle>
            <a:lvl1pPr marL="0" indent="0">
              <a:buNone/>
              <a:defRPr sz="1049">
                <a:solidFill>
                  <a:schemeClr val="bg1"/>
                </a:solidFill>
              </a:defRPr>
            </a:lvl1pPr>
            <a:lvl2pPr marL="267319" indent="0">
              <a:buNone/>
              <a:defRPr sz="1349">
                <a:solidFill>
                  <a:schemeClr val="bg1"/>
                </a:solidFill>
              </a:defRPr>
            </a:lvl2pPr>
            <a:lvl3pPr marL="534639" indent="0">
              <a:buNone/>
              <a:defRPr sz="1199">
                <a:solidFill>
                  <a:schemeClr val="bg1"/>
                </a:solidFill>
              </a:defRPr>
            </a:lvl3pPr>
            <a:lvl4pPr marL="801958" indent="0">
              <a:buNone/>
              <a:defRPr sz="1049">
                <a:solidFill>
                  <a:schemeClr val="bg1"/>
                </a:solidFill>
              </a:defRPr>
            </a:lvl4pPr>
            <a:lvl5pPr marL="1069277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FF4A6F8-D9C6-4FEE-9324-5200D308BB1F}"/>
              </a:ext>
            </a:extLst>
          </p:cNvPr>
          <p:cNvSpPr>
            <a:spLocks noGrp="1"/>
          </p:cNvSpPr>
          <p:nvPr userDrawn="1">
            <p:ph idx="12" hasCustomPrompt="1"/>
          </p:nvPr>
        </p:nvSpPr>
        <p:spPr>
          <a:xfrm>
            <a:off x="6611431" y="1137922"/>
            <a:ext cx="2075369" cy="2796151"/>
          </a:xfrm>
        </p:spPr>
        <p:txBody>
          <a:bodyPr numCol="1"/>
          <a:lstStyle>
            <a:lvl1pPr marL="0" indent="0">
              <a:buNone/>
              <a:defRPr sz="1049">
                <a:solidFill>
                  <a:schemeClr val="bg1"/>
                </a:solidFill>
              </a:defRPr>
            </a:lvl1pPr>
            <a:lvl2pPr marL="267319" indent="0">
              <a:buNone/>
              <a:defRPr sz="1349">
                <a:solidFill>
                  <a:schemeClr val="bg1"/>
                </a:solidFill>
              </a:defRPr>
            </a:lvl2pPr>
            <a:lvl3pPr marL="534639" indent="0">
              <a:buNone/>
              <a:defRPr sz="1199">
                <a:solidFill>
                  <a:schemeClr val="bg1"/>
                </a:solidFill>
              </a:defRPr>
            </a:lvl3pPr>
            <a:lvl4pPr marL="801958" indent="0">
              <a:buNone/>
              <a:defRPr sz="1049">
                <a:solidFill>
                  <a:schemeClr val="bg1"/>
                </a:solidFill>
              </a:defRPr>
            </a:lvl4pPr>
            <a:lvl5pPr marL="1069277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" name="Line 10">
            <a:extLst>
              <a:ext uri="{FF2B5EF4-FFF2-40B4-BE49-F238E27FC236}">
                <a16:creationId xmlns:a16="http://schemas.microsoft.com/office/drawing/2014/main" id="{B63A7CBA-3151-452E-BD2F-D3E65CE1595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020418" y="907750"/>
            <a:ext cx="6665528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49" noProof="0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571DE-086F-444C-976E-D386CED54CF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7D1B2F7-0718-400F-90B9-394B2BE3DC15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8D09-F6E9-4981-B6E0-209D099207E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IN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170B6-45D3-4E0A-A799-1F973EAAC5E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IN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44281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F291EB0-15F5-4E9A-A38B-CE3AC1452E21}"/>
              </a:ext>
            </a:extLst>
          </p:cNvPr>
          <p:cNvSpPr txBox="1">
            <a:spLocks/>
          </p:cNvSpPr>
          <p:nvPr userDrawn="1"/>
        </p:nvSpPr>
        <p:spPr>
          <a:xfrm>
            <a:off x="357827" y="1488927"/>
            <a:ext cx="1752878" cy="858838"/>
          </a:xfrm>
          <a:prstGeom prst="rect">
            <a:avLst/>
          </a:prstGeom>
        </p:spPr>
        <p:txBody>
          <a:bodyPr/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396" dirty="0">
                <a:solidFill>
                  <a:schemeClr val="tx2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5D2AC0-B4F7-4455-9AE0-201966050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4812" y="2526765"/>
            <a:ext cx="3966934" cy="1800000"/>
          </a:xfrm>
        </p:spPr>
        <p:txBody>
          <a:bodyPr lIns="90000" tIns="46800" rIns="90000" bIns="46800"/>
          <a:lstStyle>
            <a:lvl1pPr marL="0" indent="0">
              <a:buNone/>
              <a:defRPr lang="en-US" sz="2099" dirty="0" smtClean="0">
                <a:latin typeface="Georgia" panose="02040502050405020303" pitchFamily="18" charset="0"/>
              </a:defRPr>
            </a:lvl1pPr>
          </a:lstStyle>
          <a:p>
            <a:pPr marL="267319" lvl="0" indent="-267319">
              <a:spcBef>
                <a:spcPts val="0"/>
              </a:spcBef>
            </a:pPr>
            <a:r>
              <a:rPr lang="en-US" dirty="0"/>
              <a:t>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1BA83A2-78F0-4F7E-836B-9B4B87820F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4812" y="4632765"/>
            <a:ext cx="3966934" cy="316838"/>
          </a:xfrm>
        </p:spPr>
        <p:txBody>
          <a:bodyPr lIns="90000" tIns="46800" rIns="90000" bIns="46800"/>
          <a:lstStyle>
            <a:lvl1pPr marL="0" indent="0" algn="l" defTabSz="685434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lang="en-US" sz="1199" kern="1200" dirty="0" smtClean="0">
                <a:solidFill>
                  <a:srgbClr val="2E2E38"/>
                </a:solidFill>
                <a:latin typeface="+mn-lt"/>
                <a:ea typeface="+mn-ea"/>
                <a:cs typeface="+mn-cs"/>
              </a:defRPr>
            </a:lvl1pPr>
            <a:lvl2pPr marL="267319" indent="0">
              <a:buNone/>
              <a:defRPr lang="en-US" sz="1499" smtClean="0">
                <a:latin typeface="+mn-lt"/>
              </a:defRPr>
            </a:lvl2pPr>
            <a:lvl3pPr>
              <a:defRPr lang="en-US" sz="1349" smtClean="0">
                <a:latin typeface="+mn-lt"/>
              </a:defRPr>
            </a:lvl3pPr>
            <a:lvl4pPr>
              <a:defRPr lang="en-US" sz="1199" smtClean="0">
                <a:latin typeface="+mn-lt"/>
              </a:defRPr>
            </a:lvl4pPr>
            <a:lvl5pPr>
              <a:defRPr lang="en-IN" sz="1199">
                <a:latin typeface="+mn-lt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Name Surname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34CE9DD-CE12-4D9F-8FD6-A2522F36C8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4812" y="4971442"/>
            <a:ext cx="3966934" cy="316838"/>
          </a:xfrm>
        </p:spPr>
        <p:txBody>
          <a:bodyPr lIns="90000" tIns="46800" rIns="90000" bIns="46800"/>
          <a:lstStyle>
            <a:lvl1pPr marL="0" indent="0" algn="l" defTabSz="685434" rtl="0" eaLnBrk="1" latinLnBrk="0" hangingPunct="1">
              <a:spcBef>
                <a:spcPts val="0"/>
              </a:spcBef>
              <a:spcAft>
                <a:spcPts val="450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lang="en-US" sz="1199" kern="1200" dirty="0" smtClean="0">
                <a:solidFill>
                  <a:srgbClr val="2E2E38"/>
                </a:solidFill>
                <a:latin typeface="+mn-lt"/>
                <a:ea typeface="+mn-ea"/>
                <a:cs typeface="+mn-cs"/>
              </a:defRPr>
            </a:lvl1pPr>
            <a:lvl2pPr marL="267319" indent="0">
              <a:buNone/>
              <a:defRPr lang="en-US" sz="1499" smtClean="0">
                <a:latin typeface="+mn-lt"/>
              </a:defRPr>
            </a:lvl2pPr>
            <a:lvl3pPr>
              <a:defRPr lang="en-US" sz="1349" smtClean="0">
                <a:latin typeface="+mn-lt"/>
              </a:defRPr>
            </a:lvl3pPr>
            <a:lvl4pPr>
              <a:defRPr lang="en-US" sz="1199" smtClean="0">
                <a:latin typeface="+mn-lt"/>
              </a:defRPr>
            </a:lvl4pPr>
            <a:lvl5pPr>
              <a:defRPr lang="en-IN" sz="1199">
                <a:latin typeface="+mn-lt"/>
              </a:defRPr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4086718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28D7EA5-A532-4D8B-9984-8F3D1FEA98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8533" y="2060235"/>
            <a:ext cx="3966934" cy="3025522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2099" dirty="0" smtClean="0">
                <a:latin typeface="Georgia" panose="02040502050405020303" pitchFamily="18" charset="0"/>
              </a:defRPr>
            </a:lvl1pPr>
          </a:lstStyle>
          <a:p>
            <a:pPr marL="267319" lvl="0" indent="-267319" algn="ctr">
              <a:spcBef>
                <a:spcPts val="0"/>
              </a:spcBef>
            </a:pPr>
            <a:r>
              <a:rPr lang="en-US" dirty="0"/>
              <a:t>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F9B9C3C-16F2-40B2-A460-0480520ECF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88533" y="5506678"/>
            <a:ext cx="3966934" cy="31683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1199" dirty="0" smtClean="0">
                <a:solidFill>
                  <a:srgbClr val="2E2E38"/>
                </a:solidFill>
                <a:latin typeface="+mn-lt"/>
              </a:defRPr>
            </a:lvl1pPr>
          </a:lstStyle>
          <a:p>
            <a:pPr marL="267319" lvl="0" indent="-267319" algn="ctr">
              <a:spcBef>
                <a:spcPts val="0"/>
              </a:spcBef>
              <a:spcAft>
                <a:spcPts val="450"/>
              </a:spcAft>
            </a:pPr>
            <a:r>
              <a:rPr lang="en-US" dirty="0"/>
              <a:t>Name Surname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E04541C-CC5D-4455-8271-73223AE0A8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88533" y="5818717"/>
            <a:ext cx="3966934" cy="316838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ctr">
              <a:buNone/>
              <a:defRPr lang="en-US" sz="1199" dirty="0" smtClean="0">
                <a:solidFill>
                  <a:srgbClr val="2E2E38"/>
                </a:solidFill>
                <a:latin typeface="+mn-lt"/>
              </a:defRPr>
            </a:lvl1pPr>
          </a:lstStyle>
          <a:p>
            <a:pPr marL="267319" lvl="0" indent="-267319" algn="ctr">
              <a:spcBef>
                <a:spcPts val="0"/>
              </a:spcBef>
              <a:spcAft>
                <a:spcPts val="450"/>
              </a:spcAft>
            </a:pPr>
            <a:r>
              <a:rPr lang="en-US" dirty="0"/>
              <a:t>Job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BD672D3-B116-471A-8511-D80D5D920D93}"/>
              </a:ext>
            </a:extLst>
          </p:cNvPr>
          <p:cNvSpPr txBox="1">
            <a:spLocks/>
          </p:cNvSpPr>
          <p:nvPr userDrawn="1"/>
        </p:nvSpPr>
        <p:spPr>
          <a:xfrm>
            <a:off x="3695561" y="979788"/>
            <a:ext cx="1752878" cy="882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8396" dirty="0">
                <a:solidFill>
                  <a:schemeClr val="tx2"/>
                </a:solidFill>
                <a:latin typeface="Georgia" panose="02040502050405020303" pitchFamily="18" charset="0"/>
              </a:rPr>
              <a:t>“ </a:t>
            </a:r>
          </a:p>
        </p:txBody>
      </p:sp>
    </p:spTree>
    <p:extLst>
      <p:ext uri="{BB962C8B-B14F-4D97-AF65-F5344CB8AC3E}">
        <p14:creationId xmlns:p14="http://schemas.microsoft.com/office/powerpoint/2010/main" val="15343743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tandard slide_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3659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D9F631-BCA2-47E9-B382-A1254CE4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9C882-A881-4260-AAAC-844B16F9678C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D1872-1F65-44DE-8D43-3328C27B5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C50CF-7368-4D25-B2B5-360BA59E7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87666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052CFA6-7CF5-41BD-9D94-2D0DAE108428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IN" dirty="0"/>
              <a:t>Video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43830C-23AE-48E4-B9DE-E91E6CE0B8B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1361EE7-DFEE-414F-B3DC-5DB03EF15E7F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F742A9-BF69-4BF2-966C-3D76FC687FB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IN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65F912-EBE8-413B-A241-0FB3A540BA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IN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11052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7B5C6B-B98B-4A4C-A8A7-B006989B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9845-C7A4-4150-B24B-DD81DE2D7277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EF6675-2050-4038-B9E1-B80DB63D7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4D6F3-1431-4069-B814-255846677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1594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cuse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97186E-D73E-46D0-965A-D83686BA7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946B5-2A95-4A78-8EFA-3CFE00AFADD5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EF40EA-FE63-4D50-8C90-EC25A860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7420B-CF82-4784-8E9C-5C496E27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1973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 Professional Accounting Futures 2019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BD0D-169D-4E79-8896-91849D654FE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94200"/>
            <a:ext cx="8229600" cy="590400"/>
          </a:xfrm>
        </p:spPr>
        <p:txBody>
          <a:bodyPr/>
          <a:lstStyle>
            <a:lvl1pPr>
              <a:defRPr sz="17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Standard slide</a:t>
            </a:r>
            <a:endParaRPr lang="en-GB" dirty="0"/>
          </a:p>
        </p:txBody>
      </p:sp>
      <p:sp>
        <p:nvSpPr>
          <p:cNvPr id="80" name="Line 10">
            <a:extLst>
              <a:ext uri="{FF2B5EF4-FFF2-40B4-BE49-F238E27FC236}">
                <a16:creationId xmlns:a16="http://schemas.microsoft.com/office/drawing/2014/main" id="{EF8E9275-C0E0-4ABA-8699-73E5E292EC8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907750"/>
            <a:ext cx="82307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49" noProof="0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D5E823-546D-4100-9D33-42F450A3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0B22F-2B20-4843-8416-9051DA6FDC64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EA008-3E80-49A8-A128-C1EEB8A02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92330-2E70-49F4-A5DA-F82320E70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10651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9247" y="1869441"/>
            <a:ext cx="4042800" cy="4256075"/>
          </a:xfrm>
        </p:spPr>
        <p:txBody>
          <a:bodyPr/>
          <a:lstStyle>
            <a:lvl1pPr>
              <a:defRPr sz="1499">
                <a:solidFill>
                  <a:schemeClr val="bg1"/>
                </a:solidFill>
              </a:defRPr>
            </a:lvl1pPr>
            <a:lvl2pPr>
              <a:defRPr sz="1349">
                <a:solidFill>
                  <a:schemeClr val="bg1"/>
                </a:solidFill>
              </a:defRPr>
            </a:lvl2pPr>
            <a:lvl3pPr>
              <a:defRPr sz="1199">
                <a:solidFill>
                  <a:schemeClr val="bg1"/>
                </a:solidFill>
              </a:defRPr>
            </a:lvl3pPr>
            <a:lvl4pPr>
              <a:defRPr sz="1049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  <a:lvl6pPr>
              <a:defRPr sz="1349"/>
            </a:lvl6pPr>
            <a:lvl7pPr>
              <a:defRPr sz="1349"/>
            </a:lvl7pPr>
            <a:lvl8pPr>
              <a:defRPr sz="1349"/>
            </a:lvl8pPr>
            <a:lvl9pPr>
              <a:defRPr sz="134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7304" y="1869441"/>
            <a:ext cx="4042800" cy="4256075"/>
          </a:xfrm>
        </p:spPr>
        <p:txBody>
          <a:bodyPr/>
          <a:lstStyle>
            <a:lvl1pPr>
              <a:defRPr sz="1499">
                <a:solidFill>
                  <a:schemeClr val="bg1"/>
                </a:solidFill>
              </a:defRPr>
            </a:lvl1pPr>
            <a:lvl2pPr>
              <a:defRPr sz="1349">
                <a:solidFill>
                  <a:schemeClr val="bg1"/>
                </a:solidFill>
              </a:defRPr>
            </a:lvl2pPr>
            <a:lvl3pPr>
              <a:defRPr sz="1199">
                <a:solidFill>
                  <a:schemeClr val="bg1"/>
                </a:solidFill>
              </a:defRPr>
            </a:lvl3pPr>
            <a:lvl4pPr>
              <a:defRPr sz="1049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  <a:lvl6pPr>
              <a:defRPr sz="1349"/>
            </a:lvl6pPr>
            <a:lvl7pPr>
              <a:defRPr sz="1349"/>
            </a:lvl7pPr>
            <a:lvl8pPr>
              <a:defRPr sz="1349"/>
            </a:lvl8pPr>
            <a:lvl9pPr>
              <a:defRPr sz="134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1" y="1137920"/>
            <a:ext cx="4042800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7304" y="1137920"/>
            <a:ext cx="4042800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94200"/>
            <a:ext cx="8229600" cy="5908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9773E7D9-2434-4381-A00D-27B62C08673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907750"/>
            <a:ext cx="8230713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49" noProof="0" dirty="0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3CD3F7-62DC-4CC4-8F34-C353DB087D7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FCE0D9C-07D8-49FC-A49C-4F98B480A5E7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2EC01-3D34-4D32-9B76-5269D1AA465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IN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E1C2B-4DA4-468F-9976-85F6CBF82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IN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18005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28F8CDB-776D-4811-AE2C-217236ECDE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67954" y="0"/>
            <a:ext cx="4476046" cy="6858000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6E96BA-E9E4-496B-8CA5-6DA27B8AD7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135" y="2578743"/>
            <a:ext cx="3401698" cy="1055708"/>
          </a:xfrm>
        </p:spPr>
        <p:txBody>
          <a:bodyPr/>
          <a:lstStyle>
            <a:lvl1pPr marL="0" indent="0">
              <a:buNone/>
              <a:defRPr sz="2249"/>
            </a:lvl1pPr>
          </a:lstStyle>
          <a:p>
            <a:pPr lvl="0"/>
            <a:r>
              <a:rPr lang="en-IN" dirty="0"/>
              <a:t>Chapter Title</a:t>
            </a:r>
          </a:p>
          <a:p>
            <a:pPr lvl="0"/>
            <a:r>
              <a:rPr lang="en-IN" dirty="0"/>
              <a:t>EY Interstate Light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173C8A3-BA2F-497B-A214-45B02D73AF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7135" y="3840384"/>
            <a:ext cx="3401698" cy="1055708"/>
          </a:xfrm>
        </p:spPr>
        <p:txBody>
          <a:bodyPr/>
          <a:lstStyle>
            <a:lvl1pPr marL="0" indent="0">
              <a:buNone/>
              <a:defRPr sz="1199"/>
            </a:lvl1pPr>
          </a:lstStyle>
          <a:p>
            <a:pPr lvl="0"/>
            <a:r>
              <a:rPr lang="en-IN" dirty="0"/>
              <a:t>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EABBDA-A77F-45A2-9996-90CD0EE5C38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2426A3F-B3E8-4480-9463-4E27D8D11866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83B36-3BA3-42B4-A811-65C0AF01A8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IN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98C-F30E-45BC-A1D9-67DB57119DC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IN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43086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7C43D-4F1B-43DA-A0C6-DA6B670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4463" y="2851522"/>
            <a:ext cx="3334113" cy="1202318"/>
          </a:xfr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None/>
              <a:defRPr kumimoji="0" lang="en-IN" sz="2699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YInterstate Light" panose="02000506000000020004" pitchFamily="2" charset="0"/>
                <a:ea typeface="+mj-ea"/>
                <a:cs typeface="+mj-cs"/>
              </a:defRPr>
            </a:lvl1pPr>
          </a:lstStyle>
          <a:p>
            <a:pPr marL="267319" marR="0" lvl="0" indent="-267319" defTabSz="755512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Chapter Title</a:t>
            </a:r>
            <a:endParaRPr lang="en-IN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0C2D9D-B0D7-494E-9184-FCD6E94AACE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3AAEBB3-7564-493B-8E44-143A8BF3AE15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7FD91A-AB40-450B-8784-9A5D99C62D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IN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E5F90-7113-4FA1-AFCF-3BC8EF0100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IN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4671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5388A-86DF-494E-B137-EE20B7E1C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F04C-3DD0-4111-94CC-B11DDDAF9904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97E548-6FF4-4D89-ADE0-60181F536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B0A8B-D001-432B-877C-21558412B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07549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5612" y="719139"/>
            <a:ext cx="3506400" cy="5210062"/>
          </a:xfrm>
        </p:spPr>
        <p:txBody>
          <a:bodyPr/>
          <a:lstStyle>
            <a:lvl1pPr marL="0" indent="0" algn="l" defTabSz="746124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9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1pPr>
            <a:lvl2pPr marL="0" indent="0" algn="l" defTabSz="746124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675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2pPr>
            <a:lvl3pPr marL="132089" indent="-132089" algn="l" defTabSz="746124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675" b="1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3pPr>
            <a:lvl4pPr marL="0" indent="0" algn="l" defTabSz="746124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600" kern="1200" noProof="0" dirty="0" smtClean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4pPr>
            <a:lvl5pPr marL="141609" indent="-141609" algn="l" defTabSz="746124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pitchFamily="34" charset="0"/>
              <a:buChar char="►"/>
              <a:defRPr lang="en-US" sz="600" kern="1200" noProof="0" dirty="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86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 Professional Accounting Futures 2019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2BD0D-169D-4E79-8896-91849D654FE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4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82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49" Type="http://schemas.openxmlformats.org/officeDocument/2006/relationships/theme" Target="../theme/theme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4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5.xml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5.xml"/><Relationship Id="rId4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57.xml"/><Relationship Id="rId41" Type="http://schemas.openxmlformats.org/officeDocument/2006/relationships/slideLayout" Target="../slideLayouts/slideLayout78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PAC Professional Accounting Futures 2021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2BD0D-169D-4E79-8896-91849D654FE9}" type="slidenum">
              <a:rPr lang="en-CA" smtClean="0"/>
              <a:t>‹#›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5125"/>
            <a:ext cx="8524875" cy="394524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825625"/>
            <a:ext cx="852487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74842" y="6505832"/>
            <a:ext cx="364672" cy="3395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6299E-3FD4-4447-B165-1FCD2D94DE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16">
            <a:extLst>
              <a:ext uri="{FF2B5EF4-FFF2-40B4-BE49-F238E27FC236}">
                <a16:creationId xmlns:a16="http://schemas.microsoft.com/office/drawing/2014/main" id="{D4A60C25-15DA-4587-8AA6-A52233A0D3A9}"/>
              </a:ext>
            </a:extLst>
          </p:cNvPr>
          <p:cNvSpPr txBox="1">
            <a:spLocks/>
          </p:cNvSpPr>
          <p:nvPr userDrawn="1"/>
        </p:nvSpPr>
        <p:spPr>
          <a:xfrm>
            <a:off x="284980" y="6505832"/>
            <a:ext cx="2852093" cy="33950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2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5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6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69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1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3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96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38" algn="l" defTabSz="91428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defTabSz="685714" rtl="0" eaLnBrk="1" latinLnBrk="0" hangingPunct="1"/>
            <a:r>
              <a:rPr lang="en-US" sz="600" kern="1200" baseline="0" dirty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rPr>
              <a:t>Investor Presentation    </a:t>
            </a:r>
            <a:r>
              <a:rPr lang="en-US" sz="600" kern="1200" dirty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rPr>
              <a:t>|    July 2021   </a:t>
            </a:r>
            <a:r>
              <a:rPr lang="en-US" sz="600" kern="1200" baseline="0" dirty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rPr>
              <a:t> |    Celestica</a:t>
            </a:r>
            <a:endParaRPr lang="en-US" sz="600" kern="1200" dirty="0">
              <a:solidFill>
                <a:schemeClr val="tx1">
                  <a:alpha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47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  <p:sldLayoutId id="2147483791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  <p:hf hdr="0" dt="0"/>
  <p:txStyles>
    <p:titleStyle>
      <a:lvl1pPr algn="l" defTabSz="685784" rtl="0" eaLnBrk="1" latinLnBrk="0" hangingPunct="1">
        <a:lnSpc>
          <a:spcPct val="90000"/>
        </a:lnSpc>
        <a:spcBef>
          <a:spcPct val="0"/>
        </a:spcBef>
        <a:buNone/>
        <a:defRPr sz="1500" b="1" strike="noStrike" kern="1200" spc="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4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Font typeface="Arial" panose="020B0604020202020204" pitchFamily="34" charset="0"/>
        <a:buChar char="•"/>
        <a:defRPr sz="15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4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350" kern="1200" spc="0" baseline="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857229" indent="-171446" algn="l" defTabSz="685784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spc="0" baseline="0">
          <a:solidFill>
            <a:schemeClr val="tx1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200120" indent="-171446" algn="l" defTabSz="685784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 spc="0" baseline="0">
          <a:solidFill>
            <a:schemeClr val="tx1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1543011" indent="-171446" algn="l" defTabSz="685784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 spc="0" baseline="0">
          <a:solidFill>
            <a:schemeClr val="tx1">
              <a:lumMod val="40000"/>
              <a:lumOff val="60000"/>
            </a:schemeClr>
          </a:solidFill>
          <a:latin typeface="+mn-lt"/>
          <a:ea typeface="+mn-ea"/>
          <a:cs typeface="+mn-cs"/>
        </a:defRPr>
      </a:lvl5pPr>
      <a:lvl6pPr marL="1885903" indent="-171446" algn="l" defTabSz="6857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4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288">
          <p15:clr>
            <a:srgbClr val="F26B43"/>
          </p15:clr>
        </p15:guide>
        <p15:guide id="3" pos="739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94200"/>
            <a:ext cx="8229600" cy="590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37920"/>
            <a:ext cx="8229600" cy="494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ABA621AC-91DA-4716-A450-56540FA39C3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460938" y="6356350"/>
            <a:ext cx="227291" cy="311150"/>
            <a:chOff x="7110" y="4004"/>
            <a:chExt cx="191" cy="196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76E3EDA9-8EAC-419E-8C11-4E1E158AF7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ABC9458B-8C2C-486A-8ADE-F22CCDC7E2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0A4C4046-69B4-41DA-AA2E-E892AEC9AA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349" dirty="0"/>
            </a:p>
          </p:txBody>
        </p:sp>
      </p:grp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600772EA-C6B0-4F5D-AA59-01C0858EFA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1138" y="6471244"/>
            <a:ext cx="89297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434" rtl="0" eaLnBrk="1" latinLnBrk="0" hangingPunct="1">
              <a:defRPr lang="en-IN" sz="600" kern="1200" smtClean="0">
                <a:solidFill>
                  <a:schemeClr val="bg1"/>
                </a:solidFill>
                <a:latin typeface="EYInterstate" panose="02000503020000020004" pitchFamily="2" charset="0"/>
                <a:ea typeface="+mn-ea"/>
                <a:cs typeface="+mn-cs"/>
              </a:defRPr>
            </a:lvl1pPr>
          </a:lstStyle>
          <a:p>
            <a:fld id="{89A61CBE-FBDD-48CA-B236-AF8D92935707}" type="datetime4">
              <a:rPr lang="en-US" smtClean="0"/>
              <a:t>November 3, 2021</a:t>
            </a:fld>
            <a:endParaRPr lang="en-IN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AC28FA70-87E4-49F4-AFDE-345AA28E0B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8126" y="6471244"/>
            <a:ext cx="231337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434" rtl="0" eaLnBrk="1" latinLnBrk="0" hangingPunct="1">
              <a:defRPr lang="en-IN" sz="600" kern="1200" dirty="0">
                <a:solidFill>
                  <a:schemeClr val="bg1"/>
                </a:solidFill>
                <a:latin typeface="EYInterstate" panose="02000503020000020004" pitchFamily="2" charset="0"/>
                <a:ea typeface="+mn-ea"/>
                <a:cs typeface="+mn-cs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3B540F9A-D485-4BD0-B905-41F8A5259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2675" y="6471244"/>
            <a:ext cx="497041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434" rtl="0" eaLnBrk="1" latinLnBrk="0" hangingPunct="1">
              <a:defRPr lang="en-IN" sz="600" kern="1200" smtClean="0">
                <a:solidFill>
                  <a:schemeClr val="bg1"/>
                </a:solidFill>
                <a:latin typeface="EYInterstate" panose="0200050302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Page </a:t>
            </a:r>
            <a:fld id="{F1BC30E3-FFE5-4B91-AA19-87A149EBB9E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206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55" r:id="rId20"/>
    <p:sldLayoutId id="2147483856" r:id="rId21"/>
    <p:sldLayoutId id="2147483857" r:id="rId22"/>
    <p:sldLayoutId id="2147483858" r:id="rId23"/>
    <p:sldLayoutId id="2147483859" r:id="rId24"/>
    <p:sldLayoutId id="2147483860" r:id="rId25"/>
    <p:sldLayoutId id="2147483861" r:id="rId26"/>
    <p:sldLayoutId id="2147483862" r:id="rId27"/>
    <p:sldLayoutId id="2147483863" r:id="rId28"/>
    <p:sldLayoutId id="2147483865" r:id="rId29"/>
    <p:sldLayoutId id="2147483866" r:id="rId30"/>
    <p:sldLayoutId id="2147483867" r:id="rId31"/>
    <p:sldLayoutId id="2147483868" r:id="rId32"/>
    <p:sldLayoutId id="2147483869" r:id="rId33"/>
    <p:sldLayoutId id="2147483870" r:id="rId34"/>
    <p:sldLayoutId id="2147483871" r:id="rId35"/>
    <p:sldLayoutId id="2147483872" r:id="rId36"/>
    <p:sldLayoutId id="2147483873" r:id="rId37"/>
    <p:sldLayoutId id="2147483874" r:id="rId38"/>
    <p:sldLayoutId id="2147483875" r:id="rId39"/>
    <p:sldLayoutId id="2147483876" r:id="rId40"/>
    <p:sldLayoutId id="2147483877" r:id="rId41"/>
    <p:sldLayoutId id="2147483878" r:id="rId42"/>
    <p:sldLayoutId id="2147483879" r:id="rId43"/>
    <p:sldLayoutId id="2147483880" r:id="rId44"/>
    <p:sldLayoutId id="2147483881" r:id="rId45"/>
    <p:sldLayoutId id="2147483882" r:id="rId46"/>
    <p:sldLayoutId id="2147483883" r:id="rId47"/>
    <p:sldLayoutId id="2147483884" r:id="rId48"/>
  </p:sldLayoutIdLst>
  <p:hf hdr="0"/>
  <p:txStyles>
    <p:titleStyle>
      <a:lvl1pPr algn="l" defTabSz="685434" rtl="0" eaLnBrk="1" latinLnBrk="0" hangingPunct="1">
        <a:lnSpc>
          <a:spcPct val="85000"/>
        </a:lnSpc>
        <a:spcBef>
          <a:spcPct val="0"/>
        </a:spcBef>
        <a:buNone/>
        <a:defRPr sz="1799" b="0" kern="1200">
          <a:solidFill>
            <a:schemeClr val="bg1"/>
          </a:solidFill>
          <a:latin typeface="EYInterstate Light" panose="02000506000000020004" pitchFamily="2" charset="0"/>
          <a:ea typeface="+mj-ea"/>
          <a:cs typeface="Arial" pitchFamily="34" charset="0"/>
        </a:defRPr>
      </a:lvl1pPr>
    </p:titleStyle>
    <p:bodyStyle>
      <a:lvl1pPr marL="267319" indent="-267319" algn="l" defTabSz="685434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49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1pPr>
      <a:lvl2pPr marL="534639" indent="-267319" algn="l" defTabSz="685434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34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2pPr>
      <a:lvl3pPr marL="801958" indent="-267319" algn="l" defTabSz="685434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19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3pPr>
      <a:lvl4pPr marL="1069277" indent="-267319" algn="l" defTabSz="685434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1049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4pPr>
      <a:lvl5pPr marL="1336597" indent="-267319" algn="l" defTabSz="685434" rtl="0" eaLnBrk="1" latinLnBrk="0" hangingPunct="1">
        <a:spcBef>
          <a:spcPct val="20000"/>
        </a:spcBef>
        <a:buClr>
          <a:schemeClr val="tx2"/>
        </a:buClr>
        <a:buSzPct val="70000"/>
        <a:buFont typeface="Arial" pitchFamily="34" charset="0"/>
        <a:buChar char="►"/>
        <a:defRPr sz="900" kern="1200">
          <a:solidFill>
            <a:schemeClr val="bg1"/>
          </a:solidFill>
          <a:latin typeface="EYInterstate Light" panose="02000506000000020004" pitchFamily="2" charset="0"/>
          <a:ea typeface="+mn-ea"/>
          <a:cs typeface="+mn-cs"/>
        </a:defRPr>
      </a:lvl5pPr>
      <a:lvl6pPr marL="1884944" indent="-171359" algn="l" defTabSz="685434" rtl="0" eaLnBrk="1" latinLnBrk="0" hangingPunct="1">
        <a:spcBef>
          <a:spcPct val="20000"/>
        </a:spcBef>
        <a:buFont typeface="Arial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6pPr>
      <a:lvl7pPr marL="2227661" indent="-171359" algn="l" defTabSz="685434" rtl="0" eaLnBrk="1" latinLnBrk="0" hangingPunct="1">
        <a:spcBef>
          <a:spcPct val="20000"/>
        </a:spcBef>
        <a:buFont typeface="Arial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7pPr>
      <a:lvl8pPr marL="2570378" indent="-171359" algn="l" defTabSz="685434" rtl="0" eaLnBrk="1" latinLnBrk="0" hangingPunct="1">
        <a:spcBef>
          <a:spcPct val="20000"/>
        </a:spcBef>
        <a:buFont typeface="Arial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8pPr>
      <a:lvl9pPr marL="2913096" indent="-171359" algn="l" defTabSz="685434" rtl="0" eaLnBrk="1" latinLnBrk="0" hangingPunct="1">
        <a:spcBef>
          <a:spcPct val="20000"/>
        </a:spcBef>
        <a:buFont typeface="Arial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17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434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151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0868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586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303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020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1737" algn="l" defTabSz="685434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jpeg"/><Relationship Id="rId3" Type="http://schemas.openxmlformats.org/officeDocument/2006/relationships/image" Target="../media/image68.jpeg"/><Relationship Id="rId21" Type="http://schemas.openxmlformats.org/officeDocument/2006/relationships/image" Target="../media/image86.png"/><Relationship Id="rId7" Type="http://schemas.openxmlformats.org/officeDocument/2006/relationships/image" Target="../media/image72.jpe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image" Target="../media/image67.png"/><Relationship Id="rId16" Type="http://schemas.openxmlformats.org/officeDocument/2006/relationships/image" Target="../media/image81.jpeg"/><Relationship Id="rId20" Type="http://schemas.openxmlformats.org/officeDocument/2006/relationships/image" Target="../media/image8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5" Type="http://schemas.openxmlformats.org/officeDocument/2006/relationships/image" Target="../media/image80.jpeg"/><Relationship Id="rId23" Type="http://schemas.openxmlformats.org/officeDocument/2006/relationships/image" Target="../media/image88.jpeg"/><Relationship Id="rId10" Type="http://schemas.openxmlformats.org/officeDocument/2006/relationships/image" Target="../media/image75.png"/><Relationship Id="rId19" Type="http://schemas.openxmlformats.org/officeDocument/2006/relationships/image" Target="../media/image84.jpeg"/><Relationship Id="rId4" Type="http://schemas.openxmlformats.org/officeDocument/2006/relationships/image" Target="../media/image69.png"/><Relationship Id="rId9" Type="http://schemas.openxmlformats.org/officeDocument/2006/relationships/image" Target="../media/image74.jpeg"/><Relationship Id="rId14" Type="http://schemas.openxmlformats.org/officeDocument/2006/relationships/image" Target="../media/image79.png"/><Relationship Id="rId22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6" Type="http://schemas.openxmlformats.org/officeDocument/2006/relationships/chart" Target="../charts/chart1.xml"/><Relationship Id="rId11" Type="http://schemas.openxmlformats.org/officeDocument/2006/relationships/image" Target="../media/image29.sv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9.jpeg"/><Relationship Id="rId4" Type="http://schemas.openxmlformats.org/officeDocument/2006/relationships/image" Target="../media/image38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18" Type="http://schemas.openxmlformats.org/officeDocument/2006/relationships/image" Target="../media/image55.jpeg"/><Relationship Id="rId26" Type="http://schemas.openxmlformats.org/officeDocument/2006/relationships/image" Target="../media/image63.jpe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wmf"/><Relationship Id="rId12" Type="http://schemas.openxmlformats.org/officeDocument/2006/relationships/image" Target="../media/image49.jpe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24" Type="http://schemas.openxmlformats.org/officeDocument/2006/relationships/image" Target="../media/image61.png"/><Relationship Id="rId5" Type="http://schemas.openxmlformats.org/officeDocument/2006/relationships/image" Target="../media/image42.jpeg"/><Relationship Id="rId15" Type="http://schemas.openxmlformats.org/officeDocument/2006/relationships/image" Target="../media/image52.jpeg"/><Relationship Id="rId23" Type="http://schemas.openxmlformats.org/officeDocument/2006/relationships/image" Target="../media/image60.png"/><Relationship Id="rId10" Type="http://schemas.openxmlformats.org/officeDocument/2006/relationships/image" Target="../media/image47.jpe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66" y="346647"/>
            <a:ext cx="8229600" cy="1714202"/>
          </a:xfrm>
        </p:spPr>
        <p:txBody>
          <a:bodyPr>
            <a:noAutofit/>
          </a:bodyPr>
          <a:lstStyle/>
          <a:p>
            <a:r>
              <a:rPr lang="en-CA" sz="3200" dirty="0">
                <a:solidFill>
                  <a:prstClr val="white"/>
                </a:solidFill>
                <a:latin typeface="Times New Roman" panose="02020603050405020304" pitchFamily="18" charset="0"/>
              </a:rPr>
              <a:t>PAC ANNUAL CONFERENCE</a:t>
            </a:r>
            <a:br>
              <a:rPr lang="en-US" sz="2800" dirty="0"/>
            </a:br>
            <a:r>
              <a:rPr lang="en-CA" sz="3600" b="1" cap="small" dirty="0">
                <a:latin typeface="Times New Roman" panose="02020603050405020304" pitchFamily="18" charset="0"/>
              </a:rPr>
              <a:t>Professional Accounting Futures</a:t>
            </a:r>
            <a:r>
              <a:rPr lang="en-CA" sz="20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br>
              <a:rPr lang="en-CA" sz="2000" dirty="0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CA" sz="2400" dirty="0">
                <a:solidFill>
                  <a:prstClr val="white"/>
                </a:solidFill>
                <a:latin typeface="Times New Roman" panose="02020603050405020304" pitchFamily="18" charset="0"/>
              </a:rPr>
              <a:t>October 28, 2021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24482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/>
              <a:t>Financial Reporting and Disclosure Challenges - </a:t>
            </a:r>
          </a:p>
          <a:p>
            <a:pPr marL="0" indent="0" algn="ctr">
              <a:buNone/>
            </a:pPr>
            <a:r>
              <a:rPr lang="en-US" dirty="0"/>
              <a:t>CFO Perspective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dirty="0"/>
              <a:t>Mandeep Chawla </a:t>
            </a:r>
          </a:p>
          <a:p>
            <a:pPr marL="0" indent="0" algn="ctr">
              <a:buNone/>
            </a:pPr>
            <a:r>
              <a:rPr lang="en-US" dirty="0"/>
              <a:t>CFO Celestica</a:t>
            </a:r>
          </a:p>
        </p:txBody>
      </p:sp>
      <p:pic>
        <p:nvPicPr>
          <p:cNvPr id="1026" name="Picture 2" descr="D:\My Docs\z Ryan's Stuff\Branding + Logos\PAC-logo-KO-redo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70" y="5301208"/>
            <a:ext cx="5328592" cy="127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09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9FA1A703-A25D-477A-AA74-25E7718C8369}"/>
              </a:ext>
            </a:extLst>
          </p:cNvPr>
          <p:cNvGraphicFramePr>
            <a:graphicFrameLocks noGrp="1"/>
          </p:cNvGraphicFramePr>
          <p:nvPr/>
        </p:nvGraphicFramePr>
        <p:xfrm>
          <a:off x="342901" y="1697685"/>
          <a:ext cx="8458199" cy="3931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8063">
                  <a:extLst>
                    <a:ext uri="{9D8B030D-6E8A-4147-A177-3AD203B41FA5}">
                      <a16:colId xmlns:a16="http://schemas.microsoft.com/office/drawing/2014/main" val="1235059809"/>
                    </a:ext>
                  </a:extLst>
                </a:gridCol>
                <a:gridCol w="3604999">
                  <a:extLst>
                    <a:ext uri="{9D8B030D-6E8A-4147-A177-3AD203B41FA5}">
                      <a16:colId xmlns:a16="http://schemas.microsoft.com/office/drawing/2014/main" val="1515683039"/>
                    </a:ext>
                  </a:extLst>
                </a:gridCol>
                <a:gridCol w="3375137">
                  <a:extLst>
                    <a:ext uri="{9D8B030D-6E8A-4147-A177-3AD203B41FA5}">
                      <a16:colId xmlns:a16="http://schemas.microsoft.com/office/drawing/2014/main" val="2504348689"/>
                    </a:ext>
                  </a:extLst>
                </a:gridCol>
              </a:tblGrid>
              <a:tr h="261698">
                <a:tc>
                  <a:txBody>
                    <a:bodyPr/>
                    <a:lstStyle/>
                    <a:p>
                      <a:pPr algn="l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 Markets</a:t>
                      </a:r>
                    </a:p>
                  </a:txBody>
                  <a:tcPr marL="68580" marR="13716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Communications Solutions</a:t>
                      </a:r>
                    </a:p>
                  </a:txBody>
                  <a:tcPr marL="34290" marR="2743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Enterprise Solutions</a:t>
                      </a:r>
                    </a:p>
                  </a:txBody>
                  <a:tcPr marL="34290" marR="2743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32689"/>
                  </a:ext>
                </a:extLst>
              </a:tr>
              <a:tr h="2141398">
                <a:tc>
                  <a:txBody>
                    <a:bodyPr/>
                    <a:lstStyle/>
                    <a:p>
                      <a:pPr algn="l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 Examples</a:t>
                      </a:r>
                    </a:p>
                  </a:txBody>
                  <a:tcPr marL="68580" marR="137160" marT="34290" marB="34290" anchor="ctr"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27432" marT="34290" marB="3429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27432" marT="34290" marB="3429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623707"/>
                  </a:ext>
                </a:extLst>
              </a:tr>
              <a:tr h="1528496">
                <a:tc>
                  <a:txBody>
                    <a:bodyPr/>
                    <a:lstStyle/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Hardware </a:t>
                      </a:r>
                      <a:b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Platform </a:t>
                      </a:r>
                      <a:b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Solutions</a:t>
                      </a:r>
                    </a:p>
                  </a:txBody>
                  <a:tcPr marL="68580" marR="137160" marT="34290" marB="3429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27432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27432" marT="34290" marB="3429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67595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1CD1F58F-025B-4B7E-8B8E-D3C099618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markets and products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F0795-290A-47C2-A15B-0F1E5F1B42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714">
              <a:defRPr/>
            </a:pPr>
            <a:fld id="{DA26299E-3FD4-4447-B165-1FCD2D94DE44}" type="slidenum">
              <a:rPr lang="en-US" sz="750">
                <a:solidFill>
                  <a:srgbClr val="373A36">
                    <a:tint val="75000"/>
                  </a:srgbClr>
                </a:solidFill>
                <a:latin typeface="Arial"/>
              </a:rPr>
              <a:pPr defTabSz="685714">
                <a:defRPr/>
              </a:pPr>
              <a:t>10</a:t>
            </a:fld>
            <a:endParaRPr lang="en-US" sz="750" dirty="0">
              <a:solidFill>
                <a:srgbClr val="373A36">
                  <a:tint val="75000"/>
                </a:srgbClr>
              </a:solidFill>
              <a:latin typeface="Arial"/>
            </a:endParaRPr>
          </a:p>
        </p:txBody>
      </p:sp>
      <p:pic>
        <p:nvPicPr>
          <p:cNvPr id="52" name="Shape 225">
            <a:extLst>
              <a:ext uri="{FF2B5EF4-FFF2-40B4-BE49-F238E27FC236}">
                <a16:creationId xmlns:a16="http://schemas.microsoft.com/office/drawing/2014/main" id="{638AB561-AF53-4F67-8F9F-32B3B8129CE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0206" y="2041655"/>
            <a:ext cx="279518" cy="70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Shape 226">
            <a:extLst>
              <a:ext uri="{FF2B5EF4-FFF2-40B4-BE49-F238E27FC236}">
                <a16:creationId xmlns:a16="http://schemas.microsoft.com/office/drawing/2014/main" id="{2C35EFAC-EC3C-4CCE-886E-546689D1493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5413" y="2111822"/>
            <a:ext cx="495958" cy="5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Shape 233">
            <a:extLst>
              <a:ext uri="{FF2B5EF4-FFF2-40B4-BE49-F238E27FC236}">
                <a16:creationId xmlns:a16="http://schemas.microsoft.com/office/drawing/2014/main" id="{ACC5FFE9-8798-4877-98B4-5D95DEF65D3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8839" y="2144258"/>
            <a:ext cx="681720" cy="50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Shape 227">
            <a:extLst>
              <a:ext uri="{FF2B5EF4-FFF2-40B4-BE49-F238E27FC236}">
                <a16:creationId xmlns:a16="http://schemas.microsoft.com/office/drawing/2014/main" id="{D3D8748D-DAC3-4250-90CA-19620F1759D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2022" y="2890838"/>
            <a:ext cx="418577" cy="44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Shape 228">
            <a:extLst>
              <a:ext uri="{FF2B5EF4-FFF2-40B4-BE49-F238E27FC236}">
                <a16:creationId xmlns:a16="http://schemas.microsoft.com/office/drawing/2014/main" id="{E8A3663E-17CC-4318-A965-B9B48D8D833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7993" y="2785526"/>
            <a:ext cx="294980" cy="64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Shape 232">
            <a:extLst>
              <a:ext uri="{FF2B5EF4-FFF2-40B4-BE49-F238E27FC236}">
                <a16:creationId xmlns:a16="http://schemas.microsoft.com/office/drawing/2014/main" id="{6D8D9869-B99B-4F52-86C0-178A127A3BC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8755" y="2783421"/>
            <a:ext cx="444104" cy="44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Shape 224">
            <a:extLst>
              <a:ext uri="{FF2B5EF4-FFF2-40B4-BE49-F238E27FC236}">
                <a16:creationId xmlns:a16="http://schemas.microsoft.com/office/drawing/2014/main" id="{FDA8E3DD-3BDB-4FF1-93BE-CD140A484F7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734" y="2840539"/>
            <a:ext cx="529840" cy="55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Shape 235">
            <a:extLst>
              <a:ext uri="{FF2B5EF4-FFF2-40B4-BE49-F238E27FC236}">
                <a16:creationId xmlns:a16="http://schemas.microsoft.com/office/drawing/2014/main" id="{6F1B4C21-4FA0-4460-A7A0-5351D7B83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1953" y="3067666"/>
            <a:ext cx="800027" cy="37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5000"/>
              </a:spcBef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5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25000"/>
              </a:spcBef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25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25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685714">
              <a:lnSpc>
                <a:spcPct val="105000"/>
              </a:lnSpc>
              <a:spcBef>
                <a:spcPct val="0"/>
              </a:spcBef>
              <a:buSzPct val="25000"/>
              <a:buNone/>
            </a:pPr>
            <a:r>
              <a:rPr lang="en-US" altLang="en-US" sz="825" dirty="0">
                <a:solidFill>
                  <a:srgbClr val="373A36"/>
                </a:solidFill>
                <a:sym typeface="Arial" panose="020B0604020202020204" pitchFamily="34" charset="0"/>
              </a:rPr>
              <a:t> Optical Systems &amp; Components</a:t>
            </a:r>
          </a:p>
        </p:txBody>
      </p:sp>
      <p:pic>
        <p:nvPicPr>
          <p:cNvPr id="60" name="Shape 230">
            <a:extLst>
              <a:ext uri="{FF2B5EF4-FFF2-40B4-BE49-F238E27FC236}">
                <a16:creationId xmlns:a16="http://schemas.microsoft.com/office/drawing/2014/main" id="{F2E745B5-7C3E-4F63-AC4B-31D5D3E3831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8793" y="3502531"/>
            <a:ext cx="406236" cy="50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Shape 231">
            <a:extLst>
              <a:ext uri="{FF2B5EF4-FFF2-40B4-BE49-F238E27FC236}">
                <a16:creationId xmlns:a16="http://schemas.microsoft.com/office/drawing/2014/main" id="{3BC80967-E6C3-4842-B8DF-350FB4AB986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9236" y="3645737"/>
            <a:ext cx="759814" cy="3236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Shape 238">
            <a:extLst>
              <a:ext uri="{FF2B5EF4-FFF2-40B4-BE49-F238E27FC236}">
                <a16:creationId xmlns:a16="http://schemas.microsoft.com/office/drawing/2014/main" id="{12869D7A-6615-4B45-B665-E583B172739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8945" y="3671668"/>
            <a:ext cx="800027" cy="32678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Shape 236">
            <a:extLst>
              <a:ext uri="{FF2B5EF4-FFF2-40B4-BE49-F238E27FC236}">
                <a16:creationId xmlns:a16="http://schemas.microsoft.com/office/drawing/2014/main" id="{09EA46E4-7CF3-4DBE-B59A-FBDC7D617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18" y="3734673"/>
            <a:ext cx="693990" cy="14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5000"/>
              </a:spcBef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5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25000"/>
              </a:spcBef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25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25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685714">
              <a:lnSpc>
                <a:spcPct val="105000"/>
              </a:lnSpc>
              <a:spcBef>
                <a:spcPct val="0"/>
              </a:spcBef>
              <a:buSzPct val="25000"/>
              <a:buNone/>
            </a:pPr>
            <a:r>
              <a:rPr lang="en-US" altLang="en-US" sz="825" dirty="0">
                <a:solidFill>
                  <a:srgbClr val="373A36"/>
                </a:solidFill>
                <a:sym typeface="Arial" panose="020B0604020202020204" pitchFamily="34" charset="0"/>
              </a:rPr>
              <a:t>Networking</a:t>
            </a:r>
          </a:p>
        </p:txBody>
      </p:sp>
      <p:pic>
        <p:nvPicPr>
          <p:cNvPr id="65" name="Picture 17">
            <a:extLst>
              <a:ext uri="{FF2B5EF4-FFF2-40B4-BE49-F238E27FC236}">
                <a16:creationId xmlns:a16="http://schemas.microsoft.com/office/drawing/2014/main" id="{0C085511-30CF-4EBC-9905-834E992B7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7135" y="2185279"/>
            <a:ext cx="649352" cy="41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图片 151">
            <a:extLst>
              <a:ext uri="{FF2B5EF4-FFF2-40B4-BE49-F238E27FC236}">
                <a16:creationId xmlns:a16="http://schemas.microsoft.com/office/drawing/2014/main" id="{BEB1E411-1FDC-4DD2-895D-B4DA6A9432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288" y="2148608"/>
            <a:ext cx="278706" cy="66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图片 7">
            <a:extLst>
              <a:ext uri="{FF2B5EF4-FFF2-40B4-BE49-F238E27FC236}">
                <a16:creationId xmlns:a16="http://schemas.microsoft.com/office/drawing/2014/main" id="{665C6F5B-B04A-4365-BB21-220ADF672678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228052" y="2899836"/>
            <a:ext cx="593927" cy="39860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915A41F-AA06-471D-8AF8-1375A0A0F0B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5628" y="2226593"/>
            <a:ext cx="649352" cy="32178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FDE461F-DBE1-400F-914F-3CBA36FC4B2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2464" y="2890838"/>
            <a:ext cx="738851" cy="345632"/>
          </a:xfrm>
          <a:prstGeom prst="rect">
            <a:avLst/>
          </a:prstGeom>
        </p:spPr>
      </p:pic>
      <p:sp>
        <p:nvSpPr>
          <p:cNvPr id="70" name="Shape 235">
            <a:extLst>
              <a:ext uri="{FF2B5EF4-FFF2-40B4-BE49-F238E27FC236}">
                <a16:creationId xmlns:a16="http://schemas.microsoft.com/office/drawing/2014/main" id="{D993E482-A977-417C-9FB2-BF51273EA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4367" y="3179752"/>
            <a:ext cx="513896" cy="14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5000"/>
              </a:spcBef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5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25000"/>
              </a:spcBef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25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25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685714">
              <a:lnSpc>
                <a:spcPct val="105000"/>
              </a:lnSpc>
              <a:spcBef>
                <a:spcPct val="0"/>
              </a:spcBef>
              <a:buSzPct val="25000"/>
              <a:buNone/>
            </a:pPr>
            <a:r>
              <a:rPr lang="en-US" altLang="en-US" sz="825" dirty="0">
                <a:solidFill>
                  <a:srgbClr val="373A36"/>
                </a:solidFill>
                <a:sym typeface="Arial" panose="020B0604020202020204" pitchFamily="34" charset="0"/>
              </a:rPr>
              <a:t>Storage</a:t>
            </a:r>
          </a:p>
        </p:txBody>
      </p:sp>
      <p:pic>
        <p:nvPicPr>
          <p:cNvPr id="71" name="Picture 69">
            <a:extLst>
              <a:ext uri="{FF2B5EF4-FFF2-40B4-BE49-F238E27FC236}">
                <a16:creationId xmlns:a16="http://schemas.microsoft.com/office/drawing/2014/main" id="{ED27B7F5-63B0-44AA-82E7-EFDBCBB37A2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3088" y="3619271"/>
            <a:ext cx="807282" cy="23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779CDB1C-4C33-432F-968B-3772A6482ED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0373" y="3554831"/>
            <a:ext cx="745251" cy="30003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38BEAED-C1E7-4C25-9002-473506EA886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3389" y="3543301"/>
            <a:ext cx="803904" cy="321218"/>
          </a:xfrm>
          <a:prstGeom prst="rect">
            <a:avLst/>
          </a:prstGeom>
        </p:spPr>
      </p:pic>
      <p:sp>
        <p:nvSpPr>
          <p:cNvPr id="74" name="Shape 235">
            <a:extLst>
              <a:ext uri="{FF2B5EF4-FFF2-40B4-BE49-F238E27FC236}">
                <a16:creationId xmlns:a16="http://schemas.microsoft.com/office/drawing/2014/main" id="{3C5959ED-0DAF-41AF-B2E7-AA78FFC23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1912" y="3803561"/>
            <a:ext cx="482298" cy="13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5000"/>
              </a:spcBef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5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25000"/>
              </a:spcBef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25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25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685714">
              <a:lnSpc>
                <a:spcPct val="105000"/>
              </a:lnSpc>
              <a:spcBef>
                <a:spcPct val="0"/>
              </a:spcBef>
              <a:buSzPct val="25000"/>
              <a:buNone/>
            </a:pPr>
            <a:r>
              <a:rPr lang="en-US" altLang="en-US" sz="825" dirty="0">
                <a:solidFill>
                  <a:srgbClr val="373A36"/>
                </a:solidFill>
                <a:sym typeface="Arial" panose="020B0604020202020204" pitchFamily="34" charset="0"/>
              </a:rPr>
              <a:t>Compute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DFCACAC4-5745-42EE-9013-CD6FA6FD8DF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8767" y="4426862"/>
            <a:ext cx="936782" cy="36933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B155E38-AD6E-4A6D-AE0A-F3B2D62B547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148" y="4264619"/>
            <a:ext cx="1005062" cy="73814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C2E826B-2860-4BB9-8833-C2F220FFDF9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743" y="4231821"/>
            <a:ext cx="1082649" cy="79512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0CB5077-C6B2-4A26-9850-B2C60D77705C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416" y="4377679"/>
            <a:ext cx="1160417" cy="467181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C1A509AE-A352-4AC0-A38A-E14650324976}"/>
              </a:ext>
            </a:extLst>
          </p:cNvPr>
          <p:cNvSpPr/>
          <p:nvPr/>
        </p:nvSpPr>
        <p:spPr>
          <a:xfrm>
            <a:off x="2134770" y="4892038"/>
            <a:ext cx="1523510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14"/>
            <a:r>
              <a:rPr lang="en-US" sz="1050" b="1" dirty="0">
                <a:solidFill>
                  <a:srgbClr val="1399CC"/>
                </a:solidFill>
                <a:latin typeface="Arial"/>
              </a:rPr>
              <a:t>Tyr™</a:t>
            </a:r>
            <a:endParaRPr lang="en-US" sz="1050" b="1" baseline="30000" dirty="0">
              <a:solidFill>
                <a:srgbClr val="1399CC"/>
              </a:solidFill>
              <a:latin typeface="Arial"/>
            </a:endParaRPr>
          </a:p>
          <a:p>
            <a:pPr defTabSz="685714"/>
            <a:r>
              <a:rPr lang="en-US" sz="900" dirty="0">
                <a:solidFill>
                  <a:srgbClr val="53565A"/>
                </a:solidFill>
                <a:latin typeface="Arial"/>
              </a:rPr>
              <a:t>High performance, flexible configuration 2U server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7EF43D7-7766-4C06-A8CD-24606B28CF64}"/>
              </a:ext>
            </a:extLst>
          </p:cNvPr>
          <p:cNvSpPr/>
          <p:nvPr/>
        </p:nvSpPr>
        <p:spPr>
          <a:xfrm>
            <a:off x="4012659" y="4892038"/>
            <a:ext cx="1082649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14"/>
            <a:r>
              <a:rPr lang="en-US" sz="1050" b="1" dirty="0">
                <a:solidFill>
                  <a:srgbClr val="1399CC"/>
                </a:solidFill>
                <a:latin typeface="Arial"/>
              </a:rPr>
              <a:t>Euclid™</a:t>
            </a:r>
            <a:endParaRPr lang="en-US" sz="1050" b="1" baseline="30000" dirty="0">
              <a:solidFill>
                <a:srgbClr val="1399CC"/>
              </a:solidFill>
              <a:latin typeface="Arial"/>
            </a:endParaRPr>
          </a:p>
          <a:p>
            <a:pPr defTabSz="685714"/>
            <a:r>
              <a:rPr lang="en-US" sz="900" dirty="0">
                <a:solidFill>
                  <a:srgbClr val="53565A"/>
                </a:solidFill>
                <a:latin typeface="Arial"/>
              </a:rPr>
              <a:t>All flash array </a:t>
            </a:r>
            <a:r>
              <a:rPr lang="en-US" sz="900" dirty="0" err="1">
                <a:solidFill>
                  <a:srgbClr val="53565A"/>
                </a:solidFill>
                <a:latin typeface="Arial"/>
              </a:rPr>
              <a:t>NVMeoF</a:t>
            </a:r>
            <a:r>
              <a:rPr lang="en-US" sz="900" dirty="0">
                <a:solidFill>
                  <a:srgbClr val="53565A"/>
                </a:solidFill>
                <a:latin typeface="Arial"/>
              </a:rPr>
              <a:t> 2U system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EC47920-F806-4929-B930-B207781BF1F9}"/>
              </a:ext>
            </a:extLst>
          </p:cNvPr>
          <p:cNvSpPr/>
          <p:nvPr/>
        </p:nvSpPr>
        <p:spPr>
          <a:xfrm>
            <a:off x="5724235" y="4892038"/>
            <a:ext cx="1464506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14"/>
            <a:r>
              <a:rPr lang="en-US" sz="1050" b="1" dirty="0" err="1">
                <a:solidFill>
                  <a:srgbClr val="1399CC"/>
                </a:solidFill>
                <a:latin typeface="Arial"/>
              </a:rPr>
              <a:t>Edgestone</a:t>
            </a:r>
            <a:r>
              <a:rPr lang="en-US" sz="1050" b="1" dirty="0">
                <a:solidFill>
                  <a:srgbClr val="1399CC"/>
                </a:solidFill>
                <a:latin typeface="Arial"/>
              </a:rPr>
              <a:t>™</a:t>
            </a:r>
            <a:endParaRPr lang="en-US" sz="1050" b="1" baseline="30000" dirty="0">
              <a:solidFill>
                <a:srgbClr val="1399CC"/>
              </a:solidFill>
              <a:latin typeface="Arial"/>
            </a:endParaRPr>
          </a:p>
          <a:p>
            <a:pPr defTabSz="685714"/>
            <a:r>
              <a:rPr lang="en-US" sz="900" dirty="0">
                <a:solidFill>
                  <a:srgbClr val="53565A"/>
                </a:solidFill>
                <a:latin typeface="Arial"/>
              </a:rPr>
              <a:t>Short Form Factor 100GbE Switch for the Edge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A704604-E30D-413D-A6ED-F9A0704A733E}"/>
              </a:ext>
            </a:extLst>
          </p:cNvPr>
          <p:cNvSpPr/>
          <p:nvPr/>
        </p:nvSpPr>
        <p:spPr>
          <a:xfrm>
            <a:off x="7442048" y="4892038"/>
            <a:ext cx="1193018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14"/>
            <a:r>
              <a:rPr lang="en-US" sz="1050" b="1" dirty="0">
                <a:solidFill>
                  <a:srgbClr val="1399CC"/>
                </a:solidFill>
                <a:latin typeface="Arial"/>
              </a:rPr>
              <a:t>Silverstone™</a:t>
            </a:r>
            <a:endParaRPr lang="en-US" sz="1050" b="1" baseline="30000" dirty="0">
              <a:solidFill>
                <a:srgbClr val="1399CC"/>
              </a:solidFill>
              <a:latin typeface="Arial"/>
            </a:endParaRPr>
          </a:p>
          <a:p>
            <a:pPr defTabSz="685714"/>
            <a:r>
              <a:rPr lang="en-US" sz="900" dirty="0">
                <a:solidFill>
                  <a:srgbClr val="53565A"/>
                </a:solidFill>
                <a:latin typeface="Arial"/>
              </a:rPr>
              <a:t>400GbE Datacenter Infrastructure Switch</a:t>
            </a:r>
          </a:p>
        </p:txBody>
      </p:sp>
      <p:sp>
        <p:nvSpPr>
          <p:cNvPr id="51" name="Shape 234">
            <a:extLst>
              <a:ext uri="{FF2B5EF4-FFF2-40B4-BE49-F238E27FC236}">
                <a16:creationId xmlns:a16="http://schemas.microsoft.com/office/drawing/2014/main" id="{E81C6CDF-0AA5-4C04-B517-0B096D53A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7453" y="2275003"/>
            <a:ext cx="635311" cy="30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5000"/>
              </a:spcBef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5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25000"/>
              </a:spcBef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25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25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685714">
              <a:lnSpc>
                <a:spcPct val="105000"/>
              </a:lnSpc>
              <a:spcBef>
                <a:spcPct val="0"/>
              </a:spcBef>
              <a:buSzPct val="25000"/>
              <a:buNone/>
            </a:pPr>
            <a:r>
              <a:rPr lang="en-US" altLang="en-US" sz="825" dirty="0">
                <a:solidFill>
                  <a:srgbClr val="373A36"/>
                </a:solidFill>
                <a:sym typeface="Arial" panose="020B0604020202020204" pitchFamily="34" charset="0"/>
              </a:rPr>
              <a:t>Routing Core/Edge</a:t>
            </a:r>
          </a:p>
        </p:txBody>
      </p:sp>
    </p:spTree>
    <p:extLst>
      <p:ext uri="{BB962C8B-B14F-4D97-AF65-F5344CB8AC3E}">
        <p14:creationId xmlns:p14="http://schemas.microsoft.com/office/powerpoint/2010/main" val="37206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6E9B5-03E3-49C2-A494-B1E7C88A0F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5756" y="2836429"/>
            <a:ext cx="3992165" cy="619313"/>
          </a:xfrm>
        </p:spPr>
        <p:txBody>
          <a:bodyPr anchor="ctr"/>
          <a:lstStyle/>
          <a:p>
            <a:r>
              <a:rPr lang="en-US" dirty="0"/>
              <a:t>Sleep Country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79669" y="5624513"/>
            <a:ext cx="364331" cy="273844"/>
          </a:xfrm>
        </p:spPr>
        <p:txBody>
          <a:bodyPr/>
          <a:lstStyle/>
          <a:p>
            <a:pPr defTabSz="685714"/>
            <a:fld id="{DA26299E-3FD4-4447-B165-1FCD2D94DE44}" type="slidenum">
              <a:rPr lang="en-US">
                <a:solidFill>
                  <a:srgbClr val="373A36">
                    <a:tint val="75000"/>
                  </a:srgbClr>
                </a:solidFill>
                <a:latin typeface="Arial"/>
              </a:rPr>
              <a:pPr defTabSz="685714"/>
              <a:t>11</a:t>
            </a:fld>
            <a:endParaRPr lang="en-US" dirty="0">
              <a:solidFill>
                <a:srgbClr val="373A36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134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D1F58F-025B-4B7E-8B8E-D3C099618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 Country is Canada’s leading omnichannel mattress &amp; bedding retailer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F0795-290A-47C2-A15B-0F1E5F1B42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714">
              <a:defRPr/>
            </a:pPr>
            <a:fld id="{DA26299E-3FD4-4447-B165-1FCD2D94DE44}" type="slidenum">
              <a:rPr lang="en-US" sz="750">
                <a:solidFill>
                  <a:srgbClr val="373A36">
                    <a:tint val="75000"/>
                  </a:srgbClr>
                </a:solidFill>
                <a:latin typeface="Arial"/>
              </a:rPr>
              <a:pPr defTabSz="685714">
                <a:defRPr/>
              </a:pPr>
              <a:t>12</a:t>
            </a:fld>
            <a:endParaRPr lang="en-US" sz="750" dirty="0">
              <a:solidFill>
                <a:srgbClr val="373A36">
                  <a:tint val="75000"/>
                </a:srgbClr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1ED355-BCE9-43B2-B81E-4ED8D32AC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86" y="1513397"/>
            <a:ext cx="8306628" cy="412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6E9B5-03E3-49C2-A494-B1E7C88A0F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5756" y="2836429"/>
            <a:ext cx="3992165" cy="619313"/>
          </a:xfrm>
        </p:spPr>
        <p:txBody>
          <a:bodyPr anchor="ctr"/>
          <a:lstStyle/>
          <a:p>
            <a:r>
              <a:rPr lang="en-US" dirty="0"/>
              <a:t>Challenges in a fast changing &amp; chaotic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79669" y="5624513"/>
            <a:ext cx="364331" cy="273844"/>
          </a:xfrm>
        </p:spPr>
        <p:txBody>
          <a:bodyPr/>
          <a:lstStyle/>
          <a:p>
            <a:pPr defTabSz="685714"/>
            <a:fld id="{DA26299E-3FD4-4447-B165-1FCD2D94DE44}" type="slidenum">
              <a:rPr lang="en-US">
                <a:solidFill>
                  <a:srgbClr val="373A36">
                    <a:tint val="75000"/>
                  </a:srgbClr>
                </a:solidFill>
                <a:latin typeface="Arial"/>
              </a:rPr>
              <a:pPr defTabSz="685714"/>
              <a:t>13</a:t>
            </a:fld>
            <a:endParaRPr lang="en-US" dirty="0">
              <a:solidFill>
                <a:srgbClr val="373A36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533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D1F58F-025B-4B7E-8B8E-D3C099618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Significant economic challenges in 2020 and 2021 have required companies to take an “</a:t>
            </a:r>
            <a:r>
              <a:rPr lang="en-US" i="1" dirty="0"/>
              <a:t>all hands on deck</a:t>
            </a:r>
            <a:r>
              <a:rPr lang="en-US" dirty="0"/>
              <a:t>” approach to minimize impacts to customers, employees and shareholders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F0795-290A-47C2-A15B-0F1E5F1B42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714">
              <a:defRPr/>
            </a:pPr>
            <a:fld id="{DA26299E-3FD4-4447-B165-1FCD2D94DE44}" type="slidenum">
              <a:rPr lang="en-US" sz="750">
                <a:solidFill>
                  <a:srgbClr val="373A36">
                    <a:tint val="75000"/>
                  </a:srgbClr>
                </a:solidFill>
                <a:latin typeface="Arial"/>
              </a:rPr>
              <a:pPr defTabSz="685714">
                <a:defRPr/>
              </a:pPr>
              <a:t>14</a:t>
            </a:fld>
            <a:endParaRPr lang="en-US" sz="750" dirty="0">
              <a:solidFill>
                <a:srgbClr val="373A36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Textbox">
            <a:extLst>
              <a:ext uri="{FF2B5EF4-FFF2-40B4-BE49-F238E27FC236}">
                <a16:creationId xmlns:a16="http://schemas.microsoft.com/office/drawing/2014/main" id="{E9D19646-EFA1-415F-A1D5-0D21D98110B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371040" y="1754036"/>
            <a:ext cx="1988820" cy="18516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Tx/>
              <a:buNone/>
              <a:defRPr sz="16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37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378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spc="-40" baseline="0">
                <a:solidFill>
                  <a:srgbClr val="768483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378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spc="-40" baseline="0">
                <a:solidFill>
                  <a:srgbClr val="768483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378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spc="-40" baseline="0">
                <a:solidFill>
                  <a:srgbClr val="768483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2000" lvl="1" indent="-162000" defTabSz="685784">
              <a:spcBef>
                <a:spcPts val="450"/>
              </a:spcBef>
              <a:buClr>
                <a:srgbClr val="DD0032"/>
              </a:buClr>
              <a:defRPr/>
            </a:pPr>
            <a:endParaRPr lang="en-US" sz="1050" spc="-30" dirty="0">
              <a:solidFill>
                <a:srgbClr val="373A36"/>
              </a:solidFill>
              <a:latin typeface="Arial" panose="020B0604020202020204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D63FD67B-926E-4878-8934-5B4B23BB0EAB}"/>
              </a:ext>
            </a:extLst>
          </p:cNvPr>
          <p:cNvSpPr/>
          <p:nvPr/>
        </p:nvSpPr>
        <p:spPr>
          <a:xfrm>
            <a:off x="3632065" y="3763945"/>
            <a:ext cx="3140210" cy="822960"/>
          </a:xfrm>
          <a:custGeom>
            <a:avLst/>
            <a:gdLst>
              <a:gd name="connsiteX0" fmla="*/ 171562 w 1029351"/>
              <a:gd name="connsiteY0" fmla="*/ 0 h 7274560"/>
              <a:gd name="connsiteX1" fmla="*/ 857789 w 1029351"/>
              <a:gd name="connsiteY1" fmla="*/ 0 h 7274560"/>
              <a:gd name="connsiteX2" fmla="*/ 1029351 w 1029351"/>
              <a:gd name="connsiteY2" fmla="*/ 171562 h 7274560"/>
              <a:gd name="connsiteX3" fmla="*/ 1029351 w 1029351"/>
              <a:gd name="connsiteY3" fmla="*/ 7274560 h 7274560"/>
              <a:gd name="connsiteX4" fmla="*/ 1029351 w 1029351"/>
              <a:gd name="connsiteY4" fmla="*/ 7274560 h 7274560"/>
              <a:gd name="connsiteX5" fmla="*/ 0 w 1029351"/>
              <a:gd name="connsiteY5" fmla="*/ 7274560 h 7274560"/>
              <a:gd name="connsiteX6" fmla="*/ 0 w 1029351"/>
              <a:gd name="connsiteY6" fmla="*/ 7274560 h 7274560"/>
              <a:gd name="connsiteX7" fmla="*/ 0 w 1029351"/>
              <a:gd name="connsiteY7" fmla="*/ 171562 h 7274560"/>
              <a:gd name="connsiteX8" fmla="*/ 171562 w 1029351"/>
              <a:gd name="connsiteY8" fmla="*/ 0 h 727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351" h="7274560">
                <a:moveTo>
                  <a:pt x="1029351" y="1212454"/>
                </a:moveTo>
                <a:lnTo>
                  <a:pt x="1029351" y="6062106"/>
                </a:lnTo>
                <a:cubicBezTo>
                  <a:pt x="1029351" y="6731723"/>
                  <a:pt x="1018482" y="7274556"/>
                  <a:pt x="1005075" y="7274556"/>
                </a:cubicBezTo>
                <a:lnTo>
                  <a:pt x="0" y="7274556"/>
                </a:lnTo>
                <a:lnTo>
                  <a:pt x="0" y="7274556"/>
                </a:lnTo>
                <a:lnTo>
                  <a:pt x="0" y="4"/>
                </a:lnTo>
                <a:lnTo>
                  <a:pt x="0" y="4"/>
                </a:lnTo>
                <a:lnTo>
                  <a:pt x="1005075" y="4"/>
                </a:lnTo>
                <a:cubicBezTo>
                  <a:pt x="1018482" y="4"/>
                  <a:pt x="1029351" y="542837"/>
                  <a:pt x="1029351" y="1212454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6350">
            <a:solidFill>
              <a:srgbClr val="373A36"/>
            </a:solidFill>
          </a:ln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5738" tIns="130556" rIns="223424" bIns="130556" numCol="1" spcCol="1270" anchor="ctr" anchorCtr="0">
            <a:noAutofit/>
          </a:bodyPr>
          <a:lstStyle/>
          <a:p>
            <a:pPr marL="85725" lvl="1" indent="-85725" defTabSz="466725">
              <a:lnSpc>
                <a:spcPct val="90000"/>
              </a:lnSpc>
              <a:spcBef>
                <a:spcPct val="0"/>
              </a:spcBef>
              <a:spcAft>
                <a:spcPts val="225"/>
              </a:spcAft>
              <a:buClr>
                <a:srgbClr val="DD0032"/>
              </a:buClr>
              <a:buFontTx/>
              <a:buChar char="••"/>
              <a:defRPr/>
            </a:pPr>
            <a:r>
              <a:rPr lang="en-US" sz="1050" dirty="0">
                <a:solidFill>
                  <a:srgbClr val="373A36"/>
                </a:solidFill>
                <a:latin typeface="Arial"/>
              </a:rPr>
              <a:t>Impairment analysis</a:t>
            </a:r>
          </a:p>
          <a:p>
            <a:pPr marL="85725" lvl="1" indent="-85725" defTabSz="466725">
              <a:lnSpc>
                <a:spcPct val="90000"/>
              </a:lnSpc>
              <a:spcBef>
                <a:spcPct val="0"/>
              </a:spcBef>
              <a:spcAft>
                <a:spcPts val="225"/>
              </a:spcAft>
              <a:buClr>
                <a:srgbClr val="DD0032"/>
              </a:buClr>
              <a:buFontTx/>
              <a:buChar char="••"/>
              <a:defRPr/>
            </a:pPr>
            <a:r>
              <a:rPr lang="en-US" sz="1050" dirty="0">
                <a:solidFill>
                  <a:srgbClr val="373A36"/>
                </a:solidFill>
                <a:latin typeface="Arial"/>
              </a:rPr>
              <a:t>Auditing &amp; controls in a remote environment</a:t>
            </a:r>
          </a:p>
          <a:p>
            <a:pPr marL="85725" lvl="1" indent="-85725" defTabSz="466725">
              <a:lnSpc>
                <a:spcPct val="90000"/>
              </a:lnSpc>
              <a:spcBef>
                <a:spcPct val="0"/>
              </a:spcBef>
              <a:spcAft>
                <a:spcPts val="225"/>
              </a:spcAft>
              <a:buClr>
                <a:srgbClr val="DD0032"/>
              </a:buClr>
              <a:buFontTx/>
              <a:buChar char="••"/>
              <a:defRPr/>
            </a:pPr>
            <a:r>
              <a:rPr lang="en-US" sz="1050" dirty="0">
                <a:solidFill>
                  <a:srgbClr val="373A36"/>
                </a:solidFill>
                <a:latin typeface="Arial"/>
              </a:rPr>
              <a:t>Acquisition diligence</a:t>
            </a: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CBC3F6AE-4AA0-4B69-8423-777C432D6D59}"/>
              </a:ext>
            </a:extLst>
          </p:cNvPr>
          <p:cNvSpPr/>
          <p:nvPr/>
        </p:nvSpPr>
        <p:spPr>
          <a:xfrm>
            <a:off x="1892568" y="3729655"/>
            <a:ext cx="1803910" cy="891540"/>
          </a:xfrm>
          <a:custGeom>
            <a:avLst/>
            <a:gdLst>
              <a:gd name="connsiteX0" fmla="*/ 0 w 4091940"/>
              <a:gd name="connsiteY0" fmla="*/ 214452 h 1286689"/>
              <a:gd name="connsiteX1" fmla="*/ 214452 w 4091940"/>
              <a:gd name="connsiteY1" fmla="*/ 0 h 1286689"/>
              <a:gd name="connsiteX2" fmla="*/ 3877488 w 4091940"/>
              <a:gd name="connsiteY2" fmla="*/ 0 h 1286689"/>
              <a:gd name="connsiteX3" fmla="*/ 4091940 w 4091940"/>
              <a:gd name="connsiteY3" fmla="*/ 214452 h 1286689"/>
              <a:gd name="connsiteX4" fmla="*/ 4091940 w 4091940"/>
              <a:gd name="connsiteY4" fmla="*/ 1072237 h 1286689"/>
              <a:gd name="connsiteX5" fmla="*/ 3877488 w 4091940"/>
              <a:gd name="connsiteY5" fmla="*/ 1286689 h 1286689"/>
              <a:gd name="connsiteX6" fmla="*/ 214452 w 4091940"/>
              <a:gd name="connsiteY6" fmla="*/ 1286689 h 1286689"/>
              <a:gd name="connsiteX7" fmla="*/ 0 w 4091940"/>
              <a:gd name="connsiteY7" fmla="*/ 1072237 h 1286689"/>
              <a:gd name="connsiteX8" fmla="*/ 0 w 4091940"/>
              <a:gd name="connsiteY8" fmla="*/ 214452 h 128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1940" h="1286689">
                <a:moveTo>
                  <a:pt x="0" y="214452"/>
                </a:moveTo>
                <a:cubicBezTo>
                  <a:pt x="0" y="96013"/>
                  <a:pt x="96013" y="0"/>
                  <a:pt x="214452" y="0"/>
                </a:cubicBezTo>
                <a:lnTo>
                  <a:pt x="3877488" y="0"/>
                </a:lnTo>
                <a:cubicBezTo>
                  <a:pt x="3995927" y="0"/>
                  <a:pt x="4091940" y="96013"/>
                  <a:pt x="4091940" y="214452"/>
                </a:cubicBezTo>
                <a:lnTo>
                  <a:pt x="4091940" y="1072237"/>
                </a:lnTo>
                <a:cubicBezTo>
                  <a:pt x="4091940" y="1190676"/>
                  <a:pt x="3995927" y="1286689"/>
                  <a:pt x="3877488" y="1286689"/>
                </a:cubicBezTo>
                <a:lnTo>
                  <a:pt x="214452" y="1286689"/>
                </a:lnTo>
                <a:cubicBezTo>
                  <a:pt x="96013" y="1286689"/>
                  <a:pt x="0" y="1190676"/>
                  <a:pt x="0" y="1072237"/>
                </a:cubicBezTo>
                <a:lnTo>
                  <a:pt x="0" y="214452"/>
                </a:lnTo>
                <a:close/>
              </a:path>
            </a:pathLst>
          </a:custGeom>
          <a:solidFill>
            <a:schemeClr val="accent2">
              <a:hueOff val="0"/>
              <a:satOff val="0"/>
              <a:lumOff val="0"/>
              <a:alphaOff val="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373A36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113" tIns="67111" rIns="87113" bIns="67111" numCol="1" spcCol="1270" anchor="ctr" anchorCtr="0">
            <a:noAutofit/>
          </a:bodyPr>
          <a:lstStyle/>
          <a:p>
            <a:pPr algn="ctr" defTabSz="466725">
              <a:spcBef>
                <a:spcPct val="0"/>
              </a:spcBef>
              <a:spcAft>
                <a:spcPts val="225"/>
              </a:spcAft>
              <a:defRPr/>
            </a:pPr>
            <a:r>
              <a:rPr lang="en-US" sz="1050" b="1" dirty="0">
                <a:solidFill>
                  <a:srgbClr val="FFFFFF"/>
                </a:solidFill>
                <a:latin typeface="Arial"/>
              </a:rPr>
              <a:t>Financial controls</a:t>
            </a:r>
          </a:p>
          <a:p>
            <a:pPr algn="ctr" defTabSz="466725">
              <a:spcBef>
                <a:spcPct val="0"/>
              </a:spcBef>
              <a:spcAft>
                <a:spcPts val="225"/>
              </a:spcAft>
              <a:defRPr/>
            </a:pPr>
            <a:r>
              <a:rPr lang="en-US" sz="1050" b="1" dirty="0">
                <a:solidFill>
                  <a:srgbClr val="FFFFFF"/>
                </a:solidFill>
                <a:latin typeface="Arial"/>
              </a:rPr>
              <a:t>&amp; reporting</a:t>
            </a: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6DF6332B-1D9E-47A3-B093-A02A79DFE61B}"/>
              </a:ext>
            </a:extLst>
          </p:cNvPr>
          <p:cNvSpPr/>
          <p:nvPr/>
        </p:nvSpPr>
        <p:spPr>
          <a:xfrm>
            <a:off x="3632065" y="1801504"/>
            <a:ext cx="3140210" cy="822960"/>
          </a:xfrm>
          <a:custGeom>
            <a:avLst/>
            <a:gdLst>
              <a:gd name="connsiteX0" fmla="*/ 171562 w 1029351"/>
              <a:gd name="connsiteY0" fmla="*/ 0 h 7274560"/>
              <a:gd name="connsiteX1" fmla="*/ 857789 w 1029351"/>
              <a:gd name="connsiteY1" fmla="*/ 0 h 7274560"/>
              <a:gd name="connsiteX2" fmla="*/ 1029351 w 1029351"/>
              <a:gd name="connsiteY2" fmla="*/ 171562 h 7274560"/>
              <a:gd name="connsiteX3" fmla="*/ 1029351 w 1029351"/>
              <a:gd name="connsiteY3" fmla="*/ 7274560 h 7274560"/>
              <a:gd name="connsiteX4" fmla="*/ 1029351 w 1029351"/>
              <a:gd name="connsiteY4" fmla="*/ 7274560 h 7274560"/>
              <a:gd name="connsiteX5" fmla="*/ 0 w 1029351"/>
              <a:gd name="connsiteY5" fmla="*/ 7274560 h 7274560"/>
              <a:gd name="connsiteX6" fmla="*/ 0 w 1029351"/>
              <a:gd name="connsiteY6" fmla="*/ 7274560 h 7274560"/>
              <a:gd name="connsiteX7" fmla="*/ 0 w 1029351"/>
              <a:gd name="connsiteY7" fmla="*/ 171562 h 7274560"/>
              <a:gd name="connsiteX8" fmla="*/ 171562 w 1029351"/>
              <a:gd name="connsiteY8" fmla="*/ 0 h 727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351" h="7274560">
                <a:moveTo>
                  <a:pt x="1029351" y="1212454"/>
                </a:moveTo>
                <a:lnTo>
                  <a:pt x="1029351" y="6062106"/>
                </a:lnTo>
                <a:cubicBezTo>
                  <a:pt x="1029351" y="6731723"/>
                  <a:pt x="1018482" y="7274556"/>
                  <a:pt x="1005075" y="7274556"/>
                </a:cubicBezTo>
                <a:lnTo>
                  <a:pt x="0" y="7274556"/>
                </a:lnTo>
                <a:lnTo>
                  <a:pt x="0" y="7274556"/>
                </a:lnTo>
                <a:lnTo>
                  <a:pt x="0" y="4"/>
                </a:lnTo>
                <a:lnTo>
                  <a:pt x="0" y="4"/>
                </a:lnTo>
                <a:lnTo>
                  <a:pt x="1005075" y="4"/>
                </a:lnTo>
                <a:cubicBezTo>
                  <a:pt x="1018482" y="4"/>
                  <a:pt x="1029351" y="542837"/>
                  <a:pt x="1029351" y="1212454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6350">
            <a:solidFill>
              <a:srgbClr val="373A36"/>
            </a:solidFill>
          </a:ln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5738" tIns="130556" rIns="223424" bIns="130556" numCol="1" spcCol="1270" anchor="ctr" anchorCtr="0">
            <a:noAutofit/>
          </a:bodyPr>
          <a:lstStyle/>
          <a:p>
            <a:pPr marL="85725" lvl="1" indent="-85725" defTabSz="466725">
              <a:lnSpc>
                <a:spcPct val="90000"/>
              </a:lnSpc>
              <a:spcBef>
                <a:spcPct val="0"/>
              </a:spcBef>
              <a:spcAft>
                <a:spcPts val="225"/>
              </a:spcAft>
              <a:buClr>
                <a:srgbClr val="DD0032"/>
              </a:buClr>
              <a:buFontTx/>
              <a:buChar char="••"/>
              <a:defRPr/>
            </a:pPr>
            <a:r>
              <a:rPr lang="en-US" sz="1050" dirty="0">
                <a:solidFill>
                  <a:srgbClr val="373A36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/>
              </a:rPr>
              <a:t>Environmental health &amp; safety</a:t>
            </a:r>
          </a:p>
          <a:p>
            <a:pPr marL="85725" lvl="1" indent="-85725" defTabSz="466725">
              <a:lnSpc>
                <a:spcPct val="90000"/>
              </a:lnSpc>
              <a:spcBef>
                <a:spcPct val="0"/>
              </a:spcBef>
              <a:spcAft>
                <a:spcPts val="225"/>
              </a:spcAft>
              <a:buClr>
                <a:srgbClr val="DD0032"/>
              </a:buClr>
              <a:buFontTx/>
              <a:buChar char="••"/>
              <a:defRPr/>
            </a:pPr>
            <a:r>
              <a:rPr lang="en-US" sz="1050" dirty="0">
                <a:solidFill>
                  <a:srgbClr val="373A36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/>
              </a:rPr>
              <a:t>Supply chain management</a:t>
            </a:r>
          </a:p>
          <a:p>
            <a:pPr marL="85725" lvl="1" indent="-85725" defTabSz="466725">
              <a:lnSpc>
                <a:spcPct val="90000"/>
              </a:lnSpc>
              <a:spcBef>
                <a:spcPct val="0"/>
              </a:spcBef>
              <a:spcAft>
                <a:spcPts val="225"/>
              </a:spcAft>
              <a:buClr>
                <a:srgbClr val="DD0032"/>
              </a:buClr>
              <a:buFontTx/>
              <a:buChar char="••"/>
              <a:defRPr/>
            </a:pPr>
            <a:r>
              <a:rPr lang="en-US" sz="1050" dirty="0">
                <a:solidFill>
                  <a:srgbClr val="373A36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/>
              </a:rPr>
              <a:t>Manufacturing operations</a:t>
            </a:r>
          </a:p>
          <a:p>
            <a:pPr marL="85725" lvl="1" indent="-85725" defTabSz="466725">
              <a:lnSpc>
                <a:spcPct val="90000"/>
              </a:lnSpc>
              <a:spcBef>
                <a:spcPct val="0"/>
              </a:spcBef>
              <a:spcAft>
                <a:spcPts val="225"/>
              </a:spcAft>
              <a:buClr>
                <a:srgbClr val="DD0032"/>
              </a:buClr>
              <a:buFontTx/>
              <a:buChar char="••"/>
              <a:defRPr/>
            </a:pPr>
            <a:r>
              <a:rPr lang="en-US" sz="1050" dirty="0">
                <a:solidFill>
                  <a:srgbClr val="373A36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/>
              </a:rPr>
              <a:t>Government relations</a:t>
            </a: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4D1C43B3-1E23-491E-A743-F42839414498}"/>
              </a:ext>
            </a:extLst>
          </p:cNvPr>
          <p:cNvSpPr/>
          <p:nvPr/>
        </p:nvSpPr>
        <p:spPr>
          <a:xfrm>
            <a:off x="1892568" y="1767214"/>
            <a:ext cx="1803910" cy="891540"/>
          </a:xfrm>
          <a:custGeom>
            <a:avLst/>
            <a:gdLst>
              <a:gd name="connsiteX0" fmla="*/ 0 w 4091940"/>
              <a:gd name="connsiteY0" fmla="*/ 214452 h 1286689"/>
              <a:gd name="connsiteX1" fmla="*/ 214452 w 4091940"/>
              <a:gd name="connsiteY1" fmla="*/ 0 h 1286689"/>
              <a:gd name="connsiteX2" fmla="*/ 3877488 w 4091940"/>
              <a:gd name="connsiteY2" fmla="*/ 0 h 1286689"/>
              <a:gd name="connsiteX3" fmla="*/ 4091940 w 4091940"/>
              <a:gd name="connsiteY3" fmla="*/ 214452 h 1286689"/>
              <a:gd name="connsiteX4" fmla="*/ 4091940 w 4091940"/>
              <a:gd name="connsiteY4" fmla="*/ 1072237 h 1286689"/>
              <a:gd name="connsiteX5" fmla="*/ 3877488 w 4091940"/>
              <a:gd name="connsiteY5" fmla="*/ 1286689 h 1286689"/>
              <a:gd name="connsiteX6" fmla="*/ 214452 w 4091940"/>
              <a:gd name="connsiteY6" fmla="*/ 1286689 h 1286689"/>
              <a:gd name="connsiteX7" fmla="*/ 0 w 4091940"/>
              <a:gd name="connsiteY7" fmla="*/ 1072237 h 1286689"/>
              <a:gd name="connsiteX8" fmla="*/ 0 w 4091940"/>
              <a:gd name="connsiteY8" fmla="*/ 214452 h 128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1940" h="1286689">
                <a:moveTo>
                  <a:pt x="0" y="214452"/>
                </a:moveTo>
                <a:cubicBezTo>
                  <a:pt x="0" y="96013"/>
                  <a:pt x="96013" y="0"/>
                  <a:pt x="214452" y="0"/>
                </a:cubicBezTo>
                <a:lnTo>
                  <a:pt x="3877488" y="0"/>
                </a:lnTo>
                <a:cubicBezTo>
                  <a:pt x="3995927" y="0"/>
                  <a:pt x="4091940" y="96013"/>
                  <a:pt x="4091940" y="214452"/>
                </a:cubicBezTo>
                <a:lnTo>
                  <a:pt x="4091940" y="1072237"/>
                </a:lnTo>
                <a:cubicBezTo>
                  <a:pt x="4091940" y="1190676"/>
                  <a:pt x="3995927" y="1286689"/>
                  <a:pt x="3877488" y="1286689"/>
                </a:cubicBezTo>
                <a:lnTo>
                  <a:pt x="214452" y="1286689"/>
                </a:lnTo>
                <a:cubicBezTo>
                  <a:pt x="96013" y="1286689"/>
                  <a:pt x="0" y="1190676"/>
                  <a:pt x="0" y="1072237"/>
                </a:cubicBezTo>
                <a:lnTo>
                  <a:pt x="0" y="214452"/>
                </a:lnTo>
                <a:close/>
              </a:path>
            </a:pathLst>
          </a:custGeom>
          <a:solidFill>
            <a:schemeClr val="accent2">
              <a:hueOff val="0"/>
              <a:satOff val="0"/>
              <a:lumOff val="0"/>
              <a:alphaOff val="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373A36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113" tIns="67111" rIns="87113" bIns="67111" numCol="1" spcCol="1270" anchor="ctr" anchorCtr="0">
            <a:noAutofit/>
          </a:bodyPr>
          <a:lstStyle/>
          <a:p>
            <a:pPr algn="ctr" defTabSz="466725">
              <a:spcBef>
                <a:spcPct val="0"/>
              </a:spcBef>
              <a:spcAft>
                <a:spcPts val="225"/>
              </a:spcAft>
              <a:defRPr/>
            </a:pPr>
            <a:r>
              <a:rPr lang="en-US" sz="1050" b="1" dirty="0">
                <a:solidFill>
                  <a:srgbClr val="FFFFFF"/>
                </a:solidFill>
                <a:latin typeface="Arial" panose="020B0604020202020204"/>
              </a:rPr>
              <a:t>Operational readiness</a:t>
            </a:r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DBB7C824-99C4-4A16-AB90-59DCBEB315E4}"/>
              </a:ext>
            </a:extLst>
          </p:cNvPr>
          <p:cNvSpPr/>
          <p:nvPr/>
        </p:nvSpPr>
        <p:spPr>
          <a:xfrm>
            <a:off x="3632065" y="4745165"/>
            <a:ext cx="3140210" cy="822960"/>
          </a:xfrm>
          <a:custGeom>
            <a:avLst/>
            <a:gdLst>
              <a:gd name="connsiteX0" fmla="*/ 171562 w 1029351"/>
              <a:gd name="connsiteY0" fmla="*/ 0 h 7274560"/>
              <a:gd name="connsiteX1" fmla="*/ 857789 w 1029351"/>
              <a:gd name="connsiteY1" fmla="*/ 0 h 7274560"/>
              <a:gd name="connsiteX2" fmla="*/ 1029351 w 1029351"/>
              <a:gd name="connsiteY2" fmla="*/ 171562 h 7274560"/>
              <a:gd name="connsiteX3" fmla="*/ 1029351 w 1029351"/>
              <a:gd name="connsiteY3" fmla="*/ 7274560 h 7274560"/>
              <a:gd name="connsiteX4" fmla="*/ 1029351 w 1029351"/>
              <a:gd name="connsiteY4" fmla="*/ 7274560 h 7274560"/>
              <a:gd name="connsiteX5" fmla="*/ 0 w 1029351"/>
              <a:gd name="connsiteY5" fmla="*/ 7274560 h 7274560"/>
              <a:gd name="connsiteX6" fmla="*/ 0 w 1029351"/>
              <a:gd name="connsiteY6" fmla="*/ 7274560 h 7274560"/>
              <a:gd name="connsiteX7" fmla="*/ 0 w 1029351"/>
              <a:gd name="connsiteY7" fmla="*/ 171562 h 7274560"/>
              <a:gd name="connsiteX8" fmla="*/ 171562 w 1029351"/>
              <a:gd name="connsiteY8" fmla="*/ 0 h 727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351" h="7274560">
                <a:moveTo>
                  <a:pt x="1029351" y="1212454"/>
                </a:moveTo>
                <a:lnTo>
                  <a:pt x="1029351" y="6062106"/>
                </a:lnTo>
                <a:cubicBezTo>
                  <a:pt x="1029351" y="6731723"/>
                  <a:pt x="1018482" y="7274556"/>
                  <a:pt x="1005075" y="7274556"/>
                </a:cubicBezTo>
                <a:lnTo>
                  <a:pt x="0" y="7274556"/>
                </a:lnTo>
                <a:lnTo>
                  <a:pt x="0" y="7274556"/>
                </a:lnTo>
                <a:lnTo>
                  <a:pt x="0" y="4"/>
                </a:lnTo>
                <a:lnTo>
                  <a:pt x="0" y="4"/>
                </a:lnTo>
                <a:lnTo>
                  <a:pt x="1005075" y="4"/>
                </a:lnTo>
                <a:cubicBezTo>
                  <a:pt x="1018482" y="4"/>
                  <a:pt x="1029351" y="542837"/>
                  <a:pt x="1029351" y="1212454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6350">
            <a:solidFill>
              <a:srgbClr val="373A36"/>
            </a:solidFill>
          </a:ln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5738" tIns="130556" rIns="223424" bIns="130556" numCol="1" spcCol="1270" anchor="ctr" anchorCtr="0">
            <a:noAutofit/>
          </a:bodyPr>
          <a:lstStyle/>
          <a:p>
            <a:pPr marL="85725" lvl="1" indent="-85725" defTabSz="466725">
              <a:lnSpc>
                <a:spcPct val="90000"/>
              </a:lnSpc>
              <a:spcBef>
                <a:spcPct val="0"/>
              </a:spcBef>
              <a:spcAft>
                <a:spcPts val="225"/>
              </a:spcAft>
              <a:buClr>
                <a:srgbClr val="DD0032"/>
              </a:buClr>
              <a:buFontTx/>
              <a:buChar char="••"/>
              <a:defRPr/>
            </a:pPr>
            <a:r>
              <a:rPr lang="en-US" sz="1050" dirty="0">
                <a:solidFill>
                  <a:srgbClr val="373A36"/>
                </a:solidFill>
                <a:latin typeface="Arial"/>
              </a:rPr>
              <a:t>Guidance</a:t>
            </a:r>
          </a:p>
          <a:p>
            <a:pPr marL="85725" lvl="1" indent="-85725" defTabSz="466725">
              <a:lnSpc>
                <a:spcPct val="90000"/>
              </a:lnSpc>
              <a:spcBef>
                <a:spcPct val="0"/>
              </a:spcBef>
              <a:spcAft>
                <a:spcPts val="225"/>
              </a:spcAft>
              <a:buClr>
                <a:srgbClr val="DD0032"/>
              </a:buClr>
              <a:buFontTx/>
              <a:buChar char="••"/>
              <a:defRPr/>
            </a:pPr>
            <a:r>
              <a:rPr lang="en-US" sz="1050" dirty="0">
                <a:solidFill>
                  <a:srgbClr val="373A36"/>
                </a:solidFill>
                <a:latin typeface="Arial"/>
              </a:rPr>
              <a:t>Revenue impacts (present and future)</a:t>
            </a:r>
          </a:p>
          <a:p>
            <a:pPr marL="85725" lvl="1" indent="-85725" defTabSz="466725">
              <a:lnSpc>
                <a:spcPct val="90000"/>
              </a:lnSpc>
              <a:spcBef>
                <a:spcPct val="0"/>
              </a:spcBef>
              <a:spcAft>
                <a:spcPts val="225"/>
              </a:spcAft>
              <a:buClr>
                <a:srgbClr val="DD0032"/>
              </a:buClr>
              <a:buFontTx/>
              <a:buChar char="••"/>
              <a:defRPr/>
            </a:pPr>
            <a:r>
              <a:rPr lang="en-US" sz="1050" dirty="0">
                <a:solidFill>
                  <a:srgbClr val="373A36"/>
                </a:solidFill>
                <a:latin typeface="Arial"/>
              </a:rPr>
              <a:t>Government support</a:t>
            </a: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AF32C547-2617-4E80-949C-35F9DD286663}"/>
              </a:ext>
            </a:extLst>
          </p:cNvPr>
          <p:cNvSpPr/>
          <p:nvPr/>
        </p:nvSpPr>
        <p:spPr>
          <a:xfrm>
            <a:off x="1892568" y="4710875"/>
            <a:ext cx="1803910" cy="891540"/>
          </a:xfrm>
          <a:custGeom>
            <a:avLst/>
            <a:gdLst>
              <a:gd name="connsiteX0" fmla="*/ 0 w 4091940"/>
              <a:gd name="connsiteY0" fmla="*/ 214452 h 1286689"/>
              <a:gd name="connsiteX1" fmla="*/ 214452 w 4091940"/>
              <a:gd name="connsiteY1" fmla="*/ 0 h 1286689"/>
              <a:gd name="connsiteX2" fmla="*/ 3877488 w 4091940"/>
              <a:gd name="connsiteY2" fmla="*/ 0 h 1286689"/>
              <a:gd name="connsiteX3" fmla="*/ 4091940 w 4091940"/>
              <a:gd name="connsiteY3" fmla="*/ 214452 h 1286689"/>
              <a:gd name="connsiteX4" fmla="*/ 4091940 w 4091940"/>
              <a:gd name="connsiteY4" fmla="*/ 1072237 h 1286689"/>
              <a:gd name="connsiteX5" fmla="*/ 3877488 w 4091940"/>
              <a:gd name="connsiteY5" fmla="*/ 1286689 h 1286689"/>
              <a:gd name="connsiteX6" fmla="*/ 214452 w 4091940"/>
              <a:gd name="connsiteY6" fmla="*/ 1286689 h 1286689"/>
              <a:gd name="connsiteX7" fmla="*/ 0 w 4091940"/>
              <a:gd name="connsiteY7" fmla="*/ 1072237 h 1286689"/>
              <a:gd name="connsiteX8" fmla="*/ 0 w 4091940"/>
              <a:gd name="connsiteY8" fmla="*/ 214452 h 128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1940" h="1286689">
                <a:moveTo>
                  <a:pt x="0" y="214452"/>
                </a:moveTo>
                <a:cubicBezTo>
                  <a:pt x="0" y="96013"/>
                  <a:pt x="96013" y="0"/>
                  <a:pt x="214452" y="0"/>
                </a:cubicBezTo>
                <a:lnTo>
                  <a:pt x="3877488" y="0"/>
                </a:lnTo>
                <a:cubicBezTo>
                  <a:pt x="3995927" y="0"/>
                  <a:pt x="4091940" y="96013"/>
                  <a:pt x="4091940" y="214452"/>
                </a:cubicBezTo>
                <a:lnTo>
                  <a:pt x="4091940" y="1072237"/>
                </a:lnTo>
                <a:cubicBezTo>
                  <a:pt x="4091940" y="1190676"/>
                  <a:pt x="3995927" y="1286689"/>
                  <a:pt x="3877488" y="1286689"/>
                </a:cubicBezTo>
                <a:lnTo>
                  <a:pt x="214452" y="1286689"/>
                </a:lnTo>
                <a:cubicBezTo>
                  <a:pt x="96013" y="1286689"/>
                  <a:pt x="0" y="1190676"/>
                  <a:pt x="0" y="1072237"/>
                </a:cubicBezTo>
                <a:lnTo>
                  <a:pt x="0" y="214452"/>
                </a:lnTo>
                <a:close/>
              </a:path>
            </a:pathLst>
          </a:custGeom>
          <a:solidFill>
            <a:schemeClr val="accent2">
              <a:hueOff val="0"/>
              <a:satOff val="0"/>
              <a:lumOff val="0"/>
              <a:alphaOff val="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373A36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113" tIns="67111" rIns="87113" bIns="67111" numCol="1" spcCol="1270" anchor="ctr" anchorCtr="0">
            <a:noAutofit/>
          </a:bodyPr>
          <a:lstStyle/>
          <a:p>
            <a:pPr algn="ctr" defTabSz="466725">
              <a:spcBef>
                <a:spcPct val="0"/>
              </a:spcBef>
              <a:spcAft>
                <a:spcPts val="225"/>
              </a:spcAft>
              <a:defRPr/>
            </a:pPr>
            <a:r>
              <a:rPr lang="en-US" sz="1050" b="1" dirty="0">
                <a:solidFill>
                  <a:srgbClr val="FFFFFF"/>
                </a:solidFill>
                <a:latin typeface="Arial" panose="020B0604020202020204"/>
              </a:rPr>
              <a:t>Financial disclosures</a:t>
            </a:r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D6F58DCD-89B7-48B7-8817-C233E8A98C99}"/>
              </a:ext>
            </a:extLst>
          </p:cNvPr>
          <p:cNvSpPr/>
          <p:nvPr/>
        </p:nvSpPr>
        <p:spPr>
          <a:xfrm>
            <a:off x="3632065" y="2782724"/>
            <a:ext cx="3140210" cy="822960"/>
          </a:xfrm>
          <a:custGeom>
            <a:avLst/>
            <a:gdLst>
              <a:gd name="connsiteX0" fmla="*/ 171562 w 1029351"/>
              <a:gd name="connsiteY0" fmla="*/ 0 h 7274560"/>
              <a:gd name="connsiteX1" fmla="*/ 857789 w 1029351"/>
              <a:gd name="connsiteY1" fmla="*/ 0 h 7274560"/>
              <a:gd name="connsiteX2" fmla="*/ 1029351 w 1029351"/>
              <a:gd name="connsiteY2" fmla="*/ 171562 h 7274560"/>
              <a:gd name="connsiteX3" fmla="*/ 1029351 w 1029351"/>
              <a:gd name="connsiteY3" fmla="*/ 7274560 h 7274560"/>
              <a:gd name="connsiteX4" fmla="*/ 1029351 w 1029351"/>
              <a:gd name="connsiteY4" fmla="*/ 7274560 h 7274560"/>
              <a:gd name="connsiteX5" fmla="*/ 0 w 1029351"/>
              <a:gd name="connsiteY5" fmla="*/ 7274560 h 7274560"/>
              <a:gd name="connsiteX6" fmla="*/ 0 w 1029351"/>
              <a:gd name="connsiteY6" fmla="*/ 7274560 h 7274560"/>
              <a:gd name="connsiteX7" fmla="*/ 0 w 1029351"/>
              <a:gd name="connsiteY7" fmla="*/ 171562 h 7274560"/>
              <a:gd name="connsiteX8" fmla="*/ 171562 w 1029351"/>
              <a:gd name="connsiteY8" fmla="*/ 0 h 727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351" h="7274560">
                <a:moveTo>
                  <a:pt x="1029351" y="1212454"/>
                </a:moveTo>
                <a:lnTo>
                  <a:pt x="1029351" y="6062106"/>
                </a:lnTo>
                <a:cubicBezTo>
                  <a:pt x="1029351" y="6731723"/>
                  <a:pt x="1018482" y="7274556"/>
                  <a:pt x="1005075" y="7274556"/>
                </a:cubicBezTo>
                <a:lnTo>
                  <a:pt x="0" y="7274556"/>
                </a:lnTo>
                <a:lnTo>
                  <a:pt x="0" y="7274556"/>
                </a:lnTo>
                <a:lnTo>
                  <a:pt x="0" y="4"/>
                </a:lnTo>
                <a:lnTo>
                  <a:pt x="0" y="4"/>
                </a:lnTo>
                <a:lnTo>
                  <a:pt x="1005075" y="4"/>
                </a:lnTo>
                <a:cubicBezTo>
                  <a:pt x="1018482" y="4"/>
                  <a:pt x="1029351" y="542837"/>
                  <a:pt x="1029351" y="1212454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6350">
            <a:solidFill>
              <a:srgbClr val="373A36"/>
            </a:solidFill>
          </a:ln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5738" tIns="130556" rIns="223424" bIns="130556" numCol="1" spcCol="1270" anchor="ctr" anchorCtr="0">
            <a:noAutofit/>
          </a:bodyPr>
          <a:lstStyle/>
          <a:p>
            <a:pPr marL="85725" lvl="1" indent="-85725" defTabSz="466725">
              <a:lnSpc>
                <a:spcPct val="90000"/>
              </a:lnSpc>
              <a:spcBef>
                <a:spcPct val="0"/>
              </a:spcBef>
              <a:spcAft>
                <a:spcPts val="225"/>
              </a:spcAft>
              <a:buClr>
                <a:srgbClr val="DD0032"/>
              </a:buClr>
              <a:buFontTx/>
              <a:buChar char="••"/>
              <a:defRPr/>
            </a:pPr>
            <a:r>
              <a:rPr lang="en-US" sz="1050" dirty="0">
                <a:solidFill>
                  <a:srgbClr val="373A36"/>
                </a:solidFill>
                <a:latin typeface="Arial"/>
              </a:rPr>
              <a:t>Customer contracts &amp; litigation</a:t>
            </a:r>
          </a:p>
          <a:p>
            <a:pPr marL="85725" lvl="1" indent="-85725" defTabSz="466725">
              <a:lnSpc>
                <a:spcPct val="90000"/>
              </a:lnSpc>
              <a:spcBef>
                <a:spcPct val="0"/>
              </a:spcBef>
              <a:spcAft>
                <a:spcPts val="225"/>
              </a:spcAft>
              <a:buClr>
                <a:srgbClr val="DD0032"/>
              </a:buClr>
              <a:buFontTx/>
              <a:buChar char="••"/>
              <a:defRPr/>
            </a:pPr>
            <a:r>
              <a:rPr lang="en-US" sz="1050" dirty="0">
                <a:solidFill>
                  <a:srgbClr val="373A36"/>
                </a:solidFill>
                <a:latin typeface="Arial"/>
              </a:rPr>
              <a:t>Liquidity analysis</a:t>
            </a:r>
          </a:p>
          <a:p>
            <a:pPr marL="85725" lvl="1" indent="-85725" defTabSz="466725">
              <a:lnSpc>
                <a:spcPct val="90000"/>
              </a:lnSpc>
              <a:spcBef>
                <a:spcPct val="0"/>
              </a:spcBef>
              <a:spcAft>
                <a:spcPts val="225"/>
              </a:spcAft>
              <a:buClr>
                <a:srgbClr val="DD0032"/>
              </a:buClr>
              <a:buFontTx/>
              <a:buChar char="••"/>
              <a:defRPr/>
            </a:pPr>
            <a:r>
              <a:rPr lang="en-US" sz="1050" dirty="0">
                <a:solidFill>
                  <a:srgbClr val="373A36"/>
                </a:solidFill>
                <a:latin typeface="Arial"/>
              </a:rPr>
              <a:t>Customer credit analysis</a:t>
            </a:r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id="{141227B8-D206-4D38-957B-EE14E480AEBD}"/>
              </a:ext>
            </a:extLst>
          </p:cNvPr>
          <p:cNvSpPr/>
          <p:nvPr/>
        </p:nvSpPr>
        <p:spPr>
          <a:xfrm>
            <a:off x="1892568" y="2748434"/>
            <a:ext cx="1803910" cy="891540"/>
          </a:xfrm>
          <a:custGeom>
            <a:avLst/>
            <a:gdLst>
              <a:gd name="connsiteX0" fmla="*/ 0 w 4091940"/>
              <a:gd name="connsiteY0" fmla="*/ 214452 h 1286689"/>
              <a:gd name="connsiteX1" fmla="*/ 214452 w 4091940"/>
              <a:gd name="connsiteY1" fmla="*/ 0 h 1286689"/>
              <a:gd name="connsiteX2" fmla="*/ 3877488 w 4091940"/>
              <a:gd name="connsiteY2" fmla="*/ 0 h 1286689"/>
              <a:gd name="connsiteX3" fmla="*/ 4091940 w 4091940"/>
              <a:gd name="connsiteY3" fmla="*/ 214452 h 1286689"/>
              <a:gd name="connsiteX4" fmla="*/ 4091940 w 4091940"/>
              <a:gd name="connsiteY4" fmla="*/ 1072237 h 1286689"/>
              <a:gd name="connsiteX5" fmla="*/ 3877488 w 4091940"/>
              <a:gd name="connsiteY5" fmla="*/ 1286689 h 1286689"/>
              <a:gd name="connsiteX6" fmla="*/ 214452 w 4091940"/>
              <a:gd name="connsiteY6" fmla="*/ 1286689 h 1286689"/>
              <a:gd name="connsiteX7" fmla="*/ 0 w 4091940"/>
              <a:gd name="connsiteY7" fmla="*/ 1072237 h 1286689"/>
              <a:gd name="connsiteX8" fmla="*/ 0 w 4091940"/>
              <a:gd name="connsiteY8" fmla="*/ 214452 h 128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1940" h="1286689">
                <a:moveTo>
                  <a:pt x="0" y="214452"/>
                </a:moveTo>
                <a:cubicBezTo>
                  <a:pt x="0" y="96013"/>
                  <a:pt x="96013" y="0"/>
                  <a:pt x="214452" y="0"/>
                </a:cubicBezTo>
                <a:lnTo>
                  <a:pt x="3877488" y="0"/>
                </a:lnTo>
                <a:cubicBezTo>
                  <a:pt x="3995927" y="0"/>
                  <a:pt x="4091940" y="96013"/>
                  <a:pt x="4091940" y="214452"/>
                </a:cubicBezTo>
                <a:lnTo>
                  <a:pt x="4091940" y="1072237"/>
                </a:lnTo>
                <a:cubicBezTo>
                  <a:pt x="4091940" y="1190676"/>
                  <a:pt x="3995927" y="1286689"/>
                  <a:pt x="3877488" y="1286689"/>
                </a:cubicBezTo>
                <a:lnTo>
                  <a:pt x="214452" y="1286689"/>
                </a:lnTo>
                <a:cubicBezTo>
                  <a:pt x="96013" y="1286689"/>
                  <a:pt x="0" y="1190676"/>
                  <a:pt x="0" y="1072237"/>
                </a:cubicBezTo>
                <a:lnTo>
                  <a:pt x="0" y="214452"/>
                </a:lnTo>
                <a:close/>
              </a:path>
            </a:pathLst>
          </a:custGeom>
          <a:solidFill>
            <a:schemeClr val="accent2">
              <a:hueOff val="0"/>
              <a:satOff val="0"/>
              <a:lumOff val="0"/>
              <a:alphaOff val="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373A36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113" tIns="67111" rIns="87113" bIns="67111" numCol="1" spcCol="1270" anchor="ctr" anchorCtr="0">
            <a:noAutofit/>
          </a:bodyPr>
          <a:lstStyle/>
          <a:p>
            <a:pPr algn="ctr" defTabSz="466725"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50" b="1" dirty="0">
                <a:solidFill>
                  <a:srgbClr val="FFFFFF"/>
                </a:solidFill>
                <a:latin typeface="Arial"/>
              </a:rPr>
              <a:t>Financial stewardship</a:t>
            </a:r>
          </a:p>
          <a:p>
            <a:pPr algn="ctr" defTabSz="466725"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50" b="1" dirty="0">
                <a:solidFill>
                  <a:srgbClr val="FFFFFF"/>
                </a:solidFill>
                <a:latin typeface="Arial"/>
              </a:rPr>
              <a:t> &amp; reporting</a:t>
            </a:r>
            <a:endParaRPr lang="en-US" sz="1050" b="1" i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887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714"/>
            <a:fld id="{DA26299E-3FD4-4447-B165-1FCD2D94DE44}" type="slidenum">
              <a:rPr lang="en-US">
                <a:solidFill>
                  <a:srgbClr val="373A36">
                    <a:tint val="75000"/>
                  </a:srgbClr>
                </a:solidFill>
                <a:latin typeface="Arial"/>
              </a:rPr>
              <a:pPr defTabSz="685714"/>
              <a:t>15</a:t>
            </a:fld>
            <a:endParaRPr lang="en-US" dirty="0">
              <a:solidFill>
                <a:srgbClr val="373A36">
                  <a:tint val="75000"/>
                </a:srgbClr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097" y="2311146"/>
            <a:ext cx="5305806" cy="22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8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66" y="346647"/>
            <a:ext cx="8229600" cy="1714202"/>
          </a:xfrm>
        </p:spPr>
        <p:txBody>
          <a:bodyPr>
            <a:noAutofit/>
          </a:bodyPr>
          <a:lstStyle/>
          <a:p>
            <a:r>
              <a:rPr lang="en-CA" sz="3200" dirty="0">
                <a:solidFill>
                  <a:prstClr val="white"/>
                </a:solidFill>
                <a:latin typeface="Times New Roman" panose="02020603050405020304" pitchFamily="18" charset="0"/>
              </a:rPr>
              <a:t>PAC ANNUAL CONFERENCE</a:t>
            </a:r>
            <a:br>
              <a:rPr lang="en-US" sz="2800" dirty="0"/>
            </a:br>
            <a:r>
              <a:rPr lang="en-CA" sz="3600" b="1" cap="small" dirty="0">
                <a:latin typeface="Times New Roman" panose="02020603050405020304" pitchFamily="18" charset="0"/>
              </a:rPr>
              <a:t>Professional Accounting Futures</a:t>
            </a:r>
            <a:r>
              <a:rPr lang="en-CA" sz="20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br>
              <a:rPr lang="en-CA" sz="2000" dirty="0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CA" sz="2400" dirty="0">
                <a:solidFill>
                  <a:prstClr val="white"/>
                </a:solidFill>
                <a:latin typeface="Times New Roman" panose="02020603050405020304" pitchFamily="18" charset="0"/>
              </a:rPr>
              <a:t>October 28 &amp; 29, 2021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24482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/>
              <a:t>Thank you for attending</a:t>
            </a:r>
            <a:br>
              <a:rPr lang="en-US" dirty="0"/>
            </a:br>
            <a:endParaRPr lang="en-US" sz="1200" dirty="0"/>
          </a:p>
          <a:p>
            <a:pPr marL="0" indent="0" algn="ctr">
              <a:buNone/>
            </a:pPr>
            <a:r>
              <a:rPr lang="en-US" dirty="0"/>
              <a:t>Visit our PAC website at </a:t>
            </a:r>
          </a:p>
          <a:p>
            <a:pPr marL="0" indent="0" algn="ctr">
              <a:buNone/>
            </a:pPr>
            <a:r>
              <a:rPr lang="en-US" dirty="0"/>
              <a:t>https://www.utm.utoronto.ca/pac/</a:t>
            </a:r>
            <a:br>
              <a:rPr lang="en-US" dirty="0"/>
            </a:br>
            <a:endParaRPr lang="en-US" sz="1200" dirty="0"/>
          </a:p>
          <a:p>
            <a:pPr marL="0" indent="0" algn="ctr">
              <a:buNone/>
            </a:pPr>
            <a:r>
              <a:rPr lang="en-US" dirty="0"/>
              <a:t>Please join us tomorrow</a:t>
            </a:r>
          </a:p>
        </p:txBody>
      </p:sp>
      <p:pic>
        <p:nvPicPr>
          <p:cNvPr id="1026" name="Picture 2" descr="D:\My Docs\z Ryan's Stuff\Branding + Logos\PAC-logo-KO-redo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70" y="5301208"/>
            <a:ext cx="5328592" cy="127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573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Placeholder 95">
            <a:extLst>
              <a:ext uri="{FF2B5EF4-FFF2-40B4-BE49-F238E27FC236}">
                <a16:creationId xmlns:a16="http://schemas.microsoft.com/office/drawing/2014/main" id="{FA24B054-4660-4451-A3F4-0CF0B9AA40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847725"/>
            <a:ext cx="9143999" cy="5153025"/>
          </a:xfrm>
          <a:prstGeom prst="rect">
            <a:avLst/>
          </a:prstGeom>
        </p:spPr>
      </p:pic>
      <p:sp>
        <p:nvSpPr>
          <p:cNvPr id="87" name="object 5"/>
          <p:cNvSpPr/>
          <p:nvPr/>
        </p:nvSpPr>
        <p:spPr bwMode="ltGray">
          <a:xfrm>
            <a:off x="1" y="2092699"/>
            <a:ext cx="4571999" cy="1925288"/>
          </a:xfrm>
          <a:custGeom>
            <a:avLst/>
            <a:gdLst/>
            <a:ahLst/>
            <a:cxnLst/>
            <a:rect l="l" t="t" r="r" b="b"/>
            <a:pathLst>
              <a:path w="3025140" h="4072890">
                <a:moveTo>
                  <a:pt x="3024708" y="4072826"/>
                </a:moveTo>
                <a:lnTo>
                  <a:pt x="0" y="4072826"/>
                </a:lnTo>
                <a:lnTo>
                  <a:pt x="0" y="0"/>
                </a:lnTo>
                <a:lnTo>
                  <a:pt x="3024708" y="0"/>
                </a:lnTo>
                <a:lnTo>
                  <a:pt x="3024708" y="407282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 lIns="0" tIns="0" rIns="0" bIns="0" rtlCol="0"/>
          <a:lstStyle/>
          <a:p>
            <a:pPr defTabSz="685714"/>
            <a:endParaRPr sz="1350" dirty="0">
              <a:solidFill>
                <a:srgbClr val="373A36"/>
              </a:solidFill>
              <a:latin typeface="Arial"/>
            </a:endParaRPr>
          </a:p>
        </p:txBody>
      </p:sp>
      <p:sp>
        <p:nvSpPr>
          <p:cNvPr id="88" name="Rectangle 87"/>
          <p:cNvSpPr/>
          <p:nvPr/>
        </p:nvSpPr>
        <p:spPr bwMode="ltGray">
          <a:xfrm>
            <a:off x="1" y="4017988"/>
            <a:ext cx="4571999" cy="1310282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4"/>
            <a:endParaRPr lang="en-US" sz="13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9" name="Title 43"/>
          <p:cNvSpPr txBox="1">
            <a:spLocks/>
          </p:cNvSpPr>
          <p:nvPr/>
        </p:nvSpPr>
        <p:spPr bwMode="ltGray">
          <a:xfrm>
            <a:off x="274320" y="2857402"/>
            <a:ext cx="4297680" cy="397265"/>
          </a:xfrm>
          <a:prstGeom prst="rect">
            <a:avLst/>
          </a:prstGeom>
        </p:spPr>
        <p:txBody>
          <a:bodyPr anchor="b"/>
          <a:lstStyle>
            <a:lvl1pPr algn="l" defTabSz="914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4"/>
            <a:r>
              <a:rPr lang="en-US" sz="2400" spc="0" dirty="0">
                <a:solidFill>
                  <a:srgbClr val="FFFFFF"/>
                </a:solidFill>
                <a:latin typeface="Arial"/>
              </a:rPr>
              <a:t>Professional Accounting Futures Conference</a:t>
            </a:r>
          </a:p>
          <a:p>
            <a:pPr defTabSz="685784"/>
            <a:endParaRPr lang="en-US" sz="2400" spc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0" name="Title 43"/>
          <p:cNvSpPr txBox="1">
            <a:spLocks/>
          </p:cNvSpPr>
          <p:nvPr/>
        </p:nvSpPr>
        <p:spPr bwMode="ltGray">
          <a:xfrm>
            <a:off x="282683" y="3348469"/>
            <a:ext cx="4289318" cy="3972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defTabSz="914378">
              <a:lnSpc>
                <a:spcPct val="90000"/>
              </a:lnSpc>
              <a:spcBef>
                <a:spcPct val="0"/>
              </a:spcBef>
              <a:buNone/>
              <a:defRPr sz="2000" b="0" spc="-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4"/>
            <a:r>
              <a:rPr lang="en-US" sz="1500" spc="0" dirty="0">
                <a:solidFill>
                  <a:srgbClr val="FFFFFF"/>
                </a:solidFill>
                <a:latin typeface="Arial"/>
              </a:rPr>
              <a:t>Guest speaker: Mandeep Chawla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518E120-CBAD-48B2-A8F2-CEF0BD9C9129}"/>
              </a:ext>
            </a:extLst>
          </p:cNvPr>
          <p:cNvGrpSpPr/>
          <p:nvPr/>
        </p:nvGrpSpPr>
        <p:grpSpPr>
          <a:xfrm>
            <a:off x="256730" y="4331809"/>
            <a:ext cx="1615749" cy="682639"/>
            <a:chOff x="342306" y="4542399"/>
            <a:chExt cx="2154332" cy="910185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16D365A-7F6D-4557-8BCB-549C020062EB}"/>
                </a:ext>
              </a:extLst>
            </p:cNvPr>
            <p:cNvGrpSpPr/>
            <p:nvPr userDrawn="1"/>
          </p:nvGrpSpPr>
          <p:grpSpPr>
            <a:xfrm>
              <a:off x="342306" y="4542399"/>
              <a:ext cx="2057650" cy="910185"/>
              <a:chOff x="342306" y="4542399"/>
              <a:chExt cx="2057650" cy="910185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55AD1A90-FD37-44E6-A738-97273A812118}"/>
                  </a:ext>
                </a:extLst>
              </p:cNvPr>
              <p:cNvGrpSpPr/>
              <p:nvPr userDrawn="1"/>
            </p:nvGrpSpPr>
            <p:grpSpPr bwMode="white">
              <a:xfrm>
                <a:off x="1079199" y="4878854"/>
                <a:ext cx="1320757" cy="231412"/>
                <a:chOff x="6989763" y="3648075"/>
                <a:chExt cx="3932237" cy="688975"/>
              </a:xfrm>
              <a:solidFill>
                <a:srgbClr val="FFFFFF"/>
              </a:solidFill>
            </p:grpSpPr>
            <p:sp>
              <p:nvSpPr>
                <p:cNvPr id="165" name="Freeform 5">
                  <a:extLst>
                    <a:ext uri="{FF2B5EF4-FFF2-40B4-BE49-F238E27FC236}">
                      <a16:creationId xmlns:a16="http://schemas.microsoft.com/office/drawing/2014/main" id="{D0B012ED-977F-4C76-92D9-FC74A888108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989763" y="3665538"/>
                  <a:ext cx="577850" cy="671512"/>
                </a:xfrm>
                <a:custGeom>
                  <a:avLst/>
                  <a:gdLst>
                    <a:gd name="T0" fmla="*/ 159 w 171"/>
                    <a:gd name="T1" fmla="*/ 150 h 198"/>
                    <a:gd name="T2" fmla="*/ 152 w 171"/>
                    <a:gd name="T3" fmla="*/ 153 h 198"/>
                    <a:gd name="T4" fmla="*/ 96 w 171"/>
                    <a:gd name="T5" fmla="*/ 176 h 198"/>
                    <a:gd name="T6" fmla="*/ 25 w 171"/>
                    <a:gd name="T7" fmla="*/ 99 h 198"/>
                    <a:gd name="T8" fmla="*/ 25 w 171"/>
                    <a:gd name="T9" fmla="*/ 99 h 198"/>
                    <a:gd name="T10" fmla="*/ 96 w 171"/>
                    <a:gd name="T11" fmla="*/ 22 h 198"/>
                    <a:gd name="T12" fmla="*/ 150 w 171"/>
                    <a:gd name="T13" fmla="*/ 44 h 198"/>
                    <a:gd name="T14" fmla="*/ 158 w 171"/>
                    <a:gd name="T15" fmla="*/ 47 h 198"/>
                    <a:gd name="T16" fmla="*/ 170 w 171"/>
                    <a:gd name="T17" fmla="*/ 35 h 198"/>
                    <a:gd name="T18" fmla="*/ 165 w 171"/>
                    <a:gd name="T19" fmla="*/ 25 h 198"/>
                    <a:gd name="T20" fmla="*/ 97 w 171"/>
                    <a:gd name="T21" fmla="*/ 0 h 198"/>
                    <a:gd name="T22" fmla="*/ 0 w 171"/>
                    <a:gd name="T23" fmla="*/ 99 h 198"/>
                    <a:gd name="T24" fmla="*/ 0 w 171"/>
                    <a:gd name="T25" fmla="*/ 100 h 198"/>
                    <a:gd name="T26" fmla="*/ 96 w 171"/>
                    <a:gd name="T27" fmla="*/ 198 h 198"/>
                    <a:gd name="T28" fmla="*/ 167 w 171"/>
                    <a:gd name="T29" fmla="*/ 170 h 198"/>
                    <a:gd name="T30" fmla="*/ 171 w 171"/>
                    <a:gd name="T31" fmla="*/ 162 h 198"/>
                    <a:gd name="T32" fmla="*/ 159 w 171"/>
                    <a:gd name="T33" fmla="*/ 150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1" h="198">
                      <a:moveTo>
                        <a:pt x="159" y="150"/>
                      </a:moveTo>
                      <a:cubicBezTo>
                        <a:pt x="157" y="150"/>
                        <a:pt x="154" y="151"/>
                        <a:pt x="152" y="153"/>
                      </a:cubicBezTo>
                      <a:cubicBezTo>
                        <a:pt x="134" y="169"/>
                        <a:pt x="118" y="176"/>
                        <a:pt x="96" y="176"/>
                      </a:cubicBezTo>
                      <a:cubicBezTo>
                        <a:pt x="56" y="176"/>
                        <a:pt x="25" y="142"/>
                        <a:pt x="25" y="99"/>
                      </a:cubicBezTo>
                      <a:cubicBezTo>
                        <a:pt x="25" y="99"/>
                        <a:pt x="25" y="99"/>
                        <a:pt x="25" y="99"/>
                      </a:cubicBezTo>
                      <a:cubicBezTo>
                        <a:pt x="25" y="55"/>
                        <a:pt x="55" y="22"/>
                        <a:pt x="96" y="22"/>
                      </a:cubicBezTo>
                      <a:cubicBezTo>
                        <a:pt x="117" y="22"/>
                        <a:pt x="133" y="29"/>
                        <a:pt x="150" y="44"/>
                      </a:cubicBezTo>
                      <a:cubicBezTo>
                        <a:pt x="153" y="46"/>
                        <a:pt x="155" y="47"/>
                        <a:pt x="158" y="47"/>
                      </a:cubicBezTo>
                      <a:cubicBezTo>
                        <a:pt x="164" y="47"/>
                        <a:pt x="170" y="41"/>
                        <a:pt x="170" y="35"/>
                      </a:cubicBezTo>
                      <a:cubicBezTo>
                        <a:pt x="170" y="30"/>
                        <a:pt x="167" y="27"/>
                        <a:pt x="165" y="25"/>
                      </a:cubicBezTo>
                      <a:cubicBezTo>
                        <a:pt x="150" y="13"/>
                        <a:pt x="131" y="0"/>
                        <a:pt x="97" y="0"/>
                      </a:cubicBezTo>
                      <a:cubicBezTo>
                        <a:pt x="42" y="0"/>
                        <a:pt x="0" y="44"/>
                        <a:pt x="0" y="99"/>
                      </a:cubicBezTo>
                      <a:cubicBezTo>
                        <a:pt x="0" y="100"/>
                        <a:pt x="0" y="100"/>
                        <a:pt x="0" y="100"/>
                      </a:cubicBezTo>
                      <a:cubicBezTo>
                        <a:pt x="0" y="156"/>
                        <a:pt x="41" y="198"/>
                        <a:pt x="96" y="198"/>
                      </a:cubicBezTo>
                      <a:cubicBezTo>
                        <a:pt x="124" y="198"/>
                        <a:pt x="146" y="190"/>
                        <a:pt x="167" y="170"/>
                      </a:cubicBezTo>
                      <a:cubicBezTo>
                        <a:pt x="170" y="168"/>
                        <a:pt x="171" y="165"/>
                        <a:pt x="171" y="162"/>
                      </a:cubicBezTo>
                      <a:cubicBezTo>
                        <a:pt x="171" y="155"/>
                        <a:pt x="166" y="150"/>
                        <a:pt x="159" y="15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66" name="Freeform 6">
                  <a:extLst>
                    <a:ext uri="{FF2B5EF4-FFF2-40B4-BE49-F238E27FC236}">
                      <a16:creationId xmlns:a16="http://schemas.microsoft.com/office/drawing/2014/main" id="{68822397-FAA8-4419-A832-019C50CE8AE9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7624763" y="3835400"/>
                  <a:ext cx="457200" cy="501650"/>
                </a:xfrm>
                <a:custGeom>
                  <a:avLst/>
                  <a:gdLst>
                    <a:gd name="T0" fmla="*/ 69 w 135"/>
                    <a:gd name="T1" fmla="*/ 0 h 148"/>
                    <a:gd name="T2" fmla="*/ 0 w 135"/>
                    <a:gd name="T3" fmla="*/ 74 h 148"/>
                    <a:gd name="T4" fmla="*/ 0 w 135"/>
                    <a:gd name="T5" fmla="*/ 74 h 148"/>
                    <a:gd name="T6" fmla="*/ 71 w 135"/>
                    <a:gd name="T7" fmla="*/ 148 h 148"/>
                    <a:gd name="T8" fmla="*/ 125 w 135"/>
                    <a:gd name="T9" fmla="*/ 127 h 148"/>
                    <a:gd name="T10" fmla="*/ 129 w 135"/>
                    <a:gd name="T11" fmla="*/ 119 h 148"/>
                    <a:gd name="T12" fmla="*/ 118 w 135"/>
                    <a:gd name="T13" fmla="*/ 109 h 148"/>
                    <a:gd name="T14" fmla="*/ 111 w 135"/>
                    <a:gd name="T15" fmla="*/ 112 h 148"/>
                    <a:gd name="T16" fmla="*/ 72 w 135"/>
                    <a:gd name="T17" fmla="*/ 128 h 148"/>
                    <a:gd name="T18" fmla="*/ 24 w 135"/>
                    <a:gd name="T19" fmla="*/ 83 h 148"/>
                    <a:gd name="T20" fmla="*/ 124 w 135"/>
                    <a:gd name="T21" fmla="*/ 83 h 148"/>
                    <a:gd name="T22" fmla="*/ 135 w 135"/>
                    <a:gd name="T23" fmla="*/ 72 h 148"/>
                    <a:gd name="T24" fmla="*/ 69 w 135"/>
                    <a:gd name="T25" fmla="*/ 0 h 148"/>
                    <a:gd name="T26" fmla="*/ 68 w 135"/>
                    <a:gd name="T27" fmla="*/ 20 h 148"/>
                    <a:gd name="T28" fmla="*/ 111 w 135"/>
                    <a:gd name="T29" fmla="*/ 65 h 148"/>
                    <a:gd name="T30" fmla="*/ 24 w 135"/>
                    <a:gd name="T31" fmla="*/ 65 h 148"/>
                    <a:gd name="T32" fmla="*/ 68 w 135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5" h="148">
                      <a:moveTo>
                        <a:pt x="69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1" y="148"/>
                        <a:pt x="71" y="148"/>
                      </a:cubicBezTo>
                      <a:cubicBezTo>
                        <a:pt x="93" y="148"/>
                        <a:pt x="110" y="142"/>
                        <a:pt x="125" y="127"/>
                      </a:cubicBezTo>
                      <a:cubicBezTo>
                        <a:pt x="127" y="125"/>
                        <a:pt x="129" y="122"/>
                        <a:pt x="129" y="119"/>
                      </a:cubicBezTo>
                      <a:cubicBezTo>
                        <a:pt x="129" y="114"/>
                        <a:pt x="124" y="109"/>
                        <a:pt x="118" y="109"/>
                      </a:cubicBezTo>
                      <a:cubicBezTo>
                        <a:pt x="115" y="109"/>
                        <a:pt x="113" y="110"/>
                        <a:pt x="111" y="112"/>
                      </a:cubicBezTo>
                      <a:cubicBezTo>
                        <a:pt x="100" y="122"/>
                        <a:pt x="87" y="128"/>
                        <a:pt x="72" y="128"/>
                      </a:cubicBezTo>
                      <a:cubicBezTo>
                        <a:pt x="47" y="128"/>
                        <a:pt x="28" y="110"/>
                        <a:pt x="24" y="83"/>
                      </a:cubicBezTo>
                      <a:cubicBezTo>
                        <a:pt x="124" y="83"/>
                        <a:pt x="124" y="83"/>
                        <a:pt x="124" y="83"/>
                      </a:cubicBezTo>
                      <a:cubicBezTo>
                        <a:pt x="130" y="83"/>
                        <a:pt x="135" y="78"/>
                        <a:pt x="135" y="72"/>
                      </a:cubicBezTo>
                      <a:cubicBezTo>
                        <a:pt x="135" y="36"/>
                        <a:pt x="112" y="0"/>
                        <a:pt x="69" y="0"/>
                      </a:cubicBezTo>
                      <a:moveTo>
                        <a:pt x="68" y="20"/>
                      </a:moveTo>
                      <a:cubicBezTo>
                        <a:pt x="97" y="20"/>
                        <a:pt x="109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8" y="38"/>
                        <a:pt x="45" y="20"/>
                        <a:pt x="68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67" name="Freeform 7">
                  <a:extLst>
                    <a:ext uri="{FF2B5EF4-FFF2-40B4-BE49-F238E27FC236}">
                      <a16:creationId xmlns:a16="http://schemas.microsoft.com/office/drawing/2014/main" id="{9541A445-E9D7-49F2-A36B-7D3A3E347ED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8193088" y="3648075"/>
                  <a:ext cx="79375" cy="682625"/>
                </a:xfrm>
                <a:custGeom>
                  <a:avLst/>
                  <a:gdLst>
                    <a:gd name="T0" fmla="*/ 12 w 23"/>
                    <a:gd name="T1" fmla="*/ 0 h 201"/>
                    <a:gd name="T2" fmla="*/ 0 w 23"/>
                    <a:gd name="T3" fmla="*/ 12 h 201"/>
                    <a:gd name="T4" fmla="*/ 0 w 23"/>
                    <a:gd name="T5" fmla="*/ 190 h 201"/>
                    <a:gd name="T6" fmla="*/ 12 w 23"/>
                    <a:gd name="T7" fmla="*/ 201 h 201"/>
                    <a:gd name="T8" fmla="*/ 23 w 23"/>
                    <a:gd name="T9" fmla="*/ 190 h 201"/>
                    <a:gd name="T10" fmla="*/ 23 w 23"/>
                    <a:gd name="T11" fmla="*/ 12 h 201"/>
                    <a:gd name="T12" fmla="*/ 12 w 23"/>
                    <a:gd name="T13" fmla="*/ 0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01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ubicBezTo>
                        <a:pt x="0" y="196"/>
                        <a:pt x="5" y="201"/>
                        <a:pt x="12" y="201"/>
                      </a:cubicBezTo>
                      <a:cubicBezTo>
                        <a:pt x="18" y="201"/>
                        <a:pt x="23" y="196"/>
                        <a:pt x="23" y="190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23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68" name="Freeform 8">
                  <a:extLst>
                    <a:ext uri="{FF2B5EF4-FFF2-40B4-BE49-F238E27FC236}">
                      <a16:creationId xmlns:a16="http://schemas.microsoft.com/office/drawing/2014/main" id="{171DDD4F-6BEB-4B71-A9C0-F20C71D56E31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8377238" y="3835400"/>
                  <a:ext cx="452437" cy="501650"/>
                </a:xfrm>
                <a:custGeom>
                  <a:avLst/>
                  <a:gdLst>
                    <a:gd name="T0" fmla="*/ 68 w 134"/>
                    <a:gd name="T1" fmla="*/ 0 h 148"/>
                    <a:gd name="T2" fmla="*/ 0 w 134"/>
                    <a:gd name="T3" fmla="*/ 74 h 148"/>
                    <a:gd name="T4" fmla="*/ 0 w 134"/>
                    <a:gd name="T5" fmla="*/ 74 h 148"/>
                    <a:gd name="T6" fmla="*/ 71 w 134"/>
                    <a:gd name="T7" fmla="*/ 148 h 148"/>
                    <a:gd name="T8" fmla="*/ 124 w 134"/>
                    <a:gd name="T9" fmla="*/ 127 h 148"/>
                    <a:gd name="T10" fmla="*/ 128 w 134"/>
                    <a:gd name="T11" fmla="*/ 119 h 148"/>
                    <a:gd name="T12" fmla="*/ 117 w 134"/>
                    <a:gd name="T13" fmla="*/ 109 h 148"/>
                    <a:gd name="T14" fmla="*/ 111 w 134"/>
                    <a:gd name="T15" fmla="*/ 112 h 148"/>
                    <a:gd name="T16" fmla="*/ 71 w 134"/>
                    <a:gd name="T17" fmla="*/ 128 h 148"/>
                    <a:gd name="T18" fmla="*/ 24 w 134"/>
                    <a:gd name="T19" fmla="*/ 83 h 148"/>
                    <a:gd name="T20" fmla="*/ 123 w 134"/>
                    <a:gd name="T21" fmla="*/ 83 h 148"/>
                    <a:gd name="T22" fmla="*/ 134 w 134"/>
                    <a:gd name="T23" fmla="*/ 72 h 148"/>
                    <a:gd name="T24" fmla="*/ 68 w 134"/>
                    <a:gd name="T25" fmla="*/ 0 h 148"/>
                    <a:gd name="T26" fmla="*/ 67 w 134"/>
                    <a:gd name="T27" fmla="*/ 20 h 148"/>
                    <a:gd name="T28" fmla="*/ 111 w 134"/>
                    <a:gd name="T29" fmla="*/ 65 h 148"/>
                    <a:gd name="T30" fmla="*/ 24 w 134"/>
                    <a:gd name="T31" fmla="*/ 65 h 148"/>
                    <a:gd name="T32" fmla="*/ 67 w 134"/>
                    <a:gd name="T33" fmla="*/ 2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4" h="148">
                      <a:moveTo>
                        <a:pt x="68" y="0"/>
                      </a:moveTo>
                      <a:cubicBezTo>
                        <a:pt x="30" y="0"/>
                        <a:pt x="0" y="32"/>
                        <a:pt x="0" y="74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117"/>
                        <a:pt x="30" y="148"/>
                        <a:pt x="71" y="148"/>
                      </a:cubicBezTo>
                      <a:cubicBezTo>
                        <a:pt x="92" y="148"/>
                        <a:pt x="109" y="142"/>
                        <a:pt x="124" y="127"/>
                      </a:cubicBezTo>
                      <a:cubicBezTo>
                        <a:pt x="127" y="125"/>
                        <a:pt x="128" y="122"/>
                        <a:pt x="128" y="119"/>
                      </a:cubicBezTo>
                      <a:cubicBezTo>
                        <a:pt x="128" y="114"/>
                        <a:pt x="123" y="109"/>
                        <a:pt x="117" y="109"/>
                      </a:cubicBezTo>
                      <a:cubicBezTo>
                        <a:pt x="114" y="109"/>
                        <a:pt x="112" y="110"/>
                        <a:pt x="111" y="112"/>
                      </a:cubicBezTo>
                      <a:cubicBezTo>
                        <a:pt x="99" y="122"/>
                        <a:pt x="86" y="128"/>
                        <a:pt x="71" y="128"/>
                      </a:cubicBezTo>
                      <a:cubicBezTo>
                        <a:pt x="46" y="128"/>
                        <a:pt x="27" y="110"/>
                        <a:pt x="24" y="83"/>
                      </a:cubicBezTo>
                      <a:cubicBezTo>
                        <a:pt x="123" y="83"/>
                        <a:pt x="123" y="83"/>
                        <a:pt x="123" y="83"/>
                      </a:cubicBezTo>
                      <a:cubicBezTo>
                        <a:pt x="129" y="83"/>
                        <a:pt x="134" y="78"/>
                        <a:pt x="134" y="72"/>
                      </a:cubicBezTo>
                      <a:cubicBezTo>
                        <a:pt x="134" y="36"/>
                        <a:pt x="111" y="0"/>
                        <a:pt x="68" y="0"/>
                      </a:cubicBezTo>
                      <a:moveTo>
                        <a:pt x="67" y="20"/>
                      </a:moveTo>
                      <a:cubicBezTo>
                        <a:pt x="96" y="20"/>
                        <a:pt x="108" y="43"/>
                        <a:pt x="111" y="65"/>
                      </a:cubicBezTo>
                      <a:cubicBezTo>
                        <a:pt x="24" y="65"/>
                        <a:pt x="24" y="65"/>
                        <a:pt x="24" y="65"/>
                      </a:cubicBezTo>
                      <a:cubicBezTo>
                        <a:pt x="27" y="38"/>
                        <a:pt x="45" y="20"/>
                        <a:pt x="67" y="2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69" name="Freeform 9">
                  <a:extLst>
                    <a:ext uri="{FF2B5EF4-FFF2-40B4-BE49-F238E27FC236}">
                      <a16:creationId xmlns:a16="http://schemas.microsoft.com/office/drawing/2014/main" id="{424480A8-6B45-44FA-8E22-E87F9A10F282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8904288" y="3835400"/>
                  <a:ext cx="369887" cy="501650"/>
                </a:xfrm>
                <a:custGeom>
                  <a:avLst/>
                  <a:gdLst>
                    <a:gd name="T0" fmla="*/ 64 w 109"/>
                    <a:gd name="T1" fmla="*/ 63 h 148"/>
                    <a:gd name="T2" fmla="*/ 63 w 109"/>
                    <a:gd name="T3" fmla="*/ 63 h 148"/>
                    <a:gd name="T4" fmla="*/ 29 w 109"/>
                    <a:gd name="T5" fmla="*/ 40 h 148"/>
                    <a:gd name="T6" fmla="*/ 29 w 109"/>
                    <a:gd name="T7" fmla="*/ 40 h 148"/>
                    <a:gd name="T8" fmla="*/ 54 w 109"/>
                    <a:gd name="T9" fmla="*/ 21 h 148"/>
                    <a:gd name="T10" fmla="*/ 90 w 109"/>
                    <a:gd name="T11" fmla="*/ 31 h 148"/>
                    <a:gd name="T12" fmla="*/ 95 w 109"/>
                    <a:gd name="T13" fmla="*/ 32 h 148"/>
                    <a:gd name="T14" fmla="*/ 106 w 109"/>
                    <a:gd name="T15" fmla="*/ 22 h 148"/>
                    <a:gd name="T16" fmla="*/ 100 w 109"/>
                    <a:gd name="T17" fmla="*/ 12 h 148"/>
                    <a:gd name="T18" fmla="*/ 55 w 109"/>
                    <a:gd name="T19" fmla="*/ 0 h 148"/>
                    <a:gd name="T20" fmla="*/ 6 w 109"/>
                    <a:gd name="T21" fmla="*/ 42 h 148"/>
                    <a:gd name="T22" fmla="*/ 6 w 109"/>
                    <a:gd name="T23" fmla="*/ 42 h 148"/>
                    <a:gd name="T24" fmla="*/ 53 w 109"/>
                    <a:gd name="T25" fmla="*/ 83 h 148"/>
                    <a:gd name="T26" fmla="*/ 87 w 109"/>
                    <a:gd name="T27" fmla="*/ 106 h 148"/>
                    <a:gd name="T28" fmla="*/ 87 w 109"/>
                    <a:gd name="T29" fmla="*/ 107 h 148"/>
                    <a:gd name="T30" fmla="*/ 60 w 109"/>
                    <a:gd name="T31" fmla="*/ 128 h 148"/>
                    <a:gd name="T32" fmla="*/ 16 w 109"/>
                    <a:gd name="T33" fmla="*/ 113 h 148"/>
                    <a:gd name="T34" fmla="*/ 10 w 109"/>
                    <a:gd name="T35" fmla="*/ 111 h 148"/>
                    <a:gd name="T36" fmla="*/ 0 w 109"/>
                    <a:gd name="T37" fmla="*/ 121 h 148"/>
                    <a:gd name="T38" fmla="*/ 4 w 109"/>
                    <a:gd name="T39" fmla="*/ 130 h 148"/>
                    <a:gd name="T40" fmla="*/ 58 w 109"/>
                    <a:gd name="T41" fmla="*/ 148 h 148"/>
                    <a:gd name="T42" fmla="*/ 109 w 109"/>
                    <a:gd name="T43" fmla="*/ 105 h 148"/>
                    <a:gd name="T44" fmla="*/ 109 w 109"/>
                    <a:gd name="T45" fmla="*/ 104 h 148"/>
                    <a:gd name="T46" fmla="*/ 64 w 109"/>
                    <a:gd name="T47" fmla="*/ 6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09" h="148">
                      <a:moveTo>
                        <a:pt x="64" y="63"/>
                      </a:moveTo>
                      <a:cubicBezTo>
                        <a:pt x="63" y="63"/>
                        <a:pt x="63" y="63"/>
                        <a:pt x="63" y="63"/>
                      </a:cubicBezTo>
                      <a:cubicBezTo>
                        <a:pt x="45" y="57"/>
                        <a:pt x="29" y="52"/>
                        <a:pt x="29" y="40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9" y="28"/>
                        <a:pt x="39" y="21"/>
                        <a:pt x="54" y="21"/>
                      </a:cubicBezTo>
                      <a:cubicBezTo>
                        <a:pt x="66" y="21"/>
                        <a:pt x="78" y="24"/>
                        <a:pt x="90" y="31"/>
                      </a:cubicBezTo>
                      <a:cubicBezTo>
                        <a:pt x="91" y="32"/>
                        <a:pt x="93" y="32"/>
                        <a:pt x="95" y="32"/>
                      </a:cubicBezTo>
                      <a:cubicBezTo>
                        <a:pt x="101" y="32"/>
                        <a:pt x="106" y="28"/>
                        <a:pt x="106" y="22"/>
                      </a:cubicBezTo>
                      <a:cubicBezTo>
                        <a:pt x="106" y="18"/>
                        <a:pt x="104" y="15"/>
                        <a:pt x="100" y="12"/>
                      </a:cubicBezTo>
                      <a:cubicBezTo>
                        <a:pt x="86" y="5"/>
                        <a:pt x="70" y="0"/>
                        <a:pt x="55" y="0"/>
                      </a:cubicBezTo>
                      <a:cubicBezTo>
                        <a:pt x="26" y="0"/>
                        <a:pt x="6" y="17"/>
                        <a:pt x="6" y="42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6" y="70"/>
                        <a:pt x="33" y="77"/>
                        <a:pt x="53" y="83"/>
                      </a:cubicBezTo>
                      <a:cubicBezTo>
                        <a:pt x="72" y="88"/>
                        <a:pt x="87" y="93"/>
                        <a:pt x="87" y="106"/>
                      </a:cubicBezTo>
                      <a:cubicBezTo>
                        <a:pt x="87" y="107"/>
                        <a:pt x="87" y="107"/>
                        <a:pt x="87" y="107"/>
                      </a:cubicBezTo>
                      <a:cubicBezTo>
                        <a:pt x="87" y="119"/>
                        <a:pt x="76" y="128"/>
                        <a:pt x="60" y="128"/>
                      </a:cubicBezTo>
                      <a:cubicBezTo>
                        <a:pt x="45" y="128"/>
                        <a:pt x="30" y="123"/>
                        <a:pt x="16" y="113"/>
                      </a:cubicBezTo>
                      <a:cubicBezTo>
                        <a:pt x="15" y="112"/>
                        <a:pt x="12" y="111"/>
                        <a:pt x="10" y="111"/>
                      </a:cubicBezTo>
                      <a:cubicBezTo>
                        <a:pt x="4" y="111"/>
                        <a:pt x="0" y="116"/>
                        <a:pt x="0" y="121"/>
                      </a:cubicBezTo>
                      <a:cubicBezTo>
                        <a:pt x="0" y="125"/>
                        <a:pt x="2" y="129"/>
                        <a:pt x="4" y="130"/>
                      </a:cubicBezTo>
                      <a:cubicBezTo>
                        <a:pt x="20" y="141"/>
                        <a:pt x="40" y="148"/>
                        <a:pt x="58" y="148"/>
                      </a:cubicBezTo>
                      <a:cubicBezTo>
                        <a:pt x="89" y="148"/>
                        <a:pt x="109" y="130"/>
                        <a:pt x="109" y="105"/>
                      </a:cubicBezTo>
                      <a:cubicBezTo>
                        <a:pt x="109" y="104"/>
                        <a:pt x="109" y="104"/>
                        <a:pt x="109" y="104"/>
                      </a:cubicBezTo>
                      <a:cubicBezTo>
                        <a:pt x="109" y="79"/>
                        <a:pt x="87" y="70"/>
                        <a:pt x="64" y="63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70" name="Freeform 10">
                  <a:extLst>
                    <a:ext uri="{FF2B5EF4-FFF2-40B4-BE49-F238E27FC236}">
                      <a16:creationId xmlns:a16="http://schemas.microsoft.com/office/drawing/2014/main" id="{1B12BAE1-20BF-4207-B928-84689E329CF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355138" y="3702050"/>
                  <a:ext cx="300037" cy="631825"/>
                </a:xfrm>
                <a:custGeom>
                  <a:avLst/>
                  <a:gdLst>
                    <a:gd name="T0" fmla="*/ 78 w 89"/>
                    <a:gd name="T1" fmla="*/ 63 h 186"/>
                    <a:gd name="T2" fmla="*/ 89 w 89"/>
                    <a:gd name="T3" fmla="*/ 52 h 186"/>
                    <a:gd name="T4" fmla="*/ 78 w 89"/>
                    <a:gd name="T5" fmla="*/ 42 h 186"/>
                    <a:gd name="T6" fmla="*/ 44 w 89"/>
                    <a:gd name="T7" fmla="*/ 42 h 186"/>
                    <a:gd name="T8" fmla="*/ 44 w 89"/>
                    <a:gd name="T9" fmla="*/ 12 h 186"/>
                    <a:gd name="T10" fmla="*/ 32 w 89"/>
                    <a:gd name="T11" fmla="*/ 0 h 186"/>
                    <a:gd name="T12" fmla="*/ 20 w 89"/>
                    <a:gd name="T13" fmla="*/ 12 h 186"/>
                    <a:gd name="T14" fmla="*/ 20 w 89"/>
                    <a:gd name="T15" fmla="*/ 42 h 186"/>
                    <a:gd name="T16" fmla="*/ 10 w 89"/>
                    <a:gd name="T17" fmla="*/ 42 h 186"/>
                    <a:gd name="T18" fmla="*/ 0 w 89"/>
                    <a:gd name="T19" fmla="*/ 52 h 186"/>
                    <a:gd name="T20" fmla="*/ 10 w 89"/>
                    <a:gd name="T21" fmla="*/ 63 h 186"/>
                    <a:gd name="T22" fmla="*/ 20 w 89"/>
                    <a:gd name="T23" fmla="*/ 63 h 186"/>
                    <a:gd name="T24" fmla="*/ 20 w 89"/>
                    <a:gd name="T25" fmla="*/ 146 h 186"/>
                    <a:gd name="T26" fmla="*/ 61 w 89"/>
                    <a:gd name="T27" fmla="*/ 186 h 186"/>
                    <a:gd name="T28" fmla="*/ 82 w 89"/>
                    <a:gd name="T29" fmla="*/ 183 h 186"/>
                    <a:gd name="T30" fmla="*/ 89 w 89"/>
                    <a:gd name="T31" fmla="*/ 173 h 186"/>
                    <a:gd name="T32" fmla="*/ 78 w 89"/>
                    <a:gd name="T33" fmla="*/ 163 h 186"/>
                    <a:gd name="T34" fmla="*/ 76 w 89"/>
                    <a:gd name="T35" fmla="*/ 164 h 186"/>
                    <a:gd name="T36" fmla="*/ 66 w 89"/>
                    <a:gd name="T37" fmla="*/ 165 h 186"/>
                    <a:gd name="T38" fmla="*/ 44 w 89"/>
                    <a:gd name="T39" fmla="*/ 143 h 186"/>
                    <a:gd name="T40" fmla="*/ 44 w 89"/>
                    <a:gd name="T41" fmla="*/ 63 h 186"/>
                    <a:gd name="T42" fmla="*/ 78 w 89"/>
                    <a:gd name="T43" fmla="*/ 63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9" h="186">
                      <a:moveTo>
                        <a:pt x="78" y="63"/>
                      </a:moveTo>
                      <a:cubicBezTo>
                        <a:pt x="84" y="63"/>
                        <a:pt x="89" y="58"/>
                        <a:pt x="89" y="52"/>
                      </a:cubicBezTo>
                      <a:cubicBezTo>
                        <a:pt x="89" y="47"/>
                        <a:pt x="84" y="42"/>
                        <a:pt x="78" y="42"/>
                      </a:cubicBezTo>
                      <a:cubicBezTo>
                        <a:pt x="44" y="42"/>
                        <a:pt x="44" y="42"/>
                        <a:pt x="44" y="42"/>
                      </a:cubicBezTo>
                      <a:cubicBezTo>
                        <a:pt x="44" y="12"/>
                        <a:pt x="44" y="12"/>
                        <a:pt x="44" y="12"/>
                      </a:cubicBezTo>
                      <a:cubicBezTo>
                        <a:pt x="44" y="5"/>
                        <a:pt x="38" y="0"/>
                        <a:pt x="32" y="0"/>
                      </a:cubicBezTo>
                      <a:cubicBezTo>
                        <a:pt x="25" y="0"/>
                        <a:pt x="20" y="5"/>
                        <a:pt x="20" y="12"/>
                      </a:cubicBezTo>
                      <a:cubicBezTo>
                        <a:pt x="20" y="42"/>
                        <a:pt x="20" y="42"/>
                        <a:pt x="20" y="42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4" y="42"/>
                        <a:pt x="0" y="47"/>
                        <a:pt x="0" y="52"/>
                      </a:cubicBezTo>
                      <a:cubicBezTo>
                        <a:pt x="0" y="58"/>
                        <a:pt x="4" y="63"/>
                        <a:pt x="10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146"/>
                        <a:pt x="20" y="146"/>
                        <a:pt x="20" y="146"/>
                      </a:cubicBezTo>
                      <a:cubicBezTo>
                        <a:pt x="20" y="172"/>
                        <a:pt x="35" y="186"/>
                        <a:pt x="61" y="186"/>
                      </a:cubicBezTo>
                      <a:cubicBezTo>
                        <a:pt x="69" y="186"/>
                        <a:pt x="75" y="185"/>
                        <a:pt x="82" y="183"/>
                      </a:cubicBezTo>
                      <a:cubicBezTo>
                        <a:pt x="86" y="181"/>
                        <a:pt x="89" y="177"/>
                        <a:pt x="89" y="173"/>
                      </a:cubicBezTo>
                      <a:cubicBezTo>
                        <a:pt x="89" y="168"/>
                        <a:pt x="84" y="163"/>
                        <a:pt x="78" y="163"/>
                      </a:cubicBezTo>
                      <a:cubicBezTo>
                        <a:pt x="78" y="163"/>
                        <a:pt x="77" y="163"/>
                        <a:pt x="76" y="164"/>
                      </a:cubicBezTo>
                      <a:cubicBezTo>
                        <a:pt x="74" y="164"/>
                        <a:pt x="70" y="165"/>
                        <a:pt x="66" y="165"/>
                      </a:cubicBezTo>
                      <a:cubicBezTo>
                        <a:pt x="51" y="165"/>
                        <a:pt x="44" y="158"/>
                        <a:pt x="44" y="14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lnTo>
                        <a:pt x="78" y="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248" name="Freeform 11">
                  <a:extLst>
                    <a:ext uri="{FF2B5EF4-FFF2-40B4-BE49-F238E27FC236}">
                      <a16:creationId xmlns:a16="http://schemas.microsoft.com/office/drawing/2014/main" id="{91D78109-21B6-417C-85E5-ABBCE1E75DA0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777413" y="3838575"/>
                  <a:ext cx="80962" cy="492125"/>
                </a:xfrm>
                <a:custGeom>
                  <a:avLst/>
                  <a:gdLst>
                    <a:gd name="T0" fmla="*/ 12 w 24"/>
                    <a:gd name="T1" fmla="*/ 0 h 145"/>
                    <a:gd name="T2" fmla="*/ 0 w 24"/>
                    <a:gd name="T3" fmla="*/ 12 h 145"/>
                    <a:gd name="T4" fmla="*/ 0 w 24"/>
                    <a:gd name="T5" fmla="*/ 134 h 145"/>
                    <a:gd name="T6" fmla="*/ 12 w 24"/>
                    <a:gd name="T7" fmla="*/ 145 h 145"/>
                    <a:gd name="T8" fmla="*/ 24 w 24"/>
                    <a:gd name="T9" fmla="*/ 134 h 145"/>
                    <a:gd name="T10" fmla="*/ 24 w 24"/>
                    <a:gd name="T11" fmla="*/ 12 h 145"/>
                    <a:gd name="T12" fmla="*/ 12 w 24"/>
                    <a:gd name="T13" fmla="*/ 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145">
                      <a:moveTo>
                        <a:pt x="12" y="0"/>
                      </a:move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34"/>
                        <a:pt x="0" y="134"/>
                        <a:pt x="0" y="134"/>
                      </a:cubicBezTo>
                      <a:cubicBezTo>
                        <a:pt x="0" y="140"/>
                        <a:pt x="5" y="145"/>
                        <a:pt x="12" y="145"/>
                      </a:cubicBezTo>
                      <a:cubicBezTo>
                        <a:pt x="19" y="145"/>
                        <a:pt x="24" y="140"/>
                        <a:pt x="24" y="134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24" y="6"/>
                        <a:pt x="18" y="0"/>
                        <a:pt x="1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249" name="Freeform 12">
                  <a:extLst>
                    <a:ext uri="{FF2B5EF4-FFF2-40B4-BE49-F238E27FC236}">
                      <a16:creationId xmlns:a16="http://schemas.microsoft.com/office/drawing/2014/main" id="{B5B19AC4-E854-4A3A-9459-3A74B2CD6DF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9959975" y="3835400"/>
                  <a:ext cx="439737" cy="501650"/>
                </a:xfrm>
                <a:custGeom>
                  <a:avLst/>
                  <a:gdLst>
                    <a:gd name="T0" fmla="*/ 119 w 130"/>
                    <a:gd name="T1" fmla="*/ 107 h 148"/>
                    <a:gd name="T2" fmla="*/ 112 w 130"/>
                    <a:gd name="T3" fmla="*/ 110 h 148"/>
                    <a:gd name="T4" fmla="*/ 74 w 130"/>
                    <a:gd name="T5" fmla="*/ 127 h 148"/>
                    <a:gd name="T6" fmla="*/ 24 w 130"/>
                    <a:gd name="T7" fmla="*/ 74 h 148"/>
                    <a:gd name="T8" fmla="*/ 24 w 130"/>
                    <a:gd name="T9" fmla="*/ 74 h 148"/>
                    <a:gd name="T10" fmla="*/ 73 w 130"/>
                    <a:gd name="T11" fmla="*/ 21 h 148"/>
                    <a:gd name="T12" fmla="*/ 110 w 130"/>
                    <a:gd name="T13" fmla="*/ 37 h 148"/>
                    <a:gd name="T14" fmla="*/ 117 w 130"/>
                    <a:gd name="T15" fmla="*/ 40 h 148"/>
                    <a:gd name="T16" fmla="*/ 129 w 130"/>
                    <a:gd name="T17" fmla="*/ 29 h 148"/>
                    <a:gd name="T18" fmla="*/ 125 w 130"/>
                    <a:gd name="T19" fmla="*/ 20 h 148"/>
                    <a:gd name="T20" fmla="*/ 73 w 130"/>
                    <a:gd name="T21" fmla="*/ 0 h 148"/>
                    <a:gd name="T22" fmla="*/ 0 w 130"/>
                    <a:gd name="T23" fmla="*/ 74 h 148"/>
                    <a:gd name="T24" fmla="*/ 0 w 130"/>
                    <a:gd name="T25" fmla="*/ 75 h 148"/>
                    <a:gd name="T26" fmla="*/ 73 w 130"/>
                    <a:gd name="T27" fmla="*/ 148 h 148"/>
                    <a:gd name="T28" fmla="*/ 126 w 130"/>
                    <a:gd name="T29" fmla="*/ 126 h 148"/>
                    <a:gd name="T30" fmla="*/ 130 w 130"/>
                    <a:gd name="T31" fmla="*/ 118 h 148"/>
                    <a:gd name="T32" fmla="*/ 119 w 130"/>
                    <a:gd name="T33" fmla="*/ 10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0" h="148">
                      <a:moveTo>
                        <a:pt x="119" y="107"/>
                      </a:moveTo>
                      <a:cubicBezTo>
                        <a:pt x="116" y="107"/>
                        <a:pt x="114" y="108"/>
                        <a:pt x="112" y="110"/>
                      </a:cubicBezTo>
                      <a:cubicBezTo>
                        <a:pt x="100" y="122"/>
                        <a:pt x="88" y="127"/>
                        <a:pt x="74" y="127"/>
                      </a:cubicBezTo>
                      <a:cubicBezTo>
                        <a:pt x="46" y="127"/>
                        <a:pt x="24" y="104"/>
                        <a:pt x="24" y="74"/>
                      </a:cubicBezTo>
                      <a:cubicBezTo>
                        <a:pt x="24" y="74"/>
                        <a:pt x="24" y="74"/>
                        <a:pt x="24" y="74"/>
                      </a:cubicBezTo>
                      <a:cubicBezTo>
                        <a:pt x="24" y="44"/>
                        <a:pt x="45" y="21"/>
                        <a:pt x="73" y="21"/>
                      </a:cubicBezTo>
                      <a:cubicBezTo>
                        <a:pt x="90" y="21"/>
                        <a:pt x="101" y="29"/>
                        <a:pt x="110" y="37"/>
                      </a:cubicBezTo>
                      <a:cubicBezTo>
                        <a:pt x="112" y="39"/>
                        <a:pt x="115" y="40"/>
                        <a:pt x="117" y="40"/>
                      </a:cubicBezTo>
                      <a:cubicBezTo>
                        <a:pt x="124" y="40"/>
                        <a:pt x="129" y="35"/>
                        <a:pt x="129" y="29"/>
                      </a:cubicBezTo>
                      <a:cubicBezTo>
                        <a:pt x="129" y="25"/>
                        <a:pt x="127" y="22"/>
                        <a:pt x="125" y="20"/>
                      </a:cubicBezTo>
                      <a:cubicBezTo>
                        <a:pt x="110" y="6"/>
                        <a:pt x="93" y="0"/>
                        <a:pt x="73" y="0"/>
                      </a:cubicBezTo>
                      <a:cubicBezTo>
                        <a:pt x="33" y="0"/>
                        <a:pt x="0" y="33"/>
                        <a:pt x="0" y="74"/>
                      </a:cubicBez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115"/>
                        <a:pt x="33" y="148"/>
                        <a:pt x="73" y="148"/>
                      </a:cubicBezTo>
                      <a:cubicBezTo>
                        <a:pt x="94" y="148"/>
                        <a:pt x="111" y="141"/>
                        <a:pt x="126" y="126"/>
                      </a:cubicBezTo>
                      <a:cubicBezTo>
                        <a:pt x="128" y="124"/>
                        <a:pt x="130" y="121"/>
                        <a:pt x="130" y="118"/>
                      </a:cubicBezTo>
                      <a:cubicBezTo>
                        <a:pt x="130" y="112"/>
                        <a:pt x="125" y="107"/>
                        <a:pt x="119" y="107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250" name="Freeform 13">
                  <a:extLst>
                    <a:ext uri="{FF2B5EF4-FFF2-40B4-BE49-F238E27FC236}">
                      <a16:creationId xmlns:a16="http://schemas.microsoft.com/office/drawing/2014/main" id="{4722871A-412C-42AE-B114-1DFA2884C131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white">
                <a:xfrm>
                  <a:off x="10494963" y="3838575"/>
                  <a:ext cx="427037" cy="498475"/>
                </a:xfrm>
                <a:custGeom>
                  <a:avLst/>
                  <a:gdLst>
                    <a:gd name="T0" fmla="*/ 111 w 126"/>
                    <a:gd name="T1" fmla="*/ 16 h 147"/>
                    <a:gd name="T2" fmla="*/ 65 w 126"/>
                    <a:gd name="T3" fmla="*/ 0 h 147"/>
                    <a:gd name="T4" fmla="*/ 19 w 126"/>
                    <a:gd name="T5" fmla="*/ 9 h 147"/>
                    <a:gd name="T6" fmla="*/ 12 w 126"/>
                    <a:gd name="T7" fmla="*/ 19 h 147"/>
                    <a:gd name="T8" fmla="*/ 23 w 126"/>
                    <a:gd name="T9" fmla="*/ 30 h 147"/>
                    <a:gd name="T10" fmla="*/ 27 w 126"/>
                    <a:gd name="T11" fmla="*/ 29 h 147"/>
                    <a:gd name="T12" fmla="*/ 63 w 126"/>
                    <a:gd name="T13" fmla="*/ 21 h 147"/>
                    <a:gd name="T14" fmla="*/ 103 w 126"/>
                    <a:gd name="T15" fmla="*/ 58 h 147"/>
                    <a:gd name="T16" fmla="*/ 103 w 126"/>
                    <a:gd name="T17" fmla="*/ 61 h 147"/>
                    <a:gd name="T18" fmla="*/ 61 w 126"/>
                    <a:gd name="T19" fmla="*/ 55 h 147"/>
                    <a:gd name="T20" fmla="*/ 0 w 126"/>
                    <a:gd name="T21" fmla="*/ 102 h 147"/>
                    <a:gd name="T22" fmla="*/ 0 w 126"/>
                    <a:gd name="T23" fmla="*/ 102 h 147"/>
                    <a:gd name="T24" fmla="*/ 54 w 126"/>
                    <a:gd name="T25" fmla="*/ 147 h 147"/>
                    <a:gd name="T26" fmla="*/ 103 w 126"/>
                    <a:gd name="T27" fmla="*/ 125 h 147"/>
                    <a:gd name="T28" fmla="*/ 103 w 126"/>
                    <a:gd name="T29" fmla="*/ 134 h 147"/>
                    <a:gd name="T30" fmla="*/ 114 w 126"/>
                    <a:gd name="T31" fmla="*/ 145 h 147"/>
                    <a:gd name="T32" fmla="*/ 126 w 126"/>
                    <a:gd name="T33" fmla="*/ 134 h 147"/>
                    <a:gd name="T34" fmla="*/ 126 w 126"/>
                    <a:gd name="T35" fmla="*/ 57 h 147"/>
                    <a:gd name="T36" fmla="*/ 111 w 126"/>
                    <a:gd name="T37" fmla="*/ 16 h 147"/>
                    <a:gd name="T38" fmla="*/ 58 w 126"/>
                    <a:gd name="T39" fmla="*/ 128 h 147"/>
                    <a:gd name="T40" fmla="*/ 24 w 126"/>
                    <a:gd name="T41" fmla="*/ 102 h 147"/>
                    <a:gd name="T42" fmla="*/ 24 w 126"/>
                    <a:gd name="T43" fmla="*/ 101 h 147"/>
                    <a:gd name="T44" fmla="*/ 64 w 126"/>
                    <a:gd name="T45" fmla="*/ 73 h 147"/>
                    <a:gd name="T46" fmla="*/ 103 w 126"/>
                    <a:gd name="T47" fmla="*/ 79 h 147"/>
                    <a:gd name="T48" fmla="*/ 103 w 126"/>
                    <a:gd name="T49" fmla="*/ 91 h 147"/>
                    <a:gd name="T50" fmla="*/ 58 w 126"/>
                    <a:gd name="T51" fmla="*/ 128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6" h="147">
                      <a:moveTo>
                        <a:pt x="111" y="16"/>
                      </a:moveTo>
                      <a:cubicBezTo>
                        <a:pt x="101" y="5"/>
                        <a:pt x="85" y="0"/>
                        <a:pt x="65" y="0"/>
                      </a:cubicBezTo>
                      <a:cubicBezTo>
                        <a:pt x="48" y="0"/>
                        <a:pt x="34" y="3"/>
                        <a:pt x="19" y="9"/>
                      </a:cubicBezTo>
                      <a:cubicBezTo>
                        <a:pt x="16" y="11"/>
                        <a:pt x="12" y="15"/>
                        <a:pt x="12" y="19"/>
                      </a:cubicBezTo>
                      <a:cubicBezTo>
                        <a:pt x="12" y="25"/>
                        <a:pt x="17" y="30"/>
                        <a:pt x="23" y="30"/>
                      </a:cubicBezTo>
                      <a:cubicBezTo>
                        <a:pt x="24" y="30"/>
                        <a:pt x="26" y="29"/>
                        <a:pt x="27" y="29"/>
                      </a:cubicBezTo>
                      <a:cubicBezTo>
                        <a:pt x="39" y="23"/>
                        <a:pt x="50" y="21"/>
                        <a:pt x="63" y="21"/>
                      </a:cubicBezTo>
                      <a:cubicBezTo>
                        <a:pt x="89" y="21"/>
                        <a:pt x="103" y="34"/>
                        <a:pt x="103" y="58"/>
                      </a:cubicBezTo>
                      <a:cubicBezTo>
                        <a:pt x="103" y="61"/>
                        <a:pt x="103" y="61"/>
                        <a:pt x="103" y="61"/>
                      </a:cubicBezTo>
                      <a:cubicBezTo>
                        <a:pt x="92" y="58"/>
                        <a:pt x="80" y="55"/>
                        <a:pt x="61" y="55"/>
                      </a:cubicBezTo>
                      <a:cubicBezTo>
                        <a:pt x="23" y="55"/>
                        <a:pt x="0" y="73"/>
                        <a:pt x="0" y="102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0" y="132"/>
                        <a:pt x="27" y="147"/>
                        <a:pt x="54" y="147"/>
                      </a:cubicBezTo>
                      <a:cubicBezTo>
                        <a:pt x="79" y="147"/>
                        <a:pt x="94" y="136"/>
                        <a:pt x="103" y="125"/>
                      </a:cubicBezTo>
                      <a:cubicBezTo>
                        <a:pt x="103" y="134"/>
                        <a:pt x="103" y="134"/>
                        <a:pt x="103" y="134"/>
                      </a:cubicBezTo>
                      <a:cubicBezTo>
                        <a:pt x="103" y="141"/>
                        <a:pt x="108" y="145"/>
                        <a:pt x="114" y="145"/>
                      </a:cubicBezTo>
                      <a:cubicBezTo>
                        <a:pt x="121" y="145"/>
                        <a:pt x="126" y="140"/>
                        <a:pt x="126" y="134"/>
                      </a:cubicBezTo>
                      <a:cubicBezTo>
                        <a:pt x="126" y="57"/>
                        <a:pt x="126" y="57"/>
                        <a:pt x="126" y="57"/>
                      </a:cubicBezTo>
                      <a:cubicBezTo>
                        <a:pt x="126" y="40"/>
                        <a:pt x="121" y="25"/>
                        <a:pt x="111" y="16"/>
                      </a:cubicBezTo>
                      <a:moveTo>
                        <a:pt x="58" y="128"/>
                      </a:moveTo>
                      <a:cubicBezTo>
                        <a:pt x="42" y="128"/>
                        <a:pt x="24" y="120"/>
                        <a:pt x="24" y="102"/>
                      </a:cubicBezTo>
                      <a:cubicBezTo>
                        <a:pt x="24" y="101"/>
                        <a:pt x="24" y="101"/>
                        <a:pt x="24" y="101"/>
                      </a:cubicBezTo>
                      <a:cubicBezTo>
                        <a:pt x="24" y="84"/>
                        <a:pt x="39" y="73"/>
                        <a:pt x="64" y="73"/>
                      </a:cubicBezTo>
                      <a:cubicBezTo>
                        <a:pt x="77" y="73"/>
                        <a:pt x="90" y="75"/>
                        <a:pt x="103" y="79"/>
                      </a:cubicBezTo>
                      <a:cubicBezTo>
                        <a:pt x="103" y="91"/>
                        <a:pt x="103" y="91"/>
                        <a:pt x="103" y="91"/>
                      </a:cubicBezTo>
                      <a:cubicBezTo>
                        <a:pt x="103" y="112"/>
                        <a:pt x="84" y="128"/>
                        <a:pt x="58" y="128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251" name="Oval 14">
                  <a:extLst>
                    <a:ext uri="{FF2B5EF4-FFF2-40B4-BE49-F238E27FC236}">
                      <a16:creationId xmlns:a16="http://schemas.microsoft.com/office/drawing/2014/main" id="{1625BF9D-C255-44AD-A13D-3EE73AB44688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9774238" y="3648075"/>
                  <a:ext cx="92075" cy="9207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EE071BE-E6C9-481A-B74A-C1C73E932852}"/>
                  </a:ext>
                </a:extLst>
              </p:cNvPr>
              <p:cNvGrpSpPr/>
              <p:nvPr userDrawn="1"/>
            </p:nvGrpSpPr>
            <p:grpSpPr bwMode="white">
              <a:xfrm>
                <a:off x="564121" y="4756749"/>
                <a:ext cx="419634" cy="481486"/>
                <a:chOff x="5456238" y="3284538"/>
                <a:chExt cx="1249362" cy="1433512"/>
              </a:xfrm>
              <a:solidFill>
                <a:srgbClr val="DD0031"/>
              </a:solidFill>
            </p:grpSpPr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FEBDDF41-14A6-4012-B0CE-D372258EB442}"/>
                    </a:ext>
                  </a:extLst>
                </p:cNvPr>
                <p:cNvGrpSpPr/>
                <p:nvPr userDrawn="1"/>
              </p:nvGrpSpPr>
              <p:grpSpPr bwMode="white">
                <a:xfrm>
                  <a:off x="5456238" y="3284538"/>
                  <a:ext cx="1249362" cy="1433512"/>
                  <a:chOff x="5456238" y="3284538"/>
                  <a:chExt cx="1249362" cy="1433512"/>
                </a:xfrm>
                <a:grpFill/>
              </p:grpSpPr>
              <p:sp>
                <p:nvSpPr>
                  <p:cNvPr id="146" name="Oval 15">
                    <a:extLst>
                      <a:ext uri="{FF2B5EF4-FFF2-40B4-BE49-F238E27FC236}">
                        <a16:creationId xmlns:a16="http://schemas.microsoft.com/office/drawing/2014/main" id="{4B88BB16-301A-42F7-AFCB-75137527726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69013" y="3519488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/>
                    <a:endParaRPr lang="en-US" sz="1880" dirty="0">
                      <a:solidFill>
                        <a:srgbClr val="373A36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47" name="Oval 16">
                    <a:extLst>
                      <a:ext uri="{FF2B5EF4-FFF2-40B4-BE49-F238E27FC236}">
                        <a16:creationId xmlns:a16="http://schemas.microsoft.com/office/drawing/2014/main" id="{1C663CAD-968A-41EF-B6A2-DA6C6862B0B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51550" y="4283075"/>
                    <a:ext cx="200025" cy="2000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/>
                    <a:endParaRPr lang="en-US" sz="1880" dirty="0">
                      <a:solidFill>
                        <a:srgbClr val="373A36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48" name="Oval 17">
                    <a:extLst>
                      <a:ext uri="{FF2B5EF4-FFF2-40B4-BE49-F238E27FC236}">
                        <a16:creationId xmlns:a16="http://schemas.microsoft.com/office/drawing/2014/main" id="{4BCE531E-C1FF-4E9C-B2AE-DBD2296AB7A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689601" y="3903663"/>
                    <a:ext cx="196850" cy="1968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/>
                    <a:endParaRPr lang="en-US" sz="1880" dirty="0">
                      <a:solidFill>
                        <a:srgbClr val="373A36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49" name="Freeform 18">
                    <a:extLst>
                      <a:ext uri="{FF2B5EF4-FFF2-40B4-BE49-F238E27FC236}">
                        <a16:creationId xmlns:a16="http://schemas.microsoft.com/office/drawing/2014/main" id="{957368C3-2CFE-49C5-8662-B4B5691F71B4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91201" y="3624263"/>
                    <a:ext cx="217487" cy="217487"/>
                  </a:xfrm>
                  <a:custGeom>
                    <a:avLst/>
                    <a:gdLst>
                      <a:gd name="T0" fmla="*/ 53 w 64"/>
                      <a:gd name="T1" fmla="*/ 11 h 64"/>
                      <a:gd name="T2" fmla="*/ 53 w 64"/>
                      <a:gd name="T3" fmla="*/ 52 h 64"/>
                      <a:gd name="T4" fmla="*/ 11 w 64"/>
                      <a:gd name="T5" fmla="*/ 52 h 64"/>
                      <a:gd name="T6" fmla="*/ 11 w 64"/>
                      <a:gd name="T7" fmla="*/ 11 h 64"/>
                      <a:gd name="T8" fmla="*/ 53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53" y="11"/>
                        </a:moveTo>
                        <a:cubicBezTo>
                          <a:pt x="64" y="22"/>
                          <a:pt x="64" y="41"/>
                          <a:pt x="53" y="52"/>
                        </a:cubicBezTo>
                        <a:cubicBezTo>
                          <a:pt x="41" y="64"/>
                          <a:pt x="23" y="64"/>
                          <a:pt x="11" y="52"/>
                        </a:cubicBezTo>
                        <a:cubicBezTo>
                          <a:pt x="0" y="41"/>
                          <a:pt x="0" y="22"/>
                          <a:pt x="11" y="11"/>
                        </a:cubicBezTo>
                        <a:cubicBezTo>
                          <a:pt x="23" y="0"/>
                          <a:pt x="41" y="0"/>
                          <a:pt x="53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/>
                    <a:endParaRPr lang="en-US" sz="1880" dirty="0">
                      <a:solidFill>
                        <a:srgbClr val="373A36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50" name="Freeform 19">
                    <a:extLst>
                      <a:ext uri="{FF2B5EF4-FFF2-40B4-BE49-F238E27FC236}">
                        <a16:creationId xmlns:a16="http://schemas.microsoft.com/office/drawing/2014/main" id="{F032ACF7-42D8-4244-855B-6DD865047471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11900" y="4160838"/>
                    <a:ext cx="217487" cy="220662"/>
                  </a:xfrm>
                  <a:custGeom>
                    <a:avLst/>
                    <a:gdLst>
                      <a:gd name="T0" fmla="*/ 53 w 64"/>
                      <a:gd name="T1" fmla="*/ 12 h 65"/>
                      <a:gd name="T2" fmla="*/ 11 w 64"/>
                      <a:gd name="T3" fmla="*/ 12 h 65"/>
                      <a:gd name="T4" fmla="*/ 11 w 64"/>
                      <a:gd name="T5" fmla="*/ 53 h 65"/>
                      <a:gd name="T6" fmla="*/ 53 w 64"/>
                      <a:gd name="T7" fmla="*/ 53 h 65"/>
                      <a:gd name="T8" fmla="*/ 53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53" y="12"/>
                        </a:moveTo>
                        <a:cubicBezTo>
                          <a:pt x="41" y="0"/>
                          <a:pt x="23" y="0"/>
                          <a:pt x="11" y="12"/>
                        </a:cubicBezTo>
                        <a:cubicBezTo>
                          <a:pt x="0" y="23"/>
                          <a:pt x="0" y="42"/>
                          <a:pt x="11" y="53"/>
                        </a:cubicBezTo>
                        <a:cubicBezTo>
                          <a:pt x="23" y="65"/>
                          <a:pt x="41" y="65"/>
                          <a:pt x="53" y="53"/>
                        </a:cubicBezTo>
                        <a:cubicBezTo>
                          <a:pt x="64" y="42"/>
                          <a:pt x="64" y="23"/>
                          <a:pt x="53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/>
                    <a:endParaRPr lang="en-US" sz="1880" dirty="0">
                      <a:solidFill>
                        <a:srgbClr val="373A36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51" name="Freeform 20">
                    <a:extLst>
                      <a:ext uri="{FF2B5EF4-FFF2-40B4-BE49-F238E27FC236}">
                        <a16:creationId xmlns:a16="http://schemas.microsoft.com/office/drawing/2014/main" id="{4D3B0AF2-6B48-41D1-8A18-A7624B5767E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791201" y="4160838"/>
                    <a:ext cx="217487" cy="220662"/>
                  </a:xfrm>
                  <a:custGeom>
                    <a:avLst/>
                    <a:gdLst>
                      <a:gd name="T0" fmla="*/ 11 w 64"/>
                      <a:gd name="T1" fmla="*/ 12 h 65"/>
                      <a:gd name="T2" fmla="*/ 53 w 64"/>
                      <a:gd name="T3" fmla="*/ 12 h 65"/>
                      <a:gd name="T4" fmla="*/ 53 w 64"/>
                      <a:gd name="T5" fmla="*/ 53 h 65"/>
                      <a:gd name="T6" fmla="*/ 11 w 64"/>
                      <a:gd name="T7" fmla="*/ 53 h 65"/>
                      <a:gd name="T8" fmla="*/ 11 w 64"/>
                      <a:gd name="T9" fmla="*/ 12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5">
                        <a:moveTo>
                          <a:pt x="11" y="12"/>
                        </a:moveTo>
                        <a:cubicBezTo>
                          <a:pt x="23" y="0"/>
                          <a:pt x="41" y="0"/>
                          <a:pt x="53" y="12"/>
                        </a:cubicBezTo>
                        <a:cubicBezTo>
                          <a:pt x="64" y="23"/>
                          <a:pt x="64" y="42"/>
                          <a:pt x="53" y="53"/>
                        </a:cubicBezTo>
                        <a:cubicBezTo>
                          <a:pt x="41" y="65"/>
                          <a:pt x="23" y="65"/>
                          <a:pt x="11" y="53"/>
                        </a:cubicBezTo>
                        <a:cubicBezTo>
                          <a:pt x="0" y="42"/>
                          <a:pt x="0" y="23"/>
                          <a:pt x="11" y="12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/>
                    <a:endParaRPr lang="en-US" sz="1880" dirty="0">
                      <a:solidFill>
                        <a:srgbClr val="373A36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52" name="Freeform 21">
                    <a:extLst>
                      <a:ext uri="{FF2B5EF4-FFF2-40B4-BE49-F238E27FC236}">
                        <a16:creationId xmlns:a16="http://schemas.microsoft.com/office/drawing/2014/main" id="{55DE2FCE-3D9A-47F1-820C-6D021632B07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329363" y="3624263"/>
                    <a:ext cx="217487" cy="217487"/>
                  </a:xfrm>
                  <a:custGeom>
                    <a:avLst/>
                    <a:gdLst>
                      <a:gd name="T0" fmla="*/ 11 w 64"/>
                      <a:gd name="T1" fmla="*/ 11 h 64"/>
                      <a:gd name="T2" fmla="*/ 11 w 64"/>
                      <a:gd name="T3" fmla="*/ 52 h 64"/>
                      <a:gd name="T4" fmla="*/ 53 w 64"/>
                      <a:gd name="T5" fmla="*/ 52 h 64"/>
                      <a:gd name="T6" fmla="*/ 53 w 64"/>
                      <a:gd name="T7" fmla="*/ 11 h 64"/>
                      <a:gd name="T8" fmla="*/ 11 w 64"/>
                      <a:gd name="T9" fmla="*/ 1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64">
                        <a:moveTo>
                          <a:pt x="11" y="11"/>
                        </a:moveTo>
                        <a:cubicBezTo>
                          <a:pt x="0" y="22"/>
                          <a:pt x="0" y="41"/>
                          <a:pt x="11" y="52"/>
                        </a:cubicBezTo>
                        <a:cubicBezTo>
                          <a:pt x="23" y="64"/>
                          <a:pt x="41" y="64"/>
                          <a:pt x="53" y="52"/>
                        </a:cubicBezTo>
                        <a:cubicBezTo>
                          <a:pt x="64" y="41"/>
                          <a:pt x="64" y="22"/>
                          <a:pt x="53" y="11"/>
                        </a:cubicBezTo>
                        <a:cubicBezTo>
                          <a:pt x="41" y="0"/>
                          <a:pt x="23" y="0"/>
                          <a:pt x="11" y="1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/>
                    <a:endParaRPr lang="en-US" sz="1880" dirty="0">
                      <a:solidFill>
                        <a:srgbClr val="373A36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53" name="Oval 22">
                    <a:extLst>
                      <a:ext uri="{FF2B5EF4-FFF2-40B4-BE49-F238E27FC236}">
                        <a16:creationId xmlns:a16="http://schemas.microsoft.com/office/drawing/2014/main" id="{1CE64B39-8C1C-4B68-BFB0-B0ACC62F168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86476" y="3284538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/>
                    <a:endParaRPr lang="en-US" sz="1880" dirty="0">
                      <a:solidFill>
                        <a:srgbClr val="373A36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54" name="Oval 23">
                    <a:extLst>
                      <a:ext uri="{FF2B5EF4-FFF2-40B4-BE49-F238E27FC236}">
                        <a16:creationId xmlns:a16="http://schemas.microsoft.com/office/drawing/2014/main" id="{3BDAB9AC-8A14-49B8-8B94-92CAE11587B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6069013" y="4551363"/>
                    <a:ext cx="165100" cy="166687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/>
                    <a:endParaRPr lang="en-US" sz="1880" dirty="0">
                      <a:solidFill>
                        <a:srgbClr val="373A36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55" name="Oval 24">
                    <a:extLst>
                      <a:ext uri="{FF2B5EF4-FFF2-40B4-BE49-F238E27FC236}">
                        <a16:creationId xmlns:a16="http://schemas.microsoft.com/office/drawing/2014/main" id="{57B439FE-61F0-4B1D-ABB2-873F7B1D6721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white">
                  <a:xfrm>
                    <a:off x="5456238" y="3916363"/>
                    <a:ext cx="166687" cy="169862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/>
                    <a:endParaRPr lang="en-US" sz="1880" dirty="0">
                      <a:solidFill>
                        <a:srgbClr val="373A36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56" name="Freeform 25">
                    <a:extLst>
                      <a:ext uri="{FF2B5EF4-FFF2-40B4-BE49-F238E27FC236}">
                        <a16:creationId xmlns:a16="http://schemas.microsoft.com/office/drawing/2014/main" id="{01108F3C-5505-417A-97D6-96D79D9DD68F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32451" y="3460750"/>
                    <a:ext cx="182562" cy="184150"/>
                  </a:xfrm>
                  <a:custGeom>
                    <a:avLst/>
                    <a:gdLst>
                      <a:gd name="T0" fmla="*/ 44 w 54"/>
                      <a:gd name="T1" fmla="*/ 10 h 54"/>
                      <a:gd name="T2" fmla="*/ 44 w 54"/>
                      <a:gd name="T3" fmla="*/ 45 h 54"/>
                      <a:gd name="T4" fmla="*/ 9 w 54"/>
                      <a:gd name="T5" fmla="*/ 45 h 54"/>
                      <a:gd name="T6" fmla="*/ 9 w 54"/>
                      <a:gd name="T7" fmla="*/ 10 h 54"/>
                      <a:gd name="T8" fmla="*/ 44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4" y="10"/>
                        </a:moveTo>
                        <a:cubicBezTo>
                          <a:pt x="54" y="19"/>
                          <a:pt x="54" y="35"/>
                          <a:pt x="44" y="45"/>
                        </a:cubicBezTo>
                        <a:cubicBezTo>
                          <a:pt x="35" y="54"/>
                          <a:pt x="19" y="54"/>
                          <a:pt x="9" y="45"/>
                        </a:cubicBezTo>
                        <a:cubicBezTo>
                          <a:pt x="0" y="35"/>
                          <a:pt x="0" y="19"/>
                          <a:pt x="9" y="10"/>
                        </a:cubicBezTo>
                        <a:cubicBezTo>
                          <a:pt x="19" y="0"/>
                          <a:pt x="35" y="0"/>
                          <a:pt x="44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/>
                    <a:endParaRPr lang="en-US" sz="1880" dirty="0">
                      <a:solidFill>
                        <a:srgbClr val="373A36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57" name="Freeform 26">
                    <a:extLst>
                      <a:ext uri="{FF2B5EF4-FFF2-40B4-BE49-F238E27FC236}">
                        <a16:creationId xmlns:a16="http://schemas.microsoft.com/office/drawing/2014/main" id="{516D85CC-B32F-4C27-BFE7-59952EE21BA6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05575" y="4357688"/>
                    <a:ext cx="182562" cy="184150"/>
                  </a:xfrm>
                  <a:custGeom>
                    <a:avLst/>
                    <a:gdLst>
                      <a:gd name="T0" fmla="*/ 45 w 54"/>
                      <a:gd name="T1" fmla="*/ 9 h 54"/>
                      <a:gd name="T2" fmla="*/ 10 w 54"/>
                      <a:gd name="T3" fmla="*/ 9 h 54"/>
                      <a:gd name="T4" fmla="*/ 10 w 54"/>
                      <a:gd name="T5" fmla="*/ 44 h 54"/>
                      <a:gd name="T6" fmla="*/ 45 w 54"/>
                      <a:gd name="T7" fmla="*/ 44 h 54"/>
                      <a:gd name="T8" fmla="*/ 45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45" y="9"/>
                        </a:moveTo>
                        <a:cubicBezTo>
                          <a:pt x="35" y="0"/>
                          <a:pt x="20" y="0"/>
                          <a:pt x="10" y="9"/>
                        </a:cubicBezTo>
                        <a:cubicBezTo>
                          <a:pt x="0" y="19"/>
                          <a:pt x="0" y="35"/>
                          <a:pt x="10" y="44"/>
                        </a:cubicBezTo>
                        <a:cubicBezTo>
                          <a:pt x="20" y="54"/>
                          <a:pt x="35" y="54"/>
                          <a:pt x="45" y="44"/>
                        </a:cubicBezTo>
                        <a:cubicBezTo>
                          <a:pt x="54" y="35"/>
                          <a:pt x="54" y="19"/>
                          <a:pt x="45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/>
                    <a:endParaRPr lang="en-US" sz="1880" dirty="0">
                      <a:solidFill>
                        <a:srgbClr val="373A36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58" name="Freeform 27">
                    <a:extLst>
                      <a:ext uri="{FF2B5EF4-FFF2-40B4-BE49-F238E27FC236}">
                        <a16:creationId xmlns:a16="http://schemas.microsoft.com/office/drawing/2014/main" id="{87A6BEA1-46C6-4C8D-9FD3-7139A268686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632451" y="4357688"/>
                    <a:ext cx="182562" cy="184150"/>
                  </a:xfrm>
                  <a:custGeom>
                    <a:avLst/>
                    <a:gdLst>
                      <a:gd name="T0" fmla="*/ 9 w 54"/>
                      <a:gd name="T1" fmla="*/ 9 h 54"/>
                      <a:gd name="T2" fmla="*/ 44 w 54"/>
                      <a:gd name="T3" fmla="*/ 9 h 54"/>
                      <a:gd name="T4" fmla="*/ 44 w 54"/>
                      <a:gd name="T5" fmla="*/ 44 h 54"/>
                      <a:gd name="T6" fmla="*/ 9 w 54"/>
                      <a:gd name="T7" fmla="*/ 44 h 54"/>
                      <a:gd name="T8" fmla="*/ 9 w 54"/>
                      <a:gd name="T9" fmla="*/ 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9" y="9"/>
                        </a:moveTo>
                        <a:cubicBezTo>
                          <a:pt x="19" y="0"/>
                          <a:pt x="35" y="0"/>
                          <a:pt x="44" y="9"/>
                        </a:cubicBezTo>
                        <a:cubicBezTo>
                          <a:pt x="54" y="19"/>
                          <a:pt x="54" y="35"/>
                          <a:pt x="44" y="44"/>
                        </a:cubicBezTo>
                        <a:cubicBezTo>
                          <a:pt x="35" y="54"/>
                          <a:pt x="19" y="54"/>
                          <a:pt x="9" y="44"/>
                        </a:cubicBezTo>
                        <a:cubicBezTo>
                          <a:pt x="0" y="35"/>
                          <a:pt x="0" y="19"/>
                          <a:pt x="9" y="9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/>
                    <a:endParaRPr lang="en-US" sz="1880" dirty="0">
                      <a:solidFill>
                        <a:srgbClr val="373A36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59" name="Freeform 28">
                    <a:extLst>
                      <a:ext uri="{FF2B5EF4-FFF2-40B4-BE49-F238E27FC236}">
                        <a16:creationId xmlns:a16="http://schemas.microsoft.com/office/drawing/2014/main" id="{D5909E10-6E36-472C-A150-D7962B265BC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523038" y="3460750"/>
                    <a:ext cx="182562" cy="184150"/>
                  </a:xfrm>
                  <a:custGeom>
                    <a:avLst/>
                    <a:gdLst>
                      <a:gd name="T0" fmla="*/ 10 w 54"/>
                      <a:gd name="T1" fmla="*/ 10 h 54"/>
                      <a:gd name="T2" fmla="*/ 10 w 54"/>
                      <a:gd name="T3" fmla="*/ 45 h 54"/>
                      <a:gd name="T4" fmla="*/ 45 w 54"/>
                      <a:gd name="T5" fmla="*/ 45 h 54"/>
                      <a:gd name="T6" fmla="*/ 45 w 54"/>
                      <a:gd name="T7" fmla="*/ 10 h 54"/>
                      <a:gd name="T8" fmla="*/ 10 w 54"/>
                      <a:gd name="T9" fmla="*/ 1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10" y="10"/>
                        </a:moveTo>
                        <a:cubicBezTo>
                          <a:pt x="0" y="19"/>
                          <a:pt x="0" y="35"/>
                          <a:pt x="10" y="45"/>
                        </a:cubicBezTo>
                        <a:cubicBezTo>
                          <a:pt x="20" y="54"/>
                          <a:pt x="35" y="54"/>
                          <a:pt x="45" y="45"/>
                        </a:cubicBezTo>
                        <a:cubicBezTo>
                          <a:pt x="54" y="35"/>
                          <a:pt x="54" y="19"/>
                          <a:pt x="45" y="10"/>
                        </a:cubicBezTo>
                        <a:cubicBezTo>
                          <a:pt x="35" y="0"/>
                          <a:pt x="20" y="0"/>
                          <a:pt x="10" y="1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/>
                    <a:endParaRPr lang="en-US" sz="1880" dirty="0">
                      <a:solidFill>
                        <a:srgbClr val="373A36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60" name="Freeform 29">
                    <a:extLst>
                      <a:ext uri="{FF2B5EF4-FFF2-40B4-BE49-F238E27FC236}">
                        <a16:creationId xmlns:a16="http://schemas.microsoft.com/office/drawing/2014/main" id="{2C3264A3-7A0B-4B4C-B412-5175339542E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872163" y="3400425"/>
                    <a:ext cx="166687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33 w 49"/>
                      <a:gd name="T3" fmla="*/ 45 h 50"/>
                      <a:gd name="T4" fmla="*/ 5 w 49"/>
                      <a:gd name="T5" fmla="*/ 33 h 50"/>
                      <a:gd name="T6" fmla="*/ 16 w 49"/>
                      <a:gd name="T7" fmla="*/ 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9" y="28"/>
                          <a:pt x="44" y="41"/>
                          <a:pt x="33" y="45"/>
                        </a:cubicBezTo>
                        <a:cubicBezTo>
                          <a:pt x="22" y="50"/>
                          <a:pt x="9" y="45"/>
                          <a:pt x="5" y="33"/>
                        </a:cubicBezTo>
                        <a:cubicBezTo>
                          <a:pt x="0" y="22"/>
                          <a:pt x="5" y="10"/>
                          <a:pt x="16" y="5"/>
                        </a:cubicBezTo>
                        <a:cubicBezTo>
                          <a:pt x="27" y="0"/>
                          <a:pt x="40" y="6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/>
                    <a:endParaRPr lang="en-US" sz="1880" dirty="0">
                      <a:solidFill>
                        <a:srgbClr val="373A36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61" name="Freeform 30">
                    <a:extLst>
                      <a:ext uri="{FF2B5EF4-FFF2-40B4-BE49-F238E27FC236}">
                        <a16:creationId xmlns:a16="http://schemas.microsoft.com/office/drawing/2014/main" id="{C14B75DA-7CCF-4F87-9E6F-AA2460F97C6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281738" y="4432300"/>
                    <a:ext cx="165100" cy="169862"/>
                  </a:xfrm>
                  <a:custGeom>
                    <a:avLst/>
                    <a:gdLst>
                      <a:gd name="T0" fmla="*/ 45 w 49"/>
                      <a:gd name="T1" fmla="*/ 17 h 50"/>
                      <a:gd name="T2" fmla="*/ 16 w 49"/>
                      <a:gd name="T3" fmla="*/ 5 h 50"/>
                      <a:gd name="T4" fmla="*/ 4 w 49"/>
                      <a:gd name="T5" fmla="*/ 33 h 50"/>
                      <a:gd name="T6" fmla="*/ 33 w 49"/>
                      <a:gd name="T7" fmla="*/ 45 h 50"/>
                      <a:gd name="T8" fmla="*/ 4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5" y="17"/>
                        </a:moveTo>
                        <a:cubicBezTo>
                          <a:pt x="40" y="6"/>
                          <a:pt x="27" y="0"/>
                          <a:pt x="16" y="5"/>
                        </a:cubicBezTo>
                        <a:cubicBezTo>
                          <a:pt x="5" y="9"/>
                          <a:pt x="0" y="22"/>
                          <a:pt x="4" y="33"/>
                        </a:cubicBezTo>
                        <a:cubicBezTo>
                          <a:pt x="9" y="44"/>
                          <a:pt x="22" y="50"/>
                          <a:pt x="33" y="45"/>
                        </a:cubicBezTo>
                        <a:cubicBezTo>
                          <a:pt x="44" y="41"/>
                          <a:pt x="49" y="28"/>
                          <a:pt x="4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/>
                    <a:endParaRPr lang="en-US" sz="1880" dirty="0">
                      <a:solidFill>
                        <a:srgbClr val="373A36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62" name="Freeform 32">
                    <a:extLst>
                      <a:ext uri="{FF2B5EF4-FFF2-40B4-BE49-F238E27FC236}">
                        <a16:creationId xmlns:a16="http://schemas.microsoft.com/office/drawing/2014/main" id="{D9091059-EE7F-4A65-BB59-A62F3495C0D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572126" y="3702050"/>
                    <a:ext cx="165100" cy="169862"/>
                  </a:xfrm>
                  <a:custGeom>
                    <a:avLst/>
                    <a:gdLst>
                      <a:gd name="T0" fmla="*/ 33 w 49"/>
                      <a:gd name="T1" fmla="*/ 5 h 50"/>
                      <a:gd name="T2" fmla="*/ 45 w 49"/>
                      <a:gd name="T3" fmla="*/ 33 h 50"/>
                      <a:gd name="T4" fmla="*/ 16 w 49"/>
                      <a:gd name="T5" fmla="*/ 45 h 50"/>
                      <a:gd name="T6" fmla="*/ 4 w 49"/>
                      <a:gd name="T7" fmla="*/ 17 h 50"/>
                      <a:gd name="T8" fmla="*/ 33 w 49"/>
                      <a:gd name="T9" fmla="*/ 5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33" y="5"/>
                        </a:moveTo>
                        <a:cubicBezTo>
                          <a:pt x="44" y="10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4" y="17"/>
                        </a:cubicBezTo>
                        <a:cubicBezTo>
                          <a:pt x="9" y="6"/>
                          <a:pt x="22" y="0"/>
                          <a:pt x="33" y="5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/>
                    <a:endParaRPr lang="en-US" sz="1880" dirty="0">
                      <a:solidFill>
                        <a:srgbClr val="373A36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63" name="Freeform 33">
                    <a:extLst>
                      <a:ext uri="{FF2B5EF4-FFF2-40B4-BE49-F238E27FC236}">
                        <a16:creationId xmlns:a16="http://schemas.microsoft.com/office/drawing/2014/main" id="{B154A882-8F0D-47CC-9190-6A626468B4B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5872163" y="4432300"/>
                    <a:ext cx="166687" cy="169862"/>
                  </a:xfrm>
                  <a:custGeom>
                    <a:avLst/>
                    <a:gdLst>
                      <a:gd name="T0" fmla="*/ 5 w 49"/>
                      <a:gd name="T1" fmla="*/ 17 h 50"/>
                      <a:gd name="T2" fmla="*/ 33 w 49"/>
                      <a:gd name="T3" fmla="*/ 5 h 50"/>
                      <a:gd name="T4" fmla="*/ 45 w 49"/>
                      <a:gd name="T5" fmla="*/ 33 h 50"/>
                      <a:gd name="T6" fmla="*/ 16 w 49"/>
                      <a:gd name="T7" fmla="*/ 45 h 50"/>
                      <a:gd name="T8" fmla="*/ 5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5" y="17"/>
                        </a:moveTo>
                        <a:cubicBezTo>
                          <a:pt x="9" y="6"/>
                          <a:pt x="22" y="0"/>
                          <a:pt x="33" y="5"/>
                        </a:cubicBezTo>
                        <a:cubicBezTo>
                          <a:pt x="44" y="9"/>
                          <a:pt x="49" y="22"/>
                          <a:pt x="45" y="33"/>
                        </a:cubicBezTo>
                        <a:cubicBezTo>
                          <a:pt x="40" y="44"/>
                          <a:pt x="27" y="50"/>
                          <a:pt x="16" y="45"/>
                        </a:cubicBezTo>
                        <a:cubicBezTo>
                          <a:pt x="5" y="41"/>
                          <a:pt x="0" y="28"/>
                          <a:pt x="5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/>
                    <a:endParaRPr lang="en-US" sz="1880" dirty="0">
                      <a:solidFill>
                        <a:srgbClr val="373A36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64" name="Freeform 34">
                    <a:extLst>
                      <a:ext uri="{FF2B5EF4-FFF2-40B4-BE49-F238E27FC236}">
                        <a16:creationId xmlns:a16="http://schemas.microsoft.com/office/drawing/2014/main" id="{00C2A4EB-32F1-4C28-8C58-393C55B3CB9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white">
                  <a:xfrm>
                    <a:off x="6299201" y="3400425"/>
                    <a:ext cx="165100" cy="169862"/>
                  </a:xfrm>
                  <a:custGeom>
                    <a:avLst/>
                    <a:gdLst>
                      <a:gd name="T0" fmla="*/ 4 w 49"/>
                      <a:gd name="T1" fmla="*/ 17 h 50"/>
                      <a:gd name="T2" fmla="*/ 16 w 49"/>
                      <a:gd name="T3" fmla="*/ 45 h 50"/>
                      <a:gd name="T4" fmla="*/ 45 w 49"/>
                      <a:gd name="T5" fmla="*/ 33 h 50"/>
                      <a:gd name="T6" fmla="*/ 33 w 49"/>
                      <a:gd name="T7" fmla="*/ 5 h 50"/>
                      <a:gd name="T8" fmla="*/ 4 w 49"/>
                      <a:gd name="T9" fmla="*/ 17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50">
                        <a:moveTo>
                          <a:pt x="4" y="17"/>
                        </a:moveTo>
                        <a:cubicBezTo>
                          <a:pt x="0" y="28"/>
                          <a:pt x="5" y="41"/>
                          <a:pt x="16" y="45"/>
                        </a:cubicBezTo>
                        <a:cubicBezTo>
                          <a:pt x="27" y="50"/>
                          <a:pt x="40" y="45"/>
                          <a:pt x="45" y="33"/>
                        </a:cubicBezTo>
                        <a:cubicBezTo>
                          <a:pt x="49" y="22"/>
                          <a:pt x="44" y="10"/>
                          <a:pt x="33" y="5"/>
                        </a:cubicBezTo>
                        <a:cubicBezTo>
                          <a:pt x="22" y="0"/>
                          <a:pt x="9" y="6"/>
                          <a:pt x="4" y="17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/>
                    <a:endParaRPr lang="en-US" sz="1880" dirty="0">
                      <a:solidFill>
                        <a:srgbClr val="373A36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145" name="Freeform 31">
                  <a:extLst>
                    <a:ext uri="{FF2B5EF4-FFF2-40B4-BE49-F238E27FC236}">
                      <a16:creationId xmlns:a16="http://schemas.microsoft.com/office/drawing/2014/main" id="{2D197A11-5939-4E4A-A7A6-8B9B3C3467E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554663" y="4130675"/>
                  <a:ext cx="165100" cy="169862"/>
                </a:xfrm>
                <a:custGeom>
                  <a:avLst/>
                  <a:gdLst>
                    <a:gd name="T0" fmla="*/ 16 w 49"/>
                    <a:gd name="T1" fmla="*/ 5 h 50"/>
                    <a:gd name="T2" fmla="*/ 45 w 49"/>
                    <a:gd name="T3" fmla="*/ 17 h 50"/>
                    <a:gd name="T4" fmla="*/ 33 w 49"/>
                    <a:gd name="T5" fmla="*/ 45 h 50"/>
                    <a:gd name="T6" fmla="*/ 4 w 49"/>
                    <a:gd name="T7" fmla="*/ 33 h 50"/>
                    <a:gd name="T8" fmla="*/ 16 w 49"/>
                    <a:gd name="T9" fmla="*/ 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50">
                      <a:moveTo>
                        <a:pt x="16" y="5"/>
                      </a:moveTo>
                      <a:cubicBezTo>
                        <a:pt x="27" y="0"/>
                        <a:pt x="40" y="6"/>
                        <a:pt x="45" y="17"/>
                      </a:cubicBezTo>
                      <a:cubicBezTo>
                        <a:pt x="49" y="28"/>
                        <a:pt x="44" y="40"/>
                        <a:pt x="33" y="45"/>
                      </a:cubicBezTo>
                      <a:cubicBezTo>
                        <a:pt x="22" y="50"/>
                        <a:pt x="9" y="44"/>
                        <a:pt x="4" y="33"/>
                      </a:cubicBezTo>
                      <a:cubicBezTo>
                        <a:pt x="0" y="22"/>
                        <a:pt x="5" y="10"/>
                        <a:pt x="16" y="5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3BAFA637-758B-44C6-AFE3-4B3B5247888A}"/>
                  </a:ext>
                </a:extLst>
              </p:cNvPr>
              <p:cNvGrpSpPr/>
              <p:nvPr userDrawn="1"/>
            </p:nvGrpSpPr>
            <p:grpSpPr bwMode="white">
              <a:xfrm>
                <a:off x="342306" y="4542399"/>
                <a:ext cx="720896" cy="910185"/>
                <a:chOff x="4795838" y="2646363"/>
                <a:chExt cx="2146299" cy="2709862"/>
              </a:xfrm>
              <a:solidFill>
                <a:srgbClr val="A2ACAB"/>
              </a:solidFill>
            </p:grpSpPr>
            <p:sp>
              <p:nvSpPr>
                <p:cNvPr id="101" name="Oval 35">
                  <a:extLst>
                    <a:ext uri="{FF2B5EF4-FFF2-40B4-BE49-F238E27FC236}">
                      <a16:creationId xmlns:a16="http://schemas.microsoft.com/office/drawing/2014/main" id="{73A072EB-D14B-4516-8CD0-A7C934701D7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75363" y="3081338"/>
                  <a:ext cx="134937" cy="13493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02" name="Oval 36">
                  <a:extLst>
                    <a:ext uri="{FF2B5EF4-FFF2-40B4-BE49-F238E27FC236}">
                      <a16:creationId xmlns:a16="http://schemas.microsoft.com/office/drawing/2014/main" id="{7CF2A3DC-3759-4B16-A00F-165011E5F199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88063" y="2905125"/>
                  <a:ext cx="109537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03" name="Oval 37">
                  <a:extLst>
                    <a:ext uri="{FF2B5EF4-FFF2-40B4-BE49-F238E27FC236}">
                      <a16:creationId xmlns:a16="http://schemas.microsoft.com/office/drawing/2014/main" id="{04B970EF-CEB6-4FEE-9C91-C1EC1B0B535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05525" y="2759075"/>
                  <a:ext cx="74612" cy="7778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04" name="Oval 38">
                  <a:extLst>
                    <a:ext uri="{FF2B5EF4-FFF2-40B4-BE49-F238E27FC236}">
                      <a16:creationId xmlns:a16="http://schemas.microsoft.com/office/drawing/2014/main" id="{D4775007-EFFC-4EF7-8952-8149C0E60D6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19813" y="2646363"/>
                  <a:ext cx="46037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05" name="Oval 39">
                  <a:extLst>
                    <a:ext uri="{FF2B5EF4-FFF2-40B4-BE49-F238E27FC236}">
                      <a16:creationId xmlns:a16="http://schemas.microsoft.com/office/drawing/2014/main" id="{17E5ECD1-1784-4F93-9E99-4A4F3710B8A8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78538" y="4786313"/>
                  <a:ext cx="138112" cy="1381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06" name="Oval 40">
                  <a:extLst>
                    <a:ext uri="{FF2B5EF4-FFF2-40B4-BE49-F238E27FC236}">
                      <a16:creationId xmlns:a16="http://schemas.microsoft.com/office/drawing/2014/main" id="{8A19DC51-AE70-4668-B4EE-CD1DFAC3560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096000" y="4992688"/>
                  <a:ext cx="104775" cy="10636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07" name="Oval 41">
                  <a:extLst>
                    <a:ext uri="{FF2B5EF4-FFF2-40B4-BE49-F238E27FC236}">
                      <a16:creationId xmlns:a16="http://schemas.microsoft.com/office/drawing/2014/main" id="{237F0520-5AF6-4784-82E2-8E83B5104248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08700" y="5165725"/>
                  <a:ext cx="77787" cy="793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08" name="Oval 42">
                  <a:extLst>
                    <a:ext uri="{FF2B5EF4-FFF2-40B4-BE49-F238E27FC236}">
                      <a16:creationId xmlns:a16="http://schemas.microsoft.com/office/drawing/2014/main" id="{A3FC96A0-3CB0-4012-BF3E-ED65BAC9741B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6126163" y="5311775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09" name="Freeform 43">
                  <a:extLst>
                    <a:ext uri="{FF2B5EF4-FFF2-40B4-BE49-F238E27FC236}">
                      <a16:creationId xmlns:a16="http://schemas.microsoft.com/office/drawing/2014/main" id="{4EC260F6-A97A-43D2-A8CA-4E55FED79BF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465763" y="3325813"/>
                  <a:ext cx="152400" cy="149225"/>
                </a:xfrm>
                <a:custGeom>
                  <a:avLst/>
                  <a:gdLst>
                    <a:gd name="T0" fmla="*/ 37 w 45"/>
                    <a:gd name="T1" fmla="*/ 8 h 44"/>
                    <a:gd name="T2" fmla="*/ 37 w 45"/>
                    <a:gd name="T3" fmla="*/ 36 h 44"/>
                    <a:gd name="T4" fmla="*/ 8 w 45"/>
                    <a:gd name="T5" fmla="*/ 36 h 44"/>
                    <a:gd name="T6" fmla="*/ 8 w 45"/>
                    <a:gd name="T7" fmla="*/ 8 h 44"/>
                    <a:gd name="T8" fmla="*/ 37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37" y="8"/>
                      </a:moveTo>
                      <a:cubicBezTo>
                        <a:pt x="45" y="15"/>
                        <a:pt x="45" y="28"/>
                        <a:pt x="37" y="36"/>
                      </a:cubicBezTo>
                      <a:cubicBezTo>
                        <a:pt x="29" y="44"/>
                        <a:pt x="16" y="44"/>
                        <a:pt x="8" y="36"/>
                      </a:cubicBezTo>
                      <a:cubicBezTo>
                        <a:pt x="0" y="28"/>
                        <a:pt x="0" y="15"/>
                        <a:pt x="8" y="8"/>
                      </a:cubicBezTo>
                      <a:cubicBezTo>
                        <a:pt x="16" y="0"/>
                        <a:pt x="29" y="0"/>
                        <a:pt x="37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10" name="Freeform 44">
                  <a:extLst>
                    <a:ext uri="{FF2B5EF4-FFF2-40B4-BE49-F238E27FC236}">
                      <a16:creationId xmlns:a16="http://schemas.microsoft.com/office/drawing/2014/main" id="{AB6F8A2F-2077-4AC5-A20D-6E33D93871DC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51463" y="3206750"/>
                  <a:ext cx="114300" cy="115887"/>
                </a:xfrm>
                <a:custGeom>
                  <a:avLst/>
                  <a:gdLst>
                    <a:gd name="T0" fmla="*/ 28 w 34"/>
                    <a:gd name="T1" fmla="*/ 6 h 34"/>
                    <a:gd name="T2" fmla="*/ 28 w 34"/>
                    <a:gd name="T3" fmla="*/ 28 h 34"/>
                    <a:gd name="T4" fmla="*/ 6 w 34"/>
                    <a:gd name="T5" fmla="*/ 28 h 34"/>
                    <a:gd name="T6" fmla="*/ 6 w 34"/>
                    <a:gd name="T7" fmla="*/ 6 h 34"/>
                    <a:gd name="T8" fmla="*/ 28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28" y="6"/>
                      </a:move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  <a:cubicBezTo>
                        <a:pt x="12" y="0"/>
                        <a:pt x="22" y="0"/>
                        <a:pt x="28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11" name="Freeform 45">
                  <a:extLst>
                    <a:ext uri="{FF2B5EF4-FFF2-40B4-BE49-F238E27FC236}">
                      <a16:creationId xmlns:a16="http://schemas.microsoft.com/office/drawing/2014/main" id="{80FD0558-AE9F-41C7-BF64-184B3F56A6C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53038" y="3111500"/>
                  <a:ext cx="84137" cy="80962"/>
                </a:xfrm>
                <a:custGeom>
                  <a:avLst/>
                  <a:gdLst>
                    <a:gd name="T0" fmla="*/ 20 w 25"/>
                    <a:gd name="T1" fmla="*/ 4 h 24"/>
                    <a:gd name="T2" fmla="*/ 20 w 25"/>
                    <a:gd name="T3" fmla="*/ 20 h 24"/>
                    <a:gd name="T4" fmla="*/ 5 w 25"/>
                    <a:gd name="T5" fmla="*/ 20 h 24"/>
                    <a:gd name="T6" fmla="*/ 5 w 25"/>
                    <a:gd name="T7" fmla="*/ 4 h 24"/>
                    <a:gd name="T8" fmla="*/ 20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20" y="4"/>
                      </a:moveTo>
                      <a:cubicBezTo>
                        <a:pt x="25" y="8"/>
                        <a:pt x="25" y="15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5"/>
                        <a:pt x="0" y="8"/>
                        <a:pt x="5" y="4"/>
                      </a:cubicBezTo>
                      <a:cubicBezTo>
                        <a:pt x="9" y="0"/>
                        <a:pt x="16" y="0"/>
                        <a:pt x="20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12" name="Freeform 46">
                  <a:extLst>
                    <a:ext uri="{FF2B5EF4-FFF2-40B4-BE49-F238E27FC236}">
                      <a16:creationId xmlns:a16="http://schemas.microsoft.com/office/drawing/2014/main" id="{7843B368-35FD-4611-879C-92674839C89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673850" y="4527550"/>
                  <a:ext cx="149225" cy="149225"/>
                </a:xfrm>
                <a:custGeom>
                  <a:avLst/>
                  <a:gdLst>
                    <a:gd name="T0" fmla="*/ 36 w 44"/>
                    <a:gd name="T1" fmla="*/ 8 h 44"/>
                    <a:gd name="T2" fmla="*/ 8 w 44"/>
                    <a:gd name="T3" fmla="*/ 8 h 44"/>
                    <a:gd name="T4" fmla="*/ 8 w 44"/>
                    <a:gd name="T5" fmla="*/ 37 h 44"/>
                    <a:gd name="T6" fmla="*/ 36 w 44"/>
                    <a:gd name="T7" fmla="*/ 37 h 44"/>
                    <a:gd name="T8" fmla="*/ 36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36" y="8"/>
                      </a:moveTo>
                      <a:cubicBezTo>
                        <a:pt x="28" y="0"/>
                        <a:pt x="16" y="0"/>
                        <a:pt x="8" y="8"/>
                      </a:cubicBezTo>
                      <a:cubicBezTo>
                        <a:pt x="0" y="16"/>
                        <a:pt x="0" y="29"/>
                        <a:pt x="8" y="37"/>
                      </a:cubicBezTo>
                      <a:cubicBezTo>
                        <a:pt x="16" y="44"/>
                        <a:pt x="28" y="44"/>
                        <a:pt x="36" y="37"/>
                      </a:cubicBezTo>
                      <a:cubicBezTo>
                        <a:pt x="44" y="29"/>
                        <a:pt x="44" y="16"/>
                        <a:pt x="36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13" name="Freeform 47">
                  <a:extLst>
                    <a:ext uri="{FF2B5EF4-FFF2-40B4-BE49-F238E27FC236}">
                      <a16:creationId xmlns:a16="http://schemas.microsoft.com/office/drawing/2014/main" id="{DE3F57BF-1C98-40C5-8EA6-014C1313DEF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823075" y="4679950"/>
                  <a:ext cx="119062" cy="115887"/>
                </a:xfrm>
                <a:custGeom>
                  <a:avLst/>
                  <a:gdLst>
                    <a:gd name="T0" fmla="*/ 29 w 35"/>
                    <a:gd name="T1" fmla="*/ 6 h 34"/>
                    <a:gd name="T2" fmla="*/ 6 w 35"/>
                    <a:gd name="T3" fmla="*/ 6 h 34"/>
                    <a:gd name="T4" fmla="*/ 6 w 35"/>
                    <a:gd name="T5" fmla="*/ 28 h 34"/>
                    <a:gd name="T6" fmla="*/ 29 w 35"/>
                    <a:gd name="T7" fmla="*/ 28 h 34"/>
                    <a:gd name="T8" fmla="*/ 29 w 35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34">
                      <a:moveTo>
                        <a:pt x="29" y="6"/>
                      </a:moveTo>
                      <a:cubicBezTo>
                        <a:pt x="23" y="0"/>
                        <a:pt x="13" y="0"/>
                        <a:pt x="6" y="6"/>
                      </a:cubicBezTo>
                      <a:cubicBezTo>
                        <a:pt x="0" y="12"/>
                        <a:pt x="0" y="22"/>
                        <a:pt x="6" y="28"/>
                      </a:cubicBezTo>
                      <a:cubicBezTo>
                        <a:pt x="13" y="34"/>
                        <a:pt x="23" y="34"/>
                        <a:pt x="29" y="28"/>
                      </a:cubicBezTo>
                      <a:cubicBezTo>
                        <a:pt x="35" y="22"/>
                        <a:pt x="35" y="12"/>
                        <a:pt x="29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14" name="Oval 48">
                  <a:extLst>
                    <a:ext uri="{FF2B5EF4-FFF2-40B4-BE49-F238E27FC236}">
                      <a16:creationId xmlns:a16="http://schemas.microsoft.com/office/drawing/2014/main" id="{A0C8CE2C-E6C8-4679-B0F0-3BACCD371F4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5226050" y="3937000"/>
                  <a:ext cx="138112" cy="1365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15" name="Oval 49">
                  <a:extLst>
                    <a:ext uri="{FF2B5EF4-FFF2-40B4-BE49-F238E27FC236}">
                      <a16:creationId xmlns:a16="http://schemas.microsoft.com/office/drawing/2014/main" id="{3E0CCEFD-67E9-441A-9598-3911BE0DA89B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5053013" y="3951288"/>
                  <a:ext cx="104775" cy="1047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16" name="Oval 50">
                  <a:extLst>
                    <a:ext uri="{FF2B5EF4-FFF2-40B4-BE49-F238E27FC236}">
                      <a16:creationId xmlns:a16="http://schemas.microsoft.com/office/drawing/2014/main" id="{5AC1211B-5E62-4825-88F1-AD73383CA20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4906963" y="3967163"/>
                  <a:ext cx="74612" cy="7461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17" name="Oval 51">
                  <a:extLst>
                    <a:ext uri="{FF2B5EF4-FFF2-40B4-BE49-F238E27FC236}">
                      <a16:creationId xmlns:a16="http://schemas.microsoft.com/office/drawing/2014/main" id="{F4C0D6CC-8A4B-4C53-B745-2DA0A7C2104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white">
                <a:xfrm>
                  <a:off x="4795838" y="3981450"/>
                  <a:ext cx="44450" cy="444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18" name="Freeform 52">
                  <a:extLst>
                    <a:ext uri="{FF2B5EF4-FFF2-40B4-BE49-F238E27FC236}">
                      <a16:creationId xmlns:a16="http://schemas.microsoft.com/office/drawing/2014/main" id="{139887EA-9BF2-4584-BC6C-EABF904FBFE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468938" y="4530725"/>
                  <a:ext cx="152400" cy="149225"/>
                </a:xfrm>
                <a:custGeom>
                  <a:avLst/>
                  <a:gdLst>
                    <a:gd name="T0" fmla="*/ 8 w 45"/>
                    <a:gd name="T1" fmla="*/ 8 h 44"/>
                    <a:gd name="T2" fmla="*/ 37 w 45"/>
                    <a:gd name="T3" fmla="*/ 8 h 44"/>
                    <a:gd name="T4" fmla="*/ 37 w 45"/>
                    <a:gd name="T5" fmla="*/ 37 h 44"/>
                    <a:gd name="T6" fmla="*/ 8 w 45"/>
                    <a:gd name="T7" fmla="*/ 37 h 44"/>
                    <a:gd name="T8" fmla="*/ 8 w 45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4">
                      <a:moveTo>
                        <a:pt x="8" y="8"/>
                      </a:moveTo>
                      <a:cubicBezTo>
                        <a:pt x="16" y="0"/>
                        <a:pt x="29" y="0"/>
                        <a:pt x="37" y="8"/>
                      </a:cubicBezTo>
                      <a:cubicBezTo>
                        <a:pt x="45" y="16"/>
                        <a:pt x="45" y="29"/>
                        <a:pt x="37" y="37"/>
                      </a:cubicBezTo>
                      <a:cubicBezTo>
                        <a:pt x="29" y="44"/>
                        <a:pt x="16" y="44"/>
                        <a:pt x="8" y="37"/>
                      </a:cubicBezTo>
                      <a:cubicBezTo>
                        <a:pt x="0" y="29"/>
                        <a:pt x="0" y="16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19" name="Freeform 53">
                  <a:extLst>
                    <a:ext uri="{FF2B5EF4-FFF2-40B4-BE49-F238E27FC236}">
                      <a16:creationId xmlns:a16="http://schemas.microsoft.com/office/drawing/2014/main" id="{B3D5EE67-7CA0-4F90-B14B-C4B145CEC0B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54638" y="4684713"/>
                  <a:ext cx="114300" cy="114300"/>
                </a:xfrm>
                <a:custGeom>
                  <a:avLst/>
                  <a:gdLst>
                    <a:gd name="T0" fmla="*/ 6 w 34"/>
                    <a:gd name="T1" fmla="*/ 6 h 34"/>
                    <a:gd name="T2" fmla="*/ 28 w 34"/>
                    <a:gd name="T3" fmla="*/ 6 h 34"/>
                    <a:gd name="T4" fmla="*/ 28 w 34"/>
                    <a:gd name="T5" fmla="*/ 28 h 34"/>
                    <a:gd name="T6" fmla="*/ 6 w 34"/>
                    <a:gd name="T7" fmla="*/ 28 h 34"/>
                    <a:gd name="T8" fmla="*/ 6 w 34"/>
                    <a:gd name="T9" fmla="*/ 6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4">
                      <a:moveTo>
                        <a:pt x="6" y="6"/>
                      </a:moveTo>
                      <a:cubicBezTo>
                        <a:pt x="12" y="0"/>
                        <a:pt x="22" y="0"/>
                        <a:pt x="28" y="6"/>
                      </a:cubicBezTo>
                      <a:cubicBezTo>
                        <a:pt x="34" y="12"/>
                        <a:pt x="34" y="22"/>
                        <a:pt x="28" y="28"/>
                      </a:cubicBezTo>
                      <a:cubicBezTo>
                        <a:pt x="22" y="34"/>
                        <a:pt x="12" y="34"/>
                        <a:pt x="6" y="28"/>
                      </a:cubicBezTo>
                      <a:cubicBezTo>
                        <a:pt x="0" y="22"/>
                        <a:pt x="0" y="12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20" name="Freeform 54">
                  <a:extLst>
                    <a:ext uri="{FF2B5EF4-FFF2-40B4-BE49-F238E27FC236}">
                      <a16:creationId xmlns:a16="http://schemas.microsoft.com/office/drawing/2014/main" id="{4FC4E949-385B-48C0-A925-BEBD16A5FFC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56213" y="4813300"/>
                  <a:ext cx="84137" cy="80962"/>
                </a:xfrm>
                <a:custGeom>
                  <a:avLst/>
                  <a:gdLst>
                    <a:gd name="T0" fmla="*/ 5 w 25"/>
                    <a:gd name="T1" fmla="*/ 4 h 24"/>
                    <a:gd name="T2" fmla="*/ 20 w 25"/>
                    <a:gd name="T3" fmla="*/ 4 h 24"/>
                    <a:gd name="T4" fmla="*/ 20 w 25"/>
                    <a:gd name="T5" fmla="*/ 20 h 24"/>
                    <a:gd name="T6" fmla="*/ 5 w 25"/>
                    <a:gd name="T7" fmla="*/ 20 h 24"/>
                    <a:gd name="T8" fmla="*/ 5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5" y="4"/>
                      </a:moveTo>
                      <a:cubicBezTo>
                        <a:pt x="9" y="0"/>
                        <a:pt x="16" y="0"/>
                        <a:pt x="20" y="4"/>
                      </a:cubicBezTo>
                      <a:cubicBezTo>
                        <a:pt x="25" y="9"/>
                        <a:pt x="25" y="16"/>
                        <a:pt x="20" y="20"/>
                      </a:cubicBezTo>
                      <a:cubicBezTo>
                        <a:pt x="16" y="24"/>
                        <a:pt x="9" y="24"/>
                        <a:pt x="5" y="20"/>
                      </a:cubicBezTo>
                      <a:cubicBezTo>
                        <a:pt x="0" y="16"/>
                        <a:pt x="0" y="9"/>
                        <a:pt x="5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21" name="Freeform 55">
                  <a:extLst>
                    <a:ext uri="{FF2B5EF4-FFF2-40B4-BE49-F238E27FC236}">
                      <a16:creationId xmlns:a16="http://schemas.microsoft.com/office/drawing/2014/main" id="{91B380E7-A734-4113-A1CB-72B051DFC74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81600" y="4921250"/>
                  <a:ext cx="50800" cy="47625"/>
                </a:xfrm>
                <a:custGeom>
                  <a:avLst/>
                  <a:gdLst>
                    <a:gd name="T0" fmla="*/ 3 w 15"/>
                    <a:gd name="T1" fmla="*/ 2 h 14"/>
                    <a:gd name="T2" fmla="*/ 12 w 15"/>
                    <a:gd name="T3" fmla="*/ 2 h 14"/>
                    <a:gd name="T4" fmla="*/ 12 w 15"/>
                    <a:gd name="T5" fmla="*/ 12 h 14"/>
                    <a:gd name="T6" fmla="*/ 3 w 15"/>
                    <a:gd name="T7" fmla="*/ 12 h 14"/>
                    <a:gd name="T8" fmla="*/ 3 w 15"/>
                    <a:gd name="T9" fmla="*/ 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3" y="2"/>
                      </a:moveTo>
                      <a:cubicBezTo>
                        <a:pt x="6" y="0"/>
                        <a:pt x="10" y="0"/>
                        <a:pt x="12" y="2"/>
                      </a:cubicBezTo>
                      <a:cubicBezTo>
                        <a:pt x="15" y="5"/>
                        <a:pt x="15" y="9"/>
                        <a:pt x="12" y="12"/>
                      </a:cubicBezTo>
                      <a:cubicBezTo>
                        <a:pt x="10" y="14"/>
                        <a:pt x="6" y="14"/>
                        <a:pt x="3" y="12"/>
                      </a:cubicBezTo>
                      <a:cubicBezTo>
                        <a:pt x="0" y="9"/>
                        <a:pt x="0" y="5"/>
                        <a:pt x="3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22" name="Freeform 56">
                  <a:extLst>
                    <a:ext uri="{FF2B5EF4-FFF2-40B4-BE49-F238E27FC236}">
                      <a16:creationId xmlns:a16="http://schemas.microsoft.com/office/drawing/2014/main" id="{75B0583B-F99D-471C-A960-C146DD79882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670675" y="3322638"/>
                  <a:ext cx="149225" cy="149225"/>
                </a:xfrm>
                <a:custGeom>
                  <a:avLst/>
                  <a:gdLst>
                    <a:gd name="T0" fmla="*/ 8 w 44"/>
                    <a:gd name="T1" fmla="*/ 8 h 44"/>
                    <a:gd name="T2" fmla="*/ 8 w 44"/>
                    <a:gd name="T3" fmla="*/ 36 h 44"/>
                    <a:gd name="T4" fmla="*/ 36 w 44"/>
                    <a:gd name="T5" fmla="*/ 36 h 44"/>
                    <a:gd name="T6" fmla="*/ 36 w 44"/>
                    <a:gd name="T7" fmla="*/ 8 h 44"/>
                    <a:gd name="T8" fmla="*/ 8 w 44"/>
                    <a:gd name="T9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44">
                      <a:moveTo>
                        <a:pt x="8" y="8"/>
                      </a:moveTo>
                      <a:cubicBezTo>
                        <a:pt x="0" y="15"/>
                        <a:pt x="0" y="28"/>
                        <a:pt x="8" y="36"/>
                      </a:cubicBezTo>
                      <a:cubicBezTo>
                        <a:pt x="16" y="44"/>
                        <a:pt x="28" y="44"/>
                        <a:pt x="36" y="36"/>
                      </a:cubicBezTo>
                      <a:cubicBezTo>
                        <a:pt x="44" y="28"/>
                        <a:pt x="44" y="15"/>
                        <a:pt x="36" y="8"/>
                      </a:cubicBezTo>
                      <a:cubicBezTo>
                        <a:pt x="28" y="0"/>
                        <a:pt x="16" y="0"/>
                        <a:pt x="8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23" name="Freeform 57">
                  <a:extLst>
                    <a:ext uri="{FF2B5EF4-FFF2-40B4-BE49-F238E27FC236}">
                      <a16:creationId xmlns:a16="http://schemas.microsoft.com/office/drawing/2014/main" id="{B6742499-6CC3-41BB-8558-587A22A0937F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91200" y="3227388"/>
                  <a:ext cx="138112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27 w 41"/>
                    <a:gd name="T3" fmla="*/ 37 h 41"/>
                    <a:gd name="T4" fmla="*/ 4 w 41"/>
                    <a:gd name="T5" fmla="*/ 28 h 41"/>
                    <a:gd name="T6" fmla="*/ 14 w 41"/>
                    <a:gd name="T7" fmla="*/ 4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41" y="23"/>
                        <a:pt x="37" y="34"/>
                        <a:pt x="27" y="37"/>
                      </a:cubicBezTo>
                      <a:cubicBezTo>
                        <a:pt x="18" y="41"/>
                        <a:pt x="7" y="37"/>
                        <a:pt x="4" y="28"/>
                      </a:cubicBezTo>
                      <a:cubicBezTo>
                        <a:pt x="0" y="18"/>
                        <a:pt x="4" y="8"/>
                        <a:pt x="14" y="4"/>
                      </a:cubicBezTo>
                      <a:cubicBezTo>
                        <a:pt x="23" y="0"/>
                        <a:pt x="33" y="5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24" name="Freeform 58">
                  <a:extLst>
                    <a:ext uri="{FF2B5EF4-FFF2-40B4-BE49-F238E27FC236}">
                      <a16:creationId xmlns:a16="http://schemas.microsoft.com/office/drawing/2014/main" id="{2859F78D-51DB-45C9-92CE-6412DB73FC0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43575" y="3084513"/>
                  <a:ext cx="104775" cy="107950"/>
                </a:xfrm>
                <a:custGeom>
                  <a:avLst/>
                  <a:gdLst>
                    <a:gd name="T0" fmla="*/ 29 w 31"/>
                    <a:gd name="T1" fmla="*/ 11 h 32"/>
                    <a:gd name="T2" fmla="*/ 21 w 31"/>
                    <a:gd name="T3" fmla="*/ 29 h 32"/>
                    <a:gd name="T4" fmla="*/ 3 w 31"/>
                    <a:gd name="T5" fmla="*/ 22 h 32"/>
                    <a:gd name="T6" fmla="*/ 10 w 31"/>
                    <a:gd name="T7" fmla="*/ 3 h 32"/>
                    <a:gd name="T8" fmla="*/ 29 w 31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2">
                      <a:moveTo>
                        <a:pt x="29" y="11"/>
                      </a:moveTo>
                      <a:cubicBezTo>
                        <a:pt x="31" y="18"/>
                        <a:pt x="28" y="26"/>
                        <a:pt x="21" y="29"/>
                      </a:cubicBezTo>
                      <a:cubicBezTo>
                        <a:pt x="14" y="32"/>
                        <a:pt x="5" y="29"/>
                        <a:pt x="3" y="22"/>
                      </a:cubicBezTo>
                      <a:cubicBezTo>
                        <a:pt x="0" y="14"/>
                        <a:pt x="3" y="6"/>
                        <a:pt x="10" y="3"/>
                      </a:cubicBezTo>
                      <a:cubicBezTo>
                        <a:pt x="18" y="0"/>
                        <a:pt x="26" y="4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25" name="Freeform 59">
                  <a:extLst>
                    <a:ext uri="{FF2B5EF4-FFF2-40B4-BE49-F238E27FC236}">
                      <a16:creationId xmlns:a16="http://schemas.microsoft.com/office/drawing/2014/main" id="{9D0448C2-94DA-470D-A636-0E44A583E10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369050" y="4643438"/>
                  <a:ext cx="139700" cy="139700"/>
                </a:xfrm>
                <a:custGeom>
                  <a:avLst/>
                  <a:gdLst>
                    <a:gd name="T0" fmla="*/ 37 w 41"/>
                    <a:gd name="T1" fmla="*/ 14 h 41"/>
                    <a:gd name="T2" fmla="*/ 13 w 41"/>
                    <a:gd name="T3" fmla="*/ 4 h 41"/>
                    <a:gd name="T4" fmla="*/ 4 w 41"/>
                    <a:gd name="T5" fmla="*/ 28 h 41"/>
                    <a:gd name="T6" fmla="*/ 27 w 41"/>
                    <a:gd name="T7" fmla="*/ 37 h 41"/>
                    <a:gd name="T8" fmla="*/ 37 w 41"/>
                    <a:gd name="T9" fmla="*/ 1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37" y="14"/>
                      </a:moveTo>
                      <a:cubicBezTo>
                        <a:pt x="33" y="5"/>
                        <a:pt x="23" y="0"/>
                        <a:pt x="13" y="4"/>
                      </a:cubicBezTo>
                      <a:cubicBezTo>
                        <a:pt x="4" y="8"/>
                        <a:pt x="0" y="18"/>
                        <a:pt x="4" y="28"/>
                      </a:cubicBezTo>
                      <a:cubicBezTo>
                        <a:pt x="7" y="37"/>
                        <a:pt x="18" y="41"/>
                        <a:pt x="27" y="37"/>
                      </a:cubicBezTo>
                      <a:cubicBezTo>
                        <a:pt x="36" y="34"/>
                        <a:pt x="41" y="23"/>
                        <a:pt x="37" y="1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26" name="Freeform 60">
                  <a:extLst>
                    <a:ext uri="{FF2B5EF4-FFF2-40B4-BE49-F238E27FC236}">
                      <a16:creationId xmlns:a16="http://schemas.microsoft.com/office/drawing/2014/main" id="{58AF0238-2D22-4544-ABBE-4EFDD0675E0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446838" y="4816475"/>
                  <a:ext cx="109537" cy="107950"/>
                </a:xfrm>
                <a:custGeom>
                  <a:avLst/>
                  <a:gdLst>
                    <a:gd name="T0" fmla="*/ 29 w 32"/>
                    <a:gd name="T1" fmla="*/ 11 h 32"/>
                    <a:gd name="T2" fmla="*/ 11 w 32"/>
                    <a:gd name="T3" fmla="*/ 3 h 32"/>
                    <a:gd name="T4" fmla="*/ 3 w 32"/>
                    <a:gd name="T5" fmla="*/ 22 h 32"/>
                    <a:gd name="T6" fmla="*/ 21 w 32"/>
                    <a:gd name="T7" fmla="*/ 29 h 32"/>
                    <a:gd name="T8" fmla="*/ 29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9" y="11"/>
                      </a:moveTo>
                      <a:cubicBezTo>
                        <a:pt x="26" y="4"/>
                        <a:pt x="18" y="0"/>
                        <a:pt x="11" y="3"/>
                      </a:cubicBezTo>
                      <a:cubicBezTo>
                        <a:pt x="4" y="6"/>
                        <a:pt x="0" y="14"/>
                        <a:pt x="3" y="22"/>
                      </a:cubicBezTo>
                      <a:cubicBezTo>
                        <a:pt x="6" y="29"/>
                        <a:pt x="14" y="32"/>
                        <a:pt x="21" y="29"/>
                      </a:cubicBezTo>
                      <a:cubicBezTo>
                        <a:pt x="29" y="26"/>
                        <a:pt x="32" y="18"/>
                        <a:pt x="29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27" name="Freeform 61">
                  <a:extLst>
                    <a:ext uri="{FF2B5EF4-FFF2-40B4-BE49-F238E27FC236}">
                      <a16:creationId xmlns:a16="http://schemas.microsoft.com/office/drawing/2014/main" id="{A495458D-40F2-42F5-B48E-DB44644E864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18275" y="4965700"/>
                  <a:ext cx="74612" cy="77787"/>
                </a:xfrm>
                <a:custGeom>
                  <a:avLst/>
                  <a:gdLst>
                    <a:gd name="T0" fmla="*/ 20 w 22"/>
                    <a:gd name="T1" fmla="*/ 8 h 23"/>
                    <a:gd name="T2" fmla="*/ 7 w 22"/>
                    <a:gd name="T3" fmla="*/ 2 h 23"/>
                    <a:gd name="T4" fmla="*/ 2 w 22"/>
                    <a:gd name="T5" fmla="*/ 15 h 23"/>
                    <a:gd name="T6" fmla="*/ 15 w 22"/>
                    <a:gd name="T7" fmla="*/ 21 h 23"/>
                    <a:gd name="T8" fmla="*/ 20 w 22"/>
                    <a:gd name="T9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20" y="8"/>
                      </a:moveTo>
                      <a:cubicBezTo>
                        <a:pt x="18" y="3"/>
                        <a:pt x="12" y="0"/>
                        <a:pt x="7" y="2"/>
                      </a:cubicBezTo>
                      <a:cubicBezTo>
                        <a:pt x="2" y="4"/>
                        <a:pt x="0" y="10"/>
                        <a:pt x="2" y="15"/>
                      </a:cubicBezTo>
                      <a:cubicBezTo>
                        <a:pt x="4" y="20"/>
                        <a:pt x="10" y="23"/>
                        <a:pt x="15" y="21"/>
                      </a:cubicBezTo>
                      <a:cubicBezTo>
                        <a:pt x="20" y="19"/>
                        <a:pt x="22" y="13"/>
                        <a:pt x="20" y="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28" name="Freeform 62">
                  <a:extLst>
                    <a:ext uri="{FF2B5EF4-FFF2-40B4-BE49-F238E27FC236}">
                      <a16:creationId xmlns:a16="http://schemas.microsoft.com/office/drawing/2014/main" id="{2AA78868-3805-43B9-A2C4-0079514A2A99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75425" y="5087938"/>
                  <a:ext cx="47625" cy="47625"/>
                </a:xfrm>
                <a:custGeom>
                  <a:avLst/>
                  <a:gdLst>
                    <a:gd name="T0" fmla="*/ 12 w 14"/>
                    <a:gd name="T1" fmla="*/ 5 h 14"/>
                    <a:gd name="T2" fmla="*/ 5 w 14"/>
                    <a:gd name="T3" fmla="*/ 1 h 14"/>
                    <a:gd name="T4" fmla="*/ 1 w 14"/>
                    <a:gd name="T5" fmla="*/ 9 h 14"/>
                    <a:gd name="T6" fmla="*/ 9 w 14"/>
                    <a:gd name="T7" fmla="*/ 12 h 14"/>
                    <a:gd name="T8" fmla="*/ 1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12" y="5"/>
                      </a:moveTo>
                      <a:cubicBezTo>
                        <a:pt x="11" y="2"/>
                        <a:pt x="8" y="0"/>
                        <a:pt x="5" y="1"/>
                      </a:cubicBezTo>
                      <a:cubicBezTo>
                        <a:pt x="1" y="3"/>
                        <a:pt x="0" y="6"/>
                        <a:pt x="1" y="9"/>
                      </a:cubicBezTo>
                      <a:cubicBezTo>
                        <a:pt x="3" y="12"/>
                        <a:pt x="6" y="14"/>
                        <a:pt x="9" y="12"/>
                      </a:cubicBezTo>
                      <a:cubicBezTo>
                        <a:pt x="12" y="11"/>
                        <a:pt x="14" y="8"/>
                        <a:pt x="1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29" name="Freeform 63">
                  <a:extLst>
                    <a:ext uri="{FF2B5EF4-FFF2-40B4-BE49-F238E27FC236}">
                      <a16:creationId xmlns:a16="http://schemas.microsoft.com/office/drawing/2014/main" id="{244FEB22-A717-4EBB-8F82-D2C5929BAAAD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78450" y="3641725"/>
                  <a:ext cx="138112" cy="139700"/>
                </a:xfrm>
                <a:custGeom>
                  <a:avLst/>
                  <a:gdLst>
                    <a:gd name="T0" fmla="*/ 27 w 41"/>
                    <a:gd name="T1" fmla="*/ 4 h 41"/>
                    <a:gd name="T2" fmla="*/ 37 w 41"/>
                    <a:gd name="T3" fmla="*/ 27 h 41"/>
                    <a:gd name="T4" fmla="*/ 13 w 41"/>
                    <a:gd name="T5" fmla="*/ 37 h 41"/>
                    <a:gd name="T6" fmla="*/ 3 w 41"/>
                    <a:gd name="T7" fmla="*/ 13 h 41"/>
                    <a:gd name="T8" fmla="*/ 27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27" y="4"/>
                      </a:moveTo>
                      <a:cubicBezTo>
                        <a:pt x="36" y="7"/>
                        <a:pt x="41" y="18"/>
                        <a:pt x="37" y="27"/>
                      </a:cubicBezTo>
                      <a:cubicBezTo>
                        <a:pt x="33" y="36"/>
                        <a:pt x="22" y="41"/>
                        <a:pt x="13" y="37"/>
                      </a:cubicBezTo>
                      <a:cubicBezTo>
                        <a:pt x="4" y="33"/>
                        <a:pt x="0" y="22"/>
                        <a:pt x="3" y="13"/>
                      </a:cubicBezTo>
                      <a:cubicBezTo>
                        <a:pt x="7" y="4"/>
                        <a:pt x="18" y="0"/>
                        <a:pt x="27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30" name="Freeform 64">
                  <a:extLst>
                    <a:ext uri="{FF2B5EF4-FFF2-40B4-BE49-F238E27FC236}">
                      <a16:creationId xmlns:a16="http://schemas.microsoft.com/office/drawing/2014/main" id="{F59AFB34-B2B7-4689-9AC4-E93851B5D858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35575" y="3590925"/>
                  <a:ext cx="107950" cy="107950"/>
                </a:xfrm>
                <a:custGeom>
                  <a:avLst/>
                  <a:gdLst>
                    <a:gd name="T0" fmla="*/ 21 w 32"/>
                    <a:gd name="T1" fmla="*/ 3 h 32"/>
                    <a:gd name="T2" fmla="*/ 29 w 32"/>
                    <a:gd name="T3" fmla="*/ 21 h 32"/>
                    <a:gd name="T4" fmla="*/ 10 w 32"/>
                    <a:gd name="T5" fmla="*/ 29 h 32"/>
                    <a:gd name="T6" fmla="*/ 3 w 32"/>
                    <a:gd name="T7" fmla="*/ 10 h 32"/>
                    <a:gd name="T8" fmla="*/ 21 w 32"/>
                    <a:gd name="T9" fmla="*/ 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21" y="3"/>
                      </a:moveTo>
                      <a:cubicBezTo>
                        <a:pt x="28" y="6"/>
                        <a:pt x="32" y="14"/>
                        <a:pt x="29" y="21"/>
                      </a:cubicBezTo>
                      <a:cubicBezTo>
                        <a:pt x="26" y="28"/>
                        <a:pt x="18" y="32"/>
                        <a:pt x="10" y="29"/>
                      </a:cubicBezTo>
                      <a:cubicBezTo>
                        <a:pt x="3" y="26"/>
                        <a:pt x="0" y="17"/>
                        <a:pt x="3" y="10"/>
                      </a:cubicBezTo>
                      <a:cubicBezTo>
                        <a:pt x="6" y="3"/>
                        <a:pt x="14" y="0"/>
                        <a:pt x="2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31" name="Freeform 65">
                  <a:extLst>
                    <a:ext uri="{FF2B5EF4-FFF2-40B4-BE49-F238E27FC236}">
                      <a16:creationId xmlns:a16="http://schemas.microsoft.com/office/drawing/2014/main" id="{FFCC2E43-1E5A-4892-A72B-A5BE5429F9C4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21275" y="3549650"/>
                  <a:ext cx="74612" cy="77787"/>
                </a:xfrm>
                <a:custGeom>
                  <a:avLst/>
                  <a:gdLst>
                    <a:gd name="T0" fmla="*/ 15 w 22"/>
                    <a:gd name="T1" fmla="*/ 2 h 23"/>
                    <a:gd name="T2" fmla="*/ 20 w 22"/>
                    <a:gd name="T3" fmla="*/ 15 h 23"/>
                    <a:gd name="T4" fmla="*/ 7 w 22"/>
                    <a:gd name="T5" fmla="*/ 20 h 23"/>
                    <a:gd name="T6" fmla="*/ 2 w 22"/>
                    <a:gd name="T7" fmla="*/ 7 h 23"/>
                    <a:gd name="T8" fmla="*/ 15 w 22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5" y="2"/>
                      </a:moveTo>
                      <a:cubicBezTo>
                        <a:pt x="20" y="4"/>
                        <a:pt x="22" y="10"/>
                        <a:pt x="20" y="15"/>
                      </a:cubicBezTo>
                      <a:cubicBezTo>
                        <a:pt x="18" y="20"/>
                        <a:pt x="12" y="23"/>
                        <a:pt x="7" y="20"/>
                      </a:cubicBezTo>
                      <a:cubicBezTo>
                        <a:pt x="2" y="18"/>
                        <a:pt x="0" y="13"/>
                        <a:pt x="2" y="7"/>
                      </a:cubicBezTo>
                      <a:cubicBezTo>
                        <a:pt x="4" y="2"/>
                        <a:pt x="10" y="0"/>
                        <a:pt x="15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32" name="Freeform 66">
                  <a:extLst>
                    <a:ext uri="{FF2B5EF4-FFF2-40B4-BE49-F238E27FC236}">
                      <a16:creationId xmlns:a16="http://schemas.microsoft.com/office/drawing/2014/main" id="{93EFF613-BC60-4C73-8E02-57E83DE3A81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029200" y="3519488"/>
                  <a:ext cx="44450" cy="47625"/>
                </a:xfrm>
                <a:custGeom>
                  <a:avLst/>
                  <a:gdLst>
                    <a:gd name="T0" fmla="*/ 9 w 13"/>
                    <a:gd name="T1" fmla="*/ 1 h 14"/>
                    <a:gd name="T2" fmla="*/ 12 w 13"/>
                    <a:gd name="T3" fmla="*/ 9 h 14"/>
                    <a:gd name="T4" fmla="*/ 4 w 13"/>
                    <a:gd name="T5" fmla="*/ 13 h 14"/>
                    <a:gd name="T6" fmla="*/ 1 w 13"/>
                    <a:gd name="T7" fmla="*/ 5 h 14"/>
                    <a:gd name="T8" fmla="*/ 9 w 13"/>
                    <a:gd name="T9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9" y="1"/>
                      </a:moveTo>
                      <a:cubicBezTo>
                        <a:pt x="12" y="3"/>
                        <a:pt x="13" y="6"/>
                        <a:pt x="12" y="9"/>
                      </a:cubicBezTo>
                      <a:cubicBezTo>
                        <a:pt x="11" y="12"/>
                        <a:pt x="7" y="14"/>
                        <a:pt x="4" y="13"/>
                      </a:cubicBezTo>
                      <a:cubicBezTo>
                        <a:pt x="1" y="11"/>
                        <a:pt x="0" y="8"/>
                        <a:pt x="1" y="5"/>
                      </a:cubicBezTo>
                      <a:cubicBezTo>
                        <a:pt x="2" y="2"/>
                        <a:pt x="6" y="0"/>
                        <a:pt x="9" y="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33" name="Freeform 67">
                  <a:extLst>
                    <a:ext uri="{FF2B5EF4-FFF2-40B4-BE49-F238E27FC236}">
                      <a16:creationId xmlns:a16="http://schemas.microsoft.com/office/drawing/2014/main" id="{76C18985-D026-4331-86DA-D6B86730C19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375275" y="4225925"/>
                  <a:ext cx="138112" cy="138112"/>
                </a:xfrm>
                <a:custGeom>
                  <a:avLst/>
                  <a:gdLst>
                    <a:gd name="T0" fmla="*/ 14 w 41"/>
                    <a:gd name="T1" fmla="*/ 4 h 41"/>
                    <a:gd name="T2" fmla="*/ 37 w 41"/>
                    <a:gd name="T3" fmla="*/ 14 h 41"/>
                    <a:gd name="T4" fmla="*/ 27 w 41"/>
                    <a:gd name="T5" fmla="*/ 37 h 41"/>
                    <a:gd name="T6" fmla="*/ 4 w 41"/>
                    <a:gd name="T7" fmla="*/ 27 h 41"/>
                    <a:gd name="T8" fmla="*/ 14 w 41"/>
                    <a:gd name="T9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14" y="4"/>
                      </a:moveTo>
                      <a:cubicBezTo>
                        <a:pt x="23" y="0"/>
                        <a:pt x="33" y="5"/>
                        <a:pt x="37" y="14"/>
                      </a:cubicBezTo>
                      <a:cubicBezTo>
                        <a:pt x="41" y="23"/>
                        <a:pt x="36" y="34"/>
                        <a:pt x="27" y="37"/>
                      </a:cubicBezTo>
                      <a:cubicBezTo>
                        <a:pt x="18" y="41"/>
                        <a:pt x="7" y="37"/>
                        <a:pt x="4" y="27"/>
                      </a:cubicBezTo>
                      <a:cubicBezTo>
                        <a:pt x="0" y="18"/>
                        <a:pt x="4" y="8"/>
                        <a:pt x="14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34" name="Freeform 68">
                  <a:extLst>
                    <a:ext uri="{FF2B5EF4-FFF2-40B4-BE49-F238E27FC236}">
                      <a16:creationId xmlns:a16="http://schemas.microsoft.com/office/drawing/2014/main" id="{D8C2E723-447B-4917-AAED-D079714C1DE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232400" y="4306888"/>
                  <a:ext cx="107950" cy="104775"/>
                </a:xfrm>
                <a:custGeom>
                  <a:avLst/>
                  <a:gdLst>
                    <a:gd name="T0" fmla="*/ 11 w 32"/>
                    <a:gd name="T1" fmla="*/ 3 h 31"/>
                    <a:gd name="T2" fmla="*/ 29 w 32"/>
                    <a:gd name="T3" fmla="*/ 10 h 31"/>
                    <a:gd name="T4" fmla="*/ 21 w 32"/>
                    <a:gd name="T5" fmla="*/ 29 h 31"/>
                    <a:gd name="T6" fmla="*/ 3 w 32"/>
                    <a:gd name="T7" fmla="*/ 21 h 31"/>
                    <a:gd name="T8" fmla="*/ 11 w 32"/>
                    <a:gd name="T9" fmla="*/ 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1">
                      <a:moveTo>
                        <a:pt x="11" y="3"/>
                      </a:moveTo>
                      <a:cubicBezTo>
                        <a:pt x="18" y="0"/>
                        <a:pt x="26" y="3"/>
                        <a:pt x="29" y="10"/>
                      </a:cubicBezTo>
                      <a:cubicBezTo>
                        <a:pt x="32" y="17"/>
                        <a:pt x="28" y="26"/>
                        <a:pt x="21" y="29"/>
                      </a:cubicBezTo>
                      <a:cubicBezTo>
                        <a:pt x="14" y="31"/>
                        <a:pt x="6" y="28"/>
                        <a:pt x="3" y="21"/>
                      </a:cubicBezTo>
                      <a:cubicBezTo>
                        <a:pt x="0" y="14"/>
                        <a:pt x="3" y="5"/>
                        <a:pt x="11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35" name="Freeform 69">
                  <a:extLst>
                    <a:ext uri="{FF2B5EF4-FFF2-40B4-BE49-F238E27FC236}">
                      <a16:creationId xmlns:a16="http://schemas.microsoft.com/office/drawing/2014/main" id="{791CC69E-BBA5-4785-BC8D-D088CCF1816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113338" y="4375150"/>
                  <a:ext cx="77787" cy="77787"/>
                </a:xfrm>
                <a:custGeom>
                  <a:avLst/>
                  <a:gdLst>
                    <a:gd name="T0" fmla="*/ 8 w 23"/>
                    <a:gd name="T1" fmla="*/ 2 h 23"/>
                    <a:gd name="T2" fmla="*/ 21 w 23"/>
                    <a:gd name="T3" fmla="*/ 8 h 23"/>
                    <a:gd name="T4" fmla="*/ 15 w 23"/>
                    <a:gd name="T5" fmla="*/ 21 h 23"/>
                    <a:gd name="T6" fmla="*/ 3 w 23"/>
                    <a:gd name="T7" fmla="*/ 15 h 23"/>
                    <a:gd name="T8" fmla="*/ 8 w 23"/>
                    <a:gd name="T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8" y="2"/>
                      </a:moveTo>
                      <a:cubicBezTo>
                        <a:pt x="13" y="0"/>
                        <a:pt x="19" y="3"/>
                        <a:pt x="21" y="8"/>
                      </a:cubicBezTo>
                      <a:cubicBezTo>
                        <a:pt x="23" y="13"/>
                        <a:pt x="21" y="19"/>
                        <a:pt x="15" y="21"/>
                      </a:cubicBezTo>
                      <a:cubicBezTo>
                        <a:pt x="10" y="23"/>
                        <a:pt x="5" y="20"/>
                        <a:pt x="3" y="15"/>
                      </a:cubicBezTo>
                      <a:cubicBezTo>
                        <a:pt x="0" y="10"/>
                        <a:pt x="3" y="4"/>
                        <a:pt x="8" y="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36" name="Freeform 70">
                  <a:extLst>
                    <a:ext uri="{FF2B5EF4-FFF2-40B4-BE49-F238E27FC236}">
                      <a16:creationId xmlns:a16="http://schemas.microsoft.com/office/drawing/2014/main" id="{30DCB4AC-2E5A-4F17-B628-C3854191196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84850" y="4643438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28 w 41"/>
                    <a:gd name="T3" fmla="*/ 3 h 41"/>
                    <a:gd name="T4" fmla="*/ 37 w 41"/>
                    <a:gd name="T5" fmla="*/ 27 h 41"/>
                    <a:gd name="T6" fmla="*/ 14 w 41"/>
                    <a:gd name="T7" fmla="*/ 37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8" y="4"/>
                        <a:pt x="19" y="0"/>
                        <a:pt x="28" y="3"/>
                      </a:cubicBezTo>
                      <a:cubicBezTo>
                        <a:pt x="37" y="7"/>
                        <a:pt x="41" y="18"/>
                        <a:pt x="37" y="27"/>
                      </a:cubicBezTo>
                      <a:cubicBezTo>
                        <a:pt x="33" y="36"/>
                        <a:pt x="23" y="41"/>
                        <a:pt x="14" y="37"/>
                      </a:cubicBezTo>
                      <a:cubicBezTo>
                        <a:pt x="5" y="33"/>
                        <a:pt x="0" y="22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37" name="Freeform 71">
                  <a:extLst>
                    <a:ext uri="{FF2B5EF4-FFF2-40B4-BE49-F238E27FC236}">
                      <a16:creationId xmlns:a16="http://schemas.microsoft.com/office/drawing/2014/main" id="{93336D18-0F67-45F1-AED8-2B17A2F5C4C5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734050" y="4813300"/>
                  <a:ext cx="107950" cy="107950"/>
                </a:xfrm>
                <a:custGeom>
                  <a:avLst/>
                  <a:gdLst>
                    <a:gd name="T0" fmla="*/ 3 w 32"/>
                    <a:gd name="T1" fmla="*/ 11 h 32"/>
                    <a:gd name="T2" fmla="*/ 22 w 32"/>
                    <a:gd name="T3" fmla="*/ 3 h 32"/>
                    <a:gd name="T4" fmla="*/ 29 w 32"/>
                    <a:gd name="T5" fmla="*/ 22 h 32"/>
                    <a:gd name="T6" fmla="*/ 11 w 32"/>
                    <a:gd name="T7" fmla="*/ 29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6" y="4"/>
                        <a:pt x="15" y="0"/>
                        <a:pt x="22" y="3"/>
                      </a:cubicBezTo>
                      <a:cubicBezTo>
                        <a:pt x="29" y="6"/>
                        <a:pt x="32" y="15"/>
                        <a:pt x="29" y="22"/>
                      </a:cubicBezTo>
                      <a:cubicBezTo>
                        <a:pt x="26" y="29"/>
                        <a:pt x="18" y="32"/>
                        <a:pt x="11" y="29"/>
                      </a:cubicBezTo>
                      <a:cubicBezTo>
                        <a:pt x="4" y="26"/>
                        <a:pt x="0" y="18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38" name="Freeform 72">
                  <a:extLst>
                    <a:ext uri="{FF2B5EF4-FFF2-40B4-BE49-F238E27FC236}">
                      <a16:creationId xmlns:a16="http://schemas.microsoft.com/office/drawing/2014/main" id="{03179739-380A-4BA4-A99F-BFBA093B365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692775" y="4962525"/>
                  <a:ext cx="77787" cy="77787"/>
                </a:xfrm>
                <a:custGeom>
                  <a:avLst/>
                  <a:gdLst>
                    <a:gd name="T0" fmla="*/ 3 w 23"/>
                    <a:gd name="T1" fmla="*/ 7 h 23"/>
                    <a:gd name="T2" fmla="*/ 16 w 23"/>
                    <a:gd name="T3" fmla="*/ 2 h 23"/>
                    <a:gd name="T4" fmla="*/ 21 w 23"/>
                    <a:gd name="T5" fmla="*/ 15 h 23"/>
                    <a:gd name="T6" fmla="*/ 8 w 23"/>
                    <a:gd name="T7" fmla="*/ 20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5" y="2"/>
                        <a:pt x="11" y="0"/>
                        <a:pt x="16" y="2"/>
                      </a:cubicBezTo>
                      <a:cubicBezTo>
                        <a:pt x="21" y="4"/>
                        <a:pt x="23" y="10"/>
                        <a:pt x="21" y="15"/>
                      </a:cubicBezTo>
                      <a:cubicBezTo>
                        <a:pt x="19" y="20"/>
                        <a:pt x="13" y="23"/>
                        <a:pt x="8" y="20"/>
                      </a:cubicBezTo>
                      <a:cubicBezTo>
                        <a:pt x="3" y="18"/>
                        <a:pt x="0" y="1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39" name="Freeform 73">
                  <a:extLst>
                    <a:ext uri="{FF2B5EF4-FFF2-40B4-BE49-F238E27FC236}">
                      <a16:creationId xmlns:a16="http://schemas.microsoft.com/office/drawing/2014/main" id="{80DDD84F-1727-473C-BE9A-241DA729658A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5665788" y="5084763"/>
                  <a:ext cx="44450" cy="44450"/>
                </a:xfrm>
                <a:custGeom>
                  <a:avLst/>
                  <a:gdLst>
                    <a:gd name="T0" fmla="*/ 1 w 13"/>
                    <a:gd name="T1" fmla="*/ 4 h 13"/>
                    <a:gd name="T2" fmla="*/ 9 w 13"/>
                    <a:gd name="T3" fmla="*/ 1 h 13"/>
                    <a:gd name="T4" fmla="*/ 12 w 13"/>
                    <a:gd name="T5" fmla="*/ 9 h 13"/>
                    <a:gd name="T6" fmla="*/ 4 w 13"/>
                    <a:gd name="T7" fmla="*/ 12 h 13"/>
                    <a:gd name="T8" fmla="*/ 1 w 13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" y="4"/>
                      </a:moveTo>
                      <a:cubicBezTo>
                        <a:pt x="2" y="1"/>
                        <a:pt x="6" y="0"/>
                        <a:pt x="9" y="1"/>
                      </a:cubicBezTo>
                      <a:cubicBezTo>
                        <a:pt x="12" y="2"/>
                        <a:pt x="13" y="6"/>
                        <a:pt x="12" y="9"/>
                      </a:cubicBezTo>
                      <a:cubicBezTo>
                        <a:pt x="11" y="12"/>
                        <a:pt x="7" y="13"/>
                        <a:pt x="4" y="12"/>
                      </a:cubicBezTo>
                      <a:cubicBezTo>
                        <a:pt x="1" y="11"/>
                        <a:pt x="0" y="7"/>
                        <a:pt x="1" y="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40" name="Freeform 74">
                  <a:extLst>
                    <a:ext uri="{FF2B5EF4-FFF2-40B4-BE49-F238E27FC236}">
                      <a16:creationId xmlns:a16="http://schemas.microsoft.com/office/drawing/2014/main" id="{BCECFB7A-8658-46B2-8306-DDE2719334CE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373813" y="3230563"/>
                  <a:ext cx="138112" cy="139700"/>
                </a:xfrm>
                <a:custGeom>
                  <a:avLst/>
                  <a:gdLst>
                    <a:gd name="T0" fmla="*/ 4 w 41"/>
                    <a:gd name="T1" fmla="*/ 13 h 41"/>
                    <a:gd name="T2" fmla="*/ 14 w 41"/>
                    <a:gd name="T3" fmla="*/ 37 h 41"/>
                    <a:gd name="T4" fmla="*/ 38 w 41"/>
                    <a:gd name="T5" fmla="*/ 27 h 41"/>
                    <a:gd name="T6" fmla="*/ 28 w 41"/>
                    <a:gd name="T7" fmla="*/ 4 h 41"/>
                    <a:gd name="T8" fmla="*/ 4 w 41"/>
                    <a:gd name="T9" fmla="*/ 1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41">
                      <a:moveTo>
                        <a:pt x="4" y="13"/>
                      </a:moveTo>
                      <a:cubicBezTo>
                        <a:pt x="0" y="23"/>
                        <a:pt x="5" y="33"/>
                        <a:pt x="14" y="37"/>
                      </a:cubicBezTo>
                      <a:cubicBezTo>
                        <a:pt x="23" y="41"/>
                        <a:pt x="34" y="37"/>
                        <a:pt x="38" y="27"/>
                      </a:cubicBezTo>
                      <a:cubicBezTo>
                        <a:pt x="41" y="18"/>
                        <a:pt x="37" y="8"/>
                        <a:pt x="28" y="4"/>
                      </a:cubicBezTo>
                      <a:cubicBezTo>
                        <a:pt x="19" y="0"/>
                        <a:pt x="8" y="4"/>
                        <a:pt x="4" y="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41" name="Freeform 75">
                  <a:extLst>
                    <a:ext uri="{FF2B5EF4-FFF2-40B4-BE49-F238E27FC236}">
                      <a16:creationId xmlns:a16="http://schemas.microsoft.com/office/drawing/2014/main" id="{D0801533-743D-4075-AD91-C78150106FD6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454775" y="3087688"/>
                  <a:ext cx="107950" cy="109537"/>
                </a:xfrm>
                <a:custGeom>
                  <a:avLst/>
                  <a:gdLst>
                    <a:gd name="T0" fmla="*/ 3 w 32"/>
                    <a:gd name="T1" fmla="*/ 11 h 32"/>
                    <a:gd name="T2" fmla="*/ 11 w 32"/>
                    <a:gd name="T3" fmla="*/ 29 h 32"/>
                    <a:gd name="T4" fmla="*/ 29 w 32"/>
                    <a:gd name="T5" fmla="*/ 22 h 32"/>
                    <a:gd name="T6" fmla="*/ 22 w 32"/>
                    <a:gd name="T7" fmla="*/ 3 h 32"/>
                    <a:gd name="T8" fmla="*/ 3 w 32"/>
                    <a:gd name="T9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32">
                      <a:moveTo>
                        <a:pt x="3" y="11"/>
                      </a:moveTo>
                      <a:cubicBezTo>
                        <a:pt x="0" y="18"/>
                        <a:pt x="4" y="26"/>
                        <a:pt x="11" y="29"/>
                      </a:cubicBezTo>
                      <a:cubicBezTo>
                        <a:pt x="18" y="32"/>
                        <a:pt x="26" y="29"/>
                        <a:pt x="29" y="22"/>
                      </a:cubicBezTo>
                      <a:cubicBezTo>
                        <a:pt x="32" y="15"/>
                        <a:pt x="29" y="6"/>
                        <a:pt x="22" y="3"/>
                      </a:cubicBezTo>
                      <a:cubicBezTo>
                        <a:pt x="15" y="0"/>
                        <a:pt x="7" y="4"/>
                        <a:pt x="3" y="1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42" name="Freeform 76">
                  <a:extLst>
                    <a:ext uri="{FF2B5EF4-FFF2-40B4-BE49-F238E27FC236}">
                      <a16:creationId xmlns:a16="http://schemas.microsoft.com/office/drawing/2014/main" id="{6D2E1413-5076-4EFA-ACBD-3F4EBD251527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24625" y="2971800"/>
                  <a:ext cx="77787" cy="79375"/>
                </a:xfrm>
                <a:custGeom>
                  <a:avLst/>
                  <a:gdLst>
                    <a:gd name="T0" fmla="*/ 3 w 23"/>
                    <a:gd name="T1" fmla="*/ 7 h 23"/>
                    <a:gd name="T2" fmla="*/ 8 w 23"/>
                    <a:gd name="T3" fmla="*/ 21 h 23"/>
                    <a:gd name="T4" fmla="*/ 21 w 23"/>
                    <a:gd name="T5" fmla="*/ 15 h 23"/>
                    <a:gd name="T6" fmla="*/ 16 w 23"/>
                    <a:gd name="T7" fmla="*/ 2 h 23"/>
                    <a:gd name="T8" fmla="*/ 3 w 23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3" y="7"/>
                      </a:moveTo>
                      <a:cubicBezTo>
                        <a:pt x="0" y="13"/>
                        <a:pt x="3" y="18"/>
                        <a:pt x="8" y="21"/>
                      </a:cubicBezTo>
                      <a:cubicBezTo>
                        <a:pt x="13" y="23"/>
                        <a:pt x="19" y="20"/>
                        <a:pt x="21" y="15"/>
                      </a:cubicBezTo>
                      <a:cubicBezTo>
                        <a:pt x="23" y="10"/>
                        <a:pt x="21" y="4"/>
                        <a:pt x="16" y="2"/>
                      </a:cubicBezTo>
                      <a:cubicBezTo>
                        <a:pt x="11" y="0"/>
                        <a:pt x="5" y="2"/>
                        <a:pt x="3" y="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  <p:sp>
              <p:nvSpPr>
                <p:cNvPr id="143" name="Freeform 77">
                  <a:extLst>
                    <a:ext uri="{FF2B5EF4-FFF2-40B4-BE49-F238E27FC236}">
                      <a16:creationId xmlns:a16="http://schemas.microsoft.com/office/drawing/2014/main" id="{FC63D071-03E8-4F61-9AF0-76A28ABB422B}"/>
                    </a:ext>
                  </a:extLst>
                </p:cNvPr>
                <p:cNvSpPr>
                  <a:spLocks/>
                </p:cNvSpPr>
                <p:nvPr userDrawn="1"/>
              </p:nvSpPr>
              <p:spPr bwMode="white">
                <a:xfrm>
                  <a:off x="6586538" y="2881313"/>
                  <a:ext cx="47625" cy="47625"/>
                </a:xfrm>
                <a:custGeom>
                  <a:avLst/>
                  <a:gdLst>
                    <a:gd name="T0" fmla="*/ 2 w 14"/>
                    <a:gd name="T1" fmla="*/ 5 h 14"/>
                    <a:gd name="T2" fmla="*/ 5 w 14"/>
                    <a:gd name="T3" fmla="*/ 12 h 14"/>
                    <a:gd name="T4" fmla="*/ 13 w 14"/>
                    <a:gd name="T5" fmla="*/ 9 h 14"/>
                    <a:gd name="T6" fmla="*/ 9 w 14"/>
                    <a:gd name="T7" fmla="*/ 1 h 14"/>
                    <a:gd name="T8" fmla="*/ 2 w 14"/>
                    <a:gd name="T9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4">
                      <a:moveTo>
                        <a:pt x="2" y="5"/>
                      </a:moveTo>
                      <a:cubicBezTo>
                        <a:pt x="0" y="8"/>
                        <a:pt x="2" y="11"/>
                        <a:pt x="5" y="12"/>
                      </a:cubicBezTo>
                      <a:cubicBezTo>
                        <a:pt x="8" y="14"/>
                        <a:pt x="11" y="12"/>
                        <a:pt x="13" y="9"/>
                      </a:cubicBezTo>
                      <a:cubicBezTo>
                        <a:pt x="14" y="6"/>
                        <a:pt x="12" y="3"/>
                        <a:pt x="9" y="1"/>
                      </a:cubicBezTo>
                      <a:cubicBezTo>
                        <a:pt x="6" y="0"/>
                        <a:pt x="3" y="2"/>
                        <a:pt x="2" y="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/>
                  <a:endParaRPr lang="en-US" sz="1880" dirty="0">
                    <a:solidFill>
                      <a:srgbClr val="373A36"/>
                    </a:solidFill>
                    <a:latin typeface="Arial"/>
                  </a:endParaRPr>
                </a:p>
              </p:txBody>
            </p:sp>
          </p:grp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6230F7A-0C89-45AA-8A90-31D3FD52DD5E}"/>
                </a:ext>
              </a:extLst>
            </p:cNvPr>
            <p:cNvGrpSpPr/>
            <p:nvPr userDrawn="1"/>
          </p:nvGrpSpPr>
          <p:grpSpPr>
            <a:xfrm>
              <a:off x="2431639" y="4941991"/>
              <a:ext cx="64999" cy="33189"/>
              <a:chOff x="2431639" y="4941991"/>
              <a:chExt cx="64999" cy="33189"/>
            </a:xfrm>
          </p:grpSpPr>
          <p:sp>
            <p:nvSpPr>
              <p:cNvPr id="95" name="Freeform 15">
                <a:extLst>
                  <a:ext uri="{FF2B5EF4-FFF2-40B4-BE49-F238E27FC236}">
                    <a16:creationId xmlns:a16="http://schemas.microsoft.com/office/drawing/2014/main" id="{F1C3C52D-1B42-442B-886B-E31DFBA844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31639" y="4941991"/>
                <a:ext cx="27636" cy="33164"/>
              </a:xfrm>
              <a:custGeom>
                <a:avLst/>
                <a:gdLst>
                  <a:gd name="T0" fmla="*/ 8 w 20"/>
                  <a:gd name="T1" fmla="*/ 3 h 24"/>
                  <a:gd name="T2" fmla="*/ 0 w 20"/>
                  <a:gd name="T3" fmla="*/ 3 h 24"/>
                  <a:gd name="T4" fmla="*/ 0 w 20"/>
                  <a:gd name="T5" fmla="*/ 0 h 24"/>
                  <a:gd name="T6" fmla="*/ 20 w 20"/>
                  <a:gd name="T7" fmla="*/ 0 h 24"/>
                  <a:gd name="T8" fmla="*/ 20 w 20"/>
                  <a:gd name="T9" fmla="*/ 3 h 24"/>
                  <a:gd name="T10" fmla="*/ 12 w 20"/>
                  <a:gd name="T11" fmla="*/ 3 h 24"/>
                  <a:gd name="T12" fmla="*/ 12 w 20"/>
                  <a:gd name="T13" fmla="*/ 24 h 24"/>
                  <a:gd name="T14" fmla="*/ 8 w 20"/>
                  <a:gd name="T15" fmla="*/ 24 h 24"/>
                  <a:gd name="T16" fmla="*/ 8 w 20"/>
                  <a:gd name="T1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4">
                    <a:moveTo>
                      <a:pt x="8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3"/>
                    </a:lnTo>
                    <a:lnTo>
                      <a:pt x="12" y="3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/>
                <a:endParaRPr lang="en-US" sz="1350" dirty="0">
                  <a:solidFill>
                    <a:srgbClr val="373A36"/>
                  </a:solidFill>
                  <a:latin typeface="Arial"/>
                </a:endParaRPr>
              </a:p>
            </p:txBody>
          </p:sp>
          <p:sp>
            <p:nvSpPr>
              <p:cNvPr id="97" name="Freeform 16">
                <a:extLst>
                  <a:ext uri="{FF2B5EF4-FFF2-40B4-BE49-F238E27FC236}">
                    <a16:creationId xmlns:a16="http://schemas.microsoft.com/office/drawing/2014/main" id="{70D9A8BF-198A-4F56-9CA5-2999916D81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63474" y="4942016"/>
                <a:ext cx="33164" cy="33164"/>
              </a:xfrm>
              <a:custGeom>
                <a:avLst/>
                <a:gdLst>
                  <a:gd name="T0" fmla="*/ 1 w 24"/>
                  <a:gd name="T1" fmla="*/ 0 h 24"/>
                  <a:gd name="T2" fmla="*/ 5 w 24"/>
                  <a:gd name="T3" fmla="*/ 0 h 24"/>
                  <a:gd name="T4" fmla="*/ 10 w 24"/>
                  <a:gd name="T5" fmla="*/ 13 h 24"/>
                  <a:gd name="T6" fmla="*/ 12 w 24"/>
                  <a:gd name="T7" fmla="*/ 16 h 24"/>
                  <a:gd name="T8" fmla="*/ 12 w 24"/>
                  <a:gd name="T9" fmla="*/ 16 h 24"/>
                  <a:gd name="T10" fmla="*/ 13 w 24"/>
                  <a:gd name="T11" fmla="*/ 13 h 24"/>
                  <a:gd name="T12" fmla="*/ 18 w 24"/>
                  <a:gd name="T13" fmla="*/ 0 h 24"/>
                  <a:gd name="T14" fmla="*/ 22 w 24"/>
                  <a:gd name="T15" fmla="*/ 0 h 24"/>
                  <a:gd name="T16" fmla="*/ 24 w 24"/>
                  <a:gd name="T17" fmla="*/ 24 h 24"/>
                  <a:gd name="T18" fmla="*/ 20 w 24"/>
                  <a:gd name="T19" fmla="*/ 24 h 24"/>
                  <a:gd name="T20" fmla="*/ 19 w 24"/>
                  <a:gd name="T21" fmla="*/ 9 h 24"/>
                  <a:gd name="T22" fmla="*/ 19 w 24"/>
                  <a:gd name="T23" fmla="*/ 5 h 24"/>
                  <a:gd name="T24" fmla="*/ 19 w 24"/>
                  <a:gd name="T25" fmla="*/ 5 h 24"/>
                  <a:gd name="T26" fmla="*/ 18 w 24"/>
                  <a:gd name="T27" fmla="*/ 9 h 24"/>
                  <a:gd name="T28" fmla="*/ 13 w 24"/>
                  <a:gd name="T29" fmla="*/ 19 h 24"/>
                  <a:gd name="T30" fmla="*/ 10 w 24"/>
                  <a:gd name="T31" fmla="*/ 19 h 24"/>
                  <a:gd name="T32" fmla="*/ 5 w 24"/>
                  <a:gd name="T33" fmla="*/ 9 h 24"/>
                  <a:gd name="T34" fmla="*/ 4 w 24"/>
                  <a:gd name="T35" fmla="*/ 5 h 24"/>
                  <a:gd name="T36" fmla="*/ 4 w 24"/>
                  <a:gd name="T37" fmla="*/ 5 h 24"/>
                  <a:gd name="T38" fmla="*/ 4 w 24"/>
                  <a:gd name="T39" fmla="*/ 9 h 24"/>
                  <a:gd name="T40" fmla="*/ 3 w 24"/>
                  <a:gd name="T41" fmla="*/ 24 h 24"/>
                  <a:gd name="T42" fmla="*/ 0 w 24"/>
                  <a:gd name="T43" fmla="*/ 24 h 24"/>
                  <a:gd name="T44" fmla="*/ 1 w 24"/>
                  <a:gd name="T4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4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4"/>
                      <a:pt x="13" y="1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7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8" y="7"/>
                      <a:pt x="18" y="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7"/>
                      <a:pt x="4" y="9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/>
                <a:endParaRPr lang="en-US" sz="1350" dirty="0">
                  <a:solidFill>
                    <a:srgbClr val="373A36"/>
                  </a:solidFill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966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8DF3C83-34A4-490D-9913-363AC3199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729" y="1950244"/>
            <a:ext cx="4224704" cy="3162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1131094"/>
            <a:ext cx="8524875" cy="295893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8522153" y="5624513"/>
            <a:ext cx="364672" cy="273844"/>
          </a:xfrm>
        </p:spPr>
        <p:txBody>
          <a:bodyPr/>
          <a:lstStyle/>
          <a:p>
            <a:pPr defTabSz="685714"/>
            <a:fld id="{DA26299E-3FD4-4447-B165-1FCD2D94DE44}" type="slidenum">
              <a:rPr lang="en-US">
                <a:solidFill>
                  <a:srgbClr val="373A36">
                    <a:tint val="75000"/>
                  </a:srgbClr>
                </a:solidFill>
                <a:latin typeface="Arial"/>
              </a:rPr>
              <a:pPr defTabSz="685714"/>
              <a:t>3</a:t>
            </a:fld>
            <a:endParaRPr lang="en-US" dirty="0">
              <a:solidFill>
                <a:srgbClr val="373A36">
                  <a:tint val="75000"/>
                </a:srgbClr>
              </a:solidFill>
              <a:latin typeface="Arial"/>
            </a:endParaRPr>
          </a:p>
        </p:txBody>
      </p:sp>
      <p:graphicFrame>
        <p:nvGraphicFramePr>
          <p:cNvPr id="10" name="Content Placeholder 5"/>
          <p:cNvGraphicFramePr>
            <a:graphicFrameLocks/>
          </p:cNvGraphicFramePr>
          <p:nvPr/>
        </p:nvGraphicFramePr>
        <p:xfrm>
          <a:off x="342900" y="1944291"/>
          <a:ext cx="4229100" cy="3162576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647127">
                  <a:extLst>
                    <a:ext uri="{9D8B030D-6E8A-4147-A177-3AD203B41FA5}">
                      <a16:colId xmlns:a16="http://schemas.microsoft.com/office/drawing/2014/main" val="344282919"/>
                    </a:ext>
                  </a:extLst>
                </a:gridCol>
                <a:gridCol w="3581973">
                  <a:extLst>
                    <a:ext uri="{9D8B030D-6E8A-4147-A177-3AD203B41FA5}">
                      <a16:colId xmlns:a16="http://schemas.microsoft.com/office/drawing/2014/main" val="4094049484"/>
                    </a:ext>
                  </a:extLst>
                </a:gridCol>
              </a:tblGrid>
              <a:tr h="7906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51435" marR="51435" marT="25718" marB="25718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Celestica Overview</a:t>
                      </a:r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1435" marT="25718" marB="2571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4932"/>
                  </a:ext>
                </a:extLst>
              </a:tr>
              <a:tr h="7906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51435" marR="51435" marT="25718" marB="25718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Sleep Country Overview</a:t>
                      </a:r>
                    </a:p>
                  </a:txBody>
                  <a:tcPr marL="137160" marR="51435" marT="25718" marB="2571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237214"/>
                  </a:ext>
                </a:extLst>
              </a:tr>
              <a:tr h="7906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marL="51435" marR="51435" marT="25718" marB="25718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Discussion on reporting &amp; disclosure challenges</a:t>
                      </a:r>
                    </a:p>
                  </a:txBody>
                  <a:tcPr marL="137160" marR="51435" marT="25718" marB="2571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313434"/>
                  </a:ext>
                </a:extLst>
              </a:tr>
              <a:tr h="7906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marL="51435" marR="51435" marT="25718" marB="25718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Questions</a:t>
                      </a:r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1435" marT="25718" marB="2571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999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99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a16="http://schemas.microsoft.com/office/drawing/2014/main" xmlns:a14="http://schemas.microsoft.com/office/drawing/2010/main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6E9B5-03E3-49C2-A494-B1E7C88A0F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5756" y="2836429"/>
            <a:ext cx="3992165" cy="619313"/>
          </a:xfrm>
        </p:spPr>
        <p:txBody>
          <a:bodyPr anchor="ctr"/>
          <a:lstStyle/>
          <a:p>
            <a:r>
              <a:rPr lang="en-US" dirty="0"/>
              <a:t>Celestica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79669" y="5624513"/>
            <a:ext cx="364331" cy="273844"/>
          </a:xfrm>
        </p:spPr>
        <p:txBody>
          <a:bodyPr/>
          <a:lstStyle/>
          <a:p>
            <a:pPr defTabSz="685714"/>
            <a:fld id="{DA26299E-3FD4-4447-B165-1FCD2D94DE44}" type="slidenum">
              <a:rPr lang="en-US">
                <a:solidFill>
                  <a:srgbClr val="373A36">
                    <a:tint val="75000"/>
                  </a:srgbClr>
                </a:solidFill>
                <a:latin typeface="Arial"/>
              </a:rPr>
              <a:pPr defTabSz="685714"/>
              <a:t>4</a:t>
            </a:fld>
            <a:endParaRPr lang="en-US" dirty="0">
              <a:solidFill>
                <a:srgbClr val="373A36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888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>
            <a:extLst>
              <a:ext uri="{FF2B5EF4-FFF2-40B4-BE49-F238E27FC236}">
                <a16:creationId xmlns:a16="http://schemas.microsoft.com/office/drawing/2014/main" id="{649DE3DC-DF37-41D0-8836-27D9728F5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239" y="2162268"/>
            <a:ext cx="2604559" cy="2912652"/>
          </a:xfrm>
          <a:prstGeom prst="rect">
            <a:avLst/>
          </a:prstGeom>
        </p:spPr>
      </p:pic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A74E19A3-D16E-4105-8EA3-AAC8CA97E9ED}"/>
              </a:ext>
            </a:extLst>
          </p:cNvPr>
          <p:cNvGraphicFramePr>
            <a:graphicFrameLocks/>
          </p:cNvGraphicFramePr>
          <p:nvPr/>
        </p:nvGraphicFramePr>
        <p:xfrm>
          <a:off x="346472" y="2162266"/>
          <a:ext cx="2611365" cy="29145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5683">
                  <a:extLst>
                    <a:ext uri="{9D8B030D-6E8A-4147-A177-3AD203B41FA5}">
                      <a16:colId xmlns:a16="http://schemas.microsoft.com/office/drawing/2014/main" val="2460109753"/>
                    </a:ext>
                  </a:extLst>
                </a:gridCol>
                <a:gridCol w="1305683">
                  <a:extLst>
                    <a:ext uri="{9D8B030D-6E8A-4147-A177-3AD203B41FA5}">
                      <a16:colId xmlns:a16="http://schemas.microsoft.com/office/drawing/2014/main" val="4053149300"/>
                    </a:ext>
                  </a:extLst>
                </a:gridCol>
              </a:tblGrid>
              <a:tr h="97599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$5.7B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2020 Revenue</a:t>
                      </a:r>
                    </a:p>
                  </a:txBody>
                  <a:tcPr marL="68580" marR="68580" marT="34290" marB="34290"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C7D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&gt;100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Customers Across Multiple Markets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8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353801"/>
                  </a:ext>
                </a:extLst>
              </a:tr>
              <a:tr h="96928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Countries Served</a:t>
                      </a:r>
                    </a:p>
                  </a:txBody>
                  <a:tcPr marL="68580" marR="68580" marT="34290" marB="34290"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51%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Lifecycle Solutions Revenue</a:t>
                      </a:r>
                      <a:r>
                        <a:rPr lang="en-US" sz="900" baseline="30000" dirty="0">
                          <a:solidFill>
                            <a:schemeClr val="bg1"/>
                          </a:solidFill>
                        </a:rPr>
                        <a:t>†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 as % of Total Revenue </a:t>
                      </a:r>
                      <a:r>
                        <a:rPr lang="en-US" sz="700" dirty="0">
                          <a:solidFill>
                            <a:schemeClr val="bg1"/>
                          </a:solidFill>
                        </a:rPr>
                        <a:t>(FY20)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8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607227"/>
                  </a:ext>
                </a:extLst>
              </a:tr>
              <a:tr h="96928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38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Locations</a:t>
                      </a:r>
                    </a:p>
                  </a:txBody>
                  <a:tcPr marL="68580" marR="68580" marT="34290" marB="34290"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~$1.1B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Market Cap</a:t>
                      </a:r>
                      <a:r>
                        <a:rPr lang="en-US" sz="1100" baseline="30000" dirty="0">
                          <a:solidFill>
                            <a:schemeClr val="bg1"/>
                          </a:solidFill>
                        </a:rPr>
                        <a:t>***</a:t>
                      </a: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alpha val="8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642804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1CD1F58F-025B-4B7E-8B8E-D3C099618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Celestica at a glance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F0795-290A-47C2-A15B-0F1E5F1B42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714"/>
            <a:fld id="{DA26299E-3FD4-4447-B165-1FCD2D94DE44}" type="slidenum">
              <a:rPr lang="en-US">
                <a:solidFill>
                  <a:srgbClr val="373A36">
                    <a:tint val="75000"/>
                  </a:srgbClr>
                </a:solidFill>
                <a:latin typeface="Arial"/>
              </a:rPr>
              <a:pPr defTabSz="685714"/>
              <a:t>5</a:t>
            </a:fld>
            <a:endParaRPr lang="en-US" dirty="0">
              <a:solidFill>
                <a:srgbClr val="373A36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642EAF-53D0-41B7-A9C8-D661BB11F59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7663" y="1790700"/>
            <a:ext cx="2604557" cy="205979"/>
          </a:xfr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chemeClr val="bg1"/>
                </a:solidFill>
              </a:rPr>
              <a:t>Key Statistics</a:t>
            </a:r>
          </a:p>
        </p:txBody>
      </p:sp>
      <p:grpSp>
        <p:nvGrpSpPr>
          <p:cNvPr id="66" name="Group 268">
            <a:extLst>
              <a:ext uri="{FF2B5EF4-FFF2-40B4-BE49-F238E27FC236}">
                <a16:creationId xmlns:a16="http://schemas.microsoft.com/office/drawing/2014/main" id="{EEBCE873-47BC-4791-A336-04BEBCCF8C22}"/>
              </a:ext>
            </a:extLst>
          </p:cNvPr>
          <p:cNvGrpSpPr>
            <a:grpSpLocks/>
          </p:cNvGrpSpPr>
          <p:nvPr/>
        </p:nvGrpSpPr>
        <p:grpSpPr bwMode="auto">
          <a:xfrm>
            <a:off x="7049978" y="5306671"/>
            <a:ext cx="944593" cy="87887"/>
            <a:chOff x="816" y="1968"/>
            <a:chExt cx="3166" cy="394"/>
          </a:xfrm>
        </p:grpSpPr>
        <p:sp>
          <p:nvSpPr>
            <p:cNvPr id="67" name="Freeform 269">
              <a:extLst>
                <a:ext uri="{FF2B5EF4-FFF2-40B4-BE49-F238E27FC236}">
                  <a16:creationId xmlns:a16="http://schemas.microsoft.com/office/drawing/2014/main" id="{B9872B2F-0545-4A44-BA56-5908A63A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2" y="1986"/>
              <a:ext cx="486" cy="364"/>
            </a:xfrm>
            <a:custGeom>
              <a:avLst/>
              <a:gdLst>
                <a:gd name="T0" fmla="*/ 486 w 486"/>
                <a:gd name="T1" fmla="*/ 350 h 364"/>
                <a:gd name="T2" fmla="*/ 288 w 486"/>
                <a:gd name="T3" fmla="*/ 0 h 364"/>
                <a:gd name="T4" fmla="*/ 198 w 486"/>
                <a:gd name="T5" fmla="*/ 0 h 364"/>
                <a:gd name="T6" fmla="*/ 0 w 486"/>
                <a:gd name="T7" fmla="*/ 354 h 364"/>
                <a:gd name="T8" fmla="*/ 88 w 486"/>
                <a:gd name="T9" fmla="*/ 364 h 364"/>
                <a:gd name="T10" fmla="*/ 244 w 486"/>
                <a:gd name="T11" fmla="*/ 84 h 364"/>
                <a:gd name="T12" fmla="*/ 398 w 486"/>
                <a:gd name="T13" fmla="*/ 360 h 364"/>
                <a:gd name="T14" fmla="*/ 486 w 486"/>
                <a:gd name="T15" fmla="*/ 350 h 364"/>
                <a:gd name="T16" fmla="*/ 486 w 486"/>
                <a:gd name="T17" fmla="*/ 350 h 3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6"/>
                <a:gd name="T28" fmla="*/ 0 h 364"/>
                <a:gd name="T29" fmla="*/ 486 w 486"/>
                <a:gd name="T30" fmla="*/ 364 h 3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6" h="364">
                  <a:moveTo>
                    <a:pt x="486" y="350"/>
                  </a:moveTo>
                  <a:lnTo>
                    <a:pt x="288" y="0"/>
                  </a:lnTo>
                  <a:lnTo>
                    <a:pt x="198" y="0"/>
                  </a:lnTo>
                  <a:lnTo>
                    <a:pt x="0" y="354"/>
                  </a:lnTo>
                  <a:lnTo>
                    <a:pt x="88" y="364"/>
                  </a:lnTo>
                  <a:lnTo>
                    <a:pt x="244" y="84"/>
                  </a:lnTo>
                  <a:lnTo>
                    <a:pt x="398" y="360"/>
                  </a:lnTo>
                  <a:lnTo>
                    <a:pt x="486" y="350"/>
                  </a:lnTo>
                  <a:close/>
                </a:path>
              </a:pathLst>
            </a:custGeom>
            <a:solidFill>
              <a:srgbClr val="2B3E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endParaRPr lang="en-CA" sz="1013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8" name="Freeform 270">
              <a:extLst>
                <a:ext uri="{FF2B5EF4-FFF2-40B4-BE49-F238E27FC236}">
                  <a16:creationId xmlns:a16="http://schemas.microsoft.com/office/drawing/2014/main" id="{110BD8B2-2B8B-442E-9218-11E1747B6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2" y="1988"/>
              <a:ext cx="364" cy="370"/>
            </a:xfrm>
            <a:custGeom>
              <a:avLst/>
              <a:gdLst>
                <a:gd name="T0" fmla="*/ 82 w 364"/>
                <a:gd name="T1" fmla="*/ 292 h 370"/>
                <a:gd name="T2" fmla="*/ 82 w 364"/>
                <a:gd name="T3" fmla="*/ 0 h 370"/>
                <a:gd name="T4" fmla="*/ 0 w 364"/>
                <a:gd name="T5" fmla="*/ 0 h 370"/>
                <a:gd name="T6" fmla="*/ 0 w 364"/>
                <a:gd name="T7" fmla="*/ 348 h 370"/>
                <a:gd name="T8" fmla="*/ 0 w 364"/>
                <a:gd name="T9" fmla="*/ 348 h 370"/>
                <a:gd name="T10" fmla="*/ 0 w 364"/>
                <a:gd name="T11" fmla="*/ 348 h 370"/>
                <a:gd name="T12" fmla="*/ 0 w 364"/>
                <a:gd name="T13" fmla="*/ 348 h 370"/>
                <a:gd name="T14" fmla="*/ 38 w 364"/>
                <a:gd name="T15" fmla="*/ 356 h 370"/>
                <a:gd name="T16" fmla="*/ 74 w 364"/>
                <a:gd name="T17" fmla="*/ 362 h 370"/>
                <a:gd name="T18" fmla="*/ 110 w 364"/>
                <a:gd name="T19" fmla="*/ 366 h 370"/>
                <a:gd name="T20" fmla="*/ 144 w 364"/>
                <a:gd name="T21" fmla="*/ 368 h 370"/>
                <a:gd name="T22" fmla="*/ 176 w 364"/>
                <a:gd name="T23" fmla="*/ 370 h 370"/>
                <a:gd name="T24" fmla="*/ 206 w 364"/>
                <a:gd name="T25" fmla="*/ 368 h 370"/>
                <a:gd name="T26" fmla="*/ 260 w 364"/>
                <a:gd name="T27" fmla="*/ 366 h 370"/>
                <a:gd name="T28" fmla="*/ 304 w 364"/>
                <a:gd name="T29" fmla="*/ 360 h 370"/>
                <a:gd name="T30" fmla="*/ 336 w 364"/>
                <a:gd name="T31" fmla="*/ 354 h 370"/>
                <a:gd name="T32" fmla="*/ 364 w 364"/>
                <a:gd name="T33" fmla="*/ 348 h 370"/>
                <a:gd name="T34" fmla="*/ 364 w 364"/>
                <a:gd name="T35" fmla="*/ 292 h 370"/>
                <a:gd name="T36" fmla="*/ 82 w 364"/>
                <a:gd name="T37" fmla="*/ 292 h 370"/>
                <a:gd name="T38" fmla="*/ 82 w 364"/>
                <a:gd name="T39" fmla="*/ 292 h 37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64"/>
                <a:gd name="T61" fmla="*/ 0 h 370"/>
                <a:gd name="T62" fmla="*/ 364 w 364"/>
                <a:gd name="T63" fmla="*/ 370 h 37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64" h="370">
                  <a:moveTo>
                    <a:pt x="82" y="292"/>
                  </a:moveTo>
                  <a:lnTo>
                    <a:pt x="82" y="0"/>
                  </a:lnTo>
                  <a:lnTo>
                    <a:pt x="0" y="0"/>
                  </a:lnTo>
                  <a:lnTo>
                    <a:pt x="0" y="348"/>
                  </a:lnTo>
                  <a:lnTo>
                    <a:pt x="38" y="356"/>
                  </a:lnTo>
                  <a:lnTo>
                    <a:pt x="74" y="362"/>
                  </a:lnTo>
                  <a:lnTo>
                    <a:pt x="110" y="366"/>
                  </a:lnTo>
                  <a:lnTo>
                    <a:pt x="144" y="368"/>
                  </a:lnTo>
                  <a:lnTo>
                    <a:pt x="176" y="370"/>
                  </a:lnTo>
                  <a:lnTo>
                    <a:pt x="206" y="368"/>
                  </a:lnTo>
                  <a:lnTo>
                    <a:pt x="260" y="366"/>
                  </a:lnTo>
                  <a:lnTo>
                    <a:pt x="304" y="360"/>
                  </a:lnTo>
                  <a:lnTo>
                    <a:pt x="336" y="354"/>
                  </a:lnTo>
                  <a:lnTo>
                    <a:pt x="364" y="348"/>
                  </a:lnTo>
                  <a:lnTo>
                    <a:pt x="364" y="292"/>
                  </a:lnTo>
                  <a:lnTo>
                    <a:pt x="82" y="292"/>
                  </a:lnTo>
                  <a:close/>
                </a:path>
              </a:pathLst>
            </a:custGeom>
            <a:solidFill>
              <a:srgbClr val="2B3E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endParaRPr lang="en-CA" sz="1013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9" name="Freeform 271">
              <a:extLst>
                <a:ext uri="{FF2B5EF4-FFF2-40B4-BE49-F238E27FC236}">
                  <a16:creationId xmlns:a16="http://schemas.microsoft.com/office/drawing/2014/main" id="{9E294908-6422-41E1-BFF0-9749A9EF7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8" y="1978"/>
              <a:ext cx="414" cy="370"/>
            </a:xfrm>
            <a:custGeom>
              <a:avLst/>
              <a:gdLst>
                <a:gd name="T0" fmla="*/ 332 w 414"/>
                <a:gd name="T1" fmla="*/ 0 h 370"/>
                <a:gd name="T2" fmla="*/ 332 w 414"/>
                <a:gd name="T3" fmla="*/ 146 h 370"/>
                <a:gd name="T4" fmla="*/ 84 w 414"/>
                <a:gd name="T5" fmla="*/ 146 h 370"/>
                <a:gd name="T6" fmla="*/ 84 w 414"/>
                <a:gd name="T7" fmla="*/ 0 h 370"/>
                <a:gd name="T8" fmla="*/ 0 w 414"/>
                <a:gd name="T9" fmla="*/ 8 h 370"/>
                <a:gd name="T10" fmla="*/ 0 w 414"/>
                <a:gd name="T11" fmla="*/ 360 h 370"/>
                <a:gd name="T12" fmla="*/ 84 w 414"/>
                <a:gd name="T13" fmla="*/ 370 h 370"/>
                <a:gd name="T14" fmla="*/ 84 w 414"/>
                <a:gd name="T15" fmla="*/ 214 h 370"/>
                <a:gd name="T16" fmla="*/ 332 w 414"/>
                <a:gd name="T17" fmla="*/ 214 h 370"/>
                <a:gd name="T18" fmla="*/ 332 w 414"/>
                <a:gd name="T19" fmla="*/ 370 h 370"/>
                <a:gd name="T20" fmla="*/ 414 w 414"/>
                <a:gd name="T21" fmla="*/ 360 h 370"/>
                <a:gd name="T22" fmla="*/ 414 w 414"/>
                <a:gd name="T23" fmla="*/ 8 h 370"/>
                <a:gd name="T24" fmla="*/ 332 w 414"/>
                <a:gd name="T25" fmla="*/ 0 h 370"/>
                <a:gd name="T26" fmla="*/ 332 w 414"/>
                <a:gd name="T27" fmla="*/ 0 h 37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4"/>
                <a:gd name="T43" fmla="*/ 0 h 370"/>
                <a:gd name="T44" fmla="*/ 414 w 414"/>
                <a:gd name="T45" fmla="*/ 370 h 37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4" h="370">
                  <a:moveTo>
                    <a:pt x="332" y="0"/>
                  </a:moveTo>
                  <a:lnTo>
                    <a:pt x="332" y="146"/>
                  </a:lnTo>
                  <a:lnTo>
                    <a:pt x="84" y="146"/>
                  </a:lnTo>
                  <a:lnTo>
                    <a:pt x="84" y="0"/>
                  </a:lnTo>
                  <a:lnTo>
                    <a:pt x="0" y="8"/>
                  </a:lnTo>
                  <a:lnTo>
                    <a:pt x="0" y="360"/>
                  </a:lnTo>
                  <a:lnTo>
                    <a:pt x="84" y="370"/>
                  </a:lnTo>
                  <a:lnTo>
                    <a:pt x="84" y="214"/>
                  </a:lnTo>
                  <a:lnTo>
                    <a:pt x="332" y="214"/>
                  </a:lnTo>
                  <a:lnTo>
                    <a:pt x="332" y="370"/>
                  </a:lnTo>
                  <a:lnTo>
                    <a:pt x="414" y="360"/>
                  </a:lnTo>
                  <a:lnTo>
                    <a:pt x="414" y="8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2B3E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endParaRPr lang="en-CA" sz="1013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0" name="Freeform 272">
              <a:extLst>
                <a:ext uri="{FF2B5EF4-FFF2-40B4-BE49-F238E27FC236}">
                  <a16:creationId xmlns:a16="http://schemas.microsoft.com/office/drawing/2014/main" id="{BEC9C890-E19F-420D-BF07-5A0B72891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0" y="1972"/>
              <a:ext cx="384" cy="390"/>
            </a:xfrm>
            <a:custGeom>
              <a:avLst/>
              <a:gdLst>
                <a:gd name="T0" fmla="*/ 384 w 384"/>
                <a:gd name="T1" fmla="*/ 76 h 390"/>
                <a:gd name="T2" fmla="*/ 384 w 384"/>
                <a:gd name="T3" fmla="*/ 22 h 390"/>
                <a:gd name="T4" fmla="*/ 384 w 384"/>
                <a:gd name="T5" fmla="*/ 22 h 390"/>
                <a:gd name="T6" fmla="*/ 344 w 384"/>
                <a:gd name="T7" fmla="*/ 14 h 390"/>
                <a:gd name="T8" fmla="*/ 306 w 384"/>
                <a:gd name="T9" fmla="*/ 8 h 390"/>
                <a:gd name="T10" fmla="*/ 268 w 384"/>
                <a:gd name="T11" fmla="*/ 4 h 390"/>
                <a:gd name="T12" fmla="*/ 234 w 384"/>
                <a:gd name="T13" fmla="*/ 0 h 390"/>
                <a:gd name="T14" fmla="*/ 200 w 384"/>
                <a:gd name="T15" fmla="*/ 0 h 390"/>
                <a:gd name="T16" fmla="*/ 168 w 384"/>
                <a:gd name="T17" fmla="*/ 0 h 390"/>
                <a:gd name="T18" fmla="*/ 112 w 384"/>
                <a:gd name="T19" fmla="*/ 2 h 390"/>
                <a:gd name="T20" fmla="*/ 66 w 384"/>
                <a:gd name="T21" fmla="*/ 8 h 390"/>
                <a:gd name="T22" fmla="*/ 30 w 384"/>
                <a:gd name="T23" fmla="*/ 14 h 390"/>
                <a:gd name="T24" fmla="*/ 2 w 384"/>
                <a:gd name="T25" fmla="*/ 22 h 390"/>
                <a:gd name="T26" fmla="*/ 2 w 384"/>
                <a:gd name="T27" fmla="*/ 22 h 390"/>
                <a:gd name="T28" fmla="*/ 0 w 384"/>
                <a:gd name="T29" fmla="*/ 22 h 390"/>
                <a:gd name="T30" fmla="*/ 0 w 384"/>
                <a:gd name="T31" fmla="*/ 366 h 390"/>
                <a:gd name="T32" fmla="*/ 2 w 384"/>
                <a:gd name="T33" fmla="*/ 366 h 390"/>
                <a:gd name="T34" fmla="*/ 2 w 384"/>
                <a:gd name="T35" fmla="*/ 368 h 390"/>
                <a:gd name="T36" fmla="*/ 2 w 384"/>
                <a:gd name="T37" fmla="*/ 368 h 390"/>
                <a:gd name="T38" fmla="*/ 30 w 384"/>
                <a:gd name="T39" fmla="*/ 376 h 390"/>
                <a:gd name="T40" fmla="*/ 66 w 384"/>
                <a:gd name="T41" fmla="*/ 382 h 390"/>
                <a:gd name="T42" fmla="*/ 112 w 384"/>
                <a:gd name="T43" fmla="*/ 386 h 390"/>
                <a:gd name="T44" fmla="*/ 168 w 384"/>
                <a:gd name="T45" fmla="*/ 390 h 390"/>
                <a:gd name="T46" fmla="*/ 200 w 384"/>
                <a:gd name="T47" fmla="*/ 390 h 390"/>
                <a:gd name="T48" fmla="*/ 234 w 384"/>
                <a:gd name="T49" fmla="*/ 388 h 390"/>
                <a:gd name="T50" fmla="*/ 268 w 384"/>
                <a:gd name="T51" fmla="*/ 386 h 390"/>
                <a:gd name="T52" fmla="*/ 306 w 384"/>
                <a:gd name="T53" fmla="*/ 382 h 390"/>
                <a:gd name="T54" fmla="*/ 344 w 384"/>
                <a:gd name="T55" fmla="*/ 376 h 390"/>
                <a:gd name="T56" fmla="*/ 384 w 384"/>
                <a:gd name="T57" fmla="*/ 368 h 390"/>
                <a:gd name="T58" fmla="*/ 384 w 384"/>
                <a:gd name="T59" fmla="*/ 312 h 390"/>
                <a:gd name="T60" fmla="*/ 84 w 384"/>
                <a:gd name="T61" fmla="*/ 312 h 390"/>
                <a:gd name="T62" fmla="*/ 84 w 384"/>
                <a:gd name="T63" fmla="*/ 222 h 390"/>
                <a:gd name="T64" fmla="*/ 256 w 384"/>
                <a:gd name="T65" fmla="*/ 222 h 390"/>
                <a:gd name="T66" fmla="*/ 256 w 384"/>
                <a:gd name="T67" fmla="*/ 154 h 390"/>
                <a:gd name="T68" fmla="*/ 84 w 384"/>
                <a:gd name="T69" fmla="*/ 154 h 390"/>
                <a:gd name="T70" fmla="*/ 84 w 384"/>
                <a:gd name="T71" fmla="*/ 76 h 390"/>
                <a:gd name="T72" fmla="*/ 384 w 384"/>
                <a:gd name="T73" fmla="*/ 76 h 390"/>
                <a:gd name="T74" fmla="*/ 384 w 384"/>
                <a:gd name="T75" fmla="*/ 76 h 39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84"/>
                <a:gd name="T115" fmla="*/ 0 h 390"/>
                <a:gd name="T116" fmla="*/ 384 w 384"/>
                <a:gd name="T117" fmla="*/ 390 h 39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84" h="390">
                  <a:moveTo>
                    <a:pt x="384" y="76"/>
                  </a:moveTo>
                  <a:lnTo>
                    <a:pt x="384" y="22"/>
                  </a:lnTo>
                  <a:lnTo>
                    <a:pt x="344" y="14"/>
                  </a:lnTo>
                  <a:lnTo>
                    <a:pt x="306" y="8"/>
                  </a:lnTo>
                  <a:lnTo>
                    <a:pt x="268" y="4"/>
                  </a:lnTo>
                  <a:lnTo>
                    <a:pt x="234" y="0"/>
                  </a:lnTo>
                  <a:lnTo>
                    <a:pt x="200" y="0"/>
                  </a:lnTo>
                  <a:lnTo>
                    <a:pt x="168" y="0"/>
                  </a:lnTo>
                  <a:lnTo>
                    <a:pt x="112" y="2"/>
                  </a:lnTo>
                  <a:lnTo>
                    <a:pt x="66" y="8"/>
                  </a:lnTo>
                  <a:lnTo>
                    <a:pt x="30" y="14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0" y="366"/>
                  </a:lnTo>
                  <a:lnTo>
                    <a:pt x="2" y="366"/>
                  </a:lnTo>
                  <a:lnTo>
                    <a:pt x="2" y="368"/>
                  </a:lnTo>
                  <a:lnTo>
                    <a:pt x="30" y="376"/>
                  </a:lnTo>
                  <a:lnTo>
                    <a:pt x="66" y="382"/>
                  </a:lnTo>
                  <a:lnTo>
                    <a:pt x="112" y="386"/>
                  </a:lnTo>
                  <a:lnTo>
                    <a:pt x="168" y="390"/>
                  </a:lnTo>
                  <a:lnTo>
                    <a:pt x="200" y="390"/>
                  </a:lnTo>
                  <a:lnTo>
                    <a:pt x="234" y="388"/>
                  </a:lnTo>
                  <a:lnTo>
                    <a:pt x="268" y="386"/>
                  </a:lnTo>
                  <a:lnTo>
                    <a:pt x="306" y="382"/>
                  </a:lnTo>
                  <a:lnTo>
                    <a:pt x="344" y="376"/>
                  </a:lnTo>
                  <a:lnTo>
                    <a:pt x="384" y="368"/>
                  </a:lnTo>
                  <a:lnTo>
                    <a:pt x="384" y="312"/>
                  </a:lnTo>
                  <a:lnTo>
                    <a:pt x="84" y="312"/>
                  </a:lnTo>
                  <a:lnTo>
                    <a:pt x="84" y="222"/>
                  </a:lnTo>
                  <a:lnTo>
                    <a:pt x="256" y="222"/>
                  </a:lnTo>
                  <a:lnTo>
                    <a:pt x="256" y="154"/>
                  </a:lnTo>
                  <a:lnTo>
                    <a:pt x="84" y="154"/>
                  </a:lnTo>
                  <a:lnTo>
                    <a:pt x="84" y="76"/>
                  </a:lnTo>
                  <a:lnTo>
                    <a:pt x="384" y="76"/>
                  </a:lnTo>
                  <a:close/>
                </a:path>
              </a:pathLst>
            </a:custGeom>
            <a:solidFill>
              <a:srgbClr val="2B3E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endParaRPr lang="en-CA" sz="1013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1" name="Freeform 273">
              <a:extLst>
                <a:ext uri="{FF2B5EF4-FFF2-40B4-BE49-F238E27FC236}">
                  <a16:creationId xmlns:a16="http://schemas.microsoft.com/office/drawing/2014/main" id="{568DCB3F-EAE3-4E75-90A2-DD3BAC0E8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0" y="1974"/>
              <a:ext cx="402" cy="388"/>
            </a:xfrm>
            <a:custGeom>
              <a:avLst/>
              <a:gdLst>
                <a:gd name="T0" fmla="*/ 78 w 402"/>
                <a:gd name="T1" fmla="*/ 82 h 388"/>
                <a:gd name="T2" fmla="*/ 396 w 402"/>
                <a:gd name="T3" fmla="*/ 78 h 388"/>
                <a:gd name="T4" fmla="*/ 396 w 402"/>
                <a:gd name="T5" fmla="*/ 22 h 388"/>
                <a:gd name="T6" fmla="*/ 324 w 402"/>
                <a:gd name="T7" fmla="*/ 8 h 388"/>
                <a:gd name="T8" fmla="*/ 256 w 402"/>
                <a:gd name="T9" fmla="*/ 2 h 388"/>
                <a:gd name="T10" fmla="*/ 196 w 402"/>
                <a:gd name="T11" fmla="*/ 0 h 388"/>
                <a:gd name="T12" fmla="*/ 100 w 402"/>
                <a:gd name="T13" fmla="*/ 8 h 388"/>
                <a:gd name="T14" fmla="*/ 40 w 402"/>
                <a:gd name="T15" fmla="*/ 22 h 388"/>
                <a:gd name="T16" fmla="*/ 26 w 402"/>
                <a:gd name="T17" fmla="*/ 28 h 388"/>
                <a:gd name="T18" fmla="*/ 8 w 402"/>
                <a:gd name="T19" fmla="*/ 48 h 388"/>
                <a:gd name="T20" fmla="*/ 2 w 402"/>
                <a:gd name="T21" fmla="*/ 68 h 388"/>
                <a:gd name="T22" fmla="*/ 0 w 402"/>
                <a:gd name="T23" fmla="*/ 82 h 388"/>
                <a:gd name="T24" fmla="*/ 0 w 402"/>
                <a:gd name="T25" fmla="*/ 144 h 388"/>
                <a:gd name="T26" fmla="*/ 2 w 402"/>
                <a:gd name="T27" fmla="*/ 168 h 388"/>
                <a:gd name="T28" fmla="*/ 14 w 402"/>
                <a:gd name="T29" fmla="*/ 196 h 388"/>
                <a:gd name="T30" fmla="*/ 26 w 402"/>
                <a:gd name="T31" fmla="*/ 208 h 388"/>
                <a:gd name="T32" fmla="*/ 44 w 402"/>
                <a:gd name="T33" fmla="*/ 216 h 388"/>
                <a:gd name="T34" fmla="*/ 66 w 402"/>
                <a:gd name="T35" fmla="*/ 220 h 388"/>
                <a:gd name="T36" fmla="*/ 324 w 402"/>
                <a:gd name="T37" fmla="*/ 296 h 388"/>
                <a:gd name="T38" fmla="*/ 0 w 402"/>
                <a:gd name="T39" fmla="*/ 302 h 388"/>
                <a:gd name="T40" fmla="*/ 0 w 402"/>
                <a:gd name="T41" fmla="*/ 366 h 388"/>
                <a:gd name="T42" fmla="*/ 72 w 402"/>
                <a:gd name="T43" fmla="*/ 380 h 388"/>
                <a:gd name="T44" fmla="*/ 140 w 402"/>
                <a:gd name="T45" fmla="*/ 388 h 388"/>
                <a:gd name="T46" fmla="*/ 202 w 402"/>
                <a:gd name="T47" fmla="*/ 388 h 388"/>
                <a:gd name="T48" fmla="*/ 300 w 402"/>
                <a:gd name="T49" fmla="*/ 380 h 388"/>
                <a:gd name="T50" fmla="*/ 362 w 402"/>
                <a:gd name="T51" fmla="*/ 366 h 388"/>
                <a:gd name="T52" fmla="*/ 370 w 402"/>
                <a:gd name="T53" fmla="*/ 364 h 388"/>
                <a:gd name="T54" fmla="*/ 386 w 402"/>
                <a:gd name="T55" fmla="*/ 352 h 388"/>
                <a:gd name="T56" fmla="*/ 398 w 402"/>
                <a:gd name="T57" fmla="*/ 330 h 388"/>
                <a:gd name="T58" fmla="*/ 402 w 402"/>
                <a:gd name="T59" fmla="*/ 308 h 388"/>
                <a:gd name="T60" fmla="*/ 402 w 402"/>
                <a:gd name="T61" fmla="*/ 228 h 388"/>
                <a:gd name="T62" fmla="*/ 402 w 402"/>
                <a:gd name="T63" fmla="*/ 218 h 388"/>
                <a:gd name="T64" fmla="*/ 394 w 402"/>
                <a:gd name="T65" fmla="*/ 192 h 388"/>
                <a:gd name="T66" fmla="*/ 382 w 402"/>
                <a:gd name="T67" fmla="*/ 172 h 388"/>
                <a:gd name="T68" fmla="*/ 366 w 402"/>
                <a:gd name="T69" fmla="*/ 162 h 388"/>
                <a:gd name="T70" fmla="*/ 346 w 402"/>
                <a:gd name="T71" fmla="*/ 154 h 388"/>
                <a:gd name="T72" fmla="*/ 78 w 402"/>
                <a:gd name="T73" fmla="*/ 152 h 38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02"/>
                <a:gd name="T112" fmla="*/ 0 h 388"/>
                <a:gd name="T113" fmla="*/ 402 w 402"/>
                <a:gd name="T114" fmla="*/ 388 h 38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02" h="388">
                  <a:moveTo>
                    <a:pt x="78" y="152"/>
                  </a:moveTo>
                  <a:lnTo>
                    <a:pt x="78" y="82"/>
                  </a:lnTo>
                  <a:lnTo>
                    <a:pt x="78" y="78"/>
                  </a:lnTo>
                  <a:lnTo>
                    <a:pt x="396" y="78"/>
                  </a:lnTo>
                  <a:lnTo>
                    <a:pt x="396" y="22"/>
                  </a:lnTo>
                  <a:lnTo>
                    <a:pt x="360" y="14"/>
                  </a:lnTo>
                  <a:lnTo>
                    <a:pt x="324" y="8"/>
                  </a:lnTo>
                  <a:lnTo>
                    <a:pt x="290" y="4"/>
                  </a:lnTo>
                  <a:lnTo>
                    <a:pt x="256" y="2"/>
                  </a:lnTo>
                  <a:lnTo>
                    <a:pt x="224" y="0"/>
                  </a:lnTo>
                  <a:lnTo>
                    <a:pt x="196" y="0"/>
                  </a:lnTo>
                  <a:lnTo>
                    <a:pt x="142" y="4"/>
                  </a:lnTo>
                  <a:lnTo>
                    <a:pt x="100" y="8"/>
                  </a:lnTo>
                  <a:lnTo>
                    <a:pt x="68" y="14"/>
                  </a:lnTo>
                  <a:lnTo>
                    <a:pt x="40" y="22"/>
                  </a:lnTo>
                  <a:lnTo>
                    <a:pt x="26" y="28"/>
                  </a:lnTo>
                  <a:lnTo>
                    <a:pt x="16" y="38"/>
                  </a:lnTo>
                  <a:lnTo>
                    <a:pt x="8" y="48"/>
                  </a:lnTo>
                  <a:lnTo>
                    <a:pt x="4" y="58"/>
                  </a:lnTo>
                  <a:lnTo>
                    <a:pt x="2" y="68"/>
                  </a:lnTo>
                  <a:lnTo>
                    <a:pt x="0" y="76"/>
                  </a:lnTo>
                  <a:lnTo>
                    <a:pt x="0" y="82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2" y="168"/>
                  </a:lnTo>
                  <a:lnTo>
                    <a:pt x="6" y="182"/>
                  </a:lnTo>
                  <a:lnTo>
                    <a:pt x="14" y="196"/>
                  </a:lnTo>
                  <a:lnTo>
                    <a:pt x="20" y="202"/>
                  </a:lnTo>
                  <a:lnTo>
                    <a:pt x="26" y="208"/>
                  </a:lnTo>
                  <a:lnTo>
                    <a:pt x="34" y="212"/>
                  </a:lnTo>
                  <a:lnTo>
                    <a:pt x="44" y="216"/>
                  </a:lnTo>
                  <a:lnTo>
                    <a:pt x="54" y="220"/>
                  </a:lnTo>
                  <a:lnTo>
                    <a:pt x="66" y="220"/>
                  </a:lnTo>
                  <a:lnTo>
                    <a:pt x="324" y="220"/>
                  </a:lnTo>
                  <a:lnTo>
                    <a:pt x="324" y="296"/>
                  </a:lnTo>
                  <a:lnTo>
                    <a:pt x="324" y="302"/>
                  </a:lnTo>
                  <a:lnTo>
                    <a:pt x="0" y="302"/>
                  </a:lnTo>
                  <a:lnTo>
                    <a:pt x="0" y="366"/>
                  </a:lnTo>
                  <a:lnTo>
                    <a:pt x="36" y="374"/>
                  </a:lnTo>
                  <a:lnTo>
                    <a:pt x="72" y="380"/>
                  </a:lnTo>
                  <a:lnTo>
                    <a:pt x="108" y="384"/>
                  </a:lnTo>
                  <a:lnTo>
                    <a:pt x="140" y="388"/>
                  </a:lnTo>
                  <a:lnTo>
                    <a:pt x="172" y="388"/>
                  </a:lnTo>
                  <a:lnTo>
                    <a:pt x="202" y="388"/>
                  </a:lnTo>
                  <a:lnTo>
                    <a:pt x="256" y="386"/>
                  </a:lnTo>
                  <a:lnTo>
                    <a:pt x="300" y="380"/>
                  </a:lnTo>
                  <a:lnTo>
                    <a:pt x="334" y="374"/>
                  </a:lnTo>
                  <a:lnTo>
                    <a:pt x="362" y="366"/>
                  </a:lnTo>
                  <a:lnTo>
                    <a:pt x="370" y="364"/>
                  </a:lnTo>
                  <a:lnTo>
                    <a:pt x="376" y="360"/>
                  </a:lnTo>
                  <a:lnTo>
                    <a:pt x="386" y="352"/>
                  </a:lnTo>
                  <a:lnTo>
                    <a:pt x="394" y="340"/>
                  </a:lnTo>
                  <a:lnTo>
                    <a:pt x="398" y="330"/>
                  </a:lnTo>
                  <a:lnTo>
                    <a:pt x="400" y="318"/>
                  </a:lnTo>
                  <a:lnTo>
                    <a:pt x="402" y="308"/>
                  </a:lnTo>
                  <a:lnTo>
                    <a:pt x="402" y="300"/>
                  </a:lnTo>
                  <a:lnTo>
                    <a:pt x="402" y="228"/>
                  </a:lnTo>
                  <a:lnTo>
                    <a:pt x="402" y="218"/>
                  </a:lnTo>
                  <a:lnTo>
                    <a:pt x="400" y="206"/>
                  </a:lnTo>
                  <a:lnTo>
                    <a:pt x="394" y="192"/>
                  </a:lnTo>
                  <a:lnTo>
                    <a:pt x="386" y="178"/>
                  </a:lnTo>
                  <a:lnTo>
                    <a:pt x="382" y="172"/>
                  </a:lnTo>
                  <a:lnTo>
                    <a:pt x="374" y="166"/>
                  </a:lnTo>
                  <a:lnTo>
                    <a:pt x="366" y="162"/>
                  </a:lnTo>
                  <a:lnTo>
                    <a:pt x="356" y="158"/>
                  </a:lnTo>
                  <a:lnTo>
                    <a:pt x="346" y="154"/>
                  </a:lnTo>
                  <a:lnTo>
                    <a:pt x="332" y="152"/>
                  </a:lnTo>
                  <a:lnTo>
                    <a:pt x="78" y="152"/>
                  </a:lnTo>
                  <a:close/>
                </a:path>
              </a:pathLst>
            </a:custGeom>
            <a:solidFill>
              <a:srgbClr val="2B3E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endParaRPr lang="en-CA" sz="1013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2" name="Freeform 274">
              <a:extLst>
                <a:ext uri="{FF2B5EF4-FFF2-40B4-BE49-F238E27FC236}">
                  <a16:creationId xmlns:a16="http://schemas.microsoft.com/office/drawing/2014/main" id="{13F8B2B3-1259-4134-B3CF-04D6DE196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" y="2182"/>
              <a:ext cx="104" cy="106"/>
            </a:xfrm>
            <a:custGeom>
              <a:avLst/>
              <a:gdLst>
                <a:gd name="T0" fmla="*/ 104 w 104"/>
                <a:gd name="T1" fmla="*/ 52 h 106"/>
                <a:gd name="T2" fmla="*/ 104 w 104"/>
                <a:gd name="T3" fmla="*/ 52 h 106"/>
                <a:gd name="T4" fmla="*/ 104 w 104"/>
                <a:gd name="T5" fmla="*/ 64 h 106"/>
                <a:gd name="T6" fmla="*/ 100 w 104"/>
                <a:gd name="T7" fmla="*/ 72 h 106"/>
                <a:gd name="T8" fmla="*/ 96 w 104"/>
                <a:gd name="T9" fmla="*/ 82 h 106"/>
                <a:gd name="T10" fmla="*/ 90 w 104"/>
                <a:gd name="T11" fmla="*/ 90 h 106"/>
                <a:gd name="T12" fmla="*/ 82 w 104"/>
                <a:gd name="T13" fmla="*/ 96 h 106"/>
                <a:gd name="T14" fmla="*/ 72 w 104"/>
                <a:gd name="T15" fmla="*/ 102 h 106"/>
                <a:gd name="T16" fmla="*/ 62 w 104"/>
                <a:gd name="T17" fmla="*/ 104 h 106"/>
                <a:gd name="T18" fmla="*/ 52 w 104"/>
                <a:gd name="T19" fmla="*/ 106 h 106"/>
                <a:gd name="T20" fmla="*/ 52 w 104"/>
                <a:gd name="T21" fmla="*/ 106 h 106"/>
                <a:gd name="T22" fmla="*/ 42 w 104"/>
                <a:gd name="T23" fmla="*/ 104 h 106"/>
                <a:gd name="T24" fmla="*/ 32 w 104"/>
                <a:gd name="T25" fmla="*/ 102 h 106"/>
                <a:gd name="T26" fmla="*/ 22 w 104"/>
                <a:gd name="T27" fmla="*/ 96 h 106"/>
                <a:gd name="T28" fmla="*/ 14 w 104"/>
                <a:gd name="T29" fmla="*/ 90 h 106"/>
                <a:gd name="T30" fmla="*/ 8 w 104"/>
                <a:gd name="T31" fmla="*/ 82 h 106"/>
                <a:gd name="T32" fmla="*/ 4 w 104"/>
                <a:gd name="T33" fmla="*/ 72 h 106"/>
                <a:gd name="T34" fmla="*/ 0 w 104"/>
                <a:gd name="T35" fmla="*/ 64 h 106"/>
                <a:gd name="T36" fmla="*/ 0 w 104"/>
                <a:gd name="T37" fmla="*/ 52 h 106"/>
                <a:gd name="T38" fmla="*/ 0 w 104"/>
                <a:gd name="T39" fmla="*/ 52 h 106"/>
                <a:gd name="T40" fmla="*/ 0 w 104"/>
                <a:gd name="T41" fmla="*/ 42 h 106"/>
                <a:gd name="T42" fmla="*/ 4 w 104"/>
                <a:gd name="T43" fmla="*/ 32 h 106"/>
                <a:gd name="T44" fmla="*/ 8 w 104"/>
                <a:gd name="T45" fmla="*/ 22 h 106"/>
                <a:gd name="T46" fmla="*/ 14 w 104"/>
                <a:gd name="T47" fmla="*/ 16 h 106"/>
                <a:gd name="T48" fmla="*/ 22 w 104"/>
                <a:gd name="T49" fmla="*/ 8 h 106"/>
                <a:gd name="T50" fmla="*/ 32 w 104"/>
                <a:gd name="T51" fmla="*/ 4 h 106"/>
                <a:gd name="T52" fmla="*/ 42 w 104"/>
                <a:gd name="T53" fmla="*/ 0 h 106"/>
                <a:gd name="T54" fmla="*/ 52 w 104"/>
                <a:gd name="T55" fmla="*/ 0 h 106"/>
                <a:gd name="T56" fmla="*/ 52 w 104"/>
                <a:gd name="T57" fmla="*/ 0 h 106"/>
                <a:gd name="T58" fmla="*/ 62 w 104"/>
                <a:gd name="T59" fmla="*/ 0 h 106"/>
                <a:gd name="T60" fmla="*/ 72 w 104"/>
                <a:gd name="T61" fmla="*/ 4 h 106"/>
                <a:gd name="T62" fmla="*/ 82 w 104"/>
                <a:gd name="T63" fmla="*/ 8 h 106"/>
                <a:gd name="T64" fmla="*/ 90 w 104"/>
                <a:gd name="T65" fmla="*/ 16 h 106"/>
                <a:gd name="T66" fmla="*/ 96 w 104"/>
                <a:gd name="T67" fmla="*/ 22 h 106"/>
                <a:gd name="T68" fmla="*/ 100 w 104"/>
                <a:gd name="T69" fmla="*/ 32 h 106"/>
                <a:gd name="T70" fmla="*/ 104 w 104"/>
                <a:gd name="T71" fmla="*/ 42 h 106"/>
                <a:gd name="T72" fmla="*/ 104 w 104"/>
                <a:gd name="T73" fmla="*/ 52 h 106"/>
                <a:gd name="T74" fmla="*/ 104 w 104"/>
                <a:gd name="T75" fmla="*/ 52 h 10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4"/>
                <a:gd name="T115" fmla="*/ 0 h 106"/>
                <a:gd name="T116" fmla="*/ 104 w 104"/>
                <a:gd name="T117" fmla="*/ 106 h 10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4" h="106">
                  <a:moveTo>
                    <a:pt x="104" y="52"/>
                  </a:moveTo>
                  <a:lnTo>
                    <a:pt x="104" y="52"/>
                  </a:lnTo>
                  <a:lnTo>
                    <a:pt x="104" y="64"/>
                  </a:lnTo>
                  <a:lnTo>
                    <a:pt x="100" y="72"/>
                  </a:lnTo>
                  <a:lnTo>
                    <a:pt x="96" y="82"/>
                  </a:lnTo>
                  <a:lnTo>
                    <a:pt x="90" y="90"/>
                  </a:lnTo>
                  <a:lnTo>
                    <a:pt x="82" y="96"/>
                  </a:lnTo>
                  <a:lnTo>
                    <a:pt x="72" y="102"/>
                  </a:lnTo>
                  <a:lnTo>
                    <a:pt x="62" y="104"/>
                  </a:lnTo>
                  <a:lnTo>
                    <a:pt x="52" y="106"/>
                  </a:lnTo>
                  <a:lnTo>
                    <a:pt x="42" y="104"/>
                  </a:lnTo>
                  <a:lnTo>
                    <a:pt x="32" y="102"/>
                  </a:lnTo>
                  <a:lnTo>
                    <a:pt x="22" y="96"/>
                  </a:lnTo>
                  <a:lnTo>
                    <a:pt x="14" y="90"/>
                  </a:lnTo>
                  <a:lnTo>
                    <a:pt x="8" y="82"/>
                  </a:lnTo>
                  <a:lnTo>
                    <a:pt x="4" y="72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4" y="32"/>
                  </a:lnTo>
                  <a:lnTo>
                    <a:pt x="8" y="22"/>
                  </a:lnTo>
                  <a:lnTo>
                    <a:pt x="14" y="16"/>
                  </a:lnTo>
                  <a:lnTo>
                    <a:pt x="22" y="8"/>
                  </a:lnTo>
                  <a:lnTo>
                    <a:pt x="32" y="4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2" y="0"/>
                  </a:lnTo>
                  <a:lnTo>
                    <a:pt x="72" y="4"/>
                  </a:lnTo>
                  <a:lnTo>
                    <a:pt x="82" y="8"/>
                  </a:lnTo>
                  <a:lnTo>
                    <a:pt x="90" y="16"/>
                  </a:lnTo>
                  <a:lnTo>
                    <a:pt x="96" y="22"/>
                  </a:lnTo>
                  <a:lnTo>
                    <a:pt x="100" y="32"/>
                  </a:lnTo>
                  <a:lnTo>
                    <a:pt x="104" y="42"/>
                  </a:lnTo>
                  <a:lnTo>
                    <a:pt x="104" y="52"/>
                  </a:lnTo>
                  <a:close/>
                </a:path>
              </a:pathLst>
            </a:custGeom>
            <a:solidFill>
              <a:srgbClr val="77C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endParaRPr lang="en-CA" sz="1013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3" name="Freeform 275">
              <a:extLst>
                <a:ext uri="{FF2B5EF4-FFF2-40B4-BE49-F238E27FC236}">
                  <a16:creationId xmlns:a16="http://schemas.microsoft.com/office/drawing/2014/main" id="{003E30B2-AF30-4564-B2D9-252AA73D2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1968"/>
              <a:ext cx="434" cy="374"/>
            </a:xfrm>
            <a:custGeom>
              <a:avLst/>
              <a:gdLst>
                <a:gd name="T0" fmla="*/ 434 w 434"/>
                <a:gd name="T1" fmla="*/ 22 h 374"/>
                <a:gd name="T2" fmla="*/ 434 w 434"/>
                <a:gd name="T3" fmla="*/ 78 h 374"/>
                <a:gd name="T4" fmla="*/ 256 w 434"/>
                <a:gd name="T5" fmla="*/ 78 h 374"/>
                <a:gd name="T6" fmla="*/ 256 w 434"/>
                <a:gd name="T7" fmla="*/ 374 h 374"/>
                <a:gd name="T8" fmla="*/ 174 w 434"/>
                <a:gd name="T9" fmla="*/ 374 h 374"/>
                <a:gd name="T10" fmla="*/ 174 w 434"/>
                <a:gd name="T11" fmla="*/ 78 h 374"/>
                <a:gd name="T12" fmla="*/ 0 w 434"/>
                <a:gd name="T13" fmla="*/ 78 h 374"/>
                <a:gd name="T14" fmla="*/ 0 w 434"/>
                <a:gd name="T15" fmla="*/ 22 h 374"/>
                <a:gd name="T16" fmla="*/ 0 w 434"/>
                <a:gd name="T17" fmla="*/ 22 h 374"/>
                <a:gd name="T18" fmla="*/ 34 w 434"/>
                <a:gd name="T19" fmla="*/ 16 h 374"/>
                <a:gd name="T20" fmla="*/ 74 w 434"/>
                <a:gd name="T21" fmla="*/ 8 h 374"/>
                <a:gd name="T22" fmla="*/ 126 w 434"/>
                <a:gd name="T23" fmla="*/ 4 h 374"/>
                <a:gd name="T24" fmla="*/ 190 w 434"/>
                <a:gd name="T25" fmla="*/ 0 h 374"/>
                <a:gd name="T26" fmla="*/ 226 w 434"/>
                <a:gd name="T27" fmla="*/ 0 h 374"/>
                <a:gd name="T28" fmla="*/ 264 w 434"/>
                <a:gd name="T29" fmla="*/ 2 h 374"/>
                <a:gd name="T30" fmla="*/ 304 w 434"/>
                <a:gd name="T31" fmla="*/ 4 h 374"/>
                <a:gd name="T32" fmla="*/ 346 w 434"/>
                <a:gd name="T33" fmla="*/ 8 h 374"/>
                <a:gd name="T34" fmla="*/ 388 w 434"/>
                <a:gd name="T35" fmla="*/ 14 h 374"/>
                <a:gd name="T36" fmla="*/ 434 w 434"/>
                <a:gd name="T37" fmla="*/ 22 h 374"/>
                <a:gd name="T38" fmla="*/ 434 w 434"/>
                <a:gd name="T39" fmla="*/ 22 h 37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34"/>
                <a:gd name="T61" fmla="*/ 0 h 374"/>
                <a:gd name="T62" fmla="*/ 434 w 434"/>
                <a:gd name="T63" fmla="*/ 374 h 37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34" h="374">
                  <a:moveTo>
                    <a:pt x="434" y="22"/>
                  </a:moveTo>
                  <a:lnTo>
                    <a:pt x="434" y="78"/>
                  </a:lnTo>
                  <a:lnTo>
                    <a:pt x="256" y="78"/>
                  </a:lnTo>
                  <a:lnTo>
                    <a:pt x="256" y="374"/>
                  </a:lnTo>
                  <a:lnTo>
                    <a:pt x="174" y="374"/>
                  </a:lnTo>
                  <a:lnTo>
                    <a:pt x="174" y="78"/>
                  </a:lnTo>
                  <a:lnTo>
                    <a:pt x="0" y="78"/>
                  </a:lnTo>
                  <a:lnTo>
                    <a:pt x="0" y="22"/>
                  </a:lnTo>
                  <a:lnTo>
                    <a:pt x="34" y="16"/>
                  </a:lnTo>
                  <a:lnTo>
                    <a:pt x="74" y="8"/>
                  </a:lnTo>
                  <a:lnTo>
                    <a:pt x="126" y="4"/>
                  </a:lnTo>
                  <a:lnTo>
                    <a:pt x="190" y="0"/>
                  </a:lnTo>
                  <a:lnTo>
                    <a:pt x="226" y="0"/>
                  </a:lnTo>
                  <a:lnTo>
                    <a:pt x="264" y="2"/>
                  </a:lnTo>
                  <a:lnTo>
                    <a:pt x="304" y="4"/>
                  </a:lnTo>
                  <a:lnTo>
                    <a:pt x="346" y="8"/>
                  </a:lnTo>
                  <a:lnTo>
                    <a:pt x="388" y="14"/>
                  </a:lnTo>
                  <a:lnTo>
                    <a:pt x="434" y="22"/>
                  </a:lnTo>
                  <a:close/>
                </a:path>
              </a:pathLst>
            </a:custGeom>
            <a:solidFill>
              <a:srgbClr val="2B3E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endParaRPr lang="en-CA" sz="1013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pic>
        <p:nvPicPr>
          <p:cNvPr id="76" name="Picture 2">
            <a:extLst>
              <a:ext uri="{FF2B5EF4-FFF2-40B4-BE49-F238E27FC236}">
                <a16:creationId xmlns:a16="http://schemas.microsoft.com/office/drawing/2014/main" id="{A703AF87-DFF9-41BF-A643-744EA3A52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8465" y="3171714"/>
            <a:ext cx="827264" cy="34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E3DF223-65B7-4FAF-B163-203A29A04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5953" y="4268344"/>
            <a:ext cx="595253" cy="30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5" name="Chart 84">
            <a:extLst>
              <a:ext uri="{FF2B5EF4-FFF2-40B4-BE49-F238E27FC236}">
                <a16:creationId xmlns:a16="http://schemas.microsoft.com/office/drawing/2014/main" id="{43599A50-36AB-4080-A809-4528B8F7BDF5}"/>
              </a:ext>
            </a:extLst>
          </p:cNvPr>
          <p:cNvGraphicFramePr/>
          <p:nvPr/>
        </p:nvGraphicFramePr>
        <p:xfrm>
          <a:off x="3382240" y="1996849"/>
          <a:ext cx="2375106" cy="2452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6" name="TextBox 85">
            <a:extLst>
              <a:ext uri="{FF2B5EF4-FFF2-40B4-BE49-F238E27FC236}">
                <a16:creationId xmlns:a16="http://schemas.microsoft.com/office/drawing/2014/main" id="{7463389C-0047-40DC-BDE5-37D959ED7C34}"/>
              </a:ext>
            </a:extLst>
          </p:cNvPr>
          <p:cNvSpPr txBox="1"/>
          <p:nvPr/>
        </p:nvSpPr>
        <p:spPr>
          <a:xfrm>
            <a:off x="4508786" y="2628187"/>
            <a:ext cx="1166105" cy="10311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685714"/>
            <a:r>
              <a:rPr lang="en-US" sz="1500" b="1" dirty="0">
                <a:solidFill>
                  <a:srgbClr val="FFFFFF"/>
                </a:solidFill>
                <a:latin typeface="Arial"/>
              </a:rPr>
              <a:t>$2.1B</a:t>
            </a:r>
          </a:p>
          <a:p>
            <a:pPr algn="ctr" defTabSz="685714"/>
            <a:r>
              <a:rPr lang="en-US" sz="825" dirty="0">
                <a:solidFill>
                  <a:srgbClr val="FFFFFF"/>
                </a:solidFill>
                <a:latin typeface="Arial"/>
              </a:rPr>
              <a:t>Advanced Technology</a:t>
            </a:r>
            <a:br>
              <a:rPr lang="en-US" sz="825" dirty="0">
                <a:solidFill>
                  <a:srgbClr val="FFFFFF"/>
                </a:solidFill>
                <a:latin typeface="Arial"/>
              </a:rPr>
            </a:br>
            <a:r>
              <a:rPr lang="en-US" sz="825" dirty="0">
                <a:solidFill>
                  <a:srgbClr val="FFFFFF"/>
                </a:solidFill>
                <a:latin typeface="Arial"/>
              </a:rPr>
              <a:t>Solutions (ATS) Revenue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F76189A-3208-4167-ADA9-D538C6F81D67}"/>
              </a:ext>
            </a:extLst>
          </p:cNvPr>
          <p:cNvSpPr txBox="1"/>
          <p:nvPr/>
        </p:nvSpPr>
        <p:spPr>
          <a:xfrm>
            <a:off x="3536257" y="2988443"/>
            <a:ext cx="1095293" cy="10311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685714"/>
            <a:r>
              <a:rPr lang="en-US" sz="1500" b="1" dirty="0">
                <a:solidFill>
                  <a:srgbClr val="FFFFFF"/>
                </a:solidFill>
                <a:latin typeface="Arial"/>
              </a:rPr>
              <a:t>$3.7B</a:t>
            </a:r>
          </a:p>
          <a:p>
            <a:pPr algn="ctr" defTabSz="685714"/>
            <a:r>
              <a:rPr lang="en-US" sz="825" dirty="0">
                <a:solidFill>
                  <a:srgbClr val="FFFFFF"/>
                </a:solidFill>
                <a:latin typeface="Arial"/>
              </a:rPr>
              <a:t>Connectivity &amp; Cloud Solutions (CCS) Revenue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5D63403-1F8F-48B3-BBBA-D89EFF398E8B}"/>
              </a:ext>
            </a:extLst>
          </p:cNvPr>
          <p:cNvSpPr txBox="1"/>
          <p:nvPr/>
        </p:nvSpPr>
        <p:spPr>
          <a:xfrm>
            <a:off x="3241285" y="4422832"/>
            <a:ext cx="1572643" cy="10311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14"/>
            <a:r>
              <a:rPr lang="en-US" sz="900" b="1" dirty="0">
                <a:solidFill>
                  <a:srgbClr val="298FC2"/>
                </a:solidFill>
                <a:latin typeface="Arial"/>
              </a:rPr>
              <a:t>CCS</a:t>
            </a:r>
            <a:endParaRPr lang="en-US" sz="1050" b="1" dirty="0">
              <a:solidFill>
                <a:srgbClr val="298FC2"/>
              </a:solidFill>
              <a:latin typeface="Arial"/>
            </a:endParaRPr>
          </a:p>
          <a:p>
            <a:pPr marL="128588" indent="-128588" defTabSz="685714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298FC2"/>
                </a:solidFill>
                <a:latin typeface="Arial"/>
              </a:rPr>
              <a:t>Communications</a:t>
            </a:r>
          </a:p>
          <a:p>
            <a:pPr marL="128588" indent="-128588" defTabSz="685714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298FC2"/>
                </a:solidFill>
                <a:latin typeface="Arial"/>
              </a:rPr>
              <a:t>Enterprise*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F3583A0-EC2D-4FC3-8010-308BF60A1908}"/>
              </a:ext>
            </a:extLst>
          </p:cNvPr>
          <p:cNvSpPr txBox="1"/>
          <p:nvPr/>
        </p:nvSpPr>
        <p:spPr>
          <a:xfrm>
            <a:off x="4575317" y="4427401"/>
            <a:ext cx="1449176" cy="9058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14"/>
            <a:r>
              <a:rPr lang="en-US" sz="900" b="1" dirty="0">
                <a:solidFill>
                  <a:srgbClr val="408D75"/>
                </a:solidFill>
                <a:latin typeface="Arial"/>
              </a:rPr>
              <a:t>ATS</a:t>
            </a:r>
            <a:endParaRPr lang="en-US" sz="1050" b="1" dirty="0">
              <a:solidFill>
                <a:srgbClr val="408D75"/>
              </a:solidFill>
              <a:latin typeface="Arial"/>
            </a:endParaRPr>
          </a:p>
          <a:p>
            <a:pPr marL="128588" indent="-128588" defTabSz="685714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408D75"/>
                </a:solidFill>
                <a:latin typeface="Arial"/>
              </a:rPr>
              <a:t>Aerospace &amp; Defense</a:t>
            </a:r>
          </a:p>
          <a:p>
            <a:pPr marL="128588" indent="-128588" defTabSz="685714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408D75"/>
                </a:solidFill>
                <a:latin typeface="Arial"/>
              </a:rPr>
              <a:t>HealthTech</a:t>
            </a:r>
          </a:p>
          <a:p>
            <a:pPr marL="128588" indent="-128588" defTabSz="685714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408D75"/>
                </a:solidFill>
                <a:latin typeface="Arial"/>
              </a:rPr>
              <a:t>Industrial &amp; Energy</a:t>
            </a:r>
          </a:p>
          <a:p>
            <a:pPr marL="128588" indent="-128588" defTabSz="685714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408D75"/>
                </a:solidFill>
                <a:latin typeface="Arial"/>
              </a:rPr>
              <a:t>Capital Equipment**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C79EDD0-FBCE-45C4-833B-05B84778D5F0}"/>
              </a:ext>
            </a:extLst>
          </p:cNvPr>
          <p:cNvSpPr/>
          <p:nvPr/>
        </p:nvSpPr>
        <p:spPr>
          <a:xfrm>
            <a:off x="287907" y="5313397"/>
            <a:ext cx="2786694" cy="598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14">
              <a:spcBef>
                <a:spcPts val="225"/>
              </a:spcBef>
              <a:tabLst>
                <a:tab pos="109538" algn="l"/>
              </a:tabLst>
            </a:pPr>
            <a:r>
              <a:rPr lang="en-US" sz="525" dirty="0">
                <a:solidFill>
                  <a:srgbClr val="373A36"/>
                </a:solidFill>
                <a:latin typeface="Arial"/>
              </a:rPr>
              <a:t>†	Represents aggregate ATS segment and Hardware Platform Solutions revenue</a:t>
            </a:r>
          </a:p>
          <a:p>
            <a:pPr defTabSz="685714">
              <a:spcBef>
                <a:spcPts val="225"/>
              </a:spcBef>
              <a:tabLst>
                <a:tab pos="109538" algn="l"/>
              </a:tabLst>
            </a:pPr>
            <a:r>
              <a:rPr lang="en-US" sz="525" dirty="0">
                <a:solidFill>
                  <a:srgbClr val="373A36"/>
                </a:solidFill>
                <a:latin typeface="Arial"/>
              </a:rPr>
              <a:t>*	Consists of our servers and storage businesses</a:t>
            </a:r>
          </a:p>
          <a:p>
            <a:pPr defTabSz="685714">
              <a:spcBef>
                <a:spcPts val="225"/>
              </a:spcBef>
              <a:tabLst>
                <a:tab pos="109538" algn="l"/>
              </a:tabLst>
            </a:pPr>
            <a:r>
              <a:rPr lang="en-US" sz="525" dirty="0">
                <a:solidFill>
                  <a:srgbClr val="373A36"/>
                </a:solidFill>
                <a:latin typeface="Arial"/>
              </a:rPr>
              <a:t>**	Consists of our semiconductor, display, and power and signal equipment businesses</a:t>
            </a:r>
          </a:p>
          <a:p>
            <a:pPr defTabSz="685714">
              <a:spcBef>
                <a:spcPts val="225"/>
              </a:spcBef>
              <a:tabLst>
                <a:tab pos="109538" algn="l"/>
              </a:tabLst>
            </a:pPr>
            <a:r>
              <a:rPr lang="en-US" sz="525" dirty="0">
                <a:solidFill>
                  <a:srgbClr val="373A36"/>
                </a:solidFill>
                <a:latin typeface="Arial"/>
              </a:rPr>
              <a:t>***	Market cap as of June 8,2021</a:t>
            </a:r>
          </a:p>
          <a:p>
            <a:pPr defTabSz="685714">
              <a:spcBef>
                <a:spcPts val="225"/>
              </a:spcBef>
              <a:tabLst>
                <a:tab pos="109538" algn="l"/>
              </a:tabLst>
            </a:pPr>
            <a:endParaRPr lang="en-US" sz="525" dirty="0">
              <a:solidFill>
                <a:srgbClr val="373A36"/>
              </a:solidFill>
              <a:latin typeface="Arial"/>
            </a:endParaRPr>
          </a:p>
        </p:txBody>
      </p:sp>
      <p:sp>
        <p:nvSpPr>
          <p:cNvPr id="81" name="Content Placeholder 8">
            <a:extLst>
              <a:ext uri="{FF2B5EF4-FFF2-40B4-BE49-F238E27FC236}">
                <a16:creationId xmlns:a16="http://schemas.microsoft.com/office/drawing/2014/main" id="{BE5A272C-D462-4786-8814-2C8FEF36A3AD}"/>
              </a:ext>
            </a:extLst>
          </p:cNvPr>
          <p:cNvSpPr txBox="1">
            <a:spLocks/>
          </p:cNvSpPr>
          <p:nvPr/>
        </p:nvSpPr>
        <p:spPr>
          <a:xfrm>
            <a:off x="3306435" y="1790699"/>
            <a:ext cx="2574418" cy="2059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228594" indent="-228594" algn="l" defTabSz="914378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spc="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spc="0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 spc="0" baseline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 spc="0" baseline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4">
              <a:spcBef>
                <a:spcPts val="900"/>
              </a:spcBef>
              <a:buClr>
                <a:srgbClr val="DD0032"/>
              </a:buClr>
              <a:buNone/>
            </a:pPr>
            <a:r>
              <a:rPr lang="en-US" sz="1050" b="1" dirty="0">
                <a:solidFill>
                  <a:srgbClr val="FFFFFF"/>
                </a:solidFill>
                <a:latin typeface="Arial"/>
              </a:rPr>
              <a:t>The Markets We Serve (FY20)</a:t>
            </a:r>
          </a:p>
        </p:txBody>
      </p:sp>
      <p:sp>
        <p:nvSpPr>
          <p:cNvPr id="82" name="Content Placeholder 8">
            <a:extLst>
              <a:ext uri="{FF2B5EF4-FFF2-40B4-BE49-F238E27FC236}">
                <a16:creationId xmlns:a16="http://schemas.microsoft.com/office/drawing/2014/main" id="{89DB52A6-0394-4FFF-9B67-427DC4043A72}"/>
              </a:ext>
            </a:extLst>
          </p:cNvPr>
          <p:cNvSpPr txBox="1">
            <a:spLocks/>
          </p:cNvSpPr>
          <p:nvPr/>
        </p:nvSpPr>
        <p:spPr>
          <a:xfrm>
            <a:off x="6235065" y="1790699"/>
            <a:ext cx="2574418" cy="2059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228594" indent="-228594" algn="l" defTabSz="914378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 spc="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spc="0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 spc="0" baseline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 spc="0" baseline="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4">
              <a:spcBef>
                <a:spcPts val="900"/>
              </a:spcBef>
              <a:buClr>
                <a:srgbClr val="DD0032"/>
              </a:buClr>
              <a:buNone/>
            </a:pPr>
            <a:r>
              <a:rPr lang="en-US" sz="1050" b="1" dirty="0">
                <a:solidFill>
                  <a:srgbClr val="FFFFFF"/>
                </a:solidFill>
                <a:latin typeface="Arial"/>
              </a:rPr>
              <a:t>Our Customers</a:t>
            </a:r>
          </a:p>
        </p:txBody>
      </p:sp>
      <p:pic>
        <p:nvPicPr>
          <p:cNvPr id="83" name="Picture 2" descr="Image result for applied materials logo">
            <a:extLst>
              <a:ext uri="{FF2B5EF4-FFF2-40B4-BE49-F238E27FC236}">
                <a16:creationId xmlns:a16="http://schemas.microsoft.com/office/drawing/2014/main" id="{8315DD1F-2C19-4FE5-BBE0-57A2F8999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586" y="2202542"/>
            <a:ext cx="881987" cy="25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4B4C72D1-4A1C-45D8-831B-8353800F0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85" y="2221954"/>
            <a:ext cx="518021" cy="20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6086E09A-F41B-440C-92B2-1CD32E8BE1FB}"/>
              </a:ext>
            </a:extLst>
          </p:cNvPr>
          <p:cNvGrpSpPr/>
          <p:nvPr/>
        </p:nvGrpSpPr>
        <p:grpSpPr>
          <a:xfrm>
            <a:off x="6510286" y="2728289"/>
            <a:ext cx="823622" cy="143085"/>
            <a:chOff x="174625" y="-2878138"/>
            <a:chExt cx="11504613" cy="1998663"/>
          </a:xfrm>
        </p:grpSpPr>
        <p:sp>
          <p:nvSpPr>
            <p:cNvPr id="94" name="Freeform 5">
              <a:extLst>
                <a:ext uri="{FF2B5EF4-FFF2-40B4-BE49-F238E27FC236}">
                  <a16:creationId xmlns:a16="http://schemas.microsoft.com/office/drawing/2014/main" id="{86A5EFA3-E5FA-4F15-83A3-4D0D08AD97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625" y="-2878138"/>
              <a:ext cx="6024563" cy="1998663"/>
            </a:xfrm>
            <a:custGeom>
              <a:avLst/>
              <a:gdLst>
                <a:gd name="T0" fmla="*/ 2522 w 2522"/>
                <a:gd name="T1" fmla="*/ 650 h 834"/>
                <a:gd name="T2" fmla="*/ 2522 w 2522"/>
                <a:gd name="T3" fmla="*/ 801 h 834"/>
                <a:gd name="T4" fmla="*/ 2046 w 2522"/>
                <a:gd name="T5" fmla="*/ 801 h 834"/>
                <a:gd name="T6" fmla="*/ 2046 w 2522"/>
                <a:gd name="T7" fmla="*/ 54 h 834"/>
                <a:gd name="T8" fmla="*/ 2219 w 2522"/>
                <a:gd name="T9" fmla="*/ 54 h 834"/>
                <a:gd name="T10" fmla="*/ 2219 w 2522"/>
                <a:gd name="T11" fmla="*/ 650 h 834"/>
                <a:gd name="T12" fmla="*/ 2522 w 2522"/>
                <a:gd name="T13" fmla="*/ 650 h 834"/>
                <a:gd name="T14" fmla="*/ 1082 w 2522"/>
                <a:gd name="T15" fmla="*/ 0 h 834"/>
                <a:gd name="T16" fmla="*/ 660 w 2522"/>
                <a:gd name="T17" fmla="*/ 325 h 834"/>
                <a:gd name="T18" fmla="*/ 303 w 2522"/>
                <a:gd name="T19" fmla="*/ 43 h 834"/>
                <a:gd name="T20" fmla="*/ 0 w 2522"/>
                <a:gd name="T21" fmla="*/ 43 h 834"/>
                <a:gd name="T22" fmla="*/ 0 w 2522"/>
                <a:gd name="T23" fmla="*/ 790 h 834"/>
                <a:gd name="T24" fmla="*/ 303 w 2522"/>
                <a:gd name="T25" fmla="*/ 790 h 834"/>
                <a:gd name="T26" fmla="*/ 660 w 2522"/>
                <a:gd name="T27" fmla="*/ 509 h 834"/>
                <a:gd name="T28" fmla="*/ 1082 w 2522"/>
                <a:gd name="T29" fmla="*/ 834 h 834"/>
                <a:gd name="T30" fmla="*/ 1505 w 2522"/>
                <a:gd name="T31" fmla="*/ 509 h 834"/>
                <a:gd name="T32" fmla="*/ 1505 w 2522"/>
                <a:gd name="T33" fmla="*/ 790 h 834"/>
                <a:gd name="T34" fmla="*/ 1981 w 2522"/>
                <a:gd name="T35" fmla="*/ 790 h 834"/>
                <a:gd name="T36" fmla="*/ 1981 w 2522"/>
                <a:gd name="T37" fmla="*/ 639 h 834"/>
                <a:gd name="T38" fmla="*/ 1667 w 2522"/>
                <a:gd name="T39" fmla="*/ 639 h 834"/>
                <a:gd name="T40" fmla="*/ 1667 w 2522"/>
                <a:gd name="T41" fmla="*/ 43 h 834"/>
                <a:gd name="T42" fmla="*/ 1494 w 2522"/>
                <a:gd name="T43" fmla="*/ 43 h 834"/>
                <a:gd name="T44" fmla="*/ 1494 w 2522"/>
                <a:gd name="T45" fmla="*/ 325 h 834"/>
                <a:gd name="T46" fmla="*/ 1093 w 2522"/>
                <a:gd name="T47" fmla="*/ 650 h 834"/>
                <a:gd name="T48" fmla="*/ 1007 w 2522"/>
                <a:gd name="T49" fmla="*/ 574 h 834"/>
                <a:gd name="T50" fmla="*/ 1202 w 2522"/>
                <a:gd name="T51" fmla="*/ 422 h 834"/>
                <a:gd name="T52" fmla="*/ 1407 w 2522"/>
                <a:gd name="T53" fmla="*/ 260 h 834"/>
                <a:gd name="T54" fmla="*/ 1288 w 2522"/>
                <a:gd name="T55" fmla="*/ 163 h 834"/>
                <a:gd name="T56" fmla="*/ 888 w 2522"/>
                <a:gd name="T57" fmla="*/ 476 h 834"/>
                <a:gd name="T58" fmla="*/ 801 w 2522"/>
                <a:gd name="T59" fmla="*/ 401 h 834"/>
                <a:gd name="T60" fmla="*/ 1202 w 2522"/>
                <a:gd name="T61" fmla="*/ 98 h 834"/>
                <a:gd name="T62" fmla="*/ 1082 w 2522"/>
                <a:gd name="T63" fmla="*/ 0 h 834"/>
                <a:gd name="T64" fmla="*/ 162 w 2522"/>
                <a:gd name="T65" fmla="*/ 195 h 834"/>
                <a:gd name="T66" fmla="*/ 292 w 2522"/>
                <a:gd name="T67" fmla="*/ 195 h 834"/>
                <a:gd name="T68" fmla="*/ 370 w 2522"/>
                <a:gd name="T69" fmla="*/ 212 h 834"/>
                <a:gd name="T70" fmla="*/ 436 w 2522"/>
                <a:gd name="T71" fmla="*/ 260 h 834"/>
                <a:gd name="T72" fmla="*/ 481 w 2522"/>
                <a:gd name="T73" fmla="*/ 332 h 834"/>
                <a:gd name="T74" fmla="*/ 498 w 2522"/>
                <a:gd name="T75" fmla="*/ 422 h 834"/>
                <a:gd name="T76" fmla="*/ 482 w 2522"/>
                <a:gd name="T77" fmla="*/ 508 h 834"/>
                <a:gd name="T78" fmla="*/ 440 w 2522"/>
                <a:gd name="T79" fmla="*/ 581 h 834"/>
                <a:gd name="T80" fmla="*/ 375 w 2522"/>
                <a:gd name="T81" fmla="*/ 631 h 834"/>
                <a:gd name="T82" fmla="*/ 292 w 2522"/>
                <a:gd name="T83" fmla="*/ 650 h 834"/>
                <a:gd name="T84" fmla="*/ 162 w 2522"/>
                <a:gd name="T85" fmla="*/ 650 h 834"/>
                <a:gd name="T86" fmla="*/ 162 w 2522"/>
                <a:gd name="T87" fmla="*/ 195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22" h="834">
                  <a:moveTo>
                    <a:pt x="2522" y="650"/>
                  </a:moveTo>
                  <a:cubicBezTo>
                    <a:pt x="2522" y="801"/>
                    <a:pt x="2522" y="801"/>
                    <a:pt x="2522" y="801"/>
                  </a:cubicBezTo>
                  <a:cubicBezTo>
                    <a:pt x="2046" y="801"/>
                    <a:pt x="2046" y="801"/>
                    <a:pt x="2046" y="801"/>
                  </a:cubicBezTo>
                  <a:cubicBezTo>
                    <a:pt x="2046" y="54"/>
                    <a:pt x="2046" y="54"/>
                    <a:pt x="2046" y="54"/>
                  </a:cubicBezTo>
                  <a:cubicBezTo>
                    <a:pt x="2219" y="54"/>
                    <a:pt x="2219" y="54"/>
                    <a:pt x="2219" y="54"/>
                  </a:cubicBezTo>
                  <a:cubicBezTo>
                    <a:pt x="2219" y="650"/>
                    <a:pt x="2219" y="650"/>
                    <a:pt x="2219" y="650"/>
                  </a:cubicBezTo>
                  <a:cubicBezTo>
                    <a:pt x="2522" y="650"/>
                    <a:pt x="2522" y="650"/>
                    <a:pt x="2522" y="650"/>
                  </a:cubicBezTo>
                  <a:close/>
                  <a:moveTo>
                    <a:pt x="1082" y="0"/>
                  </a:moveTo>
                  <a:cubicBezTo>
                    <a:pt x="660" y="325"/>
                    <a:pt x="660" y="325"/>
                    <a:pt x="660" y="325"/>
                  </a:cubicBezTo>
                  <a:cubicBezTo>
                    <a:pt x="617" y="163"/>
                    <a:pt x="476" y="43"/>
                    <a:pt x="303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90"/>
                    <a:pt x="0" y="790"/>
                    <a:pt x="0" y="790"/>
                  </a:cubicBezTo>
                  <a:cubicBezTo>
                    <a:pt x="303" y="790"/>
                    <a:pt x="303" y="790"/>
                    <a:pt x="303" y="790"/>
                  </a:cubicBezTo>
                  <a:cubicBezTo>
                    <a:pt x="476" y="790"/>
                    <a:pt x="628" y="671"/>
                    <a:pt x="660" y="509"/>
                  </a:cubicBezTo>
                  <a:cubicBezTo>
                    <a:pt x="1082" y="834"/>
                    <a:pt x="1082" y="834"/>
                    <a:pt x="1082" y="834"/>
                  </a:cubicBezTo>
                  <a:cubicBezTo>
                    <a:pt x="1505" y="509"/>
                    <a:pt x="1505" y="509"/>
                    <a:pt x="1505" y="509"/>
                  </a:cubicBezTo>
                  <a:cubicBezTo>
                    <a:pt x="1505" y="790"/>
                    <a:pt x="1505" y="790"/>
                    <a:pt x="1505" y="790"/>
                  </a:cubicBezTo>
                  <a:cubicBezTo>
                    <a:pt x="1981" y="790"/>
                    <a:pt x="1981" y="790"/>
                    <a:pt x="1981" y="790"/>
                  </a:cubicBezTo>
                  <a:cubicBezTo>
                    <a:pt x="1981" y="639"/>
                    <a:pt x="1981" y="639"/>
                    <a:pt x="1981" y="639"/>
                  </a:cubicBezTo>
                  <a:cubicBezTo>
                    <a:pt x="1667" y="639"/>
                    <a:pt x="1667" y="639"/>
                    <a:pt x="1667" y="639"/>
                  </a:cubicBezTo>
                  <a:cubicBezTo>
                    <a:pt x="1667" y="43"/>
                    <a:pt x="1667" y="43"/>
                    <a:pt x="1667" y="43"/>
                  </a:cubicBezTo>
                  <a:cubicBezTo>
                    <a:pt x="1494" y="43"/>
                    <a:pt x="1494" y="43"/>
                    <a:pt x="1494" y="43"/>
                  </a:cubicBezTo>
                  <a:cubicBezTo>
                    <a:pt x="1494" y="325"/>
                    <a:pt x="1494" y="325"/>
                    <a:pt x="1494" y="325"/>
                  </a:cubicBezTo>
                  <a:cubicBezTo>
                    <a:pt x="1093" y="650"/>
                    <a:pt x="1093" y="650"/>
                    <a:pt x="1093" y="650"/>
                  </a:cubicBezTo>
                  <a:cubicBezTo>
                    <a:pt x="1007" y="574"/>
                    <a:pt x="1007" y="574"/>
                    <a:pt x="1007" y="574"/>
                  </a:cubicBezTo>
                  <a:cubicBezTo>
                    <a:pt x="1202" y="422"/>
                    <a:pt x="1202" y="422"/>
                    <a:pt x="1202" y="422"/>
                  </a:cubicBezTo>
                  <a:cubicBezTo>
                    <a:pt x="1407" y="260"/>
                    <a:pt x="1407" y="260"/>
                    <a:pt x="1407" y="260"/>
                  </a:cubicBezTo>
                  <a:cubicBezTo>
                    <a:pt x="1288" y="163"/>
                    <a:pt x="1288" y="163"/>
                    <a:pt x="1288" y="163"/>
                  </a:cubicBezTo>
                  <a:cubicBezTo>
                    <a:pt x="888" y="476"/>
                    <a:pt x="888" y="476"/>
                    <a:pt x="888" y="476"/>
                  </a:cubicBezTo>
                  <a:cubicBezTo>
                    <a:pt x="801" y="401"/>
                    <a:pt x="801" y="401"/>
                    <a:pt x="801" y="401"/>
                  </a:cubicBezTo>
                  <a:cubicBezTo>
                    <a:pt x="1202" y="98"/>
                    <a:pt x="1202" y="98"/>
                    <a:pt x="1202" y="98"/>
                  </a:cubicBezTo>
                  <a:cubicBezTo>
                    <a:pt x="1082" y="0"/>
                    <a:pt x="1082" y="0"/>
                    <a:pt x="1082" y="0"/>
                  </a:cubicBezTo>
                  <a:close/>
                  <a:moveTo>
                    <a:pt x="162" y="195"/>
                  </a:moveTo>
                  <a:cubicBezTo>
                    <a:pt x="292" y="195"/>
                    <a:pt x="292" y="195"/>
                    <a:pt x="292" y="195"/>
                  </a:cubicBezTo>
                  <a:cubicBezTo>
                    <a:pt x="319" y="195"/>
                    <a:pt x="346" y="201"/>
                    <a:pt x="370" y="212"/>
                  </a:cubicBezTo>
                  <a:cubicBezTo>
                    <a:pt x="394" y="223"/>
                    <a:pt x="417" y="240"/>
                    <a:pt x="436" y="260"/>
                  </a:cubicBezTo>
                  <a:cubicBezTo>
                    <a:pt x="455" y="280"/>
                    <a:pt x="470" y="305"/>
                    <a:pt x="481" y="332"/>
                  </a:cubicBezTo>
                  <a:cubicBezTo>
                    <a:pt x="492" y="359"/>
                    <a:pt x="498" y="390"/>
                    <a:pt x="498" y="422"/>
                  </a:cubicBezTo>
                  <a:cubicBezTo>
                    <a:pt x="498" y="452"/>
                    <a:pt x="492" y="481"/>
                    <a:pt x="482" y="508"/>
                  </a:cubicBezTo>
                  <a:cubicBezTo>
                    <a:pt x="472" y="535"/>
                    <a:pt x="458" y="560"/>
                    <a:pt x="440" y="581"/>
                  </a:cubicBezTo>
                  <a:cubicBezTo>
                    <a:pt x="421" y="602"/>
                    <a:pt x="399" y="619"/>
                    <a:pt x="375" y="631"/>
                  </a:cubicBezTo>
                  <a:cubicBezTo>
                    <a:pt x="350" y="643"/>
                    <a:pt x="322" y="650"/>
                    <a:pt x="292" y="650"/>
                  </a:cubicBezTo>
                  <a:cubicBezTo>
                    <a:pt x="162" y="650"/>
                    <a:pt x="162" y="650"/>
                    <a:pt x="162" y="650"/>
                  </a:cubicBezTo>
                  <a:cubicBezTo>
                    <a:pt x="162" y="195"/>
                    <a:pt x="162" y="195"/>
                    <a:pt x="162" y="195"/>
                  </a:cubicBezTo>
                  <a:close/>
                </a:path>
              </a:pathLst>
            </a:custGeom>
            <a:solidFill>
              <a:srgbClr val="007D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14"/>
              <a:endParaRPr lang="en-US" sz="1350" dirty="0">
                <a:solidFill>
                  <a:srgbClr val="373A36"/>
                </a:solidFill>
                <a:latin typeface="Arial"/>
              </a:endParaRPr>
            </a:p>
          </p:txBody>
        </p:sp>
        <p:sp>
          <p:nvSpPr>
            <p:cNvPr id="95" name="Freeform 6">
              <a:extLst>
                <a:ext uri="{FF2B5EF4-FFF2-40B4-BE49-F238E27FC236}">
                  <a16:creationId xmlns:a16="http://schemas.microsoft.com/office/drawing/2014/main" id="{6D2C781F-E5C4-4DFC-A7CD-56F0070A17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02413" y="-2779713"/>
              <a:ext cx="5076825" cy="1843088"/>
            </a:xfrm>
            <a:custGeom>
              <a:avLst/>
              <a:gdLst>
                <a:gd name="T0" fmla="*/ 2125 w 2125"/>
                <a:gd name="T1" fmla="*/ 535 h 769"/>
                <a:gd name="T2" fmla="*/ 2075 w 2125"/>
                <a:gd name="T3" fmla="*/ 526 h 769"/>
                <a:gd name="T4" fmla="*/ 1841 w 2125"/>
                <a:gd name="T5" fmla="*/ 714 h 769"/>
                <a:gd name="T6" fmla="*/ 1841 w 2125"/>
                <a:gd name="T7" fmla="*/ 55 h 769"/>
                <a:gd name="T8" fmla="*/ 2075 w 2125"/>
                <a:gd name="T9" fmla="*/ 233 h 769"/>
                <a:gd name="T10" fmla="*/ 2125 w 2125"/>
                <a:gd name="T11" fmla="*/ 224 h 769"/>
                <a:gd name="T12" fmla="*/ 1498 w 2125"/>
                <a:gd name="T13" fmla="*/ 380 h 769"/>
                <a:gd name="T14" fmla="*/ 1369 w 2125"/>
                <a:gd name="T15" fmla="*/ 746 h 769"/>
                <a:gd name="T16" fmla="*/ 1360 w 2125"/>
                <a:gd name="T17" fmla="*/ 13 h 769"/>
                <a:gd name="T18" fmla="*/ 1278 w 2125"/>
                <a:gd name="T19" fmla="*/ 22 h 769"/>
                <a:gd name="T20" fmla="*/ 994 w 2125"/>
                <a:gd name="T21" fmla="*/ 668 h 769"/>
                <a:gd name="T22" fmla="*/ 701 w 2125"/>
                <a:gd name="T23" fmla="*/ 13 h 769"/>
                <a:gd name="T24" fmla="*/ 619 w 2125"/>
                <a:gd name="T25" fmla="*/ 22 h 769"/>
                <a:gd name="T26" fmla="*/ 628 w 2125"/>
                <a:gd name="T27" fmla="*/ 755 h 769"/>
                <a:gd name="T28" fmla="*/ 678 w 2125"/>
                <a:gd name="T29" fmla="*/ 746 h 769"/>
                <a:gd name="T30" fmla="*/ 687 w 2125"/>
                <a:gd name="T31" fmla="*/ 132 h 769"/>
                <a:gd name="T32" fmla="*/ 962 w 2125"/>
                <a:gd name="T33" fmla="*/ 755 h 769"/>
                <a:gd name="T34" fmla="*/ 1026 w 2125"/>
                <a:gd name="T35" fmla="*/ 746 h 769"/>
                <a:gd name="T36" fmla="*/ 1305 w 2125"/>
                <a:gd name="T37" fmla="*/ 132 h 769"/>
                <a:gd name="T38" fmla="*/ 1315 w 2125"/>
                <a:gd name="T39" fmla="*/ 755 h 769"/>
                <a:gd name="T40" fmla="*/ 1369 w 2125"/>
                <a:gd name="T41" fmla="*/ 746 h 769"/>
                <a:gd name="T42" fmla="*/ 477 w 2125"/>
                <a:gd name="T43" fmla="*/ 714 h 769"/>
                <a:gd name="T44" fmla="*/ 74 w 2125"/>
                <a:gd name="T45" fmla="*/ 705 h 769"/>
                <a:gd name="T46" fmla="*/ 65 w 2125"/>
                <a:gd name="T47" fmla="*/ 421 h 769"/>
                <a:gd name="T48" fmla="*/ 445 w 2125"/>
                <a:gd name="T49" fmla="*/ 412 h 769"/>
                <a:gd name="T50" fmla="*/ 454 w 2125"/>
                <a:gd name="T51" fmla="*/ 366 h 769"/>
                <a:gd name="T52" fmla="*/ 74 w 2125"/>
                <a:gd name="T53" fmla="*/ 357 h 769"/>
                <a:gd name="T54" fmla="*/ 65 w 2125"/>
                <a:gd name="T55" fmla="*/ 77 h 769"/>
                <a:gd name="T56" fmla="*/ 467 w 2125"/>
                <a:gd name="T57" fmla="*/ 68 h 769"/>
                <a:gd name="T58" fmla="*/ 477 w 2125"/>
                <a:gd name="T59" fmla="*/ 23 h 769"/>
                <a:gd name="T60" fmla="*/ 10 w 2125"/>
                <a:gd name="T61" fmla="*/ 13 h 769"/>
                <a:gd name="T62" fmla="*/ 0 w 2125"/>
                <a:gd name="T63" fmla="*/ 746 h 769"/>
                <a:gd name="T64" fmla="*/ 467 w 2125"/>
                <a:gd name="T65" fmla="*/ 755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25" h="769">
                  <a:moveTo>
                    <a:pt x="1837" y="769"/>
                  </a:moveTo>
                  <a:cubicBezTo>
                    <a:pt x="1983" y="769"/>
                    <a:pt x="2102" y="696"/>
                    <a:pt x="2125" y="535"/>
                  </a:cubicBezTo>
                  <a:cubicBezTo>
                    <a:pt x="2116" y="526"/>
                    <a:pt x="2116" y="526"/>
                    <a:pt x="2116" y="526"/>
                  </a:cubicBezTo>
                  <a:cubicBezTo>
                    <a:pt x="2075" y="526"/>
                    <a:pt x="2075" y="526"/>
                    <a:pt x="2075" y="526"/>
                  </a:cubicBezTo>
                  <a:cubicBezTo>
                    <a:pt x="2065" y="535"/>
                    <a:pt x="2065" y="535"/>
                    <a:pt x="2065" y="535"/>
                  </a:cubicBezTo>
                  <a:cubicBezTo>
                    <a:pt x="2043" y="650"/>
                    <a:pt x="1969" y="714"/>
                    <a:pt x="1841" y="714"/>
                  </a:cubicBezTo>
                  <a:cubicBezTo>
                    <a:pt x="1681" y="714"/>
                    <a:pt x="1566" y="595"/>
                    <a:pt x="1566" y="384"/>
                  </a:cubicBezTo>
                  <a:cubicBezTo>
                    <a:pt x="1566" y="174"/>
                    <a:pt x="1685" y="55"/>
                    <a:pt x="1841" y="55"/>
                  </a:cubicBezTo>
                  <a:cubicBezTo>
                    <a:pt x="1969" y="55"/>
                    <a:pt x="2043" y="119"/>
                    <a:pt x="2065" y="224"/>
                  </a:cubicBezTo>
                  <a:cubicBezTo>
                    <a:pt x="2075" y="233"/>
                    <a:pt x="2075" y="233"/>
                    <a:pt x="2075" y="233"/>
                  </a:cubicBezTo>
                  <a:cubicBezTo>
                    <a:pt x="2116" y="233"/>
                    <a:pt x="2116" y="233"/>
                    <a:pt x="2116" y="233"/>
                  </a:cubicBezTo>
                  <a:cubicBezTo>
                    <a:pt x="2125" y="224"/>
                    <a:pt x="2125" y="224"/>
                    <a:pt x="2125" y="224"/>
                  </a:cubicBezTo>
                  <a:cubicBezTo>
                    <a:pt x="2102" y="77"/>
                    <a:pt x="1988" y="0"/>
                    <a:pt x="1837" y="0"/>
                  </a:cubicBezTo>
                  <a:cubicBezTo>
                    <a:pt x="1658" y="0"/>
                    <a:pt x="1498" y="128"/>
                    <a:pt x="1498" y="380"/>
                  </a:cubicBezTo>
                  <a:cubicBezTo>
                    <a:pt x="1498" y="641"/>
                    <a:pt x="1658" y="769"/>
                    <a:pt x="1837" y="769"/>
                  </a:cubicBezTo>
                  <a:close/>
                  <a:moveTo>
                    <a:pt x="1369" y="746"/>
                  </a:moveTo>
                  <a:cubicBezTo>
                    <a:pt x="1369" y="22"/>
                    <a:pt x="1369" y="22"/>
                    <a:pt x="1369" y="22"/>
                  </a:cubicBezTo>
                  <a:cubicBezTo>
                    <a:pt x="1360" y="13"/>
                    <a:pt x="1360" y="13"/>
                    <a:pt x="1360" y="13"/>
                  </a:cubicBezTo>
                  <a:cubicBezTo>
                    <a:pt x="1287" y="13"/>
                    <a:pt x="1287" y="13"/>
                    <a:pt x="1287" y="13"/>
                  </a:cubicBezTo>
                  <a:cubicBezTo>
                    <a:pt x="1278" y="22"/>
                    <a:pt x="1278" y="22"/>
                    <a:pt x="1278" y="22"/>
                  </a:cubicBezTo>
                  <a:cubicBezTo>
                    <a:pt x="1003" y="668"/>
                    <a:pt x="1003" y="668"/>
                    <a:pt x="1003" y="668"/>
                  </a:cubicBezTo>
                  <a:cubicBezTo>
                    <a:pt x="994" y="668"/>
                    <a:pt x="994" y="668"/>
                    <a:pt x="994" y="668"/>
                  </a:cubicBezTo>
                  <a:cubicBezTo>
                    <a:pt x="710" y="22"/>
                    <a:pt x="710" y="22"/>
                    <a:pt x="710" y="22"/>
                  </a:cubicBezTo>
                  <a:cubicBezTo>
                    <a:pt x="701" y="13"/>
                    <a:pt x="701" y="13"/>
                    <a:pt x="701" y="13"/>
                  </a:cubicBezTo>
                  <a:cubicBezTo>
                    <a:pt x="628" y="13"/>
                    <a:pt x="628" y="13"/>
                    <a:pt x="628" y="13"/>
                  </a:cubicBezTo>
                  <a:cubicBezTo>
                    <a:pt x="619" y="22"/>
                    <a:pt x="619" y="22"/>
                    <a:pt x="619" y="22"/>
                  </a:cubicBezTo>
                  <a:cubicBezTo>
                    <a:pt x="619" y="746"/>
                    <a:pt x="619" y="746"/>
                    <a:pt x="619" y="746"/>
                  </a:cubicBezTo>
                  <a:cubicBezTo>
                    <a:pt x="628" y="755"/>
                    <a:pt x="628" y="755"/>
                    <a:pt x="628" y="755"/>
                  </a:cubicBezTo>
                  <a:cubicBezTo>
                    <a:pt x="669" y="755"/>
                    <a:pt x="669" y="755"/>
                    <a:pt x="669" y="755"/>
                  </a:cubicBezTo>
                  <a:cubicBezTo>
                    <a:pt x="678" y="746"/>
                    <a:pt x="678" y="746"/>
                    <a:pt x="678" y="746"/>
                  </a:cubicBezTo>
                  <a:cubicBezTo>
                    <a:pt x="678" y="132"/>
                    <a:pt x="678" y="132"/>
                    <a:pt x="678" y="132"/>
                  </a:cubicBezTo>
                  <a:cubicBezTo>
                    <a:pt x="687" y="132"/>
                    <a:pt x="687" y="132"/>
                    <a:pt x="687" y="132"/>
                  </a:cubicBezTo>
                  <a:cubicBezTo>
                    <a:pt x="953" y="746"/>
                    <a:pt x="953" y="746"/>
                    <a:pt x="953" y="746"/>
                  </a:cubicBezTo>
                  <a:cubicBezTo>
                    <a:pt x="962" y="755"/>
                    <a:pt x="962" y="755"/>
                    <a:pt x="962" y="755"/>
                  </a:cubicBezTo>
                  <a:cubicBezTo>
                    <a:pt x="1017" y="755"/>
                    <a:pt x="1017" y="755"/>
                    <a:pt x="1017" y="755"/>
                  </a:cubicBezTo>
                  <a:cubicBezTo>
                    <a:pt x="1026" y="746"/>
                    <a:pt x="1026" y="746"/>
                    <a:pt x="1026" y="746"/>
                  </a:cubicBezTo>
                  <a:cubicBezTo>
                    <a:pt x="1292" y="132"/>
                    <a:pt x="1292" y="132"/>
                    <a:pt x="1292" y="132"/>
                  </a:cubicBezTo>
                  <a:cubicBezTo>
                    <a:pt x="1305" y="132"/>
                    <a:pt x="1305" y="132"/>
                    <a:pt x="1305" y="132"/>
                  </a:cubicBezTo>
                  <a:cubicBezTo>
                    <a:pt x="1305" y="746"/>
                    <a:pt x="1305" y="746"/>
                    <a:pt x="1305" y="746"/>
                  </a:cubicBezTo>
                  <a:cubicBezTo>
                    <a:pt x="1315" y="755"/>
                    <a:pt x="1315" y="755"/>
                    <a:pt x="1315" y="755"/>
                  </a:cubicBezTo>
                  <a:cubicBezTo>
                    <a:pt x="1356" y="755"/>
                    <a:pt x="1356" y="755"/>
                    <a:pt x="1356" y="755"/>
                  </a:cubicBezTo>
                  <a:cubicBezTo>
                    <a:pt x="1369" y="746"/>
                    <a:pt x="1369" y="746"/>
                    <a:pt x="1369" y="746"/>
                  </a:cubicBezTo>
                  <a:close/>
                  <a:moveTo>
                    <a:pt x="477" y="746"/>
                  </a:moveTo>
                  <a:cubicBezTo>
                    <a:pt x="477" y="714"/>
                    <a:pt x="477" y="714"/>
                    <a:pt x="477" y="714"/>
                  </a:cubicBezTo>
                  <a:cubicBezTo>
                    <a:pt x="467" y="705"/>
                    <a:pt x="467" y="705"/>
                    <a:pt x="467" y="705"/>
                  </a:cubicBezTo>
                  <a:cubicBezTo>
                    <a:pt x="74" y="705"/>
                    <a:pt x="74" y="705"/>
                    <a:pt x="74" y="705"/>
                  </a:cubicBezTo>
                  <a:cubicBezTo>
                    <a:pt x="65" y="696"/>
                    <a:pt x="65" y="696"/>
                    <a:pt x="65" y="696"/>
                  </a:cubicBezTo>
                  <a:cubicBezTo>
                    <a:pt x="65" y="421"/>
                    <a:pt x="65" y="421"/>
                    <a:pt x="65" y="421"/>
                  </a:cubicBezTo>
                  <a:cubicBezTo>
                    <a:pt x="74" y="412"/>
                    <a:pt x="74" y="412"/>
                    <a:pt x="74" y="412"/>
                  </a:cubicBezTo>
                  <a:cubicBezTo>
                    <a:pt x="445" y="412"/>
                    <a:pt x="445" y="412"/>
                    <a:pt x="445" y="412"/>
                  </a:cubicBezTo>
                  <a:cubicBezTo>
                    <a:pt x="454" y="403"/>
                    <a:pt x="454" y="403"/>
                    <a:pt x="454" y="403"/>
                  </a:cubicBezTo>
                  <a:cubicBezTo>
                    <a:pt x="454" y="366"/>
                    <a:pt x="454" y="366"/>
                    <a:pt x="454" y="366"/>
                  </a:cubicBezTo>
                  <a:cubicBezTo>
                    <a:pt x="445" y="357"/>
                    <a:pt x="445" y="357"/>
                    <a:pt x="445" y="357"/>
                  </a:cubicBezTo>
                  <a:cubicBezTo>
                    <a:pt x="74" y="357"/>
                    <a:pt x="74" y="357"/>
                    <a:pt x="74" y="357"/>
                  </a:cubicBezTo>
                  <a:cubicBezTo>
                    <a:pt x="65" y="348"/>
                    <a:pt x="65" y="348"/>
                    <a:pt x="65" y="348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467" y="68"/>
                    <a:pt x="467" y="68"/>
                    <a:pt x="467" y="68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7" y="23"/>
                    <a:pt x="477" y="23"/>
                    <a:pt x="477" y="23"/>
                  </a:cubicBezTo>
                  <a:cubicBezTo>
                    <a:pt x="467" y="13"/>
                    <a:pt x="467" y="13"/>
                    <a:pt x="467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746"/>
                    <a:pt x="0" y="746"/>
                    <a:pt x="0" y="746"/>
                  </a:cubicBezTo>
                  <a:cubicBezTo>
                    <a:pt x="10" y="755"/>
                    <a:pt x="10" y="755"/>
                    <a:pt x="10" y="755"/>
                  </a:cubicBezTo>
                  <a:cubicBezTo>
                    <a:pt x="467" y="755"/>
                    <a:pt x="467" y="755"/>
                    <a:pt x="467" y="755"/>
                  </a:cubicBezTo>
                  <a:cubicBezTo>
                    <a:pt x="477" y="746"/>
                    <a:pt x="477" y="746"/>
                    <a:pt x="477" y="746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14"/>
              <a:endParaRPr lang="en-US" sz="1350" dirty="0">
                <a:solidFill>
                  <a:srgbClr val="373A36"/>
                </a:solidFill>
                <a:latin typeface="Arial"/>
              </a:endParaRPr>
            </a:p>
          </p:txBody>
        </p:sp>
      </p:grpSp>
      <p:pic>
        <p:nvPicPr>
          <p:cNvPr id="96" name="Picture 4" descr="Image result for ciena logo">
            <a:extLst>
              <a:ext uri="{FF2B5EF4-FFF2-40B4-BE49-F238E27FC236}">
                <a16:creationId xmlns:a16="http://schemas.microsoft.com/office/drawing/2014/main" id="{AF4DD763-27A8-4113-B00D-06DCE9C14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360" y="2677805"/>
            <a:ext cx="654438" cy="21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C4B7050D-CF18-4904-8D09-76D760F34D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57604" y="3288878"/>
            <a:ext cx="851949" cy="141992"/>
          </a:xfrm>
          <a:prstGeom prst="rect">
            <a:avLst/>
          </a:prstGeom>
        </p:spPr>
      </p:pic>
      <p:pic>
        <p:nvPicPr>
          <p:cNvPr id="98" name="Picture 4" descr="https://upload.wikimedia.org/wikipedia/commons/thumb/2/2a/Honeywell_logo.svg/1280px-Honeywell_logo.svg.png">
            <a:extLst>
              <a:ext uri="{FF2B5EF4-FFF2-40B4-BE49-F238E27FC236}">
                <a16:creationId xmlns:a16="http://schemas.microsoft.com/office/drawing/2014/main" id="{F6734E22-1661-482F-A4A1-BFE78FF2A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813" y="3817437"/>
            <a:ext cx="898566" cy="15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4" descr="Image result for Juniper logo">
            <a:extLst>
              <a:ext uri="{FF2B5EF4-FFF2-40B4-BE49-F238E27FC236}">
                <a16:creationId xmlns:a16="http://schemas.microsoft.com/office/drawing/2014/main" id="{69A60461-2206-4E3E-B3C6-3B2A6B9BB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2" b="27192"/>
          <a:stretch/>
        </p:blipFill>
        <p:spPr bwMode="auto">
          <a:xfrm>
            <a:off x="6496122" y="4277133"/>
            <a:ext cx="851950" cy="29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8" descr="Image result for oracle logo transparent">
            <a:extLst>
              <a:ext uri="{FF2B5EF4-FFF2-40B4-BE49-F238E27FC236}">
                <a16:creationId xmlns:a16="http://schemas.microsoft.com/office/drawing/2014/main" id="{97DB54E2-E08B-4811-87CB-7B2B5A86A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374" y="4868941"/>
            <a:ext cx="967445" cy="13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Image result for ibm logo">
            <a:extLst>
              <a:ext uri="{FF2B5EF4-FFF2-40B4-BE49-F238E27FC236}">
                <a16:creationId xmlns:a16="http://schemas.microsoft.com/office/drawing/2014/main" id="{29F6B4EA-C6CF-4CB2-8EAC-86CA70CAB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145" y="3679986"/>
            <a:ext cx="678869" cy="37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8" descr="https://upload.wikimedia.org/wikipedia/commons/thumb/9/96/NEC_logo.svg/1920px-NEC_logo.svg.png">
            <a:extLst>
              <a:ext uri="{FF2B5EF4-FFF2-40B4-BE49-F238E27FC236}">
                <a16:creationId xmlns:a16="http://schemas.microsoft.com/office/drawing/2014/main" id="{5D29FA6F-5599-49CF-A62C-CDE85343E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17" y="4856068"/>
            <a:ext cx="571523" cy="15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85CC343-FC11-474C-B281-8B1B7BD93B3A}"/>
              </a:ext>
            </a:extLst>
          </p:cNvPr>
          <p:cNvGrpSpPr/>
          <p:nvPr/>
        </p:nvGrpSpPr>
        <p:grpSpPr>
          <a:xfrm rot="5400000">
            <a:off x="1138099" y="3746152"/>
            <a:ext cx="3995666" cy="75239"/>
            <a:chOff x="6835805" y="4367859"/>
            <a:chExt cx="5327555" cy="100319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6D64B857-513E-4527-95EC-C8F5BB581AA2}"/>
                </a:ext>
              </a:extLst>
            </p:cNvPr>
            <p:cNvGrpSpPr/>
            <p:nvPr/>
          </p:nvGrpSpPr>
          <p:grpSpPr>
            <a:xfrm>
              <a:off x="6835805" y="4367859"/>
              <a:ext cx="394428" cy="100319"/>
              <a:chOff x="7478660" y="4697836"/>
              <a:chExt cx="394428" cy="100319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F1892EBB-D213-404E-AA36-7A05DEF0AD58}"/>
                  </a:ext>
                </a:extLst>
              </p:cNvPr>
              <p:cNvSpPr/>
              <p:nvPr/>
            </p:nvSpPr>
            <p:spPr>
              <a:xfrm>
                <a:off x="7478660" y="4697836"/>
                <a:ext cx="100319" cy="10031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4"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BFC8082C-B2DA-4B5F-A6EC-222DEB4B2227}"/>
                  </a:ext>
                </a:extLst>
              </p:cNvPr>
              <p:cNvSpPr/>
              <p:nvPr/>
            </p:nvSpPr>
            <p:spPr>
              <a:xfrm>
                <a:off x="7606786" y="4711419"/>
                <a:ext cx="73152" cy="7315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4"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84472075-8048-4941-AB19-3DAF1F6BB1E4}"/>
                  </a:ext>
                </a:extLst>
              </p:cNvPr>
              <p:cNvSpPr/>
              <p:nvPr/>
            </p:nvSpPr>
            <p:spPr>
              <a:xfrm>
                <a:off x="7790416" y="4729707"/>
                <a:ext cx="36576" cy="3657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4"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AC573096-CA7D-4129-95DE-203028EA40E9}"/>
                  </a:ext>
                </a:extLst>
              </p:cNvPr>
              <p:cNvSpPr/>
              <p:nvPr/>
            </p:nvSpPr>
            <p:spPr>
              <a:xfrm>
                <a:off x="7854800" y="4738851"/>
                <a:ext cx="18288" cy="1828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4"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8318BE5A-487F-41D8-A8C3-F813A77D24FA}"/>
                  </a:ext>
                </a:extLst>
              </p:cNvPr>
              <p:cNvSpPr/>
              <p:nvPr/>
            </p:nvSpPr>
            <p:spPr>
              <a:xfrm>
                <a:off x="7707745" y="4720563"/>
                <a:ext cx="54864" cy="5486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4"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E7DFA72-0A16-4FE5-A436-ADFF4178B7C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704156" y="1958813"/>
              <a:ext cx="19094" cy="4899314"/>
            </a:xfrm>
            <a:prstGeom prst="line">
              <a:avLst/>
            </a:prstGeom>
            <a:ln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C5956F6-63B2-438C-9FC4-D35D1A491F10}"/>
              </a:ext>
            </a:extLst>
          </p:cNvPr>
          <p:cNvGrpSpPr/>
          <p:nvPr/>
        </p:nvGrpSpPr>
        <p:grpSpPr>
          <a:xfrm rot="5400000">
            <a:off x="4051459" y="3751308"/>
            <a:ext cx="4005979" cy="75239"/>
            <a:chOff x="6835805" y="4367859"/>
            <a:chExt cx="5341305" cy="100319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2AE469D0-92C7-4F1D-8F4D-7217F322FE51}"/>
                </a:ext>
              </a:extLst>
            </p:cNvPr>
            <p:cNvGrpSpPr/>
            <p:nvPr/>
          </p:nvGrpSpPr>
          <p:grpSpPr>
            <a:xfrm>
              <a:off x="6835805" y="4367859"/>
              <a:ext cx="394428" cy="100319"/>
              <a:chOff x="7478660" y="4697836"/>
              <a:chExt cx="394428" cy="100319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90E72834-07BC-447E-9E1E-9F332767B05F}"/>
                  </a:ext>
                </a:extLst>
              </p:cNvPr>
              <p:cNvSpPr/>
              <p:nvPr/>
            </p:nvSpPr>
            <p:spPr>
              <a:xfrm>
                <a:off x="7478660" y="4697836"/>
                <a:ext cx="100319" cy="10031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4"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243D9F59-7F8E-4F08-8E65-6B28922AFBFB}"/>
                  </a:ext>
                </a:extLst>
              </p:cNvPr>
              <p:cNvSpPr/>
              <p:nvPr/>
            </p:nvSpPr>
            <p:spPr>
              <a:xfrm>
                <a:off x="7606786" y="4711419"/>
                <a:ext cx="73152" cy="7315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4"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A6CD388D-ADFA-467C-8BD6-D167107FD4B7}"/>
                  </a:ext>
                </a:extLst>
              </p:cNvPr>
              <p:cNvSpPr/>
              <p:nvPr/>
            </p:nvSpPr>
            <p:spPr>
              <a:xfrm>
                <a:off x="7790416" y="4729707"/>
                <a:ext cx="36576" cy="3657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4"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AD7405EC-9781-4A84-BF33-F2A467E4C338}"/>
                  </a:ext>
                </a:extLst>
              </p:cNvPr>
              <p:cNvSpPr/>
              <p:nvPr/>
            </p:nvSpPr>
            <p:spPr>
              <a:xfrm>
                <a:off x="7854800" y="4738851"/>
                <a:ext cx="18288" cy="1828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4"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336B7262-DBAA-491D-ADE2-CA3DB9A8E78D}"/>
                  </a:ext>
                </a:extLst>
              </p:cNvPr>
              <p:cNvSpPr/>
              <p:nvPr/>
            </p:nvSpPr>
            <p:spPr>
              <a:xfrm>
                <a:off x="7707745" y="4720563"/>
                <a:ext cx="54864" cy="5486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4">
                  <a:defRPr/>
                </a:pPr>
                <a:endParaRPr lang="en-US" sz="1350" dirty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716ED51C-AD13-43FC-B5D4-DC71E5C5D28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9711004" y="1951911"/>
              <a:ext cx="19148" cy="4913064"/>
            </a:xfrm>
            <a:prstGeom prst="line">
              <a:avLst/>
            </a:prstGeom>
            <a:ln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241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0E68D7-5B0B-4D79-8A38-6D8A7ACD0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73" y="1589773"/>
            <a:ext cx="8026130" cy="328241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38C53C33-8CEA-4D4A-B7D6-CCE9386B38D5}"/>
              </a:ext>
            </a:extLst>
          </p:cNvPr>
          <p:cNvSpPr/>
          <p:nvPr/>
        </p:nvSpPr>
        <p:spPr>
          <a:xfrm>
            <a:off x="3220114" y="4801231"/>
            <a:ext cx="2808552" cy="8761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88" indent="-128588" defTabSz="685714">
              <a:spcBef>
                <a:spcPts val="225"/>
              </a:spcBef>
              <a:buClr>
                <a:srgbClr val="408D75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53565A"/>
                </a:solidFill>
                <a:latin typeface="Arial"/>
              </a:rPr>
              <a:t>Complex highly regulated product manufacturing </a:t>
            </a:r>
          </a:p>
          <a:p>
            <a:pPr marL="128588" indent="-128588" defTabSz="685714">
              <a:spcBef>
                <a:spcPts val="225"/>
              </a:spcBef>
              <a:buClr>
                <a:srgbClr val="408D75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53565A"/>
                </a:solidFill>
                <a:latin typeface="Arial"/>
              </a:rPr>
              <a:t>Automated manufacturing</a:t>
            </a:r>
          </a:p>
          <a:p>
            <a:pPr marL="128588" indent="-128588" defTabSz="685714">
              <a:spcBef>
                <a:spcPts val="225"/>
              </a:spcBef>
              <a:buClr>
                <a:srgbClr val="408D75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53565A"/>
                </a:solidFill>
                <a:latin typeface="Arial"/>
              </a:rPr>
              <a:t>ITAR for defense production</a:t>
            </a:r>
          </a:p>
          <a:p>
            <a:pPr marL="128588" indent="-128588" defTabSz="685714">
              <a:spcBef>
                <a:spcPts val="225"/>
              </a:spcBef>
              <a:buClr>
                <a:srgbClr val="408D75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53565A"/>
                </a:solidFill>
                <a:latin typeface="Arial"/>
              </a:rPr>
              <a:t>FDA and ISO 13485 for Medical</a:t>
            </a:r>
            <a:endParaRPr lang="en-US" sz="825" dirty="0">
              <a:solidFill>
                <a:srgbClr val="53565A"/>
              </a:solidFill>
              <a:highlight>
                <a:srgbClr val="00FFFF"/>
              </a:highlight>
              <a:latin typeface="Arial"/>
            </a:endParaRPr>
          </a:p>
          <a:p>
            <a:pPr marL="128588" indent="-128588" defTabSz="685714">
              <a:spcBef>
                <a:spcPts val="225"/>
              </a:spcBef>
              <a:buClr>
                <a:srgbClr val="408D75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53565A"/>
                </a:solidFill>
                <a:latin typeface="Arial"/>
              </a:rPr>
              <a:t>Design &amp; Engineering for ATS markets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238622E-E28C-4F6A-888F-29DA1F311126}"/>
              </a:ext>
            </a:extLst>
          </p:cNvPr>
          <p:cNvSpPr/>
          <p:nvPr/>
        </p:nvSpPr>
        <p:spPr>
          <a:xfrm>
            <a:off x="342900" y="4805545"/>
            <a:ext cx="2797790" cy="8761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88" indent="-128588" defTabSz="685714">
              <a:spcBef>
                <a:spcPts val="225"/>
              </a:spcBef>
              <a:buClr>
                <a:srgbClr val="DD0032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53565A"/>
                </a:solidFill>
                <a:latin typeface="Arial"/>
              </a:rPr>
              <a:t>Complex highly regulated product manufacturing </a:t>
            </a:r>
          </a:p>
          <a:p>
            <a:pPr marL="128588" indent="-128588" defTabSz="685714">
              <a:spcBef>
                <a:spcPts val="225"/>
              </a:spcBef>
              <a:buClr>
                <a:srgbClr val="DD0032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53565A"/>
                </a:solidFill>
                <a:latin typeface="Arial"/>
              </a:rPr>
              <a:t>Silicon Valley Customer Experience Center</a:t>
            </a:r>
          </a:p>
          <a:p>
            <a:pPr marL="128588" indent="-128588" defTabSz="685714">
              <a:spcBef>
                <a:spcPts val="225"/>
              </a:spcBef>
              <a:buClr>
                <a:srgbClr val="DD0032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53565A"/>
                </a:solidFill>
                <a:latin typeface="Arial"/>
              </a:rPr>
              <a:t>ITAR for defense production</a:t>
            </a:r>
          </a:p>
          <a:p>
            <a:pPr marL="128588" indent="-128588" defTabSz="685714">
              <a:spcBef>
                <a:spcPts val="225"/>
              </a:spcBef>
              <a:buClr>
                <a:srgbClr val="DD0032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53565A"/>
                </a:solidFill>
                <a:latin typeface="Arial"/>
              </a:rPr>
              <a:t>ISO 13485 for Medical </a:t>
            </a:r>
            <a:endParaRPr lang="en-US" sz="825" dirty="0">
              <a:solidFill>
                <a:srgbClr val="53565A"/>
              </a:solidFill>
              <a:highlight>
                <a:srgbClr val="00FFFF"/>
              </a:highlight>
              <a:latin typeface="Arial"/>
            </a:endParaRPr>
          </a:p>
          <a:p>
            <a:pPr marL="128588" indent="-128588" defTabSz="685714">
              <a:spcBef>
                <a:spcPts val="225"/>
              </a:spcBef>
              <a:buClr>
                <a:srgbClr val="DD0032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53565A"/>
                </a:solidFill>
                <a:latin typeface="Arial"/>
              </a:rPr>
              <a:t>Design and Engineering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1131094"/>
            <a:ext cx="8524875" cy="205979"/>
          </a:xfrm>
        </p:spPr>
        <p:txBody>
          <a:bodyPr numCol="1"/>
          <a:lstStyle/>
          <a:p>
            <a:r>
              <a:rPr lang="en-US" dirty="0"/>
              <a:t>Strategic network tailored to meet market and customer product lifecycle requirements</a:t>
            </a:r>
          </a:p>
        </p:txBody>
      </p:sp>
      <p:sp>
        <p:nvSpPr>
          <p:cNvPr id="67" name="Text Placeholder 66"/>
          <p:cNvSpPr>
            <a:spLocks noGrp="1"/>
          </p:cNvSpPr>
          <p:nvPr>
            <p:ph type="body" sz="quarter" idx="13"/>
          </p:nvPr>
        </p:nvSpPr>
        <p:spPr>
          <a:xfrm>
            <a:off x="342900" y="1398413"/>
            <a:ext cx="8524875" cy="265420"/>
          </a:xfrm>
        </p:spPr>
        <p:txBody>
          <a:bodyPr numCol="1"/>
          <a:lstStyle/>
          <a:p>
            <a:r>
              <a:rPr lang="en-US" dirty="0"/>
              <a:t>38 locations and more than 20,000 employees across the globe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8774842" y="5736624"/>
            <a:ext cx="364672" cy="254631"/>
          </a:xfrm>
        </p:spPr>
        <p:txBody>
          <a:bodyPr numCol="1"/>
          <a:lstStyle/>
          <a:p>
            <a:pPr defTabSz="685714"/>
            <a:fld id="{DA26299E-3FD4-4447-B165-1FCD2D94DE44}" type="slidenum">
              <a:rPr lang="en-US">
                <a:solidFill>
                  <a:srgbClr val="373A36">
                    <a:tint val="75000"/>
                  </a:srgbClr>
                </a:solidFill>
                <a:latin typeface="Arial"/>
              </a:rPr>
              <a:pPr defTabSz="685714"/>
              <a:t>6</a:t>
            </a:fld>
            <a:endParaRPr lang="en-US" dirty="0">
              <a:solidFill>
                <a:srgbClr val="373A36">
                  <a:tint val="75000"/>
                </a:srgbClr>
              </a:solidFill>
              <a:latin typeface="Arial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54114B6-520C-4DED-ACCF-531AA73E6FE9}"/>
              </a:ext>
            </a:extLst>
          </p:cNvPr>
          <p:cNvSpPr/>
          <p:nvPr/>
        </p:nvSpPr>
        <p:spPr>
          <a:xfrm>
            <a:off x="6105813" y="4798651"/>
            <a:ext cx="2695288" cy="8759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88" indent="-128588" defTabSz="685714">
              <a:spcBef>
                <a:spcPts val="225"/>
              </a:spcBef>
              <a:buClr>
                <a:srgbClr val="298FC2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53565A"/>
                </a:solidFill>
                <a:latin typeface="Arial"/>
              </a:rPr>
              <a:t>Automated Manufacturing</a:t>
            </a:r>
          </a:p>
          <a:p>
            <a:pPr marL="128588" indent="-128588" defTabSz="685714">
              <a:spcBef>
                <a:spcPts val="225"/>
              </a:spcBef>
              <a:buClr>
                <a:srgbClr val="298FC2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53565A"/>
                </a:solidFill>
                <a:latin typeface="Arial"/>
              </a:rPr>
              <a:t>FDA and ISO 13485 for Medical</a:t>
            </a:r>
            <a:endParaRPr lang="en-US" sz="825" dirty="0">
              <a:solidFill>
                <a:srgbClr val="53565A"/>
              </a:solidFill>
              <a:highlight>
                <a:srgbClr val="00FFFF"/>
              </a:highlight>
              <a:latin typeface="Arial"/>
            </a:endParaRPr>
          </a:p>
          <a:p>
            <a:pPr marL="128588" indent="-128588" defTabSz="685714">
              <a:spcBef>
                <a:spcPts val="225"/>
              </a:spcBef>
              <a:buClr>
                <a:srgbClr val="298FC2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53565A"/>
                </a:solidFill>
                <a:latin typeface="Arial"/>
              </a:rPr>
              <a:t>Optical capability</a:t>
            </a:r>
          </a:p>
          <a:p>
            <a:pPr marL="128588" indent="-128588" defTabSz="685714">
              <a:spcBef>
                <a:spcPts val="225"/>
              </a:spcBef>
              <a:buClr>
                <a:srgbClr val="298FC2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53565A"/>
                </a:solidFill>
                <a:latin typeface="Arial"/>
              </a:rPr>
              <a:t>Hardware Platform Solutions Centre</a:t>
            </a:r>
          </a:p>
          <a:p>
            <a:pPr marL="128588" indent="-128588" defTabSz="685714">
              <a:spcBef>
                <a:spcPts val="225"/>
              </a:spcBef>
              <a:buClr>
                <a:srgbClr val="298FC2"/>
              </a:buClr>
              <a:buFont typeface="Arial" panose="020B0604020202020204" pitchFamily="34" charset="0"/>
              <a:buChar char="•"/>
            </a:pPr>
            <a:r>
              <a:rPr lang="en-US" sz="825" dirty="0">
                <a:solidFill>
                  <a:srgbClr val="53565A"/>
                </a:solidFill>
                <a:latin typeface="Arial"/>
              </a:rPr>
              <a:t>Design and Engineering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A060C1-E952-4DD7-8D3B-DF5D4228B394}"/>
              </a:ext>
            </a:extLst>
          </p:cNvPr>
          <p:cNvSpPr/>
          <p:nvPr/>
        </p:nvSpPr>
        <p:spPr>
          <a:xfrm>
            <a:off x="342900" y="4605962"/>
            <a:ext cx="2797790" cy="1995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685714"/>
            <a:r>
              <a:rPr lang="en-US" sz="825" b="1" dirty="0">
                <a:solidFill>
                  <a:srgbClr val="FFFFFF"/>
                </a:solidFill>
                <a:latin typeface="Arial"/>
              </a:rPr>
              <a:t>NORTH AMERICA </a:t>
            </a:r>
            <a:r>
              <a:rPr lang="en-US" sz="788" dirty="0">
                <a:solidFill>
                  <a:srgbClr val="FFFFFF"/>
                </a:solidFill>
                <a:latin typeface="Arial"/>
              </a:rPr>
              <a:t>(~20% of 2020 revenue produced)</a:t>
            </a:r>
            <a:endParaRPr lang="en-US" sz="825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4414F1-043E-4442-B70C-9468367DB1BD}"/>
              </a:ext>
            </a:extLst>
          </p:cNvPr>
          <p:cNvSpPr/>
          <p:nvPr/>
        </p:nvSpPr>
        <p:spPr>
          <a:xfrm>
            <a:off x="3219038" y="4605962"/>
            <a:ext cx="2809628" cy="19958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685714"/>
            <a:r>
              <a:rPr lang="en-US" sz="825" b="1" dirty="0">
                <a:solidFill>
                  <a:srgbClr val="FFFFFF"/>
                </a:solidFill>
                <a:latin typeface="Arial"/>
              </a:rPr>
              <a:t>EUROPE </a:t>
            </a:r>
            <a:r>
              <a:rPr lang="en-US" sz="788" dirty="0">
                <a:solidFill>
                  <a:srgbClr val="FFFFFF"/>
                </a:solidFill>
                <a:latin typeface="Arial"/>
              </a:rPr>
              <a:t>(~10%)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91FD19-EC8B-40AA-A9FE-887BCCB92A55}"/>
              </a:ext>
            </a:extLst>
          </p:cNvPr>
          <p:cNvSpPr/>
          <p:nvPr/>
        </p:nvSpPr>
        <p:spPr>
          <a:xfrm>
            <a:off x="6105812" y="4605962"/>
            <a:ext cx="2695288" cy="1995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685714"/>
            <a:r>
              <a:rPr lang="en-US" sz="825" b="1" dirty="0">
                <a:solidFill>
                  <a:srgbClr val="FFFFFF"/>
                </a:solidFill>
                <a:latin typeface="Arial"/>
              </a:rPr>
              <a:t>ASIA </a:t>
            </a:r>
            <a:r>
              <a:rPr lang="en-US" sz="788" dirty="0">
                <a:solidFill>
                  <a:srgbClr val="FFFFFF"/>
                </a:solidFill>
                <a:latin typeface="Arial"/>
              </a:rPr>
              <a:t>(~70%)</a:t>
            </a:r>
          </a:p>
        </p:txBody>
      </p:sp>
    </p:spTree>
    <p:extLst>
      <p:ext uri="{BB962C8B-B14F-4D97-AF65-F5344CB8AC3E}">
        <p14:creationId xmlns:p14="http://schemas.microsoft.com/office/powerpoint/2010/main" val="168270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D1F58F-025B-4B7E-8B8E-D3C099618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ATS at a glance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BC855-1727-4BE7-9C42-63A06B118C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trusted lifecycle solutions provider offering integrated capabilities from design to manufacturing to after-market services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F0795-290A-47C2-A15B-0F1E5F1B42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685714">
              <a:defRPr/>
            </a:pPr>
            <a:fld id="{DA26299E-3FD4-4447-B165-1FCD2D94DE44}" type="slidenum">
              <a:rPr lang="en-US" sz="750">
                <a:solidFill>
                  <a:srgbClr val="373A36">
                    <a:tint val="75000"/>
                  </a:srgbClr>
                </a:solidFill>
                <a:latin typeface="Arial"/>
              </a:rPr>
              <a:pPr defTabSz="685714">
                <a:defRPr/>
              </a:pPr>
              <a:t>7</a:t>
            </a:fld>
            <a:endParaRPr lang="en-US" sz="750" dirty="0">
              <a:solidFill>
                <a:srgbClr val="373A36">
                  <a:tint val="75000"/>
                </a:srgbClr>
              </a:solidFill>
              <a:latin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77B5976-F57F-4CF5-BC55-182B31A4D415}"/>
              </a:ext>
            </a:extLst>
          </p:cNvPr>
          <p:cNvSpPr/>
          <p:nvPr/>
        </p:nvSpPr>
        <p:spPr>
          <a:xfrm>
            <a:off x="272016" y="5606691"/>
            <a:ext cx="8518199" cy="265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685714"/>
            <a:r>
              <a:rPr lang="en-CA" sz="600" dirty="0">
                <a:solidFill>
                  <a:srgbClr val="53565A"/>
                </a:solidFill>
                <a:latin typeface="Arial"/>
              </a:rPr>
              <a:t>* See the Appendix for a description of how segment income and margin are calculated, as well as a reconciliation of segment income to IFRS earnings before income taxes for 2020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4C1BCC6-3C83-4102-B03A-F4CF25D1A044}"/>
              </a:ext>
            </a:extLst>
          </p:cNvPr>
          <p:cNvSpPr/>
          <p:nvPr/>
        </p:nvSpPr>
        <p:spPr>
          <a:xfrm>
            <a:off x="342900" y="1844194"/>
            <a:ext cx="8458200" cy="43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defTabSz="685714"/>
            <a:r>
              <a:rPr lang="en-US" sz="1350" b="1" dirty="0">
                <a:solidFill>
                  <a:srgbClr val="FFFFFF"/>
                </a:solidFill>
                <a:latin typeface="Arial"/>
              </a:rPr>
              <a:t>2Q21 LTM Financials    </a:t>
            </a:r>
            <a:r>
              <a:rPr lang="en-US" sz="1350" dirty="0">
                <a:solidFill>
                  <a:srgbClr val="FFFFFF"/>
                </a:solidFill>
                <a:latin typeface="Arial"/>
              </a:rPr>
              <a:t>|    Revenue: </a:t>
            </a:r>
            <a:r>
              <a:rPr lang="en-US" sz="1350" b="1" dirty="0">
                <a:solidFill>
                  <a:srgbClr val="FFFFFF"/>
                </a:solidFill>
                <a:latin typeface="Arial"/>
              </a:rPr>
              <a:t>$2.1B    </a:t>
            </a:r>
            <a:r>
              <a:rPr lang="en-US" sz="1350" dirty="0">
                <a:solidFill>
                  <a:srgbClr val="FFFFFF"/>
                </a:solidFill>
                <a:latin typeface="Arial"/>
              </a:rPr>
              <a:t>|</a:t>
            </a:r>
            <a:r>
              <a:rPr lang="en-US" sz="1350" b="1" dirty="0">
                <a:solidFill>
                  <a:srgbClr val="FFFFFF"/>
                </a:solidFill>
                <a:latin typeface="Arial"/>
              </a:rPr>
              <a:t>    </a:t>
            </a:r>
            <a:r>
              <a:rPr lang="en-US" sz="1350" dirty="0">
                <a:solidFill>
                  <a:srgbClr val="FFFFFF"/>
                </a:solidFill>
                <a:latin typeface="Arial"/>
              </a:rPr>
              <a:t>Segment Income*: </a:t>
            </a:r>
            <a:r>
              <a:rPr lang="en-US" sz="1350" b="1" dirty="0">
                <a:solidFill>
                  <a:srgbClr val="FFFFFF"/>
                </a:solidFill>
                <a:latin typeface="Arial"/>
              </a:rPr>
              <a:t>$84M    </a:t>
            </a:r>
            <a:r>
              <a:rPr lang="en-US" sz="1350" dirty="0">
                <a:solidFill>
                  <a:srgbClr val="FFFFFF"/>
                </a:solidFill>
                <a:latin typeface="Arial"/>
              </a:rPr>
              <a:t>| </a:t>
            </a:r>
            <a:r>
              <a:rPr lang="en-US" sz="1350" b="1" dirty="0">
                <a:solidFill>
                  <a:srgbClr val="FFFFFF"/>
                </a:solidFill>
                <a:latin typeface="Arial"/>
              </a:rPr>
              <a:t>   </a:t>
            </a:r>
            <a:r>
              <a:rPr lang="en-US" sz="1350" dirty="0">
                <a:solidFill>
                  <a:srgbClr val="FFFFFF"/>
                </a:solidFill>
                <a:latin typeface="Arial"/>
              </a:rPr>
              <a:t>Segment Margin*: </a:t>
            </a:r>
            <a:r>
              <a:rPr lang="en-US" sz="1350" b="1" dirty="0">
                <a:solidFill>
                  <a:srgbClr val="FFFFFF"/>
                </a:solidFill>
                <a:latin typeface="Arial"/>
              </a:rPr>
              <a:t>3.9%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35190B-C6A9-46A9-94A2-8F96339DCE9C}"/>
              </a:ext>
            </a:extLst>
          </p:cNvPr>
          <p:cNvGrpSpPr/>
          <p:nvPr/>
        </p:nvGrpSpPr>
        <p:grpSpPr>
          <a:xfrm>
            <a:off x="205740" y="2411736"/>
            <a:ext cx="8675370" cy="2452695"/>
            <a:chOff x="175796" y="2016183"/>
            <a:chExt cx="11766884" cy="3326726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1FACE5-5515-4DBF-A175-658913C7EFF6}"/>
                </a:ext>
              </a:extLst>
            </p:cNvPr>
            <p:cNvSpPr/>
            <p:nvPr/>
          </p:nvSpPr>
          <p:spPr>
            <a:xfrm>
              <a:off x="362626" y="4613923"/>
              <a:ext cx="2840885" cy="7168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4"/>
              <a:r>
                <a:rPr lang="en-CA" sz="900" dirty="0">
                  <a:solidFill>
                    <a:srgbClr val="53565A"/>
                  </a:solidFill>
                  <a:latin typeface="Arial"/>
                </a:rPr>
                <a:t>Electronics manufacturing services provider with capabilities to deliver </a:t>
              </a:r>
              <a:br>
                <a:rPr lang="en-CA" sz="900" dirty="0">
                  <a:solidFill>
                    <a:srgbClr val="53565A"/>
                  </a:solidFill>
                  <a:latin typeface="Arial"/>
                </a:rPr>
              </a:br>
              <a:r>
                <a:rPr lang="en-CA" sz="900" dirty="0">
                  <a:solidFill>
                    <a:srgbClr val="53565A"/>
                  </a:solidFill>
                  <a:latin typeface="Arial"/>
                </a:rPr>
                <a:t>end-to-end solutions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397B565-3A29-4112-91F8-E7F80F29C8F1}"/>
                </a:ext>
              </a:extLst>
            </p:cNvPr>
            <p:cNvSpPr/>
            <p:nvPr/>
          </p:nvSpPr>
          <p:spPr>
            <a:xfrm>
              <a:off x="9000322" y="4619783"/>
              <a:ext cx="2828992" cy="7176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4"/>
              <a:r>
                <a:rPr lang="en-CA" sz="900" dirty="0">
                  <a:solidFill>
                    <a:srgbClr val="53565A"/>
                  </a:solidFill>
                  <a:latin typeface="Arial"/>
                </a:rPr>
                <a:t>Market leader in providing highly specialized solutions for capital equipment industries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5C7AC7A-5EB4-47D7-9FDD-5E5348C371BD}"/>
                </a:ext>
              </a:extLst>
            </p:cNvPr>
            <p:cNvSpPr/>
            <p:nvPr/>
          </p:nvSpPr>
          <p:spPr>
            <a:xfrm>
              <a:off x="3216978" y="4626075"/>
              <a:ext cx="2874036" cy="7168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4"/>
              <a:r>
                <a:rPr lang="en-CA" sz="900" dirty="0">
                  <a:solidFill>
                    <a:srgbClr val="53565A"/>
                  </a:solidFill>
                  <a:latin typeface="Arial"/>
                </a:rPr>
                <a:t>Partnering with healthcare companies to bring critical medical devices to market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7E3691E-B6F1-44D9-916A-A80D99EC526D}"/>
                </a:ext>
              </a:extLst>
            </p:cNvPr>
            <p:cNvSpPr/>
            <p:nvPr/>
          </p:nvSpPr>
          <p:spPr>
            <a:xfrm>
              <a:off x="6104600" y="4619784"/>
              <a:ext cx="2883889" cy="7231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4"/>
              <a:r>
                <a:rPr lang="en-US" sz="900" dirty="0">
                  <a:solidFill>
                    <a:srgbClr val="53565A"/>
                  </a:solidFill>
                  <a:latin typeface="Arial"/>
                </a:rPr>
                <a:t>Expertise in high volume automated manufacturing &amp; complex product enablement</a:t>
              </a:r>
              <a:endParaRPr lang="en-CA" sz="900" dirty="0">
                <a:solidFill>
                  <a:srgbClr val="53565A"/>
                </a:solidFill>
                <a:latin typeface="Arial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0787804-9037-4F31-810C-EFC992787FD3}"/>
                </a:ext>
              </a:extLst>
            </p:cNvPr>
            <p:cNvCxnSpPr/>
            <p:nvPr/>
          </p:nvCxnSpPr>
          <p:spPr>
            <a:xfrm>
              <a:off x="175796" y="3292351"/>
              <a:ext cx="117668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80" name="Picture 8" descr="To do this you need the most advanced equipment - highly complex, custom-built with large form factors, specialized processes and using a diverse mix of components. Building this equipment requires a very specialized supply chain to support an extremely customized product.">
              <a:extLst>
                <a:ext uri="{FF2B5EF4-FFF2-40B4-BE49-F238E27FC236}">
                  <a16:creationId xmlns:a16="http://schemas.microsoft.com/office/drawing/2014/main" id="{5A21CCD9-970F-E24E-B69A-445368B9B0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07" t="19349" r="25414" b="21176"/>
            <a:stretch/>
          </p:blipFill>
          <p:spPr bwMode="auto">
            <a:xfrm>
              <a:off x="8975443" y="2052311"/>
              <a:ext cx="2863763" cy="2567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F2A8607B-1D4C-7C44-8C72-783C930C85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15345" r="10033"/>
            <a:stretch/>
          </p:blipFill>
          <p:spPr bwMode="auto">
            <a:xfrm>
              <a:off x="3215396" y="2055802"/>
              <a:ext cx="2877372" cy="2567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25050D7D-F7A7-A64B-8D9F-14A103435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l="9306" r="9306"/>
            <a:stretch/>
          </p:blipFill>
          <p:spPr bwMode="auto">
            <a:xfrm>
              <a:off x="6092828" y="2056081"/>
              <a:ext cx="2873025" cy="2567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AD Plane and Sky">
              <a:extLst>
                <a:ext uri="{FF2B5EF4-FFF2-40B4-BE49-F238E27FC236}">
                  <a16:creationId xmlns:a16="http://schemas.microsoft.com/office/drawing/2014/main" id="{DE3F3350-F529-F649-8F8B-0FD908C401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9"/>
            <a:stretch/>
          </p:blipFill>
          <p:spPr bwMode="auto">
            <a:xfrm>
              <a:off x="362686" y="2064038"/>
              <a:ext cx="2845242" cy="2559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3A02FE0-DC5C-4811-94C7-86C4F2272517}"/>
                </a:ext>
              </a:extLst>
            </p:cNvPr>
            <p:cNvSpPr/>
            <p:nvPr/>
          </p:nvSpPr>
          <p:spPr>
            <a:xfrm>
              <a:off x="368398" y="2056360"/>
              <a:ext cx="2851068" cy="1295053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4"/>
              <a:r>
                <a:rPr lang="en-US" sz="1050" b="1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rPr>
                <a:t>Aerospace &amp; Defense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4AE805C-67E7-4F53-B824-0FDE3407FF51}"/>
                </a:ext>
              </a:extLst>
            </p:cNvPr>
            <p:cNvSpPr/>
            <p:nvPr/>
          </p:nvSpPr>
          <p:spPr>
            <a:xfrm>
              <a:off x="6102523" y="2049924"/>
              <a:ext cx="2868218" cy="1314766"/>
            </a:xfrm>
            <a:prstGeom prst="rect">
              <a:avLst/>
            </a:prstGeom>
            <a:solidFill>
              <a:schemeClr val="tx2">
                <a:alpha val="8631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4"/>
              <a:r>
                <a:rPr lang="en-US" sz="1050" b="1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rPr>
                <a:t>Industrial &amp;</a:t>
              </a:r>
            </a:p>
            <a:p>
              <a:pPr algn="ctr" defTabSz="685714"/>
              <a:r>
                <a:rPr lang="en-US" sz="1050" b="1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rPr>
                <a:t>Energy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65CB36E-43DC-4E5C-B523-9361B51BE7BA}"/>
                </a:ext>
              </a:extLst>
            </p:cNvPr>
            <p:cNvSpPr/>
            <p:nvPr/>
          </p:nvSpPr>
          <p:spPr>
            <a:xfrm>
              <a:off x="3217682" y="3356642"/>
              <a:ext cx="2868218" cy="1266910"/>
            </a:xfrm>
            <a:prstGeom prst="rect">
              <a:avLst/>
            </a:prstGeom>
            <a:solidFill>
              <a:schemeClr val="accent3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4"/>
              <a:r>
                <a:rPr lang="en-US" sz="1050" b="1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rPr>
                <a:t>HealthTech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3C23A6B-CBB3-4AF9-900C-A86F94FE4AE5}"/>
                </a:ext>
              </a:extLst>
            </p:cNvPr>
            <p:cNvSpPr/>
            <p:nvPr/>
          </p:nvSpPr>
          <p:spPr>
            <a:xfrm>
              <a:off x="8979718" y="3351413"/>
              <a:ext cx="2863763" cy="1274662"/>
            </a:xfrm>
            <a:prstGeom prst="rect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4"/>
              <a:r>
                <a:rPr lang="en-US" sz="1050" b="1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rPr>
                <a:t>Capital Equipment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0B2978B-B03A-4FD6-880D-C4E3000A810E}"/>
                </a:ext>
              </a:extLst>
            </p:cNvPr>
            <p:cNvCxnSpPr>
              <a:cxnSpLocks/>
            </p:cNvCxnSpPr>
            <p:nvPr/>
          </p:nvCxnSpPr>
          <p:spPr>
            <a:xfrm>
              <a:off x="3219466" y="2016185"/>
              <a:ext cx="0" cy="268091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D395EA6-0072-413B-9C83-7A21D85A154E}"/>
                </a:ext>
              </a:extLst>
            </p:cNvPr>
            <p:cNvCxnSpPr>
              <a:cxnSpLocks/>
            </p:cNvCxnSpPr>
            <p:nvPr/>
          </p:nvCxnSpPr>
          <p:spPr>
            <a:xfrm>
              <a:off x="6094598" y="2016183"/>
              <a:ext cx="0" cy="268091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E29C4E6-CAB0-4E04-938F-CB5D7FF55D20}"/>
                </a:ext>
              </a:extLst>
            </p:cNvPr>
            <p:cNvCxnSpPr>
              <a:cxnSpLocks/>
            </p:cNvCxnSpPr>
            <p:nvPr/>
          </p:nvCxnSpPr>
          <p:spPr>
            <a:xfrm>
              <a:off x="8977685" y="2024232"/>
              <a:ext cx="0" cy="268091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4B51A63B-3502-4EC6-93E4-615DD0A256E2}"/>
              </a:ext>
            </a:extLst>
          </p:cNvPr>
          <p:cNvSpPr/>
          <p:nvPr/>
        </p:nvSpPr>
        <p:spPr>
          <a:xfrm>
            <a:off x="342900" y="5054740"/>
            <a:ext cx="8458200" cy="334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defTabSz="685714"/>
            <a:r>
              <a:rPr lang="en-US" sz="1350" dirty="0">
                <a:solidFill>
                  <a:srgbClr val="FFFFFF"/>
                </a:solidFill>
                <a:latin typeface="Arial"/>
              </a:rPr>
              <a:t>Bolstering strong organic growth with disciplined, on-strategy acquisitions to accelerate growth</a:t>
            </a:r>
          </a:p>
        </p:txBody>
      </p:sp>
    </p:spTree>
    <p:extLst>
      <p:ext uri="{BB962C8B-B14F-4D97-AF65-F5344CB8AC3E}">
        <p14:creationId xmlns:p14="http://schemas.microsoft.com/office/powerpoint/2010/main" val="323621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D1F58F-025B-4B7E-8B8E-D3C099618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markets and products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F0795-290A-47C2-A15B-0F1E5F1B42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714">
              <a:defRPr/>
            </a:pPr>
            <a:fld id="{DA26299E-3FD4-4447-B165-1FCD2D94DE44}" type="slidenum">
              <a:rPr lang="en-US" sz="750">
                <a:solidFill>
                  <a:srgbClr val="373A36">
                    <a:tint val="75000"/>
                  </a:srgbClr>
                </a:solidFill>
                <a:latin typeface="Arial"/>
              </a:rPr>
              <a:pPr defTabSz="685714">
                <a:defRPr/>
              </a:pPr>
              <a:t>8</a:t>
            </a:fld>
            <a:endParaRPr lang="en-US" sz="750" dirty="0">
              <a:solidFill>
                <a:srgbClr val="373A36">
                  <a:tint val="75000"/>
                </a:srgbClr>
              </a:solidFill>
              <a:latin typeface="Arial"/>
            </a:endParaRPr>
          </a:p>
        </p:txBody>
      </p:sp>
      <p:graphicFrame>
        <p:nvGraphicFramePr>
          <p:cNvPr id="82" name="Table 81">
            <a:extLst>
              <a:ext uri="{FF2B5EF4-FFF2-40B4-BE49-F238E27FC236}">
                <a16:creationId xmlns:a16="http://schemas.microsoft.com/office/drawing/2014/main" id="{68BA0AA6-9E35-4A37-8BD7-3BDBB0B5EF1A}"/>
              </a:ext>
            </a:extLst>
          </p:cNvPr>
          <p:cNvGraphicFramePr>
            <a:graphicFrameLocks noGrp="1"/>
          </p:cNvGraphicFramePr>
          <p:nvPr/>
        </p:nvGraphicFramePr>
        <p:xfrm>
          <a:off x="342901" y="1697684"/>
          <a:ext cx="8458200" cy="3895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026">
                  <a:extLst>
                    <a:ext uri="{9D8B030D-6E8A-4147-A177-3AD203B41FA5}">
                      <a16:colId xmlns:a16="http://schemas.microsoft.com/office/drawing/2014/main" val="1235059809"/>
                    </a:ext>
                  </a:extLst>
                </a:gridCol>
                <a:gridCol w="2004922">
                  <a:extLst>
                    <a:ext uri="{9D8B030D-6E8A-4147-A177-3AD203B41FA5}">
                      <a16:colId xmlns:a16="http://schemas.microsoft.com/office/drawing/2014/main" val="1515683039"/>
                    </a:ext>
                  </a:extLst>
                </a:gridCol>
                <a:gridCol w="1877084">
                  <a:extLst>
                    <a:ext uri="{9D8B030D-6E8A-4147-A177-3AD203B41FA5}">
                      <a16:colId xmlns:a16="http://schemas.microsoft.com/office/drawing/2014/main" val="2504348689"/>
                    </a:ext>
                  </a:extLst>
                </a:gridCol>
                <a:gridCol w="1877084">
                  <a:extLst>
                    <a:ext uri="{9D8B030D-6E8A-4147-A177-3AD203B41FA5}">
                      <a16:colId xmlns:a16="http://schemas.microsoft.com/office/drawing/2014/main" val="2238943599"/>
                    </a:ext>
                  </a:extLst>
                </a:gridCol>
                <a:gridCol w="1877084">
                  <a:extLst>
                    <a:ext uri="{9D8B030D-6E8A-4147-A177-3AD203B41FA5}">
                      <a16:colId xmlns:a16="http://schemas.microsoft.com/office/drawing/2014/main" val="3374836085"/>
                    </a:ext>
                  </a:extLst>
                </a:gridCol>
              </a:tblGrid>
              <a:tr h="354281">
                <a:tc>
                  <a:txBody>
                    <a:bodyPr/>
                    <a:lstStyle/>
                    <a:p>
                      <a:pPr algn="l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</a:t>
                      </a:r>
                      <a:br>
                        <a:rPr lang="en-US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Markets</a:t>
                      </a:r>
                    </a:p>
                  </a:txBody>
                  <a:tcPr marL="68580" marR="13716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Aerospace &amp; Defense</a:t>
                      </a:r>
                    </a:p>
                  </a:txBody>
                  <a:tcPr marL="34290" marR="2743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HealthTech</a:t>
                      </a:r>
                    </a:p>
                  </a:txBody>
                  <a:tcPr marL="34290" marR="2743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Industrial &amp; Energy</a:t>
                      </a:r>
                    </a:p>
                  </a:txBody>
                  <a:tcPr marL="34290" marR="2743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Capital Equipment</a:t>
                      </a:r>
                    </a:p>
                  </a:txBody>
                  <a:tcPr marL="34290" marR="27432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32689"/>
                  </a:ext>
                </a:extLst>
              </a:tr>
              <a:tr h="3541115">
                <a:tc>
                  <a:txBody>
                    <a:bodyPr/>
                    <a:lstStyle/>
                    <a:p>
                      <a:pPr algn="l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 Examples</a:t>
                      </a:r>
                    </a:p>
                  </a:txBody>
                  <a:tcPr marL="68580" marR="137160" marT="34290" marB="34290" anchor="ctr"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27432" marT="34290" marB="3429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27432" marT="34290" marB="3429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27432" marT="34290" marB="3429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27432" marT="34290" marB="34290"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623707"/>
                  </a:ext>
                </a:extLst>
              </a:tr>
            </a:tbl>
          </a:graphicData>
        </a:graphic>
      </p:graphicFrame>
      <p:pic>
        <p:nvPicPr>
          <p:cNvPr id="83" name="Picture 82">
            <a:extLst>
              <a:ext uri="{FF2B5EF4-FFF2-40B4-BE49-F238E27FC236}">
                <a16:creationId xmlns:a16="http://schemas.microsoft.com/office/drawing/2014/main" id="{51AE1588-4BC7-4912-826B-216BC6809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396" y="2193854"/>
            <a:ext cx="711336" cy="479138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49031960-1022-47A5-A67B-E82BD4A4FA16}"/>
              </a:ext>
            </a:extLst>
          </p:cNvPr>
          <p:cNvSpPr txBox="1"/>
          <p:nvPr/>
        </p:nvSpPr>
        <p:spPr>
          <a:xfrm>
            <a:off x="1725793" y="2679854"/>
            <a:ext cx="956453" cy="2766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14"/>
            <a:r>
              <a:rPr lang="en-US" sz="750" dirty="0">
                <a:solidFill>
                  <a:srgbClr val="373A36"/>
                </a:solidFill>
                <a:latin typeface="Arial"/>
              </a:rPr>
              <a:t>Cabin pressure controls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071ED30D-5D0C-416D-9A5A-87F3B39CE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819" y="3030984"/>
            <a:ext cx="711336" cy="453425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6F966FF5-15EA-4218-BD57-7501F92D789B}"/>
              </a:ext>
            </a:extLst>
          </p:cNvPr>
          <p:cNvSpPr txBox="1"/>
          <p:nvPr/>
        </p:nvSpPr>
        <p:spPr>
          <a:xfrm>
            <a:off x="1733677" y="3469356"/>
            <a:ext cx="1081469" cy="3520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14"/>
            <a:r>
              <a:rPr lang="en-US" sz="750" dirty="0">
                <a:solidFill>
                  <a:srgbClr val="373A36"/>
                </a:solidFill>
                <a:latin typeface="Arial"/>
              </a:rPr>
              <a:t>Engine power generation &amp; controls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189C92C9-5284-4629-BCB8-952676CFF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8720" y="3893156"/>
            <a:ext cx="463372" cy="67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1CFE363-14F1-4E8D-8D81-4E0D4888CAAF}"/>
              </a:ext>
            </a:extLst>
          </p:cNvPr>
          <p:cNvSpPr txBox="1"/>
          <p:nvPr/>
        </p:nvSpPr>
        <p:spPr>
          <a:xfrm>
            <a:off x="1296031" y="4564551"/>
            <a:ext cx="1385967" cy="245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14"/>
            <a:r>
              <a:rPr lang="en-US" sz="750" dirty="0">
                <a:solidFill>
                  <a:srgbClr val="373A36"/>
                </a:solidFill>
                <a:latin typeface="Arial"/>
              </a:rPr>
              <a:t>Power distribution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27669556-B59A-4A65-8648-E5C5D1B3F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9837" y="3903788"/>
            <a:ext cx="500925" cy="49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7CAF9A71-CBC9-4555-BAD6-5AE712E6D02B}"/>
              </a:ext>
            </a:extLst>
          </p:cNvPr>
          <p:cNvSpPr txBox="1"/>
          <p:nvPr/>
        </p:nvSpPr>
        <p:spPr>
          <a:xfrm>
            <a:off x="2322469" y="4375230"/>
            <a:ext cx="798618" cy="245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14"/>
            <a:r>
              <a:rPr lang="en-US" sz="750" dirty="0">
                <a:solidFill>
                  <a:srgbClr val="373A36"/>
                </a:solidFill>
                <a:latin typeface="Arial"/>
              </a:rPr>
              <a:t>Flight</a:t>
            </a:r>
          </a:p>
          <a:p>
            <a:pPr defTabSz="685714"/>
            <a:r>
              <a:rPr lang="en-US" sz="750" dirty="0">
                <a:solidFill>
                  <a:srgbClr val="373A36"/>
                </a:solidFill>
                <a:latin typeface="Arial"/>
              </a:rPr>
              <a:t>Controllers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E157EE2C-E225-4CC6-9923-5924F85B8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3000" y="4824184"/>
            <a:ext cx="639188" cy="47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21843449-EF55-47BA-A2CF-48FBC3F8AEAC}"/>
              </a:ext>
            </a:extLst>
          </p:cNvPr>
          <p:cNvSpPr txBox="1"/>
          <p:nvPr/>
        </p:nvSpPr>
        <p:spPr>
          <a:xfrm>
            <a:off x="1253945" y="5298399"/>
            <a:ext cx="1385967" cy="245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14"/>
            <a:r>
              <a:rPr lang="en-US" sz="750" dirty="0">
                <a:solidFill>
                  <a:srgbClr val="373A36"/>
                </a:solidFill>
                <a:latin typeface="Arial"/>
              </a:rPr>
              <a:t>Wire harness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05CCEBCF-7E76-4DF2-93A8-F7C75A05BF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0843" y="4843514"/>
            <a:ext cx="594851" cy="442614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66425991-8F9E-4354-BB48-6C9441F6F841}"/>
              </a:ext>
            </a:extLst>
          </p:cNvPr>
          <p:cNvSpPr txBox="1"/>
          <p:nvPr/>
        </p:nvSpPr>
        <p:spPr>
          <a:xfrm>
            <a:off x="2318907" y="5297814"/>
            <a:ext cx="710859" cy="245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14"/>
            <a:r>
              <a:rPr lang="en-US" sz="750" dirty="0">
                <a:solidFill>
                  <a:srgbClr val="373A36"/>
                </a:solidFill>
                <a:latin typeface="Arial"/>
              </a:rPr>
              <a:t>Circuit card assembly</a:t>
            </a: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8B9DA924-CF5A-441C-9140-3914B81108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751" y="2176300"/>
            <a:ext cx="463391" cy="469625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D13BD77-19EA-4D44-A8D3-90989CC3F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58" b="152"/>
          <a:stretch/>
        </p:blipFill>
        <p:spPr bwMode="auto">
          <a:xfrm>
            <a:off x="6208622" y="3115113"/>
            <a:ext cx="463373" cy="45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25AA7461-AF58-4FD1-8BEB-CEDF8D755B38}"/>
              </a:ext>
            </a:extLst>
          </p:cNvPr>
          <p:cNvSpPr txBox="1"/>
          <p:nvPr/>
        </p:nvSpPr>
        <p:spPr>
          <a:xfrm>
            <a:off x="6139804" y="3579051"/>
            <a:ext cx="895106" cy="259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14"/>
            <a:r>
              <a:rPr lang="en-US" sz="750" dirty="0">
                <a:solidFill>
                  <a:srgbClr val="373A36"/>
                </a:solidFill>
                <a:latin typeface="Arial"/>
              </a:rPr>
              <a:t>Smart meters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5580DA5C-454A-4F77-AED0-9BD4178831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168" y="3115114"/>
            <a:ext cx="682161" cy="453947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6A565913-684E-484C-8E64-ACD7D46449FF}"/>
              </a:ext>
            </a:extLst>
          </p:cNvPr>
          <p:cNvSpPr txBox="1"/>
          <p:nvPr/>
        </p:nvSpPr>
        <p:spPr>
          <a:xfrm>
            <a:off x="5146773" y="3594954"/>
            <a:ext cx="776843" cy="259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14"/>
            <a:r>
              <a:rPr lang="en-US" sz="750" dirty="0">
                <a:solidFill>
                  <a:srgbClr val="373A36"/>
                </a:solidFill>
                <a:latin typeface="Arial"/>
              </a:rPr>
              <a:t>Process automation/ robots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1C8744FD-B716-4122-B506-306233229F8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815" y="3985531"/>
            <a:ext cx="594851" cy="495709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2E068C16-F216-4090-9497-13C50A89CC03}"/>
              </a:ext>
            </a:extLst>
          </p:cNvPr>
          <p:cNvSpPr txBox="1"/>
          <p:nvPr/>
        </p:nvSpPr>
        <p:spPr>
          <a:xfrm>
            <a:off x="5645020" y="4486924"/>
            <a:ext cx="895106" cy="259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14"/>
            <a:r>
              <a:rPr lang="en-US" sz="750" dirty="0">
                <a:solidFill>
                  <a:srgbClr val="373A36"/>
                </a:solidFill>
                <a:latin typeface="Arial"/>
              </a:rPr>
              <a:t>Communications test equipment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4646ED85-0A74-4E1B-94C8-2367326C1F8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9680" y="4881652"/>
            <a:ext cx="776843" cy="421437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7B3AA5A3-77D9-49D8-9280-9629F0458B16}"/>
              </a:ext>
            </a:extLst>
          </p:cNvPr>
          <p:cNvSpPr txBox="1"/>
          <p:nvPr/>
        </p:nvSpPr>
        <p:spPr>
          <a:xfrm>
            <a:off x="5624239" y="5277122"/>
            <a:ext cx="732284" cy="259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14"/>
            <a:r>
              <a:rPr lang="en-US" sz="750" dirty="0">
                <a:solidFill>
                  <a:srgbClr val="373A36"/>
                </a:solidFill>
                <a:latin typeface="Arial"/>
              </a:rPr>
              <a:t>Low voltage AC drives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2D32454-3B3C-427C-B013-88354000A81C}"/>
              </a:ext>
            </a:extLst>
          </p:cNvPr>
          <p:cNvSpPr txBox="1"/>
          <p:nvPr/>
        </p:nvSpPr>
        <p:spPr>
          <a:xfrm>
            <a:off x="5156429" y="2622197"/>
            <a:ext cx="1607865" cy="4508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14"/>
            <a:r>
              <a:rPr lang="en-US" sz="750" dirty="0">
                <a:solidFill>
                  <a:srgbClr val="373A36"/>
                </a:solidFill>
                <a:latin typeface="Arial"/>
              </a:rPr>
              <a:t>LiDAR modules, in-car computing and ethernet connectivity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97D20722-F6F7-4E94-8F1B-C56BE5187DA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5026" y="2224689"/>
            <a:ext cx="653712" cy="40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01C83E06-019E-4418-BDE8-01833182358D}"/>
              </a:ext>
            </a:extLst>
          </p:cNvPr>
          <p:cNvSpPr txBox="1"/>
          <p:nvPr/>
        </p:nvSpPr>
        <p:spPr>
          <a:xfrm>
            <a:off x="7425995" y="2646831"/>
            <a:ext cx="1039432" cy="2222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14"/>
            <a:r>
              <a:rPr lang="en-US" sz="750" dirty="0">
                <a:solidFill>
                  <a:srgbClr val="373A36"/>
                </a:solidFill>
                <a:latin typeface="Arial"/>
              </a:rPr>
              <a:t>Wafer processing systems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ACE0DEBF-ECCC-49C9-87BE-439E2BDC446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305" y="3105463"/>
            <a:ext cx="682161" cy="397208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44EE7114-D934-4D1A-A07D-C9F0A13C7DF6}"/>
              </a:ext>
            </a:extLst>
          </p:cNvPr>
          <p:cNvSpPr txBox="1"/>
          <p:nvPr/>
        </p:nvSpPr>
        <p:spPr>
          <a:xfrm>
            <a:off x="7935274" y="3517644"/>
            <a:ext cx="777047" cy="2222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14"/>
            <a:r>
              <a:rPr lang="en-US" sz="750" dirty="0">
                <a:solidFill>
                  <a:srgbClr val="373A36"/>
                </a:solidFill>
                <a:latin typeface="Arial"/>
              </a:rPr>
              <a:t>Power &amp; signal distribution</a:t>
            </a: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0E0F3240-8602-4D0B-9225-46C604BFA29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20564" y="3105463"/>
            <a:ext cx="633987" cy="399812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D3CD2802-93DB-4F64-9C2A-96B362904D7A}"/>
              </a:ext>
            </a:extLst>
          </p:cNvPr>
          <p:cNvSpPr txBox="1"/>
          <p:nvPr/>
        </p:nvSpPr>
        <p:spPr>
          <a:xfrm>
            <a:off x="7053097" y="3517644"/>
            <a:ext cx="871118" cy="353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14"/>
            <a:r>
              <a:rPr lang="en-US" sz="750" dirty="0">
                <a:solidFill>
                  <a:srgbClr val="373A36"/>
                </a:solidFill>
                <a:latin typeface="Arial"/>
              </a:rPr>
              <a:t>Machined parts and sheet metal</a:t>
            </a:r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07C51AB2-735E-40A7-B311-5D90697CBB9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8007" y="3983455"/>
            <a:ext cx="595753" cy="442010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2A8FD95B-1943-498E-A463-4ED1473122F4}"/>
              </a:ext>
            </a:extLst>
          </p:cNvPr>
          <p:cNvSpPr txBox="1"/>
          <p:nvPr/>
        </p:nvSpPr>
        <p:spPr>
          <a:xfrm>
            <a:off x="7527645" y="4420158"/>
            <a:ext cx="986166" cy="2222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14"/>
            <a:r>
              <a:rPr lang="en-US" sz="750" dirty="0">
                <a:solidFill>
                  <a:srgbClr val="373A36"/>
                </a:solidFill>
                <a:latin typeface="Arial"/>
              </a:rPr>
              <a:t>Cable and wire harness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BD9A498A-983E-47FE-BC71-D5257B9A5AF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4826" y="4830493"/>
            <a:ext cx="788508" cy="68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6B106B06-F89E-408B-9128-60DA7D211B29}"/>
              </a:ext>
            </a:extLst>
          </p:cNvPr>
          <p:cNvCxnSpPr>
            <a:cxnSpLocks/>
          </p:cNvCxnSpPr>
          <p:nvPr/>
        </p:nvCxnSpPr>
        <p:spPr>
          <a:xfrm flipV="1">
            <a:off x="7532922" y="5250886"/>
            <a:ext cx="157737" cy="63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9F6D8E1C-7A71-4262-9509-DC7A2F4B36D7}"/>
              </a:ext>
            </a:extLst>
          </p:cNvPr>
          <p:cNvSpPr txBox="1"/>
          <p:nvPr/>
        </p:nvSpPr>
        <p:spPr>
          <a:xfrm>
            <a:off x="7051690" y="5105818"/>
            <a:ext cx="598394" cy="2813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14"/>
            <a:r>
              <a:rPr lang="en-US" sz="750" dirty="0">
                <a:solidFill>
                  <a:srgbClr val="373A36"/>
                </a:solidFill>
                <a:latin typeface="Arial"/>
              </a:rPr>
              <a:t>Tool interface system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66A2169-04CD-487E-A9BA-BDD2D6DBDD8C}"/>
              </a:ext>
            </a:extLst>
          </p:cNvPr>
          <p:cNvCxnSpPr>
            <a:cxnSpLocks/>
          </p:cNvCxnSpPr>
          <p:nvPr/>
        </p:nvCxnSpPr>
        <p:spPr>
          <a:xfrm flipV="1">
            <a:off x="7947214" y="5008219"/>
            <a:ext cx="223214" cy="257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261FA8D9-6896-4EE8-8DFE-CF65150AD711}"/>
              </a:ext>
            </a:extLst>
          </p:cNvPr>
          <p:cNvSpPr txBox="1"/>
          <p:nvPr/>
        </p:nvSpPr>
        <p:spPr>
          <a:xfrm>
            <a:off x="8168794" y="4747998"/>
            <a:ext cx="681740" cy="2222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14"/>
            <a:r>
              <a:rPr lang="en-US" sz="750" dirty="0">
                <a:solidFill>
                  <a:srgbClr val="373A36"/>
                </a:solidFill>
                <a:latin typeface="Arial"/>
              </a:rPr>
              <a:t>Vacuum transfer assembly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721B7D1-9D71-4794-96CA-C12354D920B2}"/>
              </a:ext>
            </a:extLst>
          </p:cNvPr>
          <p:cNvSpPr txBox="1"/>
          <p:nvPr/>
        </p:nvSpPr>
        <p:spPr>
          <a:xfrm>
            <a:off x="3339692" y="4161867"/>
            <a:ext cx="1697025" cy="4508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714"/>
            <a:r>
              <a:rPr lang="en-US" sz="750" dirty="0">
                <a:solidFill>
                  <a:srgbClr val="373A36"/>
                </a:solidFill>
                <a:latin typeface="Arial"/>
              </a:rPr>
              <a:t>In-vitro diagnostics &amp; life sciences / critical diagnostics</a:t>
            </a:r>
          </a:p>
        </p:txBody>
      </p:sp>
      <p:sp>
        <p:nvSpPr>
          <p:cNvPr id="52" name="Shape 234">
            <a:extLst>
              <a:ext uri="{FF2B5EF4-FFF2-40B4-BE49-F238E27FC236}">
                <a16:creationId xmlns:a16="http://schemas.microsoft.com/office/drawing/2014/main" id="{0C65BD95-58C1-4066-B0A6-D633DE4D0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4281" y="2429823"/>
            <a:ext cx="88813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5000"/>
              </a:spcBef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5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25000"/>
              </a:spcBef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25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25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685714">
              <a:lnSpc>
                <a:spcPct val="105000"/>
              </a:lnSpc>
              <a:spcBef>
                <a:spcPct val="0"/>
              </a:spcBef>
              <a:buSzPct val="25000"/>
              <a:buNone/>
            </a:pPr>
            <a:r>
              <a:rPr lang="en-US" altLang="en-US" sz="750" dirty="0">
                <a:solidFill>
                  <a:srgbClr val="373A36"/>
                </a:solidFill>
                <a:latin typeface="Arial"/>
                <a:sym typeface="Arial" panose="020B0604020202020204" pitchFamily="34" charset="0"/>
              </a:rPr>
              <a:t>Diagnostic imaging &amp; patient monitoring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5376824-94E5-4EB9-B90D-EB8D4F26391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9760" y="2202520"/>
            <a:ext cx="622415" cy="45394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68722F5-909F-46F5-AE83-51AEB8E4D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0613" y="3041062"/>
            <a:ext cx="1387119" cy="40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9071C00-5416-423D-952F-A288DDBCDF8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4616" y="2256274"/>
            <a:ext cx="423655" cy="67217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47487A1-0AA4-4012-975F-4ABF81EC3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6891" y="3689095"/>
            <a:ext cx="633986" cy="4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5A8720F-98A6-41A0-B158-AE3473E4325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99640" y="3706210"/>
            <a:ext cx="342289" cy="40884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7E057C6-BA52-46D0-A79A-73E414860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2"/>
          <a:stretch/>
        </p:blipFill>
        <p:spPr bwMode="auto">
          <a:xfrm rot="16200000">
            <a:off x="3409564" y="4646643"/>
            <a:ext cx="440767" cy="41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3D94D64-68F7-4826-9CBA-77200AD7B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2892" y="4649346"/>
            <a:ext cx="441500" cy="16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434C3DE-AA3D-4A60-BB2E-BD8F12F43278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43404">
            <a:off x="4082083" y="4708043"/>
            <a:ext cx="500318" cy="500318"/>
          </a:xfrm>
          <a:prstGeom prst="rect">
            <a:avLst/>
          </a:prstGeom>
        </p:spPr>
      </p:pic>
      <p:sp>
        <p:nvSpPr>
          <p:cNvPr id="61" name="Shape 236">
            <a:extLst>
              <a:ext uri="{FF2B5EF4-FFF2-40B4-BE49-F238E27FC236}">
                <a16:creationId xmlns:a16="http://schemas.microsoft.com/office/drawing/2014/main" id="{7D7F8C4D-F5C9-492E-B4FD-420295DE6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758" y="4778313"/>
            <a:ext cx="1444229" cy="59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5000"/>
              </a:spcBef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5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25000"/>
              </a:spcBef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25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25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685714">
              <a:lnSpc>
                <a:spcPct val="105000"/>
              </a:lnSpc>
              <a:spcBef>
                <a:spcPct val="0"/>
              </a:spcBef>
              <a:buSzPct val="25000"/>
              <a:buNone/>
            </a:pPr>
            <a:r>
              <a:rPr lang="en-US" altLang="en-US" sz="750" dirty="0">
                <a:solidFill>
                  <a:srgbClr val="373A36"/>
                </a:solidFill>
                <a:latin typeface="Arial"/>
                <a:sym typeface="Arial" panose="020B0604020202020204" pitchFamily="34" charset="0"/>
              </a:rPr>
              <a:t>Single use finished goods: surgical instruments</a:t>
            </a:r>
          </a:p>
        </p:txBody>
      </p:sp>
    </p:spTree>
    <p:extLst>
      <p:ext uri="{BB962C8B-B14F-4D97-AF65-F5344CB8AC3E}">
        <p14:creationId xmlns:p14="http://schemas.microsoft.com/office/powerpoint/2010/main" val="284904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11CF519-4554-4F49-968A-C0B5F5A26AC4}"/>
              </a:ext>
            </a:extLst>
          </p:cNvPr>
          <p:cNvGrpSpPr/>
          <p:nvPr/>
        </p:nvGrpSpPr>
        <p:grpSpPr>
          <a:xfrm>
            <a:off x="342900" y="2439500"/>
            <a:ext cx="8458200" cy="1844791"/>
            <a:chOff x="457200" y="2135186"/>
            <a:chExt cx="6758120" cy="245972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AA3F181-2636-4F5A-9FAB-E01C7E7A57B3}"/>
                </a:ext>
              </a:extLst>
            </p:cNvPr>
            <p:cNvSpPr/>
            <p:nvPr/>
          </p:nvSpPr>
          <p:spPr>
            <a:xfrm>
              <a:off x="457200" y="2137457"/>
              <a:ext cx="2251494" cy="2457450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4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5D41279-137B-40AB-B0A4-E93BFD274F16}"/>
                </a:ext>
              </a:extLst>
            </p:cNvPr>
            <p:cNvSpPr/>
            <p:nvPr/>
          </p:nvSpPr>
          <p:spPr>
            <a:xfrm>
              <a:off x="4974566" y="2135186"/>
              <a:ext cx="2240754" cy="2457450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4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B701DF-4341-4158-BF9D-F68E2BD91D0E}"/>
                </a:ext>
              </a:extLst>
            </p:cNvPr>
            <p:cNvSpPr/>
            <p:nvPr/>
          </p:nvSpPr>
          <p:spPr>
            <a:xfrm>
              <a:off x="457200" y="2140280"/>
              <a:ext cx="2251494" cy="1232252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4">
                <a:defRPr/>
              </a:pPr>
              <a:r>
                <a:rPr lang="en-US" sz="1050" b="1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rPr>
                <a:t>Communications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A8D5432-E8B9-4A3D-BB67-1DD2578AC542}"/>
                </a:ext>
              </a:extLst>
            </p:cNvPr>
            <p:cNvSpPr/>
            <p:nvPr/>
          </p:nvSpPr>
          <p:spPr>
            <a:xfrm>
              <a:off x="2709926" y="2140280"/>
              <a:ext cx="2265008" cy="2447372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4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1083847-ACC3-4E98-9BD4-E2B65C019C98}"/>
                </a:ext>
              </a:extLst>
            </p:cNvPr>
            <p:cNvSpPr/>
            <p:nvPr/>
          </p:nvSpPr>
          <p:spPr>
            <a:xfrm>
              <a:off x="2709926" y="3372531"/>
              <a:ext cx="2265008" cy="1222375"/>
            </a:xfrm>
            <a:prstGeom prst="rect">
              <a:avLst/>
            </a:prstGeom>
            <a:solidFill>
              <a:schemeClr val="tx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4">
                <a:defRPr/>
              </a:pPr>
              <a:r>
                <a:rPr lang="en-US" sz="1050" b="1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rPr>
                <a:t>Enterprise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87FDF85-5BE4-47A5-BCA0-7AE8C53DC28F}"/>
                </a:ext>
              </a:extLst>
            </p:cNvPr>
            <p:cNvSpPr/>
            <p:nvPr/>
          </p:nvSpPr>
          <p:spPr>
            <a:xfrm>
              <a:off x="4974566" y="2138010"/>
              <a:ext cx="2240754" cy="1234522"/>
            </a:xfrm>
            <a:prstGeom prst="rect">
              <a:avLst/>
            </a:prstGeom>
            <a:solidFill>
              <a:schemeClr val="accent3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4">
                <a:defRPr/>
              </a:pPr>
              <a:r>
                <a:rPr lang="en-US" sz="1050" b="1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rPr>
                <a:t>Hardware Platform Solutions (HPS)</a:t>
              </a:r>
            </a:p>
          </p:txBody>
        </p:sp>
      </p:grpSp>
      <p:sp>
        <p:nvSpPr>
          <p:cNvPr id="481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CCS at a glance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Communications &amp; Enterprise Solutions, including Hardware Platform Solutions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85714">
              <a:defRPr/>
            </a:pPr>
            <a:fld id="{DA26299E-3FD4-4447-B165-1FCD2D94DE44}" type="slidenum">
              <a:rPr lang="en-US" sz="750">
                <a:solidFill>
                  <a:srgbClr val="373A36">
                    <a:tint val="75000"/>
                  </a:srgbClr>
                </a:solidFill>
                <a:latin typeface="Arial"/>
              </a:rPr>
              <a:pPr defTabSz="685714">
                <a:defRPr/>
              </a:pPr>
              <a:t>9</a:t>
            </a:fld>
            <a:endParaRPr lang="en-US" sz="750" dirty="0">
              <a:solidFill>
                <a:srgbClr val="373A36">
                  <a:tint val="75000"/>
                </a:srgbClr>
              </a:solidFill>
              <a:latin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AAE4292-6DD4-45B2-AAF4-96EB0F467BAF}"/>
              </a:ext>
            </a:extLst>
          </p:cNvPr>
          <p:cNvSpPr/>
          <p:nvPr/>
        </p:nvSpPr>
        <p:spPr>
          <a:xfrm>
            <a:off x="342900" y="1822150"/>
            <a:ext cx="8457683" cy="433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defTabSz="685714">
              <a:defRPr/>
            </a:pPr>
            <a:r>
              <a:rPr lang="en-US" sz="1500" b="1" dirty="0">
                <a:solidFill>
                  <a:srgbClr val="FFFFFF"/>
                </a:solidFill>
                <a:latin typeface="Arial"/>
              </a:rPr>
              <a:t>2Q21 LTM Financials 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|  Revenue: </a:t>
            </a:r>
            <a:r>
              <a:rPr lang="en-US" sz="1500" b="1" dirty="0">
                <a:solidFill>
                  <a:srgbClr val="FFFFFF"/>
                </a:solidFill>
                <a:latin typeface="Arial"/>
              </a:rPr>
              <a:t>$3.5B  |  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Segment Income*: </a:t>
            </a:r>
            <a:r>
              <a:rPr lang="en-US" sz="1500" b="1" dirty="0">
                <a:solidFill>
                  <a:srgbClr val="FFFFFF"/>
                </a:solidFill>
                <a:latin typeface="Arial"/>
              </a:rPr>
              <a:t>$124M  |  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Segment Margin*: </a:t>
            </a:r>
            <a:r>
              <a:rPr lang="en-US" sz="1500" b="1" dirty="0">
                <a:solidFill>
                  <a:srgbClr val="FFFFFF"/>
                </a:solidFill>
                <a:latin typeface="Arial"/>
              </a:rPr>
              <a:t>3.6%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837BA1-1968-48B2-B5D0-D419D479FC11}"/>
              </a:ext>
            </a:extLst>
          </p:cNvPr>
          <p:cNvCxnSpPr/>
          <p:nvPr/>
        </p:nvCxnSpPr>
        <p:spPr>
          <a:xfrm>
            <a:off x="198521" y="3355718"/>
            <a:ext cx="88251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24D148F-1278-42AF-A20D-66C1913B58B2}"/>
              </a:ext>
            </a:extLst>
          </p:cNvPr>
          <p:cNvCxnSpPr>
            <a:cxnSpLocks/>
          </p:cNvCxnSpPr>
          <p:nvPr/>
        </p:nvCxnSpPr>
        <p:spPr>
          <a:xfrm>
            <a:off x="3166712" y="2414648"/>
            <a:ext cx="0" cy="19131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963DF42-ACC9-4B4B-8C0A-F1090A3F62DF}"/>
              </a:ext>
            </a:extLst>
          </p:cNvPr>
          <p:cNvCxnSpPr>
            <a:cxnSpLocks/>
          </p:cNvCxnSpPr>
          <p:nvPr/>
        </p:nvCxnSpPr>
        <p:spPr>
          <a:xfrm>
            <a:off x="5988118" y="2414648"/>
            <a:ext cx="0" cy="19131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EF1E1684-AB06-4CAF-A998-519EBF3DDB05}"/>
              </a:ext>
            </a:extLst>
          </p:cNvPr>
          <p:cNvSpPr/>
          <p:nvPr/>
        </p:nvSpPr>
        <p:spPr>
          <a:xfrm>
            <a:off x="585196" y="4313488"/>
            <a:ext cx="2307593" cy="551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714">
              <a:defRPr/>
            </a:pPr>
            <a:r>
              <a:rPr lang="en-CA" sz="1050" dirty="0">
                <a:solidFill>
                  <a:srgbClr val="53565A"/>
                </a:solidFill>
                <a:latin typeface="Arial"/>
              </a:rPr>
              <a:t>Strong legacy of designing, building and repairing highly complex communications products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B65C4BE-9B8B-4338-8068-DF5744C56027}"/>
              </a:ext>
            </a:extLst>
          </p:cNvPr>
          <p:cNvSpPr/>
          <p:nvPr/>
        </p:nvSpPr>
        <p:spPr>
          <a:xfrm>
            <a:off x="3444754" y="4313488"/>
            <a:ext cx="2307593" cy="551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714">
              <a:defRPr/>
            </a:pPr>
            <a:r>
              <a:rPr lang="en-CA" sz="1050" dirty="0">
                <a:solidFill>
                  <a:srgbClr val="53565A"/>
                </a:solidFill>
                <a:latin typeface="Arial"/>
              </a:rPr>
              <a:t>Reputation for innovative solutions with storage, server</a:t>
            </a:r>
            <a:r>
              <a:rPr lang="en-CA" sz="1050" dirty="0">
                <a:solidFill>
                  <a:srgbClr val="373A36"/>
                </a:solidFill>
                <a:latin typeface="Arial"/>
              </a:rPr>
              <a:t>s</a:t>
            </a:r>
            <a:r>
              <a:rPr lang="en-CA" sz="1050" dirty="0">
                <a:solidFill>
                  <a:srgbClr val="53565A"/>
                </a:solidFill>
                <a:latin typeface="Arial"/>
              </a:rPr>
              <a:t> and converged technologies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1F278C1-6988-4BA4-9001-6B4C2B64E78C}"/>
              </a:ext>
            </a:extLst>
          </p:cNvPr>
          <p:cNvSpPr/>
          <p:nvPr/>
        </p:nvSpPr>
        <p:spPr>
          <a:xfrm>
            <a:off x="6297331" y="4313487"/>
            <a:ext cx="2261801" cy="642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714">
              <a:defRPr/>
            </a:pPr>
            <a:r>
              <a:rPr lang="en-CA" sz="1050" dirty="0">
                <a:solidFill>
                  <a:srgbClr val="53565A"/>
                </a:solidFill>
                <a:latin typeface="Arial"/>
              </a:rPr>
              <a:t>Established hardware platform solutions for datacenter and network infrastructure markets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92095E-26AE-43DF-93BB-B6FD9B9137C0}"/>
              </a:ext>
            </a:extLst>
          </p:cNvPr>
          <p:cNvSpPr/>
          <p:nvPr/>
        </p:nvSpPr>
        <p:spPr>
          <a:xfrm>
            <a:off x="272016" y="5606691"/>
            <a:ext cx="8518199" cy="265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685714">
              <a:defRPr/>
            </a:pPr>
            <a:r>
              <a:rPr lang="en-CA" sz="600" dirty="0">
                <a:solidFill>
                  <a:srgbClr val="53565A"/>
                </a:solidFill>
                <a:latin typeface="Arial"/>
              </a:rPr>
              <a:t>* See the Appendix for a description of how segment income and margin are calculated, as well as a reconciliation of segment income to IFRS earnings before income taxes for 2020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1950FF-E7F8-4A3F-B1E4-8D59850B1D2E}"/>
              </a:ext>
            </a:extLst>
          </p:cNvPr>
          <p:cNvSpPr/>
          <p:nvPr/>
        </p:nvSpPr>
        <p:spPr>
          <a:xfrm>
            <a:off x="342900" y="5054740"/>
            <a:ext cx="8458200" cy="334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defTabSz="685714">
              <a:defRPr/>
            </a:pPr>
            <a:r>
              <a:rPr lang="en-GB" sz="1350" dirty="0">
                <a:solidFill>
                  <a:srgbClr val="FFFFFF"/>
                </a:solidFill>
                <a:latin typeface="Arial"/>
              </a:rPr>
              <a:t>Focused on enabling customers with innovative hardware, manufacturing and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400829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EITE" val="799.9999"/>
  <p:tag name="HOEHE" val="299.9999"/>
</p:tagLst>
</file>

<file path=ppt/theme/theme1.xml><?xml version="1.0" encoding="utf-8"?>
<a:theme xmlns:a="http://schemas.openxmlformats.org/drawingml/2006/main" name="Blue Them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elestica Template 2.0.3">
  <a:themeElements>
    <a:clrScheme name="Custom 20">
      <a:dk1>
        <a:srgbClr val="373A36"/>
      </a:dk1>
      <a:lt1>
        <a:srgbClr val="FFFFFF"/>
      </a:lt1>
      <a:dk2>
        <a:srgbClr val="53565A"/>
      </a:dk2>
      <a:lt2>
        <a:srgbClr val="A2ACAB"/>
      </a:lt2>
      <a:accent1>
        <a:srgbClr val="DD0032"/>
      </a:accent1>
      <a:accent2>
        <a:srgbClr val="165C7D"/>
      </a:accent2>
      <a:accent3>
        <a:srgbClr val="298FC2"/>
      </a:accent3>
      <a:accent4>
        <a:srgbClr val="006747"/>
      </a:accent4>
      <a:accent5>
        <a:srgbClr val="408D75"/>
      </a:accent5>
      <a:accent6>
        <a:srgbClr val="FFB81C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lestica Template_Aug 1 2017" id="{CC5340E6-51B5-4722-96F7-F67B1B4AA2E4}" vid="{0558A3CE-ACE6-4422-9AC0-97A2C77FC5CE}"/>
    </a:ext>
  </a:extLst>
</a:theme>
</file>

<file path=ppt/theme/theme3.xml><?xml version="1.0" encoding="utf-8"?>
<a:theme xmlns:a="http://schemas.openxmlformats.org/drawingml/2006/main" name="EY dark background">
  <a:themeElements>
    <a:clrScheme name="EY Color">
      <a:dk1>
        <a:srgbClr val="2E2E38"/>
      </a:dk1>
      <a:lt1>
        <a:sysClr val="window" lastClr="FFFFFF"/>
      </a:lt1>
      <a:dk2>
        <a:srgbClr val="FFE600"/>
      </a:dk2>
      <a:lt2>
        <a:srgbClr val="000000"/>
      </a:lt2>
      <a:accent1>
        <a:srgbClr val="2DB757"/>
      </a:accent1>
      <a:accent2>
        <a:srgbClr val="27ACAA"/>
      </a:accent2>
      <a:accent3>
        <a:srgbClr val="188CE5"/>
      </a:accent3>
      <a:accent4>
        <a:srgbClr val="3D108A"/>
      </a:accent4>
      <a:accent5>
        <a:srgbClr val="FF4136"/>
      </a:accent5>
      <a:accent6>
        <a:srgbClr val="FF6D00"/>
      </a:accent6>
      <a:hlink>
        <a:srgbClr val="0000FF"/>
      </a:hlink>
      <a:folHlink>
        <a:srgbClr val="800080"/>
      </a:folHlink>
    </a:clrScheme>
    <a:fontScheme name="Custom 1">
      <a:majorFont>
        <a:latin typeface="EYInterstate Light"/>
        <a:ea typeface=""/>
        <a:cs typeface=""/>
      </a:majorFont>
      <a:minorFont>
        <a:latin typeface="EYInterstat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33" ma:contentTypeDescription="Create a new document." ma:contentTypeScope="" ma:versionID="37d3ec2b48d53e45b233ad8f52fe1b11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/>
</file>

<file path=customXml/itemProps1.xml><?xml version="1.0" encoding="utf-8"?>
<ds:datastoreItem xmlns:ds="http://schemas.openxmlformats.org/officeDocument/2006/customXml" ds:itemID="{3302896A-F482-4A0C-B128-0C8B0F18D7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0773E0-B11E-4D64-ACE3-E1C6B84157D3}">
  <ds:schemaRefs>
    <ds:schemaRef ds:uri="http://schemas.microsoft.com/office/2006/metadata/contentType"/>
    <ds:schemaRef ds:uri="http://schemas.microsoft.com/office/2006/metadata/properties/metaAttributes"/>
  </ds:schemaRefs>
</ds:datastoreItem>
</file>

<file path=customXml/itemProps3.xml><?xml version="1.0" encoding="utf-8"?>
<ds:datastoreItem xmlns:ds="http://schemas.openxmlformats.org/officeDocument/2006/customXml" ds:itemID="{D3B07E08-CF04-4DD2-9F48-DFD28E46443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1070</TotalTime>
  <Words>852</Words>
  <Application>Microsoft Office PowerPoint</Application>
  <PresentationFormat>On-screen Show (4:3)</PresentationFormat>
  <Paragraphs>185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EYInterstate</vt:lpstr>
      <vt:lpstr>EYInterstate Light</vt:lpstr>
      <vt:lpstr>Georgia</vt:lpstr>
      <vt:lpstr>Times New Roman</vt:lpstr>
      <vt:lpstr>Blue Theme Template</vt:lpstr>
      <vt:lpstr>Celestica Template 2.0.3</vt:lpstr>
      <vt:lpstr>EY dark background</vt:lpstr>
      <vt:lpstr>PAC ANNUAL CONFERENCE Professional Accounting Futures  October 28, 2021</vt:lpstr>
      <vt:lpstr>PowerPoint Presentation</vt:lpstr>
      <vt:lpstr>Contents</vt:lpstr>
      <vt:lpstr>PowerPoint Presentation</vt:lpstr>
      <vt:lpstr>Celestica at a glance</vt:lpstr>
      <vt:lpstr>Strategic network tailored to meet market and customer product lifecycle requirements</vt:lpstr>
      <vt:lpstr>ATS at a glance</vt:lpstr>
      <vt:lpstr>End markets and products  </vt:lpstr>
      <vt:lpstr>CCS at a glance</vt:lpstr>
      <vt:lpstr>End markets and products </vt:lpstr>
      <vt:lpstr>PowerPoint Presentation</vt:lpstr>
      <vt:lpstr>Sleep Country is Canada’s leading omnichannel mattress &amp; bedding retailer</vt:lpstr>
      <vt:lpstr>PowerPoint Presentation</vt:lpstr>
      <vt:lpstr>Significant economic challenges in 2020 and 2021 have required companies to take an “all hands on deck” approach to minimize impacts to customers, employees and shareholders</vt:lpstr>
      <vt:lpstr>PowerPoint Presentation</vt:lpstr>
      <vt:lpstr>PAC ANNUAL CONFERENCE Professional Accounting Futures  October 28 &amp; 29, 2021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Professional Accounting Centre</dc:title>
  <dc:creator>Len Brooks</dc:creator>
  <cp:lastModifiedBy>Abdullah Qaisar</cp:lastModifiedBy>
  <cp:revision>44</cp:revision>
  <dcterms:created xsi:type="dcterms:W3CDTF">2015-01-04T22:32:28Z</dcterms:created>
  <dcterms:modified xsi:type="dcterms:W3CDTF">2021-11-03T16:51:38Z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TC300019179990</vt:lpwstr>
  </property>
</Properties>
</file>